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6"/>
  </p:notesMasterIdLst>
  <p:sldIdLst>
    <p:sldId id="373" r:id="rId5"/>
    <p:sldId id="268" r:id="rId6"/>
    <p:sldId id="342" r:id="rId7"/>
    <p:sldId id="348" r:id="rId8"/>
    <p:sldId id="346" r:id="rId9"/>
    <p:sldId id="375" r:id="rId10"/>
    <p:sldId id="376" r:id="rId11"/>
    <p:sldId id="354" r:id="rId12"/>
    <p:sldId id="377" r:id="rId13"/>
    <p:sldId id="334" r:id="rId14"/>
    <p:sldId id="337" r:id="rId15"/>
    <p:sldId id="358" r:id="rId16"/>
    <p:sldId id="365" r:id="rId17"/>
    <p:sldId id="359" r:id="rId18"/>
    <p:sldId id="378" r:id="rId19"/>
    <p:sldId id="332" r:id="rId20"/>
    <p:sldId id="258" r:id="rId21"/>
    <p:sldId id="383" r:id="rId22"/>
    <p:sldId id="382" r:id="rId23"/>
    <p:sldId id="381" r:id="rId24"/>
    <p:sldId id="380"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C4F3BD-16E0-EC97-D5B0-B1F6DDDB7C51}" name="Mckown, Quincy E. (ARC-TSS)[Analytical Mechanics Associates, INC.]" initials="MQE(TMAI" userId="S::qmckown@ndc.nasa.gov::4b4ff9b4-08a5-4788-9eba-fa35aae20ad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843C0C"/>
    <a:srgbClr val="F19659"/>
    <a:srgbClr val="7030A0"/>
    <a:srgbClr val="CBA9E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244"/>
    <p:restoredTop sz="83706" autoAdjust="0"/>
  </p:normalViewPr>
  <p:slideViewPr>
    <p:cSldViewPr snapToGrid="0">
      <p:cViewPr varScale="1">
        <p:scale>
          <a:sx n="89" d="100"/>
          <a:sy n="89" d="100"/>
        </p:scale>
        <p:origin x="1384"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760323709536309"/>
          <c:y val="0.16043276740935625"/>
          <c:w val="0.84807381889763778"/>
          <c:h val="0.74987882764654423"/>
        </c:manualLayout>
      </c:layout>
      <c:scatterChart>
        <c:scatterStyle val="lineMarker"/>
        <c:varyColors val="0"/>
        <c:ser>
          <c:idx val="0"/>
          <c:order val="0"/>
          <c:tx>
            <c:strRef>
              <c:f>Sheet1!$B$2</c:f>
              <c:strCache>
                <c:ptCount val="1"/>
                <c:pt idx="0">
                  <c:v>Ballast</c:v>
                </c:pt>
              </c:strCache>
            </c:strRef>
          </c:tx>
          <c:spPr>
            <a:ln w="19050" cap="rnd">
              <a:noFill/>
              <a:round/>
            </a:ln>
            <a:effectLst/>
          </c:spPr>
          <c:marker>
            <c:symbol val="circle"/>
            <c:size val="5"/>
            <c:spPr>
              <a:solidFill>
                <a:schemeClr val="accent1">
                  <a:lumMod val="75000"/>
                </a:schemeClr>
              </a:solidFill>
              <a:ln w="9525">
                <a:solidFill>
                  <a:schemeClr val="bg1">
                    <a:alpha val="0"/>
                  </a:schemeClr>
                </a:solidFill>
              </a:ln>
              <a:effectLst/>
            </c:spPr>
          </c:marker>
          <c:xVal>
            <c:numRef>
              <c:f>Sheet1!$A$3:$A$3266</c:f>
              <c:numCache>
                <c:formatCode>General</c:formatCode>
                <c:ptCount val="3264"/>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pt idx="189">
                  <c:v>18.899999999999999</c:v>
                </c:pt>
                <c:pt idx="190">
                  <c:v>19</c:v>
                </c:pt>
                <c:pt idx="191">
                  <c:v>19.100000000000001</c:v>
                </c:pt>
                <c:pt idx="192">
                  <c:v>19.2</c:v>
                </c:pt>
                <c:pt idx="193">
                  <c:v>19.3</c:v>
                </c:pt>
                <c:pt idx="194">
                  <c:v>19.399999999999999</c:v>
                </c:pt>
                <c:pt idx="195">
                  <c:v>19.5</c:v>
                </c:pt>
                <c:pt idx="196">
                  <c:v>19.600000000000001</c:v>
                </c:pt>
                <c:pt idx="197">
                  <c:v>19.7</c:v>
                </c:pt>
                <c:pt idx="198">
                  <c:v>19.8</c:v>
                </c:pt>
                <c:pt idx="199">
                  <c:v>19.899999999999999</c:v>
                </c:pt>
                <c:pt idx="200">
                  <c:v>20</c:v>
                </c:pt>
                <c:pt idx="201">
                  <c:v>20.100000000000001</c:v>
                </c:pt>
                <c:pt idx="202">
                  <c:v>20.2</c:v>
                </c:pt>
                <c:pt idx="203">
                  <c:v>20.3</c:v>
                </c:pt>
                <c:pt idx="204">
                  <c:v>20.399999999999999</c:v>
                </c:pt>
                <c:pt idx="205">
                  <c:v>20.5</c:v>
                </c:pt>
                <c:pt idx="206">
                  <c:v>20.6</c:v>
                </c:pt>
                <c:pt idx="207">
                  <c:v>20.7</c:v>
                </c:pt>
                <c:pt idx="208">
                  <c:v>20.8</c:v>
                </c:pt>
                <c:pt idx="209">
                  <c:v>20.9</c:v>
                </c:pt>
                <c:pt idx="210">
                  <c:v>21</c:v>
                </c:pt>
                <c:pt idx="211">
                  <c:v>21.1</c:v>
                </c:pt>
                <c:pt idx="212">
                  <c:v>21.2</c:v>
                </c:pt>
                <c:pt idx="213">
                  <c:v>21.3</c:v>
                </c:pt>
                <c:pt idx="214">
                  <c:v>21.4</c:v>
                </c:pt>
                <c:pt idx="215">
                  <c:v>21.5</c:v>
                </c:pt>
                <c:pt idx="216">
                  <c:v>21.6</c:v>
                </c:pt>
                <c:pt idx="217">
                  <c:v>21.7</c:v>
                </c:pt>
                <c:pt idx="218">
                  <c:v>21.8</c:v>
                </c:pt>
                <c:pt idx="219">
                  <c:v>21.9</c:v>
                </c:pt>
                <c:pt idx="220">
                  <c:v>22</c:v>
                </c:pt>
                <c:pt idx="221">
                  <c:v>22.1</c:v>
                </c:pt>
                <c:pt idx="222">
                  <c:v>22.2</c:v>
                </c:pt>
                <c:pt idx="223">
                  <c:v>22.3</c:v>
                </c:pt>
                <c:pt idx="224">
                  <c:v>22.4</c:v>
                </c:pt>
                <c:pt idx="225">
                  <c:v>22.5</c:v>
                </c:pt>
                <c:pt idx="226">
                  <c:v>22.6</c:v>
                </c:pt>
                <c:pt idx="227">
                  <c:v>22.7</c:v>
                </c:pt>
                <c:pt idx="228">
                  <c:v>22.8</c:v>
                </c:pt>
                <c:pt idx="229">
                  <c:v>22.9</c:v>
                </c:pt>
                <c:pt idx="230">
                  <c:v>23</c:v>
                </c:pt>
                <c:pt idx="231">
                  <c:v>23.1</c:v>
                </c:pt>
                <c:pt idx="232">
                  <c:v>23.2</c:v>
                </c:pt>
                <c:pt idx="233">
                  <c:v>23.3</c:v>
                </c:pt>
                <c:pt idx="234">
                  <c:v>23.4</c:v>
                </c:pt>
                <c:pt idx="235">
                  <c:v>23.5</c:v>
                </c:pt>
                <c:pt idx="236">
                  <c:v>23.6</c:v>
                </c:pt>
                <c:pt idx="237">
                  <c:v>23.7</c:v>
                </c:pt>
                <c:pt idx="238">
                  <c:v>23.8</c:v>
                </c:pt>
                <c:pt idx="239">
                  <c:v>23.9</c:v>
                </c:pt>
                <c:pt idx="240">
                  <c:v>24</c:v>
                </c:pt>
                <c:pt idx="241">
                  <c:v>24.1</c:v>
                </c:pt>
                <c:pt idx="242">
                  <c:v>24.2</c:v>
                </c:pt>
                <c:pt idx="243">
                  <c:v>24.3</c:v>
                </c:pt>
                <c:pt idx="244">
                  <c:v>24.4</c:v>
                </c:pt>
                <c:pt idx="245">
                  <c:v>24.5</c:v>
                </c:pt>
                <c:pt idx="246">
                  <c:v>24.6</c:v>
                </c:pt>
                <c:pt idx="247">
                  <c:v>24.7</c:v>
                </c:pt>
                <c:pt idx="248">
                  <c:v>24.8</c:v>
                </c:pt>
                <c:pt idx="249">
                  <c:v>24.9</c:v>
                </c:pt>
                <c:pt idx="250">
                  <c:v>25</c:v>
                </c:pt>
                <c:pt idx="251">
                  <c:v>25.1</c:v>
                </c:pt>
                <c:pt idx="252">
                  <c:v>25.2</c:v>
                </c:pt>
                <c:pt idx="253">
                  <c:v>25.3</c:v>
                </c:pt>
                <c:pt idx="254">
                  <c:v>25.4</c:v>
                </c:pt>
                <c:pt idx="255">
                  <c:v>25.5</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30</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32.200000000000003</c:v>
                </c:pt>
                <c:pt idx="323">
                  <c:v>32.299999999999997</c:v>
                </c:pt>
                <c:pt idx="324">
                  <c:v>32.4</c:v>
                </c:pt>
                <c:pt idx="325">
                  <c:v>32.5</c:v>
                </c:pt>
                <c:pt idx="326">
                  <c:v>32.6</c:v>
                </c:pt>
                <c:pt idx="327">
                  <c:v>32.700000000000003</c:v>
                </c:pt>
                <c:pt idx="328">
                  <c:v>32.799999999999997</c:v>
                </c:pt>
                <c:pt idx="329">
                  <c:v>32.9</c:v>
                </c:pt>
                <c:pt idx="330">
                  <c:v>33</c:v>
                </c:pt>
                <c:pt idx="331">
                  <c:v>33.1</c:v>
                </c:pt>
                <c:pt idx="332">
                  <c:v>33.200000000000003</c:v>
                </c:pt>
                <c:pt idx="333">
                  <c:v>33.299999999999997</c:v>
                </c:pt>
                <c:pt idx="334">
                  <c:v>33.4</c:v>
                </c:pt>
                <c:pt idx="335">
                  <c:v>33.5</c:v>
                </c:pt>
                <c:pt idx="336">
                  <c:v>33.6</c:v>
                </c:pt>
                <c:pt idx="337">
                  <c:v>33.700000000000003</c:v>
                </c:pt>
                <c:pt idx="338">
                  <c:v>33.799999999999997</c:v>
                </c:pt>
                <c:pt idx="339">
                  <c:v>33.9</c:v>
                </c:pt>
                <c:pt idx="340">
                  <c:v>34</c:v>
                </c:pt>
                <c:pt idx="341">
                  <c:v>34.1</c:v>
                </c:pt>
                <c:pt idx="342">
                  <c:v>34.200000000000003</c:v>
                </c:pt>
                <c:pt idx="343">
                  <c:v>34.299999999999997</c:v>
                </c:pt>
                <c:pt idx="344">
                  <c:v>34.4</c:v>
                </c:pt>
                <c:pt idx="345">
                  <c:v>34.5</c:v>
                </c:pt>
                <c:pt idx="346">
                  <c:v>34.6</c:v>
                </c:pt>
                <c:pt idx="347">
                  <c:v>34.700000000000003</c:v>
                </c:pt>
                <c:pt idx="348">
                  <c:v>34.799999999999997</c:v>
                </c:pt>
                <c:pt idx="349">
                  <c:v>34.9</c:v>
                </c:pt>
                <c:pt idx="350">
                  <c:v>35</c:v>
                </c:pt>
                <c:pt idx="351">
                  <c:v>35.1</c:v>
                </c:pt>
                <c:pt idx="352">
                  <c:v>35.200000000000003</c:v>
                </c:pt>
                <c:pt idx="353">
                  <c:v>35.299999999999997</c:v>
                </c:pt>
                <c:pt idx="354">
                  <c:v>35.4</c:v>
                </c:pt>
                <c:pt idx="355">
                  <c:v>35.5</c:v>
                </c:pt>
                <c:pt idx="356">
                  <c:v>35.6</c:v>
                </c:pt>
                <c:pt idx="357">
                  <c:v>35.700000000000003</c:v>
                </c:pt>
                <c:pt idx="358">
                  <c:v>35.799999999999997</c:v>
                </c:pt>
                <c:pt idx="359">
                  <c:v>35.9</c:v>
                </c:pt>
                <c:pt idx="360">
                  <c:v>36</c:v>
                </c:pt>
                <c:pt idx="361">
                  <c:v>36.1</c:v>
                </c:pt>
                <c:pt idx="362">
                  <c:v>36.200000000000003</c:v>
                </c:pt>
                <c:pt idx="363">
                  <c:v>36.299999999999997</c:v>
                </c:pt>
                <c:pt idx="364">
                  <c:v>36.4</c:v>
                </c:pt>
                <c:pt idx="365">
                  <c:v>36.5</c:v>
                </c:pt>
                <c:pt idx="366">
                  <c:v>36.6</c:v>
                </c:pt>
                <c:pt idx="367">
                  <c:v>36.700000000000003</c:v>
                </c:pt>
                <c:pt idx="368">
                  <c:v>36.799999999999997</c:v>
                </c:pt>
                <c:pt idx="369">
                  <c:v>36.9</c:v>
                </c:pt>
                <c:pt idx="370">
                  <c:v>37</c:v>
                </c:pt>
                <c:pt idx="371">
                  <c:v>37.1</c:v>
                </c:pt>
                <c:pt idx="372">
                  <c:v>37.200000000000003</c:v>
                </c:pt>
                <c:pt idx="373">
                  <c:v>37.299999999999997</c:v>
                </c:pt>
                <c:pt idx="374">
                  <c:v>37.4</c:v>
                </c:pt>
                <c:pt idx="375">
                  <c:v>37.5</c:v>
                </c:pt>
                <c:pt idx="376">
                  <c:v>37.6</c:v>
                </c:pt>
                <c:pt idx="377">
                  <c:v>37.700000000000003</c:v>
                </c:pt>
                <c:pt idx="378">
                  <c:v>37.799999999999997</c:v>
                </c:pt>
                <c:pt idx="379">
                  <c:v>37.9</c:v>
                </c:pt>
                <c:pt idx="380">
                  <c:v>38</c:v>
                </c:pt>
                <c:pt idx="381">
                  <c:v>38.1</c:v>
                </c:pt>
                <c:pt idx="382">
                  <c:v>38.200000000000003</c:v>
                </c:pt>
                <c:pt idx="383">
                  <c:v>38.299999999999997</c:v>
                </c:pt>
                <c:pt idx="384">
                  <c:v>38.4</c:v>
                </c:pt>
                <c:pt idx="385">
                  <c:v>38.5</c:v>
                </c:pt>
                <c:pt idx="386">
                  <c:v>38.6</c:v>
                </c:pt>
                <c:pt idx="387">
                  <c:v>38.700000000000003</c:v>
                </c:pt>
                <c:pt idx="388">
                  <c:v>38.799999999999997</c:v>
                </c:pt>
                <c:pt idx="389">
                  <c:v>38.9</c:v>
                </c:pt>
                <c:pt idx="390">
                  <c:v>39</c:v>
                </c:pt>
                <c:pt idx="391">
                  <c:v>39.1</c:v>
                </c:pt>
                <c:pt idx="392">
                  <c:v>39.200000000000003</c:v>
                </c:pt>
                <c:pt idx="393">
                  <c:v>39.299999999999997</c:v>
                </c:pt>
                <c:pt idx="394">
                  <c:v>39.4</c:v>
                </c:pt>
                <c:pt idx="395">
                  <c:v>39.5</c:v>
                </c:pt>
                <c:pt idx="396">
                  <c:v>39.6</c:v>
                </c:pt>
                <c:pt idx="397">
                  <c:v>39.700000000000003</c:v>
                </c:pt>
                <c:pt idx="398">
                  <c:v>39.799999999999997</c:v>
                </c:pt>
                <c:pt idx="399">
                  <c:v>39.9</c:v>
                </c:pt>
                <c:pt idx="400">
                  <c:v>40</c:v>
                </c:pt>
                <c:pt idx="401">
                  <c:v>40.1</c:v>
                </c:pt>
                <c:pt idx="402">
                  <c:v>40.200000000000003</c:v>
                </c:pt>
                <c:pt idx="403">
                  <c:v>40.299999999999997</c:v>
                </c:pt>
                <c:pt idx="404">
                  <c:v>40.4</c:v>
                </c:pt>
                <c:pt idx="405">
                  <c:v>40.5</c:v>
                </c:pt>
                <c:pt idx="406">
                  <c:v>40.6</c:v>
                </c:pt>
                <c:pt idx="407">
                  <c:v>40.700000000000003</c:v>
                </c:pt>
                <c:pt idx="408">
                  <c:v>40.799999999999997</c:v>
                </c:pt>
                <c:pt idx="409">
                  <c:v>40.9</c:v>
                </c:pt>
                <c:pt idx="410">
                  <c:v>41</c:v>
                </c:pt>
                <c:pt idx="411">
                  <c:v>41.1</c:v>
                </c:pt>
                <c:pt idx="412">
                  <c:v>41.2</c:v>
                </c:pt>
                <c:pt idx="413">
                  <c:v>41.3</c:v>
                </c:pt>
                <c:pt idx="414">
                  <c:v>41.4</c:v>
                </c:pt>
                <c:pt idx="415">
                  <c:v>41.5</c:v>
                </c:pt>
                <c:pt idx="416">
                  <c:v>41.6</c:v>
                </c:pt>
                <c:pt idx="417">
                  <c:v>41.7</c:v>
                </c:pt>
                <c:pt idx="418">
                  <c:v>41.8</c:v>
                </c:pt>
                <c:pt idx="419">
                  <c:v>41.9</c:v>
                </c:pt>
                <c:pt idx="420">
                  <c:v>42</c:v>
                </c:pt>
                <c:pt idx="421">
                  <c:v>42.1</c:v>
                </c:pt>
                <c:pt idx="422">
                  <c:v>42.2</c:v>
                </c:pt>
                <c:pt idx="423">
                  <c:v>42.3</c:v>
                </c:pt>
                <c:pt idx="424">
                  <c:v>42.4</c:v>
                </c:pt>
                <c:pt idx="425">
                  <c:v>42.5</c:v>
                </c:pt>
                <c:pt idx="426">
                  <c:v>42.6</c:v>
                </c:pt>
                <c:pt idx="427">
                  <c:v>42.7</c:v>
                </c:pt>
                <c:pt idx="428">
                  <c:v>42.8</c:v>
                </c:pt>
                <c:pt idx="429">
                  <c:v>42.9</c:v>
                </c:pt>
                <c:pt idx="430">
                  <c:v>43</c:v>
                </c:pt>
                <c:pt idx="431">
                  <c:v>43.1</c:v>
                </c:pt>
                <c:pt idx="432">
                  <c:v>43.2</c:v>
                </c:pt>
                <c:pt idx="433">
                  <c:v>43.3</c:v>
                </c:pt>
                <c:pt idx="434">
                  <c:v>43.4</c:v>
                </c:pt>
                <c:pt idx="435">
                  <c:v>43.5</c:v>
                </c:pt>
                <c:pt idx="436">
                  <c:v>43.6</c:v>
                </c:pt>
                <c:pt idx="437">
                  <c:v>43.7</c:v>
                </c:pt>
                <c:pt idx="438">
                  <c:v>43.8</c:v>
                </c:pt>
                <c:pt idx="439">
                  <c:v>43.9</c:v>
                </c:pt>
                <c:pt idx="440">
                  <c:v>44</c:v>
                </c:pt>
                <c:pt idx="441">
                  <c:v>44.1</c:v>
                </c:pt>
                <c:pt idx="442">
                  <c:v>44.2</c:v>
                </c:pt>
                <c:pt idx="443">
                  <c:v>44.3</c:v>
                </c:pt>
                <c:pt idx="444">
                  <c:v>44.4</c:v>
                </c:pt>
                <c:pt idx="445">
                  <c:v>44.5</c:v>
                </c:pt>
                <c:pt idx="446">
                  <c:v>44.6</c:v>
                </c:pt>
                <c:pt idx="447">
                  <c:v>44.7</c:v>
                </c:pt>
                <c:pt idx="448">
                  <c:v>44.8</c:v>
                </c:pt>
                <c:pt idx="449">
                  <c:v>44.9</c:v>
                </c:pt>
                <c:pt idx="450">
                  <c:v>45</c:v>
                </c:pt>
                <c:pt idx="451">
                  <c:v>45.1</c:v>
                </c:pt>
                <c:pt idx="452">
                  <c:v>45.2</c:v>
                </c:pt>
                <c:pt idx="453">
                  <c:v>45.3</c:v>
                </c:pt>
                <c:pt idx="454">
                  <c:v>45.4</c:v>
                </c:pt>
                <c:pt idx="455">
                  <c:v>45.5</c:v>
                </c:pt>
                <c:pt idx="456">
                  <c:v>45.6</c:v>
                </c:pt>
                <c:pt idx="457">
                  <c:v>45.7</c:v>
                </c:pt>
                <c:pt idx="458">
                  <c:v>45.8</c:v>
                </c:pt>
                <c:pt idx="459">
                  <c:v>45.9</c:v>
                </c:pt>
                <c:pt idx="460">
                  <c:v>46</c:v>
                </c:pt>
                <c:pt idx="461">
                  <c:v>46.1</c:v>
                </c:pt>
                <c:pt idx="462">
                  <c:v>46.2</c:v>
                </c:pt>
                <c:pt idx="463">
                  <c:v>46.3</c:v>
                </c:pt>
                <c:pt idx="464">
                  <c:v>46.4</c:v>
                </c:pt>
                <c:pt idx="465">
                  <c:v>46.5</c:v>
                </c:pt>
                <c:pt idx="466">
                  <c:v>46.6</c:v>
                </c:pt>
                <c:pt idx="467">
                  <c:v>46.7</c:v>
                </c:pt>
                <c:pt idx="468">
                  <c:v>46.8</c:v>
                </c:pt>
                <c:pt idx="469">
                  <c:v>46.9</c:v>
                </c:pt>
                <c:pt idx="470">
                  <c:v>47</c:v>
                </c:pt>
                <c:pt idx="471">
                  <c:v>47.1</c:v>
                </c:pt>
                <c:pt idx="472">
                  <c:v>47.2</c:v>
                </c:pt>
                <c:pt idx="473">
                  <c:v>47.3</c:v>
                </c:pt>
                <c:pt idx="474">
                  <c:v>47.4</c:v>
                </c:pt>
                <c:pt idx="475">
                  <c:v>47.5</c:v>
                </c:pt>
                <c:pt idx="476">
                  <c:v>47.6</c:v>
                </c:pt>
                <c:pt idx="477">
                  <c:v>47.7</c:v>
                </c:pt>
                <c:pt idx="478">
                  <c:v>47.8</c:v>
                </c:pt>
                <c:pt idx="479">
                  <c:v>47.9</c:v>
                </c:pt>
                <c:pt idx="480">
                  <c:v>48</c:v>
                </c:pt>
                <c:pt idx="481">
                  <c:v>48.1</c:v>
                </c:pt>
                <c:pt idx="482">
                  <c:v>48.2</c:v>
                </c:pt>
                <c:pt idx="483">
                  <c:v>48.3</c:v>
                </c:pt>
                <c:pt idx="484">
                  <c:v>48.4</c:v>
                </c:pt>
                <c:pt idx="485">
                  <c:v>48.5</c:v>
                </c:pt>
                <c:pt idx="486">
                  <c:v>48.6</c:v>
                </c:pt>
                <c:pt idx="487">
                  <c:v>48.7</c:v>
                </c:pt>
                <c:pt idx="488">
                  <c:v>48.8</c:v>
                </c:pt>
                <c:pt idx="489">
                  <c:v>48.9</c:v>
                </c:pt>
                <c:pt idx="490">
                  <c:v>49</c:v>
                </c:pt>
                <c:pt idx="491">
                  <c:v>49.1</c:v>
                </c:pt>
                <c:pt idx="492">
                  <c:v>49.2</c:v>
                </c:pt>
                <c:pt idx="493">
                  <c:v>49.3</c:v>
                </c:pt>
                <c:pt idx="494">
                  <c:v>49.4</c:v>
                </c:pt>
                <c:pt idx="495">
                  <c:v>49.5</c:v>
                </c:pt>
                <c:pt idx="496">
                  <c:v>49.6</c:v>
                </c:pt>
                <c:pt idx="497">
                  <c:v>49.7</c:v>
                </c:pt>
                <c:pt idx="498">
                  <c:v>49.8</c:v>
                </c:pt>
                <c:pt idx="499">
                  <c:v>49.9</c:v>
                </c:pt>
                <c:pt idx="500">
                  <c:v>50</c:v>
                </c:pt>
                <c:pt idx="501">
                  <c:v>50.1</c:v>
                </c:pt>
                <c:pt idx="502">
                  <c:v>50.2</c:v>
                </c:pt>
                <c:pt idx="503">
                  <c:v>50.3</c:v>
                </c:pt>
                <c:pt idx="504">
                  <c:v>50.4</c:v>
                </c:pt>
                <c:pt idx="505">
                  <c:v>50.5</c:v>
                </c:pt>
                <c:pt idx="506">
                  <c:v>50.6</c:v>
                </c:pt>
                <c:pt idx="507">
                  <c:v>50.7</c:v>
                </c:pt>
                <c:pt idx="508">
                  <c:v>50.8</c:v>
                </c:pt>
                <c:pt idx="509">
                  <c:v>50.9</c:v>
                </c:pt>
                <c:pt idx="510">
                  <c:v>51</c:v>
                </c:pt>
                <c:pt idx="511">
                  <c:v>51.1</c:v>
                </c:pt>
                <c:pt idx="512">
                  <c:v>51.2</c:v>
                </c:pt>
                <c:pt idx="513">
                  <c:v>51.3</c:v>
                </c:pt>
                <c:pt idx="514">
                  <c:v>51.4</c:v>
                </c:pt>
                <c:pt idx="515">
                  <c:v>51.5</c:v>
                </c:pt>
                <c:pt idx="516">
                  <c:v>51.6</c:v>
                </c:pt>
                <c:pt idx="517">
                  <c:v>51.7</c:v>
                </c:pt>
                <c:pt idx="518">
                  <c:v>51.8</c:v>
                </c:pt>
                <c:pt idx="519">
                  <c:v>51.9</c:v>
                </c:pt>
                <c:pt idx="520">
                  <c:v>52</c:v>
                </c:pt>
                <c:pt idx="521">
                  <c:v>52.1</c:v>
                </c:pt>
                <c:pt idx="522">
                  <c:v>52.2</c:v>
                </c:pt>
                <c:pt idx="523">
                  <c:v>52.3</c:v>
                </c:pt>
                <c:pt idx="524">
                  <c:v>52.4</c:v>
                </c:pt>
                <c:pt idx="525">
                  <c:v>52.5</c:v>
                </c:pt>
                <c:pt idx="526">
                  <c:v>52.6</c:v>
                </c:pt>
                <c:pt idx="527">
                  <c:v>52.7</c:v>
                </c:pt>
                <c:pt idx="528">
                  <c:v>52.8</c:v>
                </c:pt>
                <c:pt idx="529">
                  <c:v>52.9</c:v>
                </c:pt>
                <c:pt idx="530">
                  <c:v>53</c:v>
                </c:pt>
                <c:pt idx="531">
                  <c:v>53.1</c:v>
                </c:pt>
                <c:pt idx="532">
                  <c:v>53.2</c:v>
                </c:pt>
                <c:pt idx="533">
                  <c:v>53.3</c:v>
                </c:pt>
                <c:pt idx="534">
                  <c:v>53.4</c:v>
                </c:pt>
                <c:pt idx="535">
                  <c:v>53.5</c:v>
                </c:pt>
                <c:pt idx="536">
                  <c:v>53.6</c:v>
                </c:pt>
                <c:pt idx="537">
                  <c:v>53.7</c:v>
                </c:pt>
                <c:pt idx="538">
                  <c:v>53.8</c:v>
                </c:pt>
                <c:pt idx="539">
                  <c:v>53.9</c:v>
                </c:pt>
                <c:pt idx="540">
                  <c:v>54</c:v>
                </c:pt>
                <c:pt idx="541">
                  <c:v>54.1</c:v>
                </c:pt>
                <c:pt idx="542">
                  <c:v>54.2</c:v>
                </c:pt>
                <c:pt idx="543">
                  <c:v>54.3</c:v>
                </c:pt>
                <c:pt idx="544">
                  <c:v>54.4</c:v>
                </c:pt>
                <c:pt idx="545">
                  <c:v>54.5</c:v>
                </c:pt>
                <c:pt idx="546">
                  <c:v>54.6</c:v>
                </c:pt>
                <c:pt idx="547">
                  <c:v>54.7</c:v>
                </c:pt>
                <c:pt idx="548">
                  <c:v>54.8</c:v>
                </c:pt>
                <c:pt idx="549">
                  <c:v>54.9</c:v>
                </c:pt>
                <c:pt idx="550">
                  <c:v>55</c:v>
                </c:pt>
                <c:pt idx="551">
                  <c:v>55.1</c:v>
                </c:pt>
                <c:pt idx="552">
                  <c:v>55.2</c:v>
                </c:pt>
                <c:pt idx="553">
                  <c:v>55.3</c:v>
                </c:pt>
                <c:pt idx="554">
                  <c:v>55.4</c:v>
                </c:pt>
                <c:pt idx="555">
                  <c:v>55.5</c:v>
                </c:pt>
                <c:pt idx="556">
                  <c:v>55.6</c:v>
                </c:pt>
                <c:pt idx="557">
                  <c:v>55.7</c:v>
                </c:pt>
                <c:pt idx="558">
                  <c:v>55.8</c:v>
                </c:pt>
                <c:pt idx="559">
                  <c:v>55.9</c:v>
                </c:pt>
                <c:pt idx="560">
                  <c:v>56</c:v>
                </c:pt>
                <c:pt idx="561">
                  <c:v>56.1</c:v>
                </c:pt>
                <c:pt idx="562">
                  <c:v>56.2</c:v>
                </c:pt>
                <c:pt idx="563">
                  <c:v>56.3</c:v>
                </c:pt>
                <c:pt idx="564">
                  <c:v>56.4</c:v>
                </c:pt>
                <c:pt idx="565">
                  <c:v>56.5</c:v>
                </c:pt>
                <c:pt idx="566">
                  <c:v>56.6</c:v>
                </c:pt>
                <c:pt idx="567">
                  <c:v>56.7</c:v>
                </c:pt>
                <c:pt idx="568">
                  <c:v>56.8</c:v>
                </c:pt>
                <c:pt idx="569">
                  <c:v>56.9</c:v>
                </c:pt>
                <c:pt idx="570">
                  <c:v>57</c:v>
                </c:pt>
                <c:pt idx="571">
                  <c:v>57.1</c:v>
                </c:pt>
                <c:pt idx="572">
                  <c:v>57.2</c:v>
                </c:pt>
                <c:pt idx="573">
                  <c:v>57.3</c:v>
                </c:pt>
                <c:pt idx="574">
                  <c:v>57.4</c:v>
                </c:pt>
                <c:pt idx="575">
                  <c:v>57.5</c:v>
                </c:pt>
                <c:pt idx="576">
                  <c:v>57.6</c:v>
                </c:pt>
                <c:pt idx="577">
                  <c:v>57.7</c:v>
                </c:pt>
                <c:pt idx="578">
                  <c:v>57.8</c:v>
                </c:pt>
                <c:pt idx="579">
                  <c:v>57.9</c:v>
                </c:pt>
                <c:pt idx="580">
                  <c:v>58</c:v>
                </c:pt>
                <c:pt idx="581">
                  <c:v>58.1</c:v>
                </c:pt>
                <c:pt idx="582">
                  <c:v>58.2</c:v>
                </c:pt>
                <c:pt idx="583">
                  <c:v>58.3</c:v>
                </c:pt>
                <c:pt idx="584">
                  <c:v>58.4</c:v>
                </c:pt>
                <c:pt idx="585">
                  <c:v>58.5</c:v>
                </c:pt>
                <c:pt idx="586">
                  <c:v>58.6</c:v>
                </c:pt>
                <c:pt idx="587">
                  <c:v>58.7</c:v>
                </c:pt>
                <c:pt idx="588">
                  <c:v>58.8</c:v>
                </c:pt>
                <c:pt idx="589">
                  <c:v>58.9</c:v>
                </c:pt>
                <c:pt idx="590">
                  <c:v>59</c:v>
                </c:pt>
                <c:pt idx="591">
                  <c:v>59.1</c:v>
                </c:pt>
                <c:pt idx="592">
                  <c:v>59.2</c:v>
                </c:pt>
                <c:pt idx="593">
                  <c:v>59.3</c:v>
                </c:pt>
                <c:pt idx="594">
                  <c:v>59.4</c:v>
                </c:pt>
                <c:pt idx="595">
                  <c:v>59.5</c:v>
                </c:pt>
                <c:pt idx="596">
                  <c:v>59.6</c:v>
                </c:pt>
                <c:pt idx="597">
                  <c:v>59.7</c:v>
                </c:pt>
                <c:pt idx="598">
                  <c:v>59.8</c:v>
                </c:pt>
                <c:pt idx="599">
                  <c:v>59.9</c:v>
                </c:pt>
                <c:pt idx="600">
                  <c:v>60</c:v>
                </c:pt>
                <c:pt idx="601">
                  <c:v>60.1</c:v>
                </c:pt>
                <c:pt idx="602">
                  <c:v>60.2</c:v>
                </c:pt>
                <c:pt idx="603">
                  <c:v>60.3</c:v>
                </c:pt>
                <c:pt idx="604">
                  <c:v>60.4</c:v>
                </c:pt>
                <c:pt idx="605">
                  <c:v>60.5</c:v>
                </c:pt>
                <c:pt idx="606">
                  <c:v>60.6</c:v>
                </c:pt>
                <c:pt idx="607">
                  <c:v>60.7</c:v>
                </c:pt>
                <c:pt idx="608">
                  <c:v>60.8</c:v>
                </c:pt>
                <c:pt idx="609">
                  <c:v>60.9</c:v>
                </c:pt>
                <c:pt idx="610">
                  <c:v>61</c:v>
                </c:pt>
                <c:pt idx="611">
                  <c:v>61.1</c:v>
                </c:pt>
                <c:pt idx="612">
                  <c:v>61.2</c:v>
                </c:pt>
                <c:pt idx="613">
                  <c:v>61.3</c:v>
                </c:pt>
                <c:pt idx="614">
                  <c:v>61.4</c:v>
                </c:pt>
                <c:pt idx="615">
                  <c:v>61.5</c:v>
                </c:pt>
                <c:pt idx="616">
                  <c:v>61.6</c:v>
                </c:pt>
                <c:pt idx="617">
                  <c:v>61.7</c:v>
                </c:pt>
                <c:pt idx="618">
                  <c:v>61.8</c:v>
                </c:pt>
                <c:pt idx="619">
                  <c:v>61.9</c:v>
                </c:pt>
                <c:pt idx="620">
                  <c:v>62</c:v>
                </c:pt>
                <c:pt idx="621">
                  <c:v>62.1</c:v>
                </c:pt>
                <c:pt idx="622">
                  <c:v>62.2</c:v>
                </c:pt>
                <c:pt idx="623">
                  <c:v>62.3</c:v>
                </c:pt>
                <c:pt idx="624">
                  <c:v>62.4</c:v>
                </c:pt>
                <c:pt idx="625">
                  <c:v>62.5</c:v>
                </c:pt>
                <c:pt idx="626">
                  <c:v>62.6</c:v>
                </c:pt>
                <c:pt idx="627">
                  <c:v>62.7</c:v>
                </c:pt>
                <c:pt idx="628">
                  <c:v>62.8</c:v>
                </c:pt>
                <c:pt idx="629">
                  <c:v>62.9</c:v>
                </c:pt>
                <c:pt idx="630">
                  <c:v>63</c:v>
                </c:pt>
                <c:pt idx="631">
                  <c:v>63.1</c:v>
                </c:pt>
                <c:pt idx="632">
                  <c:v>63.2</c:v>
                </c:pt>
                <c:pt idx="633">
                  <c:v>63.3</c:v>
                </c:pt>
                <c:pt idx="634">
                  <c:v>63.4</c:v>
                </c:pt>
                <c:pt idx="635">
                  <c:v>63.5</c:v>
                </c:pt>
                <c:pt idx="636">
                  <c:v>63.6</c:v>
                </c:pt>
                <c:pt idx="637">
                  <c:v>63.7</c:v>
                </c:pt>
                <c:pt idx="638">
                  <c:v>63.8</c:v>
                </c:pt>
                <c:pt idx="639">
                  <c:v>63.9</c:v>
                </c:pt>
                <c:pt idx="640">
                  <c:v>64</c:v>
                </c:pt>
                <c:pt idx="641">
                  <c:v>64.099999999999994</c:v>
                </c:pt>
                <c:pt idx="642">
                  <c:v>64.2</c:v>
                </c:pt>
                <c:pt idx="643">
                  <c:v>64.3</c:v>
                </c:pt>
                <c:pt idx="644">
                  <c:v>64.400000000000006</c:v>
                </c:pt>
                <c:pt idx="645">
                  <c:v>64.5</c:v>
                </c:pt>
                <c:pt idx="646">
                  <c:v>64.599999999999994</c:v>
                </c:pt>
                <c:pt idx="647">
                  <c:v>64.7</c:v>
                </c:pt>
                <c:pt idx="648">
                  <c:v>64.8</c:v>
                </c:pt>
                <c:pt idx="649">
                  <c:v>64.900000000000006</c:v>
                </c:pt>
                <c:pt idx="650">
                  <c:v>65</c:v>
                </c:pt>
                <c:pt idx="651">
                  <c:v>65.099999999999994</c:v>
                </c:pt>
                <c:pt idx="652">
                  <c:v>65.2</c:v>
                </c:pt>
                <c:pt idx="653">
                  <c:v>65.3</c:v>
                </c:pt>
                <c:pt idx="654">
                  <c:v>65.400000000000006</c:v>
                </c:pt>
                <c:pt idx="655">
                  <c:v>65.5</c:v>
                </c:pt>
                <c:pt idx="656">
                  <c:v>65.599999999999994</c:v>
                </c:pt>
                <c:pt idx="657">
                  <c:v>65.7</c:v>
                </c:pt>
                <c:pt idx="658">
                  <c:v>65.8</c:v>
                </c:pt>
                <c:pt idx="659">
                  <c:v>65.900000000000006</c:v>
                </c:pt>
                <c:pt idx="660">
                  <c:v>66</c:v>
                </c:pt>
                <c:pt idx="661">
                  <c:v>66.099999999999994</c:v>
                </c:pt>
                <c:pt idx="662">
                  <c:v>66.2</c:v>
                </c:pt>
                <c:pt idx="663">
                  <c:v>66.3</c:v>
                </c:pt>
                <c:pt idx="664">
                  <c:v>66.400000000000006</c:v>
                </c:pt>
                <c:pt idx="665">
                  <c:v>66.5</c:v>
                </c:pt>
                <c:pt idx="666">
                  <c:v>66.599999999999994</c:v>
                </c:pt>
                <c:pt idx="667">
                  <c:v>66.7</c:v>
                </c:pt>
                <c:pt idx="668">
                  <c:v>66.8</c:v>
                </c:pt>
                <c:pt idx="669">
                  <c:v>66.900000000000006</c:v>
                </c:pt>
                <c:pt idx="670">
                  <c:v>67</c:v>
                </c:pt>
                <c:pt idx="671">
                  <c:v>67.099999999999994</c:v>
                </c:pt>
                <c:pt idx="672">
                  <c:v>67.2</c:v>
                </c:pt>
                <c:pt idx="673">
                  <c:v>67.3</c:v>
                </c:pt>
                <c:pt idx="674">
                  <c:v>67.400000000000006</c:v>
                </c:pt>
                <c:pt idx="675">
                  <c:v>67.5</c:v>
                </c:pt>
                <c:pt idx="676">
                  <c:v>67.599999999999994</c:v>
                </c:pt>
                <c:pt idx="677">
                  <c:v>67.7</c:v>
                </c:pt>
                <c:pt idx="678">
                  <c:v>67.8</c:v>
                </c:pt>
                <c:pt idx="679">
                  <c:v>67.900000000000006</c:v>
                </c:pt>
                <c:pt idx="680">
                  <c:v>68</c:v>
                </c:pt>
                <c:pt idx="681">
                  <c:v>68.099999999999994</c:v>
                </c:pt>
                <c:pt idx="682">
                  <c:v>68.2</c:v>
                </c:pt>
                <c:pt idx="683">
                  <c:v>68.3</c:v>
                </c:pt>
                <c:pt idx="684">
                  <c:v>68.400000000000006</c:v>
                </c:pt>
                <c:pt idx="685">
                  <c:v>68.5</c:v>
                </c:pt>
                <c:pt idx="686">
                  <c:v>68.599999999999994</c:v>
                </c:pt>
                <c:pt idx="687">
                  <c:v>68.7</c:v>
                </c:pt>
                <c:pt idx="688">
                  <c:v>68.8</c:v>
                </c:pt>
                <c:pt idx="689">
                  <c:v>68.900000000000006</c:v>
                </c:pt>
                <c:pt idx="690">
                  <c:v>69</c:v>
                </c:pt>
                <c:pt idx="691">
                  <c:v>69.099999999999994</c:v>
                </c:pt>
                <c:pt idx="692">
                  <c:v>69.2</c:v>
                </c:pt>
                <c:pt idx="693">
                  <c:v>69.3</c:v>
                </c:pt>
                <c:pt idx="694">
                  <c:v>69.400000000000006</c:v>
                </c:pt>
                <c:pt idx="695">
                  <c:v>69.5</c:v>
                </c:pt>
                <c:pt idx="696">
                  <c:v>69.599999999999994</c:v>
                </c:pt>
                <c:pt idx="697">
                  <c:v>69.7</c:v>
                </c:pt>
                <c:pt idx="698">
                  <c:v>69.8</c:v>
                </c:pt>
                <c:pt idx="699">
                  <c:v>69.900000000000006</c:v>
                </c:pt>
                <c:pt idx="700">
                  <c:v>70</c:v>
                </c:pt>
                <c:pt idx="701">
                  <c:v>70.099999999999994</c:v>
                </c:pt>
                <c:pt idx="702">
                  <c:v>70.2</c:v>
                </c:pt>
                <c:pt idx="703">
                  <c:v>70.3</c:v>
                </c:pt>
                <c:pt idx="704">
                  <c:v>70.400000000000006</c:v>
                </c:pt>
                <c:pt idx="705">
                  <c:v>70.5</c:v>
                </c:pt>
                <c:pt idx="706">
                  <c:v>70.599999999999994</c:v>
                </c:pt>
                <c:pt idx="707">
                  <c:v>70.7</c:v>
                </c:pt>
                <c:pt idx="708">
                  <c:v>70.8</c:v>
                </c:pt>
                <c:pt idx="709">
                  <c:v>70.900000000000006</c:v>
                </c:pt>
                <c:pt idx="710">
                  <c:v>71</c:v>
                </c:pt>
                <c:pt idx="711">
                  <c:v>71.099999999999994</c:v>
                </c:pt>
                <c:pt idx="712">
                  <c:v>71.2</c:v>
                </c:pt>
                <c:pt idx="713">
                  <c:v>71.3</c:v>
                </c:pt>
                <c:pt idx="714">
                  <c:v>71.400000000000006</c:v>
                </c:pt>
                <c:pt idx="715">
                  <c:v>71.5</c:v>
                </c:pt>
                <c:pt idx="716">
                  <c:v>71.599999999999994</c:v>
                </c:pt>
                <c:pt idx="717">
                  <c:v>71.7</c:v>
                </c:pt>
                <c:pt idx="718">
                  <c:v>71.8</c:v>
                </c:pt>
                <c:pt idx="719">
                  <c:v>71.900000000000006</c:v>
                </c:pt>
                <c:pt idx="720">
                  <c:v>72</c:v>
                </c:pt>
                <c:pt idx="721">
                  <c:v>72.099999999999994</c:v>
                </c:pt>
                <c:pt idx="722">
                  <c:v>72.2</c:v>
                </c:pt>
                <c:pt idx="723">
                  <c:v>72.3</c:v>
                </c:pt>
                <c:pt idx="724">
                  <c:v>72.400000000000006</c:v>
                </c:pt>
                <c:pt idx="725">
                  <c:v>72.5</c:v>
                </c:pt>
                <c:pt idx="726">
                  <c:v>72.599999999999994</c:v>
                </c:pt>
                <c:pt idx="727">
                  <c:v>72.7</c:v>
                </c:pt>
                <c:pt idx="728">
                  <c:v>72.8</c:v>
                </c:pt>
                <c:pt idx="729">
                  <c:v>72.900000000000006</c:v>
                </c:pt>
                <c:pt idx="730">
                  <c:v>73</c:v>
                </c:pt>
                <c:pt idx="731">
                  <c:v>73.099999999999994</c:v>
                </c:pt>
                <c:pt idx="732">
                  <c:v>73.2</c:v>
                </c:pt>
                <c:pt idx="733">
                  <c:v>73.3</c:v>
                </c:pt>
                <c:pt idx="734">
                  <c:v>73.400000000000006</c:v>
                </c:pt>
                <c:pt idx="735">
                  <c:v>73.5</c:v>
                </c:pt>
                <c:pt idx="736">
                  <c:v>73.599999999999994</c:v>
                </c:pt>
                <c:pt idx="737">
                  <c:v>73.7</c:v>
                </c:pt>
                <c:pt idx="738">
                  <c:v>73.8</c:v>
                </c:pt>
                <c:pt idx="739">
                  <c:v>73.900000000000006</c:v>
                </c:pt>
                <c:pt idx="740">
                  <c:v>74</c:v>
                </c:pt>
                <c:pt idx="741">
                  <c:v>74.099999999999994</c:v>
                </c:pt>
                <c:pt idx="742">
                  <c:v>74.2</c:v>
                </c:pt>
                <c:pt idx="743">
                  <c:v>74.3</c:v>
                </c:pt>
                <c:pt idx="744">
                  <c:v>74.400000000000006</c:v>
                </c:pt>
                <c:pt idx="745">
                  <c:v>74.5</c:v>
                </c:pt>
                <c:pt idx="746">
                  <c:v>74.599999999999994</c:v>
                </c:pt>
                <c:pt idx="747">
                  <c:v>74.7</c:v>
                </c:pt>
                <c:pt idx="748">
                  <c:v>74.8</c:v>
                </c:pt>
                <c:pt idx="749">
                  <c:v>74.900000000000006</c:v>
                </c:pt>
                <c:pt idx="750">
                  <c:v>75</c:v>
                </c:pt>
                <c:pt idx="751">
                  <c:v>75.099999999999994</c:v>
                </c:pt>
                <c:pt idx="752">
                  <c:v>75.2</c:v>
                </c:pt>
                <c:pt idx="753">
                  <c:v>75.3</c:v>
                </c:pt>
                <c:pt idx="754">
                  <c:v>75.400000000000006</c:v>
                </c:pt>
                <c:pt idx="755">
                  <c:v>75.5</c:v>
                </c:pt>
                <c:pt idx="756">
                  <c:v>75.599999999999994</c:v>
                </c:pt>
                <c:pt idx="757">
                  <c:v>75.7</c:v>
                </c:pt>
                <c:pt idx="758">
                  <c:v>75.8</c:v>
                </c:pt>
                <c:pt idx="759">
                  <c:v>75.900000000000006</c:v>
                </c:pt>
                <c:pt idx="760">
                  <c:v>76</c:v>
                </c:pt>
                <c:pt idx="761">
                  <c:v>76.099999999999994</c:v>
                </c:pt>
                <c:pt idx="762">
                  <c:v>76.2</c:v>
                </c:pt>
                <c:pt idx="763">
                  <c:v>76.3</c:v>
                </c:pt>
                <c:pt idx="764">
                  <c:v>76.400000000000006</c:v>
                </c:pt>
                <c:pt idx="765">
                  <c:v>76.5</c:v>
                </c:pt>
                <c:pt idx="766">
                  <c:v>76.599999999999994</c:v>
                </c:pt>
                <c:pt idx="767">
                  <c:v>76.7</c:v>
                </c:pt>
                <c:pt idx="768">
                  <c:v>76.8</c:v>
                </c:pt>
                <c:pt idx="769">
                  <c:v>76.900000000000006</c:v>
                </c:pt>
                <c:pt idx="770">
                  <c:v>77</c:v>
                </c:pt>
                <c:pt idx="771">
                  <c:v>77.099999999999994</c:v>
                </c:pt>
                <c:pt idx="772">
                  <c:v>77.2</c:v>
                </c:pt>
                <c:pt idx="773">
                  <c:v>77.3</c:v>
                </c:pt>
                <c:pt idx="774">
                  <c:v>77.400000000000006</c:v>
                </c:pt>
                <c:pt idx="775">
                  <c:v>77.5</c:v>
                </c:pt>
                <c:pt idx="776">
                  <c:v>77.599999999999994</c:v>
                </c:pt>
                <c:pt idx="777">
                  <c:v>77.7</c:v>
                </c:pt>
                <c:pt idx="778">
                  <c:v>77.8</c:v>
                </c:pt>
                <c:pt idx="779">
                  <c:v>77.900000000000006</c:v>
                </c:pt>
                <c:pt idx="780">
                  <c:v>78</c:v>
                </c:pt>
                <c:pt idx="781">
                  <c:v>78.099999999999994</c:v>
                </c:pt>
                <c:pt idx="782">
                  <c:v>78.2</c:v>
                </c:pt>
                <c:pt idx="783">
                  <c:v>78.3</c:v>
                </c:pt>
                <c:pt idx="784">
                  <c:v>78.400000000000006</c:v>
                </c:pt>
                <c:pt idx="785">
                  <c:v>78.5</c:v>
                </c:pt>
                <c:pt idx="786">
                  <c:v>78.599999999999994</c:v>
                </c:pt>
                <c:pt idx="787">
                  <c:v>78.7</c:v>
                </c:pt>
                <c:pt idx="788">
                  <c:v>78.8</c:v>
                </c:pt>
                <c:pt idx="789">
                  <c:v>78.900000000000006</c:v>
                </c:pt>
                <c:pt idx="790">
                  <c:v>79</c:v>
                </c:pt>
                <c:pt idx="791">
                  <c:v>79.099999999999994</c:v>
                </c:pt>
                <c:pt idx="792">
                  <c:v>79.2</c:v>
                </c:pt>
                <c:pt idx="793">
                  <c:v>79.3</c:v>
                </c:pt>
                <c:pt idx="794">
                  <c:v>79.400000000000006</c:v>
                </c:pt>
                <c:pt idx="795">
                  <c:v>79.5</c:v>
                </c:pt>
                <c:pt idx="796">
                  <c:v>79.599999999999994</c:v>
                </c:pt>
                <c:pt idx="797">
                  <c:v>79.7</c:v>
                </c:pt>
                <c:pt idx="798">
                  <c:v>79.8</c:v>
                </c:pt>
                <c:pt idx="799">
                  <c:v>79.900000000000006</c:v>
                </c:pt>
                <c:pt idx="800">
                  <c:v>80</c:v>
                </c:pt>
                <c:pt idx="801">
                  <c:v>80.099999999999994</c:v>
                </c:pt>
                <c:pt idx="802">
                  <c:v>80.2</c:v>
                </c:pt>
                <c:pt idx="803">
                  <c:v>80.3</c:v>
                </c:pt>
                <c:pt idx="804">
                  <c:v>80.400000000000006</c:v>
                </c:pt>
                <c:pt idx="805">
                  <c:v>80.5</c:v>
                </c:pt>
                <c:pt idx="806">
                  <c:v>80.599999999999994</c:v>
                </c:pt>
                <c:pt idx="807">
                  <c:v>80.7</c:v>
                </c:pt>
                <c:pt idx="808">
                  <c:v>80.8</c:v>
                </c:pt>
                <c:pt idx="809">
                  <c:v>80.900000000000006</c:v>
                </c:pt>
                <c:pt idx="810">
                  <c:v>81</c:v>
                </c:pt>
                <c:pt idx="811">
                  <c:v>81.099999999999994</c:v>
                </c:pt>
                <c:pt idx="812">
                  <c:v>81.2</c:v>
                </c:pt>
                <c:pt idx="813">
                  <c:v>81.3</c:v>
                </c:pt>
                <c:pt idx="814">
                  <c:v>81.400000000000006</c:v>
                </c:pt>
                <c:pt idx="815">
                  <c:v>81.5</c:v>
                </c:pt>
                <c:pt idx="816">
                  <c:v>81.599999999999994</c:v>
                </c:pt>
                <c:pt idx="817">
                  <c:v>81.7</c:v>
                </c:pt>
                <c:pt idx="818">
                  <c:v>81.8</c:v>
                </c:pt>
                <c:pt idx="819">
                  <c:v>81.900000000000006</c:v>
                </c:pt>
                <c:pt idx="820">
                  <c:v>82</c:v>
                </c:pt>
                <c:pt idx="821">
                  <c:v>82.1</c:v>
                </c:pt>
                <c:pt idx="822">
                  <c:v>82.2</c:v>
                </c:pt>
                <c:pt idx="823">
                  <c:v>82.3</c:v>
                </c:pt>
                <c:pt idx="824">
                  <c:v>82.4</c:v>
                </c:pt>
                <c:pt idx="825">
                  <c:v>82.5</c:v>
                </c:pt>
                <c:pt idx="826">
                  <c:v>82.6</c:v>
                </c:pt>
                <c:pt idx="827">
                  <c:v>82.7</c:v>
                </c:pt>
                <c:pt idx="828">
                  <c:v>82.8</c:v>
                </c:pt>
                <c:pt idx="829">
                  <c:v>82.9</c:v>
                </c:pt>
                <c:pt idx="830">
                  <c:v>83</c:v>
                </c:pt>
                <c:pt idx="831">
                  <c:v>83.1</c:v>
                </c:pt>
                <c:pt idx="832">
                  <c:v>83.2</c:v>
                </c:pt>
                <c:pt idx="833">
                  <c:v>83.3</c:v>
                </c:pt>
                <c:pt idx="834">
                  <c:v>83.4</c:v>
                </c:pt>
                <c:pt idx="835">
                  <c:v>83.5</c:v>
                </c:pt>
                <c:pt idx="836">
                  <c:v>83.6</c:v>
                </c:pt>
                <c:pt idx="837">
                  <c:v>83.7</c:v>
                </c:pt>
                <c:pt idx="838">
                  <c:v>83.8</c:v>
                </c:pt>
                <c:pt idx="839">
                  <c:v>83.9</c:v>
                </c:pt>
                <c:pt idx="840">
                  <c:v>84</c:v>
                </c:pt>
                <c:pt idx="841">
                  <c:v>84.1</c:v>
                </c:pt>
                <c:pt idx="842">
                  <c:v>84.2</c:v>
                </c:pt>
                <c:pt idx="843">
                  <c:v>84.3</c:v>
                </c:pt>
                <c:pt idx="844">
                  <c:v>84.4</c:v>
                </c:pt>
                <c:pt idx="845">
                  <c:v>84.5</c:v>
                </c:pt>
                <c:pt idx="846">
                  <c:v>84.6</c:v>
                </c:pt>
                <c:pt idx="847">
                  <c:v>84.7</c:v>
                </c:pt>
                <c:pt idx="848">
                  <c:v>84.8</c:v>
                </c:pt>
                <c:pt idx="849">
                  <c:v>84.9</c:v>
                </c:pt>
                <c:pt idx="850">
                  <c:v>85</c:v>
                </c:pt>
                <c:pt idx="851">
                  <c:v>85.1</c:v>
                </c:pt>
                <c:pt idx="852">
                  <c:v>85.2</c:v>
                </c:pt>
                <c:pt idx="853">
                  <c:v>85.3</c:v>
                </c:pt>
                <c:pt idx="854">
                  <c:v>85.4</c:v>
                </c:pt>
                <c:pt idx="855">
                  <c:v>85.5</c:v>
                </c:pt>
                <c:pt idx="856">
                  <c:v>85.6</c:v>
                </c:pt>
                <c:pt idx="857">
                  <c:v>85.7</c:v>
                </c:pt>
                <c:pt idx="858">
                  <c:v>85.8</c:v>
                </c:pt>
                <c:pt idx="859">
                  <c:v>85.9</c:v>
                </c:pt>
                <c:pt idx="860">
                  <c:v>86</c:v>
                </c:pt>
                <c:pt idx="861">
                  <c:v>86.1</c:v>
                </c:pt>
                <c:pt idx="862">
                  <c:v>86.2</c:v>
                </c:pt>
                <c:pt idx="863">
                  <c:v>86.3</c:v>
                </c:pt>
                <c:pt idx="864">
                  <c:v>86.4</c:v>
                </c:pt>
                <c:pt idx="865">
                  <c:v>86.5</c:v>
                </c:pt>
                <c:pt idx="866">
                  <c:v>86.6</c:v>
                </c:pt>
                <c:pt idx="867">
                  <c:v>86.7</c:v>
                </c:pt>
                <c:pt idx="868">
                  <c:v>86.8</c:v>
                </c:pt>
                <c:pt idx="869">
                  <c:v>86.9</c:v>
                </c:pt>
                <c:pt idx="870">
                  <c:v>87</c:v>
                </c:pt>
                <c:pt idx="871">
                  <c:v>87.1</c:v>
                </c:pt>
                <c:pt idx="872">
                  <c:v>87.2</c:v>
                </c:pt>
                <c:pt idx="873">
                  <c:v>87.3</c:v>
                </c:pt>
                <c:pt idx="874">
                  <c:v>87.4</c:v>
                </c:pt>
                <c:pt idx="875">
                  <c:v>87.5</c:v>
                </c:pt>
                <c:pt idx="876">
                  <c:v>87.6</c:v>
                </c:pt>
                <c:pt idx="877">
                  <c:v>87.7</c:v>
                </c:pt>
                <c:pt idx="878">
                  <c:v>87.8</c:v>
                </c:pt>
                <c:pt idx="879">
                  <c:v>87.9</c:v>
                </c:pt>
                <c:pt idx="880">
                  <c:v>88</c:v>
                </c:pt>
                <c:pt idx="881">
                  <c:v>88.1</c:v>
                </c:pt>
                <c:pt idx="882">
                  <c:v>88.2</c:v>
                </c:pt>
                <c:pt idx="883">
                  <c:v>88.3</c:v>
                </c:pt>
                <c:pt idx="884">
                  <c:v>88.4</c:v>
                </c:pt>
                <c:pt idx="885">
                  <c:v>88.5</c:v>
                </c:pt>
                <c:pt idx="886">
                  <c:v>88.6</c:v>
                </c:pt>
                <c:pt idx="887">
                  <c:v>88.7</c:v>
                </c:pt>
                <c:pt idx="888">
                  <c:v>88.8</c:v>
                </c:pt>
                <c:pt idx="889">
                  <c:v>88.9</c:v>
                </c:pt>
                <c:pt idx="890">
                  <c:v>89</c:v>
                </c:pt>
                <c:pt idx="891">
                  <c:v>89.1</c:v>
                </c:pt>
                <c:pt idx="892">
                  <c:v>89.2</c:v>
                </c:pt>
                <c:pt idx="893">
                  <c:v>89.3</c:v>
                </c:pt>
                <c:pt idx="894">
                  <c:v>89.4</c:v>
                </c:pt>
                <c:pt idx="895">
                  <c:v>89.5</c:v>
                </c:pt>
                <c:pt idx="896">
                  <c:v>89.6</c:v>
                </c:pt>
                <c:pt idx="897">
                  <c:v>89.7</c:v>
                </c:pt>
                <c:pt idx="898">
                  <c:v>89.8</c:v>
                </c:pt>
                <c:pt idx="899">
                  <c:v>89.9</c:v>
                </c:pt>
                <c:pt idx="900">
                  <c:v>90</c:v>
                </c:pt>
                <c:pt idx="901">
                  <c:v>90.1</c:v>
                </c:pt>
                <c:pt idx="902">
                  <c:v>90.2</c:v>
                </c:pt>
                <c:pt idx="903">
                  <c:v>90.3</c:v>
                </c:pt>
                <c:pt idx="904">
                  <c:v>90.4</c:v>
                </c:pt>
                <c:pt idx="905">
                  <c:v>90.5</c:v>
                </c:pt>
                <c:pt idx="906">
                  <c:v>90.6</c:v>
                </c:pt>
                <c:pt idx="907">
                  <c:v>90.7</c:v>
                </c:pt>
                <c:pt idx="908">
                  <c:v>90.8</c:v>
                </c:pt>
                <c:pt idx="909">
                  <c:v>90.9</c:v>
                </c:pt>
                <c:pt idx="910">
                  <c:v>91</c:v>
                </c:pt>
                <c:pt idx="911">
                  <c:v>91.1</c:v>
                </c:pt>
                <c:pt idx="912">
                  <c:v>91.2</c:v>
                </c:pt>
                <c:pt idx="913">
                  <c:v>91.3</c:v>
                </c:pt>
                <c:pt idx="914">
                  <c:v>91.4</c:v>
                </c:pt>
                <c:pt idx="915">
                  <c:v>91.5</c:v>
                </c:pt>
                <c:pt idx="916">
                  <c:v>91.6</c:v>
                </c:pt>
                <c:pt idx="917">
                  <c:v>91.7</c:v>
                </c:pt>
                <c:pt idx="918">
                  <c:v>91.8</c:v>
                </c:pt>
                <c:pt idx="919">
                  <c:v>91.9</c:v>
                </c:pt>
                <c:pt idx="920">
                  <c:v>92</c:v>
                </c:pt>
                <c:pt idx="921">
                  <c:v>92.1</c:v>
                </c:pt>
                <c:pt idx="922">
                  <c:v>92.2</c:v>
                </c:pt>
                <c:pt idx="923">
                  <c:v>92.3</c:v>
                </c:pt>
                <c:pt idx="924">
                  <c:v>92.4</c:v>
                </c:pt>
                <c:pt idx="925">
                  <c:v>92.5</c:v>
                </c:pt>
                <c:pt idx="926">
                  <c:v>92.6</c:v>
                </c:pt>
                <c:pt idx="927">
                  <c:v>92.7</c:v>
                </c:pt>
                <c:pt idx="928">
                  <c:v>92.8</c:v>
                </c:pt>
                <c:pt idx="929">
                  <c:v>92.9</c:v>
                </c:pt>
                <c:pt idx="930">
                  <c:v>93</c:v>
                </c:pt>
                <c:pt idx="931">
                  <c:v>93.1</c:v>
                </c:pt>
                <c:pt idx="932">
                  <c:v>93.2</c:v>
                </c:pt>
                <c:pt idx="933">
                  <c:v>93.3</c:v>
                </c:pt>
                <c:pt idx="934">
                  <c:v>93.4</c:v>
                </c:pt>
                <c:pt idx="935">
                  <c:v>93.5</c:v>
                </c:pt>
                <c:pt idx="936">
                  <c:v>93.6</c:v>
                </c:pt>
                <c:pt idx="937">
                  <c:v>93.7</c:v>
                </c:pt>
                <c:pt idx="938">
                  <c:v>93.8</c:v>
                </c:pt>
                <c:pt idx="939">
                  <c:v>93.9</c:v>
                </c:pt>
                <c:pt idx="940">
                  <c:v>94</c:v>
                </c:pt>
                <c:pt idx="941">
                  <c:v>94.1</c:v>
                </c:pt>
                <c:pt idx="942">
                  <c:v>94.2</c:v>
                </c:pt>
                <c:pt idx="943">
                  <c:v>94.3</c:v>
                </c:pt>
                <c:pt idx="944">
                  <c:v>94.4</c:v>
                </c:pt>
                <c:pt idx="945">
                  <c:v>94.5</c:v>
                </c:pt>
                <c:pt idx="946">
                  <c:v>94.6</c:v>
                </c:pt>
                <c:pt idx="947">
                  <c:v>94.7</c:v>
                </c:pt>
                <c:pt idx="948">
                  <c:v>94.8</c:v>
                </c:pt>
                <c:pt idx="949">
                  <c:v>94.9</c:v>
                </c:pt>
                <c:pt idx="950">
                  <c:v>95</c:v>
                </c:pt>
                <c:pt idx="951">
                  <c:v>95.1</c:v>
                </c:pt>
                <c:pt idx="952">
                  <c:v>95.2</c:v>
                </c:pt>
                <c:pt idx="953">
                  <c:v>95.3</c:v>
                </c:pt>
                <c:pt idx="954">
                  <c:v>95.4</c:v>
                </c:pt>
                <c:pt idx="955">
                  <c:v>95.5</c:v>
                </c:pt>
                <c:pt idx="956">
                  <c:v>95.6</c:v>
                </c:pt>
                <c:pt idx="957">
                  <c:v>95.7</c:v>
                </c:pt>
                <c:pt idx="958">
                  <c:v>95.8</c:v>
                </c:pt>
                <c:pt idx="959">
                  <c:v>95.9</c:v>
                </c:pt>
                <c:pt idx="960">
                  <c:v>96</c:v>
                </c:pt>
                <c:pt idx="961">
                  <c:v>96.1</c:v>
                </c:pt>
                <c:pt idx="962">
                  <c:v>96.2</c:v>
                </c:pt>
                <c:pt idx="963">
                  <c:v>96.3</c:v>
                </c:pt>
                <c:pt idx="964">
                  <c:v>96.4</c:v>
                </c:pt>
                <c:pt idx="965">
                  <c:v>96.5</c:v>
                </c:pt>
                <c:pt idx="966">
                  <c:v>96.6</c:v>
                </c:pt>
                <c:pt idx="967">
                  <c:v>96.7</c:v>
                </c:pt>
                <c:pt idx="968">
                  <c:v>96.8</c:v>
                </c:pt>
                <c:pt idx="969">
                  <c:v>96.9</c:v>
                </c:pt>
                <c:pt idx="970">
                  <c:v>97</c:v>
                </c:pt>
                <c:pt idx="971">
                  <c:v>97.1</c:v>
                </c:pt>
                <c:pt idx="972">
                  <c:v>97.2</c:v>
                </c:pt>
                <c:pt idx="973">
                  <c:v>97.3</c:v>
                </c:pt>
                <c:pt idx="974">
                  <c:v>97.4</c:v>
                </c:pt>
                <c:pt idx="975">
                  <c:v>97.5</c:v>
                </c:pt>
                <c:pt idx="976">
                  <c:v>97.6</c:v>
                </c:pt>
                <c:pt idx="977">
                  <c:v>97.7</c:v>
                </c:pt>
                <c:pt idx="978">
                  <c:v>97.8</c:v>
                </c:pt>
                <c:pt idx="979">
                  <c:v>97.9</c:v>
                </c:pt>
                <c:pt idx="980">
                  <c:v>98</c:v>
                </c:pt>
                <c:pt idx="981">
                  <c:v>98.1</c:v>
                </c:pt>
                <c:pt idx="982">
                  <c:v>98.2</c:v>
                </c:pt>
                <c:pt idx="983">
                  <c:v>98.3</c:v>
                </c:pt>
                <c:pt idx="984">
                  <c:v>98.4</c:v>
                </c:pt>
                <c:pt idx="985">
                  <c:v>98.5</c:v>
                </c:pt>
                <c:pt idx="986">
                  <c:v>98.6</c:v>
                </c:pt>
                <c:pt idx="987">
                  <c:v>98.7</c:v>
                </c:pt>
                <c:pt idx="988">
                  <c:v>98.8</c:v>
                </c:pt>
                <c:pt idx="989">
                  <c:v>98.9</c:v>
                </c:pt>
                <c:pt idx="990">
                  <c:v>99</c:v>
                </c:pt>
                <c:pt idx="991">
                  <c:v>99.1</c:v>
                </c:pt>
                <c:pt idx="992">
                  <c:v>99.2</c:v>
                </c:pt>
                <c:pt idx="993">
                  <c:v>99.3</c:v>
                </c:pt>
                <c:pt idx="994">
                  <c:v>99.4</c:v>
                </c:pt>
                <c:pt idx="995">
                  <c:v>99.5</c:v>
                </c:pt>
                <c:pt idx="996">
                  <c:v>99.6</c:v>
                </c:pt>
                <c:pt idx="997">
                  <c:v>99.7</c:v>
                </c:pt>
                <c:pt idx="998">
                  <c:v>99.8</c:v>
                </c:pt>
                <c:pt idx="999">
                  <c:v>99.9</c:v>
                </c:pt>
                <c:pt idx="1000">
                  <c:v>100</c:v>
                </c:pt>
                <c:pt idx="1001">
                  <c:v>100.1</c:v>
                </c:pt>
                <c:pt idx="1002">
                  <c:v>100.2</c:v>
                </c:pt>
                <c:pt idx="1003">
                  <c:v>100.3</c:v>
                </c:pt>
                <c:pt idx="1004">
                  <c:v>100.4</c:v>
                </c:pt>
                <c:pt idx="1005">
                  <c:v>100.5</c:v>
                </c:pt>
                <c:pt idx="1006">
                  <c:v>100.6</c:v>
                </c:pt>
                <c:pt idx="1007">
                  <c:v>100.7</c:v>
                </c:pt>
                <c:pt idx="1008">
                  <c:v>100.8</c:v>
                </c:pt>
                <c:pt idx="1009">
                  <c:v>100.9</c:v>
                </c:pt>
                <c:pt idx="1010">
                  <c:v>101</c:v>
                </c:pt>
                <c:pt idx="1011">
                  <c:v>101.1</c:v>
                </c:pt>
                <c:pt idx="1012">
                  <c:v>101.2</c:v>
                </c:pt>
                <c:pt idx="1013">
                  <c:v>101.3</c:v>
                </c:pt>
                <c:pt idx="1014">
                  <c:v>101.4</c:v>
                </c:pt>
                <c:pt idx="1015">
                  <c:v>101.5</c:v>
                </c:pt>
                <c:pt idx="1016">
                  <c:v>101.6</c:v>
                </c:pt>
                <c:pt idx="1017">
                  <c:v>101.7</c:v>
                </c:pt>
                <c:pt idx="1018">
                  <c:v>101.8</c:v>
                </c:pt>
                <c:pt idx="1019">
                  <c:v>101.9</c:v>
                </c:pt>
                <c:pt idx="1020">
                  <c:v>102</c:v>
                </c:pt>
                <c:pt idx="1021">
                  <c:v>102.1</c:v>
                </c:pt>
                <c:pt idx="1022">
                  <c:v>102.2</c:v>
                </c:pt>
                <c:pt idx="1023">
                  <c:v>102.3</c:v>
                </c:pt>
                <c:pt idx="1024">
                  <c:v>102.4</c:v>
                </c:pt>
                <c:pt idx="1025">
                  <c:v>102.5</c:v>
                </c:pt>
                <c:pt idx="1026">
                  <c:v>102.6</c:v>
                </c:pt>
                <c:pt idx="1027">
                  <c:v>102.7</c:v>
                </c:pt>
                <c:pt idx="1028">
                  <c:v>102.8</c:v>
                </c:pt>
                <c:pt idx="1029">
                  <c:v>102.9</c:v>
                </c:pt>
                <c:pt idx="1030">
                  <c:v>103</c:v>
                </c:pt>
                <c:pt idx="1031">
                  <c:v>103.1</c:v>
                </c:pt>
                <c:pt idx="1032">
                  <c:v>103.2</c:v>
                </c:pt>
                <c:pt idx="1033">
                  <c:v>103.3</c:v>
                </c:pt>
                <c:pt idx="1034">
                  <c:v>103.4</c:v>
                </c:pt>
                <c:pt idx="1035">
                  <c:v>103.5</c:v>
                </c:pt>
                <c:pt idx="1036">
                  <c:v>103.6</c:v>
                </c:pt>
                <c:pt idx="1037">
                  <c:v>103.7</c:v>
                </c:pt>
                <c:pt idx="1038">
                  <c:v>103.8</c:v>
                </c:pt>
                <c:pt idx="1039">
                  <c:v>103.9</c:v>
                </c:pt>
                <c:pt idx="1040">
                  <c:v>104</c:v>
                </c:pt>
                <c:pt idx="1041">
                  <c:v>104.1</c:v>
                </c:pt>
                <c:pt idx="1042">
                  <c:v>104.2</c:v>
                </c:pt>
                <c:pt idx="1043">
                  <c:v>104.3</c:v>
                </c:pt>
                <c:pt idx="1044">
                  <c:v>104.4</c:v>
                </c:pt>
                <c:pt idx="1045">
                  <c:v>104.5</c:v>
                </c:pt>
                <c:pt idx="1046">
                  <c:v>104.6</c:v>
                </c:pt>
                <c:pt idx="1047">
                  <c:v>104.7</c:v>
                </c:pt>
                <c:pt idx="1048">
                  <c:v>104.8</c:v>
                </c:pt>
                <c:pt idx="1049">
                  <c:v>104.9</c:v>
                </c:pt>
                <c:pt idx="1050">
                  <c:v>105</c:v>
                </c:pt>
                <c:pt idx="1051">
                  <c:v>105.1</c:v>
                </c:pt>
                <c:pt idx="1052">
                  <c:v>105.2</c:v>
                </c:pt>
                <c:pt idx="1053">
                  <c:v>105.3</c:v>
                </c:pt>
                <c:pt idx="1054">
                  <c:v>105.4</c:v>
                </c:pt>
                <c:pt idx="1055">
                  <c:v>105.5</c:v>
                </c:pt>
                <c:pt idx="1056">
                  <c:v>105.6</c:v>
                </c:pt>
                <c:pt idx="1057">
                  <c:v>105.7</c:v>
                </c:pt>
                <c:pt idx="1058">
                  <c:v>105.8</c:v>
                </c:pt>
                <c:pt idx="1059">
                  <c:v>105.9</c:v>
                </c:pt>
                <c:pt idx="1060">
                  <c:v>106</c:v>
                </c:pt>
                <c:pt idx="1061">
                  <c:v>106.1</c:v>
                </c:pt>
                <c:pt idx="1062">
                  <c:v>106.2</c:v>
                </c:pt>
                <c:pt idx="1063">
                  <c:v>106.3</c:v>
                </c:pt>
                <c:pt idx="1064">
                  <c:v>106.4</c:v>
                </c:pt>
                <c:pt idx="1065">
                  <c:v>106.5</c:v>
                </c:pt>
                <c:pt idx="1066">
                  <c:v>106.6</c:v>
                </c:pt>
                <c:pt idx="1067">
                  <c:v>106.7</c:v>
                </c:pt>
                <c:pt idx="1068">
                  <c:v>106.8</c:v>
                </c:pt>
                <c:pt idx="1069">
                  <c:v>106.9</c:v>
                </c:pt>
                <c:pt idx="1070">
                  <c:v>107</c:v>
                </c:pt>
                <c:pt idx="1071">
                  <c:v>107.1</c:v>
                </c:pt>
                <c:pt idx="1072">
                  <c:v>107.2</c:v>
                </c:pt>
                <c:pt idx="1073">
                  <c:v>107.3</c:v>
                </c:pt>
                <c:pt idx="1074">
                  <c:v>107.4</c:v>
                </c:pt>
                <c:pt idx="1075">
                  <c:v>107.5</c:v>
                </c:pt>
                <c:pt idx="1076">
                  <c:v>107.6</c:v>
                </c:pt>
                <c:pt idx="1077">
                  <c:v>107.7</c:v>
                </c:pt>
                <c:pt idx="1078">
                  <c:v>107.8</c:v>
                </c:pt>
                <c:pt idx="1079">
                  <c:v>107.9</c:v>
                </c:pt>
                <c:pt idx="1080">
                  <c:v>108</c:v>
                </c:pt>
                <c:pt idx="1081">
                  <c:v>108.1</c:v>
                </c:pt>
                <c:pt idx="1082">
                  <c:v>108.2</c:v>
                </c:pt>
                <c:pt idx="1083">
                  <c:v>108.3</c:v>
                </c:pt>
                <c:pt idx="1084">
                  <c:v>108.4</c:v>
                </c:pt>
                <c:pt idx="1085">
                  <c:v>108.5</c:v>
                </c:pt>
                <c:pt idx="1086">
                  <c:v>108.6</c:v>
                </c:pt>
                <c:pt idx="1087">
                  <c:v>108.7</c:v>
                </c:pt>
                <c:pt idx="1088">
                  <c:v>108.8</c:v>
                </c:pt>
                <c:pt idx="1089">
                  <c:v>108.9</c:v>
                </c:pt>
                <c:pt idx="1090">
                  <c:v>109</c:v>
                </c:pt>
                <c:pt idx="1091">
                  <c:v>109.1</c:v>
                </c:pt>
                <c:pt idx="1092">
                  <c:v>109.2</c:v>
                </c:pt>
                <c:pt idx="1093">
                  <c:v>109.3</c:v>
                </c:pt>
                <c:pt idx="1094">
                  <c:v>109.4</c:v>
                </c:pt>
                <c:pt idx="1095">
                  <c:v>109.5</c:v>
                </c:pt>
                <c:pt idx="1096">
                  <c:v>109.6</c:v>
                </c:pt>
                <c:pt idx="1097">
                  <c:v>109.7</c:v>
                </c:pt>
                <c:pt idx="1098">
                  <c:v>109.8</c:v>
                </c:pt>
                <c:pt idx="1099">
                  <c:v>109.9</c:v>
                </c:pt>
                <c:pt idx="1100">
                  <c:v>110</c:v>
                </c:pt>
                <c:pt idx="1101">
                  <c:v>110.1</c:v>
                </c:pt>
                <c:pt idx="1102">
                  <c:v>110.2</c:v>
                </c:pt>
                <c:pt idx="1103">
                  <c:v>110.3</c:v>
                </c:pt>
                <c:pt idx="1104">
                  <c:v>110.4</c:v>
                </c:pt>
                <c:pt idx="1105">
                  <c:v>110.5</c:v>
                </c:pt>
                <c:pt idx="1106">
                  <c:v>110.6</c:v>
                </c:pt>
                <c:pt idx="1107">
                  <c:v>110.7</c:v>
                </c:pt>
                <c:pt idx="1108">
                  <c:v>110.8</c:v>
                </c:pt>
                <c:pt idx="1109">
                  <c:v>110.9</c:v>
                </c:pt>
                <c:pt idx="1110">
                  <c:v>111</c:v>
                </c:pt>
                <c:pt idx="1111">
                  <c:v>111.1</c:v>
                </c:pt>
                <c:pt idx="1112">
                  <c:v>111.2</c:v>
                </c:pt>
                <c:pt idx="1113">
                  <c:v>111.3</c:v>
                </c:pt>
                <c:pt idx="1114">
                  <c:v>111.4</c:v>
                </c:pt>
                <c:pt idx="1115">
                  <c:v>111.5</c:v>
                </c:pt>
                <c:pt idx="1116">
                  <c:v>111.6</c:v>
                </c:pt>
                <c:pt idx="1117">
                  <c:v>111.7</c:v>
                </c:pt>
                <c:pt idx="1118">
                  <c:v>111.8</c:v>
                </c:pt>
                <c:pt idx="1119">
                  <c:v>111.9</c:v>
                </c:pt>
                <c:pt idx="1120">
                  <c:v>112</c:v>
                </c:pt>
                <c:pt idx="1121">
                  <c:v>112.1</c:v>
                </c:pt>
                <c:pt idx="1122">
                  <c:v>112.2</c:v>
                </c:pt>
                <c:pt idx="1123">
                  <c:v>112.3</c:v>
                </c:pt>
                <c:pt idx="1124">
                  <c:v>112.4</c:v>
                </c:pt>
                <c:pt idx="1125">
                  <c:v>112.5</c:v>
                </c:pt>
                <c:pt idx="1126">
                  <c:v>112.6</c:v>
                </c:pt>
                <c:pt idx="1127">
                  <c:v>112.7</c:v>
                </c:pt>
                <c:pt idx="1128">
                  <c:v>112.8</c:v>
                </c:pt>
                <c:pt idx="1129">
                  <c:v>112.9</c:v>
                </c:pt>
                <c:pt idx="1130">
                  <c:v>113</c:v>
                </c:pt>
                <c:pt idx="1131">
                  <c:v>113.1</c:v>
                </c:pt>
                <c:pt idx="1132">
                  <c:v>113.2</c:v>
                </c:pt>
                <c:pt idx="1133">
                  <c:v>113.3</c:v>
                </c:pt>
                <c:pt idx="1134">
                  <c:v>113.4</c:v>
                </c:pt>
                <c:pt idx="1135">
                  <c:v>113.5</c:v>
                </c:pt>
                <c:pt idx="1136">
                  <c:v>113.6</c:v>
                </c:pt>
                <c:pt idx="1137">
                  <c:v>113.7</c:v>
                </c:pt>
                <c:pt idx="1138">
                  <c:v>113.8</c:v>
                </c:pt>
                <c:pt idx="1139">
                  <c:v>113.9</c:v>
                </c:pt>
                <c:pt idx="1140">
                  <c:v>114</c:v>
                </c:pt>
                <c:pt idx="1141">
                  <c:v>114.1</c:v>
                </c:pt>
                <c:pt idx="1142">
                  <c:v>114.2</c:v>
                </c:pt>
                <c:pt idx="1143">
                  <c:v>114.3</c:v>
                </c:pt>
                <c:pt idx="1144">
                  <c:v>114.4</c:v>
                </c:pt>
                <c:pt idx="1145">
                  <c:v>114.5</c:v>
                </c:pt>
                <c:pt idx="1146">
                  <c:v>114.6</c:v>
                </c:pt>
                <c:pt idx="1147">
                  <c:v>114.7</c:v>
                </c:pt>
                <c:pt idx="1148">
                  <c:v>114.8</c:v>
                </c:pt>
                <c:pt idx="1149">
                  <c:v>114.9</c:v>
                </c:pt>
                <c:pt idx="1150">
                  <c:v>115</c:v>
                </c:pt>
                <c:pt idx="1151">
                  <c:v>115.1</c:v>
                </c:pt>
                <c:pt idx="1152">
                  <c:v>115.2</c:v>
                </c:pt>
                <c:pt idx="1153">
                  <c:v>115.3</c:v>
                </c:pt>
                <c:pt idx="1154">
                  <c:v>115.4</c:v>
                </c:pt>
                <c:pt idx="1155">
                  <c:v>115.5</c:v>
                </c:pt>
                <c:pt idx="1156">
                  <c:v>115.6</c:v>
                </c:pt>
                <c:pt idx="1157">
                  <c:v>115.7</c:v>
                </c:pt>
                <c:pt idx="1158">
                  <c:v>115.8</c:v>
                </c:pt>
                <c:pt idx="1159">
                  <c:v>115.9</c:v>
                </c:pt>
                <c:pt idx="1160">
                  <c:v>116</c:v>
                </c:pt>
                <c:pt idx="1161">
                  <c:v>116.1</c:v>
                </c:pt>
                <c:pt idx="1162">
                  <c:v>116.2</c:v>
                </c:pt>
                <c:pt idx="1163">
                  <c:v>116.3</c:v>
                </c:pt>
                <c:pt idx="1164">
                  <c:v>116.4</c:v>
                </c:pt>
                <c:pt idx="1165">
                  <c:v>116.5</c:v>
                </c:pt>
                <c:pt idx="1166">
                  <c:v>116.6</c:v>
                </c:pt>
                <c:pt idx="1167">
                  <c:v>116.7</c:v>
                </c:pt>
                <c:pt idx="1168">
                  <c:v>116.8</c:v>
                </c:pt>
                <c:pt idx="1169">
                  <c:v>116.9</c:v>
                </c:pt>
                <c:pt idx="1170">
                  <c:v>117</c:v>
                </c:pt>
                <c:pt idx="1171">
                  <c:v>117.1</c:v>
                </c:pt>
                <c:pt idx="1172">
                  <c:v>117.2</c:v>
                </c:pt>
                <c:pt idx="1173">
                  <c:v>117.3</c:v>
                </c:pt>
                <c:pt idx="1174">
                  <c:v>117.4</c:v>
                </c:pt>
                <c:pt idx="1175">
                  <c:v>117.5</c:v>
                </c:pt>
                <c:pt idx="1176">
                  <c:v>117.6</c:v>
                </c:pt>
                <c:pt idx="1177">
                  <c:v>117.7</c:v>
                </c:pt>
                <c:pt idx="1178">
                  <c:v>117.8</c:v>
                </c:pt>
                <c:pt idx="1179">
                  <c:v>117.9</c:v>
                </c:pt>
                <c:pt idx="1180">
                  <c:v>118</c:v>
                </c:pt>
                <c:pt idx="1181">
                  <c:v>118.1</c:v>
                </c:pt>
                <c:pt idx="1182">
                  <c:v>118.2</c:v>
                </c:pt>
                <c:pt idx="1183">
                  <c:v>118.3</c:v>
                </c:pt>
                <c:pt idx="1184">
                  <c:v>118.4</c:v>
                </c:pt>
                <c:pt idx="1185">
                  <c:v>118.5</c:v>
                </c:pt>
                <c:pt idx="1186">
                  <c:v>118.6</c:v>
                </c:pt>
                <c:pt idx="1187">
                  <c:v>118.7</c:v>
                </c:pt>
                <c:pt idx="1188">
                  <c:v>118.8</c:v>
                </c:pt>
                <c:pt idx="1189">
                  <c:v>118.9</c:v>
                </c:pt>
                <c:pt idx="1190">
                  <c:v>119</c:v>
                </c:pt>
                <c:pt idx="1191">
                  <c:v>119.1</c:v>
                </c:pt>
                <c:pt idx="1192">
                  <c:v>119.2</c:v>
                </c:pt>
                <c:pt idx="1193">
                  <c:v>119.3</c:v>
                </c:pt>
                <c:pt idx="1194">
                  <c:v>119.4</c:v>
                </c:pt>
                <c:pt idx="1195">
                  <c:v>119.5</c:v>
                </c:pt>
                <c:pt idx="1196">
                  <c:v>119.6</c:v>
                </c:pt>
                <c:pt idx="1197">
                  <c:v>119.7</c:v>
                </c:pt>
                <c:pt idx="1198">
                  <c:v>119.8</c:v>
                </c:pt>
                <c:pt idx="1199">
                  <c:v>119.9</c:v>
                </c:pt>
                <c:pt idx="1200">
                  <c:v>120</c:v>
                </c:pt>
                <c:pt idx="1201">
                  <c:v>120.1</c:v>
                </c:pt>
                <c:pt idx="1202">
                  <c:v>120.2</c:v>
                </c:pt>
                <c:pt idx="1203">
                  <c:v>120.3</c:v>
                </c:pt>
                <c:pt idx="1204">
                  <c:v>120.4</c:v>
                </c:pt>
                <c:pt idx="1205">
                  <c:v>120.5</c:v>
                </c:pt>
                <c:pt idx="1206">
                  <c:v>120.6</c:v>
                </c:pt>
                <c:pt idx="1207">
                  <c:v>120.7</c:v>
                </c:pt>
                <c:pt idx="1208">
                  <c:v>120.8</c:v>
                </c:pt>
                <c:pt idx="1209">
                  <c:v>120.9</c:v>
                </c:pt>
                <c:pt idx="1210">
                  <c:v>121</c:v>
                </c:pt>
                <c:pt idx="1211">
                  <c:v>121.1</c:v>
                </c:pt>
                <c:pt idx="1212">
                  <c:v>121.2</c:v>
                </c:pt>
                <c:pt idx="1213">
                  <c:v>121.3</c:v>
                </c:pt>
                <c:pt idx="1214">
                  <c:v>121.4</c:v>
                </c:pt>
                <c:pt idx="1215">
                  <c:v>121.5</c:v>
                </c:pt>
                <c:pt idx="1216">
                  <c:v>121.6</c:v>
                </c:pt>
                <c:pt idx="1217">
                  <c:v>121.7</c:v>
                </c:pt>
                <c:pt idx="1218">
                  <c:v>121.8</c:v>
                </c:pt>
                <c:pt idx="1219">
                  <c:v>121.9</c:v>
                </c:pt>
                <c:pt idx="1220">
                  <c:v>122</c:v>
                </c:pt>
                <c:pt idx="1221">
                  <c:v>122.1</c:v>
                </c:pt>
                <c:pt idx="1222">
                  <c:v>122.2</c:v>
                </c:pt>
                <c:pt idx="1223">
                  <c:v>122.3</c:v>
                </c:pt>
                <c:pt idx="1224">
                  <c:v>122.4</c:v>
                </c:pt>
                <c:pt idx="1225">
                  <c:v>122.5</c:v>
                </c:pt>
                <c:pt idx="1226">
                  <c:v>122.6</c:v>
                </c:pt>
                <c:pt idx="1227">
                  <c:v>122.7</c:v>
                </c:pt>
                <c:pt idx="1228">
                  <c:v>122.8</c:v>
                </c:pt>
                <c:pt idx="1229">
                  <c:v>122.9</c:v>
                </c:pt>
                <c:pt idx="1230">
                  <c:v>123</c:v>
                </c:pt>
                <c:pt idx="1231">
                  <c:v>123.1</c:v>
                </c:pt>
                <c:pt idx="1232">
                  <c:v>123.2</c:v>
                </c:pt>
                <c:pt idx="1233">
                  <c:v>123.3</c:v>
                </c:pt>
                <c:pt idx="1234">
                  <c:v>123.4</c:v>
                </c:pt>
                <c:pt idx="1235">
                  <c:v>123.5</c:v>
                </c:pt>
                <c:pt idx="1236">
                  <c:v>123.6</c:v>
                </c:pt>
                <c:pt idx="1237">
                  <c:v>123.7</c:v>
                </c:pt>
                <c:pt idx="1238">
                  <c:v>123.8</c:v>
                </c:pt>
                <c:pt idx="1239">
                  <c:v>123.9</c:v>
                </c:pt>
                <c:pt idx="1240">
                  <c:v>124</c:v>
                </c:pt>
                <c:pt idx="1241">
                  <c:v>124.1</c:v>
                </c:pt>
                <c:pt idx="1242">
                  <c:v>124.2</c:v>
                </c:pt>
                <c:pt idx="1243">
                  <c:v>124.3</c:v>
                </c:pt>
                <c:pt idx="1244">
                  <c:v>124.4</c:v>
                </c:pt>
                <c:pt idx="1245">
                  <c:v>124.5</c:v>
                </c:pt>
                <c:pt idx="1246">
                  <c:v>124.6</c:v>
                </c:pt>
                <c:pt idx="1247">
                  <c:v>124.7</c:v>
                </c:pt>
                <c:pt idx="1248">
                  <c:v>124.8</c:v>
                </c:pt>
                <c:pt idx="1249">
                  <c:v>124.9</c:v>
                </c:pt>
                <c:pt idx="1250">
                  <c:v>125</c:v>
                </c:pt>
                <c:pt idx="1251">
                  <c:v>125.1</c:v>
                </c:pt>
                <c:pt idx="1252">
                  <c:v>125.2</c:v>
                </c:pt>
                <c:pt idx="1253">
                  <c:v>125.3</c:v>
                </c:pt>
                <c:pt idx="1254">
                  <c:v>125.4</c:v>
                </c:pt>
                <c:pt idx="1255">
                  <c:v>125.5</c:v>
                </c:pt>
                <c:pt idx="1256">
                  <c:v>125.6</c:v>
                </c:pt>
                <c:pt idx="1257">
                  <c:v>125.7</c:v>
                </c:pt>
                <c:pt idx="1258">
                  <c:v>125.8</c:v>
                </c:pt>
                <c:pt idx="1259">
                  <c:v>125.9</c:v>
                </c:pt>
                <c:pt idx="1260">
                  <c:v>126</c:v>
                </c:pt>
                <c:pt idx="1261">
                  <c:v>126.1</c:v>
                </c:pt>
                <c:pt idx="1262">
                  <c:v>126.2</c:v>
                </c:pt>
                <c:pt idx="1263">
                  <c:v>126.3</c:v>
                </c:pt>
                <c:pt idx="1264">
                  <c:v>126.4</c:v>
                </c:pt>
                <c:pt idx="1265">
                  <c:v>126.5</c:v>
                </c:pt>
                <c:pt idx="1266">
                  <c:v>126.6</c:v>
                </c:pt>
                <c:pt idx="1267">
                  <c:v>126.7</c:v>
                </c:pt>
                <c:pt idx="1268">
                  <c:v>126.8</c:v>
                </c:pt>
                <c:pt idx="1269">
                  <c:v>126.9</c:v>
                </c:pt>
                <c:pt idx="1270">
                  <c:v>127</c:v>
                </c:pt>
                <c:pt idx="1271">
                  <c:v>127.1</c:v>
                </c:pt>
                <c:pt idx="1272">
                  <c:v>127.2</c:v>
                </c:pt>
                <c:pt idx="1273">
                  <c:v>127.3</c:v>
                </c:pt>
                <c:pt idx="1274">
                  <c:v>127.4</c:v>
                </c:pt>
                <c:pt idx="1275">
                  <c:v>127.5</c:v>
                </c:pt>
                <c:pt idx="1276">
                  <c:v>127.6</c:v>
                </c:pt>
                <c:pt idx="1277">
                  <c:v>127.7</c:v>
                </c:pt>
                <c:pt idx="1278">
                  <c:v>127.8</c:v>
                </c:pt>
                <c:pt idx="1279">
                  <c:v>127.9</c:v>
                </c:pt>
                <c:pt idx="1280">
                  <c:v>128</c:v>
                </c:pt>
                <c:pt idx="1281">
                  <c:v>128.1</c:v>
                </c:pt>
                <c:pt idx="1282">
                  <c:v>128.19999999999999</c:v>
                </c:pt>
                <c:pt idx="1283">
                  <c:v>128.30000000000001</c:v>
                </c:pt>
                <c:pt idx="1284">
                  <c:v>128.4</c:v>
                </c:pt>
                <c:pt idx="1285">
                  <c:v>128.5</c:v>
                </c:pt>
                <c:pt idx="1286">
                  <c:v>128.6</c:v>
                </c:pt>
                <c:pt idx="1287">
                  <c:v>128.69999999999999</c:v>
                </c:pt>
                <c:pt idx="1288">
                  <c:v>128.80000000000001</c:v>
                </c:pt>
                <c:pt idx="1289">
                  <c:v>128.9</c:v>
                </c:pt>
                <c:pt idx="1290">
                  <c:v>129</c:v>
                </c:pt>
                <c:pt idx="1291">
                  <c:v>129.1</c:v>
                </c:pt>
                <c:pt idx="1292">
                  <c:v>129.19999999999999</c:v>
                </c:pt>
                <c:pt idx="1293">
                  <c:v>129.30000000000001</c:v>
                </c:pt>
                <c:pt idx="1294">
                  <c:v>129.4</c:v>
                </c:pt>
                <c:pt idx="1295">
                  <c:v>129.5</c:v>
                </c:pt>
                <c:pt idx="1296">
                  <c:v>129.6</c:v>
                </c:pt>
                <c:pt idx="1297">
                  <c:v>129.69999999999999</c:v>
                </c:pt>
                <c:pt idx="1298">
                  <c:v>129.80000000000001</c:v>
                </c:pt>
                <c:pt idx="1299">
                  <c:v>129.9</c:v>
                </c:pt>
                <c:pt idx="1300">
                  <c:v>130</c:v>
                </c:pt>
                <c:pt idx="1301">
                  <c:v>130.1</c:v>
                </c:pt>
                <c:pt idx="1302">
                  <c:v>130.19999999999999</c:v>
                </c:pt>
                <c:pt idx="1303">
                  <c:v>130.30000000000001</c:v>
                </c:pt>
                <c:pt idx="1304">
                  <c:v>130.4</c:v>
                </c:pt>
                <c:pt idx="1305">
                  <c:v>130.5</c:v>
                </c:pt>
                <c:pt idx="1306">
                  <c:v>130.6</c:v>
                </c:pt>
                <c:pt idx="1307">
                  <c:v>130.69999999999999</c:v>
                </c:pt>
                <c:pt idx="1308">
                  <c:v>130.80000000000001</c:v>
                </c:pt>
                <c:pt idx="1309">
                  <c:v>130.9</c:v>
                </c:pt>
                <c:pt idx="1310">
                  <c:v>131</c:v>
                </c:pt>
                <c:pt idx="1311">
                  <c:v>131.1</c:v>
                </c:pt>
                <c:pt idx="1312">
                  <c:v>131.19999999999999</c:v>
                </c:pt>
                <c:pt idx="1313">
                  <c:v>131.30000000000001</c:v>
                </c:pt>
                <c:pt idx="1314">
                  <c:v>131.4</c:v>
                </c:pt>
                <c:pt idx="1315">
                  <c:v>131.5</c:v>
                </c:pt>
                <c:pt idx="1316">
                  <c:v>131.6</c:v>
                </c:pt>
                <c:pt idx="1317">
                  <c:v>131.69999999999999</c:v>
                </c:pt>
                <c:pt idx="1318">
                  <c:v>131.80000000000001</c:v>
                </c:pt>
                <c:pt idx="1319">
                  <c:v>131.9</c:v>
                </c:pt>
                <c:pt idx="1320">
                  <c:v>132</c:v>
                </c:pt>
                <c:pt idx="1321">
                  <c:v>132.1</c:v>
                </c:pt>
                <c:pt idx="1322">
                  <c:v>132.19999999999999</c:v>
                </c:pt>
                <c:pt idx="1323">
                  <c:v>132.30000000000001</c:v>
                </c:pt>
                <c:pt idx="1324">
                  <c:v>132.4</c:v>
                </c:pt>
                <c:pt idx="1325">
                  <c:v>132.5</c:v>
                </c:pt>
                <c:pt idx="1326">
                  <c:v>132.6</c:v>
                </c:pt>
                <c:pt idx="1327">
                  <c:v>132.69999999999999</c:v>
                </c:pt>
                <c:pt idx="1328">
                  <c:v>132.80000000000001</c:v>
                </c:pt>
                <c:pt idx="1329">
                  <c:v>132.9</c:v>
                </c:pt>
                <c:pt idx="1330">
                  <c:v>133</c:v>
                </c:pt>
                <c:pt idx="1331">
                  <c:v>133.1</c:v>
                </c:pt>
                <c:pt idx="1332">
                  <c:v>133.19999999999999</c:v>
                </c:pt>
                <c:pt idx="1333">
                  <c:v>133.30000000000001</c:v>
                </c:pt>
                <c:pt idx="1334">
                  <c:v>133.4</c:v>
                </c:pt>
                <c:pt idx="1335">
                  <c:v>133.5</c:v>
                </c:pt>
                <c:pt idx="1336">
                  <c:v>133.6</c:v>
                </c:pt>
                <c:pt idx="1337">
                  <c:v>133.69999999999999</c:v>
                </c:pt>
                <c:pt idx="1338">
                  <c:v>133.80000000000001</c:v>
                </c:pt>
                <c:pt idx="1339">
                  <c:v>133.9</c:v>
                </c:pt>
                <c:pt idx="1340">
                  <c:v>134</c:v>
                </c:pt>
                <c:pt idx="1341">
                  <c:v>134.1</c:v>
                </c:pt>
                <c:pt idx="1342">
                  <c:v>134.19999999999999</c:v>
                </c:pt>
                <c:pt idx="1343">
                  <c:v>134.30000000000001</c:v>
                </c:pt>
                <c:pt idx="1344">
                  <c:v>134.4</c:v>
                </c:pt>
                <c:pt idx="1345">
                  <c:v>134.5</c:v>
                </c:pt>
                <c:pt idx="1346">
                  <c:v>134.6</c:v>
                </c:pt>
                <c:pt idx="1347">
                  <c:v>134.69999999999999</c:v>
                </c:pt>
                <c:pt idx="1348">
                  <c:v>134.80000000000001</c:v>
                </c:pt>
                <c:pt idx="1349">
                  <c:v>134.9</c:v>
                </c:pt>
                <c:pt idx="1350">
                  <c:v>135</c:v>
                </c:pt>
                <c:pt idx="1351">
                  <c:v>135.1</c:v>
                </c:pt>
                <c:pt idx="1352">
                  <c:v>135.19999999999999</c:v>
                </c:pt>
                <c:pt idx="1353">
                  <c:v>135.30000000000001</c:v>
                </c:pt>
                <c:pt idx="1354">
                  <c:v>135.4</c:v>
                </c:pt>
                <c:pt idx="1355">
                  <c:v>135.5</c:v>
                </c:pt>
                <c:pt idx="1356">
                  <c:v>135.6</c:v>
                </c:pt>
                <c:pt idx="1357">
                  <c:v>135.69999999999999</c:v>
                </c:pt>
                <c:pt idx="1358">
                  <c:v>135.80000000000001</c:v>
                </c:pt>
                <c:pt idx="1359">
                  <c:v>135.9</c:v>
                </c:pt>
                <c:pt idx="1360">
                  <c:v>136</c:v>
                </c:pt>
                <c:pt idx="1361">
                  <c:v>136.1</c:v>
                </c:pt>
                <c:pt idx="1362">
                  <c:v>136.19999999999999</c:v>
                </c:pt>
                <c:pt idx="1363">
                  <c:v>136.30000000000001</c:v>
                </c:pt>
                <c:pt idx="1364">
                  <c:v>136.4</c:v>
                </c:pt>
                <c:pt idx="1365">
                  <c:v>136.5</c:v>
                </c:pt>
                <c:pt idx="1366">
                  <c:v>136.6</c:v>
                </c:pt>
                <c:pt idx="1367">
                  <c:v>136.69999999999999</c:v>
                </c:pt>
                <c:pt idx="1368">
                  <c:v>136.80000000000001</c:v>
                </c:pt>
                <c:pt idx="1369">
                  <c:v>136.9</c:v>
                </c:pt>
                <c:pt idx="1370">
                  <c:v>137</c:v>
                </c:pt>
                <c:pt idx="1371">
                  <c:v>137.1</c:v>
                </c:pt>
                <c:pt idx="1372">
                  <c:v>137.19999999999999</c:v>
                </c:pt>
                <c:pt idx="1373">
                  <c:v>137.30000000000001</c:v>
                </c:pt>
                <c:pt idx="1374">
                  <c:v>137.4</c:v>
                </c:pt>
                <c:pt idx="1375">
                  <c:v>137.5</c:v>
                </c:pt>
                <c:pt idx="1376">
                  <c:v>137.6</c:v>
                </c:pt>
                <c:pt idx="1377">
                  <c:v>137.69999999999999</c:v>
                </c:pt>
                <c:pt idx="1378">
                  <c:v>137.80000000000001</c:v>
                </c:pt>
                <c:pt idx="1379">
                  <c:v>137.9</c:v>
                </c:pt>
                <c:pt idx="1380">
                  <c:v>138</c:v>
                </c:pt>
                <c:pt idx="1381">
                  <c:v>138.1</c:v>
                </c:pt>
                <c:pt idx="1382">
                  <c:v>138.19999999999999</c:v>
                </c:pt>
                <c:pt idx="1383">
                  <c:v>138.30000000000001</c:v>
                </c:pt>
                <c:pt idx="1384">
                  <c:v>138.4</c:v>
                </c:pt>
                <c:pt idx="1385">
                  <c:v>138.5</c:v>
                </c:pt>
                <c:pt idx="1386">
                  <c:v>138.6</c:v>
                </c:pt>
                <c:pt idx="1387">
                  <c:v>138.69999999999999</c:v>
                </c:pt>
                <c:pt idx="1388">
                  <c:v>138.80000000000001</c:v>
                </c:pt>
                <c:pt idx="1389">
                  <c:v>138.9</c:v>
                </c:pt>
                <c:pt idx="1390">
                  <c:v>139</c:v>
                </c:pt>
                <c:pt idx="1391">
                  <c:v>139.1</c:v>
                </c:pt>
                <c:pt idx="1392">
                  <c:v>139.19999999999999</c:v>
                </c:pt>
                <c:pt idx="1393">
                  <c:v>139.30000000000001</c:v>
                </c:pt>
                <c:pt idx="1394">
                  <c:v>139.4</c:v>
                </c:pt>
                <c:pt idx="1395">
                  <c:v>139.5</c:v>
                </c:pt>
                <c:pt idx="1396">
                  <c:v>139.6</c:v>
                </c:pt>
                <c:pt idx="1397">
                  <c:v>139.69999999999999</c:v>
                </c:pt>
                <c:pt idx="1398">
                  <c:v>139.80000000000001</c:v>
                </c:pt>
                <c:pt idx="1399">
                  <c:v>139.9</c:v>
                </c:pt>
                <c:pt idx="1400">
                  <c:v>140</c:v>
                </c:pt>
                <c:pt idx="1401">
                  <c:v>140.1</c:v>
                </c:pt>
                <c:pt idx="1402">
                  <c:v>140.19999999999999</c:v>
                </c:pt>
                <c:pt idx="1403">
                  <c:v>140.30000000000001</c:v>
                </c:pt>
                <c:pt idx="1404">
                  <c:v>140.4</c:v>
                </c:pt>
                <c:pt idx="1405">
                  <c:v>140.5</c:v>
                </c:pt>
                <c:pt idx="1406">
                  <c:v>140.6</c:v>
                </c:pt>
                <c:pt idx="1407">
                  <c:v>140.69999999999999</c:v>
                </c:pt>
                <c:pt idx="1408">
                  <c:v>140.80000000000001</c:v>
                </c:pt>
                <c:pt idx="1409">
                  <c:v>140.9</c:v>
                </c:pt>
                <c:pt idx="1410">
                  <c:v>141</c:v>
                </c:pt>
                <c:pt idx="1411">
                  <c:v>141.1</c:v>
                </c:pt>
                <c:pt idx="1412">
                  <c:v>141.19999999999999</c:v>
                </c:pt>
                <c:pt idx="1413">
                  <c:v>141.30000000000001</c:v>
                </c:pt>
                <c:pt idx="1414">
                  <c:v>141.4</c:v>
                </c:pt>
                <c:pt idx="1415">
                  <c:v>141.5</c:v>
                </c:pt>
                <c:pt idx="1416">
                  <c:v>141.6</c:v>
                </c:pt>
                <c:pt idx="1417">
                  <c:v>141.69999999999999</c:v>
                </c:pt>
                <c:pt idx="1418">
                  <c:v>141.80000000000001</c:v>
                </c:pt>
                <c:pt idx="1419">
                  <c:v>141.9</c:v>
                </c:pt>
                <c:pt idx="1420">
                  <c:v>142</c:v>
                </c:pt>
                <c:pt idx="1421">
                  <c:v>142.1</c:v>
                </c:pt>
                <c:pt idx="1422">
                  <c:v>142.19999999999999</c:v>
                </c:pt>
                <c:pt idx="1423">
                  <c:v>142.30000000000001</c:v>
                </c:pt>
                <c:pt idx="1424">
                  <c:v>142.4</c:v>
                </c:pt>
                <c:pt idx="1425">
                  <c:v>142.5</c:v>
                </c:pt>
                <c:pt idx="1426">
                  <c:v>142.6</c:v>
                </c:pt>
                <c:pt idx="1427">
                  <c:v>142.69999999999999</c:v>
                </c:pt>
                <c:pt idx="1428">
                  <c:v>142.80000000000001</c:v>
                </c:pt>
                <c:pt idx="1429">
                  <c:v>142.9</c:v>
                </c:pt>
                <c:pt idx="1430">
                  <c:v>143</c:v>
                </c:pt>
                <c:pt idx="1431">
                  <c:v>143.1</c:v>
                </c:pt>
                <c:pt idx="1432">
                  <c:v>143.19999999999999</c:v>
                </c:pt>
                <c:pt idx="1433">
                  <c:v>143.30000000000001</c:v>
                </c:pt>
                <c:pt idx="1434">
                  <c:v>143.4</c:v>
                </c:pt>
                <c:pt idx="1435">
                  <c:v>143.5</c:v>
                </c:pt>
                <c:pt idx="1436">
                  <c:v>143.6</c:v>
                </c:pt>
                <c:pt idx="1437">
                  <c:v>143.69999999999999</c:v>
                </c:pt>
                <c:pt idx="1438">
                  <c:v>143.80000000000001</c:v>
                </c:pt>
                <c:pt idx="1439">
                  <c:v>143.9</c:v>
                </c:pt>
                <c:pt idx="1440">
                  <c:v>144</c:v>
                </c:pt>
                <c:pt idx="1441">
                  <c:v>144.1</c:v>
                </c:pt>
                <c:pt idx="1442">
                  <c:v>144.19999999999999</c:v>
                </c:pt>
                <c:pt idx="1443">
                  <c:v>144.30000000000001</c:v>
                </c:pt>
                <c:pt idx="1444">
                  <c:v>144.4</c:v>
                </c:pt>
                <c:pt idx="1445">
                  <c:v>144.5</c:v>
                </c:pt>
                <c:pt idx="1446">
                  <c:v>144.6</c:v>
                </c:pt>
                <c:pt idx="1447">
                  <c:v>144.69999999999999</c:v>
                </c:pt>
                <c:pt idx="1448">
                  <c:v>144.80000000000001</c:v>
                </c:pt>
                <c:pt idx="1449">
                  <c:v>144.9</c:v>
                </c:pt>
                <c:pt idx="1450">
                  <c:v>145</c:v>
                </c:pt>
                <c:pt idx="1451">
                  <c:v>145.1</c:v>
                </c:pt>
                <c:pt idx="1452">
                  <c:v>145.19999999999999</c:v>
                </c:pt>
                <c:pt idx="1453">
                  <c:v>145.30000000000001</c:v>
                </c:pt>
                <c:pt idx="1454">
                  <c:v>145.4</c:v>
                </c:pt>
                <c:pt idx="1455">
                  <c:v>145.5</c:v>
                </c:pt>
                <c:pt idx="1456">
                  <c:v>145.6</c:v>
                </c:pt>
                <c:pt idx="1457">
                  <c:v>145.69999999999999</c:v>
                </c:pt>
                <c:pt idx="1458">
                  <c:v>145.80000000000001</c:v>
                </c:pt>
                <c:pt idx="1459">
                  <c:v>145.9</c:v>
                </c:pt>
                <c:pt idx="1460">
                  <c:v>146</c:v>
                </c:pt>
                <c:pt idx="1461">
                  <c:v>146.1</c:v>
                </c:pt>
                <c:pt idx="1462">
                  <c:v>146.19999999999999</c:v>
                </c:pt>
                <c:pt idx="1463">
                  <c:v>146.30000000000001</c:v>
                </c:pt>
                <c:pt idx="1464">
                  <c:v>146.4</c:v>
                </c:pt>
                <c:pt idx="1465">
                  <c:v>146.5</c:v>
                </c:pt>
                <c:pt idx="1466">
                  <c:v>146.6</c:v>
                </c:pt>
                <c:pt idx="1467">
                  <c:v>146.69999999999999</c:v>
                </c:pt>
                <c:pt idx="1468">
                  <c:v>146.80000000000001</c:v>
                </c:pt>
                <c:pt idx="1469">
                  <c:v>146.9</c:v>
                </c:pt>
                <c:pt idx="1470">
                  <c:v>147</c:v>
                </c:pt>
                <c:pt idx="1471">
                  <c:v>147.1</c:v>
                </c:pt>
                <c:pt idx="1472">
                  <c:v>147.19999999999999</c:v>
                </c:pt>
                <c:pt idx="1473">
                  <c:v>147.30000000000001</c:v>
                </c:pt>
                <c:pt idx="1474">
                  <c:v>147.4</c:v>
                </c:pt>
                <c:pt idx="1475">
                  <c:v>147.5</c:v>
                </c:pt>
                <c:pt idx="1476">
                  <c:v>147.6</c:v>
                </c:pt>
                <c:pt idx="1477">
                  <c:v>147.69999999999999</c:v>
                </c:pt>
                <c:pt idx="1478">
                  <c:v>147.80000000000001</c:v>
                </c:pt>
                <c:pt idx="1479">
                  <c:v>147.9</c:v>
                </c:pt>
                <c:pt idx="1480">
                  <c:v>148</c:v>
                </c:pt>
                <c:pt idx="1481">
                  <c:v>148.1</c:v>
                </c:pt>
                <c:pt idx="1482">
                  <c:v>148.19999999999999</c:v>
                </c:pt>
                <c:pt idx="1483">
                  <c:v>148.30000000000001</c:v>
                </c:pt>
                <c:pt idx="1484">
                  <c:v>148.4</c:v>
                </c:pt>
                <c:pt idx="1485">
                  <c:v>148.5</c:v>
                </c:pt>
                <c:pt idx="1486">
                  <c:v>148.6</c:v>
                </c:pt>
                <c:pt idx="1487">
                  <c:v>148.69999999999999</c:v>
                </c:pt>
                <c:pt idx="1488">
                  <c:v>148.80000000000001</c:v>
                </c:pt>
                <c:pt idx="1489">
                  <c:v>148.9</c:v>
                </c:pt>
                <c:pt idx="1490">
                  <c:v>149</c:v>
                </c:pt>
                <c:pt idx="1491">
                  <c:v>149.1</c:v>
                </c:pt>
                <c:pt idx="1492">
                  <c:v>149.19999999999999</c:v>
                </c:pt>
                <c:pt idx="1493">
                  <c:v>149.30000000000001</c:v>
                </c:pt>
                <c:pt idx="1494">
                  <c:v>149.4</c:v>
                </c:pt>
                <c:pt idx="1495">
                  <c:v>149.5</c:v>
                </c:pt>
                <c:pt idx="1496">
                  <c:v>149.6</c:v>
                </c:pt>
                <c:pt idx="1497">
                  <c:v>149.69999999999999</c:v>
                </c:pt>
                <c:pt idx="1498">
                  <c:v>149.80000000000001</c:v>
                </c:pt>
                <c:pt idx="1499">
                  <c:v>149.9</c:v>
                </c:pt>
                <c:pt idx="1500">
                  <c:v>150</c:v>
                </c:pt>
                <c:pt idx="1501">
                  <c:v>150.1</c:v>
                </c:pt>
                <c:pt idx="1502">
                  <c:v>150.19999999999999</c:v>
                </c:pt>
                <c:pt idx="1503">
                  <c:v>150.30000000000001</c:v>
                </c:pt>
                <c:pt idx="1504">
                  <c:v>150.4</c:v>
                </c:pt>
                <c:pt idx="1505">
                  <c:v>150.5</c:v>
                </c:pt>
                <c:pt idx="1506">
                  <c:v>150.6</c:v>
                </c:pt>
                <c:pt idx="1507">
                  <c:v>150.69999999999999</c:v>
                </c:pt>
                <c:pt idx="1508">
                  <c:v>150.80000000000001</c:v>
                </c:pt>
                <c:pt idx="1509">
                  <c:v>150.9</c:v>
                </c:pt>
                <c:pt idx="1510">
                  <c:v>151</c:v>
                </c:pt>
                <c:pt idx="1511">
                  <c:v>151.1</c:v>
                </c:pt>
                <c:pt idx="1512">
                  <c:v>151.19999999999999</c:v>
                </c:pt>
                <c:pt idx="1513">
                  <c:v>151.30000000000001</c:v>
                </c:pt>
                <c:pt idx="1514">
                  <c:v>151.4</c:v>
                </c:pt>
                <c:pt idx="1515">
                  <c:v>151.5</c:v>
                </c:pt>
                <c:pt idx="1516">
                  <c:v>151.6</c:v>
                </c:pt>
                <c:pt idx="1517">
                  <c:v>151.69999999999999</c:v>
                </c:pt>
                <c:pt idx="1518">
                  <c:v>151.80000000000001</c:v>
                </c:pt>
                <c:pt idx="1519">
                  <c:v>151.9</c:v>
                </c:pt>
                <c:pt idx="1520">
                  <c:v>152</c:v>
                </c:pt>
                <c:pt idx="1521">
                  <c:v>152.1</c:v>
                </c:pt>
                <c:pt idx="1522">
                  <c:v>152.19999999999999</c:v>
                </c:pt>
                <c:pt idx="1523">
                  <c:v>152.30000000000001</c:v>
                </c:pt>
                <c:pt idx="1524">
                  <c:v>152.4</c:v>
                </c:pt>
                <c:pt idx="1525">
                  <c:v>152.5</c:v>
                </c:pt>
                <c:pt idx="1526">
                  <c:v>152.6</c:v>
                </c:pt>
                <c:pt idx="1527">
                  <c:v>152.69999999999999</c:v>
                </c:pt>
                <c:pt idx="1528">
                  <c:v>152.80000000000001</c:v>
                </c:pt>
                <c:pt idx="1529">
                  <c:v>152.9</c:v>
                </c:pt>
                <c:pt idx="1530">
                  <c:v>153</c:v>
                </c:pt>
                <c:pt idx="1531">
                  <c:v>153.1</c:v>
                </c:pt>
                <c:pt idx="1532">
                  <c:v>153.19999999999999</c:v>
                </c:pt>
                <c:pt idx="1533">
                  <c:v>153.30000000000001</c:v>
                </c:pt>
                <c:pt idx="1534">
                  <c:v>153.4</c:v>
                </c:pt>
                <c:pt idx="1535">
                  <c:v>153.5</c:v>
                </c:pt>
                <c:pt idx="1536">
                  <c:v>153.6</c:v>
                </c:pt>
                <c:pt idx="1537">
                  <c:v>153.69999999999999</c:v>
                </c:pt>
                <c:pt idx="1538">
                  <c:v>153.80000000000001</c:v>
                </c:pt>
                <c:pt idx="1539">
                  <c:v>153.9</c:v>
                </c:pt>
                <c:pt idx="1540">
                  <c:v>154</c:v>
                </c:pt>
                <c:pt idx="1541">
                  <c:v>154.1</c:v>
                </c:pt>
                <c:pt idx="1542">
                  <c:v>154.19999999999999</c:v>
                </c:pt>
                <c:pt idx="1543">
                  <c:v>154.30000000000001</c:v>
                </c:pt>
                <c:pt idx="1544">
                  <c:v>154.4</c:v>
                </c:pt>
                <c:pt idx="1545">
                  <c:v>154.5</c:v>
                </c:pt>
                <c:pt idx="1546">
                  <c:v>154.6</c:v>
                </c:pt>
                <c:pt idx="1547">
                  <c:v>154.69999999999999</c:v>
                </c:pt>
                <c:pt idx="1548">
                  <c:v>154.80000000000001</c:v>
                </c:pt>
                <c:pt idx="1549">
                  <c:v>154.9</c:v>
                </c:pt>
                <c:pt idx="1550">
                  <c:v>155</c:v>
                </c:pt>
                <c:pt idx="1551">
                  <c:v>155.1</c:v>
                </c:pt>
                <c:pt idx="1552">
                  <c:v>155.19999999999999</c:v>
                </c:pt>
                <c:pt idx="1553">
                  <c:v>155.30000000000001</c:v>
                </c:pt>
                <c:pt idx="1554">
                  <c:v>155.4</c:v>
                </c:pt>
                <c:pt idx="1555">
                  <c:v>155.5</c:v>
                </c:pt>
                <c:pt idx="1556">
                  <c:v>155.6</c:v>
                </c:pt>
                <c:pt idx="1557">
                  <c:v>155.69999999999999</c:v>
                </c:pt>
                <c:pt idx="1558">
                  <c:v>155.80000000000001</c:v>
                </c:pt>
                <c:pt idx="1559">
                  <c:v>155.9</c:v>
                </c:pt>
                <c:pt idx="1560">
                  <c:v>156</c:v>
                </c:pt>
                <c:pt idx="1561">
                  <c:v>156.1</c:v>
                </c:pt>
                <c:pt idx="1562">
                  <c:v>156.19999999999999</c:v>
                </c:pt>
                <c:pt idx="1563">
                  <c:v>156.30000000000001</c:v>
                </c:pt>
                <c:pt idx="1564">
                  <c:v>156.4</c:v>
                </c:pt>
                <c:pt idx="1565">
                  <c:v>156.5</c:v>
                </c:pt>
                <c:pt idx="1566">
                  <c:v>156.6</c:v>
                </c:pt>
                <c:pt idx="1567">
                  <c:v>156.69999999999999</c:v>
                </c:pt>
                <c:pt idx="1568">
                  <c:v>156.80000000000001</c:v>
                </c:pt>
                <c:pt idx="1569">
                  <c:v>156.9</c:v>
                </c:pt>
                <c:pt idx="1570">
                  <c:v>157</c:v>
                </c:pt>
                <c:pt idx="1571">
                  <c:v>157.1</c:v>
                </c:pt>
                <c:pt idx="1572">
                  <c:v>157.19999999999999</c:v>
                </c:pt>
                <c:pt idx="1573">
                  <c:v>157.30000000000001</c:v>
                </c:pt>
                <c:pt idx="1574">
                  <c:v>157.4</c:v>
                </c:pt>
                <c:pt idx="1575">
                  <c:v>157.5</c:v>
                </c:pt>
                <c:pt idx="1576">
                  <c:v>157.6</c:v>
                </c:pt>
                <c:pt idx="1577">
                  <c:v>157.69999999999999</c:v>
                </c:pt>
                <c:pt idx="1578">
                  <c:v>157.80000000000001</c:v>
                </c:pt>
                <c:pt idx="1579">
                  <c:v>157.9</c:v>
                </c:pt>
                <c:pt idx="1580">
                  <c:v>158</c:v>
                </c:pt>
                <c:pt idx="1581">
                  <c:v>158.1</c:v>
                </c:pt>
                <c:pt idx="1582">
                  <c:v>158.19999999999999</c:v>
                </c:pt>
                <c:pt idx="1583">
                  <c:v>158.30000000000001</c:v>
                </c:pt>
                <c:pt idx="1584">
                  <c:v>158.4</c:v>
                </c:pt>
                <c:pt idx="1585">
                  <c:v>158.5</c:v>
                </c:pt>
                <c:pt idx="1586">
                  <c:v>158.6</c:v>
                </c:pt>
                <c:pt idx="1587">
                  <c:v>158.69999999999999</c:v>
                </c:pt>
                <c:pt idx="1588">
                  <c:v>158.80000000000001</c:v>
                </c:pt>
                <c:pt idx="1589">
                  <c:v>158.9</c:v>
                </c:pt>
                <c:pt idx="1590">
                  <c:v>159</c:v>
                </c:pt>
                <c:pt idx="1591">
                  <c:v>159.1</c:v>
                </c:pt>
                <c:pt idx="1592">
                  <c:v>159.19999999999999</c:v>
                </c:pt>
                <c:pt idx="1593">
                  <c:v>159.30000000000001</c:v>
                </c:pt>
                <c:pt idx="1594">
                  <c:v>159.4</c:v>
                </c:pt>
                <c:pt idx="1595">
                  <c:v>159.5</c:v>
                </c:pt>
                <c:pt idx="1596">
                  <c:v>159.6</c:v>
                </c:pt>
                <c:pt idx="1597">
                  <c:v>159.69999999999999</c:v>
                </c:pt>
                <c:pt idx="1598">
                  <c:v>159.80000000000001</c:v>
                </c:pt>
                <c:pt idx="1599">
                  <c:v>159.9</c:v>
                </c:pt>
                <c:pt idx="1600">
                  <c:v>160</c:v>
                </c:pt>
                <c:pt idx="1601">
                  <c:v>160.1</c:v>
                </c:pt>
                <c:pt idx="1602">
                  <c:v>160.19999999999999</c:v>
                </c:pt>
                <c:pt idx="1603">
                  <c:v>160.30000000000001</c:v>
                </c:pt>
                <c:pt idx="1604">
                  <c:v>160.4</c:v>
                </c:pt>
                <c:pt idx="1605">
                  <c:v>160.5</c:v>
                </c:pt>
                <c:pt idx="1606">
                  <c:v>160.6</c:v>
                </c:pt>
                <c:pt idx="1607">
                  <c:v>160.69999999999999</c:v>
                </c:pt>
                <c:pt idx="1608">
                  <c:v>160.80000000000001</c:v>
                </c:pt>
                <c:pt idx="1609">
                  <c:v>160.9</c:v>
                </c:pt>
                <c:pt idx="1610">
                  <c:v>161</c:v>
                </c:pt>
                <c:pt idx="1611">
                  <c:v>161.1</c:v>
                </c:pt>
                <c:pt idx="1612">
                  <c:v>161.19999999999999</c:v>
                </c:pt>
                <c:pt idx="1613">
                  <c:v>161.30000000000001</c:v>
                </c:pt>
                <c:pt idx="1614">
                  <c:v>161.4</c:v>
                </c:pt>
                <c:pt idx="1615">
                  <c:v>161.5</c:v>
                </c:pt>
                <c:pt idx="1616">
                  <c:v>161.6</c:v>
                </c:pt>
                <c:pt idx="1617">
                  <c:v>161.69999999999999</c:v>
                </c:pt>
                <c:pt idx="1618">
                  <c:v>161.80000000000001</c:v>
                </c:pt>
                <c:pt idx="1619">
                  <c:v>161.9</c:v>
                </c:pt>
                <c:pt idx="1620">
                  <c:v>162</c:v>
                </c:pt>
                <c:pt idx="1621">
                  <c:v>162.1</c:v>
                </c:pt>
                <c:pt idx="1622">
                  <c:v>162.19999999999999</c:v>
                </c:pt>
                <c:pt idx="1623">
                  <c:v>162.30000000000001</c:v>
                </c:pt>
                <c:pt idx="1624">
                  <c:v>162.4</c:v>
                </c:pt>
                <c:pt idx="1625">
                  <c:v>162.5</c:v>
                </c:pt>
                <c:pt idx="1626">
                  <c:v>162.6</c:v>
                </c:pt>
                <c:pt idx="1627">
                  <c:v>162.69999999999999</c:v>
                </c:pt>
                <c:pt idx="1628">
                  <c:v>162.80000000000001</c:v>
                </c:pt>
                <c:pt idx="1629">
                  <c:v>162.9</c:v>
                </c:pt>
                <c:pt idx="1630">
                  <c:v>163</c:v>
                </c:pt>
                <c:pt idx="1631">
                  <c:v>163.1</c:v>
                </c:pt>
                <c:pt idx="1632">
                  <c:v>163.19999999999999</c:v>
                </c:pt>
                <c:pt idx="1633">
                  <c:v>163.30000000000001</c:v>
                </c:pt>
                <c:pt idx="1634">
                  <c:v>163.4</c:v>
                </c:pt>
                <c:pt idx="1635">
                  <c:v>163.5</c:v>
                </c:pt>
                <c:pt idx="1636">
                  <c:v>163.6</c:v>
                </c:pt>
                <c:pt idx="1637">
                  <c:v>163.69999999999999</c:v>
                </c:pt>
                <c:pt idx="1638">
                  <c:v>163.80000000000001</c:v>
                </c:pt>
                <c:pt idx="1639">
                  <c:v>163.9</c:v>
                </c:pt>
                <c:pt idx="1640">
                  <c:v>164</c:v>
                </c:pt>
                <c:pt idx="1641">
                  <c:v>164.1</c:v>
                </c:pt>
                <c:pt idx="1642">
                  <c:v>164.2</c:v>
                </c:pt>
                <c:pt idx="1643">
                  <c:v>164.3</c:v>
                </c:pt>
                <c:pt idx="1644">
                  <c:v>164.4</c:v>
                </c:pt>
                <c:pt idx="1645">
                  <c:v>164.5</c:v>
                </c:pt>
                <c:pt idx="1646">
                  <c:v>164.6</c:v>
                </c:pt>
                <c:pt idx="1647">
                  <c:v>164.7</c:v>
                </c:pt>
                <c:pt idx="1648">
                  <c:v>164.8</c:v>
                </c:pt>
                <c:pt idx="1649">
                  <c:v>164.9</c:v>
                </c:pt>
                <c:pt idx="1650">
                  <c:v>165</c:v>
                </c:pt>
                <c:pt idx="1651">
                  <c:v>165.1</c:v>
                </c:pt>
                <c:pt idx="1652">
                  <c:v>165.2</c:v>
                </c:pt>
                <c:pt idx="1653">
                  <c:v>165.3</c:v>
                </c:pt>
                <c:pt idx="1654">
                  <c:v>165.4</c:v>
                </c:pt>
                <c:pt idx="1655">
                  <c:v>165.5</c:v>
                </c:pt>
                <c:pt idx="1656">
                  <c:v>165.6</c:v>
                </c:pt>
                <c:pt idx="1657">
                  <c:v>165.7</c:v>
                </c:pt>
                <c:pt idx="1658">
                  <c:v>165.8</c:v>
                </c:pt>
                <c:pt idx="1659">
                  <c:v>165.9</c:v>
                </c:pt>
                <c:pt idx="1660">
                  <c:v>166</c:v>
                </c:pt>
                <c:pt idx="1661">
                  <c:v>166.1</c:v>
                </c:pt>
                <c:pt idx="1662">
                  <c:v>166.2</c:v>
                </c:pt>
                <c:pt idx="1663">
                  <c:v>166.3</c:v>
                </c:pt>
                <c:pt idx="1664">
                  <c:v>166.4</c:v>
                </c:pt>
                <c:pt idx="1665">
                  <c:v>166.5</c:v>
                </c:pt>
                <c:pt idx="1666">
                  <c:v>166.6</c:v>
                </c:pt>
                <c:pt idx="1667">
                  <c:v>166.7</c:v>
                </c:pt>
                <c:pt idx="1668">
                  <c:v>166.8</c:v>
                </c:pt>
                <c:pt idx="1669">
                  <c:v>166.9</c:v>
                </c:pt>
                <c:pt idx="1670">
                  <c:v>167</c:v>
                </c:pt>
                <c:pt idx="1671">
                  <c:v>167.1</c:v>
                </c:pt>
                <c:pt idx="1672">
                  <c:v>167.2</c:v>
                </c:pt>
                <c:pt idx="1673">
                  <c:v>167.3</c:v>
                </c:pt>
                <c:pt idx="1674">
                  <c:v>167.4</c:v>
                </c:pt>
                <c:pt idx="1675">
                  <c:v>167.5</c:v>
                </c:pt>
                <c:pt idx="1676">
                  <c:v>167.6</c:v>
                </c:pt>
                <c:pt idx="1677">
                  <c:v>167.7</c:v>
                </c:pt>
                <c:pt idx="1678">
                  <c:v>167.8</c:v>
                </c:pt>
                <c:pt idx="1679">
                  <c:v>167.9</c:v>
                </c:pt>
                <c:pt idx="1680">
                  <c:v>168</c:v>
                </c:pt>
                <c:pt idx="1681">
                  <c:v>168.1</c:v>
                </c:pt>
                <c:pt idx="1682">
                  <c:v>168.2</c:v>
                </c:pt>
                <c:pt idx="1683">
                  <c:v>168.3</c:v>
                </c:pt>
                <c:pt idx="1684">
                  <c:v>168.4</c:v>
                </c:pt>
                <c:pt idx="1685">
                  <c:v>168.5</c:v>
                </c:pt>
                <c:pt idx="1686">
                  <c:v>168.6</c:v>
                </c:pt>
                <c:pt idx="1687">
                  <c:v>168.7</c:v>
                </c:pt>
                <c:pt idx="1688">
                  <c:v>168.8</c:v>
                </c:pt>
                <c:pt idx="1689">
                  <c:v>168.9</c:v>
                </c:pt>
                <c:pt idx="1690">
                  <c:v>169</c:v>
                </c:pt>
                <c:pt idx="1691">
                  <c:v>169.1</c:v>
                </c:pt>
                <c:pt idx="1692">
                  <c:v>169.2</c:v>
                </c:pt>
                <c:pt idx="1693">
                  <c:v>169.3</c:v>
                </c:pt>
                <c:pt idx="1694">
                  <c:v>169.4</c:v>
                </c:pt>
                <c:pt idx="1695">
                  <c:v>169.5</c:v>
                </c:pt>
                <c:pt idx="1696">
                  <c:v>169.6</c:v>
                </c:pt>
                <c:pt idx="1697">
                  <c:v>169.7</c:v>
                </c:pt>
                <c:pt idx="1698">
                  <c:v>169.8</c:v>
                </c:pt>
                <c:pt idx="1699">
                  <c:v>169.9</c:v>
                </c:pt>
                <c:pt idx="1700">
                  <c:v>170</c:v>
                </c:pt>
                <c:pt idx="1701">
                  <c:v>170.1</c:v>
                </c:pt>
                <c:pt idx="1702">
                  <c:v>170.2</c:v>
                </c:pt>
                <c:pt idx="1703">
                  <c:v>170.3</c:v>
                </c:pt>
                <c:pt idx="1704">
                  <c:v>170.4</c:v>
                </c:pt>
                <c:pt idx="1705">
                  <c:v>170.5</c:v>
                </c:pt>
                <c:pt idx="1706">
                  <c:v>170.6</c:v>
                </c:pt>
                <c:pt idx="1707">
                  <c:v>170.7</c:v>
                </c:pt>
                <c:pt idx="1708">
                  <c:v>170.8</c:v>
                </c:pt>
                <c:pt idx="1709">
                  <c:v>170.9</c:v>
                </c:pt>
                <c:pt idx="1710">
                  <c:v>171</c:v>
                </c:pt>
                <c:pt idx="1711">
                  <c:v>171.1</c:v>
                </c:pt>
                <c:pt idx="1712">
                  <c:v>171.2</c:v>
                </c:pt>
                <c:pt idx="1713">
                  <c:v>171.3</c:v>
                </c:pt>
                <c:pt idx="1714">
                  <c:v>171.4</c:v>
                </c:pt>
                <c:pt idx="1715">
                  <c:v>171.5</c:v>
                </c:pt>
                <c:pt idx="1716">
                  <c:v>171.6</c:v>
                </c:pt>
                <c:pt idx="1717">
                  <c:v>171.7</c:v>
                </c:pt>
                <c:pt idx="1718">
                  <c:v>171.8</c:v>
                </c:pt>
                <c:pt idx="1719">
                  <c:v>171.9</c:v>
                </c:pt>
                <c:pt idx="1720">
                  <c:v>172</c:v>
                </c:pt>
                <c:pt idx="1721">
                  <c:v>172.1</c:v>
                </c:pt>
                <c:pt idx="1722">
                  <c:v>172.2</c:v>
                </c:pt>
                <c:pt idx="1723">
                  <c:v>172.3</c:v>
                </c:pt>
                <c:pt idx="1724">
                  <c:v>172.4</c:v>
                </c:pt>
                <c:pt idx="1725">
                  <c:v>172.5</c:v>
                </c:pt>
                <c:pt idx="1726">
                  <c:v>172.6</c:v>
                </c:pt>
                <c:pt idx="1727">
                  <c:v>172.7</c:v>
                </c:pt>
                <c:pt idx="1728">
                  <c:v>172.8</c:v>
                </c:pt>
                <c:pt idx="1729">
                  <c:v>172.9</c:v>
                </c:pt>
                <c:pt idx="1730">
                  <c:v>173</c:v>
                </c:pt>
                <c:pt idx="1731">
                  <c:v>173.1</c:v>
                </c:pt>
                <c:pt idx="1732">
                  <c:v>173.2</c:v>
                </c:pt>
                <c:pt idx="1733">
                  <c:v>173.3</c:v>
                </c:pt>
                <c:pt idx="1734">
                  <c:v>173.4</c:v>
                </c:pt>
                <c:pt idx="1735">
                  <c:v>173.5</c:v>
                </c:pt>
                <c:pt idx="1736">
                  <c:v>173.6</c:v>
                </c:pt>
                <c:pt idx="1737">
                  <c:v>173.7</c:v>
                </c:pt>
                <c:pt idx="1738">
                  <c:v>173.8</c:v>
                </c:pt>
                <c:pt idx="1739">
                  <c:v>173.9</c:v>
                </c:pt>
                <c:pt idx="1740">
                  <c:v>174</c:v>
                </c:pt>
                <c:pt idx="1741">
                  <c:v>174.1</c:v>
                </c:pt>
                <c:pt idx="1742">
                  <c:v>174.2</c:v>
                </c:pt>
                <c:pt idx="1743">
                  <c:v>174.3</c:v>
                </c:pt>
                <c:pt idx="1744">
                  <c:v>174.4</c:v>
                </c:pt>
                <c:pt idx="1745">
                  <c:v>174.5</c:v>
                </c:pt>
                <c:pt idx="1746">
                  <c:v>174.6</c:v>
                </c:pt>
                <c:pt idx="1747">
                  <c:v>174.7</c:v>
                </c:pt>
                <c:pt idx="1748">
                  <c:v>174.8</c:v>
                </c:pt>
                <c:pt idx="1749">
                  <c:v>174.9</c:v>
                </c:pt>
                <c:pt idx="1750">
                  <c:v>175</c:v>
                </c:pt>
                <c:pt idx="1751">
                  <c:v>175.1</c:v>
                </c:pt>
                <c:pt idx="1752">
                  <c:v>175.2</c:v>
                </c:pt>
                <c:pt idx="1753">
                  <c:v>175.3</c:v>
                </c:pt>
                <c:pt idx="1754">
                  <c:v>175.4</c:v>
                </c:pt>
                <c:pt idx="1755">
                  <c:v>175.5</c:v>
                </c:pt>
                <c:pt idx="1756">
                  <c:v>175.6</c:v>
                </c:pt>
                <c:pt idx="1757">
                  <c:v>175.7</c:v>
                </c:pt>
                <c:pt idx="1758">
                  <c:v>175.8</c:v>
                </c:pt>
                <c:pt idx="1759">
                  <c:v>175.9</c:v>
                </c:pt>
                <c:pt idx="1760">
                  <c:v>176</c:v>
                </c:pt>
                <c:pt idx="1761">
                  <c:v>176.1</c:v>
                </c:pt>
                <c:pt idx="1762">
                  <c:v>176.2</c:v>
                </c:pt>
                <c:pt idx="1763">
                  <c:v>176.3</c:v>
                </c:pt>
                <c:pt idx="1764">
                  <c:v>176.4</c:v>
                </c:pt>
                <c:pt idx="1765">
                  <c:v>176.5</c:v>
                </c:pt>
                <c:pt idx="1766">
                  <c:v>176.6</c:v>
                </c:pt>
                <c:pt idx="1767">
                  <c:v>176.7</c:v>
                </c:pt>
                <c:pt idx="1768">
                  <c:v>176.8</c:v>
                </c:pt>
                <c:pt idx="1769">
                  <c:v>176.9</c:v>
                </c:pt>
                <c:pt idx="1770">
                  <c:v>177</c:v>
                </c:pt>
                <c:pt idx="1771">
                  <c:v>177.1</c:v>
                </c:pt>
                <c:pt idx="1772">
                  <c:v>177.2</c:v>
                </c:pt>
                <c:pt idx="1773">
                  <c:v>177.3</c:v>
                </c:pt>
                <c:pt idx="1774">
                  <c:v>177.4</c:v>
                </c:pt>
                <c:pt idx="1775">
                  <c:v>177.5</c:v>
                </c:pt>
                <c:pt idx="1776">
                  <c:v>177.6</c:v>
                </c:pt>
                <c:pt idx="1777">
                  <c:v>177.7</c:v>
                </c:pt>
                <c:pt idx="1778">
                  <c:v>177.8</c:v>
                </c:pt>
                <c:pt idx="1779">
                  <c:v>177.9</c:v>
                </c:pt>
                <c:pt idx="1780">
                  <c:v>178</c:v>
                </c:pt>
                <c:pt idx="1781">
                  <c:v>178.1</c:v>
                </c:pt>
                <c:pt idx="1782">
                  <c:v>178.2</c:v>
                </c:pt>
                <c:pt idx="1783">
                  <c:v>178.3</c:v>
                </c:pt>
                <c:pt idx="1784">
                  <c:v>178.4</c:v>
                </c:pt>
                <c:pt idx="1785">
                  <c:v>178.5</c:v>
                </c:pt>
                <c:pt idx="1786">
                  <c:v>178.6</c:v>
                </c:pt>
                <c:pt idx="1787">
                  <c:v>178.7</c:v>
                </c:pt>
                <c:pt idx="1788">
                  <c:v>178.8</c:v>
                </c:pt>
                <c:pt idx="1789">
                  <c:v>178.9</c:v>
                </c:pt>
                <c:pt idx="1790">
                  <c:v>179</c:v>
                </c:pt>
                <c:pt idx="1791">
                  <c:v>179.1</c:v>
                </c:pt>
                <c:pt idx="1792">
                  <c:v>179.2</c:v>
                </c:pt>
                <c:pt idx="1793">
                  <c:v>179.3</c:v>
                </c:pt>
                <c:pt idx="1794">
                  <c:v>179.4</c:v>
                </c:pt>
                <c:pt idx="1795">
                  <c:v>179.5</c:v>
                </c:pt>
                <c:pt idx="1796">
                  <c:v>179.6</c:v>
                </c:pt>
                <c:pt idx="1797">
                  <c:v>179.7</c:v>
                </c:pt>
                <c:pt idx="1798">
                  <c:v>179.8</c:v>
                </c:pt>
                <c:pt idx="1799">
                  <c:v>179.9</c:v>
                </c:pt>
                <c:pt idx="1800">
                  <c:v>180</c:v>
                </c:pt>
                <c:pt idx="1801">
                  <c:v>180.1</c:v>
                </c:pt>
                <c:pt idx="1802">
                  <c:v>180.2</c:v>
                </c:pt>
                <c:pt idx="1803">
                  <c:v>180.3</c:v>
                </c:pt>
                <c:pt idx="1804">
                  <c:v>180.4</c:v>
                </c:pt>
                <c:pt idx="1805">
                  <c:v>180.5</c:v>
                </c:pt>
                <c:pt idx="1806">
                  <c:v>180.6</c:v>
                </c:pt>
                <c:pt idx="1807">
                  <c:v>180.7</c:v>
                </c:pt>
                <c:pt idx="1808">
                  <c:v>180.8</c:v>
                </c:pt>
                <c:pt idx="1809">
                  <c:v>180.9</c:v>
                </c:pt>
                <c:pt idx="1810">
                  <c:v>181</c:v>
                </c:pt>
                <c:pt idx="1811">
                  <c:v>181.1</c:v>
                </c:pt>
                <c:pt idx="1812">
                  <c:v>181.2</c:v>
                </c:pt>
                <c:pt idx="1813">
                  <c:v>181.3</c:v>
                </c:pt>
                <c:pt idx="1814">
                  <c:v>181.4</c:v>
                </c:pt>
                <c:pt idx="1815">
                  <c:v>181.5</c:v>
                </c:pt>
                <c:pt idx="1816">
                  <c:v>181.6</c:v>
                </c:pt>
                <c:pt idx="1817">
                  <c:v>181.7</c:v>
                </c:pt>
                <c:pt idx="1818">
                  <c:v>181.8</c:v>
                </c:pt>
                <c:pt idx="1819">
                  <c:v>181.9</c:v>
                </c:pt>
                <c:pt idx="1820">
                  <c:v>182</c:v>
                </c:pt>
                <c:pt idx="1821">
                  <c:v>182.1</c:v>
                </c:pt>
                <c:pt idx="1822">
                  <c:v>182.2</c:v>
                </c:pt>
                <c:pt idx="1823">
                  <c:v>182.3</c:v>
                </c:pt>
                <c:pt idx="1824">
                  <c:v>182.4</c:v>
                </c:pt>
                <c:pt idx="1825">
                  <c:v>182.5</c:v>
                </c:pt>
                <c:pt idx="1826">
                  <c:v>182.6</c:v>
                </c:pt>
                <c:pt idx="1827">
                  <c:v>182.7</c:v>
                </c:pt>
                <c:pt idx="1828">
                  <c:v>182.8</c:v>
                </c:pt>
                <c:pt idx="1829">
                  <c:v>182.9</c:v>
                </c:pt>
                <c:pt idx="1830">
                  <c:v>183</c:v>
                </c:pt>
                <c:pt idx="1831">
                  <c:v>183.1</c:v>
                </c:pt>
                <c:pt idx="1832">
                  <c:v>183.2</c:v>
                </c:pt>
                <c:pt idx="1833">
                  <c:v>183.3</c:v>
                </c:pt>
                <c:pt idx="1834">
                  <c:v>183.4</c:v>
                </c:pt>
                <c:pt idx="1835">
                  <c:v>183.5</c:v>
                </c:pt>
                <c:pt idx="1836">
                  <c:v>183.6</c:v>
                </c:pt>
                <c:pt idx="1837">
                  <c:v>183.7</c:v>
                </c:pt>
                <c:pt idx="1838">
                  <c:v>183.8</c:v>
                </c:pt>
                <c:pt idx="1839">
                  <c:v>183.9</c:v>
                </c:pt>
                <c:pt idx="1840">
                  <c:v>184</c:v>
                </c:pt>
                <c:pt idx="1841">
                  <c:v>184.1</c:v>
                </c:pt>
                <c:pt idx="1842">
                  <c:v>184.2</c:v>
                </c:pt>
                <c:pt idx="1843">
                  <c:v>184.3</c:v>
                </c:pt>
                <c:pt idx="1844">
                  <c:v>184.4</c:v>
                </c:pt>
                <c:pt idx="1845">
                  <c:v>184.5</c:v>
                </c:pt>
                <c:pt idx="1846">
                  <c:v>184.6</c:v>
                </c:pt>
                <c:pt idx="1847">
                  <c:v>184.7</c:v>
                </c:pt>
                <c:pt idx="1848">
                  <c:v>184.8</c:v>
                </c:pt>
                <c:pt idx="1849">
                  <c:v>184.9</c:v>
                </c:pt>
                <c:pt idx="1850">
                  <c:v>185</c:v>
                </c:pt>
                <c:pt idx="1851">
                  <c:v>185.1</c:v>
                </c:pt>
                <c:pt idx="1852">
                  <c:v>185.2</c:v>
                </c:pt>
                <c:pt idx="1853">
                  <c:v>185.3</c:v>
                </c:pt>
                <c:pt idx="1854">
                  <c:v>185.4</c:v>
                </c:pt>
                <c:pt idx="1855">
                  <c:v>185.5</c:v>
                </c:pt>
                <c:pt idx="1856">
                  <c:v>185.6</c:v>
                </c:pt>
                <c:pt idx="1857">
                  <c:v>185.7</c:v>
                </c:pt>
                <c:pt idx="1858">
                  <c:v>185.8</c:v>
                </c:pt>
                <c:pt idx="1859">
                  <c:v>185.9</c:v>
                </c:pt>
                <c:pt idx="1860">
                  <c:v>186</c:v>
                </c:pt>
                <c:pt idx="1861">
                  <c:v>186.1</c:v>
                </c:pt>
                <c:pt idx="1862">
                  <c:v>186.2</c:v>
                </c:pt>
                <c:pt idx="1863">
                  <c:v>186.3</c:v>
                </c:pt>
                <c:pt idx="1864">
                  <c:v>186.4</c:v>
                </c:pt>
                <c:pt idx="1865">
                  <c:v>186.5</c:v>
                </c:pt>
                <c:pt idx="1866">
                  <c:v>186.6</c:v>
                </c:pt>
                <c:pt idx="1867">
                  <c:v>186.7</c:v>
                </c:pt>
                <c:pt idx="1868">
                  <c:v>186.8</c:v>
                </c:pt>
                <c:pt idx="1869">
                  <c:v>186.9</c:v>
                </c:pt>
                <c:pt idx="1870">
                  <c:v>187</c:v>
                </c:pt>
                <c:pt idx="1871">
                  <c:v>187.1</c:v>
                </c:pt>
                <c:pt idx="1872">
                  <c:v>187.2</c:v>
                </c:pt>
                <c:pt idx="1873">
                  <c:v>187.3</c:v>
                </c:pt>
                <c:pt idx="1874">
                  <c:v>187.4</c:v>
                </c:pt>
                <c:pt idx="1875">
                  <c:v>187.5</c:v>
                </c:pt>
                <c:pt idx="1876">
                  <c:v>187.6</c:v>
                </c:pt>
                <c:pt idx="1877">
                  <c:v>187.7</c:v>
                </c:pt>
                <c:pt idx="1878">
                  <c:v>187.8</c:v>
                </c:pt>
                <c:pt idx="1879">
                  <c:v>187.9</c:v>
                </c:pt>
                <c:pt idx="1880">
                  <c:v>188</c:v>
                </c:pt>
                <c:pt idx="1881">
                  <c:v>188.1</c:v>
                </c:pt>
                <c:pt idx="1882">
                  <c:v>188.2</c:v>
                </c:pt>
                <c:pt idx="1883">
                  <c:v>188.3</c:v>
                </c:pt>
                <c:pt idx="1884">
                  <c:v>188.4</c:v>
                </c:pt>
                <c:pt idx="1885">
                  <c:v>188.5</c:v>
                </c:pt>
                <c:pt idx="1886">
                  <c:v>188.6</c:v>
                </c:pt>
                <c:pt idx="1887">
                  <c:v>188.7</c:v>
                </c:pt>
                <c:pt idx="1888">
                  <c:v>188.8</c:v>
                </c:pt>
                <c:pt idx="1889">
                  <c:v>188.9</c:v>
                </c:pt>
                <c:pt idx="1890">
                  <c:v>189</c:v>
                </c:pt>
                <c:pt idx="1891">
                  <c:v>189.1</c:v>
                </c:pt>
                <c:pt idx="1892">
                  <c:v>189.2</c:v>
                </c:pt>
                <c:pt idx="1893">
                  <c:v>189.3</c:v>
                </c:pt>
                <c:pt idx="1894">
                  <c:v>189.4</c:v>
                </c:pt>
                <c:pt idx="1895">
                  <c:v>189.5</c:v>
                </c:pt>
                <c:pt idx="1896">
                  <c:v>189.6</c:v>
                </c:pt>
                <c:pt idx="1897">
                  <c:v>189.7</c:v>
                </c:pt>
                <c:pt idx="1898">
                  <c:v>189.8</c:v>
                </c:pt>
                <c:pt idx="1899">
                  <c:v>189.9</c:v>
                </c:pt>
                <c:pt idx="1900">
                  <c:v>190</c:v>
                </c:pt>
                <c:pt idx="1901">
                  <c:v>190.1</c:v>
                </c:pt>
                <c:pt idx="1902">
                  <c:v>190.2</c:v>
                </c:pt>
                <c:pt idx="1903">
                  <c:v>190.3</c:v>
                </c:pt>
                <c:pt idx="1904">
                  <c:v>190.4</c:v>
                </c:pt>
                <c:pt idx="1905">
                  <c:v>190.5</c:v>
                </c:pt>
                <c:pt idx="1906">
                  <c:v>190.6</c:v>
                </c:pt>
                <c:pt idx="1907">
                  <c:v>190.7</c:v>
                </c:pt>
                <c:pt idx="1908">
                  <c:v>190.8</c:v>
                </c:pt>
                <c:pt idx="1909">
                  <c:v>190.9</c:v>
                </c:pt>
                <c:pt idx="1910">
                  <c:v>191</c:v>
                </c:pt>
                <c:pt idx="1911">
                  <c:v>191.1</c:v>
                </c:pt>
                <c:pt idx="1912">
                  <c:v>191.2</c:v>
                </c:pt>
                <c:pt idx="1913">
                  <c:v>191.3</c:v>
                </c:pt>
                <c:pt idx="1914">
                  <c:v>191.4</c:v>
                </c:pt>
                <c:pt idx="1915">
                  <c:v>191.5</c:v>
                </c:pt>
                <c:pt idx="1916">
                  <c:v>191.6</c:v>
                </c:pt>
                <c:pt idx="1917">
                  <c:v>191.7</c:v>
                </c:pt>
                <c:pt idx="1918">
                  <c:v>191.8</c:v>
                </c:pt>
                <c:pt idx="1919">
                  <c:v>191.9</c:v>
                </c:pt>
                <c:pt idx="1920">
                  <c:v>192</c:v>
                </c:pt>
                <c:pt idx="1921">
                  <c:v>192.1</c:v>
                </c:pt>
                <c:pt idx="1922">
                  <c:v>192.2</c:v>
                </c:pt>
                <c:pt idx="1923">
                  <c:v>192.3</c:v>
                </c:pt>
                <c:pt idx="1924">
                  <c:v>192.4</c:v>
                </c:pt>
                <c:pt idx="1925">
                  <c:v>192.5</c:v>
                </c:pt>
                <c:pt idx="1926">
                  <c:v>192.6</c:v>
                </c:pt>
                <c:pt idx="1927">
                  <c:v>192.7</c:v>
                </c:pt>
                <c:pt idx="1928">
                  <c:v>192.8</c:v>
                </c:pt>
                <c:pt idx="1929">
                  <c:v>192.9</c:v>
                </c:pt>
                <c:pt idx="1930">
                  <c:v>193</c:v>
                </c:pt>
                <c:pt idx="1931">
                  <c:v>193.1</c:v>
                </c:pt>
                <c:pt idx="1932">
                  <c:v>193.2</c:v>
                </c:pt>
                <c:pt idx="1933">
                  <c:v>193.3</c:v>
                </c:pt>
                <c:pt idx="1934">
                  <c:v>193.4</c:v>
                </c:pt>
                <c:pt idx="1935">
                  <c:v>193.5</c:v>
                </c:pt>
                <c:pt idx="1936">
                  <c:v>193.6</c:v>
                </c:pt>
                <c:pt idx="1937">
                  <c:v>193.7</c:v>
                </c:pt>
                <c:pt idx="1938">
                  <c:v>193.8</c:v>
                </c:pt>
                <c:pt idx="1939">
                  <c:v>193.9</c:v>
                </c:pt>
                <c:pt idx="1940">
                  <c:v>194</c:v>
                </c:pt>
                <c:pt idx="1941">
                  <c:v>194.1</c:v>
                </c:pt>
                <c:pt idx="1942">
                  <c:v>194.2</c:v>
                </c:pt>
                <c:pt idx="1943">
                  <c:v>194.3</c:v>
                </c:pt>
                <c:pt idx="1944">
                  <c:v>194.4</c:v>
                </c:pt>
                <c:pt idx="1945">
                  <c:v>194.5</c:v>
                </c:pt>
                <c:pt idx="1946">
                  <c:v>194.6</c:v>
                </c:pt>
                <c:pt idx="1947">
                  <c:v>194.7</c:v>
                </c:pt>
                <c:pt idx="1948">
                  <c:v>194.8</c:v>
                </c:pt>
                <c:pt idx="1949">
                  <c:v>194.9</c:v>
                </c:pt>
                <c:pt idx="1950">
                  <c:v>195</c:v>
                </c:pt>
                <c:pt idx="1951">
                  <c:v>195.1</c:v>
                </c:pt>
                <c:pt idx="1952">
                  <c:v>195.2</c:v>
                </c:pt>
                <c:pt idx="1953">
                  <c:v>195.3</c:v>
                </c:pt>
                <c:pt idx="1954">
                  <c:v>195.4</c:v>
                </c:pt>
                <c:pt idx="1955">
                  <c:v>195.5</c:v>
                </c:pt>
                <c:pt idx="1956">
                  <c:v>195.6</c:v>
                </c:pt>
                <c:pt idx="1957">
                  <c:v>195.7</c:v>
                </c:pt>
                <c:pt idx="1958">
                  <c:v>195.8</c:v>
                </c:pt>
                <c:pt idx="1959">
                  <c:v>195.9</c:v>
                </c:pt>
                <c:pt idx="1960">
                  <c:v>196</c:v>
                </c:pt>
                <c:pt idx="1961">
                  <c:v>196.1</c:v>
                </c:pt>
                <c:pt idx="1962">
                  <c:v>196.2</c:v>
                </c:pt>
                <c:pt idx="1963">
                  <c:v>196.3</c:v>
                </c:pt>
                <c:pt idx="1964">
                  <c:v>196.4</c:v>
                </c:pt>
                <c:pt idx="1965">
                  <c:v>196.5</c:v>
                </c:pt>
                <c:pt idx="1966">
                  <c:v>196.6</c:v>
                </c:pt>
                <c:pt idx="1967">
                  <c:v>196.7</c:v>
                </c:pt>
                <c:pt idx="1968">
                  <c:v>196.8</c:v>
                </c:pt>
                <c:pt idx="1969">
                  <c:v>196.9</c:v>
                </c:pt>
                <c:pt idx="1970">
                  <c:v>197</c:v>
                </c:pt>
                <c:pt idx="1971">
                  <c:v>197.1</c:v>
                </c:pt>
                <c:pt idx="1972">
                  <c:v>197.2</c:v>
                </c:pt>
                <c:pt idx="1973">
                  <c:v>197.3</c:v>
                </c:pt>
                <c:pt idx="1974">
                  <c:v>197.4</c:v>
                </c:pt>
                <c:pt idx="1975">
                  <c:v>197.5</c:v>
                </c:pt>
                <c:pt idx="1976">
                  <c:v>197.6</c:v>
                </c:pt>
                <c:pt idx="1977">
                  <c:v>197.7</c:v>
                </c:pt>
                <c:pt idx="1978">
                  <c:v>197.8</c:v>
                </c:pt>
                <c:pt idx="1979">
                  <c:v>197.9</c:v>
                </c:pt>
                <c:pt idx="1980">
                  <c:v>198</c:v>
                </c:pt>
                <c:pt idx="1981">
                  <c:v>198.1</c:v>
                </c:pt>
                <c:pt idx="1982">
                  <c:v>198.2</c:v>
                </c:pt>
                <c:pt idx="1983">
                  <c:v>198.3</c:v>
                </c:pt>
                <c:pt idx="1984">
                  <c:v>198.4</c:v>
                </c:pt>
                <c:pt idx="1985">
                  <c:v>198.5</c:v>
                </c:pt>
                <c:pt idx="1986">
                  <c:v>198.6</c:v>
                </c:pt>
                <c:pt idx="1987">
                  <c:v>198.7</c:v>
                </c:pt>
                <c:pt idx="1988">
                  <c:v>198.8</c:v>
                </c:pt>
                <c:pt idx="1989">
                  <c:v>198.9</c:v>
                </c:pt>
                <c:pt idx="1990">
                  <c:v>199</c:v>
                </c:pt>
                <c:pt idx="1991">
                  <c:v>199.1</c:v>
                </c:pt>
                <c:pt idx="1992">
                  <c:v>199.2</c:v>
                </c:pt>
                <c:pt idx="1993">
                  <c:v>199.3</c:v>
                </c:pt>
                <c:pt idx="1994">
                  <c:v>199.4</c:v>
                </c:pt>
                <c:pt idx="1995">
                  <c:v>199.5</c:v>
                </c:pt>
                <c:pt idx="1996">
                  <c:v>199.6</c:v>
                </c:pt>
                <c:pt idx="1997">
                  <c:v>199.7</c:v>
                </c:pt>
                <c:pt idx="1998">
                  <c:v>199.8</c:v>
                </c:pt>
                <c:pt idx="1999">
                  <c:v>199.9</c:v>
                </c:pt>
                <c:pt idx="2000">
                  <c:v>200</c:v>
                </c:pt>
                <c:pt idx="2001">
                  <c:v>200.1</c:v>
                </c:pt>
                <c:pt idx="2002">
                  <c:v>200.2</c:v>
                </c:pt>
                <c:pt idx="2003">
                  <c:v>200.3</c:v>
                </c:pt>
                <c:pt idx="2004">
                  <c:v>200.4</c:v>
                </c:pt>
                <c:pt idx="2005">
                  <c:v>200.5</c:v>
                </c:pt>
                <c:pt idx="2006">
                  <c:v>200.6</c:v>
                </c:pt>
                <c:pt idx="2007">
                  <c:v>200.7</c:v>
                </c:pt>
                <c:pt idx="2008">
                  <c:v>200.8</c:v>
                </c:pt>
                <c:pt idx="2009">
                  <c:v>200.9</c:v>
                </c:pt>
                <c:pt idx="2010">
                  <c:v>201</c:v>
                </c:pt>
                <c:pt idx="2011">
                  <c:v>201.1</c:v>
                </c:pt>
                <c:pt idx="2012">
                  <c:v>201.2</c:v>
                </c:pt>
                <c:pt idx="2013">
                  <c:v>201.3</c:v>
                </c:pt>
                <c:pt idx="2014">
                  <c:v>201.4</c:v>
                </c:pt>
                <c:pt idx="2015">
                  <c:v>201.5</c:v>
                </c:pt>
                <c:pt idx="2016">
                  <c:v>201.6</c:v>
                </c:pt>
                <c:pt idx="2017">
                  <c:v>201.7</c:v>
                </c:pt>
                <c:pt idx="2018">
                  <c:v>201.8</c:v>
                </c:pt>
                <c:pt idx="2019">
                  <c:v>201.9</c:v>
                </c:pt>
                <c:pt idx="2020">
                  <c:v>202</c:v>
                </c:pt>
                <c:pt idx="2021">
                  <c:v>202.1</c:v>
                </c:pt>
                <c:pt idx="2022">
                  <c:v>202.2</c:v>
                </c:pt>
                <c:pt idx="2023">
                  <c:v>202.3</c:v>
                </c:pt>
                <c:pt idx="2024">
                  <c:v>202.4</c:v>
                </c:pt>
                <c:pt idx="2025">
                  <c:v>202.5</c:v>
                </c:pt>
                <c:pt idx="2026">
                  <c:v>202.6</c:v>
                </c:pt>
                <c:pt idx="2027">
                  <c:v>202.7</c:v>
                </c:pt>
                <c:pt idx="2028">
                  <c:v>202.8</c:v>
                </c:pt>
                <c:pt idx="2029">
                  <c:v>202.9</c:v>
                </c:pt>
                <c:pt idx="2030">
                  <c:v>203</c:v>
                </c:pt>
                <c:pt idx="2031">
                  <c:v>203.1</c:v>
                </c:pt>
                <c:pt idx="2032">
                  <c:v>203.2</c:v>
                </c:pt>
                <c:pt idx="2033">
                  <c:v>203.3</c:v>
                </c:pt>
                <c:pt idx="2034">
                  <c:v>203.4</c:v>
                </c:pt>
                <c:pt idx="2035">
                  <c:v>203.5</c:v>
                </c:pt>
                <c:pt idx="2036">
                  <c:v>203.6</c:v>
                </c:pt>
                <c:pt idx="2037">
                  <c:v>203.7</c:v>
                </c:pt>
                <c:pt idx="2038">
                  <c:v>203.8</c:v>
                </c:pt>
                <c:pt idx="2039">
                  <c:v>203.9</c:v>
                </c:pt>
                <c:pt idx="2040">
                  <c:v>204</c:v>
                </c:pt>
                <c:pt idx="2041">
                  <c:v>204.1</c:v>
                </c:pt>
                <c:pt idx="2042">
                  <c:v>204.2</c:v>
                </c:pt>
                <c:pt idx="2043">
                  <c:v>204.3</c:v>
                </c:pt>
                <c:pt idx="2044">
                  <c:v>204.4</c:v>
                </c:pt>
                <c:pt idx="2045">
                  <c:v>204.5</c:v>
                </c:pt>
                <c:pt idx="2046">
                  <c:v>204.6</c:v>
                </c:pt>
                <c:pt idx="2047">
                  <c:v>204.7</c:v>
                </c:pt>
                <c:pt idx="2048">
                  <c:v>204.8</c:v>
                </c:pt>
                <c:pt idx="2049">
                  <c:v>204.9</c:v>
                </c:pt>
                <c:pt idx="2050">
                  <c:v>205</c:v>
                </c:pt>
                <c:pt idx="2051">
                  <c:v>205.1</c:v>
                </c:pt>
                <c:pt idx="2052">
                  <c:v>205.2</c:v>
                </c:pt>
                <c:pt idx="2053">
                  <c:v>205.3</c:v>
                </c:pt>
                <c:pt idx="2054">
                  <c:v>205.4</c:v>
                </c:pt>
                <c:pt idx="2055">
                  <c:v>205.5</c:v>
                </c:pt>
                <c:pt idx="2056">
                  <c:v>205.6</c:v>
                </c:pt>
                <c:pt idx="2057">
                  <c:v>205.7</c:v>
                </c:pt>
                <c:pt idx="2058">
                  <c:v>205.8</c:v>
                </c:pt>
                <c:pt idx="2059">
                  <c:v>205.9</c:v>
                </c:pt>
                <c:pt idx="2060">
                  <c:v>206</c:v>
                </c:pt>
                <c:pt idx="2061">
                  <c:v>206.1</c:v>
                </c:pt>
                <c:pt idx="2062">
                  <c:v>206.2</c:v>
                </c:pt>
                <c:pt idx="2063">
                  <c:v>206.3</c:v>
                </c:pt>
                <c:pt idx="2064">
                  <c:v>206.4</c:v>
                </c:pt>
                <c:pt idx="2065">
                  <c:v>206.5</c:v>
                </c:pt>
                <c:pt idx="2066">
                  <c:v>206.6</c:v>
                </c:pt>
                <c:pt idx="2067">
                  <c:v>206.7</c:v>
                </c:pt>
                <c:pt idx="2068">
                  <c:v>206.8</c:v>
                </c:pt>
                <c:pt idx="2069">
                  <c:v>206.9</c:v>
                </c:pt>
                <c:pt idx="2070">
                  <c:v>207</c:v>
                </c:pt>
                <c:pt idx="2071">
                  <c:v>207.1</c:v>
                </c:pt>
                <c:pt idx="2072">
                  <c:v>207.2</c:v>
                </c:pt>
                <c:pt idx="2073">
                  <c:v>207.3</c:v>
                </c:pt>
                <c:pt idx="2074">
                  <c:v>207.4</c:v>
                </c:pt>
                <c:pt idx="2075">
                  <c:v>207.5</c:v>
                </c:pt>
                <c:pt idx="2076">
                  <c:v>207.6</c:v>
                </c:pt>
                <c:pt idx="2077">
                  <c:v>207.7</c:v>
                </c:pt>
                <c:pt idx="2078">
                  <c:v>207.8</c:v>
                </c:pt>
                <c:pt idx="2079">
                  <c:v>207.9</c:v>
                </c:pt>
                <c:pt idx="2080">
                  <c:v>208</c:v>
                </c:pt>
                <c:pt idx="2081">
                  <c:v>208.1</c:v>
                </c:pt>
                <c:pt idx="2082">
                  <c:v>208.2</c:v>
                </c:pt>
                <c:pt idx="2083">
                  <c:v>208.3</c:v>
                </c:pt>
                <c:pt idx="2084">
                  <c:v>208.4</c:v>
                </c:pt>
                <c:pt idx="2085">
                  <c:v>208.5</c:v>
                </c:pt>
                <c:pt idx="2086">
                  <c:v>208.6</c:v>
                </c:pt>
                <c:pt idx="2087">
                  <c:v>208.7</c:v>
                </c:pt>
                <c:pt idx="2088">
                  <c:v>208.8</c:v>
                </c:pt>
                <c:pt idx="2089">
                  <c:v>208.9</c:v>
                </c:pt>
                <c:pt idx="2090">
                  <c:v>209</c:v>
                </c:pt>
                <c:pt idx="2091">
                  <c:v>209.1</c:v>
                </c:pt>
                <c:pt idx="2092">
                  <c:v>209.2</c:v>
                </c:pt>
                <c:pt idx="2093">
                  <c:v>209.3</c:v>
                </c:pt>
                <c:pt idx="2094">
                  <c:v>209.4</c:v>
                </c:pt>
                <c:pt idx="2095">
                  <c:v>209.5</c:v>
                </c:pt>
                <c:pt idx="2096">
                  <c:v>209.6</c:v>
                </c:pt>
                <c:pt idx="2097">
                  <c:v>209.7</c:v>
                </c:pt>
                <c:pt idx="2098">
                  <c:v>209.8</c:v>
                </c:pt>
                <c:pt idx="2099">
                  <c:v>209.9</c:v>
                </c:pt>
                <c:pt idx="2100">
                  <c:v>210</c:v>
                </c:pt>
                <c:pt idx="2101">
                  <c:v>210.1</c:v>
                </c:pt>
                <c:pt idx="2102">
                  <c:v>210.2</c:v>
                </c:pt>
                <c:pt idx="2103">
                  <c:v>210.3</c:v>
                </c:pt>
                <c:pt idx="2104">
                  <c:v>210.4</c:v>
                </c:pt>
                <c:pt idx="2105">
                  <c:v>210.5</c:v>
                </c:pt>
                <c:pt idx="2106">
                  <c:v>210.6</c:v>
                </c:pt>
                <c:pt idx="2107">
                  <c:v>210.7</c:v>
                </c:pt>
                <c:pt idx="2108">
                  <c:v>210.8</c:v>
                </c:pt>
                <c:pt idx="2109">
                  <c:v>210.9</c:v>
                </c:pt>
                <c:pt idx="2110">
                  <c:v>211</c:v>
                </c:pt>
                <c:pt idx="2111">
                  <c:v>211.1</c:v>
                </c:pt>
                <c:pt idx="2112">
                  <c:v>211.2</c:v>
                </c:pt>
                <c:pt idx="2113">
                  <c:v>211.3</c:v>
                </c:pt>
                <c:pt idx="2114">
                  <c:v>211.4</c:v>
                </c:pt>
                <c:pt idx="2115">
                  <c:v>211.5</c:v>
                </c:pt>
                <c:pt idx="2116">
                  <c:v>211.6</c:v>
                </c:pt>
                <c:pt idx="2117">
                  <c:v>211.7</c:v>
                </c:pt>
                <c:pt idx="2118">
                  <c:v>211.8</c:v>
                </c:pt>
                <c:pt idx="2119">
                  <c:v>211.9</c:v>
                </c:pt>
                <c:pt idx="2120">
                  <c:v>212</c:v>
                </c:pt>
                <c:pt idx="2121">
                  <c:v>212.1</c:v>
                </c:pt>
                <c:pt idx="2122">
                  <c:v>212.2</c:v>
                </c:pt>
                <c:pt idx="2123">
                  <c:v>212.3</c:v>
                </c:pt>
                <c:pt idx="2124">
                  <c:v>212.4</c:v>
                </c:pt>
                <c:pt idx="2125">
                  <c:v>212.5</c:v>
                </c:pt>
                <c:pt idx="2126">
                  <c:v>212.6</c:v>
                </c:pt>
                <c:pt idx="2127">
                  <c:v>212.7</c:v>
                </c:pt>
                <c:pt idx="2128">
                  <c:v>212.8</c:v>
                </c:pt>
                <c:pt idx="2129">
                  <c:v>212.9</c:v>
                </c:pt>
                <c:pt idx="2130">
                  <c:v>213</c:v>
                </c:pt>
                <c:pt idx="2131">
                  <c:v>213.1</c:v>
                </c:pt>
                <c:pt idx="2132">
                  <c:v>213.2</c:v>
                </c:pt>
                <c:pt idx="2133">
                  <c:v>213.3</c:v>
                </c:pt>
                <c:pt idx="2134">
                  <c:v>213.4</c:v>
                </c:pt>
                <c:pt idx="2135">
                  <c:v>213.5</c:v>
                </c:pt>
                <c:pt idx="2136">
                  <c:v>213.6</c:v>
                </c:pt>
                <c:pt idx="2137">
                  <c:v>213.7</c:v>
                </c:pt>
                <c:pt idx="2138">
                  <c:v>213.8</c:v>
                </c:pt>
                <c:pt idx="2139">
                  <c:v>213.9</c:v>
                </c:pt>
                <c:pt idx="2140">
                  <c:v>214</c:v>
                </c:pt>
                <c:pt idx="2141">
                  <c:v>214.1</c:v>
                </c:pt>
                <c:pt idx="2142">
                  <c:v>214.2</c:v>
                </c:pt>
                <c:pt idx="2143">
                  <c:v>214.3</c:v>
                </c:pt>
                <c:pt idx="2144">
                  <c:v>214.4</c:v>
                </c:pt>
                <c:pt idx="2145">
                  <c:v>214.5</c:v>
                </c:pt>
                <c:pt idx="2146">
                  <c:v>214.6</c:v>
                </c:pt>
                <c:pt idx="2147">
                  <c:v>214.7</c:v>
                </c:pt>
                <c:pt idx="2148">
                  <c:v>214.8</c:v>
                </c:pt>
                <c:pt idx="2149">
                  <c:v>214.9</c:v>
                </c:pt>
                <c:pt idx="2150">
                  <c:v>215</c:v>
                </c:pt>
                <c:pt idx="2151">
                  <c:v>215.1</c:v>
                </c:pt>
                <c:pt idx="2152">
                  <c:v>215.2</c:v>
                </c:pt>
                <c:pt idx="2153">
                  <c:v>215.3</c:v>
                </c:pt>
                <c:pt idx="2154">
                  <c:v>215.4</c:v>
                </c:pt>
                <c:pt idx="2155">
                  <c:v>215.5</c:v>
                </c:pt>
                <c:pt idx="2156">
                  <c:v>215.6</c:v>
                </c:pt>
                <c:pt idx="2157">
                  <c:v>215.7</c:v>
                </c:pt>
                <c:pt idx="2158">
                  <c:v>215.8</c:v>
                </c:pt>
                <c:pt idx="2159">
                  <c:v>215.9</c:v>
                </c:pt>
                <c:pt idx="2160">
                  <c:v>216</c:v>
                </c:pt>
                <c:pt idx="2161">
                  <c:v>216.1</c:v>
                </c:pt>
                <c:pt idx="2162">
                  <c:v>216.2</c:v>
                </c:pt>
                <c:pt idx="2163">
                  <c:v>216.3</c:v>
                </c:pt>
                <c:pt idx="2164">
                  <c:v>216.4</c:v>
                </c:pt>
                <c:pt idx="2165">
                  <c:v>216.5</c:v>
                </c:pt>
                <c:pt idx="2166">
                  <c:v>216.6</c:v>
                </c:pt>
                <c:pt idx="2167">
                  <c:v>216.7</c:v>
                </c:pt>
                <c:pt idx="2168">
                  <c:v>216.8</c:v>
                </c:pt>
                <c:pt idx="2169">
                  <c:v>216.9</c:v>
                </c:pt>
                <c:pt idx="2170">
                  <c:v>217</c:v>
                </c:pt>
                <c:pt idx="2171">
                  <c:v>217.1</c:v>
                </c:pt>
                <c:pt idx="2172">
                  <c:v>217.2</c:v>
                </c:pt>
                <c:pt idx="2173">
                  <c:v>217.3</c:v>
                </c:pt>
                <c:pt idx="2174">
                  <c:v>217.4</c:v>
                </c:pt>
                <c:pt idx="2175">
                  <c:v>217.5</c:v>
                </c:pt>
                <c:pt idx="2176">
                  <c:v>217.6</c:v>
                </c:pt>
                <c:pt idx="2177">
                  <c:v>217.7</c:v>
                </c:pt>
                <c:pt idx="2178">
                  <c:v>217.8</c:v>
                </c:pt>
                <c:pt idx="2179">
                  <c:v>217.9</c:v>
                </c:pt>
                <c:pt idx="2180">
                  <c:v>218</c:v>
                </c:pt>
                <c:pt idx="2181">
                  <c:v>218.1</c:v>
                </c:pt>
                <c:pt idx="2182">
                  <c:v>218.2</c:v>
                </c:pt>
                <c:pt idx="2183">
                  <c:v>218.3</c:v>
                </c:pt>
                <c:pt idx="2184">
                  <c:v>218.4</c:v>
                </c:pt>
                <c:pt idx="2185">
                  <c:v>218.5</c:v>
                </c:pt>
                <c:pt idx="2186">
                  <c:v>218.6</c:v>
                </c:pt>
                <c:pt idx="2187">
                  <c:v>218.7</c:v>
                </c:pt>
                <c:pt idx="2188">
                  <c:v>218.8</c:v>
                </c:pt>
                <c:pt idx="2189">
                  <c:v>218.9</c:v>
                </c:pt>
                <c:pt idx="2190">
                  <c:v>219</c:v>
                </c:pt>
                <c:pt idx="2191">
                  <c:v>219.1</c:v>
                </c:pt>
                <c:pt idx="2192">
                  <c:v>219.2</c:v>
                </c:pt>
                <c:pt idx="2193">
                  <c:v>219.3</c:v>
                </c:pt>
                <c:pt idx="2194">
                  <c:v>219.4</c:v>
                </c:pt>
                <c:pt idx="2195">
                  <c:v>219.5</c:v>
                </c:pt>
                <c:pt idx="2196">
                  <c:v>219.6</c:v>
                </c:pt>
                <c:pt idx="2197">
                  <c:v>219.7</c:v>
                </c:pt>
                <c:pt idx="2198">
                  <c:v>219.8</c:v>
                </c:pt>
                <c:pt idx="2199">
                  <c:v>219.9</c:v>
                </c:pt>
                <c:pt idx="2200">
                  <c:v>220</c:v>
                </c:pt>
                <c:pt idx="2201">
                  <c:v>220.1</c:v>
                </c:pt>
                <c:pt idx="2202">
                  <c:v>220.2</c:v>
                </c:pt>
                <c:pt idx="2203">
                  <c:v>220.3</c:v>
                </c:pt>
                <c:pt idx="2204">
                  <c:v>220.4</c:v>
                </c:pt>
                <c:pt idx="2205">
                  <c:v>220.5</c:v>
                </c:pt>
                <c:pt idx="2206">
                  <c:v>220.6</c:v>
                </c:pt>
                <c:pt idx="2207">
                  <c:v>220.7</c:v>
                </c:pt>
                <c:pt idx="2208">
                  <c:v>220.8</c:v>
                </c:pt>
                <c:pt idx="2209">
                  <c:v>220.9</c:v>
                </c:pt>
                <c:pt idx="2210">
                  <c:v>221</c:v>
                </c:pt>
                <c:pt idx="2211">
                  <c:v>221.1</c:v>
                </c:pt>
                <c:pt idx="2212">
                  <c:v>221.2</c:v>
                </c:pt>
                <c:pt idx="2213">
                  <c:v>221.3</c:v>
                </c:pt>
                <c:pt idx="2214">
                  <c:v>221.4</c:v>
                </c:pt>
                <c:pt idx="2215">
                  <c:v>221.5</c:v>
                </c:pt>
                <c:pt idx="2216">
                  <c:v>221.6</c:v>
                </c:pt>
                <c:pt idx="2217">
                  <c:v>221.7</c:v>
                </c:pt>
                <c:pt idx="2218">
                  <c:v>221.8</c:v>
                </c:pt>
                <c:pt idx="2219">
                  <c:v>221.9</c:v>
                </c:pt>
                <c:pt idx="2220">
                  <c:v>222</c:v>
                </c:pt>
                <c:pt idx="2221">
                  <c:v>222.1</c:v>
                </c:pt>
                <c:pt idx="2222">
                  <c:v>222.2</c:v>
                </c:pt>
                <c:pt idx="2223">
                  <c:v>222.3</c:v>
                </c:pt>
                <c:pt idx="2224">
                  <c:v>222.4</c:v>
                </c:pt>
                <c:pt idx="2225">
                  <c:v>222.5</c:v>
                </c:pt>
                <c:pt idx="2226">
                  <c:v>222.6</c:v>
                </c:pt>
                <c:pt idx="2227">
                  <c:v>222.7</c:v>
                </c:pt>
                <c:pt idx="2228">
                  <c:v>222.8</c:v>
                </c:pt>
                <c:pt idx="2229">
                  <c:v>222.9</c:v>
                </c:pt>
                <c:pt idx="2230">
                  <c:v>223</c:v>
                </c:pt>
                <c:pt idx="2231">
                  <c:v>223.1</c:v>
                </c:pt>
                <c:pt idx="2232">
                  <c:v>223.2</c:v>
                </c:pt>
                <c:pt idx="2233">
                  <c:v>223.3</c:v>
                </c:pt>
                <c:pt idx="2234">
                  <c:v>223.4</c:v>
                </c:pt>
                <c:pt idx="2235">
                  <c:v>223.5</c:v>
                </c:pt>
                <c:pt idx="2236">
                  <c:v>223.6</c:v>
                </c:pt>
                <c:pt idx="2237">
                  <c:v>223.7</c:v>
                </c:pt>
                <c:pt idx="2238">
                  <c:v>223.8</c:v>
                </c:pt>
                <c:pt idx="2239">
                  <c:v>223.9</c:v>
                </c:pt>
                <c:pt idx="2240">
                  <c:v>224</c:v>
                </c:pt>
                <c:pt idx="2241">
                  <c:v>224.1</c:v>
                </c:pt>
                <c:pt idx="2242">
                  <c:v>224.2</c:v>
                </c:pt>
                <c:pt idx="2243">
                  <c:v>224.3</c:v>
                </c:pt>
                <c:pt idx="2244">
                  <c:v>224.4</c:v>
                </c:pt>
                <c:pt idx="2245">
                  <c:v>224.5</c:v>
                </c:pt>
                <c:pt idx="2246">
                  <c:v>224.6</c:v>
                </c:pt>
                <c:pt idx="2247">
                  <c:v>224.7</c:v>
                </c:pt>
                <c:pt idx="2248">
                  <c:v>224.8</c:v>
                </c:pt>
                <c:pt idx="2249">
                  <c:v>224.9</c:v>
                </c:pt>
                <c:pt idx="2250">
                  <c:v>225</c:v>
                </c:pt>
                <c:pt idx="2251">
                  <c:v>225.1</c:v>
                </c:pt>
                <c:pt idx="2252">
                  <c:v>225.2</c:v>
                </c:pt>
                <c:pt idx="2253">
                  <c:v>225.3</c:v>
                </c:pt>
                <c:pt idx="2254">
                  <c:v>225.4</c:v>
                </c:pt>
                <c:pt idx="2255">
                  <c:v>225.5</c:v>
                </c:pt>
                <c:pt idx="2256">
                  <c:v>225.6</c:v>
                </c:pt>
                <c:pt idx="2257">
                  <c:v>225.7</c:v>
                </c:pt>
                <c:pt idx="2258">
                  <c:v>225.8</c:v>
                </c:pt>
                <c:pt idx="2259">
                  <c:v>225.9</c:v>
                </c:pt>
                <c:pt idx="2260">
                  <c:v>226</c:v>
                </c:pt>
                <c:pt idx="2261">
                  <c:v>226.1</c:v>
                </c:pt>
                <c:pt idx="2262">
                  <c:v>226.2</c:v>
                </c:pt>
                <c:pt idx="2263">
                  <c:v>226.3</c:v>
                </c:pt>
                <c:pt idx="2264">
                  <c:v>226.4</c:v>
                </c:pt>
                <c:pt idx="2265">
                  <c:v>226.5</c:v>
                </c:pt>
                <c:pt idx="2266">
                  <c:v>226.6</c:v>
                </c:pt>
                <c:pt idx="2267">
                  <c:v>226.7</c:v>
                </c:pt>
                <c:pt idx="2268">
                  <c:v>226.8</c:v>
                </c:pt>
                <c:pt idx="2269">
                  <c:v>226.9</c:v>
                </c:pt>
                <c:pt idx="2270">
                  <c:v>227</c:v>
                </c:pt>
                <c:pt idx="2271">
                  <c:v>227.1</c:v>
                </c:pt>
                <c:pt idx="2272">
                  <c:v>227.2</c:v>
                </c:pt>
                <c:pt idx="2273">
                  <c:v>227.3</c:v>
                </c:pt>
                <c:pt idx="2274">
                  <c:v>227.4</c:v>
                </c:pt>
                <c:pt idx="2275">
                  <c:v>227.5</c:v>
                </c:pt>
                <c:pt idx="2276">
                  <c:v>227.6</c:v>
                </c:pt>
                <c:pt idx="2277">
                  <c:v>227.7</c:v>
                </c:pt>
                <c:pt idx="2278">
                  <c:v>227.8</c:v>
                </c:pt>
                <c:pt idx="2279">
                  <c:v>227.9</c:v>
                </c:pt>
                <c:pt idx="2280">
                  <c:v>228</c:v>
                </c:pt>
                <c:pt idx="2281">
                  <c:v>228.1</c:v>
                </c:pt>
                <c:pt idx="2282">
                  <c:v>228.2</c:v>
                </c:pt>
                <c:pt idx="2283">
                  <c:v>228.3</c:v>
                </c:pt>
                <c:pt idx="2284">
                  <c:v>228.4</c:v>
                </c:pt>
                <c:pt idx="2285">
                  <c:v>228.5</c:v>
                </c:pt>
                <c:pt idx="2286">
                  <c:v>228.6</c:v>
                </c:pt>
                <c:pt idx="2287">
                  <c:v>228.7</c:v>
                </c:pt>
                <c:pt idx="2288">
                  <c:v>228.8</c:v>
                </c:pt>
                <c:pt idx="2289">
                  <c:v>228.9</c:v>
                </c:pt>
                <c:pt idx="2290">
                  <c:v>229</c:v>
                </c:pt>
                <c:pt idx="2291">
                  <c:v>229.1</c:v>
                </c:pt>
                <c:pt idx="2292">
                  <c:v>229.2</c:v>
                </c:pt>
                <c:pt idx="2293">
                  <c:v>229.3</c:v>
                </c:pt>
                <c:pt idx="2294">
                  <c:v>229.4</c:v>
                </c:pt>
                <c:pt idx="2295">
                  <c:v>229.5</c:v>
                </c:pt>
                <c:pt idx="2296">
                  <c:v>229.6</c:v>
                </c:pt>
                <c:pt idx="2297">
                  <c:v>229.7</c:v>
                </c:pt>
                <c:pt idx="2298">
                  <c:v>229.8</c:v>
                </c:pt>
                <c:pt idx="2299">
                  <c:v>229.9</c:v>
                </c:pt>
                <c:pt idx="2300">
                  <c:v>230</c:v>
                </c:pt>
                <c:pt idx="2301">
                  <c:v>230.1</c:v>
                </c:pt>
                <c:pt idx="2302">
                  <c:v>230.2</c:v>
                </c:pt>
                <c:pt idx="2303">
                  <c:v>230.3</c:v>
                </c:pt>
                <c:pt idx="2304">
                  <c:v>230.4</c:v>
                </c:pt>
                <c:pt idx="2305">
                  <c:v>230.5</c:v>
                </c:pt>
                <c:pt idx="2306">
                  <c:v>230.6</c:v>
                </c:pt>
                <c:pt idx="2307">
                  <c:v>230.7</c:v>
                </c:pt>
                <c:pt idx="2308">
                  <c:v>230.8</c:v>
                </c:pt>
                <c:pt idx="2309">
                  <c:v>230.9</c:v>
                </c:pt>
                <c:pt idx="2310">
                  <c:v>231</c:v>
                </c:pt>
                <c:pt idx="2311">
                  <c:v>231.1</c:v>
                </c:pt>
                <c:pt idx="2312">
                  <c:v>231.2</c:v>
                </c:pt>
                <c:pt idx="2313">
                  <c:v>231.3</c:v>
                </c:pt>
                <c:pt idx="2314">
                  <c:v>231.4</c:v>
                </c:pt>
                <c:pt idx="2315">
                  <c:v>231.5</c:v>
                </c:pt>
                <c:pt idx="2316">
                  <c:v>231.6</c:v>
                </c:pt>
                <c:pt idx="2317">
                  <c:v>231.7</c:v>
                </c:pt>
                <c:pt idx="2318">
                  <c:v>231.8</c:v>
                </c:pt>
                <c:pt idx="2319">
                  <c:v>231.9</c:v>
                </c:pt>
                <c:pt idx="2320">
                  <c:v>232</c:v>
                </c:pt>
                <c:pt idx="2321">
                  <c:v>232.1</c:v>
                </c:pt>
                <c:pt idx="2322">
                  <c:v>232.2</c:v>
                </c:pt>
                <c:pt idx="2323">
                  <c:v>232.3</c:v>
                </c:pt>
                <c:pt idx="2324">
                  <c:v>232.4</c:v>
                </c:pt>
                <c:pt idx="2325">
                  <c:v>232.5</c:v>
                </c:pt>
                <c:pt idx="2326">
                  <c:v>232.6</c:v>
                </c:pt>
                <c:pt idx="2327">
                  <c:v>232.7</c:v>
                </c:pt>
                <c:pt idx="2328">
                  <c:v>232.8</c:v>
                </c:pt>
                <c:pt idx="2329">
                  <c:v>232.9</c:v>
                </c:pt>
                <c:pt idx="2330">
                  <c:v>233</c:v>
                </c:pt>
                <c:pt idx="2331">
                  <c:v>233.1</c:v>
                </c:pt>
                <c:pt idx="2332">
                  <c:v>233.2</c:v>
                </c:pt>
                <c:pt idx="2333">
                  <c:v>233.3</c:v>
                </c:pt>
                <c:pt idx="2334">
                  <c:v>233.4</c:v>
                </c:pt>
                <c:pt idx="2335">
                  <c:v>233.5</c:v>
                </c:pt>
                <c:pt idx="2336">
                  <c:v>233.6</c:v>
                </c:pt>
                <c:pt idx="2337">
                  <c:v>233.7</c:v>
                </c:pt>
                <c:pt idx="2338">
                  <c:v>233.8</c:v>
                </c:pt>
                <c:pt idx="2339">
                  <c:v>233.9</c:v>
                </c:pt>
                <c:pt idx="2340">
                  <c:v>234</c:v>
                </c:pt>
                <c:pt idx="2341">
                  <c:v>234.1</c:v>
                </c:pt>
                <c:pt idx="2342">
                  <c:v>234.2</c:v>
                </c:pt>
                <c:pt idx="2343">
                  <c:v>234.3</c:v>
                </c:pt>
                <c:pt idx="2344">
                  <c:v>234.4</c:v>
                </c:pt>
                <c:pt idx="2345">
                  <c:v>234.5</c:v>
                </c:pt>
                <c:pt idx="2346">
                  <c:v>234.6</c:v>
                </c:pt>
                <c:pt idx="2347">
                  <c:v>234.7</c:v>
                </c:pt>
                <c:pt idx="2348">
                  <c:v>234.8</c:v>
                </c:pt>
                <c:pt idx="2349">
                  <c:v>234.9</c:v>
                </c:pt>
                <c:pt idx="2350">
                  <c:v>235</c:v>
                </c:pt>
                <c:pt idx="2351">
                  <c:v>235.1</c:v>
                </c:pt>
                <c:pt idx="2352">
                  <c:v>235.2</c:v>
                </c:pt>
                <c:pt idx="2353">
                  <c:v>235.3</c:v>
                </c:pt>
                <c:pt idx="2354">
                  <c:v>235.4</c:v>
                </c:pt>
                <c:pt idx="2355">
                  <c:v>235.5</c:v>
                </c:pt>
                <c:pt idx="2356">
                  <c:v>235.6</c:v>
                </c:pt>
                <c:pt idx="2357">
                  <c:v>235.7</c:v>
                </c:pt>
                <c:pt idx="2358">
                  <c:v>235.8</c:v>
                </c:pt>
                <c:pt idx="2359">
                  <c:v>235.9</c:v>
                </c:pt>
                <c:pt idx="2360">
                  <c:v>236</c:v>
                </c:pt>
                <c:pt idx="2361">
                  <c:v>236.1</c:v>
                </c:pt>
                <c:pt idx="2362">
                  <c:v>236.2</c:v>
                </c:pt>
                <c:pt idx="2363">
                  <c:v>236.3</c:v>
                </c:pt>
                <c:pt idx="2364">
                  <c:v>236.4</c:v>
                </c:pt>
                <c:pt idx="2365">
                  <c:v>236.5</c:v>
                </c:pt>
                <c:pt idx="2366">
                  <c:v>236.6</c:v>
                </c:pt>
                <c:pt idx="2367">
                  <c:v>236.7</c:v>
                </c:pt>
                <c:pt idx="2368">
                  <c:v>236.8</c:v>
                </c:pt>
                <c:pt idx="2369">
                  <c:v>236.9</c:v>
                </c:pt>
                <c:pt idx="2370">
                  <c:v>237</c:v>
                </c:pt>
                <c:pt idx="2371">
                  <c:v>237.1</c:v>
                </c:pt>
                <c:pt idx="2372">
                  <c:v>237.2</c:v>
                </c:pt>
                <c:pt idx="2373">
                  <c:v>237.3</c:v>
                </c:pt>
                <c:pt idx="2374">
                  <c:v>237.4</c:v>
                </c:pt>
                <c:pt idx="2375">
                  <c:v>237.5</c:v>
                </c:pt>
                <c:pt idx="2376">
                  <c:v>237.6</c:v>
                </c:pt>
                <c:pt idx="2377">
                  <c:v>237.7</c:v>
                </c:pt>
                <c:pt idx="2378">
                  <c:v>237.8</c:v>
                </c:pt>
                <c:pt idx="2379">
                  <c:v>237.9</c:v>
                </c:pt>
                <c:pt idx="2380">
                  <c:v>238</c:v>
                </c:pt>
                <c:pt idx="2381">
                  <c:v>238.1</c:v>
                </c:pt>
                <c:pt idx="2382">
                  <c:v>238.2</c:v>
                </c:pt>
                <c:pt idx="2383">
                  <c:v>238.3</c:v>
                </c:pt>
                <c:pt idx="2384">
                  <c:v>238.4</c:v>
                </c:pt>
                <c:pt idx="2385">
                  <c:v>238.5</c:v>
                </c:pt>
                <c:pt idx="2386">
                  <c:v>238.6</c:v>
                </c:pt>
                <c:pt idx="2387">
                  <c:v>238.7</c:v>
                </c:pt>
                <c:pt idx="2388">
                  <c:v>238.8</c:v>
                </c:pt>
                <c:pt idx="2389">
                  <c:v>238.9</c:v>
                </c:pt>
                <c:pt idx="2390">
                  <c:v>239</c:v>
                </c:pt>
                <c:pt idx="2391">
                  <c:v>239.1</c:v>
                </c:pt>
                <c:pt idx="2392">
                  <c:v>239.2</c:v>
                </c:pt>
                <c:pt idx="2393">
                  <c:v>239.3</c:v>
                </c:pt>
                <c:pt idx="2394">
                  <c:v>239.4</c:v>
                </c:pt>
                <c:pt idx="2395">
                  <c:v>239.5</c:v>
                </c:pt>
                <c:pt idx="2396">
                  <c:v>239.6</c:v>
                </c:pt>
                <c:pt idx="2397">
                  <c:v>239.7</c:v>
                </c:pt>
                <c:pt idx="2398">
                  <c:v>239.8</c:v>
                </c:pt>
                <c:pt idx="2399">
                  <c:v>239.9</c:v>
                </c:pt>
                <c:pt idx="2400">
                  <c:v>240</c:v>
                </c:pt>
                <c:pt idx="2401">
                  <c:v>240.1</c:v>
                </c:pt>
                <c:pt idx="2402">
                  <c:v>240.2</c:v>
                </c:pt>
                <c:pt idx="2403">
                  <c:v>240.3</c:v>
                </c:pt>
                <c:pt idx="2404">
                  <c:v>240.4</c:v>
                </c:pt>
                <c:pt idx="2405">
                  <c:v>240.5</c:v>
                </c:pt>
                <c:pt idx="2406">
                  <c:v>240.6</c:v>
                </c:pt>
                <c:pt idx="2407">
                  <c:v>240.7</c:v>
                </c:pt>
                <c:pt idx="2408">
                  <c:v>240.8</c:v>
                </c:pt>
                <c:pt idx="2409">
                  <c:v>240.9</c:v>
                </c:pt>
                <c:pt idx="2410">
                  <c:v>241</c:v>
                </c:pt>
                <c:pt idx="2411">
                  <c:v>241.1</c:v>
                </c:pt>
                <c:pt idx="2412">
                  <c:v>241.2</c:v>
                </c:pt>
                <c:pt idx="2413">
                  <c:v>241.3</c:v>
                </c:pt>
                <c:pt idx="2414">
                  <c:v>241.4</c:v>
                </c:pt>
                <c:pt idx="2415">
                  <c:v>241.5</c:v>
                </c:pt>
                <c:pt idx="2416">
                  <c:v>241.6</c:v>
                </c:pt>
                <c:pt idx="2417">
                  <c:v>241.7</c:v>
                </c:pt>
                <c:pt idx="2418">
                  <c:v>241.8</c:v>
                </c:pt>
                <c:pt idx="2419">
                  <c:v>241.9</c:v>
                </c:pt>
                <c:pt idx="2420">
                  <c:v>242</c:v>
                </c:pt>
                <c:pt idx="2421">
                  <c:v>242.1</c:v>
                </c:pt>
                <c:pt idx="2422">
                  <c:v>242.2</c:v>
                </c:pt>
                <c:pt idx="2423">
                  <c:v>242.3</c:v>
                </c:pt>
                <c:pt idx="2424">
                  <c:v>242.4</c:v>
                </c:pt>
                <c:pt idx="2425">
                  <c:v>242.5</c:v>
                </c:pt>
                <c:pt idx="2426">
                  <c:v>242.6</c:v>
                </c:pt>
                <c:pt idx="2427">
                  <c:v>242.7</c:v>
                </c:pt>
                <c:pt idx="2428">
                  <c:v>242.8</c:v>
                </c:pt>
                <c:pt idx="2429">
                  <c:v>242.9</c:v>
                </c:pt>
                <c:pt idx="2430">
                  <c:v>243</c:v>
                </c:pt>
                <c:pt idx="2431">
                  <c:v>243.1</c:v>
                </c:pt>
                <c:pt idx="2432">
                  <c:v>243.2</c:v>
                </c:pt>
                <c:pt idx="2433">
                  <c:v>243.3</c:v>
                </c:pt>
                <c:pt idx="2434">
                  <c:v>243.4</c:v>
                </c:pt>
                <c:pt idx="2435">
                  <c:v>243.5</c:v>
                </c:pt>
                <c:pt idx="2436">
                  <c:v>243.6</c:v>
                </c:pt>
                <c:pt idx="2437">
                  <c:v>243.7</c:v>
                </c:pt>
                <c:pt idx="2438">
                  <c:v>243.8</c:v>
                </c:pt>
                <c:pt idx="2439">
                  <c:v>243.9</c:v>
                </c:pt>
                <c:pt idx="2440">
                  <c:v>244</c:v>
                </c:pt>
                <c:pt idx="2441">
                  <c:v>244.1</c:v>
                </c:pt>
                <c:pt idx="2442">
                  <c:v>244.2</c:v>
                </c:pt>
                <c:pt idx="2443">
                  <c:v>244.3</c:v>
                </c:pt>
                <c:pt idx="2444">
                  <c:v>244.4</c:v>
                </c:pt>
                <c:pt idx="2445">
                  <c:v>244.5</c:v>
                </c:pt>
                <c:pt idx="2446">
                  <c:v>244.6</c:v>
                </c:pt>
                <c:pt idx="2447">
                  <c:v>244.7</c:v>
                </c:pt>
                <c:pt idx="2448">
                  <c:v>244.8</c:v>
                </c:pt>
                <c:pt idx="2449">
                  <c:v>244.9</c:v>
                </c:pt>
                <c:pt idx="2450">
                  <c:v>245</c:v>
                </c:pt>
                <c:pt idx="2451">
                  <c:v>245.1</c:v>
                </c:pt>
                <c:pt idx="2452">
                  <c:v>245.2</c:v>
                </c:pt>
                <c:pt idx="2453">
                  <c:v>245.3</c:v>
                </c:pt>
                <c:pt idx="2454">
                  <c:v>245.4</c:v>
                </c:pt>
                <c:pt idx="2455">
                  <c:v>245.5</c:v>
                </c:pt>
                <c:pt idx="2456">
                  <c:v>245.6</c:v>
                </c:pt>
                <c:pt idx="2457">
                  <c:v>245.7</c:v>
                </c:pt>
                <c:pt idx="2458">
                  <c:v>245.8</c:v>
                </c:pt>
                <c:pt idx="2459">
                  <c:v>245.9</c:v>
                </c:pt>
                <c:pt idx="2460">
                  <c:v>246</c:v>
                </c:pt>
                <c:pt idx="2461">
                  <c:v>246.1</c:v>
                </c:pt>
                <c:pt idx="2462">
                  <c:v>246.2</c:v>
                </c:pt>
                <c:pt idx="2463">
                  <c:v>246.3</c:v>
                </c:pt>
                <c:pt idx="2464">
                  <c:v>246.4</c:v>
                </c:pt>
                <c:pt idx="2465">
                  <c:v>246.5</c:v>
                </c:pt>
                <c:pt idx="2466">
                  <c:v>246.6</c:v>
                </c:pt>
                <c:pt idx="2467">
                  <c:v>246.7</c:v>
                </c:pt>
                <c:pt idx="2468">
                  <c:v>246.8</c:v>
                </c:pt>
                <c:pt idx="2469">
                  <c:v>246.9</c:v>
                </c:pt>
                <c:pt idx="2470">
                  <c:v>247</c:v>
                </c:pt>
                <c:pt idx="2471">
                  <c:v>247.1</c:v>
                </c:pt>
                <c:pt idx="2472">
                  <c:v>247.2</c:v>
                </c:pt>
                <c:pt idx="2473">
                  <c:v>247.3</c:v>
                </c:pt>
                <c:pt idx="2474">
                  <c:v>247.4</c:v>
                </c:pt>
                <c:pt idx="2475">
                  <c:v>247.5</c:v>
                </c:pt>
                <c:pt idx="2476">
                  <c:v>247.6</c:v>
                </c:pt>
                <c:pt idx="2477">
                  <c:v>247.7</c:v>
                </c:pt>
                <c:pt idx="2478">
                  <c:v>247.8</c:v>
                </c:pt>
                <c:pt idx="2479">
                  <c:v>247.9</c:v>
                </c:pt>
                <c:pt idx="2480">
                  <c:v>248</c:v>
                </c:pt>
                <c:pt idx="2481">
                  <c:v>248.1</c:v>
                </c:pt>
                <c:pt idx="2482">
                  <c:v>248.2</c:v>
                </c:pt>
                <c:pt idx="2483">
                  <c:v>248.3</c:v>
                </c:pt>
                <c:pt idx="2484">
                  <c:v>248.4</c:v>
                </c:pt>
                <c:pt idx="2485">
                  <c:v>248.5</c:v>
                </c:pt>
                <c:pt idx="2486">
                  <c:v>248.6</c:v>
                </c:pt>
                <c:pt idx="2487">
                  <c:v>248.7</c:v>
                </c:pt>
                <c:pt idx="2488">
                  <c:v>248.8</c:v>
                </c:pt>
                <c:pt idx="2489">
                  <c:v>248.9</c:v>
                </c:pt>
                <c:pt idx="2490">
                  <c:v>249</c:v>
                </c:pt>
                <c:pt idx="2491">
                  <c:v>249.1</c:v>
                </c:pt>
                <c:pt idx="2492">
                  <c:v>249.2</c:v>
                </c:pt>
                <c:pt idx="2493">
                  <c:v>249.3</c:v>
                </c:pt>
                <c:pt idx="2494">
                  <c:v>249.4</c:v>
                </c:pt>
                <c:pt idx="2495">
                  <c:v>249.5</c:v>
                </c:pt>
                <c:pt idx="2496">
                  <c:v>249.6</c:v>
                </c:pt>
                <c:pt idx="2497">
                  <c:v>249.7</c:v>
                </c:pt>
                <c:pt idx="2498">
                  <c:v>249.8</c:v>
                </c:pt>
                <c:pt idx="2499">
                  <c:v>249.9</c:v>
                </c:pt>
                <c:pt idx="2500">
                  <c:v>250</c:v>
                </c:pt>
                <c:pt idx="2501">
                  <c:v>250.1</c:v>
                </c:pt>
                <c:pt idx="2502">
                  <c:v>250.2</c:v>
                </c:pt>
                <c:pt idx="2503">
                  <c:v>250.3</c:v>
                </c:pt>
                <c:pt idx="2504">
                  <c:v>250.4</c:v>
                </c:pt>
                <c:pt idx="2505">
                  <c:v>250.5</c:v>
                </c:pt>
                <c:pt idx="2506">
                  <c:v>250.6</c:v>
                </c:pt>
                <c:pt idx="2507">
                  <c:v>250.7</c:v>
                </c:pt>
                <c:pt idx="2508">
                  <c:v>250.8</c:v>
                </c:pt>
                <c:pt idx="2509">
                  <c:v>250.9</c:v>
                </c:pt>
                <c:pt idx="2510">
                  <c:v>251</c:v>
                </c:pt>
                <c:pt idx="2511">
                  <c:v>251.1</c:v>
                </c:pt>
                <c:pt idx="2512">
                  <c:v>251.2</c:v>
                </c:pt>
                <c:pt idx="2513">
                  <c:v>251.3</c:v>
                </c:pt>
                <c:pt idx="2514">
                  <c:v>251.4</c:v>
                </c:pt>
                <c:pt idx="2515">
                  <c:v>251.5</c:v>
                </c:pt>
                <c:pt idx="2516">
                  <c:v>251.6</c:v>
                </c:pt>
                <c:pt idx="2517">
                  <c:v>251.7</c:v>
                </c:pt>
                <c:pt idx="2518">
                  <c:v>251.8</c:v>
                </c:pt>
                <c:pt idx="2519">
                  <c:v>251.9</c:v>
                </c:pt>
                <c:pt idx="2520">
                  <c:v>252</c:v>
                </c:pt>
                <c:pt idx="2521">
                  <c:v>252.1</c:v>
                </c:pt>
                <c:pt idx="2522">
                  <c:v>252.2</c:v>
                </c:pt>
                <c:pt idx="2523">
                  <c:v>252.3</c:v>
                </c:pt>
                <c:pt idx="2524">
                  <c:v>252.4</c:v>
                </c:pt>
                <c:pt idx="2525">
                  <c:v>252.5</c:v>
                </c:pt>
                <c:pt idx="2526">
                  <c:v>252.6</c:v>
                </c:pt>
                <c:pt idx="2527">
                  <c:v>252.7</c:v>
                </c:pt>
                <c:pt idx="2528">
                  <c:v>252.8</c:v>
                </c:pt>
                <c:pt idx="2529">
                  <c:v>252.9</c:v>
                </c:pt>
                <c:pt idx="2530">
                  <c:v>253</c:v>
                </c:pt>
                <c:pt idx="2531">
                  <c:v>253.1</c:v>
                </c:pt>
                <c:pt idx="2532">
                  <c:v>253.2</c:v>
                </c:pt>
                <c:pt idx="2533">
                  <c:v>253.3</c:v>
                </c:pt>
                <c:pt idx="2534">
                  <c:v>253.4</c:v>
                </c:pt>
                <c:pt idx="2535">
                  <c:v>253.5</c:v>
                </c:pt>
                <c:pt idx="2536">
                  <c:v>253.6</c:v>
                </c:pt>
                <c:pt idx="2537">
                  <c:v>253.7</c:v>
                </c:pt>
                <c:pt idx="2538">
                  <c:v>253.8</c:v>
                </c:pt>
                <c:pt idx="2539">
                  <c:v>253.9</c:v>
                </c:pt>
                <c:pt idx="2540">
                  <c:v>254</c:v>
                </c:pt>
                <c:pt idx="2541">
                  <c:v>254.1</c:v>
                </c:pt>
                <c:pt idx="2542">
                  <c:v>254.2</c:v>
                </c:pt>
                <c:pt idx="2543">
                  <c:v>254.3</c:v>
                </c:pt>
                <c:pt idx="2544">
                  <c:v>254.4</c:v>
                </c:pt>
                <c:pt idx="2545">
                  <c:v>254.5</c:v>
                </c:pt>
                <c:pt idx="2546">
                  <c:v>254.6</c:v>
                </c:pt>
                <c:pt idx="2547">
                  <c:v>254.7</c:v>
                </c:pt>
                <c:pt idx="2548">
                  <c:v>254.8</c:v>
                </c:pt>
                <c:pt idx="2549">
                  <c:v>254.9</c:v>
                </c:pt>
                <c:pt idx="2550">
                  <c:v>255</c:v>
                </c:pt>
                <c:pt idx="2551">
                  <c:v>255.1</c:v>
                </c:pt>
                <c:pt idx="2552">
                  <c:v>255.2</c:v>
                </c:pt>
                <c:pt idx="2553">
                  <c:v>255.3</c:v>
                </c:pt>
                <c:pt idx="2554">
                  <c:v>255.4</c:v>
                </c:pt>
                <c:pt idx="2555">
                  <c:v>255.5</c:v>
                </c:pt>
                <c:pt idx="2556">
                  <c:v>255.6</c:v>
                </c:pt>
                <c:pt idx="2557">
                  <c:v>255.7</c:v>
                </c:pt>
                <c:pt idx="2558">
                  <c:v>255.8</c:v>
                </c:pt>
                <c:pt idx="2559">
                  <c:v>255.9</c:v>
                </c:pt>
                <c:pt idx="2560">
                  <c:v>256</c:v>
                </c:pt>
                <c:pt idx="2561">
                  <c:v>256.10000000000002</c:v>
                </c:pt>
                <c:pt idx="2562">
                  <c:v>256.2</c:v>
                </c:pt>
                <c:pt idx="2563">
                  <c:v>256.3</c:v>
                </c:pt>
                <c:pt idx="2564">
                  <c:v>256.39999999999998</c:v>
                </c:pt>
                <c:pt idx="2565">
                  <c:v>256.5</c:v>
                </c:pt>
                <c:pt idx="2566">
                  <c:v>256.60000000000002</c:v>
                </c:pt>
                <c:pt idx="2567">
                  <c:v>256.7</c:v>
                </c:pt>
                <c:pt idx="2568">
                  <c:v>256.8</c:v>
                </c:pt>
                <c:pt idx="2569">
                  <c:v>256.89999999999998</c:v>
                </c:pt>
                <c:pt idx="2570">
                  <c:v>257</c:v>
                </c:pt>
                <c:pt idx="2571">
                  <c:v>257.10000000000002</c:v>
                </c:pt>
                <c:pt idx="2572">
                  <c:v>257.2</c:v>
                </c:pt>
                <c:pt idx="2573">
                  <c:v>257.3</c:v>
                </c:pt>
                <c:pt idx="2574">
                  <c:v>257.39999999999998</c:v>
                </c:pt>
                <c:pt idx="2575">
                  <c:v>257.5</c:v>
                </c:pt>
                <c:pt idx="2576">
                  <c:v>257.60000000000002</c:v>
                </c:pt>
                <c:pt idx="2577">
                  <c:v>257.7</c:v>
                </c:pt>
                <c:pt idx="2578">
                  <c:v>257.8</c:v>
                </c:pt>
                <c:pt idx="2579">
                  <c:v>257.89999999999998</c:v>
                </c:pt>
                <c:pt idx="2580">
                  <c:v>258</c:v>
                </c:pt>
                <c:pt idx="2581">
                  <c:v>258.10000000000002</c:v>
                </c:pt>
                <c:pt idx="2582">
                  <c:v>258.2</c:v>
                </c:pt>
                <c:pt idx="2583">
                  <c:v>258.3</c:v>
                </c:pt>
                <c:pt idx="2584">
                  <c:v>258.39999999999998</c:v>
                </c:pt>
                <c:pt idx="2585">
                  <c:v>258.5</c:v>
                </c:pt>
                <c:pt idx="2586">
                  <c:v>258.60000000000002</c:v>
                </c:pt>
                <c:pt idx="2587">
                  <c:v>258.7</c:v>
                </c:pt>
                <c:pt idx="2588">
                  <c:v>258.8</c:v>
                </c:pt>
                <c:pt idx="2589">
                  <c:v>258.89999999999998</c:v>
                </c:pt>
                <c:pt idx="2590">
                  <c:v>259</c:v>
                </c:pt>
                <c:pt idx="2591">
                  <c:v>259.10000000000002</c:v>
                </c:pt>
                <c:pt idx="2592">
                  <c:v>259.2</c:v>
                </c:pt>
                <c:pt idx="2593">
                  <c:v>259.3</c:v>
                </c:pt>
                <c:pt idx="2594">
                  <c:v>259.39999999999998</c:v>
                </c:pt>
                <c:pt idx="2595">
                  <c:v>259.5</c:v>
                </c:pt>
                <c:pt idx="2596">
                  <c:v>259.60000000000002</c:v>
                </c:pt>
                <c:pt idx="2597">
                  <c:v>259.7</c:v>
                </c:pt>
                <c:pt idx="2598">
                  <c:v>259.8</c:v>
                </c:pt>
                <c:pt idx="2599">
                  <c:v>259.89999999999998</c:v>
                </c:pt>
                <c:pt idx="2600">
                  <c:v>260</c:v>
                </c:pt>
                <c:pt idx="2601">
                  <c:v>260.10000000000002</c:v>
                </c:pt>
                <c:pt idx="2602">
                  <c:v>260.2</c:v>
                </c:pt>
                <c:pt idx="2603">
                  <c:v>260.3</c:v>
                </c:pt>
                <c:pt idx="2604">
                  <c:v>260.39999999999998</c:v>
                </c:pt>
                <c:pt idx="2605">
                  <c:v>260.5</c:v>
                </c:pt>
                <c:pt idx="2606">
                  <c:v>260.60000000000002</c:v>
                </c:pt>
                <c:pt idx="2607">
                  <c:v>260.7</c:v>
                </c:pt>
                <c:pt idx="2608">
                  <c:v>260.8</c:v>
                </c:pt>
                <c:pt idx="2609">
                  <c:v>260.89999999999998</c:v>
                </c:pt>
                <c:pt idx="2610">
                  <c:v>261</c:v>
                </c:pt>
                <c:pt idx="2611">
                  <c:v>261.10000000000002</c:v>
                </c:pt>
                <c:pt idx="2612">
                  <c:v>261.2</c:v>
                </c:pt>
                <c:pt idx="2613">
                  <c:v>261.3</c:v>
                </c:pt>
                <c:pt idx="2614">
                  <c:v>261.39999999999998</c:v>
                </c:pt>
                <c:pt idx="2615">
                  <c:v>261.5</c:v>
                </c:pt>
                <c:pt idx="2616">
                  <c:v>261.60000000000002</c:v>
                </c:pt>
                <c:pt idx="2617">
                  <c:v>261.7</c:v>
                </c:pt>
                <c:pt idx="2618">
                  <c:v>261.8</c:v>
                </c:pt>
                <c:pt idx="2619">
                  <c:v>261.89999999999998</c:v>
                </c:pt>
                <c:pt idx="2620">
                  <c:v>262</c:v>
                </c:pt>
                <c:pt idx="2621">
                  <c:v>262.10000000000002</c:v>
                </c:pt>
                <c:pt idx="2622">
                  <c:v>262.2</c:v>
                </c:pt>
                <c:pt idx="2623">
                  <c:v>262.3</c:v>
                </c:pt>
                <c:pt idx="2624">
                  <c:v>262.39999999999998</c:v>
                </c:pt>
                <c:pt idx="2625">
                  <c:v>262.5</c:v>
                </c:pt>
                <c:pt idx="2626">
                  <c:v>262.60000000000002</c:v>
                </c:pt>
                <c:pt idx="2627">
                  <c:v>262.7</c:v>
                </c:pt>
                <c:pt idx="2628">
                  <c:v>262.8</c:v>
                </c:pt>
                <c:pt idx="2629">
                  <c:v>262.89999999999998</c:v>
                </c:pt>
                <c:pt idx="2630">
                  <c:v>263</c:v>
                </c:pt>
                <c:pt idx="2631">
                  <c:v>263.10000000000002</c:v>
                </c:pt>
                <c:pt idx="2632">
                  <c:v>263.2</c:v>
                </c:pt>
                <c:pt idx="2633">
                  <c:v>263.3</c:v>
                </c:pt>
                <c:pt idx="2634">
                  <c:v>263.39999999999998</c:v>
                </c:pt>
                <c:pt idx="2635">
                  <c:v>263.5</c:v>
                </c:pt>
                <c:pt idx="2636">
                  <c:v>263.60000000000002</c:v>
                </c:pt>
                <c:pt idx="2637">
                  <c:v>263.7</c:v>
                </c:pt>
                <c:pt idx="2638">
                  <c:v>263.8</c:v>
                </c:pt>
                <c:pt idx="2639">
                  <c:v>263.89999999999998</c:v>
                </c:pt>
                <c:pt idx="2640">
                  <c:v>264</c:v>
                </c:pt>
                <c:pt idx="2641">
                  <c:v>264.10000000000002</c:v>
                </c:pt>
                <c:pt idx="2642">
                  <c:v>264.2</c:v>
                </c:pt>
                <c:pt idx="2643">
                  <c:v>264.3</c:v>
                </c:pt>
                <c:pt idx="2644">
                  <c:v>264.39999999999998</c:v>
                </c:pt>
                <c:pt idx="2645">
                  <c:v>264.5</c:v>
                </c:pt>
                <c:pt idx="2646">
                  <c:v>264.60000000000002</c:v>
                </c:pt>
                <c:pt idx="2647">
                  <c:v>264.7</c:v>
                </c:pt>
                <c:pt idx="2648">
                  <c:v>264.8</c:v>
                </c:pt>
                <c:pt idx="2649">
                  <c:v>264.89999999999998</c:v>
                </c:pt>
                <c:pt idx="2650">
                  <c:v>265</c:v>
                </c:pt>
                <c:pt idx="2651">
                  <c:v>265.10000000000002</c:v>
                </c:pt>
                <c:pt idx="2652">
                  <c:v>265.2</c:v>
                </c:pt>
                <c:pt idx="2653">
                  <c:v>265.3</c:v>
                </c:pt>
                <c:pt idx="2654">
                  <c:v>265.39999999999998</c:v>
                </c:pt>
                <c:pt idx="2655">
                  <c:v>265.5</c:v>
                </c:pt>
                <c:pt idx="2656">
                  <c:v>265.60000000000002</c:v>
                </c:pt>
                <c:pt idx="2657">
                  <c:v>265.7</c:v>
                </c:pt>
                <c:pt idx="2658">
                  <c:v>265.8</c:v>
                </c:pt>
                <c:pt idx="2659">
                  <c:v>265.89999999999998</c:v>
                </c:pt>
                <c:pt idx="2660">
                  <c:v>266</c:v>
                </c:pt>
                <c:pt idx="2661">
                  <c:v>266.10000000000002</c:v>
                </c:pt>
                <c:pt idx="2662">
                  <c:v>266.2</c:v>
                </c:pt>
                <c:pt idx="2663">
                  <c:v>266.3</c:v>
                </c:pt>
                <c:pt idx="2664">
                  <c:v>266.39999999999998</c:v>
                </c:pt>
                <c:pt idx="2665">
                  <c:v>266.5</c:v>
                </c:pt>
                <c:pt idx="2666">
                  <c:v>266.60000000000002</c:v>
                </c:pt>
                <c:pt idx="2667">
                  <c:v>266.7</c:v>
                </c:pt>
                <c:pt idx="2668">
                  <c:v>266.8</c:v>
                </c:pt>
                <c:pt idx="2669">
                  <c:v>266.89999999999998</c:v>
                </c:pt>
                <c:pt idx="2670">
                  <c:v>267</c:v>
                </c:pt>
                <c:pt idx="2671">
                  <c:v>267.10000000000002</c:v>
                </c:pt>
                <c:pt idx="2672">
                  <c:v>267.2</c:v>
                </c:pt>
                <c:pt idx="2673">
                  <c:v>267.3</c:v>
                </c:pt>
                <c:pt idx="2674">
                  <c:v>267.39999999999998</c:v>
                </c:pt>
                <c:pt idx="2675">
                  <c:v>267.5</c:v>
                </c:pt>
                <c:pt idx="2676">
                  <c:v>267.60000000000002</c:v>
                </c:pt>
                <c:pt idx="2677">
                  <c:v>267.7</c:v>
                </c:pt>
                <c:pt idx="2678">
                  <c:v>267.8</c:v>
                </c:pt>
                <c:pt idx="2679">
                  <c:v>267.89999999999998</c:v>
                </c:pt>
                <c:pt idx="2680">
                  <c:v>268</c:v>
                </c:pt>
                <c:pt idx="2681">
                  <c:v>268.10000000000002</c:v>
                </c:pt>
                <c:pt idx="2682">
                  <c:v>268.2</c:v>
                </c:pt>
                <c:pt idx="2683">
                  <c:v>268.3</c:v>
                </c:pt>
                <c:pt idx="2684">
                  <c:v>268.39999999999998</c:v>
                </c:pt>
                <c:pt idx="2685">
                  <c:v>268.5</c:v>
                </c:pt>
                <c:pt idx="2686">
                  <c:v>268.60000000000002</c:v>
                </c:pt>
                <c:pt idx="2687">
                  <c:v>268.7</c:v>
                </c:pt>
                <c:pt idx="2688">
                  <c:v>268.8</c:v>
                </c:pt>
                <c:pt idx="2689">
                  <c:v>268.89999999999998</c:v>
                </c:pt>
                <c:pt idx="2690">
                  <c:v>269</c:v>
                </c:pt>
                <c:pt idx="2691">
                  <c:v>269.10000000000002</c:v>
                </c:pt>
                <c:pt idx="2692">
                  <c:v>269.2</c:v>
                </c:pt>
                <c:pt idx="2693">
                  <c:v>269.3</c:v>
                </c:pt>
                <c:pt idx="2694">
                  <c:v>269.39999999999998</c:v>
                </c:pt>
                <c:pt idx="2695">
                  <c:v>269.5</c:v>
                </c:pt>
                <c:pt idx="2696">
                  <c:v>269.60000000000002</c:v>
                </c:pt>
                <c:pt idx="2697">
                  <c:v>269.7</c:v>
                </c:pt>
                <c:pt idx="2698">
                  <c:v>269.8</c:v>
                </c:pt>
                <c:pt idx="2699">
                  <c:v>269.89999999999998</c:v>
                </c:pt>
                <c:pt idx="2700">
                  <c:v>270</c:v>
                </c:pt>
                <c:pt idx="2701">
                  <c:v>270.10000000000002</c:v>
                </c:pt>
                <c:pt idx="2702">
                  <c:v>270.2</c:v>
                </c:pt>
                <c:pt idx="2703">
                  <c:v>270.3</c:v>
                </c:pt>
                <c:pt idx="2704">
                  <c:v>270.39999999999998</c:v>
                </c:pt>
                <c:pt idx="2705">
                  <c:v>270.5</c:v>
                </c:pt>
                <c:pt idx="2706">
                  <c:v>270.60000000000002</c:v>
                </c:pt>
                <c:pt idx="2707">
                  <c:v>270.7</c:v>
                </c:pt>
                <c:pt idx="2708">
                  <c:v>270.8</c:v>
                </c:pt>
                <c:pt idx="2709">
                  <c:v>270.89999999999998</c:v>
                </c:pt>
                <c:pt idx="2710">
                  <c:v>271</c:v>
                </c:pt>
                <c:pt idx="2711">
                  <c:v>271.10000000000002</c:v>
                </c:pt>
                <c:pt idx="2712">
                  <c:v>271.2</c:v>
                </c:pt>
                <c:pt idx="2713">
                  <c:v>271.3</c:v>
                </c:pt>
                <c:pt idx="2714">
                  <c:v>271.39999999999998</c:v>
                </c:pt>
                <c:pt idx="2715">
                  <c:v>271.5</c:v>
                </c:pt>
                <c:pt idx="2716">
                  <c:v>271.60000000000002</c:v>
                </c:pt>
                <c:pt idx="2717">
                  <c:v>271.7</c:v>
                </c:pt>
                <c:pt idx="2718">
                  <c:v>271.8</c:v>
                </c:pt>
                <c:pt idx="2719">
                  <c:v>271.89999999999998</c:v>
                </c:pt>
                <c:pt idx="2720">
                  <c:v>272</c:v>
                </c:pt>
                <c:pt idx="2721">
                  <c:v>272.10000000000002</c:v>
                </c:pt>
                <c:pt idx="2722">
                  <c:v>272.2</c:v>
                </c:pt>
                <c:pt idx="2723">
                  <c:v>272.3</c:v>
                </c:pt>
                <c:pt idx="2724">
                  <c:v>272.39999999999998</c:v>
                </c:pt>
                <c:pt idx="2725">
                  <c:v>272.5</c:v>
                </c:pt>
                <c:pt idx="2726">
                  <c:v>272.60000000000002</c:v>
                </c:pt>
                <c:pt idx="2727">
                  <c:v>272.7</c:v>
                </c:pt>
                <c:pt idx="2728">
                  <c:v>272.8</c:v>
                </c:pt>
                <c:pt idx="2729">
                  <c:v>272.89999999999998</c:v>
                </c:pt>
                <c:pt idx="2730">
                  <c:v>273</c:v>
                </c:pt>
                <c:pt idx="2731">
                  <c:v>273.10000000000002</c:v>
                </c:pt>
                <c:pt idx="2732">
                  <c:v>273.2</c:v>
                </c:pt>
                <c:pt idx="2733">
                  <c:v>273.3</c:v>
                </c:pt>
                <c:pt idx="2734">
                  <c:v>273.39999999999998</c:v>
                </c:pt>
                <c:pt idx="2735">
                  <c:v>273.5</c:v>
                </c:pt>
                <c:pt idx="2736">
                  <c:v>273.60000000000002</c:v>
                </c:pt>
                <c:pt idx="2737">
                  <c:v>273.7</c:v>
                </c:pt>
                <c:pt idx="2738">
                  <c:v>273.8</c:v>
                </c:pt>
                <c:pt idx="2739">
                  <c:v>273.89999999999998</c:v>
                </c:pt>
                <c:pt idx="2740">
                  <c:v>274</c:v>
                </c:pt>
                <c:pt idx="2741">
                  <c:v>274.10000000000002</c:v>
                </c:pt>
                <c:pt idx="2742">
                  <c:v>274.2</c:v>
                </c:pt>
                <c:pt idx="2743">
                  <c:v>274.3</c:v>
                </c:pt>
                <c:pt idx="2744">
                  <c:v>274.39999999999998</c:v>
                </c:pt>
                <c:pt idx="2745">
                  <c:v>274.5</c:v>
                </c:pt>
                <c:pt idx="2746">
                  <c:v>274.60000000000002</c:v>
                </c:pt>
                <c:pt idx="2747">
                  <c:v>274.7</c:v>
                </c:pt>
                <c:pt idx="2748">
                  <c:v>274.8</c:v>
                </c:pt>
                <c:pt idx="2749">
                  <c:v>274.89999999999998</c:v>
                </c:pt>
                <c:pt idx="2750">
                  <c:v>275</c:v>
                </c:pt>
                <c:pt idx="2751">
                  <c:v>275.10000000000002</c:v>
                </c:pt>
                <c:pt idx="2752">
                  <c:v>275.2</c:v>
                </c:pt>
                <c:pt idx="2753">
                  <c:v>275.3</c:v>
                </c:pt>
                <c:pt idx="2754">
                  <c:v>275.39999999999998</c:v>
                </c:pt>
                <c:pt idx="2755">
                  <c:v>275.5</c:v>
                </c:pt>
                <c:pt idx="2756">
                  <c:v>275.60000000000002</c:v>
                </c:pt>
                <c:pt idx="2757">
                  <c:v>275.7</c:v>
                </c:pt>
                <c:pt idx="2758">
                  <c:v>275.8</c:v>
                </c:pt>
                <c:pt idx="2759">
                  <c:v>275.89999999999998</c:v>
                </c:pt>
                <c:pt idx="2760">
                  <c:v>276</c:v>
                </c:pt>
                <c:pt idx="2761">
                  <c:v>276.10000000000002</c:v>
                </c:pt>
                <c:pt idx="2762">
                  <c:v>276.2</c:v>
                </c:pt>
                <c:pt idx="2763">
                  <c:v>276.3</c:v>
                </c:pt>
                <c:pt idx="2764">
                  <c:v>276.39999999999998</c:v>
                </c:pt>
                <c:pt idx="2765">
                  <c:v>276.5</c:v>
                </c:pt>
                <c:pt idx="2766">
                  <c:v>276.60000000000002</c:v>
                </c:pt>
                <c:pt idx="2767">
                  <c:v>276.7</c:v>
                </c:pt>
                <c:pt idx="2768">
                  <c:v>276.8</c:v>
                </c:pt>
                <c:pt idx="2769">
                  <c:v>276.89999999999998</c:v>
                </c:pt>
                <c:pt idx="2770">
                  <c:v>277</c:v>
                </c:pt>
                <c:pt idx="2771">
                  <c:v>277.10000000000002</c:v>
                </c:pt>
                <c:pt idx="2772">
                  <c:v>277.2</c:v>
                </c:pt>
                <c:pt idx="2773">
                  <c:v>277.3</c:v>
                </c:pt>
                <c:pt idx="2774">
                  <c:v>277.39999999999998</c:v>
                </c:pt>
                <c:pt idx="2775">
                  <c:v>277.5</c:v>
                </c:pt>
                <c:pt idx="2776">
                  <c:v>277.60000000000002</c:v>
                </c:pt>
                <c:pt idx="2777">
                  <c:v>277.7</c:v>
                </c:pt>
                <c:pt idx="2778">
                  <c:v>277.8</c:v>
                </c:pt>
                <c:pt idx="2779">
                  <c:v>277.89999999999998</c:v>
                </c:pt>
                <c:pt idx="2780">
                  <c:v>278</c:v>
                </c:pt>
                <c:pt idx="2781">
                  <c:v>278.10000000000002</c:v>
                </c:pt>
                <c:pt idx="2782">
                  <c:v>278.2</c:v>
                </c:pt>
                <c:pt idx="2783">
                  <c:v>278.3</c:v>
                </c:pt>
                <c:pt idx="2784">
                  <c:v>278.39999999999998</c:v>
                </c:pt>
                <c:pt idx="2785">
                  <c:v>278.5</c:v>
                </c:pt>
                <c:pt idx="2786">
                  <c:v>278.60000000000002</c:v>
                </c:pt>
                <c:pt idx="2787">
                  <c:v>278.7</c:v>
                </c:pt>
                <c:pt idx="2788">
                  <c:v>278.8</c:v>
                </c:pt>
                <c:pt idx="2789">
                  <c:v>278.89999999999998</c:v>
                </c:pt>
                <c:pt idx="2790">
                  <c:v>279</c:v>
                </c:pt>
                <c:pt idx="2791">
                  <c:v>279.10000000000002</c:v>
                </c:pt>
                <c:pt idx="2792">
                  <c:v>279.2</c:v>
                </c:pt>
                <c:pt idx="2793">
                  <c:v>279.3</c:v>
                </c:pt>
                <c:pt idx="2794">
                  <c:v>279.39999999999998</c:v>
                </c:pt>
                <c:pt idx="2795">
                  <c:v>279.5</c:v>
                </c:pt>
                <c:pt idx="2796">
                  <c:v>279.60000000000002</c:v>
                </c:pt>
                <c:pt idx="2797">
                  <c:v>279.7</c:v>
                </c:pt>
                <c:pt idx="2798">
                  <c:v>279.8</c:v>
                </c:pt>
                <c:pt idx="2799">
                  <c:v>279.89999999999998</c:v>
                </c:pt>
                <c:pt idx="2800">
                  <c:v>280</c:v>
                </c:pt>
                <c:pt idx="2801">
                  <c:v>280.10000000000002</c:v>
                </c:pt>
                <c:pt idx="2802">
                  <c:v>280.2</c:v>
                </c:pt>
                <c:pt idx="2803">
                  <c:v>280.3</c:v>
                </c:pt>
                <c:pt idx="2804">
                  <c:v>280.39999999999998</c:v>
                </c:pt>
                <c:pt idx="2805">
                  <c:v>280.5</c:v>
                </c:pt>
                <c:pt idx="2806">
                  <c:v>280.60000000000002</c:v>
                </c:pt>
                <c:pt idx="2807">
                  <c:v>280.7</c:v>
                </c:pt>
                <c:pt idx="2808">
                  <c:v>280.8</c:v>
                </c:pt>
                <c:pt idx="2809">
                  <c:v>280.89999999999998</c:v>
                </c:pt>
                <c:pt idx="2810">
                  <c:v>281</c:v>
                </c:pt>
                <c:pt idx="2811">
                  <c:v>281.10000000000002</c:v>
                </c:pt>
                <c:pt idx="2812">
                  <c:v>281.2</c:v>
                </c:pt>
                <c:pt idx="2813">
                  <c:v>281.3</c:v>
                </c:pt>
                <c:pt idx="2814">
                  <c:v>281.39999999999998</c:v>
                </c:pt>
                <c:pt idx="2815">
                  <c:v>281.5</c:v>
                </c:pt>
                <c:pt idx="2816">
                  <c:v>281.60000000000002</c:v>
                </c:pt>
                <c:pt idx="2817">
                  <c:v>281.7</c:v>
                </c:pt>
                <c:pt idx="2818">
                  <c:v>281.8</c:v>
                </c:pt>
                <c:pt idx="2819">
                  <c:v>281.89999999999998</c:v>
                </c:pt>
                <c:pt idx="2820">
                  <c:v>282</c:v>
                </c:pt>
                <c:pt idx="2821">
                  <c:v>282.10000000000002</c:v>
                </c:pt>
                <c:pt idx="2822">
                  <c:v>282.2</c:v>
                </c:pt>
                <c:pt idx="2823">
                  <c:v>282.3</c:v>
                </c:pt>
                <c:pt idx="2824">
                  <c:v>282.39999999999998</c:v>
                </c:pt>
                <c:pt idx="2825">
                  <c:v>282.5</c:v>
                </c:pt>
                <c:pt idx="2826">
                  <c:v>282.60000000000002</c:v>
                </c:pt>
                <c:pt idx="2827">
                  <c:v>282.7</c:v>
                </c:pt>
                <c:pt idx="2828">
                  <c:v>282.8</c:v>
                </c:pt>
                <c:pt idx="2829">
                  <c:v>282.89999999999998</c:v>
                </c:pt>
                <c:pt idx="2830">
                  <c:v>283</c:v>
                </c:pt>
                <c:pt idx="2831">
                  <c:v>283.10000000000002</c:v>
                </c:pt>
                <c:pt idx="2832">
                  <c:v>283.2</c:v>
                </c:pt>
                <c:pt idx="2833">
                  <c:v>283.3</c:v>
                </c:pt>
                <c:pt idx="2834">
                  <c:v>283.39999999999998</c:v>
                </c:pt>
                <c:pt idx="2835">
                  <c:v>283.5</c:v>
                </c:pt>
                <c:pt idx="2836">
                  <c:v>283.60000000000002</c:v>
                </c:pt>
                <c:pt idx="2837">
                  <c:v>283.7</c:v>
                </c:pt>
                <c:pt idx="2838">
                  <c:v>283.8</c:v>
                </c:pt>
                <c:pt idx="2839">
                  <c:v>283.89999999999998</c:v>
                </c:pt>
                <c:pt idx="2840">
                  <c:v>284</c:v>
                </c:pt>
                <c:pt idx="2841">
                  <c:v>284.10000000000002</c:v>
                </c:pt>
                <c:pt idx="2842">
                  <c:v>284.2</c:v>
                </c:pt>
                <c:pt idx="2843">
                  <c:v>284.3</c:v>
                </c:pt>
                <c:pt idx="2844">
                  <c:v>284.39999999999998</c:v>
                </c:pt>
                <c:pt idx="2845">
                  <c:v>284.5</c:v>
                </c:pt>
                <c:pt idx="2846">
                  <c:v>284.60000000000002</c:v>
                </c:pt>
                <c:pt idx="2847">
                  <c:v>284.7</c:v>
                </c:pt>
                <c:pt idx="2848">
                  <c:v>284.8</c:v>
                </c:pt>
                <c:pt idx="2849">
                  <c:v>284.89999999999998</c:v>
                </c:pt>
                <c:pt idx="2850">
                  <c:v>285</c:v>
                </c:pt>
                <c:pt idx="2851">
                  <c:v>285.10000000000002</c:v>
                </c:pt>
                <c:pt idx="2852">
                  <c:v>285.2</c:v>
                </c:pt>
                <c:pt idx="2853">
                  <c:v>285.3</c:v>
                </c:pt>
                <c:pt idx="2854">
                  <c:v>285.39999999999998</c:v>
                </c:pt>
                <c:pt idx="2855">
                  <c:v>285.5</c:v>
                </c:pt>
                <c:pt idx="2856">
                  <c:v>285.60000000000002</c:v>
                </c:pt>
                <c:pt idx="2857">
                  <c:v>285.7</c:v>
                </c:pt>
                <c:pt idx="2858">
                  <c:v>285.8</c:v>
                </c:pt>
                <c:pt idx="2859">
                  <c:v>285.89999999999998</c:v>
                </c:pt>
                <c:pt idx="2860">
                  <c:v>286</c:v>
                </c:pt>
                <c:pt idx="2861">
                  <c:v>286.10000000000002</c:v>
                </c:pt>
                <c:pt idx="2862">
                  <c:v>286.2</c:v>
                </c:pt>
                <c:pt idx="2863">
                  <c:v>286.3</c:v>
                </c:pt>
                <c:pt idx="2864">
                  <c:v>286.39999999999998</c:v>
                </c:pt>
                <c:pt idx="2865">
                  <c:v>286.5</c:v>
                </c:pt>
                <c:pt idx="2866">
                  <c:v>286.60000000000002</c:v>
                </c:pt>
                <c:pt idx="2867">
                  <c:v>286.7</c:v>
                </c:pt>
                <c:pt idx="2868">
                  <c:v>286.8</c:v>
                </c:pt>
                <c:pt idx="2869">
                  <c:v>286.89999999999998</c:v>
                </c:pt>
                <c:pt idx="2870">
                  <c:v>287</c:v>
                </c:pt>
                <c:pt idx="2871">
                  <c:v>287.10000000000002</c:v>
                </c:pt>
                <c:pt idx="2872">
                  <c:v>287.2</c:v>
                </c:pt>
                <c:pt idx="2873">
                  <c:v>287.3</c:v>
                </c:pt>
                <c:pt idx="2874">
                  <c:v>287.39999999999998</c:v>
                </c:pt>
                <c:pt idx="2875">
                  <c:v>287.5</c:v>
                </c:pt>
                <c:pt idx="2876">
                  <c:v>287.60000000000002</c:v>
                </c:pt>
                <c:pt idx="2877">
                  <c:v>287.7</c:v>
                </c:pt>
                <c:pt idx="2878">
                  <c:v>287.8</c:v>
                </c:pt>
                <c:pt idx="2879">
                  <c:v>287.89999999999998</c:v>
                </c:pt>
                <c:pt idx="2880">
                  <c:v>288</c:v>
                </c:pt>
                <c:pt idx="2881">
                  <c:v>288.10000000000002</c:v>
                </c:pt>
                <c:pt idx="2882">
                  <c:v>288.2</c:v>
                </c:pt>
                <c:pt idx="2883">
                  <c:v>288.3</c:v>
                </c:pt>
                <c:pt idx="2884">
                  <c:v>288.39999999999998</c:v>
                </c:pt>
                <c:pt idx="2885">
                  <c:v>288.5</c:v>
                </c:pt>
                <c:pt idx="2886">
                  <c:v>288.60000000000002</c:v>
                </c:pt>
                <c:pt idx="2887">
                  <c:v>288.7</c:v>
                </c:pt>
                <c:pt idx="2888">
                  <c:v>288.8</c:v>
                </c:pt>
                <c:pt idx="2889">
                  <c:v>288.89999999999998</c:v>
                </c:pt>
                <c:pt idx="2890">
                  <c:v>289</c:v>
                </c:pt>
                <c:pt idx="2891">
                  <c:v>289.10000000000002</c:v>
                </c:pt>
                <c:pt idx="2892">
                  <c:v>289.2</c:v>
                </c:pt>
                <c:pt idx="2893">
                  <c:v>289.3</c:v>
                </c:pt>
                <c:pt idx="2894">
                  <c:v>289.39999999999998</c:v>
                </c:pt>
                <c:pt idx="2895">
                  <c:v>289.5</c:v>
                </c:pt>
                <c:pt idx="2896">
                  <c:v>289.60000000000002</c:v>
                </c:pt>
                <c:pt idx="2897">
                  <c:v>289.7</c:v>
                </c:pt>
                <c:pt idx="2898">
                  <c:v>289.8</c:v>
                </c:pt>
                <c:pt idx="2899">
                  <c:v>289.89999999999998</c:v>
                </c:pt>
                <c:pt idx="2900">
                  <c:v>290</c:v>
                </c:pt>
                <c:pt idx="2901">
                  <c:v>290.10000000000002</c:v>
                </c:pt>
                <c:pt idx="2902">
                  <c:v>290.2</c:v>
                </c:pt>
                <c:pt idx="2903">
                  <c:v>290.3</c:v>
                </c:pt>
                <c:pt idx="2904">
                  <c:v>290.39999999999998</c:v>
                </c:pt>
                <c:pt idx="2905">
                  <c:v>290.5</c:v>
                </c:pt>
                <c:pt idx="2906">
                  <c:v>290.60000000000002</c:v>
                </c:pt>
                <c:pt idx="2907">
                  <c:v>290.7</c:v>
                </c:pt>
                <c:pt idx="2908">
                  <c:v>290.8</c:v>
                </c:pt>
                <c:pt idx="2909">
                  <c:v>290.89999999999998</c:v>
                </c:pt>
                <c:pt idx="2910">
                  <c:v>291</c:v>
                </c:pt>
                <c:pt idx="2911">
                  <c:v>291.10000000000002</c:v>
                </c:pt>
                <c:pt idx="2912">
                  <c:v>291.2</c:v>
                </c:pt>
                <c:pt idx="2913">
                  <c:v>291.3</c:v>
                </c:pt>
                <c:pt idx="2914">
                  <c:v>291.39999999999998</c:v>
                </c:pt>
                <c:pt idx="2915">
                  <c:v>291.5</c:v>
                </c:pt>
                <c:pt idx="2916">
                  <c:v>291.60000000000002</c:v>
                </c:pt>
                <c:pt idx="2917">
                  <c:v>291.7</c:v>
                </c:pt>
                <c:pt idx="2918">
                  <c:v>291.8</c:v>
                </c:pt>
                <c:pt idx="2919">
                  <c:v>291.89999999999998</c:v>
                </c:pt>
                <c:pt idx="2920">
                  <c:v>292</c:v>
                </c:pt>
                <c:pt idx="2921">
                  <c:v>292.10000000000002</c:v>
                </c:pt>
                <c:pt idx="2922">
                  <c:v>292.2</c:v>
                </c:pt>
                <c:pt idx="2923">
                  <c:v>292.3</c:v>
                </c:pt>
                <c:pt idx="2924">
                  <c:v>292.39999999999998</c:v>
                </c:pt>
                <c:pt idx="2925">
                  <c:v>292.5</c:v>
                </c:pt>
                <c:pt idx="2926">
                  <c:v>292.60000000000002</c:v>
                </c:pt>
                <c:pt idx="2927">
                  <c:v>292.7</c:v>
                </c:pt>
                <c:pt idx="2928">
                  <c:v>292.8</c:v>
                </c:pt>
                <c:pt idx="2929">
                  <c:v>292.89999999999998</c:v>
                </c:pt>
                <c:pt idx="2930">
                  <c:v>293</c:v>
                </c:pt>
                <c:pt idx="2931">
                  <c:v>293.10000000000002</c:v>
                </c:pt>
                <c:pt idx="2932">
                  <c:v>293.2</c:v>
                </c:pt>
                <c:pt idx="2933">
                  <c:v>293.3</c:v>
                </c:pt>
                <c:pt idx="2934">
                  <c:v>293.39999999999998</c:v>
                </c:pt>
                <c:pt idx="2935">
                  <c:v>293.5</c:v>
                </c:pt>
                <c:pt idx="2936">
                  <c:v>293.60000000000002</c:v>
                </c:pt>
                <c:pt idx="2937">
                  <c:v>293.7</c:v>
                </c:pt>
                <c:pt idx="2938">
                  <c:v>293.8</c:v>
                </c:pt>
                <c:pt idx="2939">
                  <c:v>293.89999999999998</c:v>
                </c:pt>
                <c:pt idx="2940">
                  <c:v>294</c:v>
                </c:pt>
                <c:pt idx="2941">
                  <c:v>294.10000000000002</c:v>
                </c:pt>
                <c:pt idx="2942">
                  <c:v>294.2</c:v>
                </c:pt>
                <c:pt idx="2943">
                  <c:v>294.3</c:v>
                </c:pt>
                <c:pt idx="2944">
                  <c:v>294.39999999999998</c:v>
                </c:pt>
                <c:pt idx="2945">
                  <c:v>294.5</c:v>
                </c:pt>
                <c:pt idx="2946">
                  <c:v>294.60000000000002</c:v>
                </c:pt>
                <c:pt idx="2947">
                  <c:v>294.7</c:v>
                </c:pt>
                <c:pt idx="2948">
                  <c:v>294.8</c:v>
                </c:pt>
                <c:pt idx="2949">
                  <c:v>294.89999999999998</c:v>
                </c:pt>
                <c:pt idx="2950">
                  <c:v>295</c:v>
                </c:pt>
                <c:pt idx="2951">
                  <c:v>295.10000000000002</c:v>
                </c:pt>
                <c:pt idx="2952">
                  <c:v>295.2</c:v>
                </c:pt>
                <c:pt idx="2953">
                  <c:v>295.3</c:v>
                </c:pt>
                <c:pt idx="2954">
                  <c:v>295.39999999999998</c:v>
                </c:pt>
                <c:pt idx="2955">
                  <c:v>295.5</c:v>
                </c:pt>
                <c:pt idx="2956">
                  <c:v>295.60000000000002</c:v>
                </c:pt>
                <c:pt idx="2957">
                  <c:v>295.7</c:v>
                </c:pt>
                <c:pt idx="2958">
                  <c:v>295.8</c:v>
                </c:pt>
                <c:pt idx="2959">
                  <c:v>295.89999999999998</c:v>
                </c:pt>
                <c:pt idx="2960">
                  <c:v>296</c:v>
                </c:pt>
                <c:pt idx="2961">
                  <c:v>296.10000000000002</c:v>
                </c:pt>
                <c:pt idx="2962">
                  <c:v>296.2</c:v>
                </c:pt>
                <c:pt idx="2963">
                  <c:v>296.3</c:v>
                </c:pt>
                <c:pt idx="2964">
                  <c:v>296.39999999999998</c:v>
                </c:pt>
                <c:pt idx="2965">
                  <c:v>296.5</c:v>
                </c:pt>
                <c:pt idx="2966">
                  <c:v>296.60000000000002</c:v>
                </c:pt>
                <c:pt idx="2967">
                  <c:v>296.7</c:v>
                </c:pt>
                <c:pt idx="2968">
                  <c:v>296.8</c:v>
                </c:pt>
                <c:pt idx="2969">
                  <c:v>296.89999999999998</c:v>
                </c:pt>
                <c:pt idx="2970">
                  <c:v>297</c:v>
                </c:pt>
                <c:pt idx="2971">
                  <c:v>297.10000000000002</c:v>
                </c:pt>
                <c:pt idx="2972">
                  <c:v>297.2</c:v>
                </c:pt>
                <c:pt idx="2973">
                  <c:v>297.3</c:v>
                </c:pt>
                <c:pt idx="2974">
                  <c:v>297.39999999999998</c:v>
                </c:pt>
                <c:pt idx="2975">
                  <c:v>297.5</c:v>
                </c:pt>
                <c:pt idx="2976">
                  <c:v>297.60000000000002</c:v>
                </c:pt>
                <c:pt idx="2977">
                  <c:v>297.7</c:v>
                </c:pt>
                <c:pt idx="2978">
                  <c:v>297.8</c:v>
                </c:pt>
                <c:pt idx="2979">
                  <c:v>297.89999999999998</c:v>
                </c:pt>
                <c:pt idx="2980">
                  <c:v>298</c:v>
                </c:pt>
                <c:pt idx="2981">
                  <c:v>298.10000000000002</c:v>
                </c:pt>
                <c:pt idx="2982">
                  <c:v>298.2</c:v>
                </c:pt>
                <c:pt idx="2983">
                  <c:v>298.3</c:v>
                </c:pt>
                <c:pt idx="2984">
                  <c:v>298.39999999999998</c:v>
                </c:pt>
                <c:pt idx="2985">
                  <c:v>298.5</c:v>
                </c:pt>
                <c:pt idx="2986">
                  <c:v>298.60000000000002</c:v>
                </c:pt>
                <c:pt idx="2987">
                  <c:v>298.7</c:v>
                </c:pt>
                <c:pt idx="2988">
                  <c:v>298.8</c:v>
                </c:pt>
                <c:pt idx="2989">
                  <c:v>298.89999999999998</c:v>
                </c:pt>
                <c:pt idx="2990">
                  <c:v>299</c:v>
                </c:pt>
                <c:pt idx="2991">
                  <c:v>299.10000000000002</c:v>
                </c:pt>
                <c:pt idx="2992">
                  <c:v>299.2</c:v>
                </c:pt>
                <c:pt idx="2993">
                  <c:v>299.3</c:v>
                </c:pt>
                <c:pt idx="2994">
                  <c:v>299.39999999999998</c:v>
                </c:pt>
                <c:pt idx="2995">
                  <c:v>299.5</c:v>
                </c:pt>
                <c:pt idx="2996">
                  <c:v>299.60000000000002</c:v>
                </c:pt>
                <c:pt idx="2997">
                  <c:v>299.7</c:v>
                </c:pt>
                <c:pt idx="2998">
                  <c:v>299.8</c:v>
                </c:pt>
                <c:pt idx="2999">
                  <c:v>299.89999999999998</c:v>
                </c:pt>
                <c:pt idx="3000">
                  <c:v>300</c:v>
                </c:pt>
                <c:pt idx="3001">
                  <c:v>300.10000000000002</c:v>
                </c:pt>
                <c:pt idx="3002">
                  <c:v>300.2</c:v>
                </c:pt>
                <c:pt idx="3003">
                  <c:v>300.3</c:v>
                </c:pt>
                <c:pt idx="3004">
                  <c:v>300.39999999999998</c:v>
                </c:pt>
                <c:pt idx="3005">
                  <c:v>300.5</c:v>
                </c:pt>
                <c:pt idx="3006">
                  <c:v>300.60000000000002</c:v>
                </c:pt>
                <c:pt idx="3007">
                  <c:v>300.7</c:v>
                </c:pt>
                <c:pt idx="3008">
                  <c:v>300.8</c:v>
                </c:pt>
                <c:pt idx="3009">
                  <c:v>300.89999999999998</c:v>
                </c:pt>
                <c:pt idx="3010">
                  <c:v>301</c:v>
                </c:pt>
                <c:pt idx="3011">
                  <c:v>301.10000000000002</c:v>
                </c:pt>
                <c:pt idx="3012">
                  <c:v>301.2</c:v>
                </c:pt>
                <c:pt idx="3013">
                  <c:v>301.3</c:v>
                </c:pt>
                <c:pt idx="3014">
                  <c:v>301.39999999999998</c:v>
                </c:pt>
                <c:pt idx="3015">
                  <c:v>301.5</c:v>
                </c:pt>
                <c:pt idx="3016">
                  <c:v>301.60000000000002</c:v>
                </c:pt>
                <c:pt idx="3017">
                  <c:v>301.7</c:v>
                </c:pt>
                <c:pt idx="3018">
                  <c:v>301.8</c:v>
                </c:pt>
                <c:pt idx="3019">
                  <c:v>301.89999999999998</c:v>
                </c:pt>
                <c:pt idx="3020">
                  <c:v>302</c:v>
                </c:pt>
                <c:pt idx="3021">
                  <c:v>302.10000000000002</c:v>
                </c:pt>
                <c:pt idx="3022">
                  <c:v>302.2</c:v>
                </c:pt>
                <c:pt idx="3023">
                  <c:v>302.3</c:v>
                </c:pt>
                <c:pt idx="3024">
                  <c:v>302.39999999999998</c:v>
                </c:pt>
                <c:pt idx="3025">
                  <c:v>302.5</c:v>
                </c:pt>
                <c:pt idx="3026">
                  <c:v>302.60000000000002</c:v>
                </c:pt>
                <c:pt idx="3027">
                  <c:v>302.7</c:v>
                </c:pt>
                <c:pt idx="3028">
                  <c:v>302.8</c:v>
                </c:pt>
                <c:pt idx="3029">
                  <c:v>302.89999999999998</c:v>
                </c:pt>
                <c:pt idx="3030">
                  <c:v>303</c:v>
                </c:pt>
                <c:pt idx="3031">
                  <c:v>303.10000000000002</c:v>
                </c:pt>
                <c:pt idx="3032">
                  <c:v>303.2</c:v>
                </c:pt>
                <c:pt idx="3033">
                  <c:v>303.3</c:v>
                </c:pt>
                <c:pt idx="3034">
                  <c:v>303.39999999999998</c:v>
                </c:pt>
                <c:pt idx="3035">
                  <c:v>303.5</c:v>
                </c:pt>
                <c:pt idx="3036">
                  <c:v>303.60000000000002</c:v>
                </c:pt>
                <c:pt idx="3037">
                  <c:v>303.7</c:v>
                </c:pt>
                <c:pt idx="3038">
                  <c:v>303.8</c:v>
                </c:pt>
                <c:pt idx="3039">
                  <c:v>303.89999999999998</c:v>
                </c:pt>
                <c:pt idx="3040">
                  <c:v>304</c:v>
                </c:pt>
                <c:pt idx="3041">
                  <c:v>304.10000000000002</c:v>
                </c:pt>
                <c:pt idx="3042">
                  <c:v>304.2</c:v>
                </c:pt>
                <c:pt idx="3043">
                  <c:v>304.3</c:v>
                </c:pt>
                <c:pt idx="3044">
                  <c:v>304.39999999999998</c:v>
                </c:pt>
                <c:pt idx="3045">
                  <c:v>304.5</c:v>
                </c:pt>
                <c:pt idx="3046">
                  <c:v>304.60000000000002</c:v>
                </c:pt>
                <c:pt idx="3047">
                  <c:v>304.7</c:v>
                </c:pt>
                <c:pt idx="3048">
                  <c:v>304.8</c:v>
                </c:pt>
                <c:pt idx="3049">
                  <c:v>304.89999999999998</c:v>
                </c:pt>
                <c:pt idx="3050">
                  <c:v>305</c:v>
                </c:pt>
                <c:pt idx="3051">
                  <c:v>305.10000000000002</c:v>
                </c:pt>
                <c:pt idx="3052">
                  <c:v>305.2</c:v>
                </c:pt>
                <c:pt idx="3053">
                  <c:v>305.3</c:v>
                </c:pt>
                <c:pt idx="3054">
                  <c:v>305.39999999999998</c:v>
                </c:pt>
                <c:pt idx="3055">
                  <c:v>305.5</c:v>
                </c:pt>
                <c:pt idx="3056">
                  <c:v>305.60000000000002</c:v>
                </c:pt>
                <c:pt idx="3057">
                  <c:v>305.7</c:v>
                </c:pt>
                <c:pt idx="3058">
                  <c:v>305.8</c:v>
                </c:pt>
                <c:pt idx="3059">
                  <c:v>305.89999999999998</c:v>
                </c:pt>
                <c:pt idx="3060">
                  <c:v>306</c:v>
                </c:pt>
                <c:pt idx="3061">
                  <c:v>306.10000000000002</c:v>
                </c:pt>
                <c:pt idx="3062">
                  <c:v>306.2</c:v>
                </c:pt>
                <c:pt idx="3063">
                  <c:v>306.3</c:v>
                </c:pt>
                <c:pt idx="3064">
                  <c:v>306.39999999999998</c:v>
                </c:pt>
                <c:pt idx="3065">
                  <c:v>306.5</c:v>
                </c:pt>
                <c:pt idx="3066">
                  <c:v>306.60000000000002</c:v>
                </c:pt>
                <c:pt idx="3067">
                  <c:v>306.7</c:v>
                </c:pt>
                <c:pt idx="3068">
                  <c:v>306.8</c:v>
                </c:pt>
                <c:pt idx="3069">
                  <c:v>306.89999999999998</c:v>
                </c:pt>
                <c:pt idx="3070">
                  <c:v>307</c:v>
                </c:pt>
                <c:pt idx="3071">
                  <c:v>307.10000000000002</c:v>
                </c:pt>
                <c:pt idx="3072">
                  <c:v>307.2</c:v>
                </c:pt>
                <c:pt idx="3073">
                  <c:v>307.3</c:v>
                </c:pt>
                <c:pt idx="3074">
                  <c:v>307.39999999999998</c:v>
                </c:pt>
                <c:pt idx="3075">
                  <c:v>307.5</c:v>
                </c:pt>
                <c:pt idx="3076">
                  <c:v>307.60000000000002</c:v>
                </c:pt>
                <c:pt idx="3077">
                  <c:v>307.7</c:v>
                </c:pt>
                <c:pt idx="3078">
                  <c:v>307.8</c:v>
                </c:pt>
                <c:pt idx="3079">
                  <c:v>307.89999999999998</c:v>
                </c:pt>
                <c:pt idx="3080">
                  <c:v>308</c:v>
                </c:pt>
                <c:pt idx="3081">
                  <c:v>308.10000000000002</c:v>
                </c:pt>
                <c:pt idx="3082">
                  <c:v>308.2</c:v>
                </c:pt>
                <c:pt idx="3083">
                  <c:v>308.3</c:v>
                </c:pt>
                <c:pt idx="3084">
                  <c:v>308.39999999999998</c:v>
                </c:pt>
                <c:pt idx="3085">
                  <c:v>308.5</c:v>
                </c:pt>
                <c:pt idx="3086">
                  <c:v>308.60000000000002</c:v>
                </c:pt>
                <c:pt idx="3087">
                  <c:v>308.7</c:v>
                </c:pt>
                <c:pt idx="3088">
                  <c:v>308.8</c:v>
                </c:pt>
                <c:pt idx="3089">
                  <c:v>308.89999999999998</c:v>
                </c:pt>
                <c:pt idx="3090">
                  <c:v>309</c:v>
                </c:pt>
                <c:pt idx="3091">
                  <c:v>309.10000000000002</c:v>
                </c:pt>
                <c:pt idx="3092">
                  <c:v>309.2</c:v>
                </c:pt>
                <c:pt idx="3093">
                  <c:v>309.3</c:v>
                </c:pt>
                <c:pt idx="3094">
                  <c:v>309.39999999999998</c:v>
                </c:pt>
                <c:pt idx="3095">
                  <c:v>309.5</c:v>
                </c:pt>
                <c:pt idx="3096">
                  <c:v>309.60000000000002</c:v>
                </c:pt>
                <c:pt idx="3097">
                  <c:v>309.7</c:v>
                </c:pt>
                <c:pt idx="3098">
                  <c:v>309.8</c:v>
                </c:pt>
                <c:pt idx="3099">
                  <c:v>309.89999999999998</c:v>
                </c:pt>
                <c:pt idx="3100">
                  <c:v>310</c:v>
                </c:pt>
                <c:pt idx="3101">
                  <c:v>310.10000000000002</c:v>
                </c:pt>
                <c:pt idx="3102">
                  <c:v>310.2</c:v>
                </c:pt>
                <c:pt idx="3103">
                  <c:v>310.3</c:v>
                </c:pt>
                <c:pt idx="3104">
                  <c:v>310.39999999999998</c:v>
                </c:pt>
                <c:pt idx="3105">
                  <c:v>310.5</c:v>
                </c:pt>
                <c:pt idx="3106">
                  <c:v>310.60000000000002</c:v>
                </c:pt>
                <c:pt idx="3107">
                  <c:v>310.7</c:v>
                </c:pt>
                <c:pt idx="3108">
                  <c:v>310.8</c:v>
                </c:pt>
                <c:pt idx="3109">
                  <c:v>310.89999999999998</c:v>
                </c:pt>
                <c:pt idx="3110">
                  <c:v>311</c:v>
                </c:pt>
                <c:pt idx="3111">
                  <c:v>311.10000000000002</c:v>
                </c:pt>
                <c:pt idx="3112">
                  <c:v>311.2</c:v>
                </c:pt>
                <c:pt idx="3113">
                  <c:v>311.3</c:v>
                </c:pt>
                <c:pt idx="3114">
                  <c:v>311.39999999999998</c:v>
                </c:pt>
                <c:pt idx="3115">
                  <c:v>311.5</c:v>
                </c:pt>
                <c:pt idx="3116">
                  <c:v>311.60000000000002</c:v>
                </c:pt>
                <c:pt idx="3117">
                  <c:v>311.7</c:v>
                </c:pt>
                <c:pt idx="3118">
                  <c:v>311.8</c:v>
                </c:pt>
                <c:pt idx="3119">
                  <c:v>311.89999999999998</c:v>
                </c:pt>
                <c:pt idx="3120">
                  <c:v>312</c:v>
                </c:pt>
                <c:pt idx="3121">
                  <c:v>312.10000000000002</c:v>
                </c:pt>
                <c:pt idx="3122">
                  <c:v>312.2</c:v>
                </c:pt>
                <c:pt idx="3123">
                  <c:v>312.3</c:v>
                </c:pt>
                <c:pt idx="3124">
                  <c:v>312.39999999999998</c:v>
                </c:pt>
                <c:pt idx="3125">
                  <c:v>312.5</c:v>
                </c:pt>
                <c:pt idx="3126">
                  <c:v>312.60000000000002</c:v>
                </c:pt>
                <c:pt idx="3127">
                  <c:v>312.7</c:v>
                </c:pt>
                <c:pt idx="3128">
                  <c:v>312.8</c:v>
                </c:pt>
                <c:pt idx="3129">
                  <c:v>312.89999999999998</c:v>
                </c:pt>
                <c:pt idx="3130">
                  <c:v>313</c:v>
                </c:pt>
                <c:pt idx="3131">
                  <c:v>313.10000000000002</c:v>
                </c:pt>
                <c:pt idx="3132">
                  <c:v>313.2</c:v>
                </c:pt>
                <c:pt idx="3133">
                  <c:v>313.3</c:v>
                </c:pt>
                <c:pt idx="3134">
                  <c:v>313.39999999999998</c:v>
                </c:pt>
                <c:pt idx="3135">
                  <c:v>313.5</c:v>
                </c:pt>
                <c:pt idx="3136">
                  <c:v>313.60000000000002</c:v>
                </c:pt>
                <c:pt idx="3137">
                  <c:v>313.7</c:v>
                </c:pt>
                <c:pt idx="3138">
                  <c:v>313.8</c:v>
                </c:pt>
                <c:pt idx="3139">
                  <c:v>313.89999999999998</c:v>
                </c:pt>
                <c:pt idx="3140">
                  <c:v>314</c:v>
                </c:pt>
                <c:pt idx="3141">
                  <c:v>314.10000000000002</c:v>
                </c:pt>
                <c:pt idx="3142">
                  <c:v>314.2</c:v>
                </c:pt>
                <c:pt idx="3143">
                  <c:v>314.3</c:v>
                </c:pt>
                <c:pt idx="3144">
                  <c:v>314.39999999999998</c:v>
                </c:pt>
                <c:pt idx="3145">
                  <c:v>314.5</c:v>
                </c:pt>
                <c:pt idx="3146">
                  <c:v>314.60000000000002</c:v>
                </c:pt>
                <c:pt idx="3147">
                  <c:v>314.7</c:v>
                </c:pt>
                <c:pt idx="3148">
                  <c:v>314.8</c:v>
                </c:pt>
                <c:pt idx="3149">
                  <c:v>314.89999999999998</c:v>
                </c:pt>
                <c:pt idx="3150">
                  <c:v>315</c:v>
                </c:pt>
                <c:pt idx="3151">
                  <c:v>315.10000000000002</c:v>
                </c:pt>
                <c:pt idx="3152">
                  <c:v>315.2</c:v>
                </c:pt>
                <c:pt idx="3153">
                  <c:v>315.3</c:v>
                </c:pt>
                <c:pt idx="3154">
                  <c:v>315.39999999999998</c:v>
                </c:pt>
                <c:pt idx="3155">
                  <c:v>315.5</c:v>
                </c:pt>
                <c:pt idx="3156">
                  <c:v>315.60000000000002</c:v>
                </c:pt>
                <c:pt idx="3157">
                  <c:v>315.7</c:v>
                </c:pt>
                <c:pt idx="3158">
                  <c:v>315.8</c:v>
                </c:pt>
                <c:pt idx="3159">
                  <c:v>315.89999999999998</c:v>
                </c:pt>
                <c:pt idx="3160">
                  <c:v>316</c:v>
                </c:pt>
                <c:pt idx="3161">
                  <c:v>316.10000000000002</c:v>
                </c:pt>
                <c:pt idx="3162">
                  <c:v>316.2</c:v>
                </c:pt>
                <c:pt idx="3163">
                  <c:v>316.3</c:v>
                </c:pt>
                <c:pt idx="3164">
                  <c:v>316.39999999999998</c:v>
                </c:pt>
                <c:pt idx="3165">
                  <c:v>316.5</c:v>
                </c:pt>
                <c:pt idx="3166">
                  <c:v>316.60000000000002</c:v>
                </c:pt>
                <c:pt idx="3167">
                  <c:v>316.7</c:v>
                </c:pt>
                <c:pt idx="3168">
                  <c:v>316.8</c:v>
                </c:pt>
                <c:pt idx="3169">
                  <c:v>316.89999999999998</c:v>
                </c:pt>
                <c:pt idx="3170">
                  <c:v>317</c:v>
                </c:pt>
                <c:pt idx="3171">
                  <c:v>317.10000000000002</c:v>
                </c:pt>
                <c:pt idx="3172">
                  <c:v>317.2</c:v>
                </c:pt>
                <c:pt idx="3173">
                  <c:v>317.3</c:v>
                </c:pt>
                <c:pt idx="3174">
                  <c:v>317.39999999999998</c:v>
                </c:pt>
                <c:pt idx="3175">
                  <c:v>317.5</c:v>
                </c:pt>
                <c:pt idx="3176">
                  <c:v>317.60000000000002</c:v>
                </c:pt>
                <c:pt idx="3177">
                  <c:v>317.7</c:v>
                </c:pt>
                <c:pt idx="3178">
                  <c:v>317.8</c:v>
                </c:pt>
                <c:pt idx="3179">
                  <c:v>317.89999999999998</c:v>
                </c:pt>
                <c:pt idx="3180">
                  <c:v>318</c:v>
                </c:pt>
                <c:pt idx="3181">
                  <c:v>318.10000000000002</c:v>
                </c:pt>
                <c:pt idx="3182">
                  <c:v>318.2</c:v>
                </c:pt>
                <c:pt idx="3183">
                  <c:v>318.3</c:v>
                </c:pt>
                <c:pt idx="3184">
                  <c:v>318.39999999999998</c:v>
                </c:pt>
                <c:pt idx="3185">
                  <c:v>318.5</c:v>
                </c:pt>
                <c:pt idx="3186">
                  <c:v>318.60000000000002</c:v>
                </c:pt>
                <c:pt idx="3187">
                  <c:v>318.7</c:v>
                </c:pt>
                <c:pt idx="3188">
                  <c:v>318.8</c:v>
                </c:pt>
                <c:pt idx="3189">
                  <c:v>318.89999999999998</c:v>
                </c:pt>
                <c:pt idx="3190">
                  <c:v>319</c:v>
                </c:pt>
                <c:pt idx="3191">
                  <c:v>319.10000000000002</c:v>
                </c:pt>
                <c:pt idx="3192">
                  <c:v>319.2</c:v>
                </c:pt>
                <c:pt idx="3193">
                  <c:v>319.3</c:v>
                </c:pt>
                <c:pt idx="3194">
                  <c:v>319.39999999999998</c:v>
                </c:pt>
                <c:pt idx="3195">
                  <c:v>319.5</c:v>
                </c:pt>
                <c:pt idx="3196">
                  <c:v>319.60000000000002</c:v>
                </c:pt>
                <c:pt idx="3197">
                  <c:v>319.7</c:v>
                </c:pt>
                <c:pt idx="3198">
                  <c:v>319.8</c:v>
                </c:pt>
                <c:pt idx="3199">
                  <c:v>319.89999999999998</c:v>
                </c:pt>
                <c:pt idx="3200">
                  <c:v>320</c:v>
                </c:pt>
                <c:pt idx="3201">
                  <c:v>320.10000000000002</c:v>
                </c:pt>
                <c:pt idx="3202">
                  <c:v>320.2</c:v>
                </c:pt>
                <c:pt idx="3203">
                  <c:v>320.3</c:v>
                </c:pt>
                <c:pt idx="3204">
                  <c:v>320.39999999999998</c:v>
                </c:pt>
                <c:pt idx="3205">
                  <c:v>320.5</c:v>
                </c:pt>
                <c:pt idx="3206">
                  <c:v>320.60000000000002</c:v>
                </c:pt>
                <c:pt idx="3207">
                  <c:v>320.7</c:v>
                </c:pt>
                <c:pt idx="3208">
                  <c:v>320.8</c:v>
                </c:pt>
                <c:pt idx="3209">
                  <c:v>320.89999999999998</c:v>
                </c:pt>
                <c:pt idx="3210">
                  <c:v>321</c:v>
                </c:pt>
                <c:pt idx="3211">
                  <c:v>321.10000000000002</c:v>
                </c:pt>
                <c:pt idx="3212">
                  <c:v>321.2</c:v>
                </c:pt>
                <c:pt idx="3213">
                  <c:v>321.3</c:v>
                </c:pt>
                <c:pt idx="3214">
                  <c:v>321.39999999999998</c:v>
                </c:pt>
                <c:pt idx="3215">
                  <c:v>321.5</c:v>
                </c:pt>
                <c:pt idx="3216">
                  <c:v>321.60000000000002</c:v>
                </c:pt>
                <c:pt idx="3217">
                  <c:v>321.7</c:v>
                </c:pt>
                <c:pt idx="3218">
                  <c:v>321.8</c:v>
                </c:pt>
                <c:pt idx="3219">
                  <c:v>321.89999999999998</c:v>
                </c:pt>
                <c:pt idx="3220">
                  <c:v>322</c:v>
                </c:pt>
                <c:pt idx="3221">
                  <c:v>322.10000000000002</c:v>
                </c:pt>
                <c:pt idx="3222">
                  <c:v>322.2</c:v>
                </c:pt>
                <c:pt idx="3223">
                  <c:v>322.3</c:v>
                </c:pt>
                <c:pt idx="3224">
                  <c:v>322.39999999999998</c:v>
                </c:pt>
                <c:pt idx="3225">
                  <c:v>322.5</c:v>
                </c:pt>
                <c:pt idx="3226">
                  <c:v>322.60000000000002</c:v>
                </c:pt>
                <c:pt idx="3227">
                  <c:v>322.7</c:v>
                </c:pt>
                <c:pt idx="3228">
                  <c:v>322.8</c:v>
                </c:pt>
                <c:pt idx="3229">
                  <c:v>322.89999999999998</c:v>
                </c:pt>
                <c:pt idx="3230">
                  <c:v>323</c:v>
                </c:pt>
              </c:numCache>
            </c:numRef>
          </c:xVal>
          <c:yVal>
            <c:numRef>
              <c:f>Sheet1!$B$3:$B$3266</c:f>
              <c:numCache>
                <c:formatCode>General</c:formatCode>
                <c:ptCount val="3264"/>
                <c:pt idx="0">
                  <c:v>39999.999999999702</c:v>
                </c:pt>
                <c:pt idx="1">
                  <c:v>39999.950539740501</c:v>
                </c:pt>
                <c:pt idx="2">
                  <c:v>39999.8041589731</c:v>
                </c:pt>
                <c:pt idx="3">
                  <c:v>39999.560857750002</c:v>
                </c:pt>
                <c:pt idx="4">
                  <c:v>39999.2206361512</c:v>
                </c:pt>
                <c:pt idx="5">
                  <c:v>39998.7834942962</c:v>
                </c:pt>
                <c:pt idx="6">
                  <c:v>39998.249432331497</c:v>
                </c:pt>
                <c:pt idx="7">
                  <c:v>39997.618450427399</c:v>
                </c:pt>
                <c:pt idx="8">
                  <c:v>39996.890548801901</c:v>
                </c:pt>
                <c:pt idx="9">
                  <c:v>39996.065727692498</c:v>
                </c:pt>
                <c:pt idx="10">
                  <c:v>39995.1439873778</c:v>
                </c:pt>
                <c:pt idx="11">
                  <c:v>39994.125328155496</c:v>
                </c:pt>
                <c:pt idx="12">
                  <c:v>39993.009750386896</c:v>
                </c:pt>
                <c:pt idx="13">
                  <c:v>39991.797254425401</c:v>
                </c:pt>
                <c:pt idx="14">
                  <c:v>39990.487840680798</c:v>
                </c:pt>
                <c:pt idx="15">
                  <c:v>39989.081509572701</c:v>
                </c:pt>
                <c:pt idx="16">
                  <c:v>39987.578261578899</c:v>
                </c:pt>
                <c:pt idx="17">
                  <c:v>39985.978097189502</c:v>
                </c:pt>
                <c:pt idx="18">
                  <c:v>39984.281016917899</c:v>
                </c:pt>
                <c:pt idx="19">
                  <c:v>39982.487021325498</c:v>
                </c:pt>
                <c:pt idx="20">
                  <c:v>39980.596110989201</c:v>
                </c:pt>
                <c:pt idx="21">
                  <c:v>39978.608286532297</c:v>
                </c:pt>
                <c:pt idx="22">
                  <c:v>39976.523548603102</c:v>
                </c:pt>
                <c:pt idx="23">
                  <c:v>39974.3418978841</c:v>
                </c:pt>
                <c:pt idx="24">
                  <c:v>39972.063335074097</c:v>
                </c:pt>
                <c:pt idx="25">
                  <c:v>39969.687860903301</c:v>
                </c:pt>
                <c:pt idx="26">
                  <c:v>39967.215476134399</c:v>
                </c:pt>
                <c:pt idx="27">
                  <c:v>39964.646181559903</c:v>
                </c:pt>
                <c:pt idx="28">
                  <c:v>39961.979978008902</c:v>
                </c:pt>
                <c:pt idx="29">
                  <c:v>39959.216866342103</c:v>
                </c:pt>
                <c:pt idx="30">
                  <c:v>39956.356847435301</c:v>
                </c:pt>
                <c:pt idx="31">
                  <c:v>39953.399922204997</c:v>
                </c:pt>
                <c:pt idx="32">
                  <c:v>39950.3460915959</c:v>
                </c:pt>
                <c:pt idx="33">
                  <c:v>39947.195356581498</c:v>
                </c:pt>
                <c:pt idx="34">
                  <c:v>39943.947718164301</c:v>
                </c:pt>
                <c:pt idx="35">
                  <c:v>39940.603177395802</c:v>
                </c:pt>
                <c:pt idx="36">
                  <c:v>39937.161735338101</c:v>
                </c:pt>
                <c:pt idx="37">
                  <c:v>39933.623393115398</c:v>
                </c:pt>
                <c:pt idx="38">
                  <c:v>39929.988151892197</c:v>
                </c:pt>
                <c:pt idx="39">
                  <c:v>39926.2560128447</c:v>
                </c:pt>
                <c:pt idx="40">
                  <c:v>39922.426977188501</c:v>
                </c:pt>
                <c:pt idx="41">
                  <c:v>39918.501046150901</c:v>
                </c:pt>
                <c:pt idx="42">
                  <c:v>39914.4782208787</c:v>
                </c:pt>
                <c:pt idx="43">
                  <c:v>39910.358502663898</c:v>
                </c:pt>
                <c:pt idx="44">
                  <c:v>39906.141892809399</c:v>
                </c:pt>
                <c:pt idx="45">
                  <c:v>39901.828392672898</c:v>
                </c:pt>
                <c:pt idx="46">
                  <c:v>39897.430328704497</c:v>
                </c:pt>
                <c:pt idx="47">
                  <c:v>39892.923319947004</c:v>
                </c:pt>
                <c:pt idx="48">
                  <c:v>39888.319425043599</c:v>
                </c:pt>
                <c:pt idx="49">
                  <c:v>39883.618645429699</c:v>
                </c:pt>
                <c:pt idx="50">
                  <c:v>39878.820982597797</c:v>
                </c:pt>
                <c:pt idx="51">
                  <c:v>39873.9264380514</c:v>
                </c:pt>
                <c:pt idx="52">
                  <c:v>39868.935013310802</c:v>
                </c:pt>
                <c:pt idx="53">
                  <c:v>39863.846709947204</c:v>
                </c:pt>
                <c:pt idx="54">
                  <c:v>39858.661529561301</c:v>
                </c:pt>
                <c:pt idx="55">
                  <c:v>39853.3794737551</c:v>
                </c:pt>
                <c:pt idx="56">
                  <c:v>39848.000544152099</c:v>
                </c:pt>
                <c:pt idx="57">
                  <c:v>39842.524742406596</c:v>
                </c:pt>
                <c:pt idx="58">
                  <c:v>39836.952070220497</c:v>
                </c:pt>
                <c:pt idx="59">
                  <c:v>39831.282529346099</c:v>
                </c:pt>
                <c:pt idx="60">
                  <c:v>39825.516121569301</c:v>
                </c:pt>
                <c:pt idx="61">
                  <c:v>39819.652848682403</c:v>
                </c:pt>
                <c:pt idx="62">
                  <c:v>39813.692712521799</c:v>
                </c:pt>
                <c:pt idx="63">
                  <c:v>39807.6357149291</c:v>
                </c:pt>
                <c:pt idx="64">
                  <c:v>39801.481857766397</c:v>
                </c:pt>
                <c:pt idx="65">
                  <c:v>39795.240735461797</c:v>
                </c:pt>
                <c:pt idx="66">
                  <c:v>39788.893312343003</c:v>
                </c:pt>
                <c:pt idx="67">
                  <c:v>39782.449035409198</c:v>
                </c:pt>
                <c:pt idx="68">
                  <c:v>39775.907906631001</c:v>
                </c:pt>
                <c:pt idx="69">
                  <c:v>39769.269927904003</c:v>
                </c:pt>
                <c:pt idx="70">
                  <c:v>39762.535101326001</c:v>
                </c:pt>
                <c:pt idx="71">
                  <c:v>39755.703428946203</c:v>
                </c:pt>
                <c:pt idx="72">
                  <c:v>39748.774912866298</c:v>
                </c:pt>
                <c:pt idx="73">
                  <c:v>39741.7495552689</c:v>
                </c:pt>
                <c:pt idx="74">
                  <c:v>39734.627358377802</c:v>
                </c:pt>
                <c:pt idx="75">
                  <c:v>39727.408324308803</c:v>
                </c:pt>
                <c:pt idx="76">
                  <c:v>39720.092455341102</c:v>
                </c:pt>
                <c:pt idx="77">
                  <c:v>39712.6797537292</c:v>
                </c:pt>
                <c:pt idx="78">
                  <c:v>39705.170221695298</c:v>
                </c:pt>
                <c:pt idx="79">
                  <c:v>39697.631939628503</c:v>
                </c:pt>
                <c:pt idx="80">
                  <c:v>39689.929614529297</c:v>
                </c:pt>
                <c:pt idx="81">
                  <c:v>39682.130465797498</c:v>
                </c:pt>
                <c:pt idx="82">
                  <c:v>39674.234496010802</c:v>
                </c:pt>
                <c:pt idx="83">
                  <c:v>39666.241707433801</c:v>
                </c:pt>
                <c:pt idx="84">
                  <c:v>39658.1521025291</c:v>
                </c:pt>
                <c:pt idx="85">
                  <c:v>39649.965683709801</c:v>
                </c:pt>
                <c:pt idx="86">
                  <c:v>39641.682453469097</c:v>
                </c:pt>
                <c:pt idx="87">
                  <c:v>39633.302414411803</c:v>
                </c:pt>
                <c:pt idx="88">
                  <c:v>39624.825569252702</c:v>
                </c:pt>
                <c:pt idx="89">
                  <c:v>39616.251920540999</c:v>
                </c:pt>
                <c:pt idx="90">
                  <c:v>39607.581470699799</c:v>
                </c:pt>
                <c:pt idx="91">
                  <c:v>39598.8548418348</c:v>
                </c:pt>
                <c:pt idx="92">
                  <c:v>39589.991243754499</c:v>
                </c:pt>
                <c:pt idx="93">
                  <c:v>39581.030852711803</c:v>
                </c:pt>
                <c:pt idx="94">
                  <c:v>39571.973671558997</c:v>
                </c:pt>
                <c:pt idx="95">
                  <c:v>39562.8197031737</c:v>
                </c:pt>
                <c:pt idx="96">
                  <c:v>39553.568950262699</c:v>
                </c:pt>
                <c:pt idx="97">
                  <c:v>39544.2214154135</c:v>
                </c:pt>
                <c:pt idx="98">
                  <c:v>39534.777101691601</c:v>
                </c:pt>
                <c:pt idx="99">
                  <c:v>39525.236012188398</c:v>
                </c:pt>
                <c:pt idx="100">
                  <c:v>39515.598150113503</c:v>
                </c:pt>
                <c:pt idx="101">
                  <c:v>39505.863518793303</c:v>
                </c:pt>
                <c:pt idx="102">
                  <c:v>39496.055922597203</c:v>
                </c:pt>
                <c:pt idx="103">
                  <c:v>39486.127995343297</c:v>
                </c:pt>
                <c:pt idx="104">
                  <c:v>39476.103308067803</c:v>
                </c:pt>
                <c:pt idx="105">
                  <c:v>39465.981863888701</c:v>
                </c:pt>
                <c:pt idx="106">
                  <c:v>39455.763666082101</c:v>
                </c:pt>
                <c:pt idx="107">
                  <c:v>39445.448717599902</c:v>
                </c:pt>
                <c:pt idx="108">
                  <c:v>39435.037021120901</c:v>
                </c:pt>
                <c:pt idx="109">
                  <c:v>39424.528579998798</c:v>
                </c:pt>
                <c:pt idx="110">
                  <c:v>39413.9233976088</c:v>
                </c:pt>
                <c:pt idx="111">
                  <c:v>39403.221477330597</c:v>
                </c:pt>
                <c:pt idx="112">
                  <c:v>39392.430834713799</c:v>
                </c:pt>
                <c:pt idx="113">
                  <c:v>39381.535520449499</c:v>
                </c:pt>
                <c:pt idx="114">
                  <c:v>39370.5434786482</c:v>
                </c:pt>
                <c:pt idx="115">
                  <c:v>39359.454712962797</c:v>
                </c:pt>
                <c:pt idx="116">
                  <c:v>39348.269226708297</c:v>
                </c:pt>
                <c:pt idx="117">
                  <c:v>39336.9870232225</c:v>
                </c:pt>
                <c:pt idx="118">
                  <c:v>39325.608106273598</c:v>
                </c:pt>
                <c:pt idx="119">
                  <c:v>39314.132479259802</c:v>
                </c:pt>
                <c:pt idx="120">
                  <c:v>39302.560145378397</c:v>
                </c:pt>
                <c:pt idx="121">
                  <c:v>39291.007014929099</c:v>
                </c:pt>
                <c:pt idx="122">
                  <c:v>39279.242234664598</c:v>
                </c:pt>
                <c:pt idx="123">
                  <c:v>39267.380758660998</c:v>
                </c:pt>
                <c:pt idx="124">
                  <c:v>39255.422590719601</c:v>
                </c:pt>
                <c:pt idx="125">
                  <c:v>39243.367734554398</c:v>
                </c:pt>
                <c:pt idx="126">
                  <c:v>39231.216194035202</c:v>
                </c:pt>
                <c:pt idx="127">
                  <c:v>39218.967973389401</c:v>
                </c:pt>
                <c:pt idx="128">
                  <c:v>39206.623076704098</c:v>
                </c:pt>
                <c:pt idx="129">
                  <c:v>39194.265169899401</c:v>
                </c:pt>
                <c:pt idx="130">
                  <c:v>39181.727580808103</c:v>
                </c:pt>
                <c:pt idx="131">
                  <c:v>39169.093327516297</c:v>
                </c:pt>
                <c:pt idx="132">
                  <c:v>39156.362413830597</c:v>
                </c:pt>
                <c:pt idx="133">
                  <c:v>39143.534843697496</c:v>
                </c:pt>
                <c:pt idx="134">
                  <c:v>39130.6106212749</c:v>
                </c:pt>
                <c:pt idx="135">
                  <c:v>39117.5897499598</c:v>
                </c:pt>
                <c:pt idx="136">
                  <c:v>39104.4722330035</c:v>
                </c:pt>
                <c:pt idx="137">
                  <c:v>39091.267859683197</c:v>
                </c:pt>
                <c:pt idx="138">
                  <c:v>39077.957135638797</c:v>
                </c:pt>
                <c:pt idx="139">
                  <c:v>39064.549778137603</c:v>
                </c:pt>
                <c:pt idx="140">
                  <c:v>39051.045791426302</c:v>
                </c:pt>
                <c:pt idx="141">
                  <c:v>39037.445179741801</c:v>
                </c:pt>
                <c:pt idx="142">
                  <c:v>39023.747947137497</c:v>
                </c:pt>
                <c:pt idx="143">
                  <c:v>39009.954097788803</c:v>
                </c:pt>
                <c:pt idx="144">
                  <c:v>38996.101005332297</c:v>
                </c:pt>
                <c:pt idx="145">
                  <c:v>38982.114196504997</c:v>
                </c:pt>
                <c:pt idx="146">
                  <c:v>38968.030784317598</c:v>
                </c:pt>
                <c:pt idx="147">
                  <c:v>38953.850772822603</c:v>
                </c:pt>
                <c:pt idx="148">
                  <c:v>38939.574166638798</c:v>
                </c:pt>
                <c:pt idx="149">
                  <c:v>38925.200971147002</c:v>
                </c:pt>
                <c:pt idx="150">
                  <c:v>38910.731191741899</c:v>
                </c:pt>
                <c:pt idx="151">
                  <c:v>38896.203522522803</c:v>
                </c:pt>
                <c:pt idx="152">
                  <c:v>38881.540845112402</c:v>
                </c:pt>
                <c:pt idx="153">
                  <c:v>38866.781598383699</c:v>
                </c:pt>
                <c:pt idx="154">
                  <c:v>38851.925786840897</c:v>
                </c:pt>
                <c:pt idx="155">
                  <c:v>38836.973415493601</c:v>
                </c:pt>
                <c:pt idx="156">
                  <c:v>38821.924490391197</c:v>
                </c:pt>
                <c:pt idx="157">
                  <c:v>38806.7790164123</c:v>
                </c:pt>
                <c:pt idx="158">
                  <c:v>38791.605180163198</c:v>
                </c:pt>
                <c:pt idx="159">
                  <c:v>38776.267054843804</c:v>
                </c:pt>
                <c:pt idx="160">
                  <c:v>38760.832396190701</c:v>
                </c:pt>
                <c:pt idx="161">
                  <c:v>38745.301208519901</c:v>
                </c:pt>
                <c:pt idx="162">
                  <c:v>38729.673496043397</c:v>
                </c:pt>
                <c:pt idx="163">
                  <c:v>38713.949263143702</c:v>
                </c:pt>
                <c:pt idx="164">
                  <c:v>38698.2550782424</c:v>
                </c:pt>
                <c:pt idx="165">
                  <c:v>38682.338591378997</c:v>
                </c:pt>
                <c:pt idx="166">
                  <c:v>38666.325599953598</c:v>
                </c:pt>
                <c:pt idx="167">
                  <c:v>38650.216110036199</c:v>
                </c:pt>
                <c:pt idx="168">
                  <c:v>38634.010127731701</c:v>
                </c:pt>
                <c:pt idx="169">
                  <c:v>38617.707659294101</c:v>
                </c:pt>
                <c:pt idx="170">
                  <c:v>38601.3087105507</c:v>
                </c:pt>
                <c:pt idx="171">
                  <c:v>38584.8207009213</c:v>
                </c:pt>
                <c:pt idx="172">
                  <c:v>38568.228853453598</c:v>
                </c:pt>
                <c:pt idx="173">
                  <c:v>38551.540542806302</c:v>
                </c:pt>
                <c:pt idx="174">
                  <c:v>38534.755773618497</c:v>
                </c:pt>
                <c:pt idx="175">
                  <c:v>38517.874551561799</c:v>
                </c:pt>
                <c:pt idx="176">
                  <c:v>38500.896881914399</c:v>
                </c:pt>
                <c:pt idx="177">
                  <c:v>38483.948280304699</c:v>
                </c:pt>
                <c:pt idx="178">
                  <c:v>38466.778440360802</c:v>
                </c:pt>
                <c:pt idx="179">
                  <c:v>38449.512170132199</c:v>
                </c:pt>
                <c:pt idx="180">
                  <c:v>38432.149475123799</c:v>
                </c:pt>
                <c:pt idx="181">
                  <c:v>38414.690361934001</c:v>
                </c:pt>
                <c:pt idx="182">
                  <c:v>38397.184680974402</c:v>
                </c:pt>
                <c:pt idx="183">
                  <c:v>38379.533023050797</c:v>
                </c:pt>
                <c:pt idx="184">
                  <c:v>38361.784965514598</c:v>
                </c:pt>
                <c:pt idx="185">
                  <c:v>38343.940513900903</c:v>
                </c:pt>
                <c:pt idx="186">
                  <c:v>38325.999674275299</c:v>
                </c:pt>
                <c:pt idx="187">
                  <c:v>38307.962453229899</c:v>
                </c:pt>
                <c:pt idx="188">
                  <c:v>38289.833326110704</c:v>
                </c:pt>
                <c:pt idx="189">
                  <c:v>38271.603384285998</c:v>
                </c:pt>
                <c:pt idx="190">
                  <c:v>38253.277079390202</c:v>
                </c:pt>
                <c:pt idx="191">
                  <c:v>38234.854418216499</c:v>
                </c:pt>
                <c:pt idx="192">
                  <c:v>38216.335407230799</c:v>
                </c:pt>
                <c:pt idx="193">
                  <c:v>38197.761096121103</c:v>
                </c:pt>
                <c:pt idx="194">
                  <c:v>38179.049615880002</c:v>
                </c:pt>
                <c:pt idx="195">
                  <c:v>38160.241804340301</c:v>
                </c:pt>
                <c:pt idx="196">
                  <c:v>38141.3376679742</c:v>
                </c:pt>
                <c:pt idx="197">
                  <c:v>38122.3372128517</c:v>
                </c:pt>
                <c:pt idx="198">
                  <c:v>38103.2404463196</c:v>
                </c:pt>
                <c:pt idx="199">
                  <c:v>38084.063022595699</c:v>
                </c:pt>
                <c:pt idx="200">
                  <c:v>38064.773733249101</c:v>
                </c:pt>
                <c:pt idx="201">
                  <c:v>38045.388152428801</c:v>
                </c:pt>
                <c:pt idx="202">
                  <c:v>38025.9062869349</c:v>
                </c:pt>
                <c:pt idx="203">
                  <c:v>38006.328142596001</c:v>
                </c:pt>
                <c:pt idx="204">
                  <c:v>37986.808003207698</c:v>
                </c:pt>
                <c:pt idx="205">
                  <c:v>37967.038076171899</c:v>
                </c:pt>
                <c:pt idx="206">
                  <c:v>37947.171893086001</c:v>
                </c:pt>
                <c:pt idx="207">
                  <c:v>37927.209461473998</c:v>
                </c:pt>
                <c:pt idx="208">
                  <c:v>37907.150789417399</c:v>
                </c:pt>
                <c:pt idx="209">
                  <c:v>37887.090062800999</c:v>
                </c:pt>
                <c:pt idx="210">
                  <c:v>37866.839383993101</c:v>
                </c:pt>
                <c:pt idx="211">
                  <c:v>37846.492490410099</c:v>
                </c:pt>
                <c:pt idx="212">
                  <c:v>37826.049391244698</c:v>
                </c:pt>
                <c:pt idx="213">
                  <c:v>37805.510096007398</c:v>
                </c:pt>
                <c:pt idx="214">
                  <c:v>37784.926795462598</c:v>
                </c:pt>
                <c:pt idx="215">
                  <c:v>37764.1953759643</c:v>
                </c:pt>
                <c:pt idx="216">
                  <c:v>37743.367786066403</c:v>
                </c:pt>
                <c:pt idx="217">
                  <c:v>37722.444033563697</c:v>
                </c:pt>
                <c:pt idx="218">
                  <c:v>37701.424128165701</c:v>
                </c:pt>
                <c:pt idx="219">
                  <c:v>37680.359160612199</c:v>
                </c:pt>
                <c:pt idx="220">
                  <c:v>37659.147210176503</c:v>
                </c:pt>
                <c:pt idx="221">
                  <c:v>37637.839135253504</c:v>
                </c:pt>
                <c:pt idx="222">
                  <c:v>37616.434944266199</c:v>
                </c:pt>
                <c:pt idx="223">
                  <c:v>37595.046537600501</c:v>
                </c:pt>
                <c:pt idx="224">
                  <c:v>37573.450648272403</c:v>
                </c:pt>
                <c:pt idx="225">
                  <c:v>37551.758674312397</c:v>
                </c:pt>
                <c:pt idx="226">
                  <c:v>37529.970626160299</c:v>
                </c:pt>
                <c:pt idx="227">
                  <c:v>37508.086512644397</c:v>
                </c:pt>
                <c:pt idx="228">
                  <c:v>37486.141394359503</c:v>
                </c:pt>
                <c:pt idx="229">
                  <c:v>37464.065330345198</c:v>
                </c:pt>
                <c:pt idx="230">
                  <c:v>37441.893229437301</c:v>
                </c:pt>
                <c:pt idx="231">
                  <c:v>37419.625102776503</c:v>
                </c:pt>
                <c:pt idx="232">
                  <c:v>37397.311259715098</c:v>
                </c:pt>
                <c:pt idx="233">
                  <c:v>37374.851330577701</c:v>
                </c:pt>
                <c:pt idx="234">
                  <c:v>37352.295407992598</c:v>
                </c:pt>
                <c:pt idx="235">
                  <c:v>37329.643502190702</c:v>
                </c:pt>
                <c:pt idx="236">
                  <c:v>37306.895624783901</c:v>
                </c:pt>
                <c:pt idx="237">
                  <c:v>37284.227998698603</c:v>
                </c:pt>
                <c:pt idx="238">
                  <c:v>37261.288949074398</c:v>
                </c:pt>
                <c:pt idx="239">
                  <c:v>37238.253959649002</c:v>
                </c:pt>
                <c:pt idx="240">
                  <c:v>37215.1230411328</c:v>
                </c:pt>
                <c:pt idx="241">
                  <c:v>37192.092389011501</c:v>
                </c:pt>
                <c:pt idx="242">
                  <c:v>37168.770454934303</c:v>
                </c:pt>
                <c:pt idx="243">
                  <c:v>37145.352627427499</c:v>
                </c:pt>
                <c:pt idx="244">
                  <c:v>37121.8389178703</c:v>
                </c:pt>
                <c:pt idx="245">
                  <c:v>37098.344241820399</c:v>
                </c:pt>
                <c:pt idx="246">
                  <c:v>37074.6392713104</c:v>
                </c:pt>
                <c:pt idx="247">
                  <c:v>37050.838454642799</c:v>
                </c:pt>
                <c:pt idx="248">
                  <c:v>37026.941806041599</c:v>
                </c:pt>
                <c:pt idx="249">
                  <c:v>37002.949338255203</c:v>
                </c:pt>
                <c:pt idx="250">
                  <c:v>36979.038395770804</c:v>
                </c:pt>
                <c:pt idx="251">
                  <c:v>36954.855028630504</c:v>
                </c:pt>
                <c:pt idx="252">
                  <c:v>36930.575877457501</c:v>
                </c:pt>
                <c:pt idx="253">
                  <c:v>36906.2009545685</c:v>
                </c:pt>
                <c:pt idx="254">
                  <c:v>36881.882922622601</c:v>
                </c:pt>
                <c:pt idx="255">
                  <c:v>36857.317083647002</c:v>
                </c:pt>
                <c:pt idx="256">
                  <c:v>36832.655505797797</c:v>
                </c:pt>
                <c:pt idx="257">
                  <c:v>36807.898202486198</c:v>
                </c:pt>
                <c:pt idx="258">
                  <c:v>36783.089651562099</c:v>
                </c:pt>
                <c:pt idx="259">
                  <c:v>36758.1411026485</c:v>
                </c:pt>
                <c:pt idx="260">
                  <c:v>36733.096861967897</c:v>
                </c:pt>
                <c:pt idx="261">
                  <c:v>36707.956946955899</c:v>
                </c:pt>
                <c:pt idx="262">
                  <c:v>36682.829680385599</c:v>
                </c:pt>
                <c:pt idx="263">
                  <c:v>36657.498872354197</c:v>
                </c:pt>
                <c:pt idx="264">
                  <c:v>36632.072437664101</c:v>
                </c:pt>
                <c:pt idx="265">
                  <c:v>36606.550393557802</c:v>
                </c:pt>
                <c:pt idx="266">
                  <c:v>36581.034031822099</c:v>
                </c:pt>
                <c:pt idx="267">
                  <c:v>36555.321190326104</c:v>
                </c:pt>
                <c:pt idx="268">
                  <c:v>36529.512776908698</c:v>
                </c:pt>
                <c:pt idx="269">
                  <c:v>36503.608804958101</c:v>
                </c:pt>
                <c:pt idx="270">
                  <c:v>36477.6347475414</c:v>
                </c:pt>
                <c:pt idx="271">
                  <c:v>36451.539801345803</c:v>
                </c:pt>
                <c:pt idx="272">
                  <c:v>36425.349342916903</c:v>
                </c:pt>
                <c:pt idx="273">
                  <c:v>36399.210048012399</c:v>
                </c:pt>
                <c:pt idx="274">
                  <c:v>36372.8291453856</c:v>
                </c:pt>
                <c:pt idx="275">
                  <c:v>36346.352776861502</c:v>
                </c:pt>
                <c:pt idx="276">
                  <c:v>36319.780950888897</c:v>
                </c:pt>
                <c:pt idx="277">
                  <c:v>36293.324425347397</c:v>
                </c:pt>
                <c:pt idx="278">
                  <c:v>36266.5624929185</c:v>
                </c:pt>
                <c:pt idx="279">
                  <c:v>36239.705160435202</c:v>
                </c:pt>
                <c:pt idx="280">
                  <c:v>36212.752442008801</c:v>
                </c:pt>
                <c:pt idx="281">
                  <c:v>36185.923492681002</c:v>
                </c:pt>
                <c:pt idx="282">
                  <c:v>36158.780817746301</c:v>
                </c:pt>
                <c:pt idx="283">
                  <c:v>36131.542806706697</c:v>
                </c:pt>
                <c:pt idx="284">
                  <c:v>36104.209477247801</c:v>
                </c:pt>
                <c:pt idx="285">
                  <c:v>36076.954053634901</c:v>
                </c:pt>
                <c:pt idx="286">
                  <c:v>36049.430746251099</c:v>
                </c:pt>
                <c:pt idx="287">
                  <c:v>36021.812173727601</c:v>
                </c:pt>
                <c:pt idx="288">
                  <c:v>35994.172252365803</c:v>
                </c:pt>
                <c:pt idx="289">
                  <c:v>35966.363465543502</c:v>
                </c:pt>
                <c:pt idx="290">
                  <c:v>35938.459477110497</c:v>
                </c:pt>
                <c:pt idx="291">
                  <c:v>35910.460310233597</c:v>
                </c:pt>
                <c:pt idx="292">
                  <c:v>35882.570739626302</c:v>
                </c:pt>
                <c:pt idx="293">
                  <c:v>35854.381969575799</c:v>
                </c:pt>
                <c:pt idx="294">
                  <c:v>35826.098082016702</c:v>
                </c:pt>
                <c:pt idx="295">
                  <c:v>35797.726183782797</c:v>
                </c:pt>
                <c:pt idx="296">
                  <c:v>35769.252143121499</c:v>
                </c:pt>
                <c:pt idx="297">
                  <c:v>35740.683046699101</c:v>
                </c:pt>
                <c:pt idx="298">
                  <c:v>35712.018917186899</c:v>
                </c:pt>
                <c:pt idx="299">
                  <c:v>35683.308223995104</c:v>
                </c:pt>
                <c:pt idx="300">
                  <c:v>35654.454266433</c:v>
                </c:pt>
                <c:pt idx="301">
                  <c:v>35625.505347097896</c:v>
                </c:pt>
                <c:pt idx="302">
                  <c:v>35596.509743811599</c:v>
                </c:pt>
                <c:pt idx="303">
                  <c:v>35567.371126405596</c:v>
                </c:pt>
                <c:pt idx="304">
                  <c:v>35538.137618890702</c:v>
                </c:pt>
                <c:pt idx="305">
                  <c:v>35508.8092536435</c:v>
                </c:pt>
                <c:pt idx="306">
                  <c:v>35479.393830042602</c:v>
                </c:pt>
                <c:pt idx="307">
                  <c:v>35449.8758687753</c:v>
                </c:pt>
                <c:pt idx="308">
                  <c:v>35420.263134012202</c:v>
                </c:pt>
                <c:pt idx="309">
                  <c:v>35390.780770081998</c:v>
                </c:pt>
                <c:pt idx="310">
                  <c:v>35360.979279395498</c:v>
                </c:pt>
                <c:pt idx="311">
                  <c:v>35331.083116741203</c:v>
                </c:pt>
                <c:pt idx="312">
                  <c:v>35301.092351867999</c:v>
                </c:pt>
                <c:pt idx="313">
                  <c:v>35271.1166204213</c:v>
                </c:pt>
                <c:pt idx="314">
                  <c:v>35240.937166903903</c:v>
                </c:pt>
                <c:pt idx="315">
                  <c:v>35210.6632813049</c:v>
                </c:pt>
                <c:pt idx="316">
                  <c:v>35180.553959143203</c:v>
                </c:pt>
                <c:pt idx="317">
                  <c:v>35150.092186474103</c:v>
                </c:pt>
                <c:pt idx="318">
                  <c:v>35119.536154454203</c:v>
                </c:pt>
                <c:pt idx="319">
                  <c:v>35088.955137153498</c:v>
                </c:pt>
                <c:pt idx="320">
                  <c:v>35058.210950476903</c:v>
                </c:pt>
                <c:pt idx="321">
                  <c:v>35027.372680603403</c:v>
                </c:pt>
                <c:pt idx="322">
                  <c:v>34996.592895587499</c:v>
                </c:pt>
                <c:pt idx="323">
                  <c:v>34965.567073022401</c:v>
                </c:pt>
                <c:pt idx="324">
                  <c:v>34934.4473337987</c:v>
                </c:pt>
                <c:pt idx="325">
                  <c:v>34903.233747242601</c:v>
                </c:pt>
                <c:pt idx="326">
                  <c:v>34872.132409522397</c:v>
                </c:pt>
                <c:pt idx="327">
                  <c:v>34840.731972150403</c:v>
                </c:pt>
                <c:pt idx="328">
                  <c:v>34809.237920975902</c:v>
                </c:pt>
                <c:pt idx="329">
                  <c:v>34777.879321883796</c:v>
                </c:pt>
                <c:pt idx="330">
                  <c:v>34746.198880035598</c:v>
                </c:pt>
                <c:pt idx="331">
                  <c:v>34714.424987058497</c:v>
                </c:pt>
                <c:pt idx="332">
                  <c:v>34682.780418651302</c:v>
                </c:pt>
                <c:pt idx="333">
                  <c:v>34650.820452602602</c:v>
                </c:pt>
                <c:pt idx="334">
                  <c:v>34618.767224825198</c:v>
                </c:pt>
                <c:pt idx="335">
                  <c:v>34586.808917422</c:v>
                </c:pt>
                <c:pt idx="336">
                  <c:v>34554.569879664799</c:v>
                </c:pt>
                <c:pt idx="337">
                  <c:v>34522.237754978698</c:v>
                </c:pt>
                <c:pt idx="338">
                  <c:v>34489.938368194198</c:v>
                </c:pt>
                <c:pt idx="339">
                  <c:v>34457.420624898099</c:v>
                </c:pt>
                <c:pt idx="340">
                  <c:v>34424.810012337701</c:v>
                </c:pt>
                <c:pt idx="341">
                  <c:v>34392.142738029899</c:v>
                </c:pt>
                <c:pt idx="342">
                  <c:v>34359.346620342098</c:v>
                </c:pt>
                <c:pt idx="343">
                  <c:v>34326.457732570903</c:v>
                </c:pt>
                <c:pt idx="344">
                  <c:v>34293.726486153799</c:v>
                </c:pt>
                <c:pt idx="345">
                  <c:v>34260.652821882701</c:v>
                </c:pt>
                <c:pt idx="346">
                  <c:v>34227.486449229997</c:v>
                </c:pt>
                <c:pt idx="347">
                  <c:v>34194.3394751409</c:v>
                </c:pt>
                <c:pt idx="348">
                  <c:v>34160.988067509898</c:v>
                </c:pt>
                <c:pt idx="349">
                  <c:v>34127.544023950897</c:v>
                </c:pt>
                <c:pt idx="350">
                  <c:v>34094.292367749396</c:v>
                </c:pt>
                <c:pt idx="351">
                  <c:v>34060.663890850999</c:v>
                </c:pt>
                <c:pt idx="352">
                  <c:v>34026.942830655396</c:v>
                </c:pt>
                <c:pt idx="353">
                  <c:v>33993.229926612999</c:v>
                </c:pt>
                <c:pt idx="354">
                  <c:v>33959.324036884798</c:v>
                </c:pt>
                <c:pt idx="355">
                  <c:v>33925.325623386103</c:v>
                </c:pt>
                <c:pt idx="356">
                  <c:v>33891.4687584946</c:v>
                </c:pt>
                <c:pt idx="357">
                  <c:v>33857.285998978303</c:v>
                </c:pt>
                <c:pt idx="358">
                  <c:v>33823.010787934698</c:v>
                </c:pt>
                <c:pt idx="359">
                  <c:v>33788.648465298596</c:v>
                </c:pt>
                <c:pt idx="360">
                  <c:v>33754.188425061897</c:v>
                </c:pt>
                <c:pt idx="361">
                  <c:v>33719.635996310702</c:v>
                </c:pt>
                <c:pt idx="362">
                  <c:v>33685.091531883103</c:v>
                </c:pt>
                <c:pt idx="363">
                  <c:v>33650.354646977503</c:v>
                </c:pt>
                <c:pt idx="364">
                  <c:v>33615.525424765801</c:v>
                </c:pt>
                <c:pt idx="365">
                  <c:v>33580.781987510898</c:v>
                </c:pt>
                <c:pt idx="366">
                  <c:v>33545.768618839102</c:v>
                </c:pt>
                <c:pt idx="367">
                  <c:v>33510.662977460197</c:v>
                </c:pt>
                <c:pt idx="368">
                  <c:v>33475.704022101199</c:v>
                </c:pt>
                <c:pt idx="369">
                  <c:v>33440.414523020503</c:v>
                </c:pt>
                <c:pt idx="370">
                  <c:v>33405.032802505499</c:v>
                </c:pt>
                <c:pt idx="371">
                  <c:v>33369.841913367803</c:v>
                </c:pt>
                <c:pt idx="372">
                  <c:v>33334.276546838097</c:v>
                </c:pt>
                <c:pt idx="373">
                  <c:v>33298.9289574867</c:v>
                </c:pt>
                <c:pt idx="374">
                  <c:v>33263.180086515</c:v>
                </c:pt>
                <c:pt idx="375">
                  <c:v>33227.339086763401</c:v>
                </c:pt>
                <c:pt idx="376">
                  <c:v>33191.727417957401</c:v>
                </c:pt>
                <c:pt idx="377">
                  <c:v>33155.7030315718</c:v>
                </c:pt>
                <c:pt idx="378">
                  <c:v>33119.586560425902</c:v>
                </c:pt>
                <c:pt idx="379">
                  <c:v>33083.6951230388</c:v>
                </c:pt>
                <c:pt idx="380">
                  <c:v>33047.3953228354</c:v>
                </c:pt>
                <c:pt idx="381">
                  <c:v>33011.003478540202</c:v>
                </c:pt>
                <c:pt idx="382">
                  <c:v>32974.816794535102</c:v>
                </c:pt>
                <c:pt idx="383">
                  <c:v>32938.241632908597</c:v>
                </c:pt>
                <c:pt idx="384">
                  <c:v>32901.574456511502</c:v>
                </c:pt>
                <c:pt idx="385">
                  <c:v>32865.0772177865</c:v>
                </c:pt>
                <c:pt idx="386">
                  <c:v>32828.226716949299</c:v>
                </c:pt>
                <c:pt idx="387">
                  <c:v>32791.495215558702</c:v>
                </c:pt>
                <c:pt idx="388">
                  <c:v>32754.461357901899</c:v>
                </c:pt>
                <c:pt idx="389">
                  <c:v>32717.335591742201</c:v>
                </c:pt>
                <c:pt idx="390">
                  <c:v>32680.263388379601</c:v>
                </c:pt>
                <c:pt idx="391">
                  <c:v>32642.9542189237</c:v>
                </c:pt>
                <c:pt idx="392">
                  <c:v>32605.5531872469</c:v>
                </c:pt>
                <c:pt idx="393">
                  <c:v>32568.125331896699</c:v>
                </c:pt>
                <c:pt idx="394">
                  <c:v>32530.540782368102</c:v>
                </c:pt>
                <c:pt idx="395">
                  <c:v>32493.2116340592</c:v>
                </c:pt>
                <c:pt idx="396">
                  <c:v>32455.444341848499</c:v>
                </c:pt>
                <c:pt idx="397">
                  <c:v>32417.5852839404</c:v>
                </c:pt>
                <c:pt idx="398">
                  <c:v>32379.8749541531</c:v>
                </c:pt>
                <c:pt idx="399">
                  <c:v>32341.832995011799</c:v>
                </c:pt>
                <c:pt idx="400">
                  <c:v>32303.6993241694</c:v>
                </c:pt>
                <c:pt idx="401">
                  <c:v>32265.593301320801</c:v>
                </c:pt>
                <c:pt idx="402">
                  <c:v>32227.276534699799</c:v>
                </c:pt>
                <c:pt idx="403">
                  <c:v>32189.236646632999</c:v>
                </c:pt>
                <c:pt idx="404">
                  <c:v>32150.737453048401</c:v>
                </c:pt>
                <c:pt idx="405">
                  <c:v>32112.146636552599</c:v>
                </c:pt>
                <c:pt idx="406">
                  <c:v>32073.686354895199</c:v>
                </c:pt>
                <c:pt idx="407">
                  <c:v>32034.912902816399</c:v>
                </c:pt>
                <c:pt idx="408">
                  <c:v>31996.109395274299</c:v>
                </c:pt>
                <c:pt idx="409">
                  <c:v>31957.153008841098</c:v>
                </c:pt>
                <c:pt idx="410">
                  <c:v>31918.1051122504</c:v>
                </c:pt>
                <c:pt idx="411">
                  <c:v>31879.2450777583</c:v>
                </c:pt>
                <c:pt idx="412">
                  <c:v>31840.0148714881</c:v>
                </c:pt>
                <c:pt idx="413">
                  <c:v>31800.693212958999</c:v>
                </c:pt>
                <c:pt idx="414">
                  <c:v>31761.374479525701</c:v>
                </c:pt>
                <c:pt idx="415">
                  <c:v>31721.8701556038</c:v>
                </c:pt>
                <c:pt idx="416">
                  <c:v>31682.566904350399</c:v>
                </c:pt>
                <c:pt idx="417">
                  <c:v>31642.880423745901</c:v>
                </c:pt>
                <c:pt idx="418">
                  <c:v>31603.102560210798</c:v>
                </c:pt>
                <c:pt idx="419">
                  <c:v>31563.317126876002</c:v>
                </c:pt>
                <c:pt idx="420">
                  <c:v>31523.3567539373</c:v>
                </c:pt>
                <c:pt idx="421">
                  <c:v>31483.5680020898</c:v>
                </c:pt>
                <c:pt idx="422">
                  <c:v>31443.425587793601</c:v>
                </c:pt>
                <c:pt idx="423">
                  <c:v>31403.191868794998</c:v>
                </c:pt>
                <c:pt idx="424">
                  <c:v>31362.897694838899</c:v>
                </c:pt>
                <c:pt idx="425">
                  <c:v>31322.481493619602</c:v>
                </c:pt>
                <c:pt idx="426">
                  <c:v>31282.165677559798</c:v>
                </c:pt>
                <c:pt idx="427">
                  <c:v>31241.567422338001</c:v>
                </c:pt>
                <c:pt idx="428">
                  <c:v>31200.877917362599</c:v>
                </c:pt>
                <c:pt idx="429">
                  <c:v>31160.4421087636</c:v>
                </c:pt>
                <c:pt idx="430">
                  <c:v>31119.570923650801</c:v>
                </c:pt>
                <c:pt idx="431">
                  <c:v>31078.688266943798</c:v>
                </c:pt>
                <c:pt idx="432">
                  <c:v>31037.634874600699</c:v>
                </c:pt>
                <c:pt idx="433">
                  <c:v>30996.705119337701</c:v>
                </c:pt>
                <c:pt idx="434">
                  <c:v>30955.469893075398</c:v>
                </c:pt>
                <c:pt idx="435">
                  <c:v>30914.143540471399</c:v>
                </c:pt>
                <c:pt idx="436">
                  <c:v>30873.068800476001</c:v>
                </c:pt>
                <c:pt idx="437">
                  <c:v>30831.5610528328</c:v>
                </c:pt>
                <c:pt idx="438">
                  <c:v>30790.0080024442</c:v>
                </c:pt>
                <c:pt idx="439">
                  <c:v>30748.318224274601</c:v>
                </c:pt>
                <c:pt idx="440">
                  <c:v>30706.537414442901</c:v>
                </c:pt>
                <c:pt idx="441">
                  <c:v>30664.8218202028</c:v>
                </c:pt>
                <c:pt idx="442">
                  <c:v>30622.859276823801</c:v>
                </c:pt>
                <c:pt idx="443">
                  <c:v>30581.0648828056</c:v>
                </c:pt>
                <c:pt idx="444">
                  <c:v>30538.920866804401</c:v>
                </c:pt>
                <c:pt idx="445">
                  <c:v>30497.040640378698</c:v>
                </c:pt>
                <c:pt idx="446">
                  <c:v>30454.715395970201</c:v>
                </c:pt>
                <c:pt idx="447">
                  <c:v>30412.299170494902</c:v>
                </c:pt>
                <c:pt idx="448">
                  <c:v>30369.8105414151</c:v>
                </c:pt>
                <c:pt idx="449">
                  <c:v>30327.212360474401</c:v>
                </c:pt>
                <c:pt idx="450">
                  <c:v>30284.621493319199</c:v>
                </c:pt>
                <c:pt idx="451">
                  <c:v>30241.841619368599</c:v>
                </c:pt>
                <c:pt idx="452">
                  <c:v>30199.141704492002</c:v>
                </c:pt>
                <c:pt idx="453">
                  <c:v>30156.18068609</c:v>
                </c:pt>
                <c:pt idx="454">
                  <c:v>30113.129049641</c:v>
                </c:pt>
                <c:pt idx="455">
                  <c:v>30070.222572747902</c:v>
                </c:pt>
                <c:pt idx="456">
                  <c:v>30026.990475405099</c:v>
                </c:pt>
                <c:pt idx="457">
                  <c:v>29983.960394287598</c:v>
                </c:pt>
                <c:pt idx="458">
                  <c:v>29940.548280813298</c:v>
                </c:pt>
                <c:pt idx="459">
                  <c:v>29897.387365254399</c:v>
                </c:pt>
                <c:pt idx="460">
                  <c:v>29853.795735125299</c:v>
                </c:pt>
                <c:pt idx="461">
                  <c:v>29810.114121140199</c:v>
                </c:pt>
                <c:pt idx="462">
                  <c:v>29766.726037083201</c:v>
                </c:pt>
                <c:pt idx="463">
                  <c:v>29722.865481027198</c:v>
                </c:pt>
                <c:pt idx="464">
                  <c:v>29679.3325879402</c:v>
                </c:pt>
                <c:pt idx="465">
                  <c:v>29635.293483255398</c:v>
                </c:pt>
                <c:pt idx="466">
                  <c:v>29591.1671110239</c:v>
                </c:pt>
                <c:pt idx="467">
                  <c:v>29546.9490264456</c:v>
                </c:pt>
                <c:pt idx="468">
                  <c:v>29502.641639853598</c:v>
                </c:pt>
                <c:pt idx="469">
                  <c:v>29458.264733884102</c:v>
                </c:pt>
                <c:pt idx="470">
                  <c:v>29413.779109453098</c:v>
                </c:pt>
                <c:pt idx="471">
                  <c:v>29369.234120529502</c:v>
                </c:pt>
                <c:pt idx="472">
                  <c:v>29324.570898530401</c:v>
                </c:pt>
                <c:pt idx="473">
                  <c:v>29279.850740491202</c:v>
                </c:pt>
                <c:pt idx="474">
                  <c:v>29235.0104627982</c:v>
                </c:pt>
                <c:pt idx="475">
                  <c:v>29190.108122420701</c:v>
                </c:pt>
                <c:pt idx="476">
                  <c:v>29145.091201705502</c:v>
                </c:pt>
                <c:pt idx="477">
                  <c:v>29099.999999999502</c:v>
                </c:pt>
                <c:pt idx="478">
                  <c:v>29054.8067564589</c:v>
                </c:pt>
                <c:pt idx="479">
                  <c:v>29009.525550901599</c:v>
                </c:pt>
                <c:pt idx="480">
                  <c:v>28964.6053073326</c:v>
                </c:pt>
                <c:pt idx="481">
                  <c:v>28919.149444602001</c:v>
                </c:pt>
                <c:pt idx="482">
                  <c:v>28874.029961067099</c:v>
                </c:pt>
                <c:pt idx="483">
                  <c:v>28828.399825041801</c:v>
                </c:pt>
                <c:pt idx="484">
                  <c:v>28783.0746396299</c:v>
                </c:pt>
                <c:pt idx="485">
                  <c:v>28737.270698285101</c:v>
                </c:pt>
                <c:pt idx="486">
                  <c:v>28691.7333183099</c:v>
                </c:pt>
                <c:pt idx="487">
                  <c:v>28645.756006949199</c:v>
                </c:pt>
                <c:pt idx="488">
                  <c:v>28600.0000000004</c:v>
                </c:pt>
                <c:pt idx="489">
                  <c:v>28553.849829989598</c:v>
                </c:pt>
                <c:pt idx="490">
                  <c:v>28507.613228644001</c:v>
                </c:pt>
                <c:pt idx="491">
                  <c:v>28461.546350509099</c:v>
                </c:pt>
                <c:pt idx="492">
                  <c:v>28415.1378372295</c:v>
                </c:pt>
                <c:pt idx="493">
                  <c:v>28368.839450961099</c:v>
                </c:pt>
                <c:pt idx="494">
                  <c:v>28322.259593854698</c:v>
                </c:pt>
                <c:pt idx="495">
                  <c:v>28275.7233929053</c:v>
                </c:pt>
                <c:pt idx="496">
                  <c:v>28228.9726767057</c:v>
                </c:pt>
                <c:pt idx="497">
                  <c:v>28182.192350450601</c:v>
                </c:pt>
                <c:pt idx="498">
                  <c:v>28135.271449166001</c:v>
                </c:pt>
                <c:pt idx="499">
                  <c:v>28088.711073698702</c:v>
                </c:pt>
                <c:pt idx="500">
                  <c:v>28041.621424961599</c:v>
                </c:pt>
                <c:pt idx="501">
                  <c:v>27994.806797733301</c:v>
                </c:pt>
                <c:pt idx="502">
                  <c:v>27947.549168142101</c:v>
                </c:pt>
                <c:pt idx="503">
                  <c:v>27900.207476070202</c:v>
                </c:pt>
                <c:pt idx="504">
                  <c:v>27853.048690654501</c:v>
                </c:pt>
                <c:pt idx="505">
                  <c:v>27805.539831487298</c:v>
                </c:pt>
                <c:pt idx="506">
                  <c:v>27758.1145828312</c:v>
                </c:pt>
                <c:pt idx="507">
                  <c:v>27710.4392355413</c:v>
                </c:pt>
                <c:pt idx="508">
                  <c:v>27662.741394835099</c:v>
                </c:pt>
                <c:pt idx="509">
                  <c:v>27614.9002707279</c:v>
                </c:pt>
                <c:pt idx="510">
                  <c:v>27567.403375252499</c:v>
                </c:pt>
                <c:pt idx="511">
                  <c:v>27519.3978826401</c:v>
                </c:pt>
                <c:pt idx="512">
                  <c:v>27471.618565829998</c:v>
                </c:pt>
                <c:pt idx="513">
                  <c:v>27423.449178065999</c:v>
                </c:pt>
                <c:pt idx="514">
                  <c:v>27375.381796937301</c:v>
                </c:pt>
                <c:pt idx="515">
                  <c:v>27327.049155167599</c:v>
                </c:pt>
                <c:pt idx="516">
                  <c:v>27278.687769524298</c:v>
                </c:pt>
                <c:pt idx="517">
                  <c:v>27230.192401818</c:v>
                </c:pt>
                <c:pt idx="518">
                  <c:v>27182.017552714598</c:v>
                </c:pt>
                <c:pt idx="519">
                  <c:v>27133.360990703</c:v>
                </c:pt>
                <c:pt idx="520">
                  <c:v>27084.8830143056</c:v>
                </c:pt>
                <c:pt idx="521">
                  <c:v>27036.0659707296</c:v>
                </c:pt>
                <c:pt idx="522">
                  <c:v>26987.279121822299</c:v>
                </c:pt>
                <c:pt idx="523">
                  <c:v>26938.302460320701</c:v>
                </c:pt>
                <c:pt idx="524">
                  <c:v>26889.691761664901</c:v>
                </c:pt>
                <c:pt idx="525">
                  <c:v>26840.556964960299</c:v>
                </c:pt>
                <c:pt idx="526">
                  <c:v>26791.628153501599</c:v>
                </c:pt>
                <c:pt idx="527">
                  <c:v>26742.335896353201</c:v>
                </c:pt>
                <c:pt idx="528">
                  <c:v>26693.083382027799</c:v>
                </c:pt>
                <c:pt idx="529">
                  <c:v>26643.634338228399</c:v>
                </c:pt>
                <c:pt idx="530">
                  <c:v>26594.548265205602</c:v>
                </c:pt>
                <c:pt idx="531">
                  <c:v>26544.943779793499</c:v>
                </c:pt>
                <c:pt idx="532">
                  <c:v>26495.525456762101</c:v>
                </c:pt>
                <c:pt idx="533">
                  <c:v>26445.766092817899</c:v>
                </c:pt>
                <c:pt idx="534">
                  <c:v>26396.010232346001</c:v>
                </c:pt>
                <c:pt idx="535">
                  <c:v>26346.096517152</c:v>
                </c:pt>
                <c:pt idx="536">
                  <c:v>26296.498195595101</c:v>
                </c:pt>
                <c:pt idx="537">
                  <c:v>26246.4314132248</c:v>
                </c:pt>
                <c:pt idx="538">
                  <c:v>26196.487525903402</c:v>
                </c:pt>
                <c:pt idx="539">
                  <c:v>26146.2687450743</c:v>
                </c:pt>
                <c:pt idx="540">
                  <c:v>26096.4769774165</c:v>
                </c:pt>
                <c:pt idx="541">
                  <c:v>26046.1076941994</c:v>
                </c:pt>
                <c:pt idx="542">
                  <c:v>25995.9616985143</c:v>
                </c:pt>
                <c:pt idx="543">
                  <c:v>25945.442445320299</c:v>
                </c:pt>
                <c:pt idx="544">
                  <c:v>25894.937265475801</c:v>
                </c:pt>
                <c:pt idx="545">
                  <c:v>25844.269061477899</c:v>
                </c:pt>
                <c:pt idx="546">
                  <c:v>25793.907110778498</c:v>
                </c:pt>
                <c:pt idx="547">
                  <c:v>25743.091908724</c:v>
                </c:pt>
                <c:pt idx="548">
                  <c:v>25692.362109379399</c:v>
                </c:pt>
                <c:pt idx="549">
                  <c:v>25641.401001835198</c:v>
                </c:pt>
                <c:pt idx="550">
                  <c:v>25590.808730045799</c:v>
                </c:pt>
                <c:pt idx="551">
                  <c:v>25539.703657073402</c:v>
                </c:pt>
                <c:pt idx="552">
                  <c:v>25488.7350730285</c:v>
                </c:pt>
                <c:pt idx="553">
                  <c:v>25437.487366337398</c:v>
                </c:pt>
                <c:pt idx="554">
                  <c:v>25386.650429182999</c:v>
                </c:pt>
                <c:pt idx="555">
                  <c:v>25335.261300213398</c:v>
                </c:pt>
                <c:pt idx="556">
                  <c:v>25284.040072601001</c:v>
                </c:pt>
                <c:pt idx="557">
                  <c:v>25232.510488467498</c:v>
                </c:pt>
                <c:pt idx="558">
                  <c:v>25181.4164002217</c:v>
                </c:pt>
                <c:pt idx="559">
                  <c:v>25129.7481490713</c:v>
                </c:pt>
                <c:pt idx="560">
                  <c:v>25078.262067335101</c:v>
                </c:pt>
                <c:pt idx="561">
                  <c:v>25026.456493524402</c:v>
                </c:pt>
                <c:pt idx="562">
                  <c:v>24975.092517508601</c:v>
                </c:pt>
                <c:pt idx="563">
                  <c:v>24923.1517303332</c:v>
                </c:pt>
                <c:pt idx="564">
                  <c:v>24871.387197276101</c:v>
                </c:pt>
                <c:pt idx="565">
                  <c:v>24819.311826537101</c:v>
                </c:pt>
                <c:pt idx="566">
                  <c:v>24767.664418235399</c:v>
                </c:pt>
                <c:pt idx="567">
                  <c:v>24715.456545240399</c:v>
                </c:pt>
                <c:pt idx="568">
                  <c:v>24663.401592251299</c:v>
                </c:pt>
                <c:pt idx="569">
                  <c:v>24611.062358274401</c:v>
                </c:pt>
                <c:pt idx="570">
                  <c:v>24559.119300419399</c:v>
                </c:pt>
                <c:pt idx="571">
                  <c:v>24506.650407355999</c:v>
                </c:pt>
                <c:pt idx="572">
                  <c:v>24454.292455564901</c:v>
                </c:pt>
                <c:pt idx="573">
                  <c:v>24401.694936189098</c:v>
                </c:pt>
                <c:pt idx="574">
                  <c:v>24349.444405604099</c:v>
                </c:pt>
                <c:pt idx="575">
                  <c:v>24296.834762131599</c:v>
                </c:pt>
                <c:pt idx="576">
                  <c:v>24244.0474360402</c:v>
                </c:pt>
                <c:pt idx="577">
                  <c:v>24191.5400080658</c:v>
                </c:pt>
                <c:pt idx="578">
                  <c:v>24138.629678961199</c:v>
                </c:pt>
                <c:pt idx="579">
                  <c:v>24085.6918650306</c:v>
                </c:pt>
                <c:pt idx="580">
                  <c:v>24032.6605470004</c:v>
                </c:pt>
                <c:pt idx="581">
                  <c:v>23979.8185734566</c:v>
                </c:pt>
                <c:pt idx="582">
                  <c:v>23926.6690838961</c:v>
                </c:pt>
                <c:pt idx="583">
                  <c:v>23873.921260455601</c:v>
                </c:pt>
                <c:pt idx="584">
                  <c:v>23820.6564364234</c:v>
                </c:pt>
                <c:pt idx="585">
                  <c:v>23767.4667849326</c:v>
                </c:pt>
                <c:pt idx="586">
                  <c:v>23714.0881608124</c:v>
                </c:pt>
                <c:pt idx="587">
                  <c:v>23660.987569362602</c:v>
                </c:pt>
                <c:pt idx="588">
                  <c:v>23607.497982573001</c:v>
                </c:pt>
                <c:pt idx="589">
                  <c:v>23554.484021411699</c:v>
                </c:pt>
                <c:pt idx="590">
                  <c:v>23500.885357421601</c:v>
                </c:pt>
                <c:pt idx="591">
                  <c:v>23447.4200192752</c:v>
                </c:pt>
                <c:pt idx="592">
                  <c:v>23394.0897384321</c:v>
                </c:pt>
                <c:pt idx="593">
                  <c:v>23340.330423305801</c:v>
                </c:pt>
                <c:pt idx="594">
                  <c:v>23286.5419261893</c:v>
                </c:pt>
                <c:pt idx="595">
                  <c:v>23232.677072639501</c:v>
                </c:pt>
                <c:pt idx="596">
                  <c:v>23178.9665143938</c:v>
                </c:pt>
                <c:pt idx="597">
                  <c:v>23124.998899226299</c:v>
                </c:pt>
                <c:pt idx="598">
                  <c:v>23071.364200294898</c:v>
                </c:pt>
                <c:pt idx="599">
                  <c:v>23017.295898519002</c:v>
                </c:pt>
                <c:pt idx="600">
                  <c:v>22963.194309512201</c:v>
                </c:pt>
                <c:pt idx="601">
                  <c:v>22909.027155761301</c:v>
                </c:pt>
                <c:pt idx="602">
                  <c:v>22854.997631133501</c:v>
                </c:pt>
                <c:pt idx="603">
                  <c:v>22800.733625713699</c:v>
                </c:pt>
                <c:pt idx="604">
                  <c:v>22746.7740483124</c:v>
                </c:pt>
                <c:pt idx="605">
                  <c:v>22692.930713102</c:v>
                </c:pt>
                <c:pt idx="606">
                  <c:v>22638.5251051021</c:v>
                </c:pt>
                <c:pt idx="607">
                  <c:v>22584.2041699244</c:v>
                </c:pt>
                <c:pt idx="608">
                  <c:v>22529.706203783098</c:v>
                </c:pt>
                <c:pt idx="609">
                  <c:v>22475.4500362986</c:v>
                </c:pt>
                <c:pt idx="610">
                  <c:v>22420.861953098</c:v>
                </c:pt>
                <c:pt idx="611">
                  <c:v>22366.669226165501</c:v>
                </c:pt>
                <c:pt idx="612">
                  <c:v>22311.9935783361</c:v>
                </c:pt>
                <c:pt idx="613">
                  <c:v>22257.315711445499</c:v>
                </c:pt>
                <c:pt idx="614">
                  <c:v>22202.554571171098</c:v>
                </c:pt>
                <c:pt idx="615">
                  <c:v>22147.936858380701</c:v>
                </c:pt>
                <c:pt idx="616">
                  <c:v>22093.416781313401</c:v>
                </c:pt>
                <c:pt idx="617">
                  <c:v>22038.534309085298</c:v>
                </c:pt>
                <c:pt idx="618">
                  <c:v>21984.0686744757</c:v>
                </c:pt>
                <c:pt idx="619">
                  <c:v>21929.108026506201</c:v>
                </c:pt>
                <c:pt idx="620">
                  <c:v>21874.145882047898</c:v>
                </c:pt>
                <c:pt idx="621">
                  <c:v>21819.109779659098</c:v>
                </c:pt>
                <c:pt idx="622">
                  <c:v>21764.198928250698</c:v>
                </c:pt>
                <c:pt idx="623">
                  <c:v>21709.090973152099</c:v>
                </c:pt>
                <c:pt idx="624">
                  <c:v>21654.229101008201</c:v>
                </c:pt>
                <c:pt idx="625">
                  <c:v>21599.448069331502</c:v>
                </c:pt>
                <c:pt idx="626">
                  <c:v>21544.238351159001</c:v>
                </c:pt>
                <c:pt idx="627">
                  <c:v>21489.5015236937</c:v>
                </c:pt>
                <c:pt idx="628">
                  <c:v>21434.227388271</c:v>
                </c:pt>
                <c:pt idx="629">
                  <c:v>21378.980444707198</c:v>
                </c:pt>
                <c:pt idx="630">
                  <c:v>21323.645279211301</c:v>
                </c:pt>
                <c:pt idx="631">
                  <c:v>21268.4386883242</c:v>
                </c:pt>
                <c:pt idx="632">
                  <c:v>21213.0455642083</c:v>
                </c:pt>
                <c:pt idx="633">
                  <c:v>21157.877688274599</c:v>
                </c:pt>
                <c:pt idx="634">
                  <c:v>21102.430173835401</c:v>
                </c:pt>
                <c:pt idx="635">
                  <c:v>21047.2999489924</c:v>
                </c:pt>
                <c:pt idx="636">
                  <c:v>20992.2287428979</c:v>
                </c:pt>
                <c:pt idx="637">
                  <c:v>20936.705867898199</c:v>
                </c:pt>
                <c:pt idx="638">
                  <c:v>20881.667082480501</c:v>
                </c:pt>
                <c:pt idx="639">
                  <c:v>20826.097598419801</c:v>
                </c:pt>
                <c:pt idx="640">
                  <c:v>20770.533576059799</c:v>
                </c:pt>
                <c:pt idx="641">
                  <c:v>20714.9203277177</c:v>
                </c:pt>
                <c:pt idx="642">
                  <c:v>20659.385346728399</c:v>
                </c:pt>
                <c:pt idx="643">
                  <c:v>20603.731759568302</c:v>
                </c:pt>
                <c:pt idx="644">
                  <c:v>20548.223890646401</c:v>
                </c:pt>
                <c:pt idx="645">
                  <c:v>20492.759207789</c:v>
                </c:pt>
                <c:pt idx="646">
                  <c:v>20437.051064610299</c:v>
                </c:pt>
                <c:pt idx="647">
                  <c:v>20381.608965263898</c:v>
                </c:pt>
                <c:pt idx="648">
                  <c:v>20325.8681258898</c:v>
                </c:pt>
                <c:pt idx="649">
                  <c:v>20270.447719162901</c:v>
                </c:pt>
                <c:pt idx="650">
                  <c:v>20214.6780811645</c:v>
                </c:pt>
                <c:pt idx="651">
                  <c:v>20159.277643496302</c:v>
                </c:pt>
                <c:pt idx="652">
                  <c:v>20103.484051304102</c:v>
                </c:pt>
                <c:pt idx="653">
                  <c:v>20048.102360932498</c:v>
                </c:pt>
                <c:pt idx="654">
                  <c:v>19992.801079716399</c:v>
                </c:pt>
                <c:pt idx="655">
                  <c:v>19936.9963759944</c:v>
                </c:pt>
                <c:pt idx="656">
                  <c:v>19881.667818047401</c:v>
                </c:pt>
                <c:pt idx="657">
                  <c:v>19825.901043226298</c:v>
                </c:pt>
                <c:pt idx="658">
                  <c:v>19770.235293735099</c:v>
                </c:pt>
                <c:pt idx="659">
                  <c:v>19714.509311946302</c:v>
                </c:pt>
                <c:pt idx="660">
                  <c:v>19659.090324474499</c:v>
                </c:pt>
                <c:pt idx="661">
                  <c:v>19603.408612189902</c:v>
                </c:pt>
                <c:pt idx="662">
                  <c:v>19547.7515528966</c:v>
                </c:pt>
                <c:pt idx="663">
                  <c:v>19492.561727701799</c:v>
                </c:pt>
                <c:pt idx="664">
                  <c:v>19436.958702538301</c:v>
                </c:pt>
                <c:pt idx="665">
                  <c:v>19381.822421704601</c:v>
                </c:pt>
                <c:pt idx="666">
                  <c:v>19326.275921946901</c:v>
                </c:pt>
                <c:pt idx="667">
                  <c:v>19270.7595765554</c:v>
                </c:pt>
                <c:pt idx="668">
                  <c:v>19215.5848935213</c:v>
                </c:pt>
                <c:pt idx="669">
                  <c:v>19160.130901373901</c:v>
                </c:pt>
                <c:pt idx="670">
                  <c:v>19104.727176539502</c:v>
                </c:pt>
                <c:pt idx="671">
                  <c:v>19049.339708306899</c:v>
                </c:pt>
                <c:pt idx="672">
                  <c:v>18993.986521176401</c:v>
                </c:pt>
                <c:pt idx="673">
                  <c:v>18938.756157225202</c:v>
                </c:pt>
                <c:pt idx="674">
                  <c:v>18883.472723755502</c:v>
                </c:pt>
                <c:pt idx="675">
                  <c:v>18828.226696153499</c:v>
                </c:pt>
                <c:pt idx="676">
                  <c:v>18773.019844967199</c:v>
                </c:pt>
                <c:pt idx="677">
                  <c:v>18718.3639435347</c:v>
                </c:pt>
                <c:pt idx="678">
                  <c:v>18663.239667502701</c:v>
                </c:pt>
                <c:pt idx="679">
                  <c:v>18608.159014588899</c:v>
                </c:pt>
                <c:pt idx="680">
                  <c:v>18553.143048124501</c:v>
                </c:pt>
                <c:pt idx="681">
                  <c:v>18498.152451950798</c:v>
                </c:pt>
                <c:pt idx="682">
                  <c:v>18443.209353994502</c:v>
                </c:pt>
                <c:pt idx="683">
                  <c:v>18388.314828179198</c:v>
                </c:pt>
                <c:pt idx="684">
                  <c:v>18333.644784807599</c:v>
                </c:pt>
                <c:pt idx="685">
                  <c:v>18278.849157193901</c:v>
                </c:pt>
                <c:pt idx="686">
                  <c:v>18224.1047173972</c:v>
                </c:pt>
                <c:pt idx="687">
                  <c:v>18169.4128302424</c:v>
                </c:pt>
                <c:pt idx="688">
                  <c:v>18115.044729724301</c:v>
                </c:pt>
                <c:pt idx="689">
                  <c:v>18060.462376817301</c:v>
                </c:pt>
                <c:pt idx="690">
                  <c:v>18005.936103439799</c:v>
                </c:pt>
                <c:pt idx="691">
                  <c:v>17951.466688141001</c:v>
                </c:pt>
                <c:pt idx="692">
                  <c:v>17897.543904153801</c:v>
                </c:pt>
                <c:pt idx="693">
                  <c:v>17843.190238979802</c:v>
                </c:pt>
                <c:pt idx="694">
                  <c:v>17788.896658939</c:v>
                </c:pt>
                <c:pt idx="695">
                  <c:v>17734.6638477696</c:v>
                </c:pt>
                <c:pt idx="696">
                  <c:v>17680.552638112</c:v>
                </c:pt>
                <c:pt idx="697">
                  <c:v>17626.443730442101</c:v>
                </c:pt>
                <c:pt idx="698">
                  <c:v>17572.398116817501</c:v>
                </c:pt>
                <c:pt idx="699">
                  <c:v>17518.417747800198</c:v>
                </c:pt>
                <c:pt idx="700">
                  <c:v>17464.778101628999</c:v>
                </c:pt>
                <c:pt idx="701">
                  <c:v>17410.930504023701</c:v>
                </c:pt>
                <c:pt idx="702">
                  <c:v>17357.150107490699</c:v>
                </c:pt>
                <c:pt idx="703">
                  <c:v>17303.437968833299</c:v>
                </c:pt>
                <c:pt idx="704">
                  <c:v>17249.795525503599</c:v>
                </c:pt>
                <c:pt idx="705">
                  <c:v>17196.625364992</c:v>
                </c:pt>
                <c:pt idx="706">
                  <c:v>17143.1262576427</c:v>
                </c:pt>
                <c:pt idx="707">
                  <c:v>17089.700150419299</c:v>
                </c:pt>
                <c:pt idx="708">
                  <c:v>17036.347607964799</c:v>
                </c:pt>
                <c:pt idx="709">
                  <c:v>16983.069778327001</c:v>
                </c:pt>
                <c:pt idx="710">
                  <c:v>16930.319061989499</c:v>
                </c:pt>
                <c:pt idx="711">
                  <c:v>16877.194725554498</c:v>
                </c:pt>
                <c:pt idx="712">
                  <c:v>16824.149315098301</c:v>
                </c:pt>
                <c:pt idx="713">
                  <c:v>16771.183830625701</c:v>
                </c:pt>
                <c:pt idx="714">
                  <c:v>16718.2993701505</c:v>
                </c:pt>
                <c:pt idx="715">
                  <c:v>16665.904338016298</c:v>
                </c:pt>
                <c:pt idx="716">
                  <c:v>16613.183803514199</c:v>
                </c:pt>
                <c:pt idx="717">
                  <c:v>16560.54633329</c:v>
                </c:pt>
                <c:pt idx="718">
                  <c:v>16507.992574843898</c:v>
                </c:pt>
                <c:pt idx="719">
                  <c:v>16455.5225555086</c:v>
                </c:pt>
                <c:pt idx="720">
                  <c:v>16403.4103997208</c:v>
                </c:pt>
                <c:pt idx="721">
                  <c:v>16351.108128777099</c:v>
                </c:pt>
                <c:pt idx="722">
                  <c:v>16298.8907475426</c:v>
                </c:pt>
                <c:pt idx="723">
                  <c:v>16246.7585293415</c:v>
                </c:pt>
                <c:pt idx="724">
                  <c:v>16194.7117783267</c:v>
                </c:pt>
                <c:pt idx="725">
                  <c:v>16142.8902778458</c:v>
                </c:pt>
                <c:pt idx="726">
                  <c:v>16091.016658886499</c:v>
                </c:pt>
                <c:pt idx="727">
                  <c:v>16039.229802845801</c:v>
                </c:pt>
                <c:pt idx="728">
                  <c:v>15987.52958665</c:v>
                </c:pt>
                <c:pt idx="729">
                  <c:v>15935.9164250227</c:v>
                </c:pt>
                <c:pt idx="730">
                  <c:v>15884.3906524879</c:v>
                </c:pt>
                <c:pt idx="731">
                  <c:v>15832.972958485199</c:v>
                </c:pt>
                <c:pt idx="732">
                  <c:v>15781.623574122999</c:v>
                </c:pt>
                <c:pt idx="733">
                  <c:v>15730.362900882399</c:v>
                </c:pt>
                <c:pt idx="734">
                  <c:v>15679.191203749</c:v>
                </c:pt>
                <c:pt idx="735">
                  <c:v>15628.1086457909</c:v>
                </c:pt>
                <c:pt idx="736">
                  <c:v>15577.596911021699</c:v>
                </c:pt>
                <c:pt idx="737">
                  <c:v>15526.692358010299</c:v>
                </c:pt>
                <c:pt idx="738">
                  <c:v>15475.878197595401</c:v>
                </c:pt>
                <c:pt idx="739">
                  <c:v>15425.154556085399</c:v>
                </c:pt>
                <c:pt idx="740">
                  <c:v>15374.521760735201</c:v>
                </c:pt>
                <c:pt idx="741">
                  <c:v>15323.9800931799</c:v>
                </c:pt>
                <c:pt idx="742">
                  <c:v>15273.994426475399</c:v>
                </c:pt>
                <c:pt idx="743">
                  <c:v>15223.63335559</c:v>
                </c:pt>
                <c:pt idx="744">
                  <c:v>15173.363531978899</c:v>
                </c:pt>
                <c:pt idx="745">
                  <c:v>15123.184983761599</c:v>
                </c:pt>
                <c:pt idx="746">
                  <c:v>15073.0973136106</c:v>
                </c:pt>
                <c:pt idx="747">
                  <c:v>15023.1000784757</c:v>
                </c:pt>
                <c:pt idx="748">
                  <c:v>14973.656846710401</c:v>
                </c:pt>
                <c:pt idx="749">
                  <c:v>14923.838775841399</c:v>
                </c:pt>
                <c:pt idx="750">
                  <c:v>14874.110879940499</c:v>
                </c:pt>
                <c:pt idx="751">
                  <c:v>14824.473409750701</c:v>
                </c:pt>
                <c:pt idx="752">
                  <c:v>14774.926341135901</c:v>
                </c:pt>
                <c:pt idx="753">
                  <c:v>14725.4693407789</c:v>
                </c:pt>
                <c:pt idx="754">
                  <c:v>14676.1022220086</c:v>
                </c:pt>
                <c:pt idx="755">
                  <c:v>14626.8884265452</c:v>
                </c:pt>
                <c:pt idx="756">
                  <c:v>14577.700570979299</c:v>
                </c:pt>
                <c:pt idx="757">
                  <c:v>14528.6023020457</c:v>
                </c:pt>
                <c:pt idx="758">
                  <c:v>14479.5934794738</c:v>
                </c:pt>
                <c:pt idx="759">
                  <c:v>14430.674033913299</c:v>
                </c:pt>
                <c:pt idx="760">
                  <c:v>14381.8438060382</c:v>
                </c:pt>
                <c:pt idx="761">
                  <c:v>14333.3819930431</c:v>
                </c:pt>
                <c:pt idx="762">
                  <c:v>14284.7290120176</c:v>
                </c:pt>
                <c:pt idx="763">
                  <c:v>14236.164660905801</c:v>
                </c:pt>
                <c:pt idx="764">
                  <c:v>14187.688837506799</c:v>
                </c:pt>
                <c:pt idx="765">
                  <c:v>14139.3014580655</c:v>
                </c:pt>
                <c:pt idx="766">
                  <c:v>14091.0021038751</c:v>
                </c:pt>
                <c:pt idx="767">
                  <c:v>14042.790378784501</c:v>
                </c:pt>
                <c:pt idx="768">
                  <c:v>13994.8426632828</c:v>
                </c:pt>
                <c:pt idx="769">
                  <c:v>13946.8043138659</c:v>
                </c:pt>
                <c:pt idx="770">
                  <c:v>13898.8522875293</c:v>
                </c:pt>
                <c:pt idx="771">
                  <c:v>13850.986529735599</c:v>
                </c:pt>
                <c:pt idx="772">
                  <c:v>13803.206748013299</c:v>
                </c:pt>
                <c:pt idx="773">
                  <c:v>13755.5127472042</c:v>
                </c:pt>
                <c:pt idx="774">
                  <c:v>13708.1541645164</c:v>
                </c:pt>
                <c:pt idx="775">
                  <c:v>13660.6302452031</c:v>
                </c:pt>
                <c:pt idx="776">
                  <c:v>13613.1913940143</c:v>
                </c:pt>
                <c:pt idx="777">
                  <c:v>13565.8374607269</c:v>
                </c:pt>
                <c:pt idx="778">
                  <c:v>13518.568391316499</c:v>
                </c:pt>
                <c:pt idx="779">
                  <c:v>13471.383911733899</c:v>
                </c:pt>
                <c:pt idx="780">
                  <c:v>13424.2835399101</c:v>
                </c:pt>
                <c:pt idx="781">
                  <c:v>13377.2687339763</c:v>
                </c:pt>
                <c:pt idx="782">
                  <c:v>13330.335884615901</c:v>
                </c:pt>
                <c:pt idx="783">
                  <c:v>13283.48625804</c:v>
                </c:pt>
                <c:pt idx="784">
                  <c:v>13236.7194295719</c:v>
                </c:pt>
                <c:pt idx="785">
                  <c:v>13190.035097330399</c:v>
                </c:pt>
                <c:pt idx="786">
                  <c:v>13143.432923107601</c:v>
                </c:pt>
                <c:pt idx="787">
                  <c:v>13096.9127237181</c:v>
                </c:pt>
                <c:pt idx="788">
                  <c:v>13050.836946956701</c:v>
                </c:pt>
                <c:pt idx="789">
                  <c:v>13004.4795598197</c:v>
                </c:pt>
                <c:pt idx="790">
                  <c:v>12958.2035458352</c:v>
                </c:pt>
                <c:pt idx="791">
                  <c:v>12912.008520150301</c:v>
                </c:pt>
                <c:pt idx="792">
                  <c:v>12865.894000927499</c:v>
                </c:pt>
                <c:pt idx="793">
                  <c:v>12819.859678573899</c:v>
                </c:pt>
                <c:pt idx="794">
                  <c:v>12773.905159587401</c:v>
                </c:pt>
                <c:pt idx="795">
                  <c:v>12728.030134502</c:v>
                </c:pt>
                <c:pt idx="796">
                  <c:v>12682.678251692399</c:v>
                </c:pt>
                <c:pt idx="797">
                  <c:v>12636.9613372808</c:v>
                </c:pt>
                <c:pt idx="798">
                  <c:v>12591.3236127279</c:v>
                </c:pt>
                <c:pt idx="799">
                  <c:v>12545.764884481199</c:v>
                </c:pt>
                <c:pt idx="800">
                  <c:v>12500.284801456501</c:v>
                </c:pt>
                <c:pt idx="801">
                  <c:v>12454.882992876301</c:v>
                </c:pt>
                <c:pt idx="802">
                  <c:v>12409.559000338601</c:v>
                </c:pt>
                <c:pt idx="803">
                  <c:v>12364.573405824</c:v>
                </c:pt>
                <c:pt idx="804">
                  <c:v>12319.403436525599</c:v>
                </c:pt>
                <c:pt idx="805">
                  <c:v>12274.309925546</c:v>
                </c:pt>
                <c:pt idx="806">
                  <c:v>12229.292152268599</c:v>
                </c:pt>
                <c:pt idx="807">
                  <c:v>12184.3498258169</c:v>
                </c:pt>
                <c:pt idx="808">
                  <c:v>12139.482707293801</c:v>
                </c:pt>
                <c:pt idx="809">
                  <c:v>12094.6905608377</c:v>
                </c:pt>
                <c:pt idx="810">
                  <c:v>12050.2615994524</c:v>
                </c:pt>
                <c:pt idx="811">
                  <c:v>12005.618289513401</c:v>
                </c:pt>
                <c:pt idx="812">
                  <c:v>11961.0493160399</c:v>
                </c:pt>
                <c:pt idx="813">
                  <c:v>11916.554311013901</c:v>
                </c:pt>
                <c:pt idx="814">
                  <c:v>11872.1331966712</c:v>
                </c:pt>
                <c:pt idx="815">
                  <c:v>11827.7857145665</c:v>
                </c:pt>
                <c:pt idx="816">
                  <c:v>11783.5114803581</c:v>
                </c:pt>
                <c:pt idx="817">
                  <c:v>11739.3100525956</c:v>
                </c:pt>
                <c:pt idx="818">
                  <c:v>11695.2417586341</c:v>
                </c:pt>
                <c:pt idx="819">
                  <c:v>11651.1851566966</c:v>
                </c:pt>
                <c:pt idx="820">
                  <c:v>11607.2006667512</c:v>
                </c:pt>
                <c:pt idx="821">
                  <c:v>11563.287951226701</c:v>
                </c:pt>
                <c:pt idx="822">
                  <c:v>11519.446628751401</c:v>
                </c:pt>
                <c:pt idx="823">
                  <c:v>11475.6763987508</c:v>
                </c:pt>
                <c:pt idx="824">
                  <c:v>11431.9769861851</c:v>
                </c:pt>
                <c:pt idx="825">
                  <c:v>11388.348218708399</c:v>
                </c:pt>
                <c:pt idx="826">
                  <c:v>11345.2245246936</c:v>
                </c:pt>
                <c:pt idx="827">
                  <c:v>11301.735240338699</c:v>
                </c:pt>
                <c:pt idx="828">
                  <c:v>11258.315530064299</c:v>
                </c:pt>
                <c:pt idx="829">
                  <c:v>11214.9651453769</c:v>
                </c:pt>
                <c:pt idx="830">
                  <c:v>11171.6837468869</c:v>
                </c:pt>
                <c:pt idx="831">
                  <c:v>11128.471077526499</c:v>
                </c:pt>
                <c:pt idx="832">
                  <c:v>11085.327003647601</c:v>
                </c:pt>
                <c:pt idx="833">
                  <c:v>11042.251363839199</c:v>
                </c:pt>
                <c:pt idx="834">
                  <c:v>10999.401763521901</c:v>
                </c:pt>
                <c:pt idx="835">
                  <c:v>10956.4618327632</c:v>
                </c:pt>
                <c:pt idx="836">
                  <c:v>10913.5893318699</c:v>
                </c:pt>
                <c:pt idx="837">
                  <c:v>10870.7840910942</c:v>
                </c:pt>
                <c:pt idx="838">
                  <c:v>10828.047529749399</c:v>
                </c:pt>
                <c:pt idx="839">
                  <c:v>10785.381766398599</c:v>
                </c:pt>
                <c:pt idx="840">
                  <c:v>10742.7887558292</c:v>
                </c:pt>
                <c:pt idx="841">
                  <c:v>10700.270561663299</c:v>
                </c:pt>
                <c:pt idx="842">
                  <c:v>10657.9205661082</c:v>
                </c:pt>
                <c:pt idx="843">
                  <c:v>10615.557794358299</c:v>
                </c:pt>
                <c:pt idx="844">
                  <c:v>10573.276060349999</c:v>
                </c:pt>
                <c:pt idx="845">
                  <c:v>10531.077574585401</c:v>
                </c:pt>
                <c:pt idx="846">
                  <c:v>10488.964636459201</c:v>
                </c:pt>
                <c:pt idx="847">
                  <c:v>10446.939669069599</c:v>
                </c:pt>
                <c:pt idx="848">
                  <c:v>10405.0050641871</c:v>
                </c:pt>
                <c:pt idx="849">
                  <c:v>10363.1630990913</c:v>
                </c:pt>
                <c:pt idx="850">
                  <c:v>10321.630850373</c:v>
                </c:pt>
                <c:pt idx="851">
                  <c:v>10279.980676577899</c:v>
                </c:pt>
                <c:pt idx="852">
                  <c:v>10238.430068608301</c:v>
                </c:pt>
                <c:pt idx="853">
                  <c:v>10196.981361791901</c:v>
                </c:pt>
                <c:pt idx="854">
                  <c:v>10155.636912129001</c:v>
                </c:pt>
                <c:pt idx="855">
                  <c:v>10114.3991094133</c:v>
                </c:pt>
                <c:pt idx="856">
                  <c:v>10073.270346138001</c:v>
                </c:pt>
                <c:pt idx="857">
                  <c:v>10032.2529698284</c:v>
                </c:pt>
                <c:pt idx="858">
                  <c:v>9991.3493588006604</c:v>
                </c:pt>
                <c:pt idx="859">
                  <c:v>9950.7215710234395</c:v>
                </c:pt>
                <c:pt idx="860">
                  <c:v>9910.0523481740402</c:v>
                </c:pt>
                <c:pt idx="861">
                  <c:v>9869.5042533101496</c:v>
                </c:pt>
                <c:pt idx="862">
                  <c:v>9829.0797413109394</c:v>
                </c:pt>
                <c:pt idx="863">
                  <c:v>9788.7812220309406</c:v>
                </c:pt>
                <c:pt idx="864">
                  <c:v>9748.6110812608404</c:v>
                </c:pt>
                <c:pt idx="865">
                  <c:v>9708.5716311788201</c:v>
                </c:pt>
                <c:pt idx="866">
                  <c:v>9668.6652153391697</c:v>
                </c:pt>
                <c:pt idx="867">
                  <c:v>9629.2607679410194</c:v>
                </c:pt>
                <c:pt idx="868">
                  <c:v>9589.6259379195799</c:v>
                </c:pt>
                <c:pt idx="869">
                  <c:v>9550.1308874056103</c:v>
                </c:pt>
                <c:pt idx="870">
                  <c:v>9510.7778514789898</c:v>
                </c:pt>
                <c:pt idx="871">
                  <c:v>9471.5690983659897</c:v>
                </c:pt>
                <c:pt idx="872">
                  <c:v>9432.5068582287695</c:v>
                </c:pt>
                <c:pt idx="873">
                  <c:v>9393.5933113784595</c:v>
                </c:pt>
                <c:pt idx="874">
                  <c:v>9354.8305916185709</c:v>
                </c:pt>
                <c:pt idx="875">
                  <c:v>9316.2208121997101</c:v>
                </c:pt>
                <c:pt idx="876">
                  <c:v>9277.8281413111908</c:v>
                </c:pt>
                <c:pt idx="877">
                  <c:v>9239.5301196644195</c:v>
                </c:pt>
                <c:pt idx="878">
                  <c:v>9201.3910699274693</c:v>
                </c:pt>
                <c:pt idx="879">
                  <c:v>9163.4129505219098</c:v>
                </c:pt>
                <c:pt idx="880">
                  <c:v>9125.5977103557398</c:v>
                </c:pt>
                <c:pt idx="881">
                  <c:v>9087.9468698932997</c:v>
                </c:pt>
                <c:pt idx="882">
                  <c:v>9050.4613403657295</c:v>
                </c:pt>
                <c:pt idx="883">
                  <c:v>9013.1419775009908</c:v>
                </c:pt>
                <c:pt idx="884">
                  <c:v>8976.3000119191292</c:v>
                </c:pt>
                <c:pt idx="885">
                  <c:v>8939.3139672753005</c:v>
                </c:pt>
                <c:pt idx="886">
                  <c:v>8902.4963920566206</c:v>
                </c:pt>
                <c:pt idx="887">
                  <c:v>8865.8479851076299</c:v>
                </c:pt>
                <c:pt idx="888">
                  <c:v>8829.3694085485695</c:v>
                </c:pt>
                <c:pt idx="889">
                  <c:v>8793.0612919200594</c:v>
                </c:pt>
                <c:pt idx="890">
                  <c:v>8756.92423065193</c:v>
                </c:pt>
                <c:pt idx="891">
                  <c:v>8720.9587557646792</c:v>
                </c:pt>
                <c:pt idx="892">
                  <c:v>8685.1653401424192</c:v>
                </c:pt>
                <c:pt idx="893">
                  <c:v>8649.7883146404001</c:v>
                </c:pt>
                <c:pt idx="894">
                  <c:v>8614.3391352312901</c:v>
                </c:pt>
                <c:pt idx="895">
                  <c:v>8579.0633141445105</c:v>
                </c:pt>
                <c:pt idx="896">
                  <c:v>8543.9612151007805</c:v>
                </c:pt>
                <c:pt idx="897">
                  <c:v>8509.0331382075092</c:v>
                </c:pt>
                <c:pt idx="898">
                  <c:v>8474.2793389554699</c:v>
                </c:pt>
                <c:pt idx="899">
                  <c:v>8439.7000771131497</c:v>
                </c:pt>
                <c:pt idx="900">
                  <c:v>8405.2955501050401</c:v>
                </c:pt>
                <c:pt idx="901">
                  <c:v>8371.0659341597493</c:v>
                </c:pt>
                <c:pt idx="902">
                  <c:v>8337.3161689251792</c:v>
                </c:pt>
                <c:pt idx="903">
                  <c:v>8303.4351754792206</c:v>
                </c:pt>
                <c:pt idx="904">
                  <c:v>8269.7293808927898</c:v>
                </c:pt>
                <c:pt idx="905">
                  <c:v>8236.1986593608908</c:v>
                </c:pt>
                <c:pt idx="906">
                  <c:v>8202.8396295805796</c:v>
                </c:pt>
                <c:pt idx="907">
                  <c:v>8169.6458985018598</c:v>
                </c:pt>
                <c:pt idx="908">
                  <c:v>8136.61126812979</c:v>
                </c:pt>
                <c:pt idx="909">
                  <c:v>8103.72973878419</c:v>
                </c:pt>
                <c:pt idx="910">
                  <c:v>8070.9953807972897</c:v>
                </c:pt>
                <c:pt idx="911">
                  <c:v>8038.5652323446102</c:v>
                </c:pt>
                <c:pt idx="912">
                  <c:v>8006.1079712396604</c:v>
                </c:pt>
                <c:pt idx="913">
                  <c:v>7973.7820751471299</c:v>
                </c:pt>
                <c:pt idx="914">
                  <c:v>7941.58257689945</c:v>
                </c:pt>
                <c:pt idx="915">
                  <c:v>7909.5046013568799</c:v>
                </c:pt>
                <c:pt idx="916">
                  <c:v>7877.5437820721399</c:v>
                </c:pt>
                <c:pt idx="917">
                  <c:v>7845.6960480389398</c:v>
                </c:pt>
                <c:pt idx="918">
                  <c:v>7813.9574535204001</c:v>
                </c:pt>
                <c:pt idx="919">
                  <c:v>7782.3240403012496</c:v>
                </c:pt>
                <c:pt idx="920">
                  <c:v>7750.8760344624998</c:v>
                </c:pt>
                <c:pt idx="921">
                  <c:v>7719.4410068179304</c:v>
                </c:pt>
                <c:pt idx="922">
                  <c:v>7688.0998508782404</c:v>
                </c:pt>
                <c:pt idx="923">
                  <c:v>7656.84920521407</c:v>
                </c:pt>
                <c:pt idx="924">
                  <c:v>7625.6859423256901</c:v>
                </c:pt>
                <c:pt idx="925">
                  <c:v>7594.6069474467404</c:v>
                </c:pt>
                <c:pt idx="926">
                  <c:v>7563.6092701040297</c:v>
                </c:pt>
                <c:pt idx="927">
                  <c:v>7532.6904432807496</c:v>
                </c:pt>
                <c:pt idx="928">
                  <c:v>7501.8481795237103</c:v>
                </c:pt>
                <c:pt idx="929">
                  <c:v>7471.1625700970699</c:v>
                </c:pt>
                <c:pt idx="930">
                  <c:v>7440.4663022492005</c:v>
                </c:pt>
                <c:pt idx="931">
                  <c:v>7409.8396548139699</c:v>
                </c:pt>
                <c:pt idx="932">
                  <c:v>7379.2816071941597</c:v>
                </c:pt>
                <c:pt idx="933">
                  <c:v>7348.7917831393197</c:v>
                </c:pt>
                <c:pt idx="934">
                  <c:v>7318.3697845758497</c:v>
                </c:pt>
                <c:pt idx="935">
                  <c:v>7288.0151686856598</c:v>
                </c:pt>
                <c:pt idx="936">
                  <c:v>7257.7274537820304</c:v>
                </c:pt>
                <c:pt idx="937">
                  <c:v>7227.5062212769399</c:v>
                </c:pt>
                <c:pt idx="938">
                  <c:v>7197.4956835044404</c:v>
                </c:pt>
                <c:pt idx="939">
                  <c:v>7167.4058118415596</c:v>
                </c:pt>
                <c:pt idx="940">
                  <c:v>7137.3812177343698</c:v>
                </c:pt>
                <c:pt idx="941">
                  <c:v>7107.4214892455002</c:v>
                </c:pt>
                <c:pt idx="942">
                  <c:v>7077.5261499326098</c:v>
                </c:pt>
                <c:pt idx="943">
                  <c:v>7047.6946635883896</c:v>
                </c:pt>
                <c:pt idx="944">
                  <c:v>7017.9265509382203</c:v>
                </c:pt>
                <c:pt idx="945">
                  <c:v>6988.2213569314299</c:v>
                </c:pt>
                <c:pt idx="946">
                  <c:v>6958.5786716047496</c:v>
                </c:pt>
                <c:pt idx="947">
                  <c:v>6928.99811305003</c:v>
                </c:pt>
                <c:pt idx="948">
                  <c:v>6899.7023975513303</c:v>
                </c:pt>
                <c:pt idx="949">
                  <c:v>6870.2443718588302</c:v>
                </c:pt>
                <c:pt idx="950">
                  <c:v>6840.8472080245001</c:v>
                </c:pt>
                <c:pt idx="951">
                  <c:v>6811.5105407886704</c:v>
                </c:pt>
                <c:pt idx="952">
                  <c:v>6782.2340295587601</c:v>
                </c:pt>
                <c:pt idx="953">
                  <c:v>6753.01726719612</c:v>
                </c:pt>
                <c:pt idx="954">
                  <c:v>6723.8598639827896</c:v>
                </c:pt>
                <c:pt idx="955">
                  <c:v>6694.7614260340497</c:v>
                </c:pt>
                <c:pt idx="956">
                  <c:v>6665.7215719849401</c:v>
                </c:pt>
                <c:pt idx="957">
                  <c:v>6636.8416174938002</c:v>
                </c:pt>
                <c:pt idx="958">
                  <c:v>6607.9175729648096</c:v>
                </c:pt>
                <c:pt idx="959">
                  <c:v>6579.0509057485897</c:v>
                </c:pt>
                <c:pt idx="960">
                  <c:v>6550.2412433875197</c:v>
                </c:pt>
                <c:pt idx="961">
                  <c:v>6521.4882315190498</c:v>
                </c:pt>
                <c:pt idx="962">
                  <c:v>6492.7915588395699</c:v>
                </c:pt>
                <c:pt idx="963">
                  <c:v>6464.1508643522202</c:v>
                </c:pt>
                <c:pt idx="964">
                  <c:v>6435.5657980910501</c:v>
                </c:pt>
                <c:pt idx="965">
                  <c:v>6407.0359772043503</c:v>
                </c:pt>
                <c:pt idx="966">
                  <c:v>6378.6108761662199</c:v>
                </c:pt>
                <c:pt idx="967">
                  <c:v>6350.1903410220202</c:v>
                </c:pt>
                <c:pt idx="968">
                  <c:v>6321.8239953306602</c:v>
                </c:pt>
                <c:pt idx="969">
                  <c:v>6293.5114586323898</c:v>
                </c:pt>
                <c:pt idx="970">
                  <c:v>6265.2523642118304</c:v>
                </c:pt>
                <c:pt idx="971">
                  <c:v>6237.0464020650397</c:v>
                </c:pt>
                <c:pt idx="972">
                  <c:v>6208.8932677232897</c:v>
                </c:pt>
                <c:pt idx="973">
                  <c:v>6180.7926437693504</c:v>
                </c:pt>
                <c:pt idx="974">
                  <c:v>6152.74425073559</c:v>
                </c:pt>
                <c:pt idx="975">
                  <c:v>6124.7477865240498</c:v>
                </c:pt>
                <c:pt idx="976">
                  <c:v>6096.8579089304203</c:v>
                </c:pt>
                <c:pt idx="977">
                  <c:v>6068.9644032752703</c:v>
                </c:pt>
                <c:pt idx="978">
                  <c:v>6041.12204120362</c:v>
                </c:pt>
                <c:pt idx="979">
                  <c:v>6013.3305475016004</c:v>
                </c:pt>
                <c:pt idx="980">
                  <c:v>5985.58964478502</c:v>
                </c:pt>
                <c:pt idx="981">
                  <c:v>5957.8990119210503</c:v>
                </c:pt>
                <c:pt idx="982">
                  <c:v>5930.2583911625698</c:v>
                </c:pt>
                <c:pt idx="983">
                  <c:v>5902.6675030645201</c:v>
                </c:pt>
                <c:pt idx="984">
                  <c:v>5875.1260869596499</c:v>
                </c:pt>
                <c:pt idx="985">
                  <c:v>5847.6338893547299</c:v>
                </c:pt>
                <c:pt idx="986">
                  <c:v>5820.25745845036</c:v>
                </c:pt>
                <c:pt idx="987">
                  <c:v>5792.8626292711197</c:v>
                </c:pt>
                <c:pt idx="988">
                  <c:v>5765.5160820180599</c:v>
                </c:pt>
                <c:pt idx="989">
                  <c:v>5738.2175512537297</c:v>
                </c:pt>
                <c:pt idx="990">
                  <c:v>5710.9667631611201</c:v>
                </c:pt>
                <c:pt idx="991">
                  <c:v>5683.7634439839003</c:v>
                </c:pt>
                <c:pt idx="992">
                  <c:v>5656.6073495701303</c:v>
                </c:pt>
                <c:pt idx="993">
                  <c:v>5629.4982004625499</c:v>
                </c:pt>
                <c:pt idx="994">
                  <c:v>5602.4357205439301</c:v>
                </c:pt>
                <c:pt idx="995">
                  <c:v>5575.4858396498003</c:v>
                </c:pt>
                <c:pt idx="996">
                  <c:v>5548.5158915328202</c:v>
                </c:pt>
                <c:pt idx="997">
                  <c:v>5521.5918888115702</c:v>
                </c:pt>
                <c:pt idx="998">
                  <c:v>5494.7135727657796</c:v>
                </c:pt>
                <c:pt idx="999">
                  <c:v>5467.8806942842402</c:v>
                </c:pt>
                <c:pt idx="1000">
                  <c:v>5441.0929698010405</c:v>
                </c:pt>
                <c:pt idx="1001">
                  <c:v>5414.3501580275497</c:v>
                </c:pt>
                <c:pt idx="1002">
                  <c:v>5387.65206899654</c:v>
                </c:pt>
                <c:pt idx="1003">
                  <c:v>5360.9984830146404</c:v>
                </c:pt>
                <c:pt idx="1004">
                  <c:v>5334.3891703859299</c:v>
                </c:pt>
                <c:pt idx="1005">
                  <c:v>5307.9033680601597</c:v>
                </c:pt>
                <c:pt idx="1006">
                  <c:v>5281.3817030767896</c:v>
                </c:pt>
                <c:pt idx="1007">
                  <c:v>5254.9035077948301</c:v>
                </c:pt>
                <c:pt idx="1008">
                  <c:v>5228.4685564854099</c:v>
                </c:pt>
                <c:pt idx="1009">
                  <c:v>5202.0766852384804</c:v>
                </c:pt>
                <c:pt idx="1010">
                  <c:v>5175.7278504325895</c:v>
                </c:pt>
                <c:pt idx="1011">
                  <c:v>5149.4220195625303</c:v>
                </c:pt>
                <c:pt idx="1012">
                  <c:v>5123.1591862262503</c:v>
                </c:pt>
                <c:pt idx="1013">
                  <c:v>5096.9393456330999</c:v>
                </c:pt>
                <c:pt idx="1014">
                  <c:v>5070.7624553710803</c:v>
                </c:pt>
                <c:pt idx="1015">
                  <c:v>5044.7280841784204</c:v>
                </c:pt>
                <c:pt idx="1016">
                  <c:v>5018.6368235186701</c:v>
                </c:pt>
                <c:pt idx="1017">
                  <c:v>4992.5884014617804</c:v>
                </c:pt>
                <c:pt idx="1018">
                  <c:v>4966.5827956697103</c:v>
                </c:pt>
                <c:pt idx="1019">
                  <c:v>4940.6199981680902</c:v>
                </c:pt>
                <c:pt idx="1020">
                  <c:v>4914.6999834282497</c:v>
                </c:pt>
                <c:pt idx="1021">
                  <c:v>4888.8227375446504</c:v>
                </c:pt>
                <c:pt idx="1022">
                  <c:v>4862.9882673575703</c:v>
                </c:pt>
                <c:pt idx="1023">
                  <c:v>4837.1965239006504</c:v>
                </c:pt>
                <c:pt idx="1024">
                  <c:v>4811.4475019010097</c:v>
                </c:pt>
                <c:pt idx="1025">
                  <c:v>4785.8528039154098</c:v>
                </c:pt>
                <c:pt idx="1026">
                  <c:v>4760.1890359650297</c:v>
                </c:pt>
                <c:pt idx="1027">
                  <c:v>4734.5679228287599</c:v>
                </c:pt>
                <c:pt idx="1028">
                  <c:v>4708.9893994755403</c:v>
                </c:pt>
                <c:pt idx="1029">
                  <c:v>4683.4534326821804</c:v>
                </c:pt>
                <c:pt idx="1030">
                  <c:v>4657.9599719450598</c:v>
                </c:pt>
                <c:pt idx="1031">
                  <c:v>4632.5090101046799</c:v>
                </c:pt>
                <c:pt idx="1032">
                  <c:v>4607.1005464870896</c:v>
                </c:pt>
                <c:pt idx="1033">
                  <c:v>4581.7345259261201</c:v>
                </c:pt>
                <c:pt idx="1034">
                  <c:v>4556.4109105371699</c:v>
                </c:pt>
                <c:pt idx="1035">
                  <c:v>4531.2060554158197</c:v>
                </c:pt>
                <c:pt idx="1036">
                  <c:v>4505.9669367965198</c:v>
                </c:pt>
                <c:pt idx="1037">
                  <c:v>4480.7700392034803</c:v>
                </c:pt>
                <c:pt idx="1038">
                  <c:v>4455.61529621101</c:v>
                </c:pt>
                <c:pt idx="1039">
                  <c:v>4430.50269154129</c:v>
                </c:pt>
                <c:pt idx="1040">
                  <c:v>4405.43219500943</c:v>
                </c:pt>
                <c:pt idx="1041">
                  <c:v>4380.4037467997796</c:v>
                </c:pt>
                <c:pt idx="1042">
                  <c:v>4355.4172807131099</c:v>
                </c:pt>
                <c:pt idx="1043">
                  <c:v>4330.4727376538603</c:v>
                </c:pt>
                <c:pt idx="1044">
                  <c:v>4305.5700838737002</c:v>
                </c:pt>
                <c:pt idx="1045">
                  <c:v>4280.7488862289802</c:v>
                </c:pt>
                <c:pt idx="1046">
                  <c:v>4255.9296329388299</c:v>
                </c:pt>
                <c:pt idx="1047">
                  <c:v>4231.1520211412399</c:v>
                </c:pt>
                <c:pt idx="1048">
                  <c:v>4206.4159642454797</c:v>
                </c:pt>
                <c:pt idx="1049">
                  <c:v>4181.7213997337303</c:v>
                </c:pt>
                <c:pt idx="1050">
                  <c:v>4157.0682610731501</c:v>
                </c:pt>
                <c:pt idx="1051">
                  <c:v>4132.4564492815498</c:v>
                </c:pt>
                <c:pt idx="1052">
                  <c:v>4107.8858634709704</c:v>
                </c:pt>
                <c:pt idx="1053">
                  <c:v>4083.3564009561001</c:v>
                </c:pt>
                <c:pt idx="1054">
                  <c:v>4058.8679914546301</c:v>
                </c:pt>
                <c:pt idx="1055">
                  <c:v>4034.44130922471</c:v>
                </c:pt>
                <c:pt idx="1056">
                  <c:v>4010.0348495734302</c:v>
                </c:pt>
                <c:pt idx="1057">
                  <c:v>3985.6692664205102</c:v>
                </c:pt>
                <c:pt idx="1058">
                  <c:v>3961.3444562719201</c:v>
                </c:pt>
                <c:pt idx="1059">
                  <c:v>3937.0603206045598</c:v>
                </c:pt>
                <c:pt idx="1060">
                  <c:v>3912.8167658420398</c:v>
                </c:pt>
                <c:pt idx="1061">
                  <c:v>3888.6137371313098</c:v>
                </c:pt>
                <c:pt idx="1062">
                  <c:v>3864.45114791381</c:v>
                </c:pt>
                <c:pt idx="1063">
                  <c:v>3840.3288771872399</c:v>
                </c:pt>
                <c:pt idx="1064">
                  <c:v>3816.2467732875698</c:v>
                </c:pt>
                <c:pt idx="1065">
                  <c:v>3792.2046803978301</c:v>
                </c:pt>
                <c:pt idx="1066">
                  <c:v>3768.2348800085101</c:v>
                </c:pt>
                <c:pt idx="1067">
                  <c:v>3744.27244654785</c:v>
                </c:pt>
                <c:pt idx="1068">
                  <c:v>3720.3497792019298</c:v>
                </c:pt>
                <c:pt idx="1069">
                  <c:v>3696.4667588778598</c:v>
                </c:pt>
                <c:pt idx="1070">
                  <c:v>3672.6232833695999</c:v>
                </c:pt>
                <c:pt idx="1071">
                  <c:v>3648.8192439775698</c:v>
                </c:pt>
                <c:pt idx="1072">
                  <c:v>3625.0545057547401</c:v>
                </c:pt>
                <c:pt idx="1073">
                  <c:v>3601.3289681106198</c:v>
                </c:pt>
                <c:pt idx="1074">
                  <c:v>3577.6425134782298</c:v>
                </c:pt>
                <c:pt idx="1075">
                  <c:v>3553.9950444763399</c:v>
                </c:pt>
                <c:pt idx="1076">
                  <c:v>3530.4934969467899</c:v>
                </c:pt>
                <c:pt idx="1077">
                  <c:v>3506.9236591952599</c:v>
                </c:pt>
                <c:pt idx="1078">
                  <c:v>3483.3926639654201</c:v>
                </c:pt>
                <c:pt idx="1079">
                  <c:v>3459.90039271982</c:v>
                </c:pt>
                <c:pt idx="1080">
                  <c:v>3436.4467318604002</c:v>
                </c:pt>
                <c:pt idx="1081">
                  <c:v>3413.03155924151</c:v>
                </c:pt>
                <c:pt idx="1082">
                  <c:v>3389.6548137050499</c:v>
                </c:pt>
                <c:pt idx="1083">
                  <c:v>3366.31638943292</c:v>
                </c:pt>
                <c:pt idx="1084">
                  <c:v>3343.0162007764602</c:v>
                </c:pt>
                <c:pt idx="1085">
                  <c:v>3319.7541469191901</c:v>
                </c:pt>
                <c:pt idx="1086">
                  <c:v>3296.75949090939</c:v>
                </c:pt>
                <c:pt idx="1087">
                  <c:v>3273.5730442725098</c:v>
                </c:pt>
                <c:pt idx="1088">
                  <c:v>3250.4244498399598</c:v>
                </c:pt>
                <c:pt idx="1089">
                  <c:v>3227.3136601932601</c:v>
                </c:pt>
                <c:pt idx="1090">
                  <c:v>3204.24056722459</c:v>
                </c:pt>
                <c:pt idx="1091">
                  <c:v>3181.2050481709098</c:v>
                </c:pt>
                <c:pt idx="1092">
                  <c:v>3158.2070001331799</c:v>
                </c:pt>
                <c:pt idx="1093">
                  <c:v>3135.2463564853701</c:v>
                </c:pt>
                <c:pt idx="1094">
                  <c:v>3112.3230125230002</c:v>
                </c:pt>
                <c:pt idx="1095">
                  <c:v>3089.4368502515399</c:v>
                </c:pt>
                <c:pt idx="1096">
                  <c:v>3066.58773522295</c:v>
                </c:pt>
                <c:pt idx="1097">
                  <c:v>3043.9113720591099</c:v>
                </c:pt>
                <c:pt idx="1098">
                  <c:v>3021.1358204499602</c:v>
                </c:pt>
                <c:pt idx="1099">
                  <c:v>2998.3970721625201</c:v>
                </c:pt>
                <c:pt idx="1100">
                  <c:v>2975.6949928491199</c:v>
                </c:pt>
                <c:pt idx="1101">
                  <c:v>2953.0294641689502</c:v>
                </c:pt>
                <c:pt idx="1102">
                  <c:v>2930.4003744847</c:v>
                </c:pt>
                <c:pt idx="1103">
                  <c:v>2907.8076050567302</c:v>
                </c:pt>
                <c:pt idx="1104">
                  <c:v>2885.25102122716</c:v>
                </c:pt>
                <c:pt idx="1105">
                  <c:v>2862.73058761227</c:v>
                </c:pt>
                <c:pt idx="1106">
                  <c:v>2840.2462452589598</c:v>
                </c:pt>
                <c:pt idx="1107">
                  <c:v>2817.7978699365499</c:v>
                </c:pt>
                <c:pt idx="1108">
                  <c:v>2795.4478048685601</c:v>
                </c:pt>
                <c:pt idx="1109">
                  <c:v>2773.0708953379599</c:v>
                </c:pt>
                <c:pt idx="1110">
                  <c:v>2750.72958069682</c:v>
                </c:pt>
                <c:pt idx="1111">
                  <c:v>2728.4237637722299</c:v>
                </c:pt>
                <c:pt idx="1112">
                  <c:v>2706.1533074095801</c:v>
                </c:pt>
                <c:pt idx="1113">
                  <c:v>2683.9180623000402</c:v>
                </c:pt>
                <c:pt idx="1114">
                  <c:v>2661.71791737588</c:v>
                </c:pt>
                <c:pt idx="1115">
                  <c:v>2639.5527635855001</c:v>
                </c:pt>
                <c:pt idx="1116">
                  <c:v>2617.4225501900401</c:v>
                </c:pt>
                <c:pt idx="1117">
                  <c:v>2595.3272198569598</c:v>
                </c:pt>
                <c:pt idx="1118">
                  <c:v>2573.2722844141499</c:v>
                </c:pt>
                <c:pt idx="1119">
                  <c:v>2551.2463765655798</c:v>
                </c:pt>
                <c:pt idx="1120">
                  <c:v>2529.25505455538</c:v>
                </c:pt>
                <c:pt idx="1121">
                  <c:v>2507.2981991657698</c:v>
                </c:pt>
                <c:pt idx="1122">
                  <c:v>2485.3756781102902</c:v>
                </c:pt>
                <c:pt idx="1123">
                  <c:v>2463.4873835997701</c:v>
                </c:pt>
                <c:pt idx="1124">
                  <c:v>2441.6331919423801</c:v>
                </c:pt>
                <c:pt idx="1125">
                  <c:v>2419.8129788883898</c:v>
                </c:pt>
                <c:pt idx="1126">
                  <c:v>2398.0266401874001</c:v>
                </c:pt>
                <c:pt idx="1127">
                  <c:v>2376.27409717608</c:v>
                </c:pt>
                <c:pt idx="1128">
                  <c:v>2354.55524526409</c:v>
                </c:pt>
                <c:pt idx="1129">
                  <c:v>2333.0525466726599</c:v>
                </c:pt>
                <c:pt idx="1130">
                  <c:v>2311.40057327357</c:v>
                </c:pt>
                <c:pt idx="1131">
                  <c:v>2289.7820013961</c:v>
                </c:pt>
                <c:pt idx="1132">
                  <c:v>2268.19674297965</c:v>
                </c:pt>
                <c:pt idx="1133">
                  <c:v>2246.6446605686201</c:v>
                </c:pt>
                <c:pt idx="1134">
                  <c:v>2225.1256217228802</c:v>
                </c:pt>
                <c:pt idx="1135">
                  <c:v>2203.6394974613299</c:v>
                </c:pt>
                <c:pt idx="1136">
                  <c:v>2182.18620463653</c:v>
                </c:pt>
                <c:pt idx="1137">
                  <c:v>2160.76568020489</c:v>
                </c:pt>
                <c:pt idx="1138">
                  <c:v>2139.3778778313299</c:v>
                </c:pt>
                <c:pt idx="1139">
                  <c:v>2118.0227330073599</c:v>
                </c:pt>
                <c:pt idx="1140">
                  <c:v>2096.8503834754301</c:v>
                </c:pt>
                <c:pt idx="1141">
                  <c:v>2075.5600251201299</c:v>
                </c:pt>
                <c:pt idx="1142">
                  <c:v>2054.3020428219802</c:v>
                </c:pt>
                <c:pt idx="1143">
                  <c:v>2033.07631005915</c:v>
                </c:pt>
                <c:pt idx="1144">
                  <c:v>2011.8827238901499</c:v>
                </c:pt>
                <c:pt idx="1145">
                  <c:v>1990.72116660184</c:v>
                </c:pt>
                <c:pt idx="1146">
                  <c:v>1969.59155042989</c:v>
                </c:pt>
                <c:pt idx="1147">
                  <c:v>1948.49383684699</c:v>
                </c:pt>
                <c:pt idx="1148">
                  <c:v>1927.4279486269199</c:v>
                </c:pt>
                <c:pt idx="1149">
                  <c:v>1906.3937641716</c:v>
                </c:pt>
                <c:pt idx="1150">
                  <c:v>1885.3911676605401</c:v>
                </c:pt>
                <c:pt idx="1151">
                  <c:v>1864.5343826271001</c:v>
                </c:pt>
                <c:pt idx="1152">
                  <c:v>1843.5945952823799</c:v>
                </c:pt>
                <c:pt idx="1153">
                  <c:v>1822.6861810452399</c:v>
                </c:pt>
                <c:pt idx="1154">
                  <c:v>1801.8089891136699</c:v>
                </c:pt>
                <c:pt idx="1155">
                  <c:v>1780.96291445101</c:v>
                </c:pt>
                <c:pt idx="1156">
                  <c:v>1760.1479099619801</c:v>
                </c:pt>
                <c:pt idx="1157">
                  <c:v>1739.36388089822</c:v>
                </c:pt>
                <c:pt idx="1158">
                  <c:v>1718.6106749727501</c:v>
                </c:pt>
                <c:pt idx="1159">
                  <c:v>1697.8881249558401</c:v>
                </c:pt>
                <c:pt idx="1160">
                  <c:v>1677.19607398777</c:v>
                </c:pt>
                <c:pt idx="1161">
                  <c:v>1656.5344254694101</c:v>
                </c:pt>
                <c:pt idx="1162">
                  <c:v>1635.9689649536399</c:v>
                </c:pt>
                <c:pt idx="1163">
                  <c:v>1615.3677001751601</c:v>
                </c:pt>
                <c:pt idx="1164">
                  <c:v>1594.7964919670201</c:v>
                </c:pt>
                <c:pt idx="1165">
                  <c:v>1574.2552294311899</c:v>
                </c:pt>
                <c:pt idx="1166">
                  <c:v>1553.7438337629301</c:v>
                </c:pt>
                <c:pt idx="1167">
                  <c:v>1533.2622413721299</c:v>
                </c:pt>
                <c:pt idx="1168">
                  <c:v>1512.81040125046</c:v>
                </c:pt>
                <c:pt idx="1169">
                  <c:v>1492.38827412352</c:v>
                </c:pt>
                <c:pt idx="1170">
                  <c:v>1471.99579411114</c:v>
                </c:pt>
                <c:pt idx="1171">
                  <c:v>1451.6328562072999</c:v>
                </c:pt>
                <c:pt idx="1172">
                  <c:v>1431.2993677490099</c:v>
                </c:pt>
                <c:pt idx="1173">
                  <c:v>1411.03285634898</c:v>
                </c:pt>
                <c:pt idx="1174">
                  <c:v>1390.75797900202</c:v>
                </c:pt>
                <c:pt idx="1175">
                  <c:v>1370.5123325443101</c:v>
                </c:pt>
                <c:pt idx="1176">
                  <c:v>1350.29583019145</c:v>
                </c:pt>
                <c:pt idx="1177">
                  <c:v>1330.10837348838</c:v>
                </c:pt>
                <c:pt idx="1178">
                  <c:v>1309.9498477022801</c:v>
                </c:pt>
                <c:pt idx="1179">
                  <c:v>1289.8201122179601</c:v>
                </c:pt>
                <c:pt idx="1180">
                  <c:v>1269.71908946086</c:v>
                </c:pt>
                <c:pt idx="1181">
                  <c:v>1249.6466998680401</c:v>
                </c:pt>
                <c:pt idx="1182">
                  <c:v>1229.6028499041699</c:v>
                </c:pt>
                <c:pt idx="1183">
                  <c:v>1209.58744975062</c:v>
                </c:pt>
                <c:pt idx="1184">
                  <c:v>1189.7992729354801</c:v>
                </c:pt>
                <c:pt idx="1185">
                  <c:v>1169.8401799164999</c:v>
                </c:pt>
                <c:pt idx="1186">
                  <c:v>1149.90928123805</c:v>
                </c:pt>
                <c:pt idx="1187">
                  <c:v>1130.0064736612201</c:v>
                </c:pt>
                <c:pt idx="1188">
                  <c:v>1110.1316850615899</c:v>
                </c:pt>
                <c:pt idx="1189">
                  <c:v>1090.2848576604599</c:v>
                </c:pt>
                <c:pt idx="1190">
                  <c:v>1070.4659370519801</c:v>
                </c:pt>
                <c:pt idx="1191">
                  <c:v>1050.6748522760699</c:v>
                </c:pt>
                <c:pt idx="1192">
                  <c:v>1030.9115116522401</c:v>
                </c:pt>
                <c:pt idx="1193">
                  <c:v>1011.17581897714</c:v>
                </c:pt>
                <c:pt idx="1194">
                  <c:v>991.46766826984594</c:v>
                </c:pt>
                <c:pt idx="1195">
                  <c:v>971.92520879976701</c:v>
                </c:pt>
                <c:pt idx="1196">
                  <c:v>952.27167575616295</c:v>
                </c:pt>
                <c:pt idx="1197">
                  <c:v>932.64535773010596</c:v>
                </c:pt>
                <c:pt idx="1198">
                  <c:v>913.04609825276304</c:v>
                </c:pt>
                <c:pt idx="1199">
                  <c:v>893.47374604373397</c:v>
                </c:pt>
                <c:pt idx="1200">
                  <c:v>873.92820166490401</c:v>
                </c:pt>
                <c:pt idx="1201">
                  <c:v>854.40941440024903</c:v>
                </c:pt>
                <c:pt idx="1202">
                  <c:v>834.917266242393</c:v>
                </c:pt>
                <c:pt idx="1203">
                  <c:v>815.45166797809304</c:v>
                </c:pt>
                <c:pt idx="1204">
                  <c:v>796.01261084601003</c:v>
                </c:pt>
                <c:pt idx="1205">
                  <c:v>776.600056856425</c:v>
                </c:pt>
                <c:pt idx="1206">
                  <c:v>757.27624909954397</c:v>
                </c:pt>
                <c:pt idx="1207">
                  <c:v>737.91643915351096</c:v>
                </c:pt>
                <c:pt idx="1208">
                  <c:v>718.58290128185001</c:v>
                </c:pt>
                <c:pt idx="1209">
                  <c:v>699.27549717514603</c:v>
                </c:pt>
                <c:pt idx="1210">
                  <c:v>679.99409279539202</c:v>
                </c:pt>
                <c:pt idx="1211">
                  <c:v>660.73852541576196</c:v>
                </c:pt>
                <c:pt idx="1212">
                  <c:v>641.50867682301896</c:v>
                </c:pt>
                <c:pt idx="1213">
                  <c:v>622.30446219096302</c:v>
                </c:pt>
                <c:pt idx="1214">
                  <c:v>603.12583296397395</c:v>
                </c:pt>
                <c:pt idx="1215">
                  <c:v>583.97268701978999</c:v>
                </c:pt>
                <c:pt idx="1216">
                  <c:v>564.84489018874899</c:v>
                </c:pt>
                <c:pt idx="1217">
                  <c:v>545.91691130388597</c:v>
                </c:pt>
                <c:pt idx="1218">
                  <c:v>526.83928536605299</c:v>
                </c:pt>
                <c:pt idx="1219">
                  <c:v>507.786726457133</c:v>
                </c:pt>
                <c:pt idx="1220">
                  <c:v>488.75907059726001</c:v>
                </c:pt>
                <c:pt idx="1221">
                  <c:v>469.75617409519299</c:v>
                </c:pt>
                <c:pt idx="1222">
                  <c:v>450.77796214147997</c:v>
                </c:pt>
                <c:pt idx="1223">
                  <c:v>431.824326722639</c:v>
                </c:pt>
                <c:pt idx="1224">
                  <c:v>412.89516828350401</c:v>
                </c:pt>
                <c:pt idx="1225">
                  <c:v>393.99037550866899</c:v>
                </c:pt>
                <c:pt idx="1226">
                  <c:v>375.10987484310101</c:v>
                </c:pt>
                <c:pt idx="1227">
                  <c:v>356.25350904905099</c:v>
                </c:pt>
                <c:pt idx="1228">
                  <c:v>337.421178759523</c:v>
                </c:pt>
                <c:pt idx="1229">
                  <c:v>318.71700336476999</c:v>
                </c:pt>
                <c:pt idx="1230">
                  <c:v>299.93251880759198</c:v>
                </c:pt>
                <c:pt idx="1231">
                  <c:v>281.17197878316</c:v>
                </c:pt>
                <c:pt idx="1232">
                  <c:v>262.43523530825001</c:v>
                </c:pt>
                <c:pt idx="1233">
                  <c:v>243.72212769527201</c:v>
                </c:pt>
                <c:pt idx="1234">
                  <c:v>225.03258057295</c:v>
                </c:pt>
                <c:pt idx="1235">
                  <c:v>206.36651592717999</c:v>
                </c:pt>
                <c:pt idx="1236">
                  <c:v>187.72389576883199</c:v>
                </c:pt>
                <c:pt idx="1237">
                  <c:v>169.10469196750199</c:v>
                </c:pt>
                <c:pt idx="1238">
                  <c:v>150.50883420927499</c:v>
                </c:pt>
                <c:pt idx="1239">
                  <c:v>131.936149032923</c:v>
                </c:pt>
                <c:pt idx="1240">
                  <c:v>113.45211985594899</c:v>
                </c:pt>
                <c:pt idx="1241">
                  <c:v>94.925276652034896</c:v>
                </c:pt>
                <c:pt idx="1242">
                  <c:v>76.421256912972595</c:v>
                </c:pt>
                <c:pt idx="1243">
                  <c:v>57.939971424791402</c:v>
                </c:pt>
                <c:pt idx="1244">
                  <c:v>39.481289872595198</c:v>
                </c:pt>
                <c:pt idx="1245">
                  <c:v>21.045145664321598</c:v>
                </c:pt>
                <c:pt idx="1246">
                  <c:v>2.6314651824913802</c:v>
                </c:pt>
                <c:pt idx="1247">
                  <c:v>0</c:v>
                </c:pt>
                <c:pt idx="1248">
                  <c:v>0</c:v>
                </c:pt>
                <c:pt idx="1249">
                  <c:v>0</c:v>
                </c:pt>
                <c:pt idx="1250">
                  <c:v>0</c:v>
                </c:pt>
                <c:pt idx="1251">
                  <c:v>0</c:v>
                </c:pt>
                <c:pt idx="1252">
                  <c:v>0</c:v>
                </c:pt>
                <c:pt idx="1253">
                  <c:v>0</c:v>
                </c:pt>
                <c:pt idx="1254">
                  <c:v>0</c:v>
                </c:pt>
                <c:pt idx="1255">
                  <c:v>0</c:v>
                </c:pt>
                <c:pt idx="1256">
                  <c:v>0</c:v>
                </c:pt>
                <c:pt idx="1257">
                  <c:v>0</c:v>
                </c:pt>
                <c:pt idx="1258">
                  <c:v>0</c:v>
                </c:pt>
                <c:pt idx="1259">
                  <c:v>0</c:v>
                </c:pt>
                <c:pt idx="1260">
                  <c:v>0</c:v>
                </c:pt>
                <c:pt idx="1261">
                  <c:v>0</c:v>
                </c:pt>
                <c:pt idx="1262">
                  <c:v>0</c:v>
                </c:pt>
                <c:pt idx="1263">
                  <c:v>0</c:v>
                </c:pt>
                <c:pt idx="1264">
                  <c:v>0</c:v>
                </c:pt>
                <c:pt idx="1265">
                  <c:v>0</c:v>
                </c:pt>
                <c:pt idx="1266">
                  <c:v>0</c:v>
                </c:pt>
                <c:pt idx="1267">
                  <c:v>0</c:v>
                </c:pt>
                <c:pt idx="1268">
                  <c:v>0</c:v>
                </c:pt>
                <c:pt idx="1269">
                  <c:v>0</c:v>
                </c:pt>
                <c:pt idx="1270">
                  <c:v>0</c:v>
                </c:pt>
                <c:pt idx="1271">
                  <c:v>0</c:v>
                </c:pt>
                <c:pt idx="1272">
                  <c:v>0</c:v>
                </c:pt>
                <c:pt idx="1273">
                  <c:v>0</c:v>
                </c:pt>
                <c:pt idx="1274">
                  <c:v>0</c:v>
                </c:pt>
                <c:pt idx="1275">
                  <c:v>0</c:v>
                </c:pt>
                <c:pt idx="1276">
                  <c:v>0</c:v>
                </c:pt>
                <c:pt idx="1277">
                  <c:v>0</c:v>
                </c:pt>
                <c:pt idx="1278">
                  <c:v>0</c:v>
                </c:pt>
                <c:pt idx="1279">
                  <c:v>0</c:v>
                </c:pt>
                <c:pt idx="1280">
                  <c:v>0</c:v>
                </c:pt>
                <c:pt idx="1281">
                  <c:v>0</c:v>
                </c:pt>
                <c:pt idx="1282">
                  <c:v>0</c:v>
                </c:pt>
                <c:pt idx="1283">
                  <c:v>0</c:v>
                </c:pt>
                <c:pt idx="1284">
                  <c:v>0</c:v>
                </c:pt>
                <c:pt idx="1285">
                  <c:v>0</c:v>
                </c:pt>
                <c:pt idx="1286">
                  <c:v>0</c:v>
                </c:pt>
                <c:pt idx="1287">
                  <c:v>0</c:v>
                </c:pt>
                <c:pt idx="1288">
                  <c:v>0</c:v>
                </c:pt>
                <c:pt idx="1289">
                  <c:v>0</c:v>
                </c:pt>
                <c:pt idx="1290">
                  <c:v>0</c:v>
                </c:pt>
                <c:pt idx="1291">
                  <c:v>0</c:v>
                </c:pt>
                <c:pt idx="1292">
                  <c:v>0</c:v>
                </c:pt>
                <c:pt idx="1293">
                  <c:v>0</c:v>
                </c:pt>
                <c:pt idx="1294">
                  <c:v>0</c:v>
                </c:pt>
                <c:pt idx="1295">
                  <c:v>0</c:v>
                </c:pt>
                <c:pt idx="1296">
                  <c:v>0</c:v>
                </c:pt>
                <c:pt idx="1297">
                  <c:v>0</c:v>
                </c:pt>
                <c:pt idx="1298">
                  <c:v>0</c:v>
                </c:pt>
                <c:pt idx="1299">
                  <c:v>0</c:v>
                </c:pt>
                <c:pt idx="1300">
                  <c:v>0</c:v>
                </c:pt>
                <c:pt idx="1301">
                  <c:v>0</c:v>
                </c:pt>
                <c:pt idx="1302">
                  <c:v>0</c:v>
                </c:pt>
                <c:pt idx="1303">
                  <c:v>0</c:v>
                </c:pt>
                <c:pt idx="1304">
                  <c:v>0</c:v>
                </c:pt>
                <c:pt idx="1305">
                  <c:v>0</c:v>
                </c:pt>
                <c:pt idx="1306">
                  <c:v>0</c:v>
                </c:pt>
                <c:pt idx="1307">
                  <c:v>0</c:v>
                </c:pt>
                <c:pt idx="1308">
                  <c:v>0</c:v>
                </c:pt>
                <c:pt idx="1309">
                  <c:v>0</c:v>
                </c:pt>
                <c:pt idx="1310">
                  <c:v>0</c:v>
                </c:pt>
                <c:pt idx="1311">
                  <c:v>0</c:v>
                </c:pt>
                <c:pt idx="1312">
                  <c:v>0</c:v>
                </c:pt>
                <c:pt idx="1313">
                  <c:v>0</c:v>
                </c:pt>
                <c:pt idx="1314">
                  <c:v>0</c:v>
                </c:pt>
                <c:pt idx="1315">
                  <c:v>0</c:v>
                </c:pt>
                <c:pt idx="1316">
                  <c:v>0</c:v>
                </c:pt>
                <c:pt idx="1317">
                  <c:v>0</c:v>
                </c:pt>
                <c:pt idx="1318">
                  <c:v>0</c:v>
                </c:pt>
                <c:pt idx="1319">
                  <c:v>0</c:v>
                </c:pt>
                <c:pt idx="1320">
                  <c:v>0</c:v>
                </c:pt>
                <c:pt idx="1321">
                  <c:v>0</c:v>
                </c:pt>
                <c:pt idx="1322">
                  <c:v>0</c:v>
                </c:pt>
                <c:pt idx="1323">
                  <c:v>0</c:v>
                </c:pt>
                <c:pt idx="1324">
                  <c:v>0</c:v>
                </c:pt>
                <c:pt idx="1325">
                  <c:v>0</c:v>
                </c:pt>
                <c:pt idx="1326">
                  <c:v>0</c:v>
                </c:pt>
                <c:pt idx="1327">
                  <c:v>0</c:v>
                </c:pt>
                <c:pt idx="1328">
                  <c:v>0</c:v>
                </c:pt>
                <c:pt idx="1329">
                  <c:v>0</c:v>
                </c:pt>
                <c:pt idx="1330">
                  <c:v>0</c:v>
                </c:pt>
                <c:pt idx="1331">
                  <c:v>0</c:v>
                </c:pt>
                <c:pt idx="1332">
                  <c:v>0</c:v>
                </c:pt>
                <c:pt idx="1333">
                  <c:v>0</c:v>
                </c:pt>
                <c:pt idx="1334">
                  <c:v>0</c:v>
                </c:pt>
                <c:pt idx="1335">
                  <c:v>0</c:v>
                </c:pt>
                <c:pt idx="1336">
                  <c:v>0</c:v>
                </c:pt>
                <c:pt idx="1337">
                  <c:v>0</c:v>
                </c:pt>
                <c:pt idx="1338">
                  <c:v>0</c:v>
                </c:pt>
                <c:pt idx="1339">
                  <c:v>0</c:v>
                </c:pt>
                <c:pt idx="1340">
                  <c:v>0</c:v>
                </c:pt>
                <c:pt idx="1341">
                  <c:v>0</c:v>
                </c:pt>
                <c:pt idx="1342">
                  <c:v>0</c:v>
                </c:pt>
                <c:pt idx="1343">
                  <c:v>0</c:v>
                </c:pt>
                <c:pt idx="1344">
                  <c:v>0</c:v>
                </c:pt>
                <c:pt idx="1345">
                  <c:v>0</c:v>
                </c:pt>
                <c:pt idx="1346">
                  <c:v>0</c:v>
                </c:pt>
                <c:pt idx="1347">
                  <c:v>0</c:v>
                </c:pt>
                <c:pt idx="1348">
                  <c:v>0</c:v>
                </c:pt>
                <c:pt idx="1349">
                  <c:v>0</c:v>
                </c:pt>
                <c:pt idx="1350">
                  <c:v>0</c:v>
                </c:pt>
                <c:pt idx="1351">
                  <c:v>0</c:v>
                </c:pt>
                <c:pt idx="1352">
                  <c:v>0</c:v>
                </c:pt>
                <c:pt idx="1353">
                  <c:v>0</c:v>
                </c:pt>
                <c:pt idx="1354">
                  <c:v>0</c:v>
                </c:pt>
                <c:pt idx="1355">
                  <c:v>0</c:v>
                </c:pt>
                <c:pt idx="1356">
                  <c:v>0</c:v>
                </c:pt>
                <c:pt idx="1357">
                  <c:v>0</c:v>
                </c:pt>
                <c:pt idx="1358">
                  <c:v>0</c:v>
                </c:pt>
                <c:pt idx="1359">
                  <c:v>0</c:v>
                </c:pt>
                <c:pt idx="1360">
                  <c:v>0</c:v>
                </c:pt>
                <c:pt idx="1361">
                  <c:v>0</c:v>
                </c:pt>
                <c:pt idx="1362">
                  <c:v>0</c:v>
                </c:pt>
                <c:pt idx="1363">
                  <c:v>0</c:v>
                </c:pt>
                <c:pt idx="1364">
                  <c:v>0</c:v>
                </c:pt>
                <c:pt idx="1365">
                  <c:v>0</c:v>
                </c:pt>
                <c:pt idx="1366">
                  <c:v>0</c:v>
                </c:pt>
                <c:pt idx="1367">
                  <c:v>0</c:v>
                </c:pt>
                <c:pt idx="1368">
                  <c:v>0</c:v>
                </c:pt>
                <c:pt idx="1369">
                  <c:v>0</c:v>
                </c:pt>
                <c:pt idx="1370">
                  <c:v>0</c:v>
                </c:pt>
                <c:pt idx="1371">
                  <c:v>0</c:v>
                </c:pt>
                <c:pt idx="1372">
                  <c:v>0</c:v>
                </c:pt>
                <c:pt idx="1373">
                  <c:v>0</c:v>
                </c:pt>
                <c:pt idx="1374">
                  <c:v>0</c:v>
                </c:pt>
                <c:pt idx="1375">
                  <c:v>0</c:v>
                </c:pt>
                <c:pt idx="1376">
                  <c:v>0</c:v>
                </c:pt>
                <c:pt idx="1377">
                  <c:v>0</c:v>
                </c:pt>
                <c:pt idx="1378">
                  <c:v>0</c:v>
                </c:pt>
                <c:pt idx="1379">
                  <c:v>0</c:v>
                </c:pt>
                <c:pt idx="1380">
                  <c:v>0</c:v>
                </c:pt>
                <c:pt idx="1381">
                  <c:v>0</c:v>
                </c:pt>
                <c:pt idx="1382">
                  <c:v>0</c:v>
                </c:pt>
                <c:pt idx="1383">
                  <c:v>0</c:v>
                </c:pt>
                <c:pt idx="1384">
                  <c:v>0</c:v>
                </c:pt>
                <c:pt idx="1385">
                  <c:v>0</c:v>
                </c:pt>
                <c:pt idx="1386">
                  <c:v>0</c:v>
                </c:pt>
                <c:pt idx="1387">
                  <c:v>0</c:v>
                </c:pt>
                <c:pt idx="1388">
                  <c:v>0</c:v>
                </c:pt>
                <c:pt idx="1389">
                  <c:v>0</c:v>
                </c:pt>
                <c:pt idx="1390">
                  <c:v>0</c:v>
                </c:pt>
                <c:pt idx="1391">
                  <c:v>0</c:v>
                </c:pt>
                <c:pt idx="1392">
                  <c:v>0</c:v>
                </c:pt>
                <c:pt idx="1393">
                  <c:v>0</c:v>
                </c:pt>
                <c:pt idx="1394">
                  <c:v>0</c:v>
                </c:pt>
                <c:pt idx="1395">
                  <c:v>0</c:v>
                </c:pt>
                <c:pt idx="1396">
                  <c:v>0</c:v>
                </c:pt>
                <c:pt idx="1397">
                  <c:v>0</c:v>
                </c:pt>
                <c:pt idx="1398">
                  <c:v>0</c:v>
                </c:pt>
                <c:pt idx="1399">
                  <c:v>0</c:v>
                </c:pt>
                <c:pt idx="1400">
                  <c:v>0</c:v>
                </c:pt>
                <c:pt idx="1401">
                  <c:v>0</c:v>
                </c:pt>
                <c:pt idx="1402">
                  <c:v>0</c:v>
                </c:pt>
                <c:pt idx="1403">
                  <c:v>0</c:v>
                </c:pt>
                <c:pt idx="1404">
                  <c:v>0</c:v>
                </c:pt>
                <c:pt idx="1405">
                  <c:v>0</c:v>
                </c:pt>
                <c:pt idx="1406">
                  <c:v>0</c:v>
                </c:pt>
                <c:pt idx="1407">
                  <c:v>0</c:v>
                </c:pt>
                <c:pt idx="1408">
                  <c:v>0</c:v>
                </c:pt>
                <c:pt idx="1409">
                  <c:v>0</c:v>
                </c:pt>
                <c:pt idx="1410">
                  <c:v>0</c:v>
                </c:pt>
                <c:pt idx="1411">
                  <c:v>0</c:v>
                </c:pt>
                <c:pt idx="1412">
                  <c:v>0</c:v>
                </c:pt>
                <c:pt idx="1413">
                  <c:v>0</c:v>
                </c:pt>
                <c:pt idx="1414">
                  <c:v>0</c:v>
                </c:pt>
                <c:pt idx="1415">
                  <c:v>0</c:v>
                </c:pt>
                <c:pt idx="1416">
                  <c:v>0</c:v>
                </c:pt>
                <c:pt idx="1417">
                  <c:v>0</c:v>
                </c:pt>
                <c:pt idx="1418">
                  <c:v>0</c:v>
                </c:pt>
                <c:pt idx="1419">
                  <c:v>0</c:v>
                </c:pt>
                <c:pt idx="1420">
                  <c:v>0</c:v>
                </c:pt>
                <c:pt idx="1421">
                  <c:v>0</c:v>
                </c:pt>
                <c:pt idx="1422">
                  <c:v>0</c:v>
                </c:pt>
                <c:pt idx="1423">
                  <c:v>0</c:v>
                </c:pt>
                <c:pt idx="1424">
                  <c:v>0</c:v>
                </c:pt>
                <c:pt idx="1425">
                  <c:v>0</c:v>
                </c:pt>
                <c:pt idx="1426">
                  <c:v>0</c:v>
                </c:pt>
                <c:pt idx="1427">
                  <c:v>0</c:v>
                </c:pt>
                <c:pt idx="1428">
                  <c:v>0</c:v>
                </c:pt>
                <c:pt idx="1429">
                  <c:v>0</c:v>
                </c:pt>
                <c:pt idx="1430">
                  <c:v>0</c:v>
                </c:pt>
                <c:pt idx="1431">
                  <c:v>0</c:v>
                </c:pt>
                <c:pt idx="1432">
                  <c:v>0</c:v>
                </c:pt>
                <c:pt idx="1433">
                  <c:v>0</c:v>
                </c:pt>
                <c:pt idx="1434">
                  <c:v>0</c:v>
                </c:pt>
                <c:pt idx="1435">
                  <c:v>0</c:v>
                </c:pt>
                <c:pt idx="1436">
                  <c:v>0</c:v>
                </c:pt>
                <c:pt idx="1437">
                  <c:v>0</c:v>
                </c:pt>
                <c:pt idx="1438">
                  <c:v>0</c:v>
                </c:pt>
                <c:pt idx="1439">
                  <c:v>0</c:v>
                </c:pt>
                <c:pt idx="1440">
                  <c:v>0</c:v>
                </c:pt>
                <c:pt idx="1441">
                  <c:v>0</c:v>
                </c:pt>
                <c:pt idx="1442">
                  <c:v>0</c:v>
                </c:pt>
                <c:pt idx="1443">
                  <c:v>0</c:v>
                </c:pt>
                <c:pt idx="1444">
                  <c:v>0</c:v>
                </c:pt>
                <c:pt idx="1445">
                  <c:v>0</c:v>
                </c:pt>
                <c:pt idx="1446">
                  <c:v>0</c:v>
                </c:pt>
                <c:pt idx="1447">
                  <c:v>0</c:v>
                </c:pt>
                <c:pt idx="1448">
                  <c:v>0</c:v>
                </c:pt>
                <c:pt idx="1449">
                  <c:v>0</c:v>
                </c:pt>
                <c:pt idx="1450">
                  <c:v>0</c:v>
                </c:pt>
                <c:pt idx="1451">
                  <c:v>0</c:v>
                </c:pt>
                <c:pt idx="1452">
                  <c:v>0</c:v>
                </c:pt>
                <c:pt idx="1453">
                  <c:v>0</c:v>
                </c:pt>
                <c:pt idx="1454">
                  <c:v>0</c:v>
                </c:pt>
                <c:pt idx="1455">
                  <c:v>0</c:v>
                </c:pt>
                <c:pt idx="1456">
                  <c:v>0</c:v>
                </c:pt>
                <c:pt idx="1457">
                  <c:v>0</c:v>
                </c:pt>
                <c:pt idx="1458">
                  <c:v>0</c:v>
                </c:pt>
                <c:pt idx="1459">
                  <c:v>0</c:v>
                </c:pt>
                <c:pt idx="1460">
                  <c:v>0</c:v>
                </c:pt>
                <c:pt idx="1461">
                  <c:v>0</c:v>
                </c:pt>
                <c:pt idx="1462">
                  <c:v>0</c:v>
                </c:pt>
                <c:pt idx="1463">
                  <c:v>0</c:v>
                </c:pt>
                <c:pt idx="1464">
                  <c:v>0</c:v>
                </c:pt>
                <c:pt idx="1465">
                  <c:v>0</c:v>
                </c:pt>
                <c:pt idx="1466">
                  <c:v>0</c:v>
                </c:pt>
                <c:pt idx="1467">
                  <c:v>0</c:v>
                </c:pt>
                <c:pt idx="1468">
                  <c:v>0</c:v>
                </c:pt>
                <c:pt idx="1469">
                  <c:v>0</c:v>
                </c:pt>
                <c:pt idx="1470">
                  <c:v>0</c:v>
                </c:pt>
                <c:pt idx="1471">
                  <c:v>0</c:v>
                </c:pt>
                <c:pt idx="1472">
                  <c:v>0</c:v>
                </c:pt>
                <c:pt idx="1473">
                  <c:v>0</c:v>
                </c:pt>
                <c:pt idx="1474">
                  <c:v>0</c:v>
                </c:pt>
                <c:pt idx="1475">
                  <c:v>0</c:v>
                </c:pt>
                <c:pt idx="1476">
                  <c:v>0</c:v>
                </c:pt>
                <c:pt idx="1477">
                  <c:v>0</c:v>
                </c:pt>
                <c:pt idx="1478">
                  <c:v>0</c:v>
                </c:pt>
                <c:pt idx="1479">
                  <c:v>0</c:v>
                </c:pt>
                <c:pt idx="1480">
                  <c:v>0</c:v>
                </c:pt>
                <c:pt idx="1481">
                  <c:v>0</c:v>
                </c:pt>
                <c:pt idx="1482">
                  <c:v>0</c:v>
                </c:pt>
                <c:pt idx="1483">
                  <c:v>0</c:v>
                </c:pt>
                <c:pt idx="1484">
                  <c:v>0</c:v>
                </c:pt>
                <c:pt idx="1485">
                  <c:v>0</c:v>
                </c:pt>
                <c:pt idx="1486">
                  <c:v>0</c:v>
                </c:pt>
                <c:pt idx="1487">
                  <c:v>0</c:v>
                </c:pt>
                <c:pt idx="1488">
                  <c:v>0</c:v>
                </c:pt>
                <c:pt idx="1489">
                  <c:v>0</c:v>
                </c:pt>
                <c:pt idx="1490">
                  <c:v>0</c:v>
                </c:pt>
                <c:pt idx="1491">
                  <c:v>0</c:v>
                </c:pt>
                <c:pt idx="1492">
                  <c:v>0</c:v>
                </c:pt>
                <c:pt idx="1493">
                  <c:v>0</c:v>
                </c:pt>
                <c:pt idx="1494">
                  <c:v>0</c:v>
                </c:pt>
                <c:pt idx="1495">
                  <c:v>0</c:v>
                </c:pt>
                <c:pt idx="1496">
                  <c:v>0</c:v>
                </c:pt>
                <c:pt idx="1497">
                  <c:v>0</c:v>
                </c:pt>
                <c:pt idx="1498">
                  <c:v>0</c:v>
                </c:pt>
                <c:pt idx="1499">
                  <c:v>0</c:v>
                </c:pt>
                <c:pt idx="1500">
                  <c:v>0</c:v>
                </c:pt>
                <c:pt idx="1501">
                  <c:v>0</c:v>
                </c:pt>
                <c:pt idx="1502">
                  <c:v>0</c:v>
                </c:pt>
                <c:pt idx="1503">
                  <c:v>0</c:v>
                </c:pt>
                <c:pt idx="1504">
                  <c:v>0</c:v>
                </c:pt>
                <c:pt idx="1505">
                  <c:v>0</c:v>
                </c:pt>
                <c:pt idx="1506">
                  <c:v>0</c:v>
                </c:pt>
                <c:pt idx="1507">
                  <c:v>0</c:v>
                </c:pt>
                <c:pt idx="1508">
                  <c:v>0</c:v>
                </c:pt>
                <c:pt idx="1509">
                  <c:v>0</c:v>
                </c:pt>
                <c:pt idx="1510">
                  <c:v>0</c:v>
                </c:pt>
                <c:pt idx="1511">
                  <c:v>0</c:v>
                </c:pt>
                <c:pt idx="1512">
                  <c:v>0</c:v>
                </c:pt>
                <c:pt idx="1513">
                  <c:v>0</c:v>
                </c:pt>
                <c:pt idx="1514">
                  <c:v>0</c:v>
                </c:pt>
                <c:pt idx="1515">
                  <c:v>0</c:v>
                </c:pt>
                <c:pt idx="1516">
                  <c:v>0</c:v>
                </c:pt>
                <c:pt idx="1517">
                  <c:v>0</c:v>
                </c:pt>
                <c:pt idx="1518">
                  <c:v>0</c:v>
                </c:pt>
                <c:pt idx="1519">
                  <c:v>0</c:v>
                </c:pt>
                <c:pt idx="1520">
                  <c:v>0</c:v>
                </c:pt>
                <c:pt idx="1521">
                  <c:v>0</c:v>
                </c:pt>
                <c:pt idx="1522">
                  <c:v>0</c:v>
                </c:pt>
                <c:pt idx="1523">
                  <c:v>0</c:v>
                </c:pt>
                <c:pt idx="1524">
                  <c:v>0</c:v>
                </c:pt>
                <c:pt idx="1525">
                  <c:v>0</c:v>
                </c:pt>
                <c:pt idx="1526">
                  <c:v>0</c:v>
                </c:pt>
                <c:pt idx="1527">
                  <c:v>0</c:v>
                </c:pt>
                <c:pt idx="1528">
                  <c:v>0</c:v>
                </c:pt>
                <c:pt idx="1529">
                  <c:v>0</c:v>
                </c:pt>
                <c:pt idx="1530">
                  <c:v>0</c:v>
                </c:pt>
                <c:pt idx="1531">
                  <c:v>0</c:v>
                </c:pt>
                <c:pt idx="1532">
                  <c:v>0</c:v>
                </c:pt>
                <c:pt idx="1533">
                  <c:v>0</c:v>
                </c:pt>
                <c:pt idx="1534">
                  <c:v>0</c:v>
                </c:pt>
                <c:pt idx="1535">
                  <c:v>0</c:v>
                </c:pt>
                <c:pt idx="1536">
                  <c:v>0</c:v>
                </c:pt>
                <c:pt idx="1537">
                  <c:v>0</c:v>
                </c:pt>
                <c:pt idx="1538">
                  <c:v>0</c:v>
                </c:pt>
                <c:pt idx="1539">
                  <c:v>0</c:v>
                </c:pt>
                <c:pt idx="1540">
                  <c:v>0</c:v>
                </c:pt>
                <c:pt idx="1541">
                  <c:v>0</c:v>
                </c:pt>
                <c:pt idx="1542">
                  <c:v>0</c:v>
                </c:pt>
                <c:pt idx="1543">
                  <c:v>0</c:v>
                </c:pt>
                <c:pt idx="1544">
                  <c:v>0</c:v>
                </c:pt>
                <c:pt idx="1545">
                  <c:v>0</c:v>
                </c:pt>
                <c:pt idx="1546">
                  <c:v>0</c:v>
                </c:pt>
                <c:pt idx="1547">
                  <c:v>0</c:v>
                </c:pt>
                <c:pt idx="1548">
                  <c:v>0</c:v>
                </c:pt>
                <c:pt idx="1549">
                  <c:v>0</c:v>
                </c:pt>
                <c:pt idx="1550">
                  <c:v>0</c:v>
                </c:pt>
                <c:pt idx="1551">
                  <c:v>0</c:v>
                </c:pt>
                <c:pt idx="1552">
                  <c:v>0</c:v>
                </c:pt>
                <c:pt idx="1553">
                  <c:v>0</c:v>
                </c:pt>
                <c:pt idx="1554">
                  <c:v>0</c:v>
                </c:pt>
                <c:pt idx="1555">
                  <c:v>0</c:v>
                </c:pt>
                <c:pt idx="1556">
                  <c:v>0</c:v>
                </c:pt>
                <c:pt idx="1557">
                  <c:v>0</c:v>
                </c:pt>
                <c:pt idx="1558">
                  <c:v>0</c:v>
                </c:pt>
                <c:pt idx="1559">
                  <c:v>0</c:v>
                </c:pt>
                <c:pt idx="1560">
                  <c:v>0</c:v>
                </c:pt>
                <c:pt idx="1561">
                  <c:v>0</c:v>
                </c:pt>
                <c:pt idx="1562">
                  <c:v>0</c:v>
                </c:pt>
                <c:pt idx="1563">
                  <c:v>0</c:v>
                </c:pt>
                <c:pt idx="1564">
                  <c:v>0</c:v>
                </c:pt>
                <c:pt idx="1565">
                  <c:v>0</c:v>
                </c:pt>
                <c:pt idx="1566">
                  <c:v>0</c:v>
                </c:pt>
                <c:pt idx="1567">
                  <c:v>0</c:v>
                </c:pt>
                <c:pt idx="1568">
                  <c:v>0</c:v>
                </c:pt>
                <c:pt idx="1569">
                  <c:v>0</c:v>
                </c:pt>
                <c:pt idx="1570">
                  <c:v>0</c:v>
                </c:pt>
                <c:pt idx="1571">
                  <c:v>0</c:v>
                </c:pt>
                <c:pt idx="1572">
                  <c:v>0</c:v>
                </c:pt>
                <c:pt idx="1573">
                  <c:v>0</c:v>
                </c:pt>
                <c:pt idx="1574">
                  <c:v>0</c:v>
                </c:pt>
                <c:pt idx="1575">
                  <c:v>0</c:v>
                </c:pt>
                <c:pt idx="1576">
                  <c:v>0</c:v>
                </c:pt>
                <c:pt idx="1577">
                  <c:v>0</c:v>
                </c:pt>
                <c:pt idx="1578">
                  <c:v>0</c:v>
                </c:pt>
                <c:pt idx="1579">
                  <c:v>0</c:v>
                </c:pt>
                <c:pt idx="1580">
                  <c:v>0</c:v>
                </c:pt>
                <c:pt idx="1581">
                  <c:v>0</c:v>
                </c:pt>
                <c:pt idx="1582">
                  <c:v>0</c:v>
                </c:pt>
                <c:pt idx="1583">
                  <c:v>0</c:v>
                </c:pt>
                <c:pt idx="1584">
                  <c:v>0</c:v>
                </c:pt>
                <c:pt idx="1585">
                  <c:v>0</c:v>
                </c:pt>
                <c:pt idx="1586">
                  <c:v>0</c:v>
                </c:pt>
                <c:pt idx="1587">
                  <c:v>0</c:v>
                </c:pt>
                <c:pt idx="1588">
                  <c:v>0</c:v>
                </c:pt>
                <c:pt idx="1589">
                  <c:v>0</c:v>
                </c:pt>
                <c:pt idx="1590">
                  <c:v>0</c:v>
                </c:pt>
                <c:pt idx="1591">
                  <c:v>0</c:v>
                </c:pt>
                <c:pt idx="1592">
                  <c:v>0</c:v>
                </c:pt>
                <c:pt idx="1593">
                  <c:v>0</c:v>
                </c:pt>
                <c:pt idx="1594">
                  <c:v>0</c:v>
                </c:pt>
                <c:pt idx="1595">
                  <c:v>0</c:v>
                </c:pt>
                <c:pt idx="1596">
                  <c:v>0</c:v>
                </c:pt>
                <c:pt idx="1597">
                  <c:v>0</c:v>
                </c:pt>
                <c:pt idx="1598">
                  <c:v>0</c:v>
                </c:pt>
                <c:pt idx="1599">
                  <c:v>0</c:v>
                </c:pt>
                <c:pt idx="1600">
                  <c:v>0</c:v>
                </c:pt>
                <c:pt idx="1601">
                  <c:v>0</c:v>
                </c:pt>
                <c:pt idx="1602">
                  <c:v>0</c:v>
                </c:pt>
                <c:pt idx="1603">
                  <c:v>0</c:v>
                </c:pt>
                <c:pt idx="1604">
                  <c:v>0</c:v>
                </c:pt>
                <c:pt idx="1605">
                  <c:v>0</c:v>
                </c:pt>
                <c:pt idx="1606">
                  <c:v>0</c:v>
                </c:pt>
                <c:pt idx="1607">
                  <c:v>0</c:v>
                </c:pt>
                <c:pt idx="1608">
                  <c:v>0</c:v>
                </c:pt>
                <c:pt idx="1609">
                  <c:v>0</c:v>
                </c:pt>
                <c:pt idx="1610">
                  <c:v>0</c:v>
                </c:pt>
                <c:pt idx="1611">
                  <c:v>0</c:v>
                </c:pt>
                <c:pt idx="1612">
                  <c:v>0</c:v>
                </c:pt>
                <c:pt idx="1613">
                  <c:v>0</c:v>
                </c:pt>
                <c:pt idx="1614">
                  <c:v>0</c:v>
                </c:pt>
                <c:pt idx="1615">
                  <c:v>0</c:v>
                </c:pt>
                <c:pt idx="1616">
                  <c:v>0</c:v>
                </c:pt>
                <c:pt idx="1617">
                  <c:v>0</c:v>
                </c:pt>
                <c:pt idx="1618">
                  <c:v>0</c:v>
                </c:pt>
                <c:pt idx="1619">
                  <c:v>0</c:v>
                </c:pt>
                <c:pt idx="1620">
                  <c:v>0</c:v>
                </c:pt>
                <c:pt idx="1621">
                  <c:v>0</c:v>
                </c:pt>
                <c:pt idx="1622">
                  <c:v>0</c:v>
                </c:pt>
                <c:pt idx="1623">
                  <c:v>0</c:v>
                </c:pt>
                <c:pt idx="1624">
                  <c:v>0</c:v>
                </c:pt>
                <c:pt idx="1625">
                  <c:v>0</c:v>
                </c:pt>
                <c:pt idx="1626">
                  <c:v>0</c:v>
                </c:pt>
                <c:pt idx="1627">
                  <c:v>0</c:v>
                </c:pt>
                <c:pt idx="1628">
                  <c:v>0</c:v>
                </c:pt>
                <c:pt idx="1629">
                  <c:v>0</c:v>
                </c:pt>
                <c:pt idx="1630">
                  <c:v>0</c:v>
                </c:pt>
                <c:pt idx="1631">
                  <c:v>0</c:v>
                </c:pt>
                <c:pt idx="1632">
                  <c:v>0</c:v>
                </c:pt>
                <c:pt idx="1633">
                  <c:v>0</c:v>
                </c:pt>
                <c:pt idx="1634">
                  <c:v>0</c:v>
                </c:pt>
                <c:pt idx="1635">
                  <c:v>0</c:v>
                </c:pt>
                <c:pt idx="1636">
                  <c:v>0</c:v>
                </c:pt>
                <c:pt idx="1637">
                  <c:v>0</c:v>
                </c:pt>
                <c:pt idx="1638">
                  <c:v>0</c:v>
                </c:pt>
                <c:pt idx="1639">
                  <c:v>0</c:v>
                </c:pt>
                <c:pt idx="1640">
                  <c:v>0</c:v>
                </c:pt>
                <c:pt idx="1641">
                  <c:v>0</c:v>
                </c:pt>
                <c:pt idx="1642">
                  <c:v>0</c:v>
                </c:pt>
                <c:pt idx="1643">
                  <c:v>0</c:v>
                </c:pt>
                <c:pt idx="1644">
                  <c:v>0</c:v>
                </c:pt>
                <c:pt idx="1645">
                  <c:v>0</c:v>
                </c:pt>
                <c:pt idx="1646">
                  <c:v>0</c:v>
                </c:pt>
                <c:pt idx="1647">
                  <c:v>0</c:v>
                </c:pt>
                <c:pt idx="1648">
                  <c:v>0</c:v>
                </c:pt>
                <c:pt idx="1649">
                  <c:v>0</c:v>
                </c:pt>
                <c:pt idx="1650">
                  <c:v>0</c:v>
                </c:pt>
                <c:pt idx="1651">
                  <c:v>0</c:v>
                </c:pt>
                <c:pt idx="1652">
                  <c:v>0</c:v>
                </c:pt>
                <c:pt idx="1653">
                  <c:v>0</c:v>
                </c:pt>
                <c:pt idx="1654">
                  <c:v>0</c:v>
                </c:pt>
                <c:pt idx="1655">
                  <c:v>0</c:v>
                </c:pt>
                <c:pt idx="1656">
                  <c:v>0</c:v>
                </c:pt>
                <c:pt idx="1657">
                  <c:v>0</c:v>
                </c:pt>
                <c:pt idx="1658">
                  <c:v>0</c:v>
                </c:pt>
                <c:pt idx="1659">
                  <c:v>0</c:v>
                </c:pt>
                <c:pt idx="1660">
                  <c:v>0</c:v>
                </c:pt>
                <c:pt idx="1661">
                  <c:v>0</c:v>
                </c:pt>
                <c:pt idx="1662">
                  <c:v>0</c:v>
                </c:pt>
                <c:pt idx="1663">
                  <c:v>0</c:v>
                </c:pt>
                <c:pt idx="1664">
                  <c:v>0</c:v>
                </c:pt>
                <c:pt idx="1665">
                  <c:v>0</c:v>
                </c:pt>
                <c:pt idx="1666">
                  <c:v>0</c:v>
                </c:pt>
                <c:pt idx="1667">
                  <c:v>0</c:v>
                </c:pt>
                <c:pt idx="1668">
                  <c:v>0</c:v>
                </c:pt>
                <c:pt idx="1669">
                  <c:v>0</c:v>
                </c:pt>
                <c:pt idx="1670">
                  <c:v>0</c:v>
                </c:pt>
                <c:pt idx="1671">
                  <c:v>0</c:v>
                </c:pt>
                <c:pt idx="1672">
                  <c:v>0</c:v>
                </c:pt>
                <c:pt idx="1673">
                  <c:v>0</c:v>
                </c:pt>
                <c:pt idx="1674">
                  <c:v>0</c:v>
                </c:pt>
                <c:pt idx="1675">
                  <c:v>0</c:v>
                </c:pt>
                <c:pt idx="1676">
                  <c:v>0</c:v>
                </c:pt>
                <c:pt idx="1677">
                  <c:v>0</c:v>
                </c:pt>
                <c:pt idx="1678">
                  <c:v>0</c:v>
                </c:pt>
                <c:pt idx="1679">
                  <c:v>0</c:v>
                </c:pt>
                <c:pt idx="1680">
                  <c:v>0</c:v>
                </c:pt>
                <c:pt idx="1681">
                  <c:v>0</c:v>
                </c:pt>
                <c:pt idx="1682">
                  <c:v>0</c:v>
                </c:pt>
                <c:pt idx="1683">
                  <c:v>0</c:v>
                </c:pt>
                <c:pt idx="1684">
                  <c:v>0</c:v>
                </c:pt>
                <c:pt idx="1685">
                  <c:v>0</c:v>
                </c:pt>
                <c:pt idx="1686">
                  <c:v>0</c:v>
                </c:pt>
                <c:pt idx="1687">
                  <c:v>0</c:v>
                </c:pt>
                <c:pt idx="1688">
                  <c:v>0</c:v>
                </c:pt>
                <c:pt idx="1689">
                  <c:v>0</c:v>
                </c:pt>
                <c:pt idx="1690">
                  <c:v>0</c:v>
                </c:pt>
                <c:pt idx="1691">
                  <c:v>0</c:v>
                </c:pt>
                <c:pt idx="1692">
                  <c:v>0</c:v>
                </c:pt>
                <c:pt idx="1693">
                  <c:v>0</c:v>
                </c:pt>
                <c:pt idx="1694">
                  <c:v>0</c:v>
                </c:pt>
                <c:pt idx="1695">
                  <c:v>0</c:v>
                </c:pt>
                <c:pt idx="1696">
                  <c:v>0</c:v>
                </c:pt>
                <c:pt idx="1697">
                  <c:v>0</c:v>
                </c:pt>
                <c:pt idx="1698">
                  <c:v>0</c:v>
                </c:pt>
                <c:pt idx="1699">
                  <c:v>0</c:v>
                </c:pt>
                <c:pt idx="1700">
                  <c:v>0</c:v>
                </c:pt>
                <c:pt idx="1701">
                  <c:v>0</c:v>
                </c:pt>
                <c:pt idx="1702">
                  <c:v>0</c:v>
                </c:pt>
                <c:pt idx="1703">
                  <c:v>0</c:v>
                </c:pt>
                <c:pt idx="1704">
                  <c:v>0</c:v>
                </c:pt>
                <c:pt idx="1705">
                  <c:v>0</c:v>
                </c:pt>
                <c:pt idx="1706">
                  <c:v>0</c:v>
                </c:pt>
                <c:pt idx="1707">
                  <c:v>0</c:v>
                </c:pt>
                <c:pt idx="1708">
                  <c:v>0</c:v>
                </c:pt>
                <c:pt idx="1709">
                  <c:v>0</c:v>
                </c:pt>
                <c:pt idx="1710">
                  <c:v>0</c:v>
                </c:pt>
                <c:pt idx="1711">
                  <c:v>0</c:v>
                </c:pt>
                <c:pt idx="1712">
                  <c:v>0</c:v>
                </c:pt>
                <c:pt idx="1713">
                  <c:v>0</c:v>
                </c:pt>
                <c:pt idx="1714">
                  <c:v>0</c:v>
                </c:pt>
                <c:pt idx="1715">
                  <c:v>0</c:v>
                </c:pt>
                <c:pt idx="1716">
                  <c:v>0</c:v>
                </c:pt>
                <c:pt idx="1717">
                  <c:v>0</c:v>
                </c:pt>
                <c:pt idx="1718">
                  <c:v>0</c:v>
                </c:pt>
                <c:pt idx="1719">
                  <c:v>0</c:v>
                </c:pt>
                <c:pt idx="1720">
                  <c:v>0</c:v>
                </c:pt>
                <c:pt idx="1721">
                  <c:v>0</c:v>
                </c:pt>
                <c:pt idx="1722">
                  <c:v>0</c:v>
                </c:pt>
                <c:pt idx="1723">
                  <c:v>0</c:v>
                </c:pt>
                <c:pt idx="1724">
                  <c:v>0</c:v>
                </c:pt>
                <c:pt idx="1725">
                  <c:v>0</c:v>
                </c:pt>
                <c:pt idx="1726">
                  <c:v>0</c:v>
                </c:pt>
                <c:pt idx="1727">
                  <c:v>0</c:v>
                </c:pt>
                <c:pt idx="1728">
                  <c:v>0</c:v>
                </c:pt>
                <c:pt idx="1729">
                  <c:v>0</c:v>
                </c:pt>
                <c:pt idx="1730">
                  <c:v>0</c:v>
                </c:pt>
                <c:pt idx="1731">
                  <c:v>0</c:v>
                </c:pt>
                <c:pt idx="1732">
                  <c:v>0</c:v>
                </c:pt>
                <c:pt idx="1733">
                  <c:v>0</c:v>
                </c:pt>
                <c:pt idx="1734">
                  <c:v>0</c:v>
                </c:pt>
                <c:pt idx="1735">
                  <c:v>0</c:v>
                </c:pt>
                <c:pt idx="1736">
                  <c:v>0</c:v>
                </c:pt>
                <c:pt idx="1737">
                  <c:v>0</c:v>
                </c:pt>
                <c:pt idx="1738">
                  <c:v>0</c:v>
                </c:pt>
                <c:pt idx="1739">
                  <c:v>0</c:v>
                </c:pt>
                <c:pt idx="1740">
                  <c:v>0</c:v>
                </c:pt>
                <c:pt idx="1741">
                  <c:v>0</c:v>
                </c:pt>
                <c:pt idx="1742">
                  <c:v>0</c:v>
                </c:pt>
                <c:pt idx="1743">
                  <c:v>0</c:v>
                </c:pt>
                <c:pt idx="1744">
                  <c:v>0</c:v>
                </c:pt>
                <c:pt idx="1745">
                  <c:v>0</c:v>
                </c:pt>
                <c:pt idx="1746">
                  <c:v>0</c:v>
                </c:pt>
                <c:pt idx="1747">
                  <c:v>0</c:v>
                </c:pt>
                <c:pt idx="1748">
                  <c:v>0</c:v>
                </c:pt>
                <c:pt idx="1749">
                  <c:v>0</c:v>
                </c:pt>
                <c:pt idx="1750">
                  <c:v>0</c:v>
                </c:pt>
                <c:pt idx="1751">
                  <c:v>0</c:v>
                </c:pt>
                <c:pt idx="1752">
                  <c:v>0</c:v>
                </c:pt>
                <c:pt idx="1753">
                  <c:v>0</c:v>
                </c:pt>
                <c:pt idx="1754">
                  <c:v>0</c:v>
                </c:pt>
                <c:pt idx="1755">
                  <c:v>0</c:v>
                </c:pt>
                <c:pt idx="1756">
                  <c:v>0</c:v>
                </c:pt>
                <c:pt idx="1757">
                  <c:v>0</c:v>
                </c:pt>
                <c:pt idx="1758">
                  <c:v>0</c:v>
                </c:pt>
                <c:pt idx="1759">
                  <c:v>0</c:v>
                </c:pt>
                <c:pt idx="1760">
                  <c:v>0</c:v>
                </c:pt>
                <c:pt idx="1761">
                  <c:v>0</c:v>
                </c:pt>
                <c:pt idx="1762">
                  <c:v>0</c:v>
                </c:pt>
                <c:pt idx="1763">
                  <c:v>0</c:v>
                </c:pt>
                <c:pt idx="1764">
                  <c:v>0</c:v>
                </c:pt>
                <c:pt idx="1765">
                  <c:v>0</c:v>
                </c:pt>
                <c:pt idx="1766">
                  <c:v>0</c:v>
                </c:pt>
                <c:pt idx="1767">
                  <c:v>0</c:v>
                </c:pt>
                <c:pt idx="1768">
                  <c:v>0</c:v>
                </c:pt>
                <c:pt idx="1769">
                  <c:v>0</c:v>
                </c:pt>
                <c:pt idx="1770">
                  <c:v>0</c:v>
                </c:pt>
                <c:pt idx="1771">
                  <c:v>0</c:v>
                </c:pt>
                <c:pt idx="1772">
                  <c:v>0</c:v>
                </c:pt>
                <c:pt idx="1773">
                  <c:v>0</c:v>
                </c:pt>
                <c:pt idx="1774">
                  <c:v>0</c:v>
                </c:pt>
                <c:pt idx="1775">
                  <c:v>0</c:v>
                </c:pt>
                <c:pt idx="1776">
                  <c:v>0</c:v>
                </c:pt>
                <c:pt idx="1777">
                  <c:v>0</c:v>
                </c:pt>
                <c:pt idx="1778">
                  <c:v>0</c:v>
                </c:pt>
                <c:pt idx="1779">
                  <c:v>0</c:v>
                </c:pt>
                <c:pt idx="1780">
                  <c:v>0</c:v>
                </c:pt>
                <c:pt idx="1781">
                  <c:v>0</c:v>
                </c:pt>
                <c:pt idx="1782">
                  <c:v>0</c:v>
                </c:pt>
                <c:pt idx="1783">
                  <c:v>0</c:v>
                </c:pt>
                <c:pt idx="1784">
                  <c:v>0</c:v>
                </c:pt>
                <c:pt idx="1785">
                  <c:v>0</c:v>
                </c:pt>
                <c:pt idx="1786">
                  <c:v>0</c:v>
                </c:pt>
                <c:pt idx="1787">
                  <c:v>0</c:v>
                </c:pt>
                <c:pt idx="1788">
                  <c:v>0</c:v>
                </c:pt>
                <c:pt idx="1789">
                  <c:v>0</c:v>
                </c:pt>
                <c:pt idx="1790">
                  <c:v>0</c:v>
                </c:pt>
                <c:pt idx="1791">
                  <c:v>0</c:v>
                </c:pt>
                <c:pt idx="1792">
                  <c:v>0</c:v>
                </c:pt>
                <c:pt idx="1793">
                  <c:v>0</c:v>
                </c:pt>
                <c:pt idx="1794">
                  <c:v>0</c:v>
                </c:pt>
                <c:pt idx="1795">
                  <c:v>0</c:v>
                </c:pt>
                <c:pt idx="1796">
                  <c:v>0</c:v>
                </c:pt>
                <c:pt idx="1797">
                  <c:v>0</c:v>
                </c:pt>
                <c:pt idx="1798">
                  <c:v>0</c:v>
                </c:pt>
                <c:pt idx="1799">
                  <c:v>0</c:v>
                </c:pt>
                <c:pt idx="1800">
                  <c:v>0</c:v>
                </c:pt>
                <c:pt idx="1801">
                  <c:v>0</c:v>
                </c:pt>
                <c:pt idx="1802">
                  <c:v>0</c:v>
                </c:pt>
                <c:pt idx="1803">
                  <c:v>0</c:v>
                </c:pt>
                <c:pt idx="1804">
                  <c:v>0</c:v>
                </c:pt>
                <c:pt idx="1805">
                  <c:v>0</c:v>
                </c:pt>
                <c:pt idx="1806">
                  <c:v>0</c:v>
                </c:pt>
                <c:pt idx="1807">
                  <c:v>0</c:v>
                </c:pt>
                <c:pt idx="1808">
                  <c:v>0</c:v>
                </c:pt>
                <c:pt idx="1809">
                  <c:v>0</c:v>
                </c:pt>
                <c:pt idx="1810">
                  <c:v>0</c:v>
                </c:pt>
                <c:pt idx="1811">
                  <c:v>0</c:v>
                </c:pt>
                <c:pt idx="1812">
                  <c:v>0</c:v>
                </c:pt>
                <c:pt idx="1813">
                  <c:v>0</c:v>
                </c:pt>
                <c:pt idx="1814">
                  <c:v>0</c:v>
                </c:pt>
                <c:pt idx="1815">
                  <c:v>0</c:v>
                </c:pt>
                <c:pt idx="1816">
                  <c:v>0</c:v>
                </c:pt>
                <c:pt idx="1817">
                  <c:v>0</c:v>
                </c:pt>
                <c:pt idx="1818">
                  <c:v>0</c:v>
                </c:pt>
                <c:pt idx="1819">
                  <c:v>0</c:v>
                </c:pt>
                <c:pt idx="1820">
                  <c:v>0</c:v>
                </c:pt>
                <c:pt idx="1821">
                  <c:v>0</c:v>
                </c:pt>
                <c:pt idx="1822">
                  <c:v>0</c:v>
                </c:pt>
                <c:pt idx="1823">
                  <c:v>0</c:v>
                </c:pt>
                <c:pt idx="1824">
                  <c:v>0</c:v>
                </c:pt>
                <c:pt idx="1825">
                  <c:v>0</c:v>
                </c:pt>
                <c:pt idx="1826">
                  <c:v>0</c:v>
                </c:pt>
                <c:pt idx="1827">
                  <c:v>0</c:v>
                </c:pt>
                <c:pt idx="1828">
                  <c:v>0</c:v>
                </c:pt>
                <c:pt idx="1829">
                  <c:v>0</c:v>
                </c:pt>
                <c:pt idx="1830">
                  <c:v>0</c:v>
                </c:pt>
                <c:pt idx="1831">
                  <c:v>0</c:v>
                </c:pt>
                <c:pt idx="1832">
                  <c:v>0</c:v>
                </c:pt>
                <c:pt idx="1833">
                  <c:v>0</c:v>
                </c:pt>
                <c:pt idx="1834">
                  <c:v>0</c:v>
                </c:pt>
                <c:pt idx="1835">
                  <c:v>0</c:v>
                </c:pt>
                <c:pt idx="1836">
                  <c:v>0</c:v>
                </c:pt>
                <c:pt idx="1837">
                  <c:v>0</c:v>
                </c:pt>
                <c:pt idx="1838">
                  <c:v>0</c:v>
                </c:pt>
                <c:pt idx="1839">
                  <c:v>0</c:v>
                </c:pt>
                <c:pt idx="1840">
                  <c:v>0</c:v>
                </c:pt>
                <c:pt idx="1841">
                  <c:v>0</c:v>
                </c:pt>
                <c:pt idx="1842">
                  <c:v>0</c:v>
                </c:pt>
                <c:pt idx="1843">
                  <c:v>0</c:v>
                </c:pt>
                <c:pt idx="1844">
                  <c:v>0</c:v>
                </c:pt>
                <c:pt idx="1845">
                  <c:v>0</c:v>
                </c:pt>
                <c:pt idx="1846">
                  <c:v>0</c:v>
                </c:pt>
                <c:pt idx="1847">
                  <c:v>0</c:v>
                </c:pt>
                <c:pt idx="1848">
                  <c:v>0</c:v>
                </c:pt>
                <c:pt idx="1849">
                  <c:v>0</c:v>
                </c:pt>
                <c:pt idx="1850">
                  <c:v>0</c:v>
                </c:pt>
                <c:pt idx="1851">
                  <c:v>0</c:v>
                </c:pt>
                <c:pt idx="1852">
                  <c:v>0</c:v>
                </c:pt>
                <c:pt idx="1853">
                  <c:v>0</c:v>
                </c:pt>
                <c:pt idx="1854">
                  <c:v>0</c:v>
                </c:pt>
                <c:pt idx="1855">
                  <c:v>0</c:v>
                </c:pt>
                <c:pt idx="1856">
                  <c:v>0</c:v>
                </c:pt>
                <c:pt idx="1857">
                  <c:v>0</c:v>
                </c:pt>
                <c:pt idx="1858">
                  <c:v>0</c:v>
                </c:pt>
                <c:pt idx="1859">
                  <c:v>0</c:v>
                </c:pt>
                <c:pt idx="1860">
                  <c:v>0</c:v>
                </c:pt>
                <c:pt idx="1861">
                  <c:v>0</c:v>
                </c:pt>
                <c:pt idx="1862">
                  <c:v>0</c:v>
                </c:pt>
                <c:pt idx="1863">
                  <c:v>0</c:v>
                </c:pt>
                <c:pt idx="1864">
                  <c:v>0</c:v>
                </c:pt>
                <c:pt idx="1865">
                  <c:v>0</c:v>
                </c:pt>
                <c:pt idx="1866">
                  <c:v>0</c:v>
                </c:pt>
                <c:pt idx="1867">
                  <c:v>0</c:v>
                </c:pt>
                <c:pt idx="1868">
                  <c:v>0</c:v>
                </c:pt>
                <c:pt idx="1869">
                  <c:v>0</c:v>
                </c:pt>
                <c:pt idx="1870">
                  <c:v>0</c:v>
                </c:pt>
                <c:pt idx="1871">
                  <c:v>0</c:v>
                </c:pt>
                <c:pt idx="1872">
                  <c:v>0</c:v>
                </c:pt>
                <c:pt idx="1873">
                  <c:v>0</c:v>
                </c:pt>
                <c:pt idx="1874">
                  <c:v>0</c:v>
                </c:pt>
                <c:pt idx="1875">
                  <c:v>0</c:v>
                </c:pt>
                <c:pt idx="1876">
                  <c:v>0</c:v>
                </c:pt>
                <c:pt idx="1877">
                  <c:v>0</c:v>
                </c:pt>
                <c:pt idx="1878">
                  <c:v>0</c:v>
                </c:pt>
                <c:pt idx="1879">
                  <c:v>0</c:v>
                </c:pt>
                <c:pt idx="1880">
                  <c:v>0</c:v>
                </c:pt>
                <c:pt idx="1881">
                  <c:v>0</c:v>
                </c:pt>
                <c:pt idx="1882">
                  <c:v>0</c:v>
                </c:pt>
                <c:pt idx="1883">
                  <c:v>0</c:v>
                </c:pt>
                <c:pt idx="1884">
                  <c:v>0</c:v>
                </c:pt>
                <c:pt idx="1885">
                  <c:v>0</c:v>
                </c:pt>
                <c:pt idx="1886">
                  <c:v>0</c:v>
                </c:pt>
                <c:pt idx="1887">
                  <c:v>0</c:v>
                </c:pt>
                <c:pt idx="1888">
                  <c:v>0</c:v>
                </c:pt>
                <c:pt idx="1889">
                  <c:v>0</c:v>
                </c:pt>
                <c:pt idx="1890">
                  <c:v>0</c:v>
                </c:pt>
                <c:pt idx="1891">
                  <c:v>0</c:v>
                </c:pt>
                <c:pt idx="1892">
                  <c:v>0</c:v>
                </c:pt>
                <c:pt idx="1893">
                  <c:v>0</c:v>
                </c:pt>
                <c:pt idx="1894">
                  <c:v>0</c:v>
                </c:pt>
                <c:pt idx="1895">
                  <c:v>0</c:v>
                </c:pt>
                <c:pt idx="1896">
                  <c:v>0</c:v>
                </c:pt>
                <c:pt idx="1897">
                  <c:v>0</c:v>
                </c:pt>
                <c:pt idx="1898">
                  <c:v>0</c:v>
                </c:pt>
                <c:pt idx="1899">
                  <c:v>0</c:v>
                </c:pt>
                <c:pt idx="1900">
                  <c:v>0</c:v>
                </c:pt>
                <c:pt idx="1901">
                  <c:v>0</c:v>
                </c:pt>
                <c:pt idx="1902">
                  <c:v>0</c:v>
                </c:pt>
                <c:pt idx="1903">
                  <c:v>0</c:v>
                </c:pt>
                <c:pt idx="1904">
                  <c:v>0</c:v>
                </c:pt>
                <c:pt idx="1905">
                  <c:v>0</c:v>
                </c:pt>
                <c:pt idx="1906">
                  <c:v>0</c:v>
                </c:pt>
                <c:pt idx="1907">
                  <c:v>0</c:v>
                </c:pt>
                <c:pt idx="1908">
                  <c:v>0</c:v>
                </c:pt>
                <c:pt idx="1909">
                  <c:v>0</c:v>
                </c:pt>
                <c:pt idx="1910">
                  <c:v>0</c:v>
                </c:pt>
                <c:pt idx="1911">
                  <c:v>0</c:v>
                </c:pt>
                <c:pt idx="1912">
                  <c:v>0</c:v>
                </c:pt>
                <c:pt idx="1913">
                  <c:v>0</c:v>
                </c:pt>
                <c:pt idx="1914">
                  <c:v>0</c:v>
                </c:pt>
                <c:pt idx="1915">
                  <c:v>0</c:v>
                </c:pt>
                <c:pt idx="1916">
                  <c:v>0</c:v>
                </c:pt>
                <c:pt idx="1917">
                  <c:v>0</c:v>
                </c:pt>
                <c:pt idx="1918">
                  <c:v>0</c:v>
                </c:pt>
                <c:pt idx="1919">
                  <c:v>0</c:v>
                </c:pt>
                <c:pt idx="1920">
                  <c:v>0</c:v>
                </c:pt>
                <c:pt idx="1921">
                  <c:v>0</c:v>
                </c:pt>
                <c:pt idx="1922">
                  <c:v>0</c:v>
                </c:pt>
                <c:pt idx="1923">
                  <c:v>0</c:v>
                </c:pt>
                <c:pt idx="1924">
                  <c:v>0</c:v>
                </c:pt>
                <c:pt idx="1925">
                  <c:v>0</c:v>
                </c:pt>
                <c:pt idx="1926">
                  <c:v>0</c:v>
                </c:pt>
                <c:pt idx="1927">
                  <c:v>0</c:v>
                </c:pt>
                <c:pt idx="1928">
                  <c:v>0</c:v>
                </c:pt>
                <c:pt idx="1929">
                  <c:v>0</c:v>
                </c:pt>
                <c:pt idx="1930">
                  <c:v>0</c:v>
                </c:pt>
                <c:pt idx="1931">
                  <c:v>0</c:v>
                </c:pt>
                <c:pt idx="1932">
                  <c:v>0</c:v>
                </c:pt>
                <c:pt idx="1933">
                  <c:v>0</c:v>
                </c:pt>
                <c:pt idx="1934">
                  <c:v>0</c:v>
                </c:pt>
                <c:pt idx="1935">
                  <c:v>0</c:v>
                </c:pt>
                <c:pt idx="1936">
                  <c:v>0</c:v>
                </c:pt>
                <c:pt idx="1937">
                  <c:v>0</c:v>
                </c:pt>
                <c:pt idx="1938">
                  <c:v>0</c:v>
                </c:pt>
                <c:pt idx="1939">
                  <c:v>0</c:v>
                </c:pt>
                <c:pt idx="1940">
                  <c:v>0</c:v>
                </c:pt>
                <c:pt idx="1941">
                  <c:v>0</c:v>
                </c:pt>
                <c:pt idx="1942">
                  <c:v>0</c:v>
                </c:pt>
                <c:pt idx="1943">
                  <c:v>0</c:v>
                </c:pt>
                <c:pt idx="1944">
                  <c:v>0</c:v>
                </c:pt>
                <c:pt idx="1945">
                  <c:v>0</c:v>
                </c:pt>
                <c:pt idx="1946">
                  <c:v>0</c:v>
                </c:pt>
                <c:pt idx="1947">
                  <c:v>0</c:v>
                </c:pt>
                <c:pt idx="1948">
                  <c:v>0</c:v>
                </c:pt>
                <c:pt idx="1949">
                  <c:v>0</c:v>
                </c:pt>
                <c:pt idx="1950">
                  <c:v>0</c:v>
                </c:pt>
                <c:pt idx="1951">
                  <c:v>0</c:v>
                </c:pt>
                <c:pt idx="1952">
                  <c:v>0</c:v>
                </c:pt>
                <c:pt idx="1953">
                  <c:v>0</c:v>
                </c:pt>
                <c:pt idx="1954">
                  <c:v>0</c:v>
                </c:pt>
                <c:pt idx="1955">
                  <c:v>0</c:v>
                </c:pt>
                <c:pt idx="1956">
                  <c:v>0</c:v>
                </c:pt>
                <c:pt idx="1957">
                  <c:v>0</c:v>
                </c:pt>
                <c:pt idx="1958">
                  <c:v>0</c:v>
                </c:pt>
                <c:pt idx="1959">
                  <c:v>0</c:v>
                </c:pt>
                <c:pt idx="1960">
                  <c:v>0</c:v>
                </c:pt>
                <c:pt idx="1961">
                  <c:v>0</c:v>
                </c:pt>
                <c:pt idx="1962">
                  <c:v>0</c:v>
                </c:pt>
                <c:pt idx="1963">
                  <c:v>0</c:v>
                </c:pt>
                <c:pt idx="1964">
                  <c:v>0</c:v>
                </c:pt>
                <c:pt idx="1965">
                  <c:v>0</c:v>
                </c:pt>
                <c:pt idx="1966">
                  <c:v>0</c:v>
                </c:pt>
                <c:pt idx="1967">
                  <c:v>0</c:v>
                </c:pt>
                <c:pt idx="1968">
                  <c:v>0</c:v>
                </c:pt>
                <c:pt idx="1969">
                  <c:v>0</c:v>
                </c:pt>
                <c:pt idx="1970">
                  <c:v>0</c:v>
                </c:pt>
                <c:pt idx="1971">
                  <c:v>0</c:v>
                </c:pt>
                <c:pt idx="1972">
                  <c:v>0</c:v>
                </c:pt>
                <c:pt idx="1973">
                  <c:v>0</c:v>
                </c:pt>
                <c:pt idx="1974">
                  <c:v>0</c:v>
                </c:pt>
                <c:pt idx="1975">
                  <c:v>0</c:v>
                </c:pt>
                <c:pt idx="1976">
                  <c:v>0</c:v>
                </c:pt>
                <c:pt idx="1977">
                  <c:v>0</c:v>
                </c:pt>
                <c:pt idx="1978">
                  <c:v>0</c:v>
                </c:pt>
                <c:pt idx="1979">
                  <c:v>0</c:v>
                </c:pt>
                <c:pt idx="1980">
                  <c:v>0</c:v>
                </c:pt>
                <c:pt idx="1981">
                  <c:v>0</c:v>
                </c:pt>
                <c:pt idx="1982">
                  <c:v>0</c:v>
                </c:pt>
                <c:pt idx="1983">
                  <c:v>0</c:v>
                </c:pt>
                <c:pt idx="1984">
                  <c:v>0</c:v>
                </c:pt>
                <c:pt idx="1985">
                  <c:v>0</c:v>
                </c:pt>
                <c:pt idx="1986">
                  <c:v>0</c:v>
                </c:pt>
                <c:pt idx="1987">
                  <c:v>0</c:v>
                </c:pt>
                <c:pt idx="1988">
                  <c:v>0</c:v>
                </c:pt>
                <c:pt idx="1989">
                  <c:v>0</c:v>
                </c:pt>
                <c:pt idx="1990">
                  <c:v>0</c:v>
                </c:pt>
                <c:pt idx="1991">
                  <c:v>0</c:v>
                </c:pt>
                <c:pt idx="1992">
                  <c:v>0</c:v>
                </c:pt>
                <c:pt idx="1993">
                  <c:v>0</c:v>
                </c:pt>
                <c:pt idx="1994">
                  <c:v>0</c:v>
                </c:pt>
                <c:pt idx="1995">
                  <c:v>0</c:v>
                </c:pt>
                <c:pt idx="1996">
                  <c:v>0</c:v>
                </c:pt>
                <c:pt idx="1997">
                  <c:v>0</c:v>
                </c:pt>
                <c:pt idx="1998">
                  <c:v>0</c:v>
                </c:pt>
                <c:pt idx="1999">
                  <c:v>0</c:v>
                </c:pt>
                <c:pt idx="2000">
                  <c:v>0</c:v>
                </c:pt>
                <c:pt idx="2001">
                  <c:v>0</c:v>
                </c:pt>
                <c:pt idx="2002">
                  <c:v>0</c:v>
                </c:pt>
                <c:pt idx="2003">
                  <c:v>0</c:v>
                </c:pt>
                <c:pt idx="2004">
                  <c:v>0</c:v>
                </c:pt>
                <c:pt idx="2005">
                  <c:v>0</c:v>
                </c:pt>
                <c:pt idx="2006">
                  <c:v>0</c:v>
                </c:pt>
                <c:pt idx="2007">
                  <c:v>0</c:v>
                </c:pt>
                <c:pt idx="2008">
                  <c:v>0</c:v>
                </c:pt>
                <c:pt idx="2009">
                  <c:v>0</c:v>
                </c:pt>
                <c:pt idx="2010">
                  <c:v>0</c:v>
                </c:pt>
                <c:pt idx="2011">
                  <c:v>0</c:v>
                </c:pt>
                <c:pt idx="2012">
                  <c:v>0</c:v>
                </c:pt>
                <c:pt idx="2013">
                  <c:v>0</c:v>
                </c:pt>
                <c:pt idx="2014">
                  <c:v>0</c:v>
                </c:pt>
                <c:pt idx="2015">
                  <c:v>0</c:v>
                </c:pt>
                <c:pt idx="2016">
                  <c:v>0</c:v>
                </c:pt>
                <c:pt idx="2017">
                  <c:v>0</c:v>
                </c:pt>
                <c:pt idx="2018">
                  <c:v>0</c:v>
                </c:pt>
                <c:pt idx="2019">
                  <c:v>0</c:v>
                </c:pt>
                <c:pt idx="2020">
                  <c:v>0</c:v>
                </c:pt>
                <c:pt idx="2021">
                  <c:v>0</c:v>
                </c:pt>
                <c:pt idx="2022">
                  <c:v>0</c:v>
                </c:pt>
                <c:pt idx="2023">
                  <c:v>0</c:v>
                </c:pt>
                <c:pt idx="2024">
                  <c:v>0</c:v>
                </c:pt>
                <c:pt idx="2025">
                  <c:v>0</c:v>
                </c:pt>
                <c:pt idx="2026">
                  <c:v>0</c:v>
                </c:pt>
                <c:pt idx="2027">
                  <c:v>0</c:v>
                </c:pt>
                <c:pt idx="2028">
                  <c:v>0</c:v>
                </c:pt>
                <c:pt idx="2029">
                  <c:v>0</c:v>
                </c:pt>
                <c:pt idx="2030">
                  <c:v>0</c:v>
                </c:pt>
                <c:pt idx="2031">
                  <c:v>0</c:v>
                </c:pt>
                <c:pt idx="2032">
                  <c:v>0</c:v>
                </c:pt>
                <c:pt idx="2033">
                  <c:v>0</c:v>
                </c:pt>
                <c:pt idx="2034">
                  <c:v>0</c:v>
                </c:pt>
                <c:pt idx="2035">
                  <c:v>0</c:v>
                </c:pt>
                <c:pt idx="2036">
                  <c:v>0</c:v>
                </c:pt>
                <c:pt idx="2037">
                  <c:v>0</c:v>
                </c:pt>
                <c:pt idx="2038">
                  <c:v>0</c:v>
                </c:pt>
                <c:pt idx="2039">
                  <c:v>0</c:v>
                </c:pt>
                <c:pt idx="2040">
                  <c:v>0</c:v>
                </c:pt>
                <c:pt idx="2041">
                  <c:v>0</c:v>
                </c:pt>
                <c:pt idx="2042">
                  <c:v>0</c:v>
                </c:pt>
                <c:pt idx="2043">
                  <c:v>0</c:v>
                </c:pt>
                <c:pt idx="2044">
                  <c:v>0</c:v>
                </c:pt>
                <c:pt idx="2045">
                  <c:v>0</c:v>
                </c:pt>
                <c:pt idx="2046">
                  <c:v>0</c:v>
                </c:pt>
                <c:pt idx="2047">
                  <c:v>0</c:v>
                </c:pt>
                <c:pt idx="2048">
                  <c:v>0</c:v>
                </c:pt>
                <c:pt idx="2049">
                  <c:v>0</c:v>
                </c:pt>
                <c:pt idx="2050">
                  <c:v>0</c:v>
                </c:pt>
                <c:pt idx="2051">
                  <c:v>0</c:v>
                </c:pt>
                <c:pt idx="2052">
                  <c:v>0</c:v>
                </c:pt>
                <c:pt idx="2053">
                  <c:v>0</c:v>
                </c:pt>
                <c:pt idx="2054">
                  <c:v>0</c:v>
                </c:pt>
                <c:pt idx="2055">
                  <c:v>0</c:v>
                </c:pt>
                <c:pt idx="2056">
                  <c:v>0</c:v>
                </c:pt>
                <c:pt idx="2057">
                  <c:v>0</c:v>
                </c:pt>
                <c:pt idx="2058">
                  <c:v>0</c:v>
                </c:pt>
                <c:pt idx="2059">
                  <c:v>0</c:v>
                </c:pt>
                <c:pt idx="2060">
                  <c:v>0</c:v>
                </c:pt>
                <c:pt idx="2061">
                  <c:v>0</c:v>
                </c:pt>
                <c:pt idx="2062">
                  <c:v>0</c:v>
                </c:pt>
                <c:pt idx="2063">
                  <c:v>0</c:v>
                </c:pt>
                <c:pt idx="2064">
                  <c:v>0</c:v>
                </c:pt>
                <c:pt idx="2065">
                  <c:v>0</c:v>
                </c:pt>
                <c:pt idx="2066">
                  <c:v>0</c:v>
                </c:pt>
                <c:pt idx="2067">
                  <c:v>0</c:v>
                </c:pt>
                <c:pt idx="2068">
                  <c:v>0</c:v>
                </c:pt>
                <c:pt idx="2069">
                  <c:v>0</c:v>
                </c:pt>
                <c:pt idx="2070">
                  <c:v>0</c:v>
                </c:pt>
                <c:pt idx="2071">
                  <c:v>0</c:v>
                </c:pt>
                <c:pt idx="2072">
                  <c:v>0</c:v>
                </c:pt>
                <c:pt idx="2073">
                  <c:v>0</c:v>
                </c:pt>
                <c:pt idx="2074">
                  <c:v>0</c:v>
                </c:pt>
                <c:pt idx="2075">
                  <c:v>0</c:v>
                </c:pt>
                <c:pt idx="2076">
                  <c:v>0</c:v>
                </c:pt>
                <c:pt idx="2077">
                  <c:v>0</c:v>
                </c:pt>
                <c:pt idx="2078">
                  <c:v>0</c:v>
                </c:pt>
                <c:pt idx="2079">
                  <c:v>0</c:v>
                </c:pt>
                <c:pt idx="2080">
                  <c:v>0</c:v>
                </c:pt>
                <c:pt idx="2081">
                  <c:v>0</c:v>
                </c:pt>
                <c:pt idx="2082">
                  <c:v>0</c:v>
                </c:pt>
                <c:pt idx="2083">
                  <c:v>0</c:v>
                </c:pt>
                <c:pt idx="2084">
                  <c:v>0</c:v>
                </c:pt>
                <c:pt idx="2085">
                  <c:v>0</c:v>
                </c:pt>
                <c:pt idx="2086">
                  <c:v>0</c:v>
                </c:pt>
                <c:pt idx="2087">
                  <c:v>0</c:v>
                </c:pt>
                <c:pt idx="2088">
                  <c:v>0</c:v>
                </c:pt>
                <c:pt idx="2089">
                  <c:v>0</c:v>
                </c:pt>
                <c:pt idx="2090">
                  <c:v>0</c:v>
                </c:pt>
                <c:pt idx="2091">
                  <c:v>0</c:v>
                </c:pt>
                <c:pt idx="2092">
                  <c:v>0</c:v>
                </c:pt>
                <c:pt idx="2093">
                  <c:v>0</c:v>
                </c:pt>
                <c:pt idx="2094">
                  <c:v>0</c:v>
                </c:pt>
                <c:pt idx="2095">
                  <c:v>0</c:v>
                </c:pt>
                <c:pt idx="2096">
                  <c:v>0</c:v>
                </c:pt>
                <c:pt idx="2097">
                  <c:v>0</c:v>
                </c:pt>
                <c:pt idx="2098">
                  <c:v>0</c:v>
                </c:pt>
                <c:pt idx="2099">
                  <c:v>0</c:v>
                </c:pt>
                <c:pt idx="2100">
                  <c:v>0</c:v>
                </c:pt>
                <c:pt idx="2101">
                  <c:v>0</c:v>
                </c:pt>
                <c:pt idx="2102">
                  <c:v>0</c:v>
                </c:pt>
                <c:pt idx="2103">
                  <c:v>0</c:v>
                </c:pt>
                <c:pt idx="2104">
                  <c:v>0</c:v>
                </c:pt>
                <c:pt idx="2105">
                  <c:v>0</c:v>
                </c:pt>
                <c:pt idx="2106">
                  <c:v>0</c:v>
                </c:pt>
                <c:pt idx="2107">
                  <c:v>0</c:v>
                </c:pt>
                <c:pt idx="2108">
                  <c:v>0</c:v>
                </c:pt>
                <c:pt idx="2109">
                  <c:v>0</c:v>
                </c:pt>
                <c:pt idx="2110">
                  <c:v>0</c:v>
                </c:pt>
                <c:pt idx="2111">
                  <c:v>0</c:v>
                </c:pt>
                <c:pt idx="2112">
                  <c:v>0</c:v>
                </c:pt>
                <c:pt idx="2113">
                  <c:v>0</c:v>
                </c:pt>
                <c:pt idx="2114">
                  <c:v>0</c:v>
                </c:pt>
                <c:pt idx="2115">
                  <c:v>0</c:v>
                </c:pt>
                <c:pt idx="2116">
                  <c:v>0</c:v>
                </c:pt>
                <c:pt idx="2117">
                  <c:v>0</c:v>
                </c:pt>
                <c:pt idx="2118">
                  <c:v>0</c:v>
                </c:pt>
                <c:pt idx="2119">
                  <c:v>0</c:v>
                </c:pt>
                <c:pt idx="2120">
                  <c:v>0</c:v>
                </c:pt>
                <c:pt idx="2121">
                  <c:v>0</c:v>
                </c:pt>
                <c:pt idx="2122">
                  <c:v>0</c:v>
                </c:pt>
                <c:pt idx="2123">
                  <c:v>0</c:v>
                </c:pt>
                <c:pt idx="2124">
                  <c:v>0</c:v>
                </c:pt>
                <c:pt idx="2125">
                  <c:v>0</c:v>
                </c:pt>
                <c:pt idx="2126">
                  <c:v>0</c:v>
                </c:pt>
                <c:pt idx="2127">
                  <c:v>0</c:v>
                </c:pt>
                <c:pt idx="2128">
                  <c:v>0</c:v>
                </c:pt>
                <c:pt idx="2129">
                  <c:v>0</c:v>
                </c:pt>
                <c:pt idx="2130">
                  <c:v>0</c:v>
                </c:pt>
                <c:pt idx="2131">
                  <c:v>0</c:v>
                </c:pt>
                <c:pt idx="2132">
                  <c:v>0</c:v>
                </c:pt>
                <c:pt idx="2133">
                  <c:v>0</c:v>
                </c:pt>
                <c:pt idx="2134">
                  <c:v>0</c:v>
                </c:pt>
                <c:pt idx="2135">
                  <c:v>0</c:v>
                </c:pt>
                <c:pt idx="2136">
                  <c:v>0</c:v>
                </c:pt>
                <c:pt idx="2137">
                  <c:v>0</c:v>
                </c:pt>
                <c:pt idx="2138">
                  <c:v>0</c:v>
                </c:pt>
                <c:pt idx="2139">
                  <c:v>0</c:v>
                </c:pt>
                <c:pt idx="2140">
                  <c:v>0</c:v>
                </c:pt>
                <c:pt idx="2141">
                  <c:v>0</c:v>
                </c:pt>
                <c:pt idx="2142">
                  <c:v>0</c:v>
                </c:pt>
                <c:pt idx="2143">
                  <c:v>0</c:v>
                </c:pt>
                <c:pt idx="2144">
                  <c:v>0</c:v>
                </c:pt>
                <c:pt idx="2145">
                  <c:v>0</c:v>
                </c:pt>
                <c:pt idx="2146">
                  <c:v>0</c:v>
                </c:pt>
                <c:pt idx="2147">
                  <c:v>0</c:v>
                </c:pt>
                <c:pt idx="2148">
                  <c:v>0</c:v>
                </c:pt>
                <c:pt idx="2149">
                  <c:v>0</c:v>
                </c:pt>
                <c:pt idx="2150">
                  <c:v>0</c:v>
                </c:pt>
                <c:pt idx="2151">
                  <c:v>0</c:v>
                </c:pt>
                <c:pt idx="2152">
                  <c:v>0</c:v>
                </c:pt>
                <c:pt idx="2153">
                  <c:v>0</c:v>
                </c:pt>
                <c:pt idx="2154">
                  <c:v>0</c:v>
                </c:pt>
                <c:pt idx="2155">
                  <c:v>0</c:v>
                </c:pt>
                <c:pt idx="2156">
                  <c:v>0</c:v>
                </c:pt>
                <c:pt idx="2157">
                  <c:v>0</c:v>
                </c:pt>
                <c:pt idx="2158">
                  <c:v>0</c:v>
                </c:pt>
                <c:pt idx="2159">
                  <c:v>0</c:v>
                </c:pt>
                <c:pt idx="2160">
                  <c:v>0</c:v>
                </c:pt>
                <c:pt idx="2161">
                  <c:v>0</c:v>
                </c:pt>
                <c:pt idx="2162">
                  <c:v>0</c:v>
                </c:pt>
                <c:pt idx="2163">
                  <c:v>0</c:v>
                </c:pt>
                <c:pt idx="2164">
                  <c:v>0</c:v>
                </c:pt>
                <c:pt idx="2165">
                  <c:v>0</c:v>
                </c:pt>
                <c:pt idx="2166">
                  <c:v>0</c:v>
                </c:pt>
                <c:pt idx="2167">
                  <c:v>0</c:v>
                </c:pt>
                <c:pt idx="2168">
                  <c:v>0</c:v>
                </c:pt>
                <c:pt idx="2169">
                  <c:v>0</c:v>
                </c:pt>
                <c:pt idx="2170">
                  <c:v>0</c:v>
                </c:pt>
                <c:pt idx="2171">
                  <c:v>0</c:v>
                </c:pt>
                <c:pt idx="2172">
                  <c:v>0</c:v>
                </c:pt>
                <c:pt idx="2173">
                  <c:v>0</c:v>
                </c:pt>
                <c:pt idx="2174">
                  <c:v>0</c:v>
                </c:pt>
                <c:pt idx="2175">
                  <c:v>0</c:v>
                </c:pt>
                <c:pt idx="2176">
                  <c:v>0</c:v>
                </c:pt>
                <c:pt idx="2177">
                  <c:v>0</c:v>
                </c:pt>
                <c:pt idx="2178">
                  <c:v>0</c:v>
                </c:pt>
                <c:pt idx="2179">
                  <c:v>0</c:v>
                </c:pt>
                <c:pt idx="2180">
                  <c:v>0</c:v>
                </c:pt>
                <c:pt idx="2181">
                  <c:v>0</c:v>
                </c:pt>
                <c:pt idx="2182">
                  <c:v>0</c:v>
                </c:pt>
                <c:pt idx="2183">
                  <c:v>0</c:v>
                </c:pt>
                <c:pt idx="2184">
                  <c:v>0</c:v>
                </c:pt>
                <c:pt idx="2185">
                  <c:v>0</c:v>
                </c:pt>
                <c:pt idx="2186">
                  <c:v>0</c:v>
                </c:pt>
                <c:pt idx="2187">
                  <c:v>0</c:v>
                </c:pt>
                <c:pt idx="2188">
                  <c:v>0</c:v>
                </c:pt>
                <c:pt idx="2189">
                  <c:v>0</c:v>
                </c:pt>
                <c:pt idx="2190">
                  <c:v>0</c:v>
                </c:pt>
                <c:pt idx="2191">
                  <c:v>0</c:v>
                </c:pt>
                <c:pt idx="2192">
                  <c:v>0</c:v>
                </c:pt>
                <c:pt idx="2193">
                  <c:v>0</c:v>
                </c:pt>
                <c:pt idx="2194">
                  <c:v>0</c:v>
                </c:pt>
                <c:pt idx="2195">
                  <c:v>0</c:v>
                </c:pt>
                <c:pt idx="2196">
                  <c:v>0</c:v>
                </c:pt>
                <c:pt idx="2197">
                  <c:v>0</c:v>
                </c:pt>
                <c:pt idx="2198">
                  <c:v>0</c:v>
                </c:pt>
                <c:pt idx="2199">
                  <c:v>0</c:v>
                </c:pt>
                <c:pt idx="2200">
                  <c:v>0</c:v>
                </c:pt>
                <c:pt idx="2201">
                  <c:v>0</c:v>
                </c:pt>
                <c:pt idx="2202">
                  <c:v>0</c:v>
                </c:pt>
                <c:pt idx="2203">
                  <c:v>0</c:v>
                </c:pt>
                <c:pt idx="2204">
                  <c:v>0</c:v>
                </c:pt>
                <c:pt idx="2205">
                  <c:v>0</c:v>
                </c:pt>
                <c:pt idx="2206">
                  <c:v>0</c:v>
                </c:pt>
                <c:pt idx="2207">
                  <c:v>0</c:v>
                </c:pt>
                <c:pt idx="2208">
                  <c:v>0</c:v>
                </c:pt>
                <c:pt idx="2209">
                  <c:v>0</c:v>
                </c:pt>
                <c:pt idx="2210">
                  <c:v>0</c:v>
                </c:pt>
                <c:pt idx="2211">
                  <c:v>0</c:v>
                </c:pt>
                <c:pt idx="2212">
                  <c:v>0</c:v>
                </c:pt>
                <c:pt idx="2213">
                  <c:v>0</c:v>
                </c:pt>
                <c:pt idx="2214">
                  <c:v>0</c:v>
                </c:pt>
                <c:pt idx="2215">
                  <c:v>0</c:v>
                </c:pt>
                <c:pt idx="2216">
                  <c:v>0</c:v>
                </c:pt>
                <c:pt idx="2217">
                  <c:v>0</c:v>
                </c:pt>
                <c:pt idx="2218">
                  <c:v>0</c:v>
                </c:pt>
                <c:pt idx="2219">
                  <c:v>0</c:v>
                </c:pt>
                <c:pt idx="2220">
                  <c:v>0</c:v>
                </c:pt>
                <c:pt idx="2221">
                  <c:v>0</c:v>
                </c:pt>
                <c:pt idx="2222">
                  <c:v>0</c:v>
                </c:pt>
                <c:pt idx="2223">
                  <c:v>0</c:v>
                </c:pt>
                <c:pt idx="2224">
                  <c:v>0</c:v>
                </c:pt>
                <c:pt idx="2225">
                  <c:v>0</c:v>
                </c:pt>
                <c:pt idx="2226">
                  <c:v>0</c:v>
                </c:pt>
                <c:pt idx="2227">
                  <c:v>0</c:v>
                </c:pt>
                <c:pt idx="2228">
                  <c:v>0</c:v>
                </c:pt>
                <c:pt idx="2229">
                  <c:v>0</c:v>
                </c:pt>
                <c:pt idx="2230">
                  <c:v>0</c:v>
                </c:pt>
                <c:pt idx="2231">
                  <c:v>0</c:v>
                </c:pt>
                <c:pt idx="2232">
                  <c:v>0</c:v>
                </c:pt>
                <c:pt idx="2233">
                  <c:v>0</c:v>
                </c:pt>
                <c:pt idx="2234">
                  <c:v>0</c:v>
                </c:pt>
                <c:pt idx="2235">
                  <c:v>0</c:v>
                </c:pt>
                <c:pt idx="2236">
                  <c:v>0</c:v>
                </c:pt>
                <c:pt idx="2237">
                  <c:v>0</c:v>
                </c:pt>
                <c:pt idx="2238">
                  <c:v>0</c:v>
                </c:pt>
                <c:pt idx="2239">
                  <c:v>0</c:v>
                </c:pt>
                <c:pt idx="2240">
                  <c:v>0</c:v>
                </c:pt>
                <c:pt idx="2241">
                  <c:v>0</c:v>
                </c:pt>
                <c:pt idx="2242">
                  <c:v>0</c:v>
                </c:pt>
                <c:pt idx="2243">
                  <c:v>0</c:v>
                </c:pt>
                <c:pt idx="2244">
                  <c:v>0</c:v>
                </c:pt>
                <c:pt idx="2245">
                  <c:v>0</c:v>
                </c:pt>
                <c:pt idx="2246">
                  <c:v>0</c:v>
                </c:pt>
                <c:pt idx="2247">
                  <c:v>0</c:v>
                </c:pt>
                <c:pt idx="2248">
                  <c:v>0</c:v>
                </c:pt>
                <c:pt idx="2249">
                  <c:v>0</c:v>
                </c:pt>
                <c:pt idx="2250">
                  <c:v>0</c:v>
                </c:pt>
                <c:pt idx="2251">
                  <c:v>0</c:v>
                </c:pt>
                <c:pt idx="2252">
                  <c:v>0</c:v>
                </c:pt>
                <c:pt idx="2253">
                  <c:v>0</c:v>
                </c:pt>
                <c:pt idx="2254">
                  <c:v>0</c:v>
                </c:pt>
                <c:pt idx="2255">
                  <c:v>0</c:v>
                </c:pt>
                <c:pt idx="2256">
                  <c:v>0</c:v>
                </c:pt>
                <c:pt idx="2257">
                  <c:v>0</c:v>
                </c:pt>
                <c:pt idx="2258">
                  <c:v>0</c:v>
                </c:pt>
                <c:pt idx="2259">
                  <c:v>0</c:v>
                </c:pt>
                <c:pt idx="2260">
                  <c:v>0</c:v>
                </c:pt>
                <c:pt idx="2261">
                  <c:v>0</c:v>
                </c:pt>
                <c:pt idx="2262">
                  <c:v>0</c:v>
                </c:pt>
                <c:pt idx="2263">
                  <c:v>0</c:v>
                </c:pt>
                <c:pt idx="2264">
                  <c:v>0</c:v>
                </c:pt>
                <c:pt idx="2265">
                  <c:v>0</c:v>
                </c:pt>
                <c:pt idx="2266">
                  <c:v>0</c:v>
                </c:pt>
                <c:pt idx="2267">
                  <c:v>0</c:v>
                </c:pt>
                <c:pt idx="2268">
                  <c:v>0</c:v>
                </c:pt>
                <c:pt idx="2269">
                  <c:v>0</c:v>
                </c:pt>
                <c:pt idx="2270">
                  <c:v>0</c:v>
                </c:pt>
                <c:pt idx="2271">
                  <c:v>0</c:v>
                </c:pt>
                <c:pt idx="2272">
                  <c:v>0</c:v>
                </c:pt>
                <c:pt idx="2273">
                  <c:v>0</c:v>
                </c:pt>
                <c:pt idx="2274">
                  <c:v>0</c:v>
                </c:pt>
                <c:pt idx="2275">
                  <c:v>0</c:v>
                </c:pt>
                <c:pt idx="2276">
                  <c:v>0</c:v>
                </c:pt>
                <c:pt idx="2277">
                  <c:v>0</c:v>
                </c:pt>
                <c:pt idx="2278">
                  <c:v>0</c:v>
                </c:pt>
                <c:pt idx="2279">
                  <c:v>0</c:v>
                </c:pt>
                <c:pt idx="2280">
                  <c:v>0</c:v>
                </c:pt>
                <c:pt idx="2281">
                  <c:v>0</c:v>
                </c:pt>
                <c:pt idx="2282">
                  <c:v>0</c:v>
                </c:pt>
                <c:pt idx="2283">
                  <c:v>0</c:v>
                </c:pt>
                <c:pt idx="2284">
                  <c:v>0</c:v>
                </c:pt>
                <c:pt idx="2285">
                  <c:v>0</c:v>
                </c:pt>
                <c:pt idx="2286">
                  <c:v>0</c:v>
                </c:pt>
                <c:pt idx="2287">
                  <c:v>0</c:v>
                </c:pt>
                <c:pt idx="2288">
                  <c:v>0</c:v>
                </c:pt>
                <c:pt idx="2289">
                  <c:v>0</c:v>
                </c:pt>
                <c:pt idx="2290">
                  <c:v>0</c:v>
                </c:pt>
                <c:pt idx="2291">
                  <c:v>0</c:v>
                </c:pt>
                <c:pt idx="2292">
                  <c:v>0</c:v>
                </c:pt>
                <c:pt idx="2293">
                  <c:v>0</c:v>
                </c:pt>
                <c:pt idx="2294">
                  <c:v>0</c:v>
                </c:pt>
                <c:pt idx="2295">
                  <c:v>0</c:v>
                </c:pt>
                <c:pt idx="2296">
                  <c:v>0</c:v>
                </c:pt>
                <c:pt idx="2297">
                  <c:v>0</c:v>
                </c:pt>
                <c:pt idx="2298">
                  <c:v>0</c:v>
                </c:pt>
                <c:pt idx="2299">
                  <c:v>0</c:v>
                </c:pt>
                <c:pt idx="2300">
                  <c:v>0</c:v>
                </c:pt>
                <c:pt idx="2301">
                  <c:v>0</c:v>
                </c:pt>
                <c:pt idx="2302">
                  <c:v>0</c:v>
                </c:pt>
                <c:pt idx="2303">
                  <c:v>0</c:v>
                </c:pt>
                <c:pt idx="2304">
                  <c:v>0</c:v>
                </c:pt>
                <c:pt idx="2305">
                  <c:v>0</c:v>
                </c:pt>
                <c:pt idx="2306">
                  <c:v>0</c:v>
                </c:pt>
                <c:pt idx="2307">
                  <c:v>0</c:v>
                </c:pt>
                <c:pt idx="2308">
                  <c:v>0</c:v>
                </c:pt>
                <c:pt idx="2309">
                  <c:v>0</c:v>
                </c:pt>
                <c:pt idx="2310">
                  <c:v>0</c:v>
                </c:pt>
                <c:pt idx="2311">
                  <c:v>0</c:v>
                </c:pt>
                <c:pt idx="2312">
                  <c:v>0</c:v>
                </c:pt>
                <c:pt idx="2313">
                  <c:v>0</c:v>
                </c:pt>
                <c:pt idx="2314">
                  <c:v>0</c:v>
                </c:pt>
                <c:pt idx="2315">
                  <c:v>0</c:v>
                </c:pt>
                <c:pt idx="2316">
                  <c:v>0</c:v>
                </c:pt>
                <c:pt idx="2317">
                  <c:v>0</c:v>
                </c:pt>
                <c:pt idx="2318">
                  <c:v>0</c:v>
                </c:pt>
                <c:pt idx="2319">
                  <c:v>0</c:v>
                </c:pt>
                <c:pt idx="2320">
                  <c:v>0</c:v>
                </c:pt>
                <c:pt idx="2321">
                  <c:v>0</c:v>
                </c:pt>
                <c:pt idx="2322">
                  <c:v>0</c:v>
                </c:pt>
                <c:pt idx="2323">
                  <c:v>0</c:v>
                </c:pt>
                <c:pt idx="2324">
                  <c:v>0</c:v>
                </c:pt>
                <c:pt idx="2325">
                  <c:v>0</c:v>
                </c:pt>
                <c:pt idx="2326">
                  <c:v>0</c:v>
                </c:pt>
                <c:pt idx="2327">
                  <c:v>0</c:v>
                </c:pt>
                <c:pt idx="2328">
                  <c:v>0</c:v>
                </c:pt>
                <c:pt idx="2329">
                  <c:v>0</c:v>
                </c:pt>
                <c:pt idx="2330">
                  <c:v>0</c:v>
                </c:pt>
                <c:pt idx="2331">
                  <c:v>0</c:v>
                </c:pt>
                <c:pt idx="2332">
                  <c:v>0</c:v>
                </c:pt>
                <c:pt idx="2333">
                  <c:v>0</c:v>
                </c:pt>
                <c:pt idx="2334">
                  <c:v>0</c:v>
                </c:pt>
                <c:pt idx="2335">
                  <c:v>0</c:v>
                </c:pt>
                <c:pt idx="2336">
                  <c:v>0</c:v>
                </c:pt>
                <c:pt idx="2337">
                  <c:v>0</c:v>
                </c:pt>
                <c:pt idx="2338">
                  <c:v>0</c:v>
                </c:pt>
                <c:pt idx="2339">
                  <c:v>0</c:v>
                </c:pt>
                <c:pt idx="2340">
                  <c:v>0</c:v>
                </c:pt>
                <c:pt idx="2341">
                  <c:v>0</c:v>
                </c:pt>
                <c:pt idx="2342">
                  <c:v>0</c:v>
                </c:pt>
                <c:pt idx="2343">
                  <c:v>0</c:v>
                </c:pt>
                <c:pt idx="2344">
                  <c:v>0</c:v>
                </c:pt>
                <c:pt idx="2345">
                  <c:v>0</c:v>
                </c:pt>
                <c:pt idx="2346">
                  <c:v>0</c:v>
                </c:pt>
                <c:pt idx="2347">
                  <c:v>0</c:v>
                </c:pt>
                <c:pt idx="2348">
                  <c:v>0</c:v>
                </c:pt>
                <c:pt idx="2349">
                  <c:v>0</c:v>
                </c:pt>
                <c:pt idx="2350">
                  <c:v>0</c:v>
                </c:pt>
                <c:pt idx="2351">
                  <c:v>0</c:v>
                </c:pt>
                <c:pt idx="2352">
                  <c:v>0</c:v>
                </c:pt>
                <c:pt idx="2353">
                  <c:v>0</c:v>
                </c:pt>
                <c:pt idx="2354">
                  <c:v>0</c:v>
                </c:pt>
                <c:pt idx="2355">
                  <c:v>0</c:v>
                </c:pt>
                <c:pt idx="2356">
                  <c:v>0</c:v>
                </c:pt>
                <c:pt idx="2357">
                  <c:v>0</c:v>
                </c:pt>
                <c:pt idx="2358">
                  <c:v>0</c:v>
                </c:pt>
                <c:pt idx="2359">
                  <c:v>0</c:v>
                </c:pt>
                <c:pt idx="2360">
                  <c:v>0</c:v>
                </c:pt>
                <c:pt idx="2361">
                  <c:v>0</c:v>
                </c:pt>
                <c:pt idx="2362">
                  <c:v>0</c:v>
                </c:pt>
                <c:pt idx="2363">
                  <c:v>0</c:v>
                </c:pt>
                <c:pt idx="2364">
                  <c:v>0</c:v>
                </c:pt>
                <c:pt idx="2365">
                  <c:v>0</c:v>
                </c:pt>
                <c:pt idx="2366">
                  <c:v>0</c:v>
                </c:pt>
                <c:pt idx="2367">
                  <c:v>0</c:v>
                </c:pt>
                <c:pt idx="2368">
                  <c:v>0</c:v>
                </c:pt>
                <c:pt idx="2369">
                  <c:v>0</c:v>
                </c:pt>
                <c:pt idx="2370">
                  <c:v>0</c:v>
                </c:pt>
                <c:pt idx="2371">
                  <c:v>0</c:v>
                </c:pt>
                <c:pt idx="2372">
                  <c:v>0</c:v>
                </c:pt>
                <c:pt idx="2373">
                  <c:v>0</c:v>
                </c:pt>
                <c:pt idx="2374">
                  <c:v>0</c:v>
                </c:pt>
                <c:pt idx="2375">
                  <c:v>0</c:v>
                </c:pt>
                <c:pt idx="2376">
                  <c:v>0</c:v>
                </c:pt>
                <c:pt idx="2377">
                  <c:v>0</c:v>
                </c:pt>
                <c:pt idx="2378">
                  <c:v>0</c:v>
                </c:pt>
                <c:pt idx="2379">
                  <c:v>0</c:v>
                </c:pt>
                <c:pt idx="2380">
                  <c:v>0</c:v>
                </c:pt>
                <c:pt idx="2381">
                  <c:v>0</c:v>
                </c:pt>
                <c:pt idx="2382">
                  <c:v>0</c:v>
                </c:pt>
                <c:pt idx="2383">
                  <c:v>0</c:v>
                </c:pt>
                <c:pt idx="2384">
                  <c:v>0</c:v>
                </c:pt>
                <c:pt idx="2385">
                  <c:v>0</c:v>
                </c:pt>
                <c:pt idx="2386">
                  <c:v>0</c:v>
                </c:pt>
                <c:pt idx="2387">
                  <c:v>0</c:v>
                </c:pt>
                <c:pt idx="2388">
                  <c:v>0</c:v>
                </c:pt>
                <c:pt idx="2389">
                  <c:v>0</c:v>
                </c:pt>
                <c:pt idx="2390">
                  <c:v>0</c:v>
                </c:pt>
                <c:pt idx="2391">
                  <c:v>0</c:v>
                </c:pt>
                <c:pt idx="2392">
                  <c:v>0</c:v>
                </c:pt>
                <c:pt idx="2393">
                  <c:v>0</c:v>
                </c:pt>
                <c:pt idx="2394">
                  <c:v>0</c:v>
                </c:pt>
                <c:pt idx="2395">
                  <c:v>0</c:v>
                </c:pt>
                <c:pt idx="2396">
                  <c:v>0</c:v>
                </c:pt>
                <c:pt idx="2397">
                  <c:v>0</c:v>
                </c:pt>
                <c:pt idx="2398">
                  <c:v>0</c:v>
                </c:pt>
                <c:pt idx="2399">
                  <c:v>0</c:v>
                </c:pt>
                <c:pt idx="2400">
                  <c:v>0</c:v>
                </c:pt>
                <c:pt idx="2401">
                  <c:v>0</c:v>
                </c:pt>
                <c:pt idx="2402">
                  <c:v>0</c:v>
                </c:pt>
                <c:pt idx="2403">
                  <c:v>0</c:v>
                </c:pt>
                <c:pt idx="2404">
                  <c:v>0</c:v>
                </c:pt>
                <c:pt idx="2405">
                  <c:v>0</c:v>
                </c:pt>
                <c:pt idx="2406">
                  <c:v>0</c:v>
                </c:pt>
                <c:pt idx="2407">
                  <c:v>0</c:v>
                </c:pt>
                <c:pt idx="2408">
                  <c:v>0</c:v>
                </c:pt>
                <c:pt idx="2409">
                  <c:v>0</c:v>
                </c:pt>
                <c:pt idx="2410">
                  <c:v>0</c:v>
                </c:pt>
                <c:pt idx="2411">
                  <c:v>0</c:v>
                </c:pt>
                <c:pt idx="2412">
                  <c:v>0</c:v>
                </c:pt>
                <c:pt idx="2413">
                  <c:v>0</c:v>
                </c:pt>
                <c:pt idx="2414">
                  <c:v>0</c:v>
                </c:pt>
                <c:pt idx="2415">
                  <c:v>0</c:v>
                </c:pt>
                <c:pt idx="2416">
                  <c:v>0</c:v>
                </c:pt>
                <c:pt idx="2417">
                  <c:v>0</c:v>
                </c:pt>
                <c:pt idx="2418">
                  <c:v>0</c:v>
                </c:pt>
                <c:pt idx="2419">
                  <c:v>0</c:v>
                </c:pt>
                <c:pt idx="2420">
                  <c:v>0</c:v>
                </c:pt>
                <c:pt idx="2421">
                  <c:v>0</c:v>
                </c:pt>
                <c:pt idx="2422">
                  <c:v>0</c:v>
                </c:pt>
                <c:pt idx="2423">
                  <c:v>0</c:v>
                </c:pt>
                <c:pt idx="2424">
                  <c:v>0</c:v>
                </c:pt>
                <c:pt idx="2425">
                  <c:v>0</c:v>
                </c:pt>
                <c:pt idx="2426">
                  <c:v>0</c:v>
                </c:pt>
                <c:pt idx="2427">
                  <c:v>0</c:v>
                </c:pt>
                <c:pt idx="2428">
                  <c:v>0</c:v>
                </c:pt>
                <c:pt idx="2429">
                  <c:v>0</c:v>
                </c:pt>
                <c:pt idx="2430">
                  <c:v>0</c:v>
                </c:pt>
                <c:pt idx="2431">
                  <c:v>0</c:v>
                </c:pt>
                <c:pt idx="2432">
                  <c:v>0</c:v>
                </c:pt>
                <c:pt idx="2433">
                  <c:v>0</c:v>
                </c:pt>
                <c:pt idx="2434">
                  <c:v>0</c:v>
                </c:pt>
                <c:pt idx="2435">
                  <c:v>0</c:v>
                </c:pt>
                <c:pt idx="2436">
                  <c:v>0</c:v>
                </c:pt>
                <c:pt idx="2437">
                  <c:v>0</c:v>
                </c:pt>
                <c:pt idx="2438">
                  <c:v>0</c:v>
                </c:pt>
                <c:pt idx="2439">
                  <c:v>0</c:v>
                </c:pt>
                <c:pt idx="2440">
                  <c:v>0</c:v>
                </c:pt>
                <c:pt idx="2441">
                  <c:v>0</c:v>
                </c:pt>
                <c:pt idx="2442">
                  <c:v>0</c:v>
                </c:pt>
                <c:pt idx="2443">
                  <c:v>0</c:v>
                </c:pt>
                <c:pt idx="2444">
                  <c:v>0</c:v>
                </c:pt>
                <c:pt idx="2445">
                  <c:v>0</c:v>
                </c:pt>
                <c:pt idx="2446">
                  <c:v>0</c:v>
                </c:pt>
                <c:pt idx="2447">
                  <c:v>0</c:v>
                </c:pt>
                <c:pt idx="2448">
                  <c:v>0</c:v>
                </c:pt>
                <c:pt idx="2449">
                  <c:v>0</c:v>
                </c:pt>
                <c:pt idx="2450">
                  <c:v>0</c:v>
                </c:pt>
                <c:pt idx="2451">
                  <c:v>0</c:v>
                </c:pt>
                <c:pt idx="2452">
                  <c:v>0</c:v>
                </c:pt>
                <c:pt idx="2453">
                  <c:v>0</c:v>
                </c:pt>
                <c:pt idx="2454">
                  <c:v>0</c:v>
                </c:pt>
                <c:pt idx="2455">
                  <c:v>0</c:v>
                </c:pt>
                <c:pt idx="2456">
                  <c:v>0</c:v>
                </c:pt>
                <c:pt idx="2457">
                  <c:v>0</c:v>
                </c:pt>
                <c:pt idx="2458">
                  <c:v>0</c:v>
                </c:pt>
                <c:pt idx="2459">
                  <c:v>0</c:v>
                </c:pt>
                <c:pt idx="2460">
                  <c:v>0</c:v>
                </c:pt>
                <c:pt idx="2461">
                  <c:v>0</c:v>
                </c:pt>
                <c:pt idx="2462">
                  <c:v>0</c:v>
                </c:pt>
                <c:pt idx="2463">
                  <c:v>0</c:v>
                </c:pt>
                <c:pt idx="2464">
                  <c:v>0</c:v>
                </c:pt>
                <c:pt idx="2465">
                  <c:v>0</c:v>
                </c:pt>
                <c:pt idx="2466">
                  <c:v>0</c:v>
                </c:pt>
                <c:pt idx="2467">
                  <c:v>0</c:v>
                </c:pt>
                <c:pt idx="2468">
                  <c:v>0</c:v>
                </c:pt>
                <c:pt idx="2469">
                  <c:v>0</c:v>
                </c:pt>
                <c:pt idx="2470">
                  <c:v>0</c:v>
                </c:pt>
                <c:pt idx="2471">
                  <c:v>0</c:v>
                </c:pt>
                <c:pt idx="2472">
                  <c:v>0</c:v>
                </c:pt>
                <c:pt idx="2473">
                  <c:v>0</c:v>
                </c:pt>
                <c:pt idx="2474">
                  <c:v>0</c:v>
                </c:pt>
                <c:pt idx="2475">
                  <c:v>0</c:v>
                </c:pt>
                <c:pt idx="2476">
                  <c:v>0</c:v>
                </c:pt>
                <c:pt idx="2477">
                  <c:v>0</c:v>
                </c:pt>
                <c:pt idx="2478">
                  <c:v>0</c:v>
                </c:pt>
                <c:pt idx="2479">
                  <c:v>0</c:v>
                </c:pt>
                <c:pt idx="2480">
                  <c:v>0</c:v>
                </c:pt>
                <c:pt idx="2481">
                  <c:v>0</c:v>
                </c:pt>
                <c:pt idx="2482">
                  <c:v>0</c:v>
                </c:pt>
                <c:pt idx="2483">
                  <c:v>0</c:v>
                </c:pt>
                <c:pt idx="2484">
                  <c:v>0</c:v>
                </c:pt>
                <c:pt idx="2485">
                  <c:v>0</c:v>
                </c:pt>
                <c:pt idx="2486">
                  <c:v>0</c:v>
                </c:pt>
                <c:pt idx="2487">
                  <c:v>0</c:v>
                </c:pt>
                <c:pt idx="2488">
                  <c:v>0</c:v>
                </c:pt>
                <c:pt idx="2489">
                  <c:v>0</c:v>
                </c:pt>
                <c:pt idx="2490">
                  <c:v>0</c:v>
                </c:pt>
                <c:pt idx="2491">
                  <c:v>0</c:v>
                </c:pt>
                <c:pt idx="2492">
                  <c:v>0</c:v>
                </c:pt>
                <c:pt idx="2493">
                  <c:v>0</c:v>
                </c:pt>
                <c:pt idx="2494">
                  <c:v>0</c:v>
                </c:pt>
                <c:pt idx="2495">
                  <c:v>0</c:v>
                </c:pt>
                <c:pt idx="2496">
                  <c:v>0</c:v>
                </c:pt>
                <c:pt idx="2497">
                  <c:v>0</c:v>
                </c:pt>
                <c:pt idx="2498">
                  <c:v>0</c:v>
                </c:pt>
                <c:pt idx="2499">
                  <c:v>0</c:v>
                </c:pt>
                <c:pt idx="2500">
                  <c:v>0</c:v>
                </c:pt>
                <c:pt idx="2501">
                  <c:v>0</c:v>
                </c:pt>
                <c:pt idx="2502">
                  <c:v>0</c:v>
                </c:pt>
                <c:pt idx="2503">
                  <c:v>0</c:v>
                </c:pt>
                <c:pt idx="2504">
                  <c:v>0</c:v>
                </c:pt>
                <c:pt idx="2505">
                  <c:v>0</c:v>
                </c:pt>
                <c:pt idx="2506">
                  <c:v>0</c:v>
                </c:pt>
                <c:pt idx="2507">
                  <c:v>0</c:v>
                </c:pt>
                <c:pt idx="2508">
                  <c:v>0</c:v>
                </c:pt>
                <c:pt idx="2509">
                  <c:v>0</c:v>
                </c:pt>
                <c:pt idx="2510">
                  <c:v>0</c:v>
                </c:pt>
                <c:pt idx="2511">
                  <c:v>0</c:v>
                </c:pt>
                <c:pt idx="2512">
                  <c:v>0</c:v>
                </c:pt>
                <c:pt idx="2513">
                  <c:v>0</c:v>
                </c:pt>
                <c:pt idx="2514">
                  <c:v>0</c:v>
                </c:pt>
                <c:pt idx="2515">
                  <c:v>0</c:v>
                </c:pt>
                <c:pt idx="2516">
                  <c:v>0</c:v>
                </c:pt>
                <c:pt idx="2517">
                  <c:v>0</c:v>
                </c:pt>
                <c:pt idx="2518">
                  <c:v>0</c:v>
                </c:pt>
                <c:pt idx="2519">
                  <c:v>0</c:v>
                </c:pt>
                <c:pt idx="2520">
                  <c:v>0</c:v>
                </c:pt>
                <c:pt idx="2521">
                  <c:v>0</c:v>
                </c:pt>
                <c:pt idx="2522">
                  <c:v>0</c:v>
                </c:pt>
                <c:pt idx="2523">
                  <c:v>0</c:v>
                </c:pt>
                <c:pt idx="2524">
                  <c:v>0</c:v>
                </c:pt>
                <c:pt idx="2525">
                  <c:v>0</c:v>
                </c:pt>
                <c:pt idx="2526">
                  <c:v>0</c:v>
                </c:pt>
                <c:pt idx="2527">
                  <c:v>0</c:v>
                </c:pt>
                <c:pt idx="2528">
                  <c:v>0</c:v>
                </c:pt>
                <c:pt idx="2529">
                  <c:v>0</c:v>
                </c:pt>
                <c:pt idx="2530">
                  <c:v>0</c:v>
                </c:pt>
                <c:pt idx="2531">
                  <c:v>0</c:v>
                </c:pt>
                <c:pt idx="2532">
                  <c:v>0</c:v>
                </c:pt>
                <c:pt idx="2533">
                  <c:v>0</c:v>
                </c:pt>
                <c:pt idx="2534">
                  <c:v>0</c:v>
                </c:pt>
                <c:pt idx="2535">
                  <c:v>0</c:v>
                </c:pt>
                <c:pt idx="2536">
                  <c:v>0</c:v>
                </c:pt>
                <c:pt idx="2537">
                  <c:v>0</c:v>
                </c:pt>
                <c:pt idx="2538">
                  <c:v>0</c:v>
                </c:pt>
                <c:pt idx="2539">
                  <c:v>0</c:v>
                </c:pt>
                <c:pt idx="2540">
                  <c:v>0</c:v>
                </c:pt>
                <c:pt idx="2541">
                  <c:v>0</c:v>
                </c:pt>
                <c:pt idx="2542">
                  <c:v>0</c:v>
                </c:pt>
                <c:pt idx="2543">
                  <c:v>0</c:v>
                </c:pt>
                <c:pt idx="2544">
                  <c:v>0</c:v>
                </c:pt>
                <c:pt idx="2545">
                  <c:v>0</c:v>
                </c:pt>
                <c:pt idx="2546">
                  <c:v>0</c:v>
                </c:pt>
                <c:pt idx="2547">
                  <c:v>0</c:v>
                </c:pt>
                <c:pt idx="2548">
                  <c:v>0</c:v>
                </c:pt>
                <c:pt idx="2549">
                  <c:v>0</c:v>
                </c:pt>
                <c:pt idx="2550">
                  <c:v>0</c:v>
                </c:pt>
                <c:pt idx="2551">
                  <c:v>0</c:v>
                </c:pt>
                <c:pt idx="2552">
                  <c:v>0</c:v>
                </c:pt>
                <c:pt idx="2553">
                  <c:v>0</c:v>
                </c:pt>
                <c:pt idx="2554">
                  <c:v>0</c:v>
                </c:pt>
                <c:pt idx="2555">
                  <c:v>0</c:v>
                </c:pt>
                <c:pt idx="2556">
                  <c:v>0</c:v>
                </c:pt>
                <c:pt idx="2557">
                  <c:v>0</c:v>
                </c:pt>
                <c:pt idx="2558">
                  <c:v>0</c:v>
                </c:pt>
                <c:pt idx="2559">
                  <c:v>0</c:v>
                </c:pt>
                <c:pt idx="2560">
                  <c:v>0</c:v>
                </c:pt>
                <c:pt idx="2561">
                  <c:v>0</c:v>
                </c:pt>
                <c:pt idx="2562">
                  <c:v>0</c:v>
                </c:pt>
                <c:pt idx="2563">
                  <c:v>0</c:v>
                </c:pt>
                <c:pt idx="2564">
                  <c:v>0</c:v>
                </c:pt>
                <c:pt idx="2565">
                  <c:v>0</c:v>
                </c:pt>
                <c:pt idx="2566">
                  <c:v>0</c:v>
                </c:pt>
                <c:pt idx="2567">
                  <c:v>0</c:v>
                </c:pt>
                <c:pt idx="2568">
                  <c:v>0</c:v>
                </c:pt>
                <c:pt idx="2569">
                  <c:v>0</c:v>
                </c:pt>
                <c:pt idx="2570">
                  <c:v>0</c:v>
                </c:pt>
                <c:pt idx="2571">
                  <c:v>0</c:v>
                </c:pt>
                <c:pt idx="2572">
                  <c:v>0</c:v>
                </c:pt>
                <c:pt idx="2573">
                  <c:v>0</c:v>
                </c:pt>
                <c:pt idx="2574">
                  <c:v>0</c:v>
                </c:pt>
                <c:pt idx="2575">
                  <c:v>0</c:v>
                </c:pt>
                <c:pt idx="2576">
                  <c:v>0</c:v>
                </c:pt>
                <c:pt idx="2577">
                  <c:v>0</c:v>
                </c:pt>
                <c:pt idx="2578">
                  <c:v>0</c:v>
                </c:pt>
                <c:pt idx="2579">
                  <c:v>0</c:v>
                </c:pt>
                <c:pt idx="2580">
                  <c:v>0</c:v>
                </c:pt>
                <c:pt idx="2581">
                  <c:v>0</c:v>
                </c:pt>
                <c:pt idx="2582">
                  <c:v>0</c:v>
                </c:pt>
                <c:pt idx="2583">
                  <c:v>0</c:v>
                </c:pt>
                <c:pt idx="2584">
                  <c:v>0</c:v>
                </c:pt>
                <c:pt idx="2585">
                  <c:v>0</c:v>
                </c:pt>
                <c:pt idx="2586">
                  <c:v>0</c:v>
                </c:pt>
                <c:pt idx="2587">
                  <c:v>0</c:v>
                </c:pt>
                <c:pt idx="2588">
                  <c:v>0</c:v>
                </c:pt>
                <c:pt idx="2589">
                  <c:v>0</c:v>
                </c:pt>
                <c:pt idx="2590">
                  <c:v>0</c:v>
                </c:pt>
                <c:pt idx="2591">
                  <c:v>0</c:v>
                </c:pt>
                <c:pt idx="2592">
                  <c:v>0</c:v>
                </c:pt>
                <c:pt idx="2593">
                  <c:v>0</c:v>
                </c:pt>
                <c:pt idx="2594">
                  <c:v>0</c:v>
                </c:pt>
                <c:pt idx="2595">
                  <c:v>0</c:v>
                </c:pt>
                <c:pt idx="2596">
                  <c:v>0</c:v>
                </c:pt>
                <c:pt idx="2597">
                  <c:v>0</c:v>
                </c:pt>
                <c:pt idx="2598">
                  <c:v>0</c:v>
                </c:pt>
                <c:pt idx="2599">
                  <c:v>0</c:v>
                </c:pt>
                <c:pt idx="2600">
                  <c:v>0</c:v>
                </c:pt>
                <c:pt idx="2601">
                  <c:v>0</c:v>
                </c:pt>
                <c:pt idx="2602">
                  <c:v>0</c:v>
                </c:pt>
                <c:pt idx="2603">
                  <c:v>0</c:v>
                </c:pt>
                <c:pt idx="2604">
                  <c:v>0</c:v>
                </c:pt>
                <c:pt idx="2605">
                  <c:v>0</c:v>
                </c:pt>
                <c:pt idx="2606">
                  <c:v>0</c:v>
                </c:pt>
                <c:pt idx="2607">
                  <c:v>0</c:v>
                </c:pt>
                <c:pt idx="2608">
                  <c:v>0</c:v>
                </c:pt>
                <c:pt idx="2609">
                  <c:v>0</c:v>
                </c:pt>
                <c:pt idx="2610">
                  <c:v>0</c:v>
                </c:pt>
                <c:pt idx="2611">
                  <c:v>0</c:v>
                </c:pt>
                <c:pt idx="2612">
                  <c:v>0</c:v>
                </c:pt>
                <c:pt idx="2613">
                  <c:v>0</c:v>
                </c:pt>
                <c:pt idx="2614">
                  <c:v>0</c:v>
                </c:pt>
                <c:pt idx="2615">
                  <c:v>0</c:v>
                </c:pt>
                <c:pt idx="2616">
                  <c:v>0</c:v>
                </c:pt>
                <c:pt idx="2617">
                  <c:v>0</c:v>
                </c:pt>
                <c:pt idx="2618">
                  <c:v>0</c:v>
                </c:pt>
                <c:pt idx="2619">
                  <c:v>0</c:v>
                </c:pt>
                <c:pt idx="2620">
                  <c:v>0</c:v>
                </c:pt>
                <c:pt idx="2621">
                  <c:v>0</c:v>
                </c:pt>
                <c:pt idx="2622">
                  <c:v>0</c:v>
                </c:pt>
                <c:pt idx="2623">
                  <c:v>0</c:v>
                </c:pt>
                <c:pt idx="2624">
                  <c:v>0</c:v>
                </c:pt>
                <c:pt idx="2625">
                  <c:v>0</c:v>
                </c:pt>
                <c:pt idx="2626">
                  <c:v>0</c:v>
                </c:pt>
                <c:pt idx="2627">
                  <c:v>0</c:v>
                </c:pt>
                <c:pt idx="2628">
                  <c:v>0</c:v>
                </c:pt>
                <c:pt idx="2629">
                  <c:v>0</c:v>
                </c:pt>
                <c:pt idx="2630">
                  <c:v>0</c:v>
                </c:pt>
                <c:pt idx="2631">
                  <c:v>0</c:v>
                </c:pt>
                <c:pt idx="2632">
                  <c:v>0</c:v>
                </c:pt>
                <c:pt idx="2633">
                  <c:v>0</c:v>
                </c:pt>
                <c:pt idx="2634">
                  <c:v>0</c:v>
                </c:pt>
                <c:pt idx="2635">
                  <c:v>0</c:v>
                </c:pt>
                <c:pt idx="2636">
                  <c:v>0</c:v>
                </c:pt>
                <c:pt idx="2637">
                  <c:v>0</c:v>
                </c:pt>
                <c:pt idx="2638">
                  <c:v>0</c:v>
                </c:pt>
                <c:pt idx="2639">
                  <c:v>0</c:v>
                </c:pt>
                <c:pt idx="2640">
                  <c:v>0</c:v>
                </c:pt>
                <c:pt idx="2641">
                  <c:v>0</c:v>
                </c:pt>
                <c:pt idx="2642">
                  <c:v>0</c:v>
                </c:pt>
                <c:pt idx="2643">
                  <c:v>0</c:v>
                </c:pt>
                <c:pt idx="2644">
                  <c:v>0</c:v>
                </c:pt>
                <c:pt idx="2645">
                  <c:v>0</c:v>
                </c:pt>
                <c:pt idx="2646">
                  <c:v>0</c:v>
                </c:pt>
                <c:pt idx="2647">
                  <c:v>0</c:v>
                </c:pt>
                <c:pt idx="2648">
                  <c:v>0</c:v>
                </c:pt>
                <c:pt idx="2649">
                  <c:v>0</c:v>
                </c:pt>
                <c:pt idx="2650">
                  <c:v>0</c:v>
                </c:pt>
                <c:pt idx="2651">
                  <c:v>0</c:v>
                </c:pt>
                <c:pt idx="2652">
                  <c:v>0</c:v>
                </c:pt>
                <c:pt idx="2653">
                  <c:v>0</c:v>
                </c:pt>
                <c:pt idx="2654">
                  <c:v>0</c:v>
                </c:pt>
                <c:pt idx="2655">
                  <c:v>0</c:v>
                </c:pt>
                <c:pt idx="2656">
                  <c:v>0</c:v>
                </c:pt>
                <c:pt idx="2657">
                  <c:v>0</c:v>
                </c:pt>
                <c:pt idx="2658">
                  <c:v>0</c:v>
                </c:pt>
                <c:pt idx="2659">
                  <c:v>0</c:v>
                </c:pt>
                <c:pt idx="2660">
                  <c:v>0</c:v>
                </c:pt>
                <c:pt idx="2661">
                  <c:v>0</c:v>
                </c:pt>
                <c:pt idx="2662">
                  <c:v>0</c:v>
                </c:pt>
                <c:pt idx="2663">
                  <c:v>0</c:v>
                </c:pt>
                <c:pt idx="2664">
                  <c:v>0</c:v>
                </c:pt>
                <c:pt idx="2665">
                  <c:v>0</c:v>
                </c:pt>
                <c:pt idx="2666">
                  <c:v>0</c:v>
                </c:pt>
                <c:pt idx="2667">
                  <c:v>0</c:v>
                </c:pt>
                <c:pt idx="2668">
                  <c:v>0</c:v>
                </c:pt>
                <c:pt idx="2669">
                  <c:v>0</c:v>
                </c:pt>
                <c:pt idx="2670">
                  <c:v>0</c:v>
                </c:pt>
                <c:pt idx="2671">
                  <c:v>0</c:v>
                </c:pt>
                <c:pt idx="2672">
                  <c:v>0</c:v>
                </c:pt>
                <c:pt idx="2673">
                  <c:v>0</c:v>
                </c:pt>
                <c:pt idx="2674">
                  <c:v>0</c:v>
                </c:pt>
                <c:pt idx="2675">
                  <c:v>0</c:v>
                </c:pt>
                <c:pt idx="2676">
                  <c:v>0</c:v>
                </c:pt>
                <c:pt idx="2677">
                  <c:v>0</c:v>
                </c:pt>
                <c:pt idx="2678">
                  <c:v>0</c:v>
                </c:pt>
                <c:pt idx="2679">
                  <c:v>0</c:v>
                </c:pt>
                <c:pt idx="2680">
                  <c:v>0</c:v>
                </c:pt>
                <c:pt idx="2681">
                  <c:v>0</c:v>
                </c:pt>
                <c:pt idx="2682">
                  <c:v>0</c:v>
                </c:pt>
                <c:pt idx="2683">
                  <c:v>0</c:v>
                </c:pt>
                <c:pt idx="2684">
                  <c:v>0</c:v>
                </c:pt>
                <c:pt idx="2685">
                  <c:v>0</c:v>
                </c:pt>
                <c:pt idx="2686">
                  <c:v>0</c:v>
                </c:pt>
                <c:pt idx="2687">
                  <c:v>0</c:v>
                </c:pt>
                <c:pt idx="2688">
                  <c:v>0</c:v>
                </c:pt>
                <c:pt idx="2689">
                  <c:v>0</c:v>
                </c:pt>
                <c:pt idx="2690">
                  <c:v>0</c:v>
                </c:pt>
                <c:pt idx="2691">
                  <c:v>0</c:v>
                </c:pt>
                <c:pt idx="2692">
                  <c:v>0</c:v>
                </c:pt>
                <c:pt idx="2693">
                  <c:v>0</c:v>
                </c:pt>
                <c:pt idx="2694">
                  <c:v>0</c:v>
                </c:pt>
                <c:pt idx="2695">
                  <c:v>0</c:v>
                </c:pt>
                <c:pt idx="2696">
                  <c:v>0</c:v>
                </c:pt>
                <c:pt idx="2697">
                  <c:v>0</c:v>
                </c:pt>
                <c:pt idx="2698">
                  <c:v>0</c:v>
                </c:pt>
                <c:pt idx="2699">
                  <c:v>0</c:v>
                </c:pt>
                <c:pt idx="2700">
                  <c:v>0</c:v>
                </c:pt>
                <c:pt idx="2701">
                  <c:v>0</c:v>
                </c:pt>
                <c:pt idx="2702">
                  <c:v>0</c:v>
                </c:pt>
                <c:pt idx="2703">
                  <c:v>0</c:v>
                </c:pt>
                <c:pt idx="2704">
                  <c:v>0</c:v>
                </c:pt>
                <c:pt idx="2705">
                  <c:v>0</c:v>
                </c:pt>
                <c:pt idx="2706">
                  <c:v>0</c:v>
                </c:pt>
                <c:pt idx="2707">
                  <c:v>0</c:v>
                </c:pt>
                <c:pt idx="2708">
                  <c:v>0</c:v>
                </c:pt>
                <c:pt idx="2709">
                  <c:v>0</c:v>
                </c:pt>
                <c:pt idx="2710">
                  <c:v>0</c:v>
                </c:pt>
                <c:pt idx="2711">
                  <c:v>0</c:v>
                </c:pt>
                <c:pt idx="2712">
                  <c:v>0</c:v>
                </c:pt>
                <c:pt idx="2713">
                  <c:v>0</c:v>
                </c:pt>
                <c:pt idx="2714">
                  <c:v>0</c:v>
                </c:pt>
                <c:pt idx="2715">
                  <c:v>0</c:v>
                </c:pt>
                <c:pt idx="2716">
                  <c:v>0</c:v>
                </c:pt>
                <c:pt idx="2717">
                  <c:v>0</c:v>
                </c:pt>
                <c:pt idx="2718">
                  <c:v>0</c:v>
                </c:pt>
                <c:pt idx="2719">
                  <c:v>0</c:v>
                </c:pt>
                <c:pt idx="2720">
                  <c:v>0</c:v>
                </c:pt>
                <c:pt idx="2721">
                  <c:v>0</c:v>
                </c:pt>
                <c:pt idx="2722">
                  <c:v>0</c:v>
                </c:pt>
                <c:pt idx="2723">
                  <c:v>0</c:v>
                </c:pt>
                <c:pt idx="2724">
                  <c:v>0</c:v>
                </c:pt>
                <c:pt idx="2725">
                  <c:v>0</c:v>
                </c:pt>
                <c:pt idx="2726">
                  <c:v>0</c:v>
                </c:pt>
                <c:pt idx="2727">
                  <c:v>0</c:v>
                </c:pt>
                <c:pt idx="2728">
                  <c:v>0</c:v>
                </c:pt>
                <c:pt idx="2729">
                  <c:v>0</c:v>
                </c:pt>
                <c:pt idx="2730">
                  <c:v>0</c:v>
                </c:pt>
                <c:pt idx="2731">
                  <c:v>0</c:v>
                </c:pt>
                <c:pt idx="2732">
                  <c:v>0</c:v>
                </c:pt>
                <c:pt idx="2733">
                  <c:v>0</c:v>
                </c:pt>
                <c:pt idx="2734">
                  <c:v>0</c:v>
                </c:pt>
                <c:pt idx="2735">
                  <c:v>0</c:v>
                </c:pt>
                <c:pt idx="2736">
                  <c:v>0</c:v>
                </c:pt>
                <c:pt idx="2737">
                  <c:v>0</c:v>
                </c:pt>
                <c:pt idx="2738">
                  <c:v>0</c:v>
                </c:pt>
                <c:pt idx="2739">
                  <c:v>0</c:v>
                </c:pt>
                <c:pt idx="2740">
                  <c:v>0</c:v>
                </c:pt>
                <c:pt idx="2741">
                  <c:v>0</c:v>
                </c:pt>
                <c:pt idx="2742">
                  <c:v>0</c:v>
                </c:pt>
                <c:pt idx="2743">
                  <c:v>0</c:v>
                </c:pt>
                <c:pt idx="2744">
                  <c:v>0</c:v>
                </c:pt>
                <c:pt idx="2745">
                  <c:v>0</c:v>
                </c:pt>
                <c:pt idx="2746">
                  <c:v>0</c:v>
                </c:pt>
                <c:pt idx="2747">
                  <c:v>0</c:v>
                </c:pt>
                <c:pt idx="2748">
                  <c:v>0</c:v>
                </c:pt>
                <c:pt idx="2749">
                  <c:v>0</c:v>
                </c:pt>
                <c:pt idx="2750">
                  <c:v>0</c:v>
                </c:pt>
                <c:pt idx="2751">
                  <c:v>0</c:v>
                </c:pt>
                <c:pt idx="2752">
                  <c:v>0</c:v>
                </c:pt>
                <c:pt idx="2753">
                  <c:v>0</c:v>
                </c:pt>
                <c:pt idx="2754">
                  <c:v>0</c:v>
                </c:pt>
                <c:pt idx="2755">
                  <c:v>0</c:v>
                </c:pt>
                <c:pt idx="2756">
                  <c:v>0</c:v>
                </c:pt>
                <c:pt idx="2757">
                  <c:v>0</c:v>
                </c:pt>
                <c:pt idx="2758">
                  <c:v>0</c:v>
                </c:pt>
                <c:pt idx="2759">
                  <c:v>0</c:v>
                </c:pt>
                <c:pt idx="2760">
                  <c:v>0</c:v>
                </c:pt>
                <c:pt idx="2761">
                  <c:v>0</c:v>
                </c:pt>
                <c:pt idx="2762">
                  <c:v>0</c:v>
                </c:pt>
                <c:pt idx="2763">
                  <c:v>0</c:v>
                </c:pt>
                <c:pt idx="2764">
                  <c:v>0</c:v>
                </c:pt>
                <c:pt idx="2765">
                  <c:v>0</c:v>
                </c:pt>
                <c:pt idx="2766">
                  <c:v>0</c:v>
                </c:pt>
                <c:pt idx="2767">
                  <c:v>0</c:v>
                </c:pt>
                <c:pt idx="2768">
                  <c:v>0</c:v>
                </c:pt>
                <c:pt idx="2769">
                  <c:v>0</c:v>
                </c:pt>
                <c:pt idx="2770">
                  <c:v>0</c:v>
                </c:pt>
                <c:pt idx="2771">
                  <c:v>0</c:v>
                </c:pt>
                <c:pt idx="2772">
                  <c:v>0</c:v>
                </c:pt>
                <c:pt idx="2773">
                  <c:v>0</c:v>
                </c:pt>
                <c:pt idx="2774">
                  <c:v>0</c:v>
                </c:pt>
                <c:pt idx="2775">
                  <c:v>0</c:v>
                </c:pt>
                <c:pt idx="2776">
                  <c:v>0</c:v>
                </c:pt>
                <c:pt idx="2777">
                  <c:v>0</c:v>
                </c:pt>
                <c:pt idx="2778">
                  <c:v>0</c:v>
                </c:pt>
                <c:pt idx="2779">
                  <c:v>0</c:v>
                </c:pt>
                <c:pt idx="2780">
                  <c:v>0</c:v>
                </c:pt>
                <c:pt idx="2781">
                  <c:v>0</c:v>
                </c:pt>
                <c:pt idx="2782">
                  <c:v>0</c:v>
                </c:pt>
                <c:pt idx="2783">
                  <c:v>0</c:v>
                </c:pt>
                <c:pt idx="2784">
                  <c:v>0</c:v>
                </c:pt>
                <c:pt idx="2785">
                  <c:v>0</c:v>
                </c:pt>
                <c:pt idx="2786">
                  <c:v>0</c:v>
                </c:pt>
                <c:pt idx="2787">
                  <c:v>0</c:v>
                </c:pt>
                <c:pt idx="2788">
                  <c:v>0</c:v>
                </c:pt>
                <c:pt idx="2789">
                  <c:v>0</c:v>
                </c:pt>
                <c:pt idx="2790">
                  <c:v>0</c:v>
                </c:pt>
                <c:pt idx="2791">
                  <c:v>0</c:v>
                </c:pt>
                <c:pt idx="2792">
                  <c:v>0</c:v>
                </c:pt>
                <c:pt idx="2793">
                  <c:v>0</c:v>
                </c:pt>
                <c:pt idx="2794">
                  <c:v>0</c:v>
                </c:pt>
                <c:pt idx="2795">
                  <c:v>0</c:v>
                </c:pt>
                <c:pt idx="2796">
                  <c:v>0</c:v>
                </c:pt>
                <c:pt idx="2797">
                  <c:v>0</c:v>
                </c:pt>
                <c:pt idx="2798">
                  <c:v>0</c:v>
                </c:pt>
                <c:pt idx="2799">
                  <c:v>0</c:v>
                </c:pt>
                <c:pt idx="2800">
                  <c:v>0</c:v>
                </c:pt>
                <c:pt idx="2801">
                  <c:v>0</c:v>
                </c:pt>
                <c:pt idx="2802">
                  <c:v>0</c:v>
                </c:pt>
                <c:pt idx="2803">
                  <c:v>0</c:v>
                </c:pt>
                <c:pt idx="2804">
                  <c:v>0</c:v>
                </c:pt>
                <c:pt idx="2805">
                  <c:v>0</c:v>
                </c:pt>
                <c:pt idx="2806">
                  <c:v>0</c:v>
                </c:pt>
                <c:pt idx="2807">
                  <c:v>0</c:v>
                </c:pt>
                <c:pt idx="2808">
                  <c:v>0</c:v>
                </c:pt>
                <c:pt idx="2809">
                  <c:v>0</c:v>
                </c:pt>
                <c:pt idx="2810">
                  <c:v>0</c:v>
                </c:pt>
                <c:pt idx="2811">
                  <c:v>0</c:v>
                </c:pt>
                <c:pt idx="2812">
                  <c:v>0</c:v>
                </c:pt>
                <c:pt idx="2813">
                  <c:v>0</c:v>
                </c:pt>
                <c:pt idx="2814">
                  <c:v>0</c:v>
                </c:pt>
                <c:pt idx="2815">
                  <c:v>0</c:v>
                </c:pt>
                <c:pt idx="2816">
                  <c:v>0</c:v>
                </c:pt>
                <c:pt idx="2817">
                  <c:v>0</c:v>
                </c:pt>
                <c:pt idx="2818">
                  <c:v>0</c:v>
                </c:pt>
                <c:pt idx="2819">
                  <c:v>0</c:v>
                </c:pt>
                <c:pt idx="2820">
                  <c:v>0</c:v>
                </c:pt>
                <c:pt idx="2821">
                  <c:v>0</c:v>
                </c:pt>
                <c:pt idx="2822">
                  <c:v>0</c:v>
                </c:pt>
                <c:pt idx="2823">
                  <c:v>0</c:v>
                </c:pt>
                <c:pt idx="2824">
                  <c:v>0</c:v>
                </c:pt>
                <c:pt idx="2825">
                  <c:v>0</c:v>
                </c:pt>
                <c:pt idx="2826">
                  <c:v>0</c:v>
                </c:pt>
                <c:pt idx="2827">
                  <c:v>0</c:v>
                </c:pt>
                <c:pt idx="2828">
                  <c:v>0</c:v>
                </c:pt>
                <c:pt idx="2829">
                  <c:v>0</c:v>
                </c:pt>
                <c:pt idx="2830">
                  <c:v>0</c:v>
                </c:pt>
                <c:pt idx="2831">
                  <c:v>0</c:v>
                </c:pt>
                <c:pt idx="2832">
                  <c:v>0</c:v>
                </c:pt>
                <c:pt idx="2833">
                  <c:v>0</c:v>
                </c:pt>
                <c:pt idx="2834">
                  <c:v>0</c:v>
                </c:pt>
                <c:pt idx="2835">
                  <c:v>0</c:v>
                </c:pt>
                <c:pt idx="2836">
                  <c:v>0</c:v>
                </c:pt>
                <c:pt idx="2837">
                  <c:v>0</c:v>
                </c:pt>
                <c:pt idx="2838">
                  <c:v>0</c:v>
                </c:pt>
                <c:pt idx="2839">
                  <c:v>0</c:v>
                </c:pt>
                <c:pt idx="2840">
                  <c:v>0</c:v>
                </c:pt>
                <c:pt idx="2841">
                  <c:v>0</c:v>
                </c:pt>
                <c:pt idx="2842">
                  <c:v>0</c:v>
                </c:pt>
                <c:pt idx="2843">
                  <c:v>0</c:v>
                </c:pt>
                <c:pt idx="2844">
                  <c:v>0</c:v>
                </c:pt>
                <c:pt idx="2845">
                  <c:v>0</c:v>
                </c:pt>
                <c:pt idx="2846">
                  <c:v>0</c:v>
                </c:pt>
                <c:pt idx="2847">
                  <c:v>0</c:v>
                </c:pt>
                <c:pt idx="2848">
                  <c:v>0</c:v>
                </c:pt>
                <c:pt idx="2849">
                  <c:v>0</c:v>
                </c:pt>
                <c:pt idx="2850">
                  <c:v>0</c:v>
                </c:pt>
                <c:pt idx="2851">
                  <c:v>0</c:v>
                </c:pt>
                <c:pt idx="2852">
                  <c:v>0</c:v>
                </c:pt>
                <c:pt idx="2853">
                  <c:v>0</c:v>
                </c:pt>
                <c:pt idx="2854">
                  <c:v>0</c:v>
                </c:pt>
                <c:pt idx="2855">
                  <c:v>0</c:v>
                </c:pt>
                <c:pt idx="2856">
                  <c:v>0</c:v>
                </c:pt>
                <c:pt idx="2857">
                  <c:v>0</c:v>
                </c:pt>
                <c:pt idx="2858">
                  <c:v>0</c:v>
                </c:pt>
                <c:pt idx="2859">
                  <c:v>0</c:v>
                </c:pt>
                <c:pt idx="2860">
                  <c:v>0</c:v>
                </c:pt>
                <c:pt idx="2861">
                  <c:v>0</c:v>
                </c:pt>
                <c:pt idx="2862">
                  <c:v>0</c:v>
                </c:pt>
                <c:pt idx="2863">
                  <c:v>0</c:v>
                </c:pt>
                <c:pt idx="2864">
                  <c:v>0</c:v>
                </c:pt>
                <c:pt idx="2865">
                  <c:v>0</c:v>
                </c:pt>
                <c:pt idx="2866">
                  <c:v>0</c:v>
                </c:pt>
                <c:pt idx="2867">
                  <c:v>0</c:v>
                </c:pt>
                <c:pt idx="2868">
                  <c:v>0</c:v>
                </c:pt>
                <c:pt idx="2869">
                  <c:v>0</c:v>
                </c:pt>
                <c:pt idx="2870">
                  <c:v>0</c:v>
                </c:pt>
                <c:pt idx="2871">
                  <c:v>0</c:v>
                </c:pt>
                <c:pt idx="2872">
                  <c:v>0</c:v>
                </c:pt>
                <c:pt idx="2873">
                  <c:v>0</c:v>
                </c:pt>
                <c:pt idx="2874">
                  <c:v>0</c:v>
                </c:pt>
                <c:pt idx="2875">
                  <c:v>0</c:v>
                </c:pt>
                <c:pt idx="2876">
                  <c:v>0</c:v>
                </c:pt>
                <c:pt idx="2877">
                  <c:v>0</c:v>
                </c:pt>
                <c:pt idx="2878">
                  <c:v>0</c:v>
                </c:pt>
                <c:pt idx="2879">
                  <c:v>0</c:v>
                </c:pt>
                <c:pt idx="2880">
                  <c:v>0</c:v>
                </c:pt>
                <c:pt idx="2881">
                  <c:v>0</c:v>
                </c:pt>
                <c:pt idx="2882">
                  <c:v>0</c:v>
                </c:pt>
                <c:pt idx="2883">
                  <c:v>0</c:v>
                </c:pt>
                <c:pt idx="2884">
                  <c:v>0</c:v>
                </c:pt>
                <c:pt idx="2885">
                  <c:v>0</c:v>
                </c:pt>
                <c:pt idx="2886">
                  <c:v>0</c:v>
                </c:pt>
                <c:pt idx="2887">
                  <c:v>0</c:v>
                </c:pt>
                <c:pt idx="2888">
                  <c:v>0</c:v>
                </c:pt>
                <c:pt idx="2889">
                  <c:v>0</c:v>
                </c:pt>
                <c:pt idx="2890">
                  <c:v>0</c:v>
                </c:pt>
                <c:pt idx="2891">
                  <c:v>0</c:v>
                </c:pt>
                <c:pt idx="2892">
                  <c:v>0</c:v>
                </c:pt>
                <c:pt idx="2893">
                  <c:v>0</c:v>
                </c:pt>
                <c:pt idx="2894">
                  <c:v>0</c:v>
                </c:pt>
                <c:pt idx="2895">
                  <c:v>0</c:v>
                </c:pt>
                <c:pt idx="2896">
                  <c:v>0</c:v>
                </c:pt>
                <c:pt idx="2897">
                  <c:v>0</c:v>
                </c:pt>
                <c:pt idx="2898">
                  <c:v>0</c:v>
                </c:pt>
                <c:pt idx="2899">
                  <c:v>0</c:v>
                </c:pt>
                <c:pt idx="2900">
                  <c:v>0</c:v>
                </c:pt>
                <c:pt idx="2901">
                  <c:v>0</c:v>
                </c:pt>
                <c:pt idx="2902">
                  <c:v>0</c:v>
                </c:pt>
                <c:pt idx="2903">
                  <c:v>0</c:v>
                </c:pt>
                <c:pt idx="2904">
                  <c:v>0</c:v>
                </c:pt>
                <c:pt idx="2905">
                  <c:v>0</c:v>
                </c:pt>
                <c:pt idx="2906">
                  <c:v>0</c:v>
                </c:pt>
                <c:pt idx="2907">
                  <c:v>0</c:v>
                </c:pt>
                <c:pt idx="2908">
                  <c:v>0</c:v>
                </c:pt>
                <c:pt idx="2909">
                  <c:v>0</c:v>
                </c:pt>
                <c:pt idx="2910">
                  <c:v>0</c:v>
                </c:pt>
                <c:pt idx="2911">
                  <c:v>0</c:v>
                </c:pt>
                <c:pt idx="2912">
                  <c:v>0</c:v>
                </c:pt>
                <c:pt idx="2913">
                  <c:v>0</c:v>
                </c:pt>
                <c:pt idx="2914">
                  <c:v>0</c:v>
                </c:pt>
                <c:pt idx="2915">
                  <c:v>0</c:v>
                </c:pt>
                <c:pt idx="2916">
                  <c:v>0</c:v>
                </c:pt>
                <c:pt idx="2917">
                  <c:v>0</c:v>
                </c:pt>
                <c:pt idx="2918">
                  <c:v>0</c:v>
                </c:pt>
                <c:pt idx="2919">
                  <c:v>0</c:v>
                </c:pt>
                <c:pt idx="2920">
                  <c:v>0</c:v>
                </c:pt>
                <c:pt idx="2921">
                  <c:v>0</c:v>
                </c:pt>
                <c:pt idx="2922">
                  <c:v>0</c:v>
                </c:pt>
                <c:pt idx="2923">
                  <c:v>0</c:v>
                </c:pt>
                <c:pt idx="2924">
                  <c:v>0</c:v>
                </c:pt>
                <c:pt idx="2925">
                  <c:v>0</c:v>
                </c:pt>
                <c:pt idx="2926">
                  <c:v>0</c:v>
                </c:pt>
                <c:pt idx="2927">
                  <c:v>0</c:v>
                </c:pt>
                <c:pt idx="2928">
                  <c:v>0</c:v>
                </c:pt>
                <c:pt idx="2929">
                  <c:v>0</c:v>
                </c:pt>
                <c:pt idx="2930">
                  <c:v>0</c:v>
                </c:pt>
                <c:pt idx="2931">
                  <c:v>0</c:v>
                </c:pt>
                <c:pt idx="2932">
                  <c:v>0</c:v>
                </c:pt>
                <c:pt idx="2933">
                  <c:v>0</c:v>
                </c:pt>
                <c:pt idx="2934">
                  <c:v>0</c:v>
                </c:pt>
                <c:pt idx="2935">
                  <c:v>0</c:v>
                </c:pt>
                <c:pt idx="2936">
                  <c:v>0</c:v>
                </c:pt>
                <c:pt idx="2937">
                  <c:v>0</c:v>
                </c:pt>
                <c:pt idx="2938">
                  <c:v>0</c:v>
                </c:pt>
                <c:pt idx="2939">
                  <c:v>0</c:v>
                </c:pt>
                <c:pt idx="2940">
                  <c:v>0</c:v>
                </c:pt>
                <c:pt idx="2941">
                  <c:v>0</c:v>
                </c:pt>
                <c:pt idx="2942">
                  <c:v>0</c:v>
                </c:pt>
                <c:pt idx="2943">
                  <c:v>0</c:v>
                </c:pt>
                <c:pt idx="2944">
                  <c:v>0</c:v>
                </c:pt>
                <c:pt idx="2945">
                  <c:v>0</c:v>
                </c:pt>
                <c:pt idx="2946">
                  <c:v>0</c:v>
                </c:pt>
                <c:pt idx="2947">
                  <c:v>0</c:v>
                </c:pt>
                <c:pt idx="2948">
                  <c:v>0</c:v>
                </c:pt>
                <c:pt idx="2949">
                  <c:v>0</c:v>
                </c:pt>
                <c:pt idx="2950">
                  <c:v>0</c:v>
                </c:pt>
                <c:pt idx="2951">
                  <c:v>0</c:v>
                </c:pt>
                <c:pt idx="2952">
                  <c:v>0</c:v>
                </c:pt>
                <c:pt idx="2953">
                  <c:v>0</c:v>
                </c:pt>
                <c:pt idx="2954">
                  <c:v>0</c:v>
                </c:pt>
                <c:pt idx="2955">
                  <c:v>0</c:v>
                </c:pt>
                <c:pt idx="2956">
                  <c:v>0</c:v>
                </c:pt>
                <c:pt idx="2957">
                  <c:v>0</c:v>
                </c:pt>
                <c:pt idx="2958">
                  <c:v>0</c:v>
                </c:pt>
                <c:pt idx="2959">
                  <c:v>0</c:v>
                </c:pt>
                <c:pt idx="2960">
                  <c:v>0</c:v>
                </c:pt>
                <c:pt idx="2961">
                  <c:v>0</c:v>
                </c:pt>
                <c:pt idx="2962">
                  <c:v>0</c:v>
                </c:pt>
                <c:pt idx="2963">
                  <c:v>0</c:v>
                </c:pt>
                <c:pt idx="2964">
                  <c:v>0</c:v>
                </c:pt>
                <c:pt idx="2965">
                  <c:v>0</c:v>
                </c:pt>
                <c:pt idx="2966">
                  <c:v>0</c:v>
                </c:pt>
                <c:pt idx="2967">
                  <c:v>0</c:v>
                </c:pt>
                <c:pt idx="2968">
                  <c:v>0</c:v>
                </c:pt>
                <c:pt idx="2969">
                  <c:v>0</c:v>
                </c:pt>
                <c:pt idx="2970">
                  <c:v>0</c:v>
                </c:pt>
                <c:pt idx="2971">
                  <c:v>0</c:v>
                </c:pt>
                <c:pt idx="2972">
                  <c:v>0</c:v>
                </c:pt>
                <c:pt idx="2973">
                  <c:v>0</c:v>
                </c:pt>
                <c:pt idx="2974">
                  <c:v>0</c:v>
                </c:pt>
                <c:pt idx="2975">
                  <c:v>0</c:v>
                </c:pt>
                <c:pt idx="2976">
                  <c:v>0</c:v>
                </c:pt>
                <c:pt idx="2977">
                  <c:v>0</c:v>
                </c:pt>
                <c:pt idx="2978">
                  <c:v>0</c:v>
                </c:pt>
                <c:pt idx="2979">
                  <c:v>0</c:v>
                </c:pt>
                <c:pt idx="2980">
                  <c:v>0</c:v>
                </c:pt>
                <c:pt idx="2981">
                  <c:v>0</c:v>
                </c:pt>
                <c:pt idx="2982">
                  <c:v>0</c:v>
                </c:pt>
                <c:pt idx="2983">
                  <c:v>0</c:v>
                </c:pt>
                <c:pt idx="2984">
                  <c:v>0</c:v>
                </c:pt>
                <c:pt idx="2985">
                  <c:v>0</c:v>
                </c:pt>
                <c:pt idx="2986">
                  <c:v>0</c:v>
                </c:pt>
                <c:pt idx="2987">
                  <c:v>0</c:v>
                </c:pt>
                <c:pt idx="2988">
                  <c:v>0</c:v>
                </c:pt>
                <c:pt idx="2989">
                  <c:v>0</c:v>
                </c:pt>
                <c:pt idx="2990">
                  <c:v>0</c:v>
                </c:pt>
                <c:pt idx="2991">
                  <c:v>0</c:v>
                </c:pt>
                <c:pt idx="2992">
                  <c:v>0</c:v>
                </c:pt>
                <c:pt idx="2993">
                  <c:v>0</c:v>
                </c:pt>
                <c:pt idx="2994">
                  <c:v>0</c:v>
                </c:pt>
                <c:pt idx="2995">
                  <c:v>0</c:v>
                </c:pt>
                <c:pt idx="2996">
                  <c:v>0</c:v>
                </c:pt>
                <c:pt idx="2997">
                  <c:v>0</c:v>
                </c:pt>
                <c:pt idx="2998">
                  <c:v>0</c:v>
                </c:pt>
                <c:pt idx="2999">
                  <c:v>0</c:v>
                </c:pt>
                <c:pt idx="3000">
                  <c:v>0</c:v>
                </c:pt>
                <c:pt idx="3001">
                  <c:v>0</c:v>
                </c:pt>
                <c:pt idx="3002">
                  <c:v>0</c:v>
                </c:pt>
                <c:pt idx="3003">
                  <c:v>0</c:v>
                </c:pt>
                <c:pt idx="3004">
                  <c:v>0</c:v>
                </c:pt>
                <c:pt idx="3005">
                  <c:v>0</c:v>
                </c:pt>
                <c:pt idx="3006">
                  <c:v>0</c:v>
                </c:pt>
                <c:pt idx="3007">
                  <c:v>0</c:v>
                </c:pt>
                <c:pt idx="3008">
                  <c:v>0</c:v>
                </c:pt>
                <c:pt idx="3009">
                  <c:v>0</c:v>
                </c:pt>
                <c:pt idx="3010">
                  <c:v>0</c:v>
                </c:pt>
                <c:pt idx="3011">
                  <c:v>0</c:v>
                </c:pt>
                <c:pt idx="3012">
                  <c:v>0</c:v>
                </c:pt>
                <c:pt idx="3013">
                  <c:v>0</c:v>
                </c:pt>
                <c:pt idx="3014">
                  <c:v>0</c:v>
                </c:pt>
                <c:pt idx="3015">
                  <c:v>0</c:v>
                </c:pt>
                <c:pt idx="3016">
                  <c:v>0</c:v>
                </c:pt>
                <c:pt idx="3017">
                  <c:v>0</c:v>
                </c:pt>
                <c:pt idx="3018">
                  <c:v>0</c:v>
                </c:pt>
                <c:pt idx="3019">
                  <c:v>0</c:v>
                </c:pt>
                <c:pt idx="3020">
                  <c:v>0</c:v>
                </c:pt>
                <c:pt idx="3021">
                  <c:v>0</c:v>
                </c:pt>
                <c:pt idx="3022">
                  <c:v>0</c:v>
                </c:pt>
                <c:pt idx="3023">
                  <c:v>0</c:v>
                </c:pt>
                <c:pt idx="3024">
                  <c:v>0</c:v>
                </c:pt>
                <c:pt idx="3025">
                  <c:v>0</c:v>
                </c:pt>
                <c:pt idx="3026">
                  <c:v>0</c:v>
                </c:pt>
                <c:pt idx="3027">
                  <c:v>0</c:v>
                </c:pt>
                <c:pt idx="3028">
                  <c:v>0</c:v>
                </c:pt>
                <c:pt idx="3029">
                  <c:v>0</c:v>
                </c:pt>
                <c:pt idx="3030">
                  <c:v>0</c:v>
                </c:pt>
                <c:pt idx="3031">
                  <c:v>0</c:v>
                </c:pt>
                <c:pt idx="3032">
                  <c:v>0</c:v>
                </c:pt>
                <c:pt idx="3033">
                  <c:v>0</c:v>
                </c:pt>
                <c:pt idx="3034">
                  <c:v>0</c:v>
                </c:pt>
                <c:pt idx="3035">
                  <c:v>0</c:v>
                </c:pt>
                <c:pt idx="3036">
                  <c:v>0</c:v>
                </c:pt>
                <c:pt idx="3037">
                  <c:v>0</c:v>
                </c:pt>
                <c:pt idx="3038">
                  <c:v>0</c:v>
                </c:pt>
                <c:pt idx="3039">
                  <c:v>0</c:v>
                </c:pt>
                <c:pt idx="3040">
                  <c:v>0</c:v>
                </c:pt>
                <c:pt idx="3041">
                  <c:v>0</c:v>
                </c:pt>
                <c:pt idx="3042">
                  <c:v>0</c:v>
                </c:pt>
                <c:pt idx="3043">
                  <c:v>0</c:v>
                </c:pt>
                <c:pt idx="3044">
                  <c:v>0</c:v>
                </c:pt>
                <c:pt idx="3045">
                  <c:v>0</c:v>
                </c:pt>
                <c:pt idx="3046">
                  <c:v>0</c:v>
                </c:pt>
                <c:pt idx="3047">
                  <c:v>0</c:v>
                </c:pt>
                <c:pt idx="3048">
                  <c:v>0</c:v>
                </c:pt>
                <c:pt idx="3049">
                  <c:v>0</c:v>
                </c:pt>
                <c:pt idx="3050">
                  <c:v>0</c:v>
                </c:pt>
                <c:pt idx="3051">
                  <c:v>0</c:v>
                </c:pt>
                <c:pt idx="3052">
                  <c:v>0</c:v>
                </c:pt>
                <c:pt idx="3053">
                  <c:v>0</c:v>
                </c:pt>
                <c:pt idx="3054">
                  <c:v>0</c:v>
                </c:pt>
                <c:pt idx="3055">
                  <c:v>0</c:v>
                </c:pt>
                <c:pt idx="3056">
                  <c:v>0</c:v>
                </c:pt>
                <c:pt idx="3057">
                  <c:v>0</c:v>
                </c:pt>
                <c:pt idx="3058">
                  <c:v>0</c:v>
                </c:pt>
                <c:pt idx="3059">
                  <c:v>0</c:v>
                </c:pt>
                <c:pt idx="3060">
                  <c:v>0</c:v>
                </c:pt>
                <c:pt idx="3061">
                  <c:v>0</c:v>
                </c:pt>
                <c:pt idx="3062">
                  <c:v>0</c:v>
                </c:pt>
                <c:pt idx="3063">
                  <c:v>0</c:v>
                </c:pt>
                <c:pt idx="3064">
                  <c:v>0</c:v>
                </c:pt>
                <c:pt idx="3065">
                  <c:v>0</c:v>
                </c:pt>
                <c:pt idx="3066">
                  <c:v>0</c:v>
                </c:pt>
                <c:pt idx="3067">
                  <c:v>0</c:v>
                </c:pt>
                <c:pt idx="3068">
                  <c:v>0</c:v>
                </c:pt>
                <c:pt idx="3069">
                  <c:v>0</c:v>
                </c:pt>
                <c:pt idx="3070">
                  <c:v>0</c:v>
                </c:pt>
                <c:pt idx="3071">
                  <c:v>0</c:v>
                </c:pt>
                <c:pt idx="3072">
                  <c:v>0</c:v>
                </c:pt>
                <c:pt idx="3073">
                  <c:v>0</c:v>
                </c:pt>
                <c:pt idx="3074">
                  <c:v>0</c:v>
                </c:pt>
                <c:pt idx="3075">
                  <c:v>0</c:v>
                </c:pt>
                <c:pt idx="3076">
                  <c:v>0</c:v>
                </c:pt>
                <c:pt idx="3077">
                  <c:v>0</c:v>
                </c:pt>
                <c:pt idx="3078">
                  <c:v>0</c:v>
                </c:pt>
                <c:pt idx="3079">
                  <c:v>0</c:v>
                </c:pt>
                <c:pt idx="3080">
                  <c:v>0</c:v>
                </c:pt>
                <c:pt idx="3081">
                  <c:v>0</c:v>
                </c:pt>
                <c:pt idx="3082">
                  <c:v>0</c:v>
                </c:pt>
                <c:pt idx="3083">
                  <c:v>0</c:v>
                </c:pt>
                <c:pt idx="3084">
                  <c:v>0</c:v>
                </c:pt>
                <c:pt idx="3085">
                  <c:v>0</c:v>
                </c:pt>
                <c:pt idx="3086">
                  <c:v>0</c:v>
                </c:pt>
                <c:pt idx="3087">
                  <c:v>0</c:v>
                </c:pt>
                <c:pt idx="3088">
                  <c:v>0</c:v>
                </c:pt>
                <c:pt idx="3089">
                  <c:v>0</c:v>
                </c:pt>
                <c:pt idx="3090">
                  <c:v>0</c:v>
                </c:pt>
                <c:pt idx="3091">
                  <c:v>0</c:v>
                </c:pt>
                <c:pt idx="3092">
                  <c:v>0</c:v>
                </c:pt>
                <c:pt idx="3093">
                  <c:v>0</c:v>
                </c:pt>
                <c:pt idx="3094">
                  <c:v>0</c:v>
                </c:pt>
                <c:pt idx="3095">
                  <c:v>0</c:v>
                </c:pt>
                <c:pt idx="3096">
                  <c:v>0</c:v>
                </c:pt>
                <c:pt idx="3097">
                  <c:v>0</c:v>
                </c:pt>
                <c:pt idx="3098">
                  <c:v>0</c:v>
                </c:pt>
                <c:pt idx="3099">
                  <c:v>0</c:v>
                </c:pt>
                <c:pt idx="3100">
                  <c:v>0</c:v>
                </c:pt>
                <c:pt idx="3101">
                  <c:v>0</c:v>
                </c:pt>
                <c:pt idx="3102">
                  <c:v>0</c:v>
                </c:pt>
                <c:pt idx="3103">
                  <c:v>0</c:v>
                </c:pt>
                <c:pt idx="3104">
                  <c:v>0</c:v>
                </c:pt>
                <c:pt idx="3105">
                  <c:v>0</c:v>
                </c:pt>
                <c:pt idx="3106">
                  <c:v>0</c:v>
                </c:pt>
                <c:pt idx="3107">
                  <c:v>0</c:v>
                </c:pt>
                <c:pt idx="3108">
                  <c:v>0</c:v>
                </c:pt>
                <c:pt idx="3109">
                  <c:v>0</c:v>
                </c:pt>
                <c:pt idx="3110">
                  <c:v>0</c:v>
                </c:pt>
                <c:pt idx="3111">
                  <c:v>0</c:v>
                </c:pt>
                <c:pt idx="3112">
                  <c:v>0</c:v>
                </c:pt>
                <c:pt idx="3113">
                  <c:v>0</c:v>
                </c:pt>
                <c:pt idx="3114">
                  <c:v>0</c:v>
                </c:pt>
                <c:pt idx="3115">
                  <c:v>0</c:v>
                </c:pt>
                <c:pt idx="3116">
                  <c:v>0</c:v>
                </c:pt>
                <c:pt idx="3117">
                  <c:v>0</c:v>
                </c:pt>
                <c:pt idx="3118">
                  <c:v>0</c:v>
                </c:pt>
                <c:pt idx="3119">
                  <c:v>0</c:v>
                </c:pt>
                <c:pt idx="3120">
                  <c:v>0</c:v>
                </c:pt>
                <c:pt idx="3121">
                  <c:v>0</c:v>
                </c:pt>
                <c:pt idx="3122">
                  <c:v>0</c:v>
                </c:pt>
                <c:pt idx="3123">
                  <c:v>0</c:v>
                </c:pt>
                <c:pt idx="3124">
                  <c:v>0</c:v>
                </c:pt>
                <c:pt idx="3125">
                  <c:v>0</c:v>
                </c:pt>
                <c:pt idx="3126">
                  <c:v>0</c:v>
                </c:pt>
                <c:pt idx="3127">
                  <c:v>0</c:v>
                </c:pt>
                <c:pt idx="3128">
                  <c:v>0</c:v>
                </c:pt>
                <c:pt idx="3129">
                  <c:v>0</c:v>
                </c:pt>
                <c:pt idx="3130">
                  <c:v>0</c:v>
                </c:pt>
                <c:pt idx="3131">
                  <c:v>0</c:v>
                </c:pt>
                <c:pt idx="3132">
                  <c:v>0</c:v>
                </c:pt>
                <c:pt idx="3133">
                  <c:v>0</c:v>
                </c:pt>
                <c:pt idx="3134">
                  <c:v>0</c:v>
                </c:pt>
                <c:pt idx="3135">
                  <c:v>0</c:v>
                </c:pt>
                <c:pt idx="3136">
                  <c:v>0</c:v>
                </c:pt>
                <c:pt idx="3137">
                  <c:v>0</c:v>
                </c:pt>
                <c:pt idx="3138">
                  <c:v>0</c:v>
                </c:pt>
                <c:pt idx="3139">
                  <c:v>0</c:v>
                </c:pt>
                <c:pt idx="3140">
                  <c:v>0</c:v>
                </c:pt>
                <c:pt idx="3141">
                  <c:v>0</c:v>
                </c:pt>
                <c:pt idx="3142">
                  <c:v>0</c:v>
                </c:pt>
                <c:pt idx="3143">
                  <c:v>0</c:v>
                </c:pt>
                <c:pt idx="3144">
                  <c:v>0</c:v>
                </c:pt>
                <c:pt idx="3145">
                  <c:v>0</c:v>
                </c:pt>
                <c:pt idx="3146">
                  <c:v>0</c:v>
                </c:pt>
                <c:pt idx="3147">
                  <c:v>0</c:v>
                </c:pt>
                <c:pt idx="3148">
                  <c:v>0</c:v>
                </c:pt>
                <c:pt idx="3149">
                  <c:v>0</c:v>
                </c:pt>
                <c:pt idx="3150">
                  <c:v>0</c:v>
                </c:pt>
                <c:pt idx="3151">
                  <c:v>0</c:v>
                </c:pt>
                <c:pt idx="3152">
                  <c:v>0</c:v>
                </c:pt>
                <c:pt idx="3153">
                  <c:v>0</c:v>
                </c:pt>
                <c:pt idx="3154">
                  <c:v>0</c:v>
                </c:pt>
                <c:pt idx="3155">
                  <c:v>0</c:v>
                </c:pt>
                <c:pt idx="3156">
                  <c:v>0</c:v>
                </c:pt>
                <c:pt idx="3157">
                  <c:v>0</c:v>
                </c:pt>
                <c:pt idx="3158">
                  <c:v>0</c:v>
                </c:pt>
                <c:pt idx="3159">
                  <c:v>0</c:v>
                </c:pt>
                <c:pt idx="3160">
                  <c:v>0</c:v>
                </c:pt>
                <c:pt idx="3161">
                  <c:v>0</c:v>
                </c:pt>
                <c:pt idx="3162">
                  <c:v>0</c:v>
                </c:pt>
                <c:pt idx="3163">
                  <c:v>0</c:v>
                </c:pt>
                <c:pt idx="3164">
                  <c:v>0</c:v>
                </c:pt>
                <c:pt idx="3165">
                  <c:v>0</c:v>
                </c:pt>
                <c:pt idx="3166">
                  <c:v>0</c:v>
                </c:pt>
                <c:pt idx="3167">
                  <c:v>0</c:v>
                </c:pt>
                <c:pt idx="3168">
                  <c:v>0</c:v>
                </c:pt>
                <c:pt idx="3169">
                  <c:v>0</c:v>
                </c:pt>
                <c:pt idx="3170">
                  <c:v>0</c:v>
                </c:pt>
                <c:pt idx="3171">
                  <c:v>0</c:v>
                </c:pt>
                <c:pt idx="3172">
                  <c:v>0</c:v>
                </c:pt>
                <c:pt idx="3173">
                  <c:v>0</c:v>
                </c:pt>
                <c:pt idx="3174">
                  <c:v>0</c:v>
                </c:pt>
                <c:pt idx="3175">
                  <c:v>0</c:v>
                </c:pt>
                <c:pt idx="3176">
                  <c:v>0</c:v>
                </c:pt>
                <c:pt idx="3177">
                  <c:v>0</c:v>
                </c:pt>
                <c:pt idx="3178">
                  <c:v>0</c:v>
                </c:pt>
                <c:pt idx="3179">
                  <c:v>0</c:v>
                </c:pt>
                <c:pt idx="3180">
                  <c:v>0</c:v>
                </c:pt>
                <c:pt idx="3181">
                  <c:v>0</c:v>
                </c:pt>
                <c:pt idx="3182">
                  <c:v>0</c:v>
                </c:pt>
                <c:pt idx="3183">
                  <c:v>0</c:v>
                </c:pt>
                <c:pt idx="3184">
                  <c:v>0</c:v>
                </c:pt>
                <c:pt idx="3185">
                  <c:v>0</c:v>
                </c:pt>
                <c:pt idx="3186">
                  <c:v>0</c:v>
                </c:pt>
                <c:pt idx="3187">
                  <c:v>0</c:v>
                </c:pt>
                <c:pt idx="3188">
                  <c:v>0</c:v>
                </c:pt>
                <c:pt idx="3189">
                  <c:v>0</c:v>
                </c:pt>
                <c:pt idx="3190">
                  <c:v>0</c:v>
                </c:pt>
                <c:pt idx="3191">
                  <c:v>0</c:v>
                </c:pt>
                <c:pt idx="3192">
                  <c:v>0</c:v>
                </c:pt>
                <c:pt idx="3193">
                  <c:v>0</c:v>
                </c:pt>
                <c:pt idx="3194">
                  <c:v>0</c:v>
                </c:pt>
                <c:pt idx="3195">
                  <c:v>0</c:v>
                </c:pt>
                <c:pt idx="3196">
                  <c:v>0</c:v>
                </c:pt>
                <c:pt idx="3197">
                  <c:v>0</c:v>
                </c:pt>
                <c:pt idx="3198">
                  <c:v>0</c:v>
                </c:pt>
                <c:pt idx="3199">
                  <c:v>0</c:v>
                </c:pt>
                <c:pt idx="3200">
                  <c:v>0</c:v>
                </c:pt>
                <c:pt idx="3201">
                  <c:v>0</c:v>
                </c:pt>
                <c:pt idx="3202">
                  <c:v>0</c:v>
                </c:pt>
                <c:pt idx="3203">
                  <c:v>0</c:v>
                </c:pt>
                <c:pt idx="3204">
                  <c:v>0</c:v>
                </c:pt>
                <c:pt idx="3205">
                  <c:v>0</c:v>
                </c:pt>
                <c:pt idx="3206">
                  <c:v>0</c:v>
                </c:pt>
                <c:pt idx="3207">
                  <c:v>0</c:v>
                </c:pt>
                <c:pt idx="3208">
                  <c:v>0</c:v>
                </c:pt>
                <c:pt idx="3209">
                  <c:v>0</c:v>
                </c:pt>
                <c:pt idx="3210">
                  <c:v>0</c:v>
                </c:pt>
                <c:pt idx="3211">
                  <c:v>0</c:v>
                </c:pt>
                <c:pt idx="3212">
                  <c:v>0</c:v>
                </c:pt>
                <c:pt idx="3213">
                  <c:v>0</c:v>
                </c:pt>
                <c:pt idx="3214">
                  <c:v>0</c:v>
                </c:pt>
                <c:pt idx="3215">
                  <c:v>0</c:v>
                </c:pt>
                <c:pt idx="3216">
                  <c:v>0</c:v>
                </c:pt>
                <c:pt idx="3217">
                  <c:v>0</c:v>
                </c:pt>
                <c:pt idx="3218">
                  <c:v>0</c:v>
                </c:pt>
                <c:pt idx="3219">
                  <c:v>0</c:v>
                </c:pt>
                <c:pt idx="3220">
                  <c:v>0</c:v>
                </c:pt>
                <c:pt idx="3221">
                  <c:v>0</c:v>
                </c:pt>
                <c:pt idx="3222">
                  <c:v>0</c:v>
                </c:pt>
                <c:pt idx="3223">
                  <c:v>0</c:v>
                </c:pt>
                <c:pt idx="3224">
                  <c:v>0</c:v>
                </c:pt>
                <c:pt idx="3225">
                  <c:v>0</c:v>
                </c:pt>
                <c:pt idx="3226">
                  <c:v>0</c:v>
                </c:pt>
                <c:pt idx="3227">
                  <c:v>0</c:v>
                </c:pt>
                <c:pt idx="3228">
                  <c:v>0</c:v>
                </c:pt>
                <c:pt idx="3229">
                  <c:v>0</c:v>
                </c:pt>
                <c:pt idx="3230">
                  <c:v>0</c:v>
                </c:pt>
                <c:pt idx="3231">
                  <c:v>0</c:v>
                </c:pt>
                <c:pt idx="3232">
                  <c:v>0</c:v>
                </c:pt>
                <c:pt idx="3233">
                  <c:v>0</c:v>
                </c:pt>
                <c:pt idx="3234">
                  <c:v>0</c:v>
                </c:pt>
                <c:pt idx="3235">
                  <c:v>0</c:v>
                </c:pt>
                <c:pt idx="3236">
                  <c:v>0</c:v>
                </c:pt>
                <c:pt idx="3237">
                  <c:v>0</c:v>
                </c:pt>
                <c:pt idx="3238">
                  <c:v>0</c:v>
                </c:pt>
                <c:pt idx="3239">
                  <c:v>0</c:v>
                </c:pt>
                <c:pt idx="3240">
                  <c:v>0</c:v>
                </c:pt>
                <c:pt idx="3241">
                  <c:v>0</c:v>
                </c:pt>
                <c:pt idx="3242">
                  <c:v>0</c:v>
                </c:pt>
                <c:pt idx="3243">
                  <c:v>0</c:v>
                </c:pt>
                <c:pt idx="3244">
                  <c:v>0</c:v>
                </c:pt>
                <c:pt idx="3245">
                  <c:v>0</c:v>
                </c:pt>
                <c:pt idx="3246">
                  <c:v>0</c:v>
                </c:pt>
                <c:pt idx="3247">
                  <c:v>0</c:v>
                </c:pt>
                <c:pt idx="3248">
                  <c:v>0</c:v>
                </c:pt>
                <c:pt idx="3249">
                  <c:v>0</c:v>
                </c:pt>
                <c:pt idx="3250">
                  <c:v>0</c:v>
                </c:pt>
                <c:pt idx="3251">
                  <c:v>0</c:v>
                </c:pt>
                <c:pt idx="3252">
                  <c:v>0</c:v>
                </c:pt>
                <c:pt idx="3253">
                  <c:v>0</c:v>
                </c:pt>
                <c:pt idx="3254">
                  <c:v>0</c:v>
                </c:pt>
                <c:pt idx="3255">
                  <c:v>0</c:v>
                </c:pt>
                <c:pt idx="3256">
                  <c:v>0</c:v>
                </c:pt>
                <c:pt idx="3257">
                  <c:v>0</c:v>
                </c:pt>
                <c:pt idx="3258">
                  <c:v>0</c:v>
                </c:pt>
                <c:pt idx="3259">
                  <c:v>0</c:v>
                </c:pt>
                <c:pt idx="3260">
                  <c:v>0</c:v>
                </c:pt>
                <c:pt idx="3261">
                  <c:v>0</c:v>
                </c:pt>
                <c:pt idx="3262">
                  <c:v>0</c:v>
                </c:pt>
                <c:pt idx="3263">
                  <c:v>0</c:v>
                </c:pt>
              </c:numCache>
            </c:numRef>
          </c:yVal>
          <c:smooth val="0"/>
          <c:extLst>
            <c:ext xmlns:c16="http://schemas.microsoft.com/office/drawing/2014/chart" uri="{C3380CC4-5D6E-409C-BE32-E72D297353CC}">
              <c16:uniqueId val="{00000000-3424-0440-8DCA-DD55091A0538}"/>
            </c:ext>
          </c:extLst>
        </c:ser>
        <c:ser>
          <c:idx val="1"/>
          <c:order val="1"/>
          <c:tx>
            <c:strRef>
              <c:f>Sheet1!$C$2</c:f>
              <c:strCache>
                <c:ptCount val="1"/>
                <c:pt idx="0">
                  <c:v>Capsule</c:v>
                </c:pt>
              </c:strCache>
            </c:strRef>
          </c:tx>
          <c:spPr>
            <a:ln w="19050" cap="rnd">
              <a:noFill/>
              <a:round/>
            </a:ln>
            <a:effectLst/>
          </c:spPr>
          <c:marker>
            <c:symbol val="circle"/>
            <c:size val="5"/>
            <c:spPr>
              <a:solidFill>
                <a:srgbClr val="FF0000"/>
              </a:solidFill>
              <a:ln w="9525">
                <a:solidFill>
                  <a:srgbClr val="FF0000"/>
                </a:solidFill>
              </a:ln>
              <a:effectLst/>
            </c:spPr>
          </c:marker>
          <c:xVal>
            <c:numRef>
              <c:f>Sheet1!$A$3:$A$3266</c:f>
              <c:numCache>
                <c:formatCode>General</c:formatCode>
                <c:ptCount val="3264"/>
                <c:pt idx="0">
                  <c:v>0</c:v>
                </c:pt>
                <c:pt idx="1">
                  <c:v>0.1</c:v>
                </c:pt>
                <c:pt idx="2">
                  <c:v>0.2</c:v>
                </c:pt>
                <c:pt idx="3">
                  <c:v>0.3</c:v>
                </c:pt>
                <c:pt idx="4">
                  <c:v>0.4</c:v>
                </c:pt>
                <c:pt idx="5">
                  <c:v>0.5</c:v>
                </c:pt>
                <c:pt idx="6">
                  <c:v>0.6</c:v>
                </c:pt>
                <c:pt idx="7">
                  <c:v>0.7</c:v>
                </c:pt>
                <c:pt idx="8">
                  <c:v>0.8</c:v>
                </c:pt>
                <c:pt idx="9">
                  <c:v>0.9</c:v>
                </c:pt>
                <c:pt idx="10">
                  <c:v>1</c:v>
                </c:pt>
                <c:pt idx="11">
                  <c:v>1.1000000000000001</c:v>
                </c:pt>
                <c:pt idx="12">
                  <c:v>1.2</c:v>
                </c:pt>
                <c:pt idx="13">
                  <c:v>1.3</c:v>
                </c:pt>
                <c:pt idx="14">
                  <c:v>1.4</c:v>
                </c:pt>
                <c:pt idx="15">
                  <c:v>1.5</c:v>
                </c:pt>
                <c:pt idx="16">
                  <c:v>1.6</c:v>
                </c:pt>
                <c:pt idx="17">
                  <c:v>1.7</c:v>
                </c:pt>
                <c:pt idx="18">
                  <c:v>1.8</c:v>
                </c:pt>
                <c:pt idx="19">
                  <c:v>1.9</c:v>
                </c:pt>
                <c:pt idx="20">
                  <c:v>2</c:v>
                </c:pt>
                <c:pt idx="21">
                  <c:v>2.1</c:v>
                </c:pt>
                <c:pt idx="22">
                  <c:v>2.2000000000000002</c:v>
                </c:pt>
                <c:pt idx="23">
                  <c:v>2.2999999999999998</c:v>
                </c:pt>
                <c:pt idx="24">
                  <c:v>2.4</c:v>
                </c:pt>
                <c:pt idx="25">
                  <c:v>2.5</c:v>
                </c:pt>
                <c:pt idx="26">
                  <c:v>2.6</c:v>
                </c:pt>
                <c:pt idx="27">
                  <c:v>2.7</c:v>
                </c:pt>
                <c:pt idx="28">
                  <c:v>2.8</c:v>
                </c:pt>
                <c:pt idx="29">
                  <c:v>2.9</c:v>
                </c:pt>
                <c:pt idx="30">
                  <c:v>3</c:v>
                </c:pt>
                <c:pt idx="31">
                  <c:v>3.1</c:v>
                </c:pt>
                <c:pt idx="32">
                  <c:v>3.2</c:v>
                </c:pt>
                <c:pt idx="33">
                  <c:v>3.3</c:v>
                </c:pt>
                <c:pt idx="34">
                  <c:v>3.4</c:v>
                </c:pt>
                <c:pt idx="35">
                  <c:v>3.5</c:v>
                </c:pt>
                <c:pt idx="36">
                  <c:v>3.6</c:v>
                </c:pt>
                <c:pt idx="37">
                  <c:v>3.7</c:v>
                </c:pt>
                <c:pt idx="38">
                  <c:v>3.8</c:v>
                </c:pt>
                <c:pt idx="39">
                  <c:v>3.9</c:v>
                </c:pt>
                <c:pt idx="40">
                  <c:v>4</c:v>
                </c:pt>
                <c:pt idx="41">
                  <c:v>4.0999999999999996</c:v>
                </c:pt>
                <c:pt idx="42">
                  <c:v>4.2</c:v>
                </c:pt>
                <c:pt idx="43">
                  <c:v>4.3</c:v>
                </c:pt>
                <c:pt idx="44">
                  <c:v>4.4000000000000004</c:v>
                </c:pt>
                <c:pt idx="45">
                  <c:v>4.5</c:v>
                </c:pt>
                <c:pt idx="46">
                  <c:v>4.5999999999999996</c:v>
                </c:pt>
                <c:pt idx="47">
                  <c:v>4.7</c:v>
                </c:pt>
                <c:pt idx="48">
                  <c:v>4.8</c:v>
                </c:pt>
                <c:pt idx="49">
                  <c:v>4.9000000000000004</c:v>
                </c:pt>
                <c:pt idx="50">
                  <c:v>5</c:v>
                </c:pt>
                <c:pt idx="51">
                  <c:v>5.0999999999999996</c:v>
                </c:pt>
                <c:pt idx="52">
                  <c:v>5.2</c:v>
                </c:pt>
                <c:pt idx="53">
                  <c:v>5.3</c:v>
                </c:pt>
                <c:pt idx="54">
                  <c:v>5.4</c:v>
                </c:pt>
                <c:pt idx="55">
                  <c:v>5.5</c:v>
                </c:pt>
                <c:pt idx="56">
                  <c:v>5.6</c:v>
                </c:pt>
                <c:pt idx="57">
                  <c:v>5.7</c:v>
                </c:pt>
                <c:pt idx="58">
                  <c:v>5.8</c:v>
                </c:pt>
                <c:pt idx="59">
                  <c:v>5.9</c:v>
                </c:pt>
                <c:pt idx="60">
                  <c:v>6</c:v>
                </c:pt>
                <c:pt idx="61">
                  <c:v>6.1</c:v>
                </c:pt>
                <c:pt idx="62">
                  <c:v>6.2</c:v>
                </c:pt>
                <c:pt idx="63">
                  <c:v>6.3</c:v>
                </c:pt>
                <c:pt idx="64">
                  <c:v>6.4</c:v>
                </c:pt>
                <c:pt idx="65">
                  <c:v>6.5</c:v>
                </c:pt>
                <c:pt idx="66">
                  <c:v>6.6</c:v>
                </c:pt>
                <c:pt idx="67">
                  <c:v>6.7</c:v>
                </c:pt>
                <c:pt idx="68">
                  <c:v>6.8</c:v>
                </c:pt>
                <c:pt idx="69">
                  <c:v>6.9</c:v>
                </c:pt>
                <c:pt idx="70">
                  <c:v>7</c:v>
                </c:pt>
                <c:pt idx="71">
                  <c:v>7.1</c:v>
                </c:pt>
                <c:pt idx="72">
                  <c:v>7.2</c:v>
                </c:pt>
                <c:pt idx="73">
                  <c:v>7.3</c:v>
                </c:pt>
                <c:pt idx="74">
                  <c:v>7.4</c:v>
                </c:pt>
                <c:pt idx="75">
                  <c:v>7.5</c:v>
                </c:pt>
                <c:pt idx="76">
                  <c:v>7.6</c:v>
                </c:pt>
                <c:pt idx="77">
                  <c:v>7.7</c:v>
                </c:pt>
                <c:pt idx="78">
                  <c:v>7.8</c:v>
                </c:pt>
                <c:pt idx="79">
                  <c:v>7.9</c:v>
                </c:pt>
                <c:pt idx="80">
                  <c:v>8</c:v>
                </c:pt>
                <c:pt idx="81">
                  <c:v>8.1</c:v>
                </c:pt>
                <c:pt idx="82">
                  <c:v>8.1999999999999993</c:v>
                </c:pt>
                <c:pt idx="83">
                  <c:v>8.3000000000000007</c:v>
                </c:pt>
                <c:pt idx="84">
                  <c:v>8.4</c:v>
                </c:pt>
                <c:pt idx="85">
                  <c:v>8.5</c:v>
                </c:pt>
                <c:pt idx="86">
                  <c:v>8.6</c:v>
                </c:pt>
                <c:pt idx="87">
                  <c:v>8.6999999999999993</c:v>
                </c:pt>
                <c:pt idx="88">
                  <c:v>8.8000000000000007</c:v>
                </c:pt>
                <c:pt idx="89">
                  <c:v>8.9</c:v>
                </c:pt>
                <c:pt idx="90">
                  <c:v>9</c:v>
                </c:pt>
                <c:pt idx="91">
                  <c:v>9.1</c:v>
                </c:pt>
                <c:pt idx="92">
                  <c:v>9.1999999999999993</c:v>
                </c:pt>
                <c:pt idx="93">
                  <c:v>9.3000000000000007</c:v>
                </c:pt>
                <c:pt idx="94">
                  <c:v>9.4</c:v>
                </c:pt>
                <c:pt idx="95">
                  <c:v>9.5</c:v>
                </c:pt>
                <c:pt idx="96">
                  <c:v>9.6</c:v>
                </c:pt>
                <c:pt idx="97">
                  <c:v>9.6999999999999993</c:v>
                </c:pt>
                <c:pt idx="98">
                  <c:v>9.8000000000000007</c:v>
                </c:pt>
                <c:pt idx="99">
                  <c:v>9.9</c:v>
                </c:pt>
                <c:pt idx="100">
                  <c:v>10</c:v>
                </c:pt>
                <c:pt idx="101">
                  <c:v>10.1</c:v>
                </c:pt>
                <c:pt idx="102">
                  <c:v>10.199999999999999</c:v>
                </c:pt>
                <c:pt idx="103">
                  <c:v>10.3</c:v>
                </c:pt>
                <c:pt idx="104">
                  <c:v>10.4</c:v>
                </c:pt>
                <c:pt idx="105">
                  <c:v>10.5</c:v>
                </c:pt>
                <c:pt idx="106">
                  <c:v>10.6</c:v>
                </c:pt>
                <c:pt idx="107">
                  <c:v>10.7</c:v>
                </c:pt>
                <c:pt idx="108">
                  <c:v>10.8</c:v>
                </c:pt>
                <c:pt idx="109">
                  <c:v>10.9</c:v>
                </c:pt>
                <c:pt idx="110">
                  <c:v>11</c:v>
                </c:pt>
                <c:pt idx="111">
                  <c:v>11.1</c:v>
                </c:pt>
                <c:pt idx="112">
                  <c:v>11.2</c:v>
                </c:pt>
                <c:pt idx="113">
                  <c:v>11.3</c:v>
                </c:pt>
                <c:pt idx="114">
                  <c:v>11.4</c:v>
                </c:pt>
                <c:pt idx="115">
                  <c:v>11.5</c:v>
                </c:pt>
                <c:pt idx="116">
                  <c:v>11.6</c:v>
                </c:pt>
                <c:pt idx="117">
                  <c:v>11.7</c:v>
                </c:pt>
                <c:pt idx="118">
                  <c:v>11.8</c:v>
                </c:pt>
                <c:pt idx="119">
                  <c:v>11.9</c:v>
                </c:pt>
                <c:pt idx="120">
                  <c:v>12</c:v>
                </c:pt>
                <c:pt idx="121">
                  <c:v>12.1</c:v>
                </c:pt>
                <c:pt idx="122">
                  <c:v>12.2</c:v>
                </c:pt>
                <c:pt idx="123">
                  <c:v>12.3</c:v>
                </c:pt>
                <c:pt idx="124">
                  <c:v>12.4</c:v>
                </c:pt>
                <c:pt idx="125">
                  <c:v>12.5</c:v>
                </c:pt>
                <c:pt idx="126">
                  <c:v>12.6</c:v>
                </c:pt>
                <c:pt idx="127">
                  <c:v>12.7</c:v>
                </c:pt>
                <c:pt idx="128">
                  <c:v>12.8</c:v>
                </c:pt>
                <c:pt idx="129">
                  <c:v>12.9</c:v>
                </c:pt>
                <c:pt idx="130">
                  <c:v>13</c:v>
                </c:pt>
                <c:pt idx="131">
                  <c:v>13.1</c:v>
                </c:pt>
                <c:pt idx="132">
                  <c:v>13.2</c:v>
                </c:pt>
                <c:pt idx="133">
                  <c:v>13.3</c:v>
                </c:pt>
                <c:pt idx="134">
                  <c:v>13.4</c:v>
                </c:pt>
                <c:pt idx="135">
                  <c:v>13.5</c:v>
                </c:pt>
                <c:pt idx="136">
                  <c:v>13.6</c:v>
                </c:pt>
                <c:pt idx="137">
                  <c:v>13.7</c:v>
                </c:pt>
                <c:pt idx="138">
                  <c:v>13.8</c:v>
                </c:pt>
                <c:pt idx="139">
                  <c:v>13.9</c:v>
                </c:pt>
                <c:pt idx="140">
                  <c:v>14</c:v>
                </c:pt>
                <c:pt idx="141">
                  <c:v>14.1</c:v>
                </c:pt>
                <c:pt idx="142">
                  <c:v>14.2</c:v>
                </c:pt>
                <c:pt idx="143">
                  <c:v>14.3</c:v>
                </c:pt>
                <c:pt idx="144">
                  <c:v>14.4</c:v>
                </c:pt>
                <c:pt idx="145">
                  <c:v>14.5</c:v>
                </c:pt>
                <c:pt idx="146">
                  <c:v>14.6</c:v>
                </c:pt>
                <c:pt idx="147">
                  <c:v>14.7</c:v>
                </c:pt>
                <c:pt idx="148">
                  <c:v>14.8</c:v>
                </c:pt>
                <c:pt idx="149">
                  <c:v>14.9</c:v>
                </c:pt>
                <c:pt idx="150">
                  <c:v>15</c:v>
                </c:pt>
                <c:pt idx="151">
                  <c:v>15.1</c:v>
                </c:pt>
                <c:pt idx="152">
                  <c:v>15.2</c:v>
                </c:pt>
                <c:pt idx="153">
                  <c:v>15.3</c:v>
                </c:pt>
                <c:pt idx="154">
                  <c:v>15.4</c:v>
                </c:pt>
                <c:pt idx="155">
                  <c:v>15.5</c:v>
                </c:pt>
                <c:pt idx="156">
                  <c:v>15.6</c:v>
                </c:pt>
                <c:pt idx="157">
                  <c:v>15.7</c:v>
                </c:pt>
                <c:pt idx="158">
                  <c:v>15.8</c:v>
                </c:pt>
                <c:pt idx="159">
                  <c:v>15.9</c:v>
                </c:pt>
                <c:pt idx="160">
                  <c:v>16</c:v>
                </c:pt>
                <c:pt idx="161">
                  <c:v>16.100000000000001</c:v>
                </c:pt>
                <c:pt idx="162">
                  <c:v>16.2</c:v>
                </c:pt>
                <c:pt idx="163">
                  <c:v>16.3</c:v>
                </c:pt>
                <c:pt idx="164">
                  <c:v>16.399999999999999</c:v>
                </c:pt>
                <c:pt idx="165">
                  <c:v>16.5</c:v>
                </c:pt>
                <c:pt idx="166">
                  <c:v>16.600000000000001</c:v>
                </c:pt>
                <c:pt idx="167">
                  <c:v>16.7</c:v>
                </c:pt>
                <c:pt idx="168">
                  <c:v>16.8</c:v>
                </c:pt>
                <c:pt idx="169">
                  <c:v>16.899999999999999</c:v>
                </c:pt>
                <c:pt idx="170">
                  <c:v>17</c:v>
                </c:pt>
                <c:pt idx="171">
                  <c:v>17.100000000000001</c:v>
                </c:pt>
                <c:pt idx="172">
                  <c:v>17.2</c:v>
                </c:pt>
                <c:pt idx="173">
                  <c:v>17.3</c:v>
                </c:pt>
                <c:pt idx="174">
                  <c:v>17.399999999999999</c:v>
                </c:pt>
                <c:pt idx="175">
                  <c:v>17.5</c:v>
                </c:pt>
                <c:pt idx="176">
                  <c:v>17.600000000000001</c:v>
                </c:pt>
                <c:pt idx="177">
                  <c:v>17.7</c:v>
                </c:pt>
                <c:pt idx="178">
                  <c:v>17.8</c:v>
                </c:pt>
                <c:pt idx="179">
                  <c:v>17.899999999999999</c:v>
                </c:pt>
                <c:pt idx="180">
                  <c:v>18</c:v>
                </c:pt>
                <c:pt idx="181">
                  <c:v>18.100000000000001</c:v>
                </c:pt>
                <c:pt idx="182">
                  <c:v>18.2</c:v>
                </c:pt>
                <c:pt idx="183">
                  <c:v>18.3</c:v>
                </c:pt>
                <c:pt idx="184">
                  <c:v>18.399999999999999</c:v>
                </c:pt>
                <c:pt idx="185">
                  <c:v>18.5</c:v>
                </c:pt>
                <c:pt idx="186">
                  <c:v>18.600000000000001</c:v>
                </c:pt>
                <c:pt idx="187">
                  <c:v>18.7</c:v>
                </c:pt>
                <c:pt idx="188">
                  <c:v>18.8</c:v>
                </c:pt>
                <c:pt idx="189">
                  <c:v>18.899999999999999</c:v>
                </c:pt>
                <c:pt idx="190">
                  <c:v>19</c:v>
                </c:pt>
                <c:pt idx="191">
                  <c:v>19.100000000000001</c:v>
                </c:pt>
                <c:pt idx="192">
                  <c:v>19.2</c:v>
                </c:pt>
                <c:pt idx="193">
                  <c:v>19.3</c:v>
                </c:pt>
                <c:pt idx="194">
                  <c:v>19.399999999999999</c:v>
                </c:pt>
                <c:pt idx="195">
                  <c:v>19.5</c:v>
                </c:pt>
                <c:pt idx="196">
                  <c:v>19.600000000000001</c:v>
                </c:pt>
                <c:pt idx="197">
                  <c:v>19.7</c:v>
                </c:pt>
                <c:pt idx="198">
                  <c:v>19.8</c:v>
                </c:pt>
                <c:pt idx="199">
                  <c:v>19.899999999999999</c:v>
                </c:pt>
                <c:pt idx="200">
                  <c:v>20</c:v>
                </c:pt>
                <c:pt idx="201">
                  <c:v>20.100000000000001</c:v>
                </c:pt>
                <c:pt idx="202">
                  <c:v>20.2</c:v>
                </c:pt>
                <c:pt idx="203">
                  <c:v>20.3</c:v>
                </c:pt>
                <c:pt idx="204">
                  <c:v>20.399999999999999</c:v>
                </c:pt>
                <c:pt idx="205">
                  <c:v>20.5</c:v>
                </c:pt>
                <c:pt idx="206">
                  <c:v>20.6</c:v>
                </c:pt>
                <c:pt idx="207">
                  <c:v>20.7</c:v>
                </c:pt>
                <c:pt idx="208">
                  <c:v>20.8</c:v>
                </c:pt>
                <c:pt idx="209">
                  <c:v>20.9</c:v>
                </c:pt>
                <c:pt idx="210">
                  <c:v>21</c:v>
                </c:pt>
                <c:pt idx="211">
                  <c:v>21.1</c:v>
                </c:pt>
                <c:pt idx="212">
                  <c:v>21.2</c:v>
                </c:pt>
                <c:pt idx="213">
                  <c:v>21.3</c:v>
                </c:pt>
                <c:pt idx="214">
                  <c:v>21.4</c:v>
                </c:pt>
                <c:pt idx="215">
                  <c:v>21.5</c:v>
                </c:pt>
                <c:pt idx="216">
                  <c:v>21.6</c:v>
                </c:pt>
                <c:pt idx="217">
                  <c:v>21.7</c:v>
                </c:pt>
                <c:pt idx="218">
                  <c:v>21.8</c:v>
                </c:pt>
                <c:pt idx="219">
                  <c:v>21.9</c:v>
                </c:pt>
                <c:pt idx="220">
                  <c:v>22</c:v>
                </c:pt>
                <c:pt idx="221">
                  <c:v>22.1</c:v>
                </c:pt>
                <c:pt idx="222">
                  <c:v>22.2</c:v>
                </c:pt>
                <c:pt idx="223">
                  <c:v>22.3</c:v>
                </c:pt>
                <c:pt idx="224">
                  <c:v>22.4</c:v>
                </c:pt>
                <c:pt idx="225">
                  <c:v>22.5</c:v>
                </c:pt>
                <c:pt idx="226">
                  <c:v>22.6</c:v>
                </c:pt>
                <c:pt idx="227">
                  <c:v>22.7</c:v>
                </c:pt>
                <c:pt idx="228">
                  <c:v>22.8</c:v>
                </c:pt>
                <c:pt idx="229">
                  <c:v>22.9</c:v>
                </c:pt>
                <c:pt idx="230">
                  <c:v>23</c:v>
                </c:pt>
                <c:pt idx="231">
                  <c:v>23.1</c:v>
                </c:pt>
                <c:pt idx="232">
                  <c:v>23.2</c:v>
                </c:pt>
                <c:pt idx="233">
                  <c:v>23.3</c:v>
                </c:pt>
                <c:pt idx="234">
                  <c:v>23.4</c:v>
                </c:pt>
                <c:pt idx="235">
                  <c:v>23.5</c:v>
                </c:pt>
                <c:pt idx="236">
                  <c:v>23.6</c:v>
                </c:pt>
                <c:pt idx="237">
                  <c:v>23.7</c:v>
                </c:pt>
                <c:pt idx="238">
                  <c:v>23.8</c:v>
                </c:pt>
                <c:pt idx="239">
                  <c:v>23.9</c:v>
                </c:pt>
                <c:pt idx="240">
                  <c:v>24</c:v>
                </c:pt>
                <c:pt idx="241">
                  <c:v>24.1</c:v>
                </c:pt>
                <c:pt idx="242">
                  <c:v>24.2</c:v>
                </c:pt>
                <c:pt idx="243">
                  <c:v>24.3</c:v>
                </c:pt>
                <c:pt idx="244">
                  <c:v>24.4</c:v>
                </c:pt>
                <c:pt idx="245">
                  <c:v>24.5</c:v>
                </c:pt>
                <c:pt idx="246">
                  <c:v>24.6</c:v>
                </c:pt>
                <c:pt idx="247">
                  <c:v>24.7</c:v>
                </c:pt>
                <c:pt idx="248">
                  <c:v>24.8</c:v>
                </c:pt>
                <c:pt idx="249">
                  <c:v>24.9</c:v>
                </c:pt>
                <c:pt idx="250">
                  <c:v>25</c:v>
                </c:pt>
                <c:pt idx="251">
                  <c:v>25.1</c:v>
                </c:pt>
                <c:pt idx="252">
                  <c:v>25.2</c:v>
                </c:pt>
                <c:pt idx="253">
                  <c:v>25.3</c:v>
                </c:pt>
                <c:pt idx="254">
                  <c:v>25.4</c:v>
                </c:pt>
                <c:pt idx="255">
                  <c:v>25.5</c:v>
                </c:pt>
                <c:pt idx="256">
                  <c:v>25.6</c:v>
                </c:pt>
                <c:pt idx="257">
                  <c:v>25.7</c:v>
                </c:pt>
                <c:pt idx="258">
                  <c:v>25.8</c:v>
                </c:pt>
                <c:pt idx="259">
                  <c:v>25.9</c:v>
                </c:pt>
                <c:pt idx="260">
                  <c:v>26</c:v>
                </c:pt>
                <c:pt idx="261">
                  <c:v>26.1</c:v>
                </c:pt>
                <c:pt idx="262">
                  <c:v>26.2</c:v>
                </c:pt>
                <c:pt idx="263">
                  <c:v>26.3</c:v>
                </c:pt>
                <c:pt idx="264">
                  <c:v>26.4</c:v>
                </c:pt>
                <c:pt idx="265">
                  <c:v>26.5</c:v>
                </c:pt>
                <c:pt idx="266">
                  <c:v>26.6</c:v>
                </c:pt>
                <c:pt idx="267">
                  <c:v>26.7</c:v>
                </c:pt>
                <c:pt idx="268">
                  <c:v>26.8</c:v>
                </c:pt>
                <c:pt idx="269">
                  <c:v>26.9</c:v>
                </c:pt>
                <c:pt idx="270">
                  <c:v>27</c:v>
                </c:pt>
                <c:pt idx="271">
                  <c:v>27.1</c:v>
                </c:pt>
                <c:pt idx="272">
                  <c:v>27.2</c:v>
                </c:pt>
                <c:pt idx="273">
                  <c:v>27.3</c:v>
                </c:pt>
                <c:pt idx="274">
                  <c:v>27.4</c:v>
                </c:pt>
                <c:pt idx="275">
                  <c:v>27.5</c:v>
                </c:pt>
                <c:pt idx="276">
                  <c:v>27.6</c:v>
                </c:pt>
                <c:pt idx="277">
                  <c:v>27.7</c:v>
                </c:pt>
                <c:pt idx="278">
                  <c:v>27.8</c:v>
                </c:pt>
                <c:pt idx="279">
                  <c:v>27.9</c:v>
                </c:pt>
                <c:pt idx="280">
                  <c:v>28</c:v>
                </c:pt>
                <c:pt idx="281">
                  <c:v>28.1</c:v>
                </c:pt>
                <c:pt idx="282">
                  <c:v>28.2</c:v>
                </c:pt>
                <c:pt idx="283">
                  <c:v>28.3</c:v>
                </c:pt>
                <c:pt idx="284">
                  <c:v>28.4</c:v>
                </c:pt>
                <c:pt idx="285">
                  <c:v>28.5</c:v>
                </c:pt>
                <c:pt idx="286">
                  <c:v>28.6</c:v>
                </c:pt>
                <c:pt idx="287">
                  <c:v>28.7</c:v>
                </c:pt>
                <c:pt idx="288">
                  <c:v>28.8</c:v>
                </c:pt>
                <c:pt idx="289">
                  <c:v>28.9</c:v>
                </c:pt>
                <c:pt idx="290">
                  <c:v>29</c:v>
                </c:pt>
                <c:pt idx="291">
                  <c:v>29.1</c:v>
                </c:pt>
                <c:pt idx="292">
                  <c:v>29.2</c:v>
                </c:pt>
                <c:pt idx="293">
                  <c:v>29.3</c:v>
                </c:pt>
                <c:pt idx="294">
                  <c:v>29.4</c:v>
                </c:pt>
                <c:pt idx="295">
                  <c:v>29.5</c:v>
                </c:pt>
                <c:pt idx="296">
                  <c:v>29.6</c:v>
                </c:pt>
                <c:pt idx="297">
                  <c:v>29.7</c:v>
                </c:pt>
                <c:pt idx="298">
                  <c:v>29.8</c:v>
                </c:pt>
                <c:pt idx="299">
                  <c:v>29.9</c:v>
                </c:pt>
                <c:pt idx="300">
                  <c:v>30</c:v>
                </c:pt>
                <c:pt idx="301">
                  <c:v>30.1</c:v>
                </c:pt>
                <c:pt idx="302">
                  <c:v>30.2</c:v>
                </c:pt>
                <c:pt idx="303">
                  <c:v>30.3</c:v>
                </c:pt>
                <c:pt idx="304">
                  <c:v>30.4</c:v>
                </c:pt>
                <c:pt idx="305">
                  <c:v>30.5</c:v>
                </c:pt>
                <c:pt idx="306">
                  <c:v>30.6</c:v>
                </c:pt>
                <c:pt idx="307">
                  <c:v>30.7</c:v>
                </c:pt>
                <c:pt idx="308">
                  <c:v>30.8</c:v>
                </c:pt>
                <c:pt idx="309">
                  <c:v>30.9</c:v>
                </c:pt>
                <c:pt idx="310">
                  <c:v>31</c:v>
                </c:pt>
                <c:pt idx="311">
                  <c:v>31.1</c:v>
                </c:pt>
                <c:pt idx="312">
                  <c:v>31.2</c:v>
                </c:pt>
                <c:pt idx="313">
                  <c:v>31.3</c:v>
                </c:pt>
                <c:pt idx="314">
                  <c:v>31.4</c:v>
                </c:pt>
                <c:pt idx="315">
                  <c:v>31.5</c:v>
                </c:pt>
                <c:pt idx="316">
                  <c:v>31.6</c:v>
                </c:pt>
                <c:pt idx="317">
                  <c:v>31.7</c:v>
                </c:pt>
                <c:pt idx="318">
                  <c:v>31.8</c:v>
                </c:pt>
                <c:pt idx="319">
                  <c:v>31.9</c:v>
                </c:pt>
                <c:pt idx="320">
                  <c:v>32</c:v>
                </c:pt>
                <c:pt idx="321">
                  <c:v>32.1</c:v>
                </c:pt>
                <c:pt idx="322">
                  <c:v>32.200000000000003</c:v>
                </c:pt>
                <c:pt idx="323">
                  <c:v>32.299999999999997</c:v>
                </c:pt>
                <c:pt idx="324">
                  <c:v>32.4</c:v>
                </c:pt>
                <c:pt idx="325">
                  <c:v>32.5</c:v>
                </c:pt>
                <c:pt idx="326">
                  <c:v>32.6</c:v>
                </c:pt>
                <c:pt idx="327">
                  <c:v>32.700000000000003</c:v>
                </c:pt>
                <c:pt idx="328">
                  <c:v>32.799999999999997</c:v>
                </c:pt>
                <c:pt idx="329">
                  <c:v>32.9</c:v>
                </c:pt>
                <c:pt idx="330">
                  <c:v>33</c:v>
                </c:pt>
                <c:pt idx="331">
                  <c:v>33.1</c:v>
                </c:pt>
                <c:pt idx="332">
                  <c:v>33.200000000000003</c:v>
                </c:pt>
                <c:pt idx="333">
                  <c:v>33.299999999999997</c:v>
                </c:pt>
                <c:pt idx="334">
                  <c:v>33.4</c:v>
                </c:pt>
                <c:pt idx="335">
                  <c:v>33.5</c:v>
                </c:pt>
                <c:pt idx="336">
                  <c:v>33.6</c:v>
                </c:pt>
                <c:pt idx="337">
                  <c:v>33.700000000000003</c:v>
                </c:pt>
                <c:pt idx="338">
                  <c:v>33.799999999999997</c:v>
                </c:pt>
                <c:pt idx="339">
                  <c:v>33.9</c:v>
                </c:pt>
                <c:pt idx="340">
                  <c:v>34</c:v>
                </c:pt>
                <c:pt idx="341">
                  <c:v>34.1</c:v>
                </c:pt>
                <c:pt idx="342">
                  <c:v>34.200000000000003</c:v>
                </c:pt>
                <c:pt idx="343">
                  <c:v>34.299999999999997</c:v>
                </c:pt>
                <c:pt idx="344">
                  <c:v>34.4</c:v>
                </c:pt>
                <c:pt idx="345">
                  <c:v>34.5</c:v>
                </c:pt>
                <c:pt idx="346">
                  <c:v>34.6</c:v>
                </c:pt>
                <c:pt idx="347">
                  <c:v>34.700000000000003</c:v>
                </c:pt>
                <c:pt idx="348">
                  <c:v>34.799999999999997</c:v>
                </c:pt>
                <c:pt idx="349">
                  <c:v>34.9</c:v>
                </c:pt>
                <c:pt idx="350">
                  <c:v>35</c:v>
                </c:pt>
                <c:pt idx="351">
                  <c:v>35.1</c:v>
                </c:pt>
                <c:pt idx="352">
                  <c:v>35.200000000000003</c:v>
                </c:pt>
                <c:pt idx="353">
                  <c:v>35.299999999999997</c:v>
                </c:pt>
                <c:pt idx="354">
                  <c:v>35.4</c:v>
                </c:pt>
                <c:pt idx="355">
                  <c:v>35.5</c:v>
                </c:pt>
                <c:pt idx="356">
                  <c:v>35.6</c:v>
                </c:pt>
                <c:pt idx="357">
                  <c:v>35.700000000000003</c:v>
                </c:pt>
                <c:pt idx="358">
                  <c:v>35.799999999999997</c:v>
                </c:pt>
                <c:pt idx="359">
                  <c:v>35.9</c:v>
                </c:pt>
                <c:pt idx="360">
                  <c:v>36</c:v>
                </c:pt>
                <c:pt idx="361">
                  <c:v>36.1</c:v>
                </c:pt>
                <c:pt idx="362">
                  <c:v>36.200000000000003</c:v>
                </c:pt>
                <c:pt idx="363">
                  <c:v>36.299999999999997</c:v>
                </c:pt>
                <c:pt idx="364">
                  <c:v>36.4</c:v>
                </c:pt>
                <c:pt idx="365">
                  <c:v>36.5</c:v>
                </c:pt>
                <c:pt idx="366">
                  <c:v>36.6</c:v>
                </c:pt>
                <c:pt idx="367">
                  <c:v>36.700000000000003</c:v>
                </c:pt>
                <c:pt idx="368">
                  <c:v>36.799999999999997</c:v>
                </c:pt>
                <c:pt idx="369">
                  <c:v>36.9</c:v>
                </c:pt>
                <c:pt idx="370">
                  <c:v>37</c:v>
                </c:pt>
                <c:pt idx="371">
                  <c:v>37.1</c:v>
                </c:pt>
                <c:pt idx="372">
                  <c:v>37.200000000000003</c:v>
                </c:pt>
                <c:pt idx="373">
                  <c:v>37.299999999999997</c:v>
                </c:pt>
                <c:pt idx="374">
                  <c:v>37.4</c:v>
                </c:pt>
                <c:pt idx="375">
                  <c:v>37.5</c:v>
                </c:pt>
                <c:pt idx="376">
                  <c:v>37.6</c:v>
                </c:pt>
                <c:pt idx="377">
                  <c:v>37.700000000000003</c:v>
                </c:pt>
                <c:pt idx="378">
                  <c:v>37.799999999999997</c:v>
                </c:pt>
                <c:pt idx="379">
                  <c:v>37.9</c:v>
                </c:pt>
                <c:pt idx="380">
                  <c:v>38</c:v>
                </c:pt>
                <c:pt idx="381">
                  <c:v>38.1</c:v>
                </c:pt>
                <c:pt idx="382">
                  <c:v>38.200000000000003</c:v>
                </c:pt>
                <c:pt idx="383">
                  <c:v>38.299999999999997</c:v>
                </c:pt>
                <c:pt idx="384">
                  <c:v>38.4</c:v>
                </c:pt>
                <c:pt idx="385">
                  <c:v>38.5</c:v>
                </c:pt>
                <c:pt idx="386">
                  <c:v>38.6</c:v>
                </c:pt>
                <c:pt idx="387">
                  <c:v>38.700000000000003</c:v>
                </c:pt>
                <c:pt idx="388">
                  <c:v>38.799999999999997</c:v>
                </c:pt>
                <c:pt idx="389">
                  <c:v>38.9</c:v>
                </c:pt>
                <c:pt idx="390">
                  <c:v>39</c:v>
                </c:pt>
                <c:pt idx="391">
                  <c:v>39.1</c:v>
                </c:pt>
                <c:pt idx="392">
                  <c:v>39.200000000000003</c:v>
                </c:pt>
                <c:pt idx="393">
                  <c:v>39.299999999999997</c:v>
                </c:pt>
                <c:pt idx="394">
                  <c:v>39.4</c:v>
                </c:pt>
                <c:pt idx="395">
                  <c:v>39.5</c:v>
                </c:pt>
                <c:pt idx="396">
                  <c:v>39.6</c:v>
                </c:pt>
                <c:pt idx="397">
                  <c:v>39.700000000000003</c:v>
                </c:pt>
                <c:pt idx="398">
                  <c:v>39.799999999999997</c:v>
                </c:pt>
                <c:pt idx="399">
                  <c:v>39.9</c:v>
                </c:pt>
                <c:pt idx="400">
                  <c:v>40</c:v>
                </c:pt>
                <c:pt idx="401">
                  <c:v>40.1</c:v>
                </c:pt>
                <c:pt idx="402">
                  <c:v>40.200000000000003</c:v>
                </c:pt>
                <c:pt idx="403">
                  <c:v>40.299999999999997</c:v>
                </c:pt>
                <c:pt idx="404">
                  <c:v>40.4</c:v>
                </c:pt>
                <c:pt idx="405">
                  <c:v>40.5</c:v>
                </c:pt>
                <c:pt idx="406">
                  <c:v>40.6</c:v>
                </c:pt>
                <c:pt idx="407">
                  <c:v>40.700000000000003</c:v>
                </c:pt>
                <c:pt idx="408">
                  <c:v>40.799999999999997</c:v>
                </c:pt>
                <c:pt idx="409">
                  <c:v>40.9</c:v>
                </c:pt>
                <c:pt idx="410">
                  <c:v>41</c:v>
                </c:pt>
                <c:pt idx="411">
                  <c:v>41.1</c:v>
                </c:pt>
                <c:pt idx="412">
                  <c:v>41.2</c:v>
                </c:pt>
                <c:pt idx="413">
                  <c:v>41.3</c:v>
                </c:pt>
                <c:pt idx="414">
                  <c:v>41.4</c:v>
                </c:pt>
                <c:pt idx="415">
                  <c:v>41.5</c:v>
                </c:pt>
                <c:pt idx="416">
                  <c:v>41.6</c:v>
                </c:pt>
                <c:pt idx="417">
                  <c:v>41.7</c:v>
                </c:pt>
                <c:pt idx="418">
                  <c:v>41.8</c:v>
                </c:pt>
                <c:pt idx="419">
                  <c:v>41.9</c:v>
                </c:pt>
                <c:pt idx="420">
                  <c:v>42</c:v>
                </c:pt>
                <c:pt idx="421">
                  <c:v>42.1</c:v>
                </c:pt>
                <c:pt idx="422">
                  <c:v>42.2</c:v>
                </c:pt>
                <c:pt idx="423">
                  <c:v>42.3</c:v>
                </c:pt>
                <c:pt idx="424">
                  <c:v>42.4</c:v>
                </c:pt>
                <c:pt idx="425">
                  <c:v>42.5</c:v>
                </c:pt>
                <c:pt idx="426">
                  <c:v>42.6</c:v>
                </c:pt>
                <c:pt idx="427">
                  <c:v>42.7</c:v>
                </c:pt>
                <c:pt idx="428">
                  <c:v>42.8</c:v>
                </c:pt>
                <c:pt idx="429">
                  <c:v>42.9</c:v>
                </c:pt>
                <c:pt idx="430">
                  <c:v>43</c:v>
                </c:pt>
                <c:pt idx="431">
                  <c:v>43.1</c:v>
                </c:pt>
                <c:pt idx="432">
                  <c:v>43.2</c:v>
                </c:pt>
                <c:pt idx="433">
                  <c:v>43.3</c:v>
                </c:pt>
                <c:pt idx="434">
                  <c:v>43.4</c:v>
                </c:pt>
                <c:pt idx="435">
                  <c:v>43.5</c:v>
                </c:pt>
                <c:pt idx="436">
                  <c:v>43.6</c:v>
                </c:pt>
                <c:pt idx="437">
                  <c:v>43.7</c:v>
                </c:pt>
                <c:pt idx="438">
                  <c:v>43.8</c:v>
                </c:pt>
                <c:pt idx="439">
                  <c:v>43.9</c:v>
                </c:pt>
                <c:pt idx="440">
                  <c:v>44</c:v>
                </c:pt>
                <c:pt idx="441">
                  <c:v>44.1</c:v>
                </c:pt>
                <c:pt idx="442">
                  <c:v>44.2</c:v>
                </c:pt>
                <c:pt idx="443">
                  <c:v>44.3</c:v>
                </c:pt>
                <c:pt idx="444">
                  <c:v>44.4</c:v>
                </c:pt>
                <c:pt idx="445">
                  <c:v>44.5</c:v>
                </c:pt>
                <c:pt idx="446">
                  <c:v>44.6</c:v>
                </c:pt>
                <c:pt idx="447">
                  <c:v>44.7</c:v>
                </c:pt>
                <c:pt idx="448">
                  <c:v>44.8</c:v>
                </c:pt>
                <c:pt idx="449">
                  <c:v>44.9</c:v>
                </c:pt>
                <c:pt idx="450">
                  <c:v>45</c:v>
                </c:pt>
                <c:pt idx="451">
                  <c:v>45.1</c:v>
                </c:pt>
                <c:pt idx="452">
                  <c:v>45.2</c:v>
                </c:pt>
                <c:pt idx="453">
                  <c:v>45.3</c:v>
                </c:pt>
                <c:pt idx="454">
                  <c:v>45.4</c:v>
                </c:pt>
                <c:pt idx="455">
                  <c:v>45.5</c:v>
                </c:pt>
                <c:pt idx="456">
                  <c:v>45.6</c:v>
                </c:pt>
                <c:pt idx="457">
                  <c:v>45.7</c:v>
                </c:pt>
                <c:pt idx="458">
                  <c:v>45.8</c:v>
                </c:pt>
                <c:pt idx="459">
                  <c:v>45.9</c:v>
                </c:pt>
                <c:pt idx="460">
                  <c:v>46</c:v>
                </c:pt>
                <c:pt idx="461">
                  <c:v>46.1</c:v>
                </c:pt>
                <c:pt idx="462">
                  <c:v>46.2</c:v>
                </c:pt>
                <c:pt idx="463">
                  <c:v>46.3</c:v>
                </c:pt>
                <c:pt idx="464">
                  <c:v>46.4</c:v>
                </c:pt>
                <c:pt idx="465">
                  <c:v>46.5</c:v>
                </c:pt>
                <c:pt idx="466">
                  <c:v>46.6</c:v>
                </c:pt>
                <c:pt idx="467">
                  <c:v>46.7</c:v>
                </c:pt>
                <c:pt idx="468">
                  <c:v>46.8</c:v>
                </c:pt>
                <c:pt idx="469">
                  <c:v>46.9</c:v>
                </c:pt>
                <c:pt idx="470">
                  <c:v>47</c:v>
                </c:pt>
                <c:pt idx="471">
                  <c:v>47.1</c:v>
                </c:pt>
                <c:pt idx="472">
                  <c:v>47.2</c:v>
                </c:pt>
                <c:pt idx="473">
                  <c:v>47.3</c:v>
                </c:pt>
                <c:pt idx="474">
                  <c:v>47.4</c:v>
                </c:pt>
                <c:pt idx="475">
                  <c:v>47.5</c:v>
                </c:pt>
                <c:pt idx="476">
                  <c:v>47.6</c:v>
                </c:pt>
                <c:pt idx="477">
                  <c:v>47.7</c:v>
                </c:pt>
                <c:pt idx="478">
                  <c:v>47.8</c:v>
                </c:pt>
                <c:pt idx="479">
                  <c:v>47.9</c:v>
                </c:pt>
                <c:pt idx="480">
                  <c:v>48</c:v>
                </c:pt>
                <c:pt idx="481">
                  <c:v>48.1</c:v>
                </c:pt>
                <c:pt idx="482">
                  <c:v>48.2</c:v>
                </c:pt>
                <c:pt idx="483">
                  <c:v>48.3</c:v>
                </c:pt>
                <c:pt idx="484">
                  <c:v>48.4</c:v>
                </c:pt>
                <c:pt idx="485">
                  <c:v>48.5</c:v>
                </c:pt>
                <c:pt idx="486">
                  <c:v>48.6</c:v>
                </c:pt>
                <c:pt idx="487">
                  <c:v>48.7</c:v>
                </c:pt>
                <c:pt idx="488">
                  <c:v>48.8</c:v>
                </c:pt>
                <c:pt idx="489">
                  <c:v>48.9</c:v>
                </c:pt>
                <c:pt idx="490">
                  <c:v>49</c:v>
                </c:pt>
                <c:pt idx="491">
                  <c:v>49.1</c:v>
                </c:pt>
                <c:pt idx="492">
                  <c:v>49.2</c:v>
                </c:pt>
                <c:pt idx="493">
                  <c:v>49.3</c:v>
                </c:pt>
                <c:pt idx="494">
                  <c:v>49.4</c:v>
                </c:pt>
                <c:pt idx="495">
                  <c:v>49.5</c:v>
                </c:pt>
                <c:pt idx="496">
                  <c:v>49.6</c:v>
                </c:pt>
                <c:pt idx="497">
                  <c:v>49.7</c:v>
                </c:pt>
                <c:pt idx="498">
                  <c:v>49.8</c:v>
                </c:pt>
                <c:pt idx="499">
                  <c:v>49.9</c:v>
                </c:pt>
                <c:pt idx="500">
                  <c:v>50</c:v>
                </c:pt>
                <c:pt idx="501">
                  <c:v>50.1</c:v>
                </c:pt>
                <c:pt idx="502">
                  <c:v>50.2</c:v>
                </c:pt>
                <c:pt idx="503">
                  <c:v>50.3</c:v>
                </c:pt>
                <c:pt idx="504">
                  <c:v>50.4</c:v>
                </c:pt>
                <c:pt idx="505">
                  <c:v>50.5</c:v>
                </c:pt>
                <c:pt idx="506">
                  <c:v>50.6</c:v>
                </c:pt>
                <c:pt idx="507">
                  <c:v>50.7</c:v>
                </c:pt>
                <c:pt idx="508">
                  <c:v>50.8</c:v>
                </c:pt>
                <c:pt idx="509">
                  <c:v>50.9</c:v>
                </c:pt>
                <c:pt idx="510">
                  <c:v>51</c:v>
                </c:pt>
                <c:pt idx="511">
                  <c:v>51.1</c:v>
                </c:pt>
                <c:pt idx="512">
                  <c:v>51.2</c:v>
                </c:pt>
                <c:pt idx="513">
                  <c:v>51.3</c:v>
                </c:pt>
                <c:pt idx="514">
                  <c:v>51.4</c:v>
                </c:pt>
                <c:pt idx="515">
                  <c:v>51.5</c:v>
                </c:pt>
                <c:pt idx="516">
                  <c:v>51.6</c:v>
                </c:pt>
                <c:pt idx="517">
                  <c:v>51.7</c:v>
                </c:pt>
                <c:pt idx="518">
                  <c:v>51.8</c:v>
                </c:pt>
                <c:pt idx="519">
                  <c:v>51.9</c:v>
                </c:pt>
                <c:pt idx="520">
                  <c:v>52</c:v>
                </c:pt>
                <c:pt idx="521">
                  <c:v>52.1</c:v>
                </c:pt>
                <c:pt idx="522">
                  <c:v>52.2</c:v>
                </c:pt>
                <c:pt idx="523">
                  <c:v>52.3</c:v>
                </c:pt>
                <c:pt idx="524">
                  <c:v>52.4</c:v>
                </c:pt>
                <c:pt idx="525">
                  <c:v>52.5</c:v>
                </c:pt>
                <c:pt idx="526">
                  <c:v>52.6</c:v>
                </c:pt>
                <c:pt idx="527">
                  <c:v>52.7</c:v>
                </c:pt>
                <c:pt idx="528">
                  <c:v>52.8</c:v>
                </c:pt>
                <c:pt idx="529">
                  <c:v>52.9</c:v>
                </c:pt>
                <c:pt idx="530">
                  <c:v>53</c:v>
                </c:pt>
                <c:pt idx="531">
                  <c:v>53.1</c:v>
                </c:pt>
                <c:pt idx="532">
                  <c:v>53.2</c:v>
                </c:pt>
                <c:pt idx="533">
                  <c:v>53.3</c:v>
                </c:pt>
                <c:pt idx="534">
                  <c:v>53.4</c:v>
                </c:pt>
                <c:pt idx="535">
                  <c:v>53.5</c:v>
                </c:pt>
                <c:pt idx="536">
                  <c:v>53.6</c:v>
                </c:pt>
                <c:pt idx="537">
                  <c:v>53.7</c:v>
                </c:pt>
                <c:pt idx="538">
                  <c:v>53.8</c:v>
                </c:pt>
                <c:pt idx="539">
                  <c:v>53.9</c:v>
                </c:pt>
                <c:pt idx="540">
                  <c:v>54</c:v>
                </c:pt>
                <c:pt idx="541">
                  <c:v>54.1</c:v>
                </c:pt>
                <c:pt idx="542">
                  <c:v>54.2</c:v>
                </c:pt>
                <c:pt idx="543">
                  <c:v>54.3</c:v>
                </c:pt>
                <c:pt idx="544">
                  <c:v>54.4</c:v>
                </c:pt>
                <c:pt idx="545">
                  <c:v>54.5</c:v>
                </c:pt>
                <c:pt idx="546">
                  <c:v>54.6</c:v>
                </c:pt>
                <c:pt idx="547">
                  <c:v>54.7</c:v>
                </c:pt>
                <c:pt idx="548">
                  <c:v>54.8</c:v>
                </c:pt>
                <c:pt idx="549">
                  <c:v>54.9</c:v>
                </c:pt>
                <c:pt idx="550">
                  <c:v>55</c:v>
                </c:pt>
                <c:pt idx="551">
                  <c:v>55.1</c:v>
                </c:pt>
                <c:pt idx="552">
                  <c:v>55.2</c:v>
                </c:pt>
                <c:pt idx="553">
                  <c:v>55.3</c:v>
                </c:pt>
                <c:pt idx="554">
                  <c:v>55.4</c:v>
                </c:pt>
                <c:pt idx="555">
                  <c:v>55.5</c:v>
                </c:pt>
                <c:pt idx="556">
                  <c:v>55.6</c:v>
                </c:pt>
                <c:pt idx="557">
                  <c:v>55.7</c:v>
                </c:pt>
                <c:pt idx="558">
                  <c:v>55.8</c:v>
                </c:pt>
                <c:pt idx="559">
                  <c:v>55.9</c:v>
                </c:pt>
                <c:pt idx="560">
                  <c:v>56</c:v>
                </c:pt>
                <c:pt idx="561">
                  <c:v>56.1</c:v>
                </c:pt>
                <c:pt idx="562">
                  <c:v>56.2</c:v>
                </c:pt>
                <c:pt idx="563">
                  <c:v>56.3</c:v>
                </c:pt>
                <c:pt idx="564">
                  <c:v>56.4</c:v>
                </c:pt>
                <c:pt idx="565">
                  <c:v>56.5</c:v>
                </c:pt>
                <c:pt idx="566">
                  <c:v>56.6</c:v>
                </c:pt>
                <c:pt idx="567">
                  <c:v>56.7</c:v>
                </c:pt>
                <c:pt idx="568">
                  <c:v>56.8</c:v>
                </c:pt>
                <c:pt idx="569">
                  <c:v>56.9</c:v>
                </c:pt>
                <c:pt idx="570">
                  <c:v>57</c:v>
                </c:pt>
                <c:pt idx="571">
                  <c:v>57.1</c:v>
                </c:pt>
                <c:pt idx="572">
                  <c:v>57.2</c:v>
                </c:pt>
                <c:pt idx="573">
                  <c:v>57.3</c:v>
                </c:pt>
                <c:pt idx="574">
                  <c:v>57.4</c:v>
                </c:pt>
                <c:pt idx="575">
                  <c:v>57.5</c:v>
                </c:pt>
                <c:pt idx="576">
                  <c:v>57.6</c:v>
                </c:pt>
                <c:pt idx="577">
                  <c:v>57.7</c:v>
                </c:pt>
                <c:pt idx="578">
                  <c:v>57.8</c:v>
                </c:pt>
                <c:pt idx="579">
                  <c:v>57.9</c:v>
                </c:pt>
                <c:pt idx="580">
                  <c:v>58</c:v>
                </c:pt>
                <c:pt idx="581">
                  <c:v>58.1</c:v>
                </c:pt>
                <c:pt idx="582">
                  <c:v>58.2</c:v>
                </c:pt>
                <c:pt idx="583">
                  <c:v>58.3</c:v>
                </c:pt>
                <c:pt idx="584">
                  <c:v>58.4</c:v>
                </c:pt>
                <c:pt idx="585">
                  <c:v>58.5</c:v>
                </c:pt>
                <c:pt idx="586">
                  <c:v>58.6</c:v>
                </c:pt>
                <c:pt idx="587">
                  <c:v>58.7</c:v>
                </c:pt>
                <c:pt idx="588">
                  <c:v>58.8</c:v>
                </c:pt>
                <c:pt idx="589">
                  <c:v>58.9</c:v>
                </c:pt>
                <c:pt idx="590">
                  <c:v>59</c:v>
                </c:pt>
                <c:pt idx="591">
                  <c:v>59.1</c:v>
                </c:pt>
                <c:pt idx="592">
                  <c:v>59.2</c:v>
                </c:pt>
                <c:pt idx="593">
                  <c:v>59.3</c:v>
                </c:pt>
                <c:pt idx="594">
                  <c:v>59.4</c:v>
                </c:pt>
                <c:pt idx="595">
                  <c:v>59.5</c:v>
                </c:pt>
                <c:pt idx="596">
                  <c:v>59.6</c:v>
                </c:pt>
                <c:pt idx="597">
                  <c:v>59.7</c:v>
                </c:pt>
                <c:pt idx="598">
                  <c:v>59.8</c:v>
                </c:pt>
                <c:pt idx="599">
                  <c:v>59.9</c:v>
                </c:pt>
                <c:pt idx="600">
                  <c:v>60</c:v>
                </c:pt>
                <c:pt idx="601">
                  <c:v>60.1</c:v>
                </c:pt>
                <c:pt idx="602">
                  <c:v>60.2</c:v>
                </c:pt>
                <c:pt idx="603">
                  <c:v>60.3</c:v>
                </c:pt>
                <c:pt idx="604">
                  <c:v>60.4</c:v>
                </c:pt>
                <c:pt idx="605">
                  <c:v>60.5</c:v>
                </c:pt>
                <c:pt idx="606">
                  <c:v>60.6</c:v>
                </c:pt>
                <c:pt idx="607">
                  <c:v>60.7</c:v>
                </c:pt>
                <c:pt idx="608">
                  <c:v>60.8</c:v>
                </c:pt>
                <c:pt idx="609">
                  <c:v>60.9</c:v>
                </c:pt>
                <c:pt idx="610">
                  <c:v>61</c:v>
                </c:pt>
                <c:pt idx="611">
                  <c:v>61.1</c:v>
                </c:pt>
                <c:pt idx="612">
                  <c:v>61.2</c:v>
                </c:pt>
                <c:pt idx="613">
                  <c:v>61.3</c:v>
                </c:pt>
                <c:pt idx="614">
                  <c:v>61.4</c:v>
                </c:pt>
                <c:pt idx="615">
                  <c:v>61.5</c:v>
                </c:pt>
                <c:pt idx="616">
                  <c:v>61.6</c:v>
                </c:pt>
                <c:pt idx="617">
                  <c:v>61.7</c:v>
                </c:pt>
                <c:pt idx="618">
                  <c:v>61.8</c:v>
                </c:pt>
                <c:pt idx="619">
                  <c:v>61.9</c:v>
                </c:pt>
                <c:pt idx="620">
                  <c:v>62</c:v>
                </c:pt>
                <c:pt idx="621">
                  <c:v>62.1</c:v>
                </c:pt>
                <c:pt idx="622">
                  <c:v>62.2</c:v>
                </c:pt>
                <c:pt idx="623">
                  <c:v>62.3</c:v>
                </c:pt>
                <c:pt idx="624">
                  <c:v>62.4</c:v>
                </c:pt>
                <c:pt idx="625">
                  <c:v>62.5</c:v>
                </c:pt>
                <c:pt idx="626">
                  <c:v>62.6</c:v>
                </c:pt>
                <c:pt idx="627">
                  <c:v>62.7</c:v>
                </c:pt>
                <c:pt idx="628">
                  <c:v>62.8</c:v>
                </c:pt>
                <c:pt idx="629">
                  <c:v>62.9</c:v>
                </c:pt>
                <c:pt idx="630">
                  <c:v>63</c:v>
                </c:pt>
                <c:pt idx="631">
                  <c:v>63.1</c:v>
                </c:pt>
                <c:pt idx="632">
                  <c:v>63.2</c:v>
                </c:pt>
                <c:pt idx="633">
                  <c:v>63.3</c:v>
                </c:pt>
                <c:pt idx="634">
                  <c:v>63.4</c:v>
                </c:pt>
                <c:pt idx="635">
                  <c:v>63.5</c:v>
                </c:pt>
                <c:pt idx="636">
                  <c:v>63.6</c:v>
                </c:pt>
                <c:pt idx="637">
                  <c:v>63.7</c:v>
                </c:pt>
                <c:pt idx="638">
                  <c:v>63.8</c:v>
                </c:pt>
                <c:pt idx="639">
                  <c:v>63.9</c:v>
                </c:pt>
                <c:pt idx="640">
                  <c:v>64</c:v>
                </c:pt>
                <c:pt idx="641">
                  <c:v>64.099999999999994</c:v>
                </c:pt>
                <c:pt idx="642">
                  <c:v>64.2</c:v>
                </c:pt>
                <c:pt idx="643">
                  <c:v>64.3</c:v>
                </c:pt>
                <c:pt idx="644">
                  <c:v>64.400000000000006</c:v>
                </c:pt>
                <c:pt idx="645">
                  <c:v>64.5</c:v>
                </c:pt>
                <c:pt idx="646">
                  <c:v>64.599999999999994</c:v>
                </c:pt>
                <c:pt idx="647">
                  <c:v>64.7</c:v>
                </c:pt>
                <c:pt idx="648">
                  <c:v>64.8</c:v>
                </c:pt>
                <c:pt idx="649">
                  <c:v>64.900000000000006</c:v>
                </c:pt>
                <c:pt idx="650">
                  <c:v>65</c:v>
                </c:pt>
                <c:pt idx="651">
                  <c:v>65.099999999999994</c:v>
                </c:pt>
                <c:pt idx="652">
                  <c:v>65.2</c:v>
                </c:pt>
                <c:pt idx="653">
                  <c:v>65.3</c:v>
                </c:pt>
                <c:pt idx="654">
                  <c:v>65.400000000000006</c:v>
                </c:pt>
                <c:pt idx="655">
                  <c:v>65.5</c:v>
                </c:pt>
                <c:pt idx="656">
                  <c:v>65.599999999999994</c:v>
                </c:pt>
                <c:pt idx="657">
                  <c:v>65.7</c:v>
                </c:pt>
                <c:pt idx="658">
                  <c:v>65.8</c:v>
                </c:pt>
                <c:pt idx="659">
                  <c:v>65.900000000000006</c:v>
                </c:pt>
                <c:pt idx="660">
                  <c:v>66</c:v>
                </c:pt>
                <c:pt idx="661">
                  <c:v>66.099999999999994</c:v>
                </c:pt>
                <c:pt idx="662">
                  <c:v>66.2</c:v>
                </c:pt>
                <c:pt idx="663">
                  <c:v>66.3</c:v>
                </c:pt>
                <c:pt idx="664">
                  <c:v>66.400000000000006</c:v>
                </c:pt>
                <c:pt idx="665">
                  <c:v>66.5</c:v>
                </c:pt>
                <c:pt idx="666">
                  <c:v>66.599999999999994</c:v>
                </c:pt>
                <c:pt idx="667">
                  <c:v>66.7</c:v>
                </c:pt>
                <c:pt idx="668">
                  <c:v>66.8</c:v>
                </c:pt>
                <c:pt idx="669">
                  <c:v>66.900000000000006</c:v>
                </c:pt>
                <c:pt idx="670">
                  <c:v>67</c:v>
                </c:pt>
                <c:pt idx="671">
                  <c:v>67.099999999999994</c:v>
                </c:pt>
                <c:pt idx="672">
                  <c:v>67.2</c:v>
                </c:pt>
                <c:pt idx="673">
                  <c:v>67.3</c:v>
                </c:pt>
                <c:pt idx="674">
                  <c:v>67.400000000000006</c:v>
                </c:pt>
                <c:pt idx="675">
                  <c:v>67.5</c:v>
                </c:pt>
                <c:pt idx="676">
                  <c:v>67.599999999999994</c:v>
                </c:pt>
                <c:pt idx="677">
                  <c:v>67.7</c:v>
                </c:pt>
                <c:pt idx="678">
                  <c:v>67.8</c:v>
                </c:pt>
                <c:pt idx="679">
                  <c:v>67.900000000000006</c:v>
                </c:pt>
                <c:pt idx="680">
                  <c:v>68</c:v>
                </c:pt>
                <c:pt idx="681">
                  <c:v>68.099999999999994</c:v>
                </c:pt>
                <c:pt idx="682">
                  <c:v>68.2</c:v>
                </c:pt>
                <c:pt idx="683">
                  <c:v>68.3</c:v>
                </c:pt>
                <c:pt idx="684">
                  <c:v>68.400000000000006</c:v>
                </c:pt>
                <c:pt idx="685">
                  <c:v>68.5</c:v>
                </c:pt>
                <c:pt idx="686">
                  <c:v>68.599999999999994</c:v>
                </c:pt>
                <c:pt idx="687">
                  <c:v>68.7</c:v>
                </c:pt>
                <c:pt idx="688">
                  <c:v>68.8</c:v>
                </c:pt>
                <c:pt idx="689">
                  <c:v>68.900000000000006</c:v>
                </c:pt>
                <c:pt idx="690">
                  <c:v>69</c:v>
                </c:pt>
                <c:pt idx="691">
                  <c:v>69.099999999999994</c:v>
                </c:pt>
                <c:pt idx="692">
                  <c:v>69.2</c:v>
                </c:pt>
                <c:pt idx="693">
                  <c:v>69.3</c:v>
                </c:pt>
                <c:pt idx="694">
                  <c:v>69.400000000000006</c:v>
                </c:pt>
                <c:pt idx="695">
                  <c:v>69.5</c:v>
                </c:pt>
                <c:pt idx="696">
                  <c:v>69.599999999999994</c:v>
                </c:pt>
                <c:pt idx="697">
                  <c:v>69.7</c:v>
                </c:pt>
                <c:pt idx="698">
                  <c:v>69.8</c:v>
                </c:pt>
                <c:pt idx="699">
                  <c:v>69.900000000000006</c:v>
                </c:pt>
                <c:pt idx="700">
                  <c:v>70</c:v>
                </c:pt>
                <c:pt idx="701">
                  <c:v>70.099999999999994</c:v>
                </c:pt>
                <c:pt idx="702">
                  <c:v>70.2</c:v>
                </c:pt>
                <c:pt idx="703">
                  <c:v>70.3</c:v>
                </c:pt>
                <c:pt idx="704">
                  <c:v>70.400000000000006</c:v>
                </c:pt>
                <c:pt idx="705">
                  <c:v>70.5</c:v>
                </c:pt>
                <c:pt idx="706">
                  <c:v>70.599999999999994</c:v>
                </c:pt>
                <c:pt idx="707">
                  <c:v>70.7</c:v>
                </c:pt>
                <c:pt idx="708">
                  <c:v>70.8</c:v>
                </c:pt>
                <c:pt idx="709">
                  <c:v>70.900000000000006</c:v>
                </c:pt>
                <c:pt idx="710">
                  <c:v>71</c:v>
                </c:pt>
                <c:pt idx="711">
                  <c:v>71.099999999999994</c:v>
                </c:pt>
                <c:pt idx="712">
                  <c:v>71.2</c:v>
                </c:pt>
                <c:pt idx="713">
                  <c:v>71.3</c:v>
                </c:pt>
                <c:pt idx="714">
                  <c:v>71.400000000000006</c:v>
                </c:pt>
                <c:pt idx="715">
                  <c:v>71.5</c:v>
                </c:pt>
                <c:pt idx="716">
                  <c:v>71.599999999999994</c:v>
                </c:pt>
                <c:pt idx="717">
                  <c:v>71.7</c:v>
                </c:pt>
                <c:pt idx="718">
                  <c:v>71.8</c:v>
                </c:pt>
                <c:pt idx="719">
                  <c:v>71.900000000000006</c:v>
                </c:pt>
                <c:pt idx="720">
                  <c:v>72</c:v>
                </c:pt>
                <c:pt idx="721">
                  <c:v>72.099999999999994</c:v>
                </c:pt>
                <c:pt idx="722">
                  <c:v>72.2</c:v>
                </c:pt>
                <c:pt idx="723">
                  <c:v>72.3</c:v>
                </c:pt>
                <c:pt idx="724">
                  <c:v>72.400000000000006</c:v>
                </c:pt>
                <c:pt idx="725">
                  <c:v>72.5</c:v>
                </c:pt>
                <c:pt idx="726">
                  <c:v>72.599999999999994</c:v>
                </c:pt>
                <c:pt idx="727">
                  <c:v>72.7</c:v>
                </c:pt>
                <c:pt idx="728">
                  <c:v>72.8</c:v>
                </c:pt>
                <c:pt idx="729">
                  <c:v>72.900000000000006</c:v>
                </c:pt>
                <c:pt idx="730">
                  <c:v>73</c:v>
                </c:pt>
                <c:pt idx="731">
                  <c:v>73.099999999999994</c:v>
                </c:pt>
                <c:pt idx="732">
                  <c:v>73.2</c:v>
                </c:pt>
                <c:pt idx="733">
                  <c:v>73.3</c:v>
                </c:pt>
                <c:pt idx="734">
                  <c:v>73.400000000000006</c:v>
                </c:pt>
                <c:pt idx="735">
                  <c:v>73.5</c:v>
                </c:pt>
                <c:pt idx="736">
                  <c:v>73.599999999999994</c:v>
                </c:pt>
                <c:pt idx="737">
                  <c:v>73.7</c:v>
                </c:pt>
                <c:pt idx="738">
                  <c:v>73.8</c:v>
                </c:pt>
                <c:pt idx="739">
                  <c:v>73.900000000000006</c:v>
                </c:pt>
                <c:pt idx="740">
                  <c:v>74</c:v>
                </c:pt>
                <c:pt idx="741">
                  <c:v>74.099999999999994</c:v>
                </c:pt>
                <c:pt idx="742">
                  <c:v>74.2</c:v>
                </c:pt>
                <c:pt idx="743">
                  <c:v>74.3</c:v>
                </c:pt>
                <c:pt idx="744">
                  <c:v>74.400000000000006</c:v>
                </c:pt>
                <c:pt idx="745">
                  <c:v>74.5</c:v>
                </c:pt>
                <c:pt idx="746">
                  <c:v>74.599999999999994</c:v>
                </c:pt>
                <c:pt idx="747">
                  <c:v>74.7</c:v>
                </c:pt>
                <c:pt idx="748">
                  <c:v>74.8</c:v>
                </c:pt>
                <c:pt idx="749">
                  <c:v>74.900000000000006</c:v>
                </c:pt>
                <c:pt idx="750">
                  <c:v>75</c:v>
                </c:pt>
                <c:pt idx="751">
                  <c:v>75.099999999999994</c:v>
                </c:pt>
                <c:pt idx="752">
                  <c:v>75.2</c:v>
                </c:pt>
                <c:pt idx="753">
                  <c:v>75.3</c:v>
                </c:pt>
                <c:pt idx="754">
                  <c:v>75.400000000000006</c:v>
                </c:pt>
                <c:pt idx="755">
                  <c:v>75.5</c:v>
                </c:pt>
                <c:pt idx="756">
                  <c:v>75.599999999999994</c:v>
                </c:pt>
                <c:pt idx="757">
                  <c:v>75.7</c:v>
                </c:pt>
                <c:pt idx="758">
                  <c:v>75.8</c:v>
                </c:pt>
                <c:pt idx="759">
                  <c:v>75.900000000000006</c:v>
                </c:pt>
                <c:pt idx="760">
                  <c:v>76</c:v>
                </c:pt>
                <c:pt idx="761">
                  <c:v>76.099999999999994</c:v>
                </c:pt>
                <c:pt idx="762">
                  <c:v>76.2</c:v>
                </c:pt>
                <c:pt idx="763">
                  <c:v>76.3</c:v>
                </c:pt>
                <c:pt idx="764">
                  <c:v>76.400000000000006</c:v>
                </c:pt>
                <c:pt idx="765">
                  <c:v>76.5</c:v>
                </c:pt>
                <c:pt idx="766">
                  <c:v>76.599999999999994</c:v>
                </c:pt>
                <c:pt idx="767">
                  <c:v>76.7</c:v>
                </c:pt>
                <c:pt idx="768">
                  <c:v>76.8</c:v>
                </c:pt>
                <c:pt idx="769">
                  <c:v>76.900000000000006</c:v>
                </c:pt>
                <c:pt idx="770">
                  <c:v>77</c:v>
                </c:pt>
                <c:pt idx="771">
                  <c:v>77.099999999999994</c:v>
                </c:pt>
                <c:pt idx="772">
                  <c:v>77.2</c:v>
                </c:pt>
                <c:pt idx="773">
                  <c:v>77.3</c:v>
                </c:pt>
                <c:pt idx="774">
                  <c:v>77.400000000000006</c:v>
                </c:pt>
                <c:pt idx="775">
                  <c:v>77.5</c:v>
                </c:pt>
                <c:pt idx="776">
                  <c:v>77.599999999999994</c:v>
                </c:pt>
                <c:pt idx="777">
                  <c:v>77.7</c:v>
                </c:pt>
                <c:pt idx="778">
                  <c:v>77.8</c:v>
                </c:pt>
                <c:pt idx="779">
                  <c:v>77.900000000000006</c:v>
                </c:pt>
                <c:pt idx="780">
                  <c:v>78</c:v>
                </c:pt>
                <c:pt idx="781">
                  <c:v>78.099999999999994</c:v>
                </c:pt>
                <c:pt idx="782">
                  <c:v>78.2</c:v>
                </c:pt>
                <c:pt idx="783">
                  <c:v>78.3</c:v>
                </c:pt>
                <c:pt idx="784">
                  <c:v>78.400000000000006</c:v>
                </c:pt>
                <c:pt idx="785">
                  <c:v>78.5</c:v>
                </c:pt>
                <c:pt idx="786">
                  <c:v>78.599999999999994</c:v>
                </c:pt>
                <c:pt idx="787">
                  <c:v>78.7</c:v>
                </c:pt>
                <c:pt idx="788">
                  <c:v>78.8</c:v>
                </c:pt>
                <c:pt idx="789">
                  <c:v>78.900000000000006</c:v>
                </c:pt>
                <c:pt idx="790">
                  <c:v>79</c:v>
                </c:pt>
                <c:pt idx="791">
                  <c:v>79.099999999999994</c:v>
                </c:pt>
                <c:pt idx="792">
                  <c:v>79.2</c:v>
                </c:pt>
                <c:pt idx="793">
                  <c:v>79.3</c:v>
                </c:pt>
                <c:pt idx="794">
                  <c:v>79.400000000000006</c:v>
                </c:pt>
                <c:pt idx="795">
                  <c:v>79.5</c:v>
                </c:pt>
                <c:pt idx="796">
                  <c:v>79.599999999999994</c:v>
                </c:pt>
                <c:pt idx="797">
                  <c:v>79.7</c:v>
                </c:pt>
                <c:pt idx="798">
                  <c:v>79.8</c:v>
                </c:pt>
                <c:pt idx="799">
                  <c:v>79.900000000000006</c:v>
                </c:pt>
                <c:pt idx="800">
                  <c:v>80</c:v>
                </c:pt>
                <c:pt idx="801">
                  <c:v>80.099999999999994</c:v>
                </c:pt>
                <c:pt idx="802">
                  <c:v>80.2</c:v>
                </c:pt>
                <c:pt idx="803">
                  <c:v>80.3</c:v>
                </c:pt>
                <c:pt idx="804">
                  <c:v>80.400000000000006</c:v>
                </c:pt>
                <c:pt idx="805">
                  <c:v>80.5</c:v>
                </c:pt>
                <c:pt idx="806">
                  <c:v>80.599999999999994</c:v>
                </c:pt>
                <c:pt idx="807">
                  <c:v>80.7</c:v>
                </c:pt>
                <c:pt idx="808">
                  <c:v>80.8</c:v>
                </c:pt>
                <c:pt idx="809">
                  <c:v>80.900000000000006</c:v>
                </c:pt>
                <c:pt idx="810">
                  <c:v>81</c:v>
                </c:pt>
                <c:pt idx="811">
                  <c:v>81.099999999999994</c:v>
                </c:pt>
                <c:pt idx="812">
                  <c:v>81.2</c:v>
                </c:pt>
                <c:pt idx="813">
                  <c:v>81.3</c:v>
                </c:pt>
                <c:pt idx="814">
                  <c:v>81.400000000000006</c:v>
                </c:pt>
                <c:pt idx="815">
                  <c:v>81.5</c:v>
                </c:pt>
                <c:pt idx="816">
                  <c:v>81.599999999999994</c:v>
                </c:pt>
                <c:pt idx="817">
                  <c:v>81.7</c:v>
                </c:pt>
                <c:pt idx="818">
                  <c:v>81.8</c:v>
                </c:pt>
                <c:pt idx="819">
                  <c:v>81.900000000000006</c:v>
                </c:pt>
                <c:pt idx="820">
                  <c:v>82</c:v>
                </c:pt>
                <c:pt idx="821">
                  <c:v>82.1</c:v>
                </c:pt>
                <c:pt idx="822">
                  <c:v>82.2</c:v>
                </c:pt>
                <c:pt idx="823">
                  <c:v>82.3</c:v>
                </c:pt>
                <c:pt idx="824">
                  <c:v>82.4</c:v>
                </c:pt>
                <c:pt idx="825">
                  <c:v>82.5</c:v>
                </c:pt>
                <c:pt idx="826">
                  <c:v>82.6</c:v>
                </c:pt>
                <c:pt idx="827">
                  <c:v>82.7</c:v>
                </c:pt>
                <c:pt idx="828">
                  <c:v>82.8</c:v>
                </c:pt>
                <c:pt idx="829">
                  <c:v>82.9</c:v>
                </c:pt>
                <c:pt idx="830">
                  <c:v>83</c:v>
                </c:pt>
                <c:pt idx="831">
                  <c:v>83.1</c:v>
                </c:pt>
                <c:pt idx="832">
                  <c:v>83.2</c:v>
                </c:pt>
                <c:pt idx="833">
                  <c:v>83.3</c:v>
                </c:pt>
                <c:pt idx="834">
                  <c:v>83.4</c:v>
                </c:pt>
                <c:pt idx="835">
                  <c:v>83.5</c:v>
                </c:pt>
                <c:pt idx="836">
                  <c:v>83.6</c:v>
                </c:pt>
                <c:pt idx="837">
                  <c:v>83.7</c:v>
                </c:pt>
                <c:pt idx="838">
                  <c:v>83.8</c:v>
                </c:pt>
                <c:pt idx="839">
                  <c:v>83.9</c:v>
                </c:pt>
                <c:pt idx="840">
                  <c:v>84</c:v>
                </c:pt>
                <c:pt idx="841">
                  <c:v>84.1</c:v>
                </c:pt>
                <c:pt idx="842">
                  <c:v>84.2</c:v>
                </c:pt>
                <c:pt idx="843">
                  <c:v>84.3</c:v>
                </c:pt>
                <c:pt idx="844">
                  <c:v>84.4</c:v>
                </c:pt>
                <c:pt idx="845">
                  <c:v>84.5</c:v>
                </c:pt>
                <c:pt idx="846">
                  <c:v>84.6</c:v>
                </c:pt>
                <c:pt idx="847">
                  <c:v>84.7</c:v>
                </c:pt>
                <c:pt idx="848">
                  <c:v>84.8</c:v>
                </c:pt>
                <c:pt idx="849">
                  <c:v>84.9</c:v>
                </c:pt>
                <c:pt idx="850">
                  <c:v>85</c:v>
                </c:pt>
                <c:pt idx="851">
                  <c:v>85.1</c:v>
                </c:pt>
                <c:pt idx="852">
                  <c:v>85.2</c:v>
                </c:pt>
                <c:pt idx="853">
                  <c:v>85.3</c:v>
                </c:pt>
                <c:pt idx="854">
                  <c:v>85.4</c:v>
                </c:pt>
                <c:pt idx="855">
                  <c:v>85.5</c:v>
                </c:pt>
                <c:pt idx="856">
                  <c:v>85.6</c:v>
                </c:pt>
                <c:pt idx="857">
                  <c:v>85.7</c:v>
                </c:pt>
                <c:pt idx="858">
                  <c:v>85.8</c:v>
                </c:pt>
                <c:pt idx="859">
                  <c:v>85.9</c:v>
                </c:pt>
                <c:pt idx="860">
                  <c:v>86</c:v>
                </c:pt>
                <c:pt idx="861">
                  <c:v>86.1</c:v>
                </c:pt>
                <c:pt idx="862">
                  <c:v>86.2</c:v>
                </c:pt>
                <c:pt idx="863">
                  <c:v>86.3</c:v>
                </c:pt>
                <c:pt idx="864">
                  <c:v>86.4</c:v>
                </c:pt>
                <c:pt idx="865">
                  <c:v>86.5</c:v>
                </c:pt>
                <c:pt idx="866">
                  <c:v>86.6</c:v>
                </c:pt>
                <c:pt idx="867">
                  <c:v>86.7</c:v>
                </c:pt>
                <c:pt idx="868">
                  <c:v>86.8</c:v>
                </c:pt>
                <c:pt idx="869">
                  <c:v>86.9</c:v>
                </c:pt>
                <c:pt idx="870">
                  <c:v>87</c:v>
                </c:pt>
                <c:pt idx="871">
                  <c:v>87.1</c:v>
                </c:pt>
                <c:pt idx="872">
                  <c:v>87.2</c:v>
                </c:pt>
                <c:pt idx="873">
                  <c:v>87.3</c:v>
                </c:pt>
                <c:pt idx="874">
                  <c:v>87.4</c:v>
                </c:pt>
                <c:pt idx="875">
                  <c:v>87.5</c:v>
                </c:pt>
                <c:pt idx="876">
                  <c:v>87.6</c:v>
                </c:pt>
                <c:pt idx="877">
                  <c:v>87.7</c:v>
                </c:pt>
                <c:pt idx="878">
                  <c:v>87.8</c:v>
                </c:pt>
                <c:pt idx="879">
                  <c:v>87.9</c:v>
                </c:pt>
                <c:pt idx="880">
                  <c:v>88</c:v>
                </c:pt>
                <c:pt idx="881">
                  <c:v>88.1</c:v>
                </c:pt>
                <c:pt idx="882">
                  <c:v>88.2</c:v>
                </c:pt>
                <c:pt idx="883">
                  <c:v>88.3</c:v>
                </c:pt>
                <c:pt idx="884">
                  <c:v>88.4</c:v>
                </c:pt>
                <c:pt idx="885">
                  <c:v>88.5</c:v>
                </c:pt>
                <c:pt idx="886">
                  <c:v>88.6</c:v>
                </c:pt>
                <c:pt idx="887">
                  <c:v>88.7</c:v>
                </c:pt>
                <c:pt idx="888">
                  <c:v>88.8</c:v>
                </c:pt>
                <c:pt idx="889">
                  <c:v>88.9</c:v>
                </c:pt>
                <c:pt idx="890">
                  <c:v>89</c:v>
                </c:pt>
                <c:pt idx="891">
                  <c:v>89.1</c:v>
                </c:pt>
                <c:pt idx="892">
                  <c:v>89.2</c:v>
                </c:pt>
                <c:pt idx="893">
                  <c:v>89.3</c:v>
                </c:pt>
                <c:pt idx="894">
                  <c:v>89.4</c:v>
                </c:pt>
                <c:pt idx="895">
                  <c:v>89.5</c:v>
                </c:pt>
                <c:pt idx="896">
                  <c:v>89.6</c:v>
                </c:pt>
                <c:pt idx="897">
                  <c:v>89.7</c:v>
                </c:pt>
                <c:pt idx="898">
                  <c:v>89.8</c:v>
                </c:pt>
                <c:pt idx="899">
                  <c:v>89.9</c:v>
                </c:pt>
                <c:pt idx="900">
                  <c:v>90</c:v>
                </c:pt>
                <c:pt idx="901">
                  <c:v>90.1</c:v>
                </c:pt>
                <c:pt idx="902">
                  <c:v>90.2</c:v>
                </c:pt>
                <c:pt idx="903">
                  <c:v>90.3</c:v>
                </c:pt>
                <c:pt idx="904">
                  <c:v>90.4</c:v>
                </c:pt>
                <c:pt idx="905">
                  <c:v>90.5</c:v>
                </c:pt>
                <c:pt idx="906">
                  <c:v>90.6</c:v>
                </c:pt>
                <c:pt idx="907">
                  <c:v>90.7</c:v>
                </c:pt>
                <c:pt idx="908">
                  <c:v>90.8</c:v>
                </c:pt>
                <c:pt idx="909">
                  <c:v>90.9</c:v>
                </c:pt>
                <c:pt idx="910">
                  <c:v>91</c:v>
                </c:pt>
                <c:pt idx="911">
                  <c:v>91.1</c:v>
                </c:pt>
                <c:pt idx="912">
                  <c:v>91.2</c:v>
                </c:pt>
                <c:pt idx="913">
                  <c:v>91.3</c:v>
                </c:pt>
                <c:pt idx="914">
                  <c:v>91.4</c:v>
                </c:pt>
                <c:pt idx="915">
                  <c:v>91.5</c:v>
                </c:pt>
                <c:pt idx="916">
                  <c:v>91.6</c:v>
                </c:pt>
                <c:pt idx="917">
                  <c:v>91.7</c:v>
                </c:pt>
                <c:pt idx="918">
                  <c:v>91.8</c:v>
                </c:pt>
                <c:pt idx="919">
                  <c:v>91.9</c:v>
                </c:pt>
                <c:pt idx="920">
                  <c:v>92</c:v>
                </c:pt>
                <c:pt idx="921">
                  <c:v>92.1</c:v>
                </c:pt>
                <c:pt idx="922">
                  <c:v>92.2</c:v>
                </c:pt>
                <c:pt idx="923">
                  <c:v>92.3</c:v>
                </c:pt>
                <c:pt idx="924">
                  <c:v>92.4</c:v>
                </c:pt>
                <c:pt idx="925">
                  <c:v>92.5</c:v>
                </c:pt>
                <c:pt idx="926">
                  <c:v>92.6</c:v>
                </c:pt>
                <c:pt idx="927">
                  <c:v>92.7</c:v>
                </c:pt>
                <c:pt idx="928">
                  <c:v>92.8</c:v>
                </c:pt>
                <c:pt idx="929">
                  <c:v>92.9</c:v>
                </c:pt>
                <c:pt idx="930">
                  <c:v>93</c:v>
                </c:pt>
                <c:pt idx="931">
                  <c:v>93.1</c:v>
                </c:pt>
                <c:pt idx="932">
                  <c:v>93.2</c:v>
                </c:pt>
                <c:pt idx="933">
                  <c:v>93.3</c:v>
                </c:pt>
                <c:pt idx="934">
                  <c:v>93.4</c:v>
                </c:pt>
                <c:pt idx="935">
                  <c:v>93.5</c:v>
                </c:pt>
                <c:pt idx="936">
                  <c:v>93.6</c:v>
                </c:pt>
                <c:pt idx="937">
                  <c:v>93.7</c:v>
                </c:pt>
                <c:pt idx="938">
                  <c:v>93.8</c:v>
                </c:pt>
                <c:pt idx="939">
                  <c:v>93.9</c:v>
                </c:pt>
                <c:pt idx="940">
                  <c:v>94</c:v>
                </c:pt>
                <c:pt idx="941">
                  <c:v>94.1</c:v>
                </c:pt>
                <c:pt idx="942">
                  <c:v>94.2</c:v>
                </c:pt>
                <c:pt idx="943">
                  <c:v>94.3</c:v>
                </c:pt>
                <c:pt idx="944">
                  <c:v>94.4</c:v>
                </c:pt>
                <c:pt idx="945">
                  <c:v>94.5</c:v>
                </c:pt>
                <c:pt idx="946">
                  <c:v>94.6</c:v>
                </c:pt>
                <c:pt idx="947">
                  <c:v>94.7</c:v>
                </c:pt>
                <c:pt idx="948">
                  <c:v>94.8</c:v>
                </c:pt>
                <c:pt idx="949">
                  <c:v>94.9</c:v>
                </c:pt>
                <c:pt idx="950">
                  <c:v>95</c:v>
                </c:pt>
                <c:pt idx="951">
                  <c:v>95.1</c:v>
                </c:pt>
                <c:pt idx="952">
                  <c:v>95.2</c:v>
                </c:pt>
                <c:pt idx="953">
                  <c:v>95.3</c:v>
                </c:pt>
                <c:pt idx="954">
                  <c:v>95.4</c:v>
                </c:pt>
                <c:pt idx="955">
                  <c:v>95.5</c:v>
                </c:pt>
                <c:pt idx="956">
                  <c:v>95.6</c:v>
                </c:pt>
                <c:pt idx="957">
                  <c:v>95.7</c:v>
                </c:pt>
                <c:pt idx="958">
                  <c:v>95.8</c:v>
                </c:pt>
                <c:pt idx="959">
                  <c:v>95.9</c:v>
                </c:pt>
                <c:pt idx="960">
                  <c:v>96</c:v>
                </c:pt>
                <c:pt idx="961">
                  <c:v>96.1</c:v>
                </c:pt>
                <c:pt idx="962">
                  <c:v>96.2</c:v>
                </c:pt>
                <c:pt idx="963">
                  <c:v>96.3</c:v>
                </c:pt>
                <c:pt idx="964">
                  <c:v>96.4</c:v>
                </c:pt>
                <c:pt idx="965">
                  <c:v>96.5</c:v>
                </c:pt>
                <c:pt idx="966">
                  <c:v>96.6</c:v>
                </c:pt>
                <c:pt idx="967">
                  <c:v>96.7</c:v>
                </c:pt>
                <c:pt idx="968">
                  <c:v>96.8</c:v>
                </c:pt>
                <c:pt idx="969">
                  <c:v>96.9</c:v>
                </c:pt>
                <c:pt idx="970">
                  <c:v>97</c:v>
                </c:pt>
                <c:pt idx="971">
                  <c:v>97.1</c:v>
                </c:pt>
                <c:pt idx="972">
                  <c:v>97.2</c:v>
                </c:pt>
                <c:pt idx="973">
                  <c:v>97.3</c:v>
                </c:pt>
                <c:pt idx="974">
                  <c:v>97.4</c:v>
                </c:pt>
                <c:pt idx="975">
                  <c:v>97.5</c:v>
                </c:pt>
                <c:pt idx="976">
                  <c:v>97.6</c:v>
                </c:pt>
                <c:pt idx="977">
                  <c:v>97.7</c:v>
                </c:pt>
                <c:pt idx="978">
                  <c:v>97.8</c:v>
                </c:pt>
                <c:pt idx="979">
                  <c:v>97.9</c:v>
                </c:pt>
                <c:pt idx="980">
                  <c:v>98</c:v>
                </c:pt>
                <c:pt idx="981">
                  <c:v>98.1</c:v>
                </c:pt>
                <c:pt idx="982">
                  <c:v>98.2</c:v>
                </c:pt>
                <c:pt idx="983">
                  <c:v>98.3</c:v>
                </c:pt>
                <c:pt idx="984">
                  <c:v>98.4</c:v>
                </c:pt>
                <c:pt idx="985">
                  <c:v>98.5</c:v>
                </c:pt>
                <c:pt idx="986">
                  <c:v>98.6</c:v>
                </c:pt>
                <c:pt idx="987">
                  <c:v>98.7</c:v>
                </c:pt>
                <c:pt idx="988">
                  <c:v>98.8</c:v>
                </c:pt>
                <c:pt idx="989">
                  <c:v>98.9</c:v>
                </c:pt>
                <c:pt idx="990">
                  <c:v>99</c:v>
                </c:pt>
                <c:pt idx="991">
                  <c:v>99.1</c:v>
                </c:pt>
                <c:pt idx="992">
                  <c:v>99.2</c:v>
                </c:pt>
                <c:pt idx="993">
                  <c:v>99.3</c:v>
                </c:pt>
                <c:pt idx="994">
                  <c:v>99.4</c:v>
                </c:pt>
                <c:pt idx="995">
                  <c:v>99.5</c:v>
                </c:pt>
                <c:pt idx="996">
                  <c:v>99.6</c:v>
                </c:pt>
                <c:pt idx="997">
                  <c:v>99.7</c:v>
                </c:pt>
                <c:pt idx="998">
                  <c:v>99.8</c:v>
                </c:pt>
                <c:pt idx="999">
                  <c:v>99.9</c:v>
                </c:pt>
                <c:pt idx="1000">
                  <c:v>100</c:v>
                </c:pt>
                <c:pt idx="1001">
                  <c:v>100.1</c:v>
                </c:pt>
                <c:pt idx="1002">
                  <c:v>100.2</c:v>
                </c:pt>
                <c:pt idx="1003">
                  <c:v>100.3</c:v>
                </c:pt>
                <c:pt idx="1004">
                  <c:v>100.4</c:v>
                </c:pt>
                <c:pt idx="1005">
                  <c:v>100.5</c:v>
                </c:pt>
                <c:pt idx="1006">
                  <c:v>100.6</c:v>
                </c:pt>
                <c:pt idx="1007">
                  <c:v>100.7</c:v>
                </c:pt>
                <c:pt idx="1008">
                  <c:v>100.8</c:v>
                </c:pt>
                <c:pt idx="1009">
                  <c:v>100.9</c:v>
                </c:pt>
                <c:pt idx="1010">
                  <c:v>101</c:v>
                </c:pt>
                <c:pt idx="1011">
                  <c:v>101.1</c:v>
                </c:pt>
                <c:pt idx="1012">
                  <c:v>101.2</c:v>
                </c:pt>
                <c:pt idx="1013">
                  <c:v>101.3</c:v>
                </c:pt>
                <c:pt idx="1014">
                  <c:v>101.4</c:v>
                </c:pt>
                <c:pt idx="1015">
                  <c:v>101.5</c:v>
                </c:pt>
                <c:pt idx="1016">
                  <c:v>101.6</c:v>
                </c:pt>
                <c:pt idx="1017">
                  <c:v>101.7</c:v>
                </c:pt>
                <c:pt idx="1018">
                  <c:v>101.8</c:v>
                </c:pt>
                <c:pt idx="1019">
                  <c:v>101.9</c:v>
                </c:pt>
                <c:pt idx="1020">
                  <c:v>102</c:v>
                </c:pt>
                <c:pt idx="1021">
                  <c:v>102.1</c:v>
                </c:pt>
                <c:pt idx="1022">
                  <c:v>102.2</c:v>
                </c:pt>
                <c:pt idx="1023">
                  <c:v>102.3</c:v>
                </c:pt>
                <c:pt idx="1024">
                  <c:v>102.4</c:v>
                </c:pt>
                <c:pt idx="1025">
                  <c:v>102.5</c:v>
                </c:pt>
                <c:pt idx="1026">
                  <c:v>102.6</c:v>
                </c:pt>
                <c:pt idx="1027">
                  <c:v>102.7</c:v>
                </c:pt>
                <c:pt idx="1028">
                  <c:v>102.8</c:v>
                </c:pt>
                <c:pt idx="1029">
                  <c:v>102.9</c:v>
                </c:pt>
                <c:pt idx="1030">
                  <c:v>103</c:v>
                </c:pt>
                <c:pt idx="1031">
                  <c:v>103.1</c:v>
                </c:pt>
                <c:pt idx="1032">
                  <c:v>103.2</c:v>
                </c:pt>
                <c:pt idx="1033">
                  <c:v>103.3</c:v>
                </c:pt>
                <c:pt idx="1034">
                  <c:v>103.4</c:v>
                </c:pt>
                <c:pt idx="1035">
                  <c:v>103.5</c:v>
                </c:pt>
                <c:pt idx="1036">
                  <c:v>103.6</c:v>
                </c:pt>
                <c:pt idx="1037">
                  <c:v>103.7</c:v>
                </c:pt>
                <c:pt idx="1038">
                  <c:v>103.8</c:v>
                </c:pt>
                <c:pt idx="1039">
                  <c:v>103.9</c:v>
                </c:pt>
                <c:pt idx="1040">
                  <c:v>104</c:v>
                </c:pt>
                <c:pt idx="1041">
                  <c:v>104.1</c:v>
                </c:pt>
                <c:pt idx="1042">
                  <c:v>104.2</c:v>
                </c:pt>
                <c:pt idx="1043">
                  <c:v>104.3</c:v>
                </c:pt>
                <c:pt idx="1044">
                  <c:v>104.4</c:v>
                </c:pt>
                <c:pt idx="1045">
                  <c:v>104.5</c:v>
                </c:pt>
                <c:pt idx="1046">
                  <c:v>104.6</c:v>
                </c:pt>
                <c:pt idx="1047">
                  <c:v>104.7</c:v>
                </c:pt>
                <c:pt idx="1048">
                  <c:v>104.8</c:v>
                </c:pt>
                <c:pt idx="1049">
                  <c:v>104.9</c:v>
                </c:pt>
                <c:pt idx="1050">
                  <c:v>105</c:v>
                </c:pt>
                <c:pt idx="1051">
                  <c:v>105.1</c:v>
                </c:pt>
                <c:pt idx="1052">
                  <c:v>105.2</c:v>
                </c:pt>
                <c:pt idx="1053">
                  <c:v>105.3</c:v>
                </c:pt>
                <c:pt idx="1054">
                  <c:v>105.4</c:v>
                </c:pt>
                <c:pt idx="1055">
                  <c:v>105.5</c:v>
                </c:pt>
                <c:pt idx="1056">
                  <c:v>105.6</c:v>
                </c:pt>
                <c:pt idx="1057">
                  <c:v>105.7</c:v>
                </c:pt>
                <c:pt idx="1058">
                  <c:v>105.8</c:v>
                </c:pt>
                <c:pt idx="1059">
                  <c:v>105.9</c:v>
                </c:pt>
                <c:pt idx="1060">
                  <c:v>106</c:v>
                </c:pt>
                <c:pt idx="1061">
                  <c:v>106.1</c:v>
                </c:pt>
                <c:pt idx="1062">
                  <c:v>106.2</c:v>
                </c:pt>
                <c:pt idx="1063">
                  <c:v>106.3</c:v>
                </c:pt>
                <c:pt idx="1064">
                  <c:v>106.4</c:v>
                </c:pt>
                <c:pt idx="1065">
                  <c:v>106.5</c:v>
                </c:pt>
                <c:pt idx="1066">
                  <c:v>106.6</c:v>
                </c:pt>
                <c:pt idx="1067">
                  <c:v>106.7</c:v>
                </c:pt>
                <c:pt idx="1068">
                  <c:v>106.8</c:v>
                </c:pt>
                <c:pt idx="1069">
                  <c:v>106.9</c:v>
                </c:pt>
                <c:pt idx="1070">
                  <c:v>107</c:v>
                </c:pt>
                <c:pt idx="1071">
                  <c:v>107.1</c:v>
                </c:pt>
                <c:pt idx="1072">
                  <c:v>107.2</c:v>
                </c:pt>
                <c:pt idx="1073">
                  <c:v>107.3</c:v>
                </c:pt>
                <c:pt idx="1074">
                  <c:v>107.4</c:v>
                </c:pt>
                <c:pt idx="1075">
                  <c:v>107.5</c:v>
                </c:pt>
                <c:pt idx="1076">
                  <c:v>107.6</c:v>
                </c:pt>
                <c:pt idx="1077">
                  <c:v>107.7</c:v>
                </c:pt>
                <c:pt idx="1078">
                  <c:v>107.8</c:v>
                </c:pt>
                <c:pt idx="1079">
                  <c:v>107.9</c:v>
                </c:pt>
                <c:pt idx="1080">
                  <c:v>108</c:v>
                </c:pt>
                <c:pt idx="1081">
                  <c:v>108.1</c:v>
                </c:pt>
                <c:pt idx="1082">
                  <c:v>108.2</c:v>
                </c:pt>
                <c:pt idx="1083">
                  <c:v>108.3</c:v>
                </c:pt>
                <c:pt idx="1084">
                  <c:v>108.4</c:v>
                </c:pt>
                <c:pt idx="1085">
                  <c:v>108.5</c:v>
                </c:pt>
                <c:pt idx="1086">
                  <c:v>108.6</c:v>
                </c:pt>
                <c:pt idx="1087">
                  <c:v>108.7</c:v>
                </c:pt>
                <c:pt idx="1088">
                  <c:v>108.8</c:v>
                </c:pt>
                <c:pt idx="1089">
                  <c:v>108.9</c:v>
                </c:pt>
                <c:pt idx="1090">
                  <c:v>109</c:v>
                </c:pt>
                <c:pt idx="1091">
                  <c:v>109.1</c:v>
                </c:pt>
                <c:pt idx="1092">
                  <c:v>109.2</c:v>
                </c:pt>
                <c:pt idx="1093">
                  <c:v>109.3</c:v>
                </c:pt>
                <c:pt idx="1094">
                  <c:v>109.4</c:v>
                </c:pt>
                <c:pt idx="1095">
                  <c:v>109.5</c:v>
                </c:pt>
                <c:pt idx="1096">
                  <c:v>109.6</c:v>
                </c:pt>
                <c:pt idx="1097">
                  <c:v>109.7</c:v>
                </c:pt>
                <c:pt idx="1098">
                  <c:v>109.8</c:v>
                </c:pt>
                <c:pt idx="1099">
                  <c:v>109.9</c:v>
                </c:pt>
                <c:pt idx="1100">
                  <c:v>110</c:v>
                </c:pt>
                <c:pt idx="1101">
                  <c:v>110.1</c:v>
                </c:pt>
                <c:pt idx="1102">
                  <c:v>110.2</c:v>
                </c:pt>
                <c:pt idx="1103">
                  <c:v>110.3</c:v>
                </c:pt>
                <c:pt idx="1104">
                  <c:v>110.4</c:v>
                </c:pt>
                <c:pt idx="1105">
                  <c:v>110.5</c:v>
                </c:pt>
                <c:pt idx="1106">
                  <c:v>110.6</c:v>
                </c:pt>
                <c:pt idx="1107">
                  <c:v>110.7</c:v>
                </c:pt>
                <c:pt idx="1108">
                  <c:v>110.8</c:v>
                </c:pt>
                <c:pt idx="1109">
                  <c:v>110.9</c:v>
                </c:pt>
                <c:pt idx="1110">
                  <c:v>111</c:v>
                </c:pt>
                <c:pt idx="1111">
                  <c:v>111.1</c:v>
                </c:pt>
                <c:pt idx="1112">
                  <c:v>111.2</c:v>
                </c:pt>
                <c:pt idx="1113">
                  <c:v>111.3</c:v>
                </c:pt>
                <c:pt idx="1114">
                  <c:v>111.4</c:v>
                </c:pt>
                <c:pt idx="1115">
                  <c:v>111.5</c:v>
                </c:pt>
                <c:pt idx="1116">
                  <c:v>111.6</c:v>
                </c:pt>
                <c:pt idx="1117">
                  <c:v>111.7</c:v>
                </c:pt>
                <c:pt idx="1118">
                  <c:v>111.8</c:v>
                </c:pt>
                <c:pt idx="1119">
                  <c:v>111.9</c:v>
                </c:pt>
                <c:pt idx="1120">
                  <c:v>112</c:v>
                </c:pt>
                <c:pt idx="1121">
                  <c:v>112.1</c:v>
                </c:pt>
                <c:pt idx="1122">
                  <c:v>112.2</c:v>
                </c:pt>
                <c:pt idx="1123">
                  <c:v>112.3</c:v>
                </c:pt>
                <c:pt idx="1124">
                  <c:v>112.4</c:v>
                </c:pt>
                <c:pt idx="1125">
                  <c:v>112.5</c:v>
                </c:pt>
                <c:pt idx="1126">
                  <c:v>112.6</c:v>
                </c:pt>
                <c:pt idx="1127">
                  <c:v>112.7</c:v>
                </c:pt>
                <c:pt idx="1128">
                  <c:v>112.8</c:v>
                </c:pt>
                <c:pt idx="1129">
                  <c:v>112.9</c:v>
                </c:pt>
                <c:pt idx="1130">
                  <c:v>113</c:v>
                </c:pt>
                <c:pt idx="1131">
                  <c:v>113.1</c:v>
                </c:pt>
                <c:pt idx="1132">
                  <c:v>113.2</c:v>
                </c:pt>
                <c:pt idx="1133">
                  <c:v>113.3</c:v>
                </c:pt>
                <c:pt idx="1134">
                  <c:v>113.4</c:v>
                </c:pt>
                <c:pt idx="1135">
                  <c:v>113.5</c:v>
                </c:pt>
                <c:pt idx="1136">
                  <c:v>113.6</c:v>
                </c:pt>
                <c:pt idx="1137">
                  <c:v>113.7</c:v>
                </c:pt>
                <c:pt idx="1138">
                  <c:v>113.8</c:v>
                </c:pt>
                <c:pt idx="1139">
                  <c:v>113.9</c:v>
                </c:pt>
                <c:pt idx="1140">
                  <c:v>114</c:v>
                </c:pt>
                <c:pt idx="1141">
                  <c:v>114.1</c:v>
                </c:pt>
                <c:pt idx="1142">
                  <c:v>114.2</c:v>
                </c:pt>
                <c:pt idx="1143">
                  <c:v>114.3</c:v>
                </c:pt>
                <c:pt idx="1144">
                  <c:v>114.4</c:v>
                </c:pt>
                <c:pt idx="1145">
                  <c:v>114.5</c:v>
                </c:pt>
                <c:pt idx="1146">
                  <c:v>114.6</c:v>
                </c:pt>
                <c:pt idx="1147">
                  <c:v>114.7</c:v>
                </c:pt>
                <c:pt idx="1148">
                  <c:v>114.8</c:v>
                </c:pt>
                <c:pt idx="1149">
                  <c:v>114.9</c:v>
                </c:pt>
                <c:pt idx="1150">
                  <c:v>115</c:v>
                </c:pt>
                <c:pt idx="1151">
                  <c:v>115.1</c:v>
                </c:pt>
                <c:pt idx="1152">
                  <c:v>115.2</c:v>
                </c:pt>
                <c:pt idx="1153">
                  <c:v>115.3</c:v>
                </c:pt>
                <c:pt idx="1154">
                  <c:v>115.4</c:v>
                </c:pt>
                <c:pt idx="1155">
                  <c:v>115.5</c:v>
                </c:pt>
                <c:pt idx="1156">
                  <c:v>115.6</c:v>
                </c:pt>
                <c:pt idx="1157">
                  <c:v>115.7</c:v>
                </c:pt>
                <c:pt idx="1158">
                  <c:v>115.8</c:v>
                </c:pt>
                <c:pt idx="1159">
                  <c:v>115.9</c:v>
                </c:pt>
                <c:pt idx="1160">
                  <c:v>116</c:v>
                </c:pt>
                <c:pt idx="1161">
                  <c:v>116.1</c:v>
                </c:pt>
                <c:pt idx="1162">
                  <c:v>116.2</c:v>
                </c:pt>
                <c:pt idx="1163">
                  <c:v>116.3</c:v>
                </c:pt>
                <c:pt idx="1164">
                  <c:v>116.4</c:v>
                </c:pt>
                <c:pt idx="1165">
                  <c:v>116.5</c:v>
                </c:pt>
                <c:pt idx="1166">
                  <c:v>116.6</c:v>
                </c:pt>
                <c:pt idx="1167">
                  <c:v>116.7</c:v>
                </c:pt>
                <c:pt idx="1168">
                  <c:v>116.8</c:v>
                </c:pt>
                <c:pt idx="1169">
                  <c:v>116.9</c:v>
                </c:pt>
                <c:pt idx="1170">
                  <c:v>117</c:v>
                </c:pt>
                <c:pt idx="1171">
                  <c:v>117.1</c:v>
                </c:pt>
                <c:pt idx="1172">
                  <c:v>117.2</c:v>
                </c:pt>
                <c:pt idx="1173">
                  <c:v>117.3</c:v>
                </c:pt>
                <c:pt idx="1174">
                  <c:v>117.4</c:v>
                </c:pt>
                <c:pt idx="1175">
                  <c:v>117.5</c:v>
                </c:pt>
                <c:pt idx="1176">
                  <c:v>117.6</c:v>
                </c:pt>
                <c:pt idx="1177">
                  <c:v>117.7</c:v>
                </c:pt>
                <c:pt idx="1178">
                  <c:v>117.8</c:v>
                </c:pt>
                <c:pt idx="1179">
                  <c:v>117.9</c:v>
                </c:pt>
                <c:pt idx="1180">
                  <c:v>118</c:v>
                </c:pt>
                <c:pt idx="1181">
                  <c:v>118.1</c:v>
                </c:pt>
                <c:pt idx="1182">
                  <c:v>118.2</c:v>
                </c:pt>
                <c:pt idx="1183">
                  <c:v>118.3</c:v>
                </c:pt>
                <c:pt idx="1184">
                  <c:v>118.4</c:v>
                </c:pt>
                <c:pt idx="1185">
                  <c:v>118.5</c:v>
                </c:pt>
                <c:pt idx="1186">
                  <c:v>118.6</c:v>
                </c:pt>
                <c:pt idx="1187">
                  <c:v>118.7</c:v>
                </c:pt>
                <c:pt idx="1188">
                  <c:v>118.8</c:v>
                </c:pt>
                <c:pt idx="1189">
                  <c:v>118.9</c:v>
                </c:pt>
                <c:pt idx="1190">
                  <c:v>119</c:v>
                </c:pt>
                <c:pt idx="1191">
                  <c:v>119.1</c:v>
                </c:pt>
                <c:pt idx="1192">
                  <c:v>119.2</c:v>
                </c:pt>
                <c:pt idx="1193">
                  <c:v>119.3</c:v>
                </c:pt>
                <c:pt idx="1194">
                  <c:v>119.4</c:v>
                </c:pt>
                <c:pt idx="1195">
                  <c:v>119.5</c:v>
                </c:pt>
                <c:pt idx="1196">
                  <c:v>119.6</c:v>
                </c:pt>
                <c:pt idx="1197">
                  <c:v>119.7</c:v>
                </c:pt>
                <c:pt idx="1198">
                  <c:v>119.8</c:v>
                </c:pt>
                <c:pt idx="1199">
                  <c:v>119.9</c:v>
                </c:pt>
                <c:pt idx="1200">
                  <c:v>120</c:v>
                </c:pt>
                <c:pt idx="1201">
                  <c:v>120.1</c:v>
                </c:pt>
                <c:pt idx="1202">
                  <c:v>120.2</c:v>
                </c:pt>
                <c:pt idx="1203">
                  <c:v>120.3</c:v>
                </c:pt>
                <c:pt idx="1204">
                  <c:v>120.4</c:v>
                </c:pt>
                <c:pt idx="1205">
                  <c:v>120.5</c:v>
                </c:pt>
                <c:pt idx="1206">
                  <c:v>120.6</c:v>
                </c:pt>
                <c:pt idx="1207">
                  <c:v>120.7</c:v>
                </c:pt>
                <c:pt idx="1208">
                  <c:v>120.8</c:v>
                </c:pt>
                <c:pt idx="1209">
                  <c:v>120.9</c:v>
                </c:pt>
                <c:pt idx="1210">
                  <c:v>121</c:v>
                </c:pt>
                <c:pt idx="1211">
                  <c:v>121.1</c:v>
                </c:pt>
                <c:pt idx="1212">
                  <c:v>121.2</c:v>
                </c:pt>
                <c:pt idx="1213">
                  <c:v>121.3</c:v>
                </c:pt>
                <c:pt idx="1214">
                  <c:v>121.4</c:v>
                </c:pt>
                <c:pt idx="1215">
                  <c:v>121.5</c:v>
                </c:pt>
                <c:pt idx="1216">
                  <c:v>121.6</c:v>
                </c:pt>
                <c:pt idx="1217">
                  <c:v>121.7</c:v>
                </c:pt>
                <c:pt idx="1218">
                  <c:v>121.8</c:v>
                </c:pt>
                <c:pt idx="1219">
                  <c:v>121.9</c:v>
                </c:pt>
                <c:pt idx="1220">
                  <c:v>122</c:v>
                </c:pt>
                <c:pt idx="1221">
                  <c:v>122.1</c:v>
                </c:pt>
                <c:pt idx="1222">
                  <c:v>122.2</c:v>
                </c:pt>
                <c:pt idx="1223">
                  <c:v>122.3</c:v>
                </c:pt>
                <c:pt idx="1224">
                  <c:v>122.4</c:v>
                </c:pt>
                <c:pt idx="1225">
                  <c:v>122.5</c:v>
                </c:pt>
                <c:pt idx="1226">
                  <c:v>122.6</c:v>
                </c:pt>
                <c:pt idx="1227">
                  <c:v>122.7</c:v>
                </c:pt>
                <c:pt idx="1228">
                  <c:v>122.8</c:v>
                </c:pt>
                <c:pt idx="1229">
                  <c:v>122.9</c:v>
                </c:pt>
                <c:pt idx="1230">
                  <c:v>123</c:v>
                </c:pt>
                <c:pt idx="1231">
                  <c:v>123.1</c:v>
                </c:pt>
                <c:pt idx="1232">
                  <c:v>123.2</c:v>
                </c:pt>
                <c:pt idx="1233">
                  <c:v>123.3</c:v>
                </c:pt>
                <c:pt idx="1234">
                  <c:v>123.4</c:v>
                </c:pt>
                <c:pt idx="1235">
                  <c:v>123.5</c:v>
                </c:pt>
                <c:pt idx="1236">
                  <c:v>123.6</c:v>
                </c:pt>
                <c:pt idx="1237">
                  <c:v>123.7</c:v>
                </c:pt>
                <c:pt idx="1238">
                  <c:v>123.8</c:v>
                </c:pt>
                <c:pt idx="1239">
                  <c:v>123.9</c:v>
                </c:pt>
                <c:pt idx="1240">
                  <c:v>124</c:v>
                </c:pt>
                <c:pt idx="1241">
                  <c:v>124.1</c:v>
                </c:pt>
                <c:pt idx="1242">
                  <c:v>124.2</c:v>
                </c:pt>
                <c:pt idx="1243">
                  <c:v>124.3</c:v>
                </c:pt>
                <c:pt idx="1244">
                  <c:v>124.4</c:v>
                </c:pt>
                <c:pt idx="1245">
                  <c:v>124.5</c:v>
                </c:pt>
                <c:pt idx="1246">
                  <c:v>124.6</c:v>
                </c:pt>
                <c:pt idx="1247">
                  <c:v>124.7</c:v>
                </c:pt>
                <c:pt idx="1248">
                  <c:v>124.8</c:v>
                </c:pt>
                <c:pt idx="1249">
                  <c:v>124.9</c:v>
                </c:pt>
                <c:pt idx="1250">
                  <c:v>125</c:v>
                </c:pt>
                <c:pt idx="1251">
                  <c:v>125.1</c:v>
                </c:pt>
                <c:pt idx="1252">
                  <c:v>125.2</c:v>
                </c:pt>
                <c:pt idx="1253">
                  <c:v>125.3</c:v>
                </c:pt>
                <c:pt idx="1254">
                  <c:v>125.4</c:v>
                </c:pt>
                <c:pt idx="1255">
                  <c:v>125.5</c:v>
                </c:pt>
                <c:pt idx="1256">
                  <c:v>125.6</c:v>
                </c:pt>
                <c:pt idx="1257">
                  <c:v>125.7</c:v>
                </c:pt>
                <c:pt idx="1258">
                  <c:v>125.8</c:v>
                </c:pt>
                <c:pt idx="1259">
                  <c:v>125.9</c:v>
                </c:pt>
                <c:pt idx="1260">
                  <c:v>126</c:v>
                </c:pt>
                <c:pt idx="1261">
                  <c:v>126.1</c:v>
                </c:pt>
                <c:pt idx="1262">
                  <c:v>126.2</c:v>
                </c:pt>
                <c:pt idx="1263">
                  <c:v>126.3</c:v>
                </c:pt>
                <c:pt idx="1264">
                  <c:v>126.4</c:v>
                </c:pt>
                <c:pt idx="1265">
                  <c:v>126.5</c:v>
                </c:pt>
                <c:pt idx="1266">
                  <c:v>126.6</c:v>
                </c:pt>
                <c:pt idx="1267">
                  <c:v>126.7</c:v>
                </c:pt>
                <c:pt idx="1268">
                  <c:v>126.8</c:v>
                </c:pt>
                <c:pt idx="1269">
                  <c:v>126.9</c:v>
                </c:pt>
                <c:pt idx="1270">
                  <c:v>127</c:v>
                </c:pt>
                <c:pt idx="1271">
                  <c:v>127.1</c:v>
                </c:pt>
                <c:pt idx="1272">
                  <c:v>127.2</c:v>
                </c:pt>
                <c:pt idx="1273">
                  <c:v>127.3</c:v>
                </c:pt>
                <c:pt idx="1274">
                  <c:v>127.4</c:v>
                </c:pt>
                <c:pt idx="1275">
                  <c:v>127.5</c:v>
                </c:pt>
                <c:pt idx="1276">
                  <c:v>127.6</c:v>
                </c:pt>
                <c:pt idx="1277">
                  <c:v>127.7</c:v>
                </c:pt>
                <c:pt idx="1278">
                  <c:v>127.8</c:v>
                </c:pt>
                <c:pt idx="1279">
                  <c:v>127.9</c:v>
                </c:pt>
                <c:pt idx="1280">
                  <c:v>128</c:v>
                </c:pt>
                <c:pt idx="1281">
                  <c:v>128.1</c:v>
                </c:pt>
                <c:pt idx="1282">
                  <c:v>128.19999999999999</c:v>
                </c:pt>
                <c:pt idx="1283">
                  <c:v>128.30000000000001</c:v>
                </c:pt>
                <c:pt idx="1284">
                  <c:v>128.4</c:v>
                </c:pt>
                <c:pt idx="1285">
                  <c:v>128.5</c:v>
                </c:pt>
                <c:pt idx="1286">
                  <c:v>128.6</c:v>
                </c:pt>
                <c:pt idx="1287">
                  <c:v>128.69999999999999</c:v>
                </c:pt>
                <c:pt idx="1288">
                  <c:v>128.80000000000001</c:v>
                </c:pt>
                <c:pt idx="1289">
                  <c:v>128.9</c:v>
                </c:pt>
                <c:pt idx="1290">
                  <c:v>129</c:v>
                </c:pt>
                <c:pt idx="1291">
                  <c:v>129.1</c:v>
                </c:pt>
                <c:pt idx="1292">
                  <c:v>129.19999999999999</c:v>
                </c:pt>
                <c:pt idx="1293">
                  <c:v>129.30000000000001</c:v>
                </c:pt>
                <c:pt idx="1294">
                  <c:v>129.4</c:v>
                </c:pt>
                <c:pt idx="1295">
                  <c:v>129.5</c:v>
                </c:pt>
                <c:pt idx="1296">
                  <c:v>129.6</c:v>
                </c:pt>
                <c:pt idx="1297">
                  <c:v>129.69999999999999</c:v>
                </c:pt>
                <c:pt idx="1298">
                  <c:v>129.80000000000001</c:v>
                </c:pt>
                <c:pt idx="1299">
                  <c:v>129.9</c:v>
                </c:pt>
                <c:pt idx="1300">
                  <c:v>130</c:v>
                </c:pt>
                <c:pt idx="1301">
                  <c:v>130.1</c:v>
                </c:pt>
                <c:pt idx="1302">
                  <c:v>130.19999999999999</c:v>
                </c:pt>
                <c:pt idx="1303">
                  <c:v>130.30000000000001</c:v>
                </c:pt>
                <c:pt idx="1304">
                  <c:v>130.4</c:v>
                </c:pt>
                <c:pt idx="1305">
                  <c:v>130.5</c:v>
                </c:pt>
                <c:pt idx="1306">
                  <c:v>130.6</c:v>
                </c:pt>
                <c:pt idx="1307">
                  <c:v>130.69999999999999</c:v>
                </c:pt>
                <c:pt idx="1308">
                  <c:v>130.80000000000001</c:v>
                </c:pt>
                <c:pt idx="1309">
                  <c:v>130.9</c:v>
                </c:pt>
                <c:pt idx="1310">
                  <c:v>131</c:v>
                </c:pt>
                <c:pt idx="1311">
                  <c:v>131.1</c:v>
                </c:pt>
                <c:pt idx="1312">
                  <c:v>131.19999999999999</c:v>
                </c:pt>
                <c:pt idx="1313">
                  <c:v>131.30000000000001</c:v>
                </c:pt>
                <c:pt idx="1314">
                  <c:v>131.4</c:v>
                </c:pt>
                <c:pt idx="1315">
                  <c:v>131.5</c:v>
                </c:pt>
                <c:pt idx="1316">
                  <c:v>131.6</c:v>
                </c:pt>
                <c:pt idx="1317">
                  <c:v>131.69999999999999</c:v>
                </c:pt>
                <c:pt idx="1318">
                  <c:v>131.80000000000001</c:v>
                </c:pt>
                <c:pt idx="1319">
                  <c:v>131.9</c:v>
                </c:pt>
                <c:pt idx="1320">
                  <c:v>132</c:v>
                </c:pt>
                <c:pt idx="1321">
                  <c:v>132.1</c:v>
                </c:pt>
                <c:pt idx="1322">
                  <c:v>132.19999999999999</c:v>
                </c:pt>
                <c:pt idx="1323">
                  <c:v>132.30000000000001</c:v>
                </c:pt>
                <c:pt idx="1324">
                  <c:v>132.4</c:v>
                </c:pt>
                <c:pt idx="1325">
                  <c:v>132.5</c:v>
                </c:pt>
                <c:pt idx="1326">
                  <c:v>132.6</c:v>
                </c:pt>
                <c:pt idx="1327">
                  <c:v>132.69999999999999</c:v>
                </c:pt>
                <c:pt idx="1328">
                  <c:v>132.80000000000001</c:v>
                </c:pt>
                <c:pt idx="1329">
                  <c:v>132.9</c:v>
                </c:pt>
                <c:pt idx="1330">
                  <c:v>133</c:v>
                </c:pt>
                <c:pt idx="1331">
                  <c:v>133.1</c:v>
                </c:pt>
                <c:pt idx="1332">
                  <c:v>133.19999999999999</c:v>
                </c:pt>
                <c:pt idx="1333">
                  <c:v>133.30000000000001</c:v>
                </c:pt>
                <c:pt idx="1334">
                  <c:v>133.4</c:v>
                </c:pt>
                <c:pt idx="1335">
                  <c:v>133.5</c:v>
                </c:pt>
                <c:pt idx="1336">
                  <c:v>133.6</c:v>
                </c:pt>
                <c:pt idx="1337">
                  <c:v>133.69999999999999</c:v>
                </c:pt>
                <c:pt idx="1338">
                  <c:v>133.80000000000001</c:v>
                </c:pt>
                <c:pt idx="1339">
                  <c:v>133.9</c:v>
                </c:pt>
                <c:pt idx="1340">
                  <c:v>134</c:v>
                </c:pt>
                <c:pt idx="1341">
                  <c:v>134.1</c:v>
                </c:pt>
                <c:pt idx="1342">
                  <c:v>134.19999999999999</c:v>
                </c:pt>
                <c:pt idx="1343">
                  <c:v>134.30000000000001</c:v>
                </c:pt>
                <c:pt idx="1344">
                  <c:v>134.4</c:v>
                </c:pt>
                <c:pt idx="1345">
                  <c:v>134.5</c:v>
                </c:pt>
                <c:pt idx="1346">
                  <c:v>134.6</c:v>
                </c:pt>
                <c:pt idx="1347">
                  <c:v>134.69999999999999</c:v>
                </c:pt>
                <c:pt idx="1348">
                  <c:v>134.80000000000001</c:v>
                </c:pt>
                <c:pt idx="1349">
                  <c:v>134.9</c:v>
                </c:pt>
                <c:pt idx="1350">
                  <c:v>135</c:v>
                </c:pt>
                <c:pt idx="1351">
                  <c:v>135.1</c:v>
                </c:pt>
                <c:pt idx="1352">
                  <c:v>135.19999999999999</c:v>
                </c:pt>
                <c:pt idx="1353">
                  <c:v>135.30000000000001</c:v>
                </c:pt>
                <c:pt idx="1354">
                  <c:v>135.4</c:v>
                </c:pt>
                <c:pt idx="1355">
                  <c:v>135.5</c:v>
                </c:pt>
                <c:pt idx="1356">
                  <c:v>135.6</c:v>
                </c:pt>
                <c:pt idx="1357">
                  <c:v>135.69999999999999</c:v>
                </c:pt>
                <c:pt idx="1358">
                  <c:v>135.80000000000001</c:v>
                </c:pt>
                <c:pt idx="1359">
                  <c:v>135.9</c:v>
                </c:pt>
                <c:pt idx="1360">
                  <c:v>136</c:v>
                </c:pt>
                <c:pt idx="1361">
                  <c:v>136.1</c:v>
                </c:pt>
                <c:pt idx="1362">
                  <c:v>136.19999999999999</c:v>
                </c:pt>
                <c:pt idx="1363">
                  <c:v>136.30000000000001</c:v>
                </c:pt>
                <c:pt idx="1364">
                  <c:v>136.4</c:v>
                </c:pt>
                <c:pt idx="1365">
                  <c:v>136.5</c:v>
                </c:pt>
                <c:pt idx="1366">
                  <c:v>136.6</c:v>
                </c:pt>
                <c:pt idx="1367">
                  <c:v>136.69999999999999</c:v>
                </c:pt>
                <c:pt idx="1368">
                  <c:v>136.80000000000001</c:v>
                </c:pt>
                <c:pt idx="1369">
                  <c:v>136.9</c:v>
                </c:pt>
                <c:pt idx="1370">
                  <c:v>137</c:v>
                </c:pt>
                <c:pt idx="1371">
                  <c:v>137.1</c:v>
                </c:pt>
                <c:pt idx="1372">
                  <c:v>137.19999999999999</c:v>
                </c:pt>
                <c:pt idx="1373">
                  <c:v>137.30000000000001</c:v>
                </c:pt>
                <c:pt idx="1374">
                  <c:v>137.4</c:v>
                </c:pt>
                <c:pt idx="1375">
                  <c:v>137.5</c:v>
                </c:pt>
                <c:pt idx="1376">
                  <c:v>137.6</c:v>
                </c:pt>
                <c:pt idx="1377">
                  <c:v>137.69999999999999</c:v>
                </c:pt>
                <c:pt idx="1378">
                  <c:v>137.80000000000001</c:v>
                </c:pt>
                <c:pt idx="1379">
                  <c:v>137.9</c:v>
                </c:pt>
                <c:pt idx="1380">
                  <c:v>138</c:v>
                </c:pt>
                <c:pt idx="1381">
                  <c:v>138.1</c:v>
                </c:pt>
                <c:pt idx="1382">
                  <c:v>138.19999999999999</c:v>
                </c:pt>
                <c:pt idx="1383">
                  <c:v>138.30000000000001</c:v>
                </c:pt>
                <c:pt idx="1384">
                  <c:v>138.4</c:v>
                </c:pt>
                <c:pt idx="1385">
                  <c:v>138.5</c:v>
                </c:pt>
                <c:pt idx="1386">
                  <c:v>138.6</c:v>
                </c:pt>
                <c:pt idx="1387">
                  <c:v>138.69999999999999</c:v>
                </c:pt>
                <c:pt idx="1388">
                  <c:v>138.80000000000001</c:v>
                </c:pt>
                <c:pt idx="1389">
                  <c:v>138.9</c:v>
                </c:pt>
                <c:pt idx="1390">
                  <c:v>139</c:v>
                </c:pt>
                <c:pt idx="1391">
                  <c:v>139.1</c:v>
                </c:pt>
                <c:pt idx="1392">
                  <c:v>139.19999999999999</c:v>
                </c:pt>
                <c:pt idx="1393">
                  <c:v>139.30000000000001</c:v>
                </c:pt>
                <c:pt idx="1394">
                  <c:v>139.4</c:v>
                </c:pt>
                <c:pt idx="1395">
                  <c:v>139.5</c:v>
                </c:pt>
                <c:pt idx="1396">
                  <c:v>139.6</c:v>
                </c:pt>
                <c:pt idx="1397">
                  <c:v>139.69999999999999</c:v>
                </c:pt>
                <c:pt idx="1398">
                  <c:v>139.80000000000001</c:v>
                </c:pt>
                <c:pt idx="1399">
                  <c:v>139.9</c:v>
                </c:pt>
                <c:pt idx="1400">
                  <c:v>140</c:v>
                </c:pt>
                <c:pt idx="1401">
                  <c:v>140.1</c:v>
                </c:pt>
                <c:pt idx="1402">
                  <c:v>140.19999999999999</c:v>
                </c:pt>
                <c:pt idx="1403">
                  <c:v>140.30000000000001</c:v>
                </c:pt>
                <c:pt idx="1404">
                  <c:v>140.4</c:v>
                </c:pt>
                <c:pt idx="1405">
                  <c:v>140.5</c:v>
                </c:pt>
                <c:pt idx="1406">
                  <c:v>140.6</c:v>
                </c:pt>
                <c:pt idx="1407">
                  <c:v>140.69999999999999</c:v>
                </c:pt>
                <c:pt idx="1408">
                  <c:v>140.80000000000001</c:v>
                </c:pt>
                <c:pt idx="1409">
                  <c:v>140.9</c:v>
                </c:pt>
                <c:pt idx="1410">
                  <c:v>141</c:v>
                </c:pt>
                <c:pt idx="1411">
                  <c:v>141.1</c:v>
                </c:pt>
                <c:pt idx="1412">
                  <c:v>141.19999999999999</c:v>
                </c:pt>
                <c:pt idx="1413">
                  <c:v>141.30000000000001</c:v>
                </c:pt>
                <c:pt idx="1414">
                  <c:v>141.4</c:v>
                </c:pt>
                <c:pt idx="1415">
                  <c:v>141.5</c:v>
                </c:pt>
                <c:pt idx="1416">
                  <c:v>141.6</c:v>
                </c:pt>
                <c:pt idx="1417">
                  <c:v>141.69999999999999</c:v>
                </c:pt>
                <c:pt idx="1418">
                  <c:v>141.80000000000001</c:v>
                </c:pt>
                <c:pt idx="1419">
                  <c:v>141.9</c:v>
                </c:pt>
                <c:pt idx="1420">
                  <c:v>142</c:v>
                </c:pt>
                <c:pt idx="1421">
                  <c:v>142.1</c:v>
                </c:pt>
                <c:pt idx="1422">
                  <c:v>142.19999999999999</c:v>
                </c:pt>
                <c:pt idx="1423">
                  <c:v>142.30000000000001</c:v>
                </c:pt>
                <c:pt idx="1424">
                  <c:v>142.4</c:v>
                </c:pt>
                <c:pt idx="1425">
                  <c:v>142.5</c:v>
                </c:pt>
                <c:pt idx="1426">
                  <c:v>142.6</c:v>
                </c:pt>
                <c:pt idx="1427">
                  <c:v>142.69999999999999</c:v>
                </c:pt>
                <c:pt idx="1428">
                  <c:v>142.80000000000001</c:v>
                </c:pt>
                <c:pt idx="1429">
                  <c:v>142.9</c:v>
                </c:pt>
                <c:pt idx="1430">
                  <c:v>143</c:v>
                </c:pt>
                <c:pt idx="1431">
                  <c:v>143.1</c:v>
                </c:pt>
                <c:pt idx="1432">
                  <c:v>143.19999999999999</c:v>
                </c:pt>
                <c:pt idx="1433">
                  <c:v>143.30000000000001</c:v>
                </c:pt>
                <c:pt idx="1434">
                  <c:v>143.4</c:v>
                </c:pt>
                <c:pt idx="1435">
                  <c:v>143.5</c:v>
                </c:pt>
                <c:pt idx="1436">
                  <c:v>143.6</c:v>
                </c:pt>
                <c:pt idx="1437">
                  <c:v>143.69999999999999</c:v>
                </c:pt>
                <c:pt idx="1438">
                  <c:v>143.80000000000001</c:v>
                </c:pt>
                <c:pt idx="1439">
                  <c:v>143.9</c:v>
                </c:pt>
                <c:pt idx="1440">
                  <c:v>144</c:v>
                </c:pt>
                <c:pt idx="1441">
                  <c:v>144.1</c:v>
                </c:pt>
                <c:pt idx="1442">
                  <c:v>144.19999999999999</c:v>
                </c:pt>
                <c:pt idx="1443">
                  <c:v>144.30000000000001</c:v>
                </c:pt>
                <c:pt idx="1444">
                  <c:v>144.4</c:v>
                </c:pt>
                <c:pt idx="1445">
                  <c:v>144.5</c:v>
                </c:pt>
                <c:pt idx="1446">
                  <c:v>144.6</c:v>
                </c:pt>
                <c:pt idx="1447">
                  <c:v>144.69999999999999</c:v>
                </c:pt>
                <c:pt idx="1448">
                  <c:v>144.80000000000001</c:v>
                </c:pt>
                <c:pt idx="1449">
                  <c:v>144.9</c:v>
                </c:pt>
                <c:pt idx="1450">
                  <c:v>145</c:v>
                </c:pt>
                <c:pt idx="1451">
                  <c:v>145.1</c:v>
                </c:pt>
                <c:pt idx="1452">
                  <c:v>145.19999999999999</c:v>
                </c:pt>
                <c:pt idx="1453">
                  <c:v>145.30000000000001</c:v>
                </c:pt>
                <c:pt idx="1454">
                  <c:v>145.4</c:v>
                </c:pt>
                <c:pt idx="1455">
                  <c:v>145.5</c:v>
                </c:pt>
                <c:pt idx="1456">
                  <c:v>145.6</c:v>
                </c:pt>
                <c:pt idx="1457">
                  <c:v>145.69999999999999</c:v>
                </c:pt>
                <c:pt idx="1458">
                  <c:v>145.80000000000001</c:v>
                </c:pt>
                <c:pt idx="1459">
                  <c:v>145.9</c:v>
                </c:pt>
                <c:pt idx="1460">
                  <c:v>146</c:v>
                </c:pt>
                <c:pt idx="1461">
                  <c:v>146.1</c:v>
                </c:pt>
                <c:pt idx="1462">
                  <c:v>146.19999999999999</c:v>
                </c:pt>
                <c:pt idx="1463">
                  <c:v>146.30000000000001</c:v>
                </c:pt>
                <c:pt idx="1464">
                  <c:v>146.4</c:v>
                </c:pt>
                <c:pt idx="1465">
                  <c:v>146.5</c:v>
                </c:pt>
                <c:pt idx="1466">
                  <c:v>146.6</c:v>
                </c:pt>
                <c:pt idx="1467">
                  <c:v>146.69999999999999</c:v>
                </c:pt>
                <c:pt idx="1468">
                  <c:v>146.80000000000001</c:v>
                </c:pt>
                <c:pt idx="1469">
                  <c:v>146.9</c:v>
                </c:pt>
                <c:pt idx="1470">
                  <c:v>147</c:v>
                </c:pt>
                <c:pt idx="1471">
                  <c:v>147.1</c:v>
                </c:pt>
                <c:pt idx="1472">
                  <c:v>147.19999999999999</c:v>
                </c:pt>
                <c:pt idx="1473">
                  <c:v>147.30000000000001</c:v>
                </c:pt>
                <c:pt idx="1474">
                  <c:v>147.4</c:v>
                </c:pt>
                <c:pt idx="1475">
                  <c:v>147.5</c:v>
                </c:pt>
                <c:pt idx="1476">
                  <c:v>147.6</c:v>
                </c:pt>
                <c:pt idx="1477">
                  <c:v>147.69999999999999</c:v>
                </c:pt>
                <c:pt idx="1478">
                  <c:v>147.80000000000001</c:v>
                </c:pt>
                <c:pt idx="1479">
                  <c:v>147.9</c:v>
                </c:pt>
                <c:pt idx="1480">
                  <c:v>148</c:v>
                </c:pt>
                <c:pt idx="1481">
                  <c:v>148.1</c:v>
                </c:pt>
                <c:pt idx="1482">
                  <c:v>148.19999999999999</c:v>
                </c:pt>
                <c:pt idx="1483">
                  <c:v>148.30000000000001</c:v>
                </c:pt>
                <c:pt idx="1484">
                  <c:v>148.4</c:v>
                </c:pt>
                <c:pt idx="1485">
                  <c:v>148.5</c:v>
                </c:pt>
                <c:pt idx="1486">
                  <c:v>148.6</c:v>
                </c:pt>
                <c:pt idx="1487">
                  <c:v>148.69999999999999</c:v>
                </c:pt>
                <c:pt idx="1488">
                  <c:v>148.80000000000001</c:v>
                </c:pt>
                <c:pt idx="1489">
                  <c:v>148.9</c:v>
                </c:pt>
                <c:pt idx="1490">
                  <c:v>149</c:v>
                </c:pt>
                <c:pt idx="1491">
                  <c:v>149.1</c:v>
                </c:pt>
                <c:pt idx="1492">
                  <c:v>149.19999999999999</c:v>
                </c:pt>
                <c:pt idx="1493">
                  <c:v>149.30000000000001</c:v>
                </c:pt>
                <c:pt idx="1494">
                  <c:v>149.4</c:v>
                </c:pt>
                <c:pt idx="1495">
                  <c:v>149.5</c:v>
                </c:pt>
                <c:pt idx="1496">
                  <c:v>149.6</c:v>
                </c:pt>
                <c:pt idx="1497">
                  <c:v>149.69999999999999</c:v>
                </c:pt>
                <c:pt idx="1498">
                  <c:v>149.80000000000001</c:v>
                </c:pt>
                <c:pt idx="1499">
                  <c:v>149.9</c:v>
                </c:pt>
                <c:pt idx="1500">
                  <c:v>150</c:v>
                </c:pt>
                <c:pt idx="1501">
                  <c:v>150.1</c:v>
                </c:pt>
                <c:pt idx="1502">
                  <c:v>150.19999999999999</c:v>
                </c:pt>
                <c:pt idx="1503">
                  <c:v>150.30000000000001</c:v>
                </c:pt>
                <c:pt idx="1504">
                  <c:v>150.4</c:v>
                </c:pt>
                <c:pt idx="1505">
                  <c:v>150.5</c:v>
                </c:pt>
                <c:pt idx="1506">
                  <c:v>150.6</c:v>
                </c:pt>
                <c:pt idx="1507">
                  <c:v>150.69999999999999</c:v>
                </c:pt>
                <c:pt idx="1508">
                  <c:v>150.80000000000001</c:v>
                </c:pt>
                <c:pt idx="1509">
                  <c:v>150.9</c:v>
                </c:pt>
                <c:pt idx="1510">
                  <c:v>151</c:v>
                </c:pt>
                <c:pt idx="1511">
                  <c:v>151.1</c:v>
                </c:pt>
                <c:pt idx="1512">
                  <c:v>151.19999999999999</c:v>
                </c:pt>
                <c:pt idx="1513">
                  <c:v>151.30000000000001</c:v>
                </c:pt>
                <c:pt idx="1514">
                  <c:v>151.4</c:v>
                </c:pt>
                <c:pt idx="1515">
                  <c:v>151.5</c:v>
                </c:pt>
                <c:pt idx="1516">
                  <c:v>151.6</c:v>
                </c:pt>
                <c:pt idx="1517">
                  <c:v>151.69999999999999</c:v>
                </c:pt>
                <c:pt idx="1518">
                  <c:v>151.80000000000001</c:v>
                </c:pt>
                <c:pt idx="1519">
                  <c:v>151.9</c:v>
                </c:pt>
                <c:pt idx="1520">
                  <c:v>152</c:v>
                </c:pt>
                <c:pt idx="1521">
                  <c:v>152.1</c:v>
                </c:pt>
                <c:pt idx="1522">
                  <c:v>152.19999999999999</c:v>
                </c:pt>
                <c:pt idx="1523">
                  <c:v>152.30000000000001</c:v>
                </c:pt>
                <c:pt idx="1524">
                  <c:v>152.4</c:v>
                </c:pt>
                <c:pt idx="1525">
                  <c:v>152.5</c:v>
                </c:pt>
                <c:pt idx="1526">
                  <c:v>152.6</c:v>
                </c:pt>
                <c:pt idx="1527">
                  <c:v>152.69999999999999</c:v>
                </c:pt>
                <c:pt idx="1528">
                  <c:v>152.80000000000001</c:v>
                </c:pt>
                <c:pt idx="1529">
                  <c:v>152.9</c:v>
                </c:pt>
                <c:pt idx="1530">
                  <c:v>153</c:v>
                </c:pt>
                <c:pt idx="1531">
                  <c:v>153.1</c:v>
                </c:pt>
                <c:pt idx="1532">
                  <c:v>153.19999999999999</c:v>
                </c:pt>
                <c:pt idx="1533">
                  <c:v>153.30000000000001</c:v>
                </c:pt>
                <c:pt idx="1534">
                  <c:v>153.4</c:v>
                </c:pt>
                <c:pt idx="1535">
                  <c:v>153.5</c:v>
                </c:pt>
                <c:pt idx="1536">
                  <c:v>153.6</c:v>
                </c:pt>
                <c:pt idx="1537">
                  <c:v>153.69999999999999</c:v>
                </c:pt>
                <c:pt idx="1538">
                  <c:v>153.80000000000001</c:v>
                </c:pt>
                <c:pt idx="1539">
                  <c:v>153.9</c:v>
                </c:pt>
                <c:pt idx="1540">
                  <c:v>154</c:v>
                </c:pt>
                <c:pt idx="1541">
                  <c:v>154.1</c:v>
                </c:pt>
                <c:pt idx="1542">
                  <c:v>154.19999999999999</c:v>
                </c:pt>
                <c:pt idx="1543">
                  <c:v>154.30000000000001</c:v>
                </c:pt>
                <c:pt idx="1544">
                  <c:v>154.4</c:v>
                </c:pt>
                <c:pt idx="1545">
                  <c:v>154.5</c:v>
                </c:pt>
                <c:pt idx="1546">
                  <c:v>154.6</c:v>
                </c:pt>
                <c:pt idx="1547">
                  <c:v>154.69999999999999</c:v>
                </c:pt>
                <c:pt idx="1548">
                  <c:v>154.80000000000001</c:v>
                </c:pt>
                <c:pt idx="1549">
                  <c:v>154.9</c:v>
                </c:pt>
                <c:pt idx="1550">
                  <c:v>155</c:v>
                </c:pt>
                <c:pt idx="1551">
                  <c:v>155.1</c:v>
                </c:pt>
                <c:pt idx="1552">
                  <c:v>155.19999999999999</c:v>
                </c:pt>
                <c:pt idx="1553">
                  <c:v>155.30000000000001</c:v>
                </c:pt>
                <c:pt idx="1554">
                  <c:v>155.4</c:v>
                </c:pt>
                <c:pt idx="1555">
                  <c:v>155.5</c:v>
                </c:pt>
                <c:pt idx="1556">
                  <c:v>155.6</c:v>
                </c:pt>
                <c:pt idx="1557">
                  <c:v>155.69999999999999</c:v>
                </c:pt>
                <c:pt idx="1558">
                  <c:v>155.80000000000001</c:v>
                </c:pt>
                <c:pt idx="1559">
                  <c:v>155.9</c:v>
                </c:pt>
                <c:pt idx="1560">
                  <c:v>156</c:v>
                </c:pt>
                <c:pt idx="1561">
                  <c:v>156.1</c:v>
                </c:pt>
                <c:pt idx="1562">
                  <c:v>156.19999999999999</c:v>
                </c:pt>
                <c:pt idx="1563">
                  <c:v>156.30000000000001</c:v>
                </c:pt>
                <c:pt idx="1564">
                  <c:v>156.4</c:v>
                </c:pt>
                <c:pt idx="1565">
                  <c:v>156.5</c:v>
                </c:pt>
                <c:pt idx="1566">
                  <c:v>156.6</c:v>
                </c:pt>
                <c:pt idx="1567">
                  <c:v>156.69999999999999</c:v>
                </c:pt>
                <c:pt idx="1568">
                  <c:v>156.80000000000001</c:v>
                </c:pt>
                <c:pt idx="1569">
                  <c:v>156.9</c:v>
                </c:pt>
                <c:pt idx="1570">
                  <c:v>157</c:v>
                </c:pt>
                <c:pt idx="1571">
                  <c:v>157.1</c:v>
                </c:pt>
                <c:pt idx="1572">
                  <c:v>157.19999999999999</c:v>
                </c:pt>
                <c:pt idx="1573">
                  <c:v>157.30000000000001</c:v>
                </c:pt>
                <c:pt idx="1574">
                  <c:v>157.4</c:v>
                </c:pt>
                <c:pt idx="1575">
                  <c:v>157.5</c:v>
                </c:pt>
                <c:pt idx="1576">
                  <c:v>157.6</c:v>
                </c:pt>
                <c:pt idx="1577">
                  <c:v>157.69999999999999</c:v>
                </c:pt>
                <c:pt idx="1578">
                  <c:v>157.80000000000001</c:v>
                </c:pt>
                <c:pt idx="1579">
                  <c:v>157.9</c:v>
                </c:pt>
                <c:pt idx="1580">
                  <c:v>158</c:v>
                </c:pt>
                <c:pt idx="1581">
                  <c:v>158.1</c:v>
                </c:pt>
                <c:pt idx="1582">
                  <c:v>158.19999999999999</c:v>
                </c:pt>
                <c:pt idx="1583">
                  <c:v>158.30000000000001</c:v>
                </c:pt>
                <c:pt idx="1584">
                  <c:v>158.4</c:v>
                </c:pt>
                <c:pt idx="1585">
                  <c:v>158.5</c:v>
                </c:pt>
                <c:pt idx="1586">
                  <c:v>158.6</c:v>
                </c:pt>
                <c:pt idx="1587">
                  <c:v>158.69999999999999</c:v>
                </c:pt>
                <c:pt idx="1588">
                  <c:v>158.80000000000001</c:v>
                </c:pt>
                <c:pt idx="1589">
                  <c:v>158.9</c:v>
                </c:pt>
                <c:pt idx="1590">
                  <c:v>159</c:v>
                </c:pt>
                <c:pt idx="1591">
                  <c:v>159.1</c:v>
                </c:pt>
                <c:pt idx="1592">
                  <c:v>159.19999999999999</c:v>
                </c:pt>
                <c:pt idx="1593">
                  <c:v>159.30000000000001</c:v>
                </c:pt>
                <c:pt idx="1594">
                  <c:v>159.4</c:v>
                </c:pt>
                <c:pt idx="1595">
                  <c:v>159.5</c:v>
                </c:pt>
                <c:pt idx="1596">
                  <c:v>159.6</c:v>
                </c:pt>
                <c:pt idx="1597">
                  <c:v>159.69999999999999</c:v>
                </c:pt>
                <c:pt idx="1598">
                  <c:v>159.80000000000001</c:v>
                </c:pt>
                <c:pt idx="1599">
                  <c:v>159.9</c:v>
                </c:pt>
                <c:pt idx="1600">
                  <c:v>160</c:v>
                </c:pt>
                <c:pt idx="1601">
                  <c:v>160.1</c:v>
                </c:pt>
                <c:pt idx="1602">
                  <c:v>160.19999999999999</c:v>
                </c:pt>
                <c:pt idx="1603">
                  <c:v>160.30000000000001</c:v>
                </c:pt>
                <c:pt idx="1604">
                  <c:v>160.4</c:v>
                </c:pt>
                <c:pt idx="1605">
                  <c:v>160.5</c:v>
                </c:pt>
                <c:pt idx="1606">
                  <c:v>160.6</c:v>
                </c:pt>
                <c:pt idx="1607">
                  <c:v>160.69999999999999</c:v>
                </c:pt>
                <c:pt idx="1608">
                  <c:v>160.80000000000001</c:v>
                </c:pt>
                <c:pt idx="1609">
                  <c:v>160.9</c:v>
                </c:pt>
                <c:pt idx="1610">
                  <c:v>161</c:v>
                </c:pt>
                <c:pt idx="1611">
                  <c:v>161.1</c:v>
                </c:pt>
                <c:pt idx="1612">
                  <c:v>161.19999999999999</c:v>
                </c:pt>
                <c:pt idx="1613">
                  <c:v>161.30000000000001</c:v>
                </c:pt>
                <c:pt idx="1614">
                  <c:v>161.4</c:v>
                </c:pt>
                <c:pt idx="1615">
                  <c:v>161.5</c:v>
                </c:pt>
                <c:pt idx="1616">
                  <c:v>161.6</c:v>
                </c:pt>
                <c:pt idx="1617">
                  <c:v>161.69999999999999</c:v>
                </c:pt>
                <c:pt idx="1618">
                  <c:v>161.80000000000001</c:v>
                </c:pt>
                <c:pt idx="1619">
                  <c:v>161.9</c:v>
                </c:pt>
                <c:pt idx="1620">
                  <c:v>162</c:v>
                </c:pt>
                <c:pt idx="1621">
                  <c:v>162.1</c:v>
                </c:pt>
                <c:pt idx="1622">
                  <c:v>162.19999999999999</c:v>
                </c:pt>
                <c:pt idx="1623">
                  <c:v>162.30000000000001</c:v>
                </c:pt>
                <c:pt idx="1624">
                  <c:v>162.4</c:v>
                </c:pt>
                <c:pt idx="1625">
                  <c:v>162.5</c:v>
                </c:pt>
                <c:pt idx="1626">
                  <c:v>162.6</c:v>
                </c:pt>
                <c:pt idx="1627">
                  <c:v>162.69999999999999</c:v>
                </c:pt>
                <c:pt idx="1628">
                  <c:v>162.80000000000001</c:v>
                </c:pt>
                <c:pt idx="1629">
                  <c:v>162.9</c:v>
                </c:pt>
                <c:pt idx="1630">
                  <c:v>163</c:v>
                </c:pt>
                <c:pt idx="1631">
                  <c:v>163.1</c:v>
                </c:pt>
                <c:pt idx="1632">
                  <c:v>163.19999999999999</c:v>
                </c:pt>
                <c:pt idx="1633">
                  <c:v>163.30000000000001</c:v>
                </c:pt>
                <c:pt idx="1634">
                  <c:v>163.4</c:v>
                </c:pt>
                <c:pt idx="1635">
                  <c:v>163.5</c:v>
                </c:pt>
                <c:pt idx="1636">
                  <c:v>163.6</c:v>
                </c:pt>
                <c:pt idx="1637">
                  <c:v>163.69999999999999</c:v>
                </c:pt>
                <c:pt idx="1638">
                  <c:v>163.80000000000001</c:v>
                </c:pt>
                <c:pt idx="1639">
                  <c:v>163.9</c:v>
                </c:pt>
                <c:pt idx="1640">
                  <c:v>164</c:v>
                </c:pt>
                <c:pt idx="1641">
                  <c:v>164.1</c:v>
                </c:pt>
                <c:pt idx="1642">
                  <c:v>164.2</c:v>
                </c:pt>
                <c:pt idx="1643">
                  <c:v>164.3</c:v>
                </c:pt>
                <c:pt idx="1644">
                  <c:v>164.4</c:v>
                </c:pt>
                <c:pt idx="1645">
                  <c:v>164.5</c:v>
                </c:pt>
                <c:pt idx="1646">
                  <c:v>164.6</c:v>
                </c:pt>
                <c:pt idx="1647">
                  <c:v>164.7</c:v>
                </c:pt>
                <c:pt idx="1648">
                  <c:v>164.8</c:v>
                </c:pt>
                <c:pt idx="1649">
                  <c:v>164.9</c:v>
                </c:pt>
                <c:pt idx="1650">
                  <c:v>165</c:v>
                </c:pt>
                <c:pt idx="1651">
                  <c:v>165.1</c:v>
                </c:pt>
                <c:pt idx="1652">
                  <c:v>165.2</c:v>
                </c:pt>
                <c:pt idx="1653">
                  <c:v>165.3</c:v>
                </c:pt>
                <c:pt idx="1654">
                  <c:v>165.4</c:v>
                </c:pt>
                <c:pt idx="1655">
                  <c:v>165.5</c:v>
                </c:pt>
                <c:pt idx="1656">
                  <c:v>165.6</c:v>
                </c:pt>
                <c:pt idx="1657">
                  <c:v>165.7</c:v>
                </c:pt>
                <c:pt idx="1658">
                  <c:v>165.8</c:v>
                </c:pt>
                <c:pt idx="1659">
                  <c:v>165.9</c:v>
                </c:pt>
                <c:pt idx="1660">
                  <c:v>166</c:v>
                </c:pt>
                <c:pt idx="1661">
                  <c:v>166.1</c:v>
                </c:pt>
                <c:pt idx="1662">
                  <c:v>166.2</c:v>
                </c:pt>
                <c:pt idx="1663">
                  <c:v>166.3</c:v>
                </c:pt>
                <c:pt idx="1664">
                  <c:v>166.4</c:v>
                </c:pt>
                <c:pt idx="1665">
                  <c:v>166.5</c:v>
                </c:pt>
                <c:pt idx="1666">
                  <c:v>166.6</c:v>
                </c:pt>
                <c:pt idx="1667">
                  <c:v>166.7</c:v>
                </c:pt>
                <c:pt idx="1668">
                  <c:v>166.8</c:v>
                </c:pt>
                <c:pt idx="1669">
                  <c:v>166.9</c:v>
                </c:pt>
                <c:pt idx="1670">
                  <c:v>167</c:v>
                </c:pt>
                <c:pt idx="1671">
                  <c:v>167.1</c:v>
                </c:pt>
                <c:pt idx="1672">
                  <c:v>167.2</c:v>
                </c:pt>
                <c:pt idx="1673">
                  <c:v>167.3</c:v>
                </c:pt>
                <c:pt idx="1674">
                  <c:v>167.4</c:v>
                </c:pt>
                <c:pt idx="1675">
                  <c:v>167.5</c:v>
                </c:pt>
                <c:pt idx="1676">
                  <c:v>167.6</c:v>
                </c:pt>
                <c:pt idx="1677">
                  <c:v>167.7</c:v>
                </c:pt>
                <c:pt idx="1678">
                  <c:v>167.8</c:v>
                </c:pt>
                <c:pt idx="1679">
                  <c:v>167.9</c:v>
                </c:pt>
                <c:pt idx="1680">
                  <c:v>168</c:v>
                </c:pt>
                <c:pt idx="1681">
                  <c:v>168.1</c:v>
                </c:pt>
                <c:pt idx="1682">
                  <c:v>168.2</c:v>
                </c:pt>
                <c:pt idx="1683">
                  <c:v>168.3</c:v>
                </c:pt>
                <c:pt idx="1684">
                  <c:v>168.4</c:v>
                </c:pt>
                <c:pt idx="1685">
                  <c:v>168.5</c:v>
                </c:pt>
                <c:pt idx="1686">
                  <c:v>168.6</c:v>
                </c:pt>
                <c:pt idx="1687">
                  <c:v>168.7</c:v>
                </c:pt>
                <c:pt idx="1688">
                  <c:v>168.8</c:v>
                </c:pt>
                <c:pt idx="1689">
                  <c:v>168.9</c:v>
                </c:pt>
                <c:pt idx="1690">
                  <c:v>169</c:v>
                </c:pt>
                <c:pt idx="1691">
                  <c:v>169.1</c:v>
                </c:pt>
                <c:pt idx="1692">
                  <c:v>169.2</c:v>
                </c:pt>
                <c:pt idx="1693">
                  <c:v>169.3</c:v>
                </c:pt>
                <c:pt idx="1694">
                  <c:v>169.4</c:v>
                </c:pt>
                <c:pt idx="1695">
                  <c:v>169.5</c:v>
                </c:pt>
                <c:pt idx="1696">
                  <c:v>169.6</c:v>
                </c:pt>
                <c:pt idx="1697">
                  <c:v>169.7</c:v>
                </c:pt>
                <c:pt idx="1698">
                  <c:v>169.8</c:v>
                </c:pt>
                <c:pt idx="1699">
                  <c:v>169.9</c:v>
                </c:pt>
                <c:pt idx="1700">
                  <c:v>170</c:v>
                </c:pt>
                <c:pt idx="1701">
                  <c:v>170.1</c:v>
                </c:pt>
                <c:pt idx="1702">
                  <c:v>170.2</c:v>
                </c:pt>
                <c:pt idx="1703">
                  <c:v>170.3</c:v>
                </c:pt>
                <c:pt idx="1704">
                  <c:v>170.4</c:v>
                </c:pt>
                <c:pt idx="1705">
                  <c:v>170.5</c:v>
                </c:pt>
                <c:pt idx="1706">
                  <c:v>170.6</c:v>
                </c:pt>
                <c:pt idx="1707">
                  <c:v>170.7</c:v>
                </c:pt>
                <c:pt idx="1708">
                  <c:v>170.8</c:v>
                </c:pt>
                <c:pt idx="1709">
                  <c:v>170.9</c:v>
                </c:pt>
                <c:pt idx="1710">
                  <c:v>171</c:v>
                </c:pt>
                <c:pt idx="1711">
                  <c:v>171.1</c:v>
                </c:pt>
                <c:pt idx="1712">
                  <c:v>171.2</c:v>
                </c:pt>
                <c:pt idx="1713">
                  <c:v>171.3</c:v>
                </c:pt>
                <c:pt idx="1714">
                  <c:v>171.4</c:v>
                </c:pt>
                <c:pt idx="1715">
                  <c:v>171.5</c:v>
                </c:pt>
                <c:pt idx="1716">
                  <c:v>171.6</c:v>
                </c:pt>
                <c:pt idx="1717">
                  <c:v>171.7</c:v>
                </c:pt>
                <c:pt idx="1718">
                  <c:v>171.8</c:v>
                </c:pt>
                <c:pt idx="1719">
                  <c:v>171.9</c:v>
                </c:pt>
                <c:pt idx="1720">
                  <c:v>172</c:v>
                </c:pt>
                <c:pt idx="1721">
                  <c:v>172.1</c:v>
                </c:pt>
                <c:pt idx="1722">
                  <c:v>172.2</c:v>
                </c:pt>
                <c:pt idx="1723">
                  <c:v>172.3</c:v>
                </c:pt>
                <c:pt idx="1724">
                  <c:v>172.4</c:v>
                </c:pt>
                <c:pt idx="1725">
                  <c:v>172.5</c:v>
                </c:pt>
                <c:pt idx="1726">
                  <c:v>172.6</c:v>
                </c:pt>
                <c:pt idx="1727">
                  <c:v>172.7</c:v>
                </c:pt>
                <c:pt idx="1728">
                  <c:v>172.8</c:v>
                </c:pt>
                <c:pt idx="1729">
                  <c:v>172.9</c:v>
                </c:pt>
                <c:pt idx="1730">
                  <c:v>173</c:v>
                </c:pt>
                <c:pt idx="1731">
                  <c:v>173.1</c:v>
                </c:pt>
                <c:pt idx="1732">
                  <c:v>173.2</c:v>
                </c:pt>
                <c:pt idx="1733">
                  <c:v>173.3</c:v>
                </c:pt>
                <c:pt idx="1734">
                  <c:v>173.4</c:v>
                </c:pt>
                <c:pt idx="1735">
                  <c:v>173.5</c:v>
                </c:pt>
                <c:pt idx="1736">
                  <c:v>173.6</c:v>
                </c:pt>
                <c:pt idx="1737">
                  <c:v>173.7</c:v>
                </c:pt>
                <c:pt idx="1738">
                  <c:v>173.8</c:v>
                </c:pt>
                <c:pt idx="1739">
                  <c:v>173.9</c:v>
                </c:pt>
                <c:pt idx="1740">
                  <c:v>174</c:v>
                </c:pt>
                <c:pt idx="1741">
                  <c:v>174.1</c:v>
                </c:pt>
                <c:pt idx="1742">
                  <c:v>174.2</c:v>
                </c:pt>
                <c:pt idx="1743">
                  <c:v>174.3</c:v>
                </c:pt>
                <c:pt idx="1744">
                  <c:v>174.4</c:v>
                </c:pt>
                <c:pt idx="1745">
                  <c:v>174.5</c:v>
                </c:pt>
                <c:pt idx="1746">
                  <c:v>174.6</c:v>
                </c:pt>
                <c:pt idx="1747">
                  <c:v>174.7</c:v>
                </c:pt>
                <c:pt idx="1748">
                  <c:v>174.8</c:v>
                </c:pt>
                <c:pt idx="1749">
                  <c:v>174.9</c:v>
                </c:pt>
                <c:pt idx="1750">
                  <c:v>175</c:v>
                </c:pt>
                <c:pt idx="1751">
                  <c:v>175.1</c:v>
                </c:pt>
                <c:pt idx="1752">
                  <c:v>175.2</c:v>
                </c:pt>
                <c:pt idx="1753">
                  <c:v>175.3</c:v>
                </c:pt>
                <c:pt idx="1754">
                  <c:v>175.4</c:v>
                </c:pt>
                <c:pt idx="1755">
                  <c:v>175.5</c:v>
                </c:pt>
                <c:pt idx="1756">
                  <c:v>175.6</c:v>
                </c:pt>
                <c:pt idx="1757">
                  <c:v>175.7</c:v>
                </c:pt>
                <c:pt idx="1758">
                  <c:v>175.8</c:v>
                </c:pt>
                <c:pt idx="1759">
                  <c:v>175.9</c:v>
                </c:pt>
                <c:pt idx="1760">
                  <c:v>176</c:v>
                </c:pt>
                <c:pt idx="1761">
                  <c:v>176.1</c:v>
                </c:pt>
                <c:pt idx="1762">
                  <c:v>176.2</c:v>
                </c:pt>
                <c:pt idx="1763">
                  <c:v>176.3</c:v>
                </c:pt>
                <c:pt idx="1764">
                  <c:v>176.4</c:v>
                </c:pt>
                <c:pt idx="1765">
                  <c:v>176.5</c:v>
                </c:pt>
                <c:pt idx="1766">
                  <c:v>176.6</c:v>
                </c:pt>
                <c:pt idx="1767">
                  <c:v>176.7</c:v>
                </c:pt>
                <c:pt idx="1768">
                  <c:v>176.8</c:v>
                </c:pt>
                <c:pt idx="1769">
                  <c:v>176.9</c:v>
                </c:pt>
                <c:pt idx="1770">
                  <c:v>177</c:v>
                </c:pt>
                <c:pt idx="1771">
                  <c:v>177.1</c:v>
                </c:pt>
                <c:pt idx="1772">
                  <c:v>177.2</c:v>
                </c:pt>
                <c:pt idx="1773">
                  <c:v>177.3</c:v>
                </c:pt>
                <c:pt idx="1774">
                  <c:v>177.4</c:v>
                </c:pt>
                <c:pt idx="1775">
                  <c:v>177.5</c:v>
                </c:pt>
                <c:pt idx="1776">
                  <c:v>177.6</c:v>
                </c:pt>
                <c:pt idx="1777">
                  <c:v>177.7</c:v>
                </c:pt>
                <c:pt idx="1778">
                  <c:v>177.8</c:v>
                </c:pt>
                <c:pt idx="1779">
                  <c:v>177.9</c:v>
                </c:pt>
                <c:pt idx="1780">
                  <c:v>178</c:v>
                </c:pt>
                <c:pt idx="1781">
                  <c:v>178.1</c:v>
                </c:pt>
                <c:pt idx="1782">
                  <c:v>178.2</c:v>
                </c:pt>
                <c:pt idx="1783">
                  <c:v>178.3</c:v>
                </c:pt>
                <c:pt idx="1784">
                  <c:v>178.4</c:v>
                </c:pt>
                <c:pt idx="1785">
                  <c:v>178.5</c:v>
                </c:pt>
                <c:pt idx="1786">
                  <c:v>178.6</c:v>
                </c:pt>
                <c:pt idx="1787">
                  <c:v>178.7</c:v>
                </c:pt>
                <c:pt idx="1788">
                  <c:v>178.8</c:v>
                </c:pt>
                <c:pt idx="1789">
                  <c:v>178.9</c:v>
                </c:pt>
                <c:pt idx="1790">
                  <c:v>179</c:v>
                </c:pt>
                <c:pt idx="1791">
                  <c:v>179.1</c:v>
                </c:pt>
                <c:pt idx="1792">
                  <c:v>179.2</c:v>
                </c:pt>
                <c:pt idx="1793">
                  <c:v>179.3</c:v>
                </c:pt>
                <c:pt idx="1794">
                  <c:v>179.4</c:v>
                </c:pt>
                <c:pt idx="1795">
                  <c:v>179.5</c:v>
                </c:pt>
                <c:pt idx="1796">
                  <c:v>179.6</c:v>
                </c:pt>
                <c:pt idx="1797">
                  <c:v>179.7</c:v>
                </c:pt>
                <c:pt idx="1798">
                  <c:v>179.8</c:v>
                </c:pt>
                <c:pt idx="1799">
                  <c:v>179.9</c:v>
                </c:pt>
                <c:pt idx="1800">
                  <c:v>180</c:v>
                </c:pt>
                <c:pt idx="1801">
                  <c:v>180.1</c:v>
                </c:pt>
                <c:pt idx="1802">
                  <c:v>180.2</c:v>
                </c:pt>
                <c:pt idx="1803">
                  <c:v>180.3</c:v>
                </c:pt>
                <c:pt idx="1804">
                  <c:v>180.4</c:v>
                </c:pt>
                <c:pt idx="1805">
                  <c:v>180.5</c:v>
                </c:pt>
                <c:pt idx="1806">
                  <c:v>180.6</c:v>
                </c:pt>
                <c:pt idx="1807">
                  <c:v>180.7</c:v>
                </c:pt>
                <c:pt idx="1808">
                  <c:v>180.8</c:v>
                </c:pt>
                <c:pt idx="1809">
                  <c:v>180.9</c:v>
                </c:pt>
                <c:pt idx="1810">
                  <c:v>181</c:v>
                </c:pt>
                <c:pt idx="1811">
                  <c:v>181.1</c:v>
                </c:pt>
                <c:pt idx="1812">
                  <c:v>181.2</c:v>
                </c:pt>
                <c:pt idx="1813">
                  <c:v>181.3</c:v>
                </c:pt>
                <c:pt idx="1814">
                  <c:v>181.4</c:v>
                </c:pt>
                <c:pt idx="1815">
                  <c:v>181.5</c:v>
                </c:pt>
                <c:pt idx="1816">
                  <c:v>181.6</c:v>
                </c:pt>
                <c:pt idx="1817">
                  <c:v>181.7</c:v>
                </c:pt>
                <c:pt idx="1818">
                  <c:v>181.8</c:v>
                </c:pt>
                <c:pt idx="1819">
                  <c:v>181.9</c:v>
                </c:pt>
                <c:pt idx="1820">
                  <c:v>182</c:v>
                </c:pt>
                <c:pt idx="1821">
                  <c:v>182.1</c:v>
                </c:pt>
                <c:pt idx="1822">
                  <c:v>182.2</c:v>
                </c:pt>
                <c:pt idx="1823">
                  <c:v>182.3</c:v>
                </c:pt>
                <c:pt idx="1824">
                  <c:v>182.4</c:v>
                </c:pt>
                <c:pt idx="1825">
                  <c:v>182.5</c:v>
                </c:pt>
                <c:pt idx="1826">
                  <c:v>182.6</c:v>
                </c:pt>
                <c:pt idx="1827">
                  <c:v>182.7</c:v>
                </c:pt>
                <c:pt idx="1828">
                  <c:v>182.8</c:v>
                </c:pt>
                <c:pt idx="1829">
                  <c:v>182.9</c:v>
                </c:pt>
                <c:pt idx="1830">
                  <c:v>183</c:v>
                </c:pt>
                <c:pt idx="1831">
                  <c:v>183.1</c:v>
                </c:pt>
                <c:pt idx="1832">
                  <c:v>183.2</c:v>
                </c:pt>
                <c:pt idx="1833">
                  <c:v>183.3</c:v>
                </c:pt>
                <c:pt idx="1834">
                  <c:v>183.4</c:v>
                </c:pt>
                <c:pt idx="1835">
                  <c:v>183.5</c:v>
                </c:pt>
                <c:pt idx="1836">
                  <c:v>183.6</c:v>
                </c:pt>
                <c:pt idx="1837">
                  <c:v>183.7</c:v>
                </c:pt>
                <c:pt idx="1838">
                  <c:v>183.8</c:v>
                </c:pt>
                <c:pt idx="1839">
                  <c:v>183.9</c:v>
                </c:pt>
                <c:pt idx="1840">
                  <c:v>184</c:v>
                </c:pt>
                <c:pt idx="1841">
                  <c:v>184.1</c:v>
                </c:pt>
                <c:pt idx="1842">
                  <c:v>184.2</c:v>
                </c:pt>
                <c:pt idx="1843">
                  <c:v>184.3</c:v>
                </c:pt>
                <c:pt idx="1844">
                  <c:v>184.4</c:v>
                </c:pt>
                <c:pt idx="1845">
                  <c:v>184.5</c:v>
                </c:pt>
                <c:pt idx="1846">
                  <c:v>184.6</c:v>
                </c:pt>
                <c:pt idx="1847">
                  <c:v>184.7</c:v>
                </c:pt>
                <c:pt idx="1848">
                  <c:v>184.8</c:v>
                </c:pt>
                <c:pt idx="1849">
                  <c:v>184.9</c:v>
                </c:pt>
                <c:pt idx="1850">
                  <c:v>185</c:v>
                </c:pt>
                <c:pt idx="1851">
                  <c:v>185.1</c:v>
                </c:pt>
                <c:pt idx="1852">
                  <c:v>185.2</c:v>
                </c:pt>
                <c:pt idx="1853">
                  <c:v>185.3</c:v>
                </c:pt>
                <c:pt idx="1854">
                  <c:v>185.4</c:v>
                </c:pt>
                <c:pt idx="1855">
                  <c:v>185.5</c:v>
                </c:pt>
                <c:pt idx="1856">
                  <c:v>185.6</c:v>
                </c:pt>
                <c:pt idx="1857">
                  <c:v>185.7</c:v>
                </c:pt>
                <c:pt idx="1858">
                  <c:v>185.8</c:v>
                </c:pt>
                <c:pt idx="1859">
                  <c:v>185.9</c:v>
                </c:pt>
                <c:pt idx="1860">
                  <c:v>186</c:v>
                </c:pt>
                <c:pt idx="1861">
                  <c:v>186.1</c:v>
                </c:pt>
                <c:pt idx="1862">
                  <c:v>186.2</c:v>
                </c:pt>
                <c:pt idx="1863">
                  <c:v>186.3</c:v>
                </c:pt>
                <c:pt idx="1864">
                  <c:v>186.4</c:v>
                </c:pt>
                <c:pt idx="1865">
                  <c:v>186.5</c:v>
                </c:pt>
                <c:pt idx="1866">
                  <c:v>186.6</c:v>
                </c:pt>
                <c:pt idx="1867">
                  <c:v>186.7</c:v>
                </c:pt>
                <c:pt idx="1868">
                  <c:v>186.8</c:v>
                </c:pt>
                <c:pt idx="1869">
                  <c:v>186.9</c:v>
                </c:pt>
                <c:pt idx="1870">
                  <c:v>187</c:v>
                </c:pt>
                <c:pt idx="1871">
                  <c:v>187.1</c:v>
                </c:pt>
                <c:pt idx="1872">
                  <c:v>187.2</c:v>
                </c:pt>
                <c:pt idx="1873">
                  <c:v>187.3</c:v>
                </c:pt>
                <c:pt idx="1874">
                  <c:v>187.4</c:v>
                </c:pt>
                <c:pt idx="1875">
                  <c:v>187.5</c:v>
                </c:pt>
                <c:pt idx="1876">
                  <c:v>187.6</c:v>
                </c:pt>
                <c:pt idx="1877">
                  <c:v>187.7</c:v>
                </c:pt>
                <c:pt idx="1878">
                  <c:v>187.8</c:v>
                </c:pt>
                <c:pt idx="1879">
                  <c:v>187.9</c:v>
                </c:pt>
                <c:pt idx="1880">
                  <c:v>188</c:v>
                </c:pt>
                <c:pt idx="1881">
                  <c:v>188.1</c:v>
                </c:pt>
                <c:pt idx="1882">
                  <c:v>188.2</c:v>
                </c:pt>
                <c:pt idx="1883">
                  <c:v>188.3</c:v>
                </c:pt>
                <c:pt idx="1884">
                  <c:v>188.4</c:v>
                </c:pt>
                <c:pt idx="1885">
                  <c:v>188.5</c:v>
                </c:pt>
                <c:pt idx="1886">
                  <c:v>188.6</c:v>
                </c:pt>
                <c:pt idx="1887">
                  <c:v>188.7</c:v>
                </c:pt>
                <c:pt idx="1888">
                  <c:v>188.8</c:v>
                </c:pt>
                <c:pt idx="1889">
                  <c:v>188.9</c:v>
                </c:pt>
                <c:pt idx="1890">
                  <c:v>189</c:v>
                </c:pt>
                <c:pt idx="1891">
                  <c:v>189.1</c:v>
                </c:pt>
                <c:pt idx="1892">
                  <c:v>189.2</c:v>
                </c:pt>
                <c:pt idx="1893">
                  <c:v>189.3</c:v>
                </c:pt>
                <c:pt idx="1894">
                  <c:v>189.4</c:v>
                </c:pt>
                <c:pt idx="1895">
                  <c:v>189.5</c:v>
                </c:pt>
                <c:pt idx="1896">
                  <c:v>189.6</c:v>
                </c:pt>
                <c:pt idx="1897">
                  <c:v>189.7</c:v>
                </c:pt>
                <c:pt idx="1898">
                  <c:v>189.8</c:v>
                </c:pt>
                <c:pt idx="1899">
                  <c:v>189.9</c:v>
                </c:pt>
                <c:pt idx="1900">
                  <c:v>190</c:v>
                </c:pt>
                <c:pt idx="1901">
                  <c:v>190.1</c:v>
                </c:pt>
                <c:pt idx="1902">
                  <c:v>190.2</c:v>
                </c:pt>
                <c:pt idx="1903">
                  <c:v>190.3</c:v>
                </c:pt>
                <c:pt idx="1904">
                  <c:v>190.4</c:v>
                </c:pt>
                <c:pt idx="1905">
                  <c:v>190.5</c:v>
                </c:pt>
                <c:pt idx="1906">
                  <c:v>190.6</c:v>
                </c:pt>
                <c:pt idx="1907">
                  <c:v>190.7</c:v>
                </c:pt>
                <c:pt idx="1908">
                  <c:v>190.8</c:v>
                </c:pt>
                <c:pt idx="1909">
                  <c:v>190.9</c:v>
                </c:pt>
                <c:pt idx="1910">
                  <c:v>191</c:v>
                </c:pt>
                <c:pt idx="1911">
                  <c:v>191.1</c:v>
                </c:pt>
                <c:pt idx="1912">
                  <c:v>191.2</c:v>
                </c:pt>
                <c:pt idx="1913">
                  <c:v>191.3</c:v>
                </c:pt>
                <c:pt idx="1914">
                  <c:v>191.4</c:v>
                </c:pt>
                <c:pt idx="1915">
                  <c:v>191.5</c:v>
                </c:pt>
                <c:pt idx="1916">
                  <c:v>191.6</c:v>
                </c:pt>
                <c:pt idx="1917">
                  <c:v>191.7</c:v>
                </c:pt>
                <c:pt idx="1918">
                  <c:v>191.8</c:v>
                </c:pt>
                <c:pt idx="1919">
                  <c:v>191.9</c:v>
                </c:pt>
                <c:pt idx="1920">
                  <c:v>192</c:v>
                </c:pt>
                <c:pt idx="1921">
                  <c:v>192.1</c:v>
                </c:pt>
                <c:pt idx="1922">
                  <c:v>192.2</c:v>
                </c:pt>
                <c:pt idx="1923">
                  <c:v>192.3</c:v>
                </c:pt>
                <c:pt idx="1924">
                  <c:v>192.4</c:v>
                </c:pt>
                <c:pt idx="1925">
                  <c:v>192.5</c:v>
                </c:pt>
                <c:pt idx="1926">
                  <c:v>192.6</c:v>
                </c:pt>
                <c:pt idx="1927">
                  <c:v>192.7</c:v>
                </c:pt>
                <c:pt idx="1928">
                  <c:v>192.8</c:v>
                </c:pt>
                <c:pt idx="1929">
                  <c:v>192.9</c:v>
                </c:pt>
                <c:pt idx="1930">
                  <c:v>193</c:v>
                </c:pt>
                <c:pt idx="1931">
                  <c:v>193.1</c:v>
                </c:pt>
                <c:pt idx="1932">
                  <c:v>193.2</c:v>
                </c:pt>
                <c:pt idx="1933">
                  <c:v>193.3</c:v>
                </c:pt>
                <c:pt idx="1934">
                  <c:v>193.4</c:v>
                </c:pt>
                <c:pt idx="1935">
                  <c:v>193.5</c:v>
                </c:pt>
                <c:pt idx="1936">
                  <c:v>193.6</c:v>
                </c:pt>
                <c:pt idx="1937">
                  <c:v>193.7</c:v>
                </c:pt>
                <c:pt idx="1938">
                  <c:v>193.8</c:v>
                </c:pt>
                <c:pt idx="1939">
                  <c:v>193.9</c:v>
                </c:pt>
                <c:pt idx="1940">
                  <c:v>194</c:v>
                </c:pt>
                <c:pt idx="1941">
                  <c:v>194.1</c:v>
                </c:pt>
                <c:pt idx="1942">
                  <c:v>194.2</c:v>
                </c:pt>
                <c:pt idx="1943">
                  <c:v>194.3</c:v>
                </c:pt>
                <c:pt idx="1944">
                  <c:v>194.4</c:v>
                </c:pt>
                <c:pt idx="1945">
                  <c:v>194.5</c:v>
                </c:pt>
                <c:pt idx="1946">
                  <c:v>194.6</c:v>
                </c:pt>
                <c:pt idx="1947">
                  <c:v>194.7</c:v>
                </c:pt>
                <c:pt idx="1948">
                  <c:v>194.8</c:v>
                </c:pt>
                <c:pt idx="1949">
                  <c:v>194.9</c:v>
                </c:pt>
                <c:pt idx="1950">
                  <c:v>195</c:v>
                </c:pt>
                <c:pt idx="1951">
                  <c:v>195.1</c:v>
                </c:pt>
                <c:pt idx="1952">
                  <c:v>195.2</c:v>
                </c:pt>
                <c:pt idx="1953">
                  <c:v>195.3</c:v>
                </c:pt>
                <c:pt idx="1954">
                  <c:v>195.4</c:v>
                </c:pt>
                <c:pt idx="1955">
                  <c:v>195.5</c:v>
                </c:pt>
                <c:pt idx="1956">
                  <c:v>195.6</c:v>
                </c:pt>
                <c:pt idx="1957">
                  <c:v>195.7</c:v>
                </c:pt>
                <c:pt idx="1958">
                  <c:v>195.8</c:v>
                </c:pt>
                <c:pt idx="1959">
                  <c:v>195.9</c:v>
                </c:pt>
                <c:pt idx="1960">
                  <c:v>196</c:v>
                </c:pt>
                <c:pt idx="1961">
                  <c:v>196.1</c:v>
                </c:pt>
                <c:pt idx="1962">
                  <c:v>196.2</c:v>
                </c:pt>
                <c:pt idx="1963">
                  <c:v>196.3</c:v>
                </c:pt>
                <c:pt idx="1964">
                  <c:v>196.4</c:v>
                </c:pt>
                <c:pt idx="1965">
                  <c:v>196.5</c:v>
                </c:pt>
                <c:pt idx="1966">
                  <c:v>196.6</c:v>
                </c:pt>
                <c:pt idx="1967">
                  <c:v>196.7</c:v>
                </c:pt>
                <c:pt idx="1968">
                  <c:v>196.8</c:v>
                </c:pt>
                <c:pt idx="1969">
                  <c:v>196.9</c:v>
                </c:pt>
                <c:pt idx="1970">
                  <c:v>197</c:v>
                </c:pt>
                <c:pt idx="1971">
                  <c:v>197.1</c:v>
                </c:pt>
                <c:pt idx="1972">
                  <c:v>197.2</c:v>
                </c:pt>
                <c:pt idx="1973">
                  <c:v>197.3</c:v>
                </c:pt>
                <c:pt idx="1974">
                  <c:v>197.4</c:v>
                </c:pt>
                <c:pt idx="1975">
                  <c:v>197.5</c:v>
                </c:pt>
                <c:pt idx="1976">
                  <c:v>197.6</c:v>
                </c:pt>
                <c:pt idx="1977">
                  <c:v>197.7</c:v>
                </c:pt>
                <c:pt idx="1978">
                  <c:v>197.8</c:v>
                </c:pt>
                <c:pt idx="1979">
                  <c:v>197.9</c:v>
                </c:pt>
                <c:pt idx="1980">
                  <c:v>198</c:v>
                </c:pt>
                <c:pt idx="1981">
                  <c:v>198.1</c:v>
                </c:pt>
                <c:pt idx="1982">
                  <c:v>198.2</c:v>
                </c:pt>
                <c:pt idx="1983">
                  <c:v>198.3</c:v>
                </c:pt>
                <c:pt idx="1984">
                  <c:v>198.4</c:v>
                </c:pt>
                <c:pt idx="1985">
                  <c:v>198.5</c:v>
                </c:pt>
                <c:pt idx="1986">
                  <c:v>198.6</c:v>
                </c:pt>
                <c:pt idx="1987">
                  <c:v>198.7</c:v>
                </c:pt>
                <c:pt idx="1988">
                  <c:v>198.8</c:v>
                </c:pt>
                <c:pt idx="1989">
                  <c:v>198.9</c:v>
                </c:pt>
                <c:pt idx="1990">
                  <c:v>199</c:v>
                </c:pt>
                <c:pt idx="1991">
                  <c:v>199.1</c:v>
                </c:pt>
                <c:pt idx="1992">
                  <c:v>199.2</c:v>
                </c:pt>
                <c:pt idx="1993">
                  <c:v>199.3</c:v>
                </c:pt>
                <c:pt idx="1994">
                  <c:v>199.4</c:v>
                </c:pt>
                <c:pt idx="1995">
                  <c:v>199.5</c:v>
                </c:pt>
                <c:pt idx="1996">
                  <c:v>199.6</c:v>
                </c:pt>
                <c:pt idx="1997">
                  <c:v>199.7</c:v>
                </c:pt>
                <c:pt idx="1998">
                  <c:v>199.8</c:v>
                </c:pt>
                <c:pt idx="1999">
                  <c:v>199.9</c:v>
                </c:pt>
                <c:pt idx="2000">
                  <c:v>200</c:v>
                </c:pt>
                <c:pt idx="2001">
                  <c:v>200.1</c:v>
                </c:pt>
                <c:pt idx="2002">
                  <c:v>200.2</c:v>
                </c:pt>
                <c:pt idx="2003">
                  <c:v>200.3</c:v>
                </c:pt>
                <c:pt idx="2004">
                  <c:v>200.4</c:v>
                </c:pt>
                <c:pt idx="2005">
                  <c:v>200.5</c:v>
                </c:pt>
                <c:pt idx="2006">
                  <c:v>200.6</c:v>
                </c:pt>
                <c:pt idx="2007">
                  <c:v>200.7</c:v>
                </c:pt>
                <c:pt idx="2008">
                  <c:v>200.8</c:v>
                </c:pt>
                <c:pt idx="2009">
                  <c:v>200.9</c:v>
                </c:pt>
                <c:pt idx="2010">
                  <c:v>201</c:v>
                </c:pt>
                <c:pt idx="2011">
                  <c:v>201.1</c:v>
                </c:pt>
                <c:pt idx="2012">
                  <c:v>201.2</c:v>
                </c:pt>
                <c:pt idx="2013">
                  <c:v>201.3</c:v>
                </c:pt>
                <c:pt idx="2014">
                  <c:v>201.4</c:v>
                </c:pt>
                <c:pt idx="2015">
                  <c:v>201.5</c:v>
                </c:pt>
                <c:pt idx="2016">
                  <c:v>201.6</c:v>
                </c:pt>
                <c:pt idx="2017">
                  <c:v>201.7</c:v>
                </c:pt>
                <c:pt idx="2018">
                  <c:v>201.8</c:v>
                </c:pt>
                <c:pt idx="2019">
                  <c:v>201.9</c:v>
                </c:pt>
                <c:pt idx="2020">
                  <c:v>202</c:v>
                </c:pt>
                <c:pt idx="2021">
                  <c:v>202.1</c:v>
                </c:pt>
                <c:pt idx="2022">
                  <c:v>202.2</c:v>
                </c:pt>
                <c:pt idx="2023">
                  <c:v>202.3</c:v>
                </c:pt>
                <c:pt idx="2024">
                  <c:v>202.4</c:v>
                </c:pt>
                <c:pt idx="2025">
                  <c:v>202.5</c:v>
                </c:pt>
                <c:pt idx="2026">
                  <c:v>202.6</c:v>
                </c:pt>
                <c:pt idx="2027">
                  <c:v>202.7</c:v>
                </c:pt>
                <c:pt idx="2028">
                  <c:v>202.8</c:v>
                </c:pt>
                <c:pt idx="2029">
                  <c:v>202.9</c:v>
                </c:pt>
                <c:pt idx="2030">
                  <c:v>203</c:v>
                </c:pt>
                <c:pt idx="2031">
                  <c:v>203.1</c:v>
                </c:pt>
                <c:pt idx="2032">
                  <c:v>203.2</c:v>
                </c:pt>
                <c:pt idx="2033">
                  <c:v>203.3</c:v>
                </c:pt>
                <c:pt idx="2034">
                  <c:v>203.4</c:v>
                </c:pt>
                <c:pt idx="2035">
                  <c:v>203.5</c:v>
                </c:pt>
                <c:pt idx="2036">
                  <c:v>203.6</c:v>
                </c:pt>
                <c:pt idx="2037">
                  <c:v>203.7</c:v>
                </c:pt>
                <c:pt idx="2038">
                  <c:v>203.8</c:v>
                </c:pt>
                <c:pt idx="2039">
                  <c:v>203.9</c:v>
                </c:pt>
                <c:pt idx="2040">
                  <c:v>204</c:v>
                </c:pt>
                <c:pt idx="2041">
                  <c:v>204.1</c:v>
                </c:pt>
                <c:pt idx="2042">
                  <c:v>204.2</c:v>
                </c:pt>
                <c:pt idx="2043">
                  <c:v>204.3</c:v>
                </c:pt>
                <c:pt idx="2044">
                  <c:v>204.4</c:v>
                </c:pt>
                <c:pt idx="2045">
                  <c:v>204.5</c:v>
                </c:pt>
                <c:pt idx="2046">
                  <c:v>204.6</c:v>
                </c:pt>
                <c:pt idx="2047">
                  <c:v>204.7</c:v>
                </c:pt>
                <c:pt idx="2048">
                  <c:v>204.8</c:v>
                </c:pt>
                <c:pt idx="2049">
                  <c:v>204.9</c:v>
                </c:pt>
                <c:pt idx="2050">
                  <c:v>205</c:v>
                </c:pt>
                <c:pt idx="2051">
                  <c:v>205.1</c:v>
                </c:pt>
                <c:pt idx="2052">
                  <c:v>205.2</c:v>
                </c:pt>
                <c:pt idx="2053">
                  <c:v>205.3</c:v>
                </c:pt>
                <c:pt idx="2054">
                  <c:v>205.4</c:v>
                </c:pt>
                <c:pt idx="2055">
                  <c:v>205.5</c:v>
                </c:pt>
                <c:pt idx="2056">
                  <c:v>205.6</c:v>
                </c:pt>
                <c:pt idx="2057">
                  <c:v>205.7</c:v>
                </c:pt>
                <c:pt idx="2058">
                  <c:v>205.8</c:v>
                </c:pt>
                <c:pt idx="2059">
                  <c:v>205.9</c:v>
                </c:pt>
                <c:pt idx="2060">
                  <c:v>206</c:v>
                </c:pt>
                <c:pt idx="2061">
                  <c:v>206.1</c:v>
                </c:pt>
                <c:pt idx="2062">
                  <c:v>206.2</c:v>
                </c:pt>
                <c:pt idx="2063">
                  <c:v>206.3</c:v>
                </c:pt>
                <c:pt idx="2064">
                  <c:v>206.4</c:v>
                </c:pt>
                <c:pt idx="2065">
                  <c:v>206.5</c:v>
                </c:pt>
                <c:pt idx="2066">
                  <c:v>206.6</c:v>
                </c:pt>
                <c:pt idx="2067">
                  <c:v>206.7</c:v>
                </c:pt>
                <c:pt idx="2068">
                  <c:v>206.8</c:v>
                </c:pt>
                <c:pt idx="2069">
                  <c:v>206.9</c:v>
                </c:pt>
                <c:pt idx="2070">
                  <c:v>207</c:v>
                </c:pt>
                <c:pt idx="2071">
                  <c:v>207.1</c:v>
                </c:pt>
                <c:pt idx="2072">
                  <c:v>207.2</c:v>
                </c:pt>
                <c:pt idx="2073">
                  <c:v>207.3</c:v>
                </c:pt>
                <c:pt idx="2074">
                  <c:v>207.4</c:v>
                </c:pt>
                <c:pt idx="2075">
                  <c:v>207.5</c:v>
                </c:pt>
                <c:pt idx="2076">
                  <c:v>207.6</c:v>
                </c:pt>
                <c:pt idx="2077">
                  <c:v>207.7</c:v>
                </c:pt>
                <c:pt idx="2078">
                  <c:v>207.8</c:v>
                </c:pt>
                <c:pt idx="2079">
                  <c:v>207.9</c:v>
                </c:pt>
                <c:pt idx="2080">
                  <c:v>208</c:v>
                </c:pt>
                <c:pt idx="2081">
                  <c:v>208.1</c:v>
                </c:pt>
                <c:pt idx="2082">
                  <c:v>208.2</c:v>
                </c:pt>
                <c:pt idx="2083">
                  <c:v>208.3</c:v>
                </c:pt>
                <c:pt idx="2084">
                  <c:v>208.4</c:v>
                </c:pt>
                <c:pt idx="2085">
                  <c:v>208.5</c:v>
                </c:pt>
                <c:pt idx="2086">
                  <c:v>208.6</c:v>
                </c:pt>
                <c:pt idx="2087">
                  <c:v>208.7</c:v>
                </c:pt>
                <c:pt idx="2088">
                  <c:v>208.8</c:v>
                </c:pt>
                <c:pt idx="2089">
                  <c:v>208.9</c:v>
                </c:pt>
                <c:pt idx="2090">
                  <c:v>209</c:v>
                </c:pt>
                <c:pt idx="2091">
                  <c:v>209.1</c:v>
                </c:pt>
                <c:pt idx="2092">
                  <c:v>209.2</c:v>
                </c:pt>
                <c:pt idx="2093">
                  <c:v>209.3</c:v>
                </c:pt>
                <c:pt idx="2094">
                  <c:v>209.4</c:v>
                </c:pt>
                <c:pt idx="2095">
                  <c:v>209.5</c:v>
                </c:pt>
                <c:pt idx="2096">
                  <c:v>209.6</c:v>
                </c:pt>
                <c:pt idx="2097">
                  <c:v>209.7</c:v>
                </c:pt>
                <c:pt idx="2098">
                  <c:v>209.8</c:v>
                </c:pt>
                <c:pt idx="2099">
                  <c:v>209.9</c:v>
                </c:pt>
                <c:pt idx="2100">
                  <c:v>210</c:v>
                </c:pt>
                <c:pt idx="2101">
                  <c:v>210.1</c:v>
                </c:pt>
                <c:pt idx="2102">
                  <c:v>210.2</c:v>
                </c:pt>
                <c:pt idx="2103">
                  <c:v>210.3</c:v>
                </c:pt>
                <c:pt idx="2104">
                  <c:v>210.4</c:v>
                </c:pt>
                <c:pt idx="2105">
                  <c:v>210.5</c:v>
                </c:pt>
                <c:pt idx="2106">
                  <c:v>210.6</c:v>
                </c:pt>
                <c:pt idx="2107">
                  <c:v>210.7</c:v>
                </c:pt>
                <c:pt idx="2108">
                  <c:v>210.8</c:v>
                </c:pt>
                <c:pt idx="2109">
                  <c:v>210.9</c:v>
                </c:pt>
                <c:pt idx="2110">
                  <c:v>211</c:v>
                </c:pt>
                <c:pt idx="2111">
                  <c:v>211.1</c:v>
                </c:pt>
                <c:pt idx="2112">
                  <c:v>211.2</c:v>
                </c:pt>
                <c:pt idx="2113">
                  <c:v>211.3</c:v>
                </c:pt>
                <c:pt idx="2114">
                  <c:v>211.4</c:v>
                </c:pt>
                <c:pt idx="2115">
                  <c:v>211.5</c:v>
                </c:pt>
                <c:pt idx="2116">
                  <c:v>211.6</c:v>
                </c:pt>
                <c:pt idx="2117">
                  <c:v>211.7</c:v>
                </c:pt>
                <c:pt idx="2118">
                  <c:v>211.8</c:v>
                </c:pt>
                <c:pt idx="2119">
                  <c:v>211.9</c:v>
                </c:pt>
                <c:pt idx="2120">
                  <c:v>212</c:v>
                </c:pt>
                <c:pt idx="2121">
                  <c:v>212.1</c:v>
                </c:pt>
                <c:pt idx="2122">
                  <c:v>212.2</c:v>
                </c:pt>
                <c:pt idx="2123">
                  <c:v>212.3</c:v>
                </c:pt>
                <c:pt idx="2124">
                  <c:v>212.4</c:v>
                </c:pt>
                <c:pt idx="2125">
                  <c:v>212.5</c:v>
                </c:pt>
                <c:pt idx="2126">
                  <c:v>212.6</c:v>
                </c:pt>
                <c:pt idx="2127">
                  <c:v>212.7</c:v>
                </c:pt>
                <c:pt idx="2128">
                  <c:v>212.8</c:v>
                </c:pt>
                <c:pt idx="2129">
                  <c:v>212.9</c:v>
                </c:pt>
                <c:pt idx="2130">
                  <c:v>213</c:v>
                </c:pt>
                <c:pt idx="2131">
                  <c:v>213.1</c:v>
                </c:pt>
                <c:pt idx="2132">
                  <c:v>213.2</c:v>
                </c:pt>
                <c:pt idx="2133">
                  <c:v>213.3</c:v>
                </c:pt>
                <c:pt idx="2134">
                  <c:v>213.4</c:v>
                </c:pt>
                <c:pt idx="2135">
                  <c:v>213.5</c:v>
                </c:pt>
                <c:pt idx="2136">
                  <c:v>213.6</c:v>
                </c:pt>
                <c:pt idx="2137">
                  <c:v>213.7</c:v>
                </c:pt>
                <c:pt idx="2138">
                  <c:v>213.8</c:v>
                </c:pt>
                <c:pt idx="2139">
                  <c:v>213.9</c:v>
                </c:pt>
                <c:pt idx="2140">
                  <c:v>214</c:v>
                </c:pt>
                <c:pt idx="2141">
                  <c:v>214.1</c:v>
                </c:pt>
                <c:pt idx="2142">
                  <c:v>214.2</c:v>
                </c:pt>
                <c:pt idx="2143">
                  <c:v>214.3</c:v>
                </c:pt>
                <c:pt idx="2144">
                  <c:v>214.4</c:v>
                </c:pt>
                <c:pt idx="2145">
                  <c:v>214.5</c:v>
                </c:pt>
                <c:pt idx="2146">
                  <c:v>214.6</c:v>
                </c:pt>
                <c:pt idx="2147">
                  <c:v>214.7</c:v>
                </c:pt>
                <c:pt idx="2148">
                  <c:v>214.8</c:v>
                </c:pt>
                <c:pt idx="2149">
                  <c:v>214.9</c:v>
                </c:pt>
                <c:pt idx="2150">
                  <c:v>215</c:v>
                </c:pt>
                <c:pt idx="2151">
                  <c:v>215.1</c:v>
                </c:pt>
                <c:pt idx="2152">
                  <c:v>215.2</c:v>
                </c:pt>
                <c:pt idx="2153">
                  <c:v>215.3</c:v>
                </c:pt>
                <c:pt idx="2154">
                  <c:v>215.4</c:v>
                </c:pt>
                <c:pt idx="2155">
                  <c:v>215.5</c:v>
                </c:pt>
                <c:pt idx="2156">
                  <c:v>215.6</c:v>
                </c:pt>
                <c:pt idx="2157">
                  <c:v>215.7</c:v>
                </c:pt>
                <c:pt idx="2158">
                  <c:v>215.8</c:v>
                </c:pt>
                <c:pt idx="2159">
                  <c:v>215.9</c:v>
                </c:pt>
                <c:pt idx="2160">
                  <c:v>216</c:v>
                </c:pt>
                <c:pt idx="2161">
                  <c:v>216.1</c:v>
                </c:pt>
                <c:pt idx="2162">
                  <c:v>216.2</c:v>
                </c:pt>
                <c:pt idx="2163">
                  <c:v>216.3</c:v>
                </c:pt>
                <c:pt idx="2164">
                  <c:v>216.4</c:v>
                </c:pt>
                <c:pt idx="2165">
                  <c:v>216.5</c:v>
                </c:pt>
                <c:pt idx="2166">
                  <c:v>216.6</c:v>
                </c:pt>
                <c:pt idx="2167">
                  <c:v>216.7</c:v>
                </c:pt>
                <c:pt idx="2168">
                  <c:v>216.8</c:v>
                </c:pt>
                <c:pt idx="2169">
                  <c:v>216.9</c:v>
                </c:pt>
                <c:pt idx="2170">
                  <c:v>217</c:v>
                </c:pt>
                <c:pt idx="2171">
                  <c:v>217.1</c:v>
                </c:pt>
                <c:pt idx="2172">
                  <c:v>217.2</c:v>
                </c:pt>
                <c:pt idx="2173">
                  <c:v>217.3</c:v>
                </c:pt>
                <c:pt idx="2174">
                  <c:v>217.4</c:v>
                </c:pt>
                <c:pt idx="2175">
                  <c:v>217.5</c:v>
                </c:pt>
                <c:pt idx="2176">
                  <c:v>217.6</c:v>
                </c:pt>
                <c:pt idx="2177">
                  <c:v>217.7</c:v>
                </c:pt>
                <c:pt idx="2178">
                  <c:v>217.8</c:v>
                </c:pt>
                <c:pt idx="2179">
                  <c:v>217.9</c:v>
                </c:pt>
                <c:pt idx="2180">
                  <c:v>218</c:v>
                </c:pt>
                <c:pt idx="2181">
                  <c:v>218.1</c:v>
                </c:pt>
                <c:pt idx="2182">
                  <c:v>218.2</c:v>
                </c:pt>
                <c:pt idx="2183">
                  <c:v>218.3</c:v>
                </c:pt>
                <c:pt idx="2184">
                  <c:v>218.4</c:v>
                </c:pt>
                <c:pt idx="2185">
                  <c:v>218.5</c:v>
                </c:pt>
                <c:pt idx="2186">
                  <c:v>218.6</c:v>
                </c:pt>
                <c:pt idx="2187">
                  <c:v>218.7</c:v>
                </c:pt>
                <c:pt idx="2188">
                  <c:v>218.8</c:v>
                </c:pt>
                <c:pt idx="2189">
                  <c:v>218.9</c:v>
                </c:pt>
                <c:pt idx="2190">
                  <c:v>219</c:v>
                </c:pt>
                <c:pt idx="2191">
                  <c:v>219.1</c:v>
                </c:pt>
                <c:pt idx="2192">
                  <c:v>219.2</c:v>
                </c:pt>
                <c:pt idx="2193">
                  <c:v>219.3</c:v>
                </c:pt>
                <c:pt idx="2194">
                  <c:v>219.4</c:v>
                </c:pt>
                <c:pt idx="2195">
                  <c:v>219.5</c:v>
                </c:pt>
                <c:pt idx="2196">
                  <c:v>219.6</c:v>
                </c:pt>
                <c:pt idx="2197">
                  <c:v>219.7</c:v>
                </c:pt>
                <c:pt idx="2198">
                  <c:v>219.8</c:v>
                </c:pt>
                <c:pt idx="2199">
                  <c:v>219.9</c:v>
                </c:pt>
                <c:pt idx="2200">
                  <c:v>220</c:v>
                </c:pt>
                <c:pt idx="2201">
                  <c:v>220.1</c:v>
                </c:pt>
                <c:pt idx="2202">
                  <c:v>220.2</c:v>
                </c:pt>
                <c:pt idx="2203">
                  <c:v>220.3</c:v>
                </c:pt>
                <c:pt idx="2204">
                  <c:v>220.4</c:v>
                </c:pt>
                <c:pt idx="2205">
                  <c:v>220.5</c:v>
                </c:pt>
                <c:pt idx="2206">
                  <c:v>220.6</c:v>
                </c:pt>
                <c:pt idx="2207">
                  <c:v>220.7</c:v>
                </c:pt>
                <c:pt idx="2208">
                  <c:v>220.8</c:v>
                </c:pt>
                <c:pt idx="2209">
                  <c:v>220.9</c:v>
                </c:pt>
                <c:pt idx="2210">
                  <c:v>221</c:v>
                </c:pt>
                <c:pt idx="2211">
                  <c:v>221.1</c:v>
                </c:pt>
                <c:pt idx="2212">
                  <c:v>221.2</c:v>
                </c:pt>
                <c:pt idx="2213">
                  <c:v>221.3</c:v>
                </c:pt>
                <c:pt idx="2214">
                  <c:v>221.4</c:v>
                </c:pt>
                <c:pt idx="2215">
                  <c:v>221.5</c:v>
                </c:pt>
                <c:pt idx="2216">
                  <c:v>221.6</c:v>
                </c:pt>
                <c:pt idx="2217">
                  <c:v>221.7</c:v>
                </c:pt>
                <c:pt idx="2218">
                  <c:v>221.8</c:v>
                </c:pt>
                <c:pt idx="2219">
                  <c:v>221.9</c:v>
                </c:pt>
                <c:pt idx="2220">
                  <c:v>222</c:v>
                </c:pt>
                <c:pt idx="2221">
                  <c:v>222.1</c:v>
                </c:pt>
                <c:pt idx="2222">
                  <c:v>222.2</c:v>
                </c:pt>
                <c:pt idx="2223">
                  <c:v>222.3</c:v>
                </c:pt>
                <c:pt idx="2224">
                  <c:v>222.4</c:v>
                </c:pt>
                <c:pt idx="2225">
                  <c:v>222.5</c:v>
                </c:pt>
                <c:pt idx="2226">
                  <c:v>222.6</c:v>
                </c:pt>
                <c:pt idx="2227">
                  <c:v>222.7</c:v>
                </c:pt>
                <c:pt idx="2228">
                  <c:v>222.8</c:v>
                </c:pt>
                <c:pt idx="2229">
                  <c:v>222.9</c:v>
                </c:pt>
                <c:pt idx="2230">
                  <c:v>223</c:v>
                </c:pt>
                <c:pt idx="2231">
                  <c:v>223.1</c:v>
                </c:pt>
                <c:pt idx="2232">
                  <c:v>223.2</c:v>
                </c:pt>
                <c:pt idx="2233">
                  <c:v>223.3</c:v>
                </c:pt>
                <c:pt idx="2234">
                  <c:v>223.4</c:v>
                </c:pt>
                <c:pt idx="2235">
                  <c:v>223.5</c:v>
                </c:pt>
                <c:pt idx="2236">
                  <c:v>223.6</c:v>
                </c:pt>
                <c:pt idx="2237">
                  <c:v>223.7</c:v>
                </c:pt>
                <c:pt idx="2238">
                  <c:v>223.8</c:v>
                </c:pt>
                <c:pt idx="2239">
                  <c:v>223.9</c:v>
                </c:pt>
                <c:pt idx="2240">
                  <c:v>224</c:v>
                </c:pt>
                <c:pt idx="2241">
                  <c:v>224.1</c:v>
                </c:pt>
                <c:pt idx="2242">
                  <c:v>224.2</c:v>
                </c:pt>
                <c:pt idx="2243">
                  <c:v>224.3</c:v>
                </c:pt>
                <c:pt idx="2244">
                  <c:v>224.4</c:v>
                </c:pt>
                <c:pt idx="2245">
                  <c:v>224.5</c:v>
                </c:pt>
                <c:pt idx="2246">
                  <c:v>224.6</c:v>
                </c:pt>
                <c:pt idx="2247">
                  <c:v>224.7</c:v>
                </c:pt>
                <c:pt idx="2248">
                  <c:v>224.8</c:v>
                </c:pt>
                <c:pt idx="2249">
                  <c:v>224.9</c:v>
                </c:pt>
                <c:pt idx="2250">
                  <c:v>225</c:v>
                </c:pt>
                <c:pt idx="2251">
                  <c:v>225.1</c:v>
                </c:pt>
                <c:pt idx="2252">
                  <c:v>225.2</c:v>
                </c:pt>
                <c:pt idx="2253">
                  <c:v>225.3</c:v>
                </c:pt>
                <c:pt idx="2254">
                  <c:v>225.4</c:v>
                </c:pt>
                <c:pt idx="2255">
                  <c:v>225.5</c:v>
                </c:pt>
                <c:pt idx="2256">
                  <c:v>225.6</c:v>
                </c:pt>
                <c:pt idx="2257">
                  <c:v>225.7</c:v>
                </c:pt>
                <c:pt idx="2258">
                  <c:v>225.8</c:v>
                </c:pt>
                <c:pt idx="2259">
                  <c:v>225.9</c:v>
                </c:pt>
                <c:pt idx="2260">
                  <c:v>226</c:v>
                </c:pt>
                <c:pt idx="2261">
                  <c:v>226.1</c:v>
                </c:pt>
                <c:pt idx="2262">
                  <c:v>226.2</c:v>
                </c:pt>
                <c:pt idx="2263">
                  <c:v>226.3</c:v>
                </c:pt>
                <c:pt idx="2264">
                  <c:v>226.4</c:v>
                </c:pt>
                <c:pt idx="2265">
                  <c:v>226.5</c:v>
                </c:pt>
                <c:pt idx="2266">
                  <c:v>226.6</c:v>
                </c:pt>
                <c:pt idx="2267">
                  <c:v>226.7</c:v>
                </c:pt>
                <c:pt idx="2268">
                  <c:v>226.8</c:v>
                </c:pt>
                <c:pt idx="2269">
                  <c:v>226.9</c:v>
                </c:pt>
                <c:pt idx="2270">
                  <c:v>227</c:v>
                </c:pt>
                <c:pt idx="2271">
                  <c:v>227.1</c:v>
                </c:pt>
                <c:pt idx="2272">
                  <c:v>227.2</c:v>
                </c:pt>
                <c:pt idx="2273">
                  <c:v>227.3</c:v>
                </c:pt>
                <c:pt idx="2274">
                  <c:v>227.4</c:v>
                </c:pt>
                <c:pt idx="2275">
                  <c:v>227.5</c:v>
                </c:pt>
                <c:pt idx="2276">
                  <c:v>227.6</c:v>
                </c:pt>
                <c:pt idx="2277">
                  <c:v>227.7</c:v>
                </c:pt>
                <c:pt idx="2278">
                  <c:v>227.8</c:v>
                </c:pt>
                <c:pt idx="2279">
                  <c:v>227.9</c:v>
                </c:pt>
                <c:pt idx="2280">
                  <c:v>228</c:v>
                </c:pt>
                <c:pt idx="2281">
                  <c:v>228.1</c:v>
                </c:pt>
                <c:pt idx="2282">
                  <c:v>228.2</c:v>
                </c:pt>
                <c:pt idx="2283">
                  <c:v>228.3</c:v>
                </c:pt>
                <c:pt idx="2284">
                  <c:v>228.4</c:v>
                </c:pt>
                <c:pt idx="2285">
                  <c:v>228.5</c:v>
                </c:pt>
                <c:pt idx="2286">
                  <c:v>228.6</c:v>
                </c:pt>
                <c:pt idx="2287">
                  <c:v>228.7</c:v>
                </c:pt>
                <c:pt idx="2288">
                  <c:v>228.8</c:v>
                </c:pt>
                <c:pt idx="2289">
                  <c:v>228.9</c:v>
                </c:pt>
                <c:pt idx="2290">
                  <c:v>229</c:v>
                </c:pt>
                <c:pt idx="2291">
                  <c:v>229.1</c:v>
                </c:pt>
                <c:pt idx="2292">
                  <c:v>229.2</c:v>
                </c:pt>
                <c:pt idx="2293">
                  <c:v>229.3</c:v>
                </c:pt>
                <c:pt idx="2294">
                  <c:v>229.4</c:v>
                </c:pt>
                <c:pt idx="2295">
                  <c:v>229.5</c:v>
                </c:pt>
                <c:pt idx="2296">
                  <c:v>229.6</c:v>
                </c:pt>
                <c:pt idx="2297">
                  <c:v>229.7</c:v>
                </c:pt>
                <c:pt idx="2298">
                  <c:v>229.8</c:v>
                </c:pt>
                <c:pt idx="2299">
                  <c:v>229.9</c:v>
                </c:pt>
                <c:pt idx="2300">
                  <c:v>230</c:v>
                </c:pt>
                <c:pt idx="2301">
                  <c:v>230.1</c:v>
                </c:pt>
                <c:pt idx="2302">
                  <c:v>230.2</c:v>
                </c:pt>
                <c:pt idx="2303">
                  <c:v>230.3</c:v>
                </c:pt>
                <c:pt idx="2304">
                  <c:v>230.4</c:v>
                </c:pt>
                <c:pt idx="2305">
                  <c:v>230.5</c:v>
                </c:pt>
                <c:pt idx="2306">
                  <c:v>230.6</c:v>
                </c:pt>
                <c:pt idx="2307">
                  <c:v>230.7</c:v>
                </c:pt>
                <c:pt idx="2308">
                  <c:v>230.8</c:v>
                </c:pt>
                <c:pt idx="2309">
                  <c:v>230.9</c:v>
                </c:pt>
                <c:pt idx="2310">
                  <c:v>231</c:v>
                </c:pt>
                <c:pt idx="2311">
                  <c:v>231.1</c:v>
                </c:pt>
                <c:pt idx="2312">
                  <c:v>231.2</c:v>
                </c:pt>
                <c:pt idx="2313">
                  <c:v>231.3</c:v>
                </c:pt>
                <c:pt idx="2314">
                  <c:v>231.4</c:v>
                </c:pt>
                <c:pt idx="2315">
                  <c:v>231.5</c:v>
                </c:pt>
                <c:pt idx="2316">
                  <c:v>231.6</c:v>
                </c:pt>
                <c:pt idx="2317">
                  <c:v>231.7</c:v>
                </c:pt>
                <c:pt idx="2318">
                  <c:v>231.8</c:v>
                </c:pt>
                <c:pt idx="2319">
                  <c:v>231.9</c:v>
                </c:pt>
                <c:pt idx="2320">
                  <c:v>232</c:v>
                </c:pt>
                <c:pt idx="2321">
                  <c:v>232.1</c:v>
                </c:pt>
                <c:pt idx="2322">
                  <c:v>232.2</c:v>
                </c:pt>
                <c:pt idx="2323">
                  <c:v>232.3</c:v>
                </c:pt>
                <c:pt idx="2324">
                  <c:v>232.4</c:v>
                </c:pt>
                <c:pt idx="2325">
                  <c:v>232.5</c:v>
                </c:pt>
                <c:pt idx="2326">
                  <c:v>232.6</c:v>
                </c:pt>
                <c:pt idx="2327">
                  <c:v>232.7</c:v>
                </c:pt>
                <c:pt idx="2328">
                  <c:v>232.8</c:v>
                </c:pt>
                <c:pt idx="2329">
                  <c:v>232.9</c:v>
                </c:pt>
                <c:pt idx="2330">
                  <c:v>233</c:v>
                </c:pt>
                <c:pt idx="2331">
                  <c:v>233.1</c:v>
                </c:pt>
                <c:pt idx="2332">
                  <c:v>233.2</c:v>
                </c:pt>
                <c:pt idx="2333">
                  <c:v>233.3</c:v>
                </c:pt>
                <c:pt idx="2334">
                  <c:v>233.4</c:v>
                </c:pt>
                <c:pt idx="2335">
                  <c:v>233.5</c:v>
                </c:pt>
                <c:pt idx="2336">
                  <c:v>233.6</c:v>
                </c:pt>
                <c:pt idx="2337">
                  <c:v>233.7</c:v>
                </c:pt>
                <c:pt idx="2338">
                  <c:v>233.8</c:v>
                </c:pt>
                <c:pt idx="2339">
                  <c:v>233.9</c:v>
                </c:pt>
                <c:pt idx="2340">
                  <c:v>234</c:v>
                </c:pt>
                <c:pt idx="2341">
                  <c:v>234.1</c:v>
                </c:pt>
                <c:pt idx="2342">
                  <c:v>234.2</c:v>
                </c:pt>
                <c:pt idx="2343">
                  <c:v>234.3</c:v>
                </c:pt>
                <c:pt idx="2344">
                  <c:v>234.4</c:v>
                </c:pt>
                <c:pt idx="2345">
                  <c:v>234.5</c:v>
                </c:pt>
                <c:pt idx="2346">
                  <c:v>234.6</c:v>
                </c:pt>
                <c:pt idx="2347">
                  <c:v>234.7</c:v>
                </c:pt>
                <c:pt idx="2348">
                  <c:v>234.8</c:v>
                </c:pt>
                <c:pt idx="2349">
                  <c:v>234.9</c:v>
                </c:pt>
                <c:pt idx="2350">
                  <c:v>235</c:v>
                </c:pt>
                <c:pt idx="2351">
                  <c:v>235.1</c:v>
                </c:pt>
                <c:pt idx="2352">
                  <c:v>235.2</c:v>
                </c:pt>
                <c:pt idx="2353">
                  <c:v>235.3</c:v>
                </c:pt>
                <c:pt idx="2354">
                  <c:v>235.4</c:v>
                </c:pt>
                <c:pt idx="2355">
                  <c:v>235.5</c:v>
                </c:pt>
                <c:pt idx="2356">
                  <c:v>235.6</c:v>
                </c:pt>
                <c:pt idx="2357">
                  <c:v>235.7</c:v>
                </c:pt>
                <c:pt idx="2358">
                  <c:v>235.8</c:v>
                </c:pt>
                <c:pt idx="2359">
                  <c:v>235.9</c:v>
                </c:pt>
                <c:pt idx="2360">
                  <c:v>236</c:v>
                </c:pt>
                <c:pt idx="2361">
                  <c:v>236.1</c:v>
                </c:pt>
                <c:pt idx="2362">
                  <c:v>236.2</c:v>
                </c:pt>
                <c:pt idx="2363">
                  <c:v>236.3</c:v>
                </c:pt>
                <c:pt idx="2364">
                  <c:v>236.4</c:v>
                </c:pt>
                <c:pt idx="2365">
                  <c:v>236.5</c:v>
                </c:pt>
                <c:pt idx="2366">
                  <c:v>236.6</c:v>
                </c:pt>
                <c:pt idx="2367">
                  <c:v>236.7</c:v>
                </c:pt>
                <c:pt idx="2368">
                  <c:v>236.8</c:v>
                </c:pt>
                <c:pt idx="2369">
                  <c:v>236.9</c:v>
                </c:pt>
                <c:pt idx="2370">
                  <c:v>237</c:v>
                </c:pt>
                <c:pt idx="2371">
                  <c:v>237.1</c:v>
                </c:pt>
                <c:pt idx="2372">
                  <c:v>237.2</c:v>
                </c:pt>
                <c:pt idx="2373">
                  <c:v>237.3</c:v>
                </c:pt>
                <c:pt idx="2374">
                  <c:v>237.4</c:v>
                </c:pt>
                <c:pt idx="2375">
                  <c:v>237.5</c:v>
                </c:pt>
                <c:pt idx="2376">
                  <c:v>237.6</c:v>
                </c:pt>
                <c:pt idx="2377">
                  <c:v>237.7</c:v>
                </c:pt>
                <c:pt idx="2378">
                  <c:v>237.8</c:v>
                </c:pt>
                <c:pt idx="2379">
                  <c:v>237.9</c:v>
                </c:pt>
                <c:pt idx="2380">
                  <c:v>238</c:v>
                </c:pt>
                <c:pt idx="2381">
                  <c:v>238.1</c:v>
                </c:pt>
                <c:pt idx="2382">
                  <c:v>238.2</c:v>
                </c:pt>
                <c:pt idx="2383">
                  <c:v>238.3</c:v>
                </c:pt>
                <c:pt idx="2384">
                  <c:v>238.4</c:v>
                </c:pt>
                <c:pt idx="2385">
                  <c:v>238.5</c:v>
                </c:pt>
                <c:pt idx="2386">
                  <c:v>238.6</c:v>
                </c:pt>
                <c:pt idx="2387">
                  <c:v>238.7</c:v>
                </c:pt>
                <c:pt idx="2388">
                  <c:v>238.8</c:v>
                </c:pt>
                <c:pt idx="2389">
                  <c:v>238.9</c:v>
                </c:pt>
                <c:pt idx="2390">
                  <c:v>239</c:v>
                </c:pt>
                <c:pt idx="2391">
                  <c:v>239.1</c:v>
                </c:pt>
                <c:pt idx="2392">
                  <c:v>239.2</c:v>
                </c:pt>
                <c:pt idx="2393">
                  <c:v>239.3</c:v>
                </c:pt>
                <c:pt idx="2394">
                  <c:v>239.4</c:v>
                </c:pt>
                <c:pt idx="2395">
                  <c:v>239.5</c:v>
                </c:pt>
                <c:pt idx="2396">
                  <c:v>239.6</c:v>
                </c:pt>
                <c:pt idx="2397">
                  <c:v>239.7</c:v>
                </c:pt>
                <c:pt idx="2398">
                  <c:v>239.8</c:v>
                </c:pt>
                <c:pt idx="2399">
                  <c:v>239.9</c:v>
                </c:pt>
                <c:pt idx="2400">
                  <c:v>240</c:v>
                </c:pt>
                <c:pt idx="2401">
                  <c:v>240.1</c:v>
                </c:pt>
                <c:pt idx="2402">
                  <c:v>240.2</c:v>
                </c:pt>
                <c:pt idx="2403">
                  <c:v>240.3</c:v>
                </c:pt>
                <c:pt idx="2404">
                  <c:v>240.4</c:v>
                </c:pt>
                <c:pt idx="2405">
                  <c:v>240.5</c:v>
                </c:pt>
                <c:pt idx="2406">
                  <c:v>240.6</c:v>
                </c:pt>
                <c:pt idx="2407">
                  <c:v>240.7</c:v>
                </c:pt>
                <c:pt idx="2408">
                  <c:v>240.8</c:v>
                </c:pt>
                <c:pt idx="2409">
                  <c:v>240.9</c:v>
                </c:pt>
                <c:pt idx="2410">
                  <c:v>241</c:v>
                </c:pt>
                <c:pt idx="2411">
                  <c:v>241.1</c:v>
                </c:pt>
                <c:pt idx="2412">
                  <c:v>241.2</c:v>
                </c:pt>
                <c:pt idx="2413">
                  <c:v>241.3</c:v>
                </c:pt>
                <c:pt idx="2414">
                  <c:v>241.4</c:v>
                </c:pt>
                <c:pt idx="2415">
                  <c:v>241.5</c:v>
                </c:pt>
                <c:pt idx="2416">
                  <c:v>241.6</c:v>
                </c:pt>
                <c:pt idx="2417">
                  <c:v>241.7</c:v>
                </c:pt>
                <c:pt idx="2418">
                  <c:v>241.8</c:v>
                </c:pt>
                <c:pt idx="2419">
                  <c:v>241.9</c:v>
                </c:pt>
                <c:pt idx="2420">
                  <c:v>242</c:v>
                </c:pt>
                <c:pt idx="2421">
                  <c:v>242.1</c:v>
                </c:pt>
                <c:pt idx="2422">
                  <c:v>242.2</c:v>
                </c:pt>
                <c:pt idx="2423">
                  <c:v>242.3</c:v>
                </c:pt>
                <c:pt idx="2424">
                  <c:v>242.4</c:v>
                </c:pt>
                <c:pt idx="2425">
                  <c:v>242.5</c:v>
                </c:pt>
                <c:pt idx="2426">
                  <c:v>242.6</c:v>
                </c:pt>
                <c:pt idx="2427">
                  <c:v>242.7</c:v>
                </c:pt>
                <c:pt idx="2428">
                  <c:v>242.8</c:v>
                </c:pt>
                <c:pt idx="2429">
                  <c:v>242.9</c:v>
                </c:pt>
                <c:pt idx="2430">
                  <c:v>243</c:v>
                </c:pt>
                <c:pt idx="2431">
                  <c:v>243.1</c:v>
                </c:pt>
                <c:pt idx="2432">
                  <c:v>243.2</c:v>
                </c:pt>
                <c:pt idx="2433">
                  <c:v>243.3</c:v>
                </c:pt>
                <c:pt idx="2434">
                  <c:v>243.4</c:v>
                </c:pt>
                <c:pt idx="2435">
                  <c:v>243.5</c:v>
                </c:pt>
                <c:pt idx="2436">
                  <c:v>243.6</c:v>
                </c:pt>
                <c:pt idx="2437">
                  <c:v>243.7</c:v>
                </c:pt>
                <c:pt idx="2438">
                  <c:v>243.8</c:v>
                </c:pt>
                <c:pt idx="2439">
                  <c:v>243.9</c:v>
                </c:pt>
                <c:pt idx="2440">
                  <c:v>244</c:v>
                </c:pt>
                <c:pt idx="2441">
                  <c:v>244.1</c:v>
                </c:pt>
                <c:pt idx="2442">
                  <c:v>244.2</c:v>
                </c:pt>
                <c:pt idx="2443">
                  <c:v>244.3</c:v>
                </c:pt>
                <c:pt idx="2444">
                  <c:v>244.4</c:v>
                </c:pt>
                <c:pt idx="2445">
                  <c:v>244.5</c:v>
                </c:pt>
                <c:pt idx="2446">
                  <c:v>244.6</c:v>
                </c:pt>
                <c:pt idx="2447">
                  <c:v>244.7</c:v>
                </c:pt>
                <c:pt idx="2448">
                  <c:v>244.8</c:v>
                </c:pt>
                <c:pt idx="2449">
                  <c:v>244.9</c:v>
                </c:pt>
                <c:pt idx="2450">
                  <c:v>245</c:v>
                </c:pt>
                <c:pt idx="2451">
                  <c:v>245.1</c:v>
                </c:pt>
                <c:pt idx="2452">
                  <c:v>245.2</c:v>
                </c:pt>
                <c:pt idx="2453">
                  <c:v>245.3</c:v>
                </c:pt>
                <c:pt idx="2454">
                  <c:v>245.4</c:v>
                </c:pt>
                <c:pt idx="2455">
                  <c:v>245.5</c:v>
                </c:pt>
                <c:pt idx="2456">
                  <c:v>245.6</c:v>
                </c:pt>
                <c:pt idx="2457">
                  <c:v>245.7</c:v>
                </c:pt>
                <c:pt idx="2458">
                  <c:v>245.8</c:v>
                </c:pt>
                <c:pt idx="2459">
                  <c:v>245.9</c:v>
                </c:pt>
                <c:pt idx="2460">
                  <c:v>246</c:v>
                </c:pt>
                <c:pt idx="2461">
                  <c:v>246.1</c:v>
                </c:pt>
                <c:pt idx="2462">
                  <c:v>246.2</c:v>
                </c:pt>
                <c:pt idx="2463">
                  <c:v>246.3</c:v>
                </c:pt>
                <c:pt idx="2464">
                  <c:v>246.4</c:v>
                </c:pt>
                <c:pt idx="2465">
                  <c:v>246.5</c:v>
                </c:pt>
                <c:pt idx="2466">
                  <c:v>246.6</c:v>
                </c:pt>
                <c:pt idx="2467">
                  <c:v>246.7</c:v>
                </c:pt>
                <c:pt idx="2468">
                  <c:v>246.8</c:v>
                </c:pt>
                <c:pt idx="2469">
                  <c:v>246.9</c:v>
                </c:pt>
                <c:pt idx="2470">
                  <c:v>247</c:v>
                </c:pt>
                <c:pt idx="2471">
                  <c:v>247.1</c:v>
                </c:pt>
                <c:pt idx="2472">
                  <c:v>247.2</c:v>
                </c:pt>
                <c:pt idx="2473">
                  <c:v>247.3</c:v>
                </c:pt>
                <c:pt idx="2474">
                  <c:v>247.4</c:v>
                </c:pt>
                <c:pt idx="2475">
                  <c:v>247.5</c:v>
                </c:pt>
                <c:pt idx="2476">
                  <c:v>247.6</c:v>
                </c:pt>
                <c:pt idx="2477">
                  <c:v>247.7</c:v>
                </c:pt>
                <c:pt idx="2478">
                  <c:v>247.8</c:v>
                </c:pt>
                <c:pt idx="2479">
                  <c:v>247.9</c:v>
                </c:pt>
                <c:pt idx="2480">
                  <c:v>248</c:v>
                </c:pt>
                <c:pt idx="2481">
                  <c:v>248.1</c:v>
                </c:pt>
                <c:pt idx="2482">
                  <c:v>248.2</c:v>
                </c:pt>
                <c:pt idx="2483">
                  <c:v>248.3</c:v>
                </c:pt>
                <c:pt idx="2484">
                  <c:v>248.4</c:v>
                </c:pt>
                <c:pt idx="2485">
                  <c:v>248.5</c:v>
                </c:pt>
                <c:pt idx="2486">
                  <c:v>248.6</c:v>
                </c:pt>
                <c:pt idx="2487">
                  <c:v>248.7</c:v>
                </c:pt>
                <c:pt idx="2488">
                  <c:v>248.8</c:v>
                </c:pt>
                <c:pt idx="2489">
                  <c:v>248.9</c:v>
                </c:pt>
                <c:pt idx="2490">
                  <c:v>249</c:v>
                </c:pt>
                <c:pt idx="2491">
                  <c:v>249.1</c:v>
                </c:pt>
                <c:pt idx="2492">
                  <c:v>249.2</c:v>
                </c:pt>
                <c:pt idx="2493">
                  <c:v>249.3</c:v>
                </c:pt>
                <c:pt idx="2494">
                  <c:v>249.4</c:v>
                </c:pt>
                <c:pt idx="2495">
                  <c:v>249.5</c:v>
                </c:pt>
                <c:pt idx="2496">
                  <c:v>249.6</c:v>
                </c:pt>
                <c:pt idx="2497">
                  <c:v>249.7</c:v>
                </c:pt>
                <c:pt idx="2498">
                  <c:v>249.8</c:v>
                </c:pt>
                <c:pt idx="2499">
                  <c:v>249.9</c:v>
                </c:pt>
                <c:pt idx="2500">
                  <c:v>250</c:v>
                </c:pt>
                <c:pt idx="2501">
                  <c:v>250.1</c:v>
                </c:pt>
                <c:pt idx="2502">
                  <c:v>250.2</c:v>
                </c:pt>
                <c:pt idx="2503">
                  <c:v>250.3</c:v>
                </c:pt>
                <c:pt idx="2504">
                  <c:v>250.4</c:v>
                </c:pt>
                <c:pt idx="2505">
                  <c:v>250.5</c:v>
                </c:pt>
                <c:pt idx="2506">
                  <c:v>250.6</c:v>
                </c:pt>
                <c:pt idx="2507">
                  <c:v>250.7</c:v>
                </c:pt>
                <c:pt idx="2508">
                  <c:v>250.8</c:v>
                </c:pt>
                <c:pt idx="2509">
                  <c:v>250.9</c:v>
                </c:pt>
                <c:pt idx="2510">
                  <c:v>251</c:v>
                </c:pt>
                <c:pt idx="2511">
                  <c:v>251.1</c:v>
                </c:pt>
                <c:pt idx="2512">
                  <c:v>251.2</c:v>
                </c:pt>
                <c:pt idx="2513">
                  <c:v>251.3</c:v>
                </c:pt>
                <c:pt idx="2514">
                  <c:v>251.4</c:v>
                </c:pt>
                <c:pt idx="2515">
                  <c:v>251.5</c:v>
                </c:pt>
                <c:pt idx="2516">
                  <c:v>251.6</c:v>
                </c:pt>
                <c:pt idx="2517">
                  <c:v>251.7</c:v>
                </c:pt>
                <c:pt idx="2518">
                  <c:v>251.8</c:v>
                </c:pt>
                <c:pt idx="2519">
                  <c:v>251.9</c:v>
                </c:pt>
                <c:pt idx="2520">
                  <c:v>252</c:v>
                </c:pt>
                <c:pt idx="2521">
                  <c:v>252.1</c:v>
                </c:pt>
                <c:pt idx="2522">
                  <c:v>252.2</c:v>
                </c:pt>
                <c:pt idx="2523">
                  <c:v>252.3</c:v>
                </c:pt>
                <c:pt idx="2524">
                  <c:v>252.4</c:v>
                </c:pt>
                <c:pt idx="2525">
                  <c:v>252.5</c:v>
                </c:pt>
                <c:pt idx="2526">
                  <c:v>252.6</c:v>
                </c:pt>
                <c:pt idx="2527">
                  <c:v>252.7</c:v>
                </c:pt>
                <c:pt idx="2528">
                  <c:v>252.8</c:v>
                </c:pt>
                <c:pt idx="2529">
                  <c:v>252.9</c:v>
                </c:pt>
                <c:pt idx="2530">
                  <c:v>253</c:v>
                </c:pt>
                <c:pt idx="2531">
                  <c:v>253.1</c:v>
                </c:pt>
                <c:pt idx="2532">
                  <c:v>253.2</c:v>
                </c:pt>
                <c:pt idx="2533">
                  <c:v>253.3</c:v>
                </c:pt>
                <c:pt idx="2534">
                  <c:v>253.4</c:v>
                </c:pt>
                <c:pt idx="2535">
                  <c:v>253.5</c:v>
                </c:pt>
                <c:pt idx="2536">
                  <c:v>253.6</c:v>
                </c:pt>
                <c:pt idx="2537">
                  <c:v>253.7</c:v>
                </c:pt>
                <c:pt idx="2538">
                  <c:v>253.8</c:v>
                </c:pt>
                <c:pt idx="2539">
                  <c:v>253.9</c:v>
                </c:pt>
                <c:pt idx="2540">
                  <c:v>254</c:v>
                </c:pt>
                <c:pt idx="2541">
                  <c:v>254.1</c:v>
                </c:pt>
                <c:pt idx="2542">
                  <c:v>254.2</c:v>
                </c:pt>
                <c:pt idx="2543">
                  <c:v>254.3</c:v>
                </c:pt>
                <c:pt idx="2544">
                  <c:v>254.4</c:v>
                </c:pt>
                <c:pt idx="2545">
                  <c:v>254.5</c:v>
                </c:pt>
                <c:pt idx="2546">
                  <c:v>254.6</c:v>
                </c:pt>
                <c:pt idx="2547">
                  <c:v>254.7</c:v>
                </c:pt>
                <c:pt idx="2548">
                  <c:v>254.8</c:v>
                </c:pt>
                <c:pt idx="2549">
                  <c:v>254.9</c:v>
                </c:pt>
                <c:pt idx="2550">
                  <c:v>255</c:v>
                </c:pt>
                <c:pt idx="2551">
                  <c:v>255.1</c:v>
                </c:pt>
                <c:pt idx="2552">
                  <c:v>255.2</c:v>
                </c:pt>
                <c:pt idx="2553">
                  <c:v>255.3</c:v>
                </c:pt>
                <c:pt idx="2554">
                  <c:v>255.4</c:v>
                </c:pt>
                <c:pt idx="2555">
                  <c:v>255.5</c:v>
                </c:pt>
                <c:pt idx="2556">
                  <c:v>255.6</c:v>
                </c:pt>
                <c:pt idx="2557">
                  <c:v>255.7</c:v>
                </c:pt>
                <c:pt idx="2558">
                  <c:v>255.8</c:v>
                </c:pt>
                <c:pt idx="2559">
                  <c:v>255.9</c:v>
                </c:pt>
                <c:pt idx="2560">
                  <c:v>256</c:v>
                </c:pt>
                <c:pt idx="2561">
                  <c:v>256.10000000000002</c:v>
                </c:pt>
                <c:pt idx="2562">
                  <c:v>256.2</c:v>
                </c:pt>
                <c:pt idx="2563">
                  <c:v>256.3</c:v>
                </c:pt>
                <c:pt idx="2564">
                  <c:v>256.39999999999998</c:v>
                </c:pt>
                <c:pt idx="2565">
                  <c:v>256.5</c:v>
                </c:pt>
                <c:pt idx="2566">
                  <c:v>256.60000000000002</c:v>
                </c:pt>
                <c:pt idx="2567">
                  <c:v>256.7</c:v>
                </c:pt>
                <c:pt idx="2568">
                  <c:v>256.8</c:v>
                </c:pt>
                <c:pt idx="2569">
                  <c:v>256.89999999999998</c:v>
                </c:pt>
                <c:pt idx="2570">
                  <c:v>257</c:v>
                </c:pt>
                <c:pt idx="2571">
                  <c:v>257.10000000000002</c:v>
                </c:pt>
                <c:pt idx="2572">
                  <c:v>257.2</c:v>
                </c:pt>
                <c:pt idx="2573">
                  <c:v>257.3</c:v>
                </c:pt>
                <c:pt idx="2574">
                  <c:v>257.39999999999998</c:v>
                </c:pt>
                <c:pt idx="2575">
                  <c:v>257.5</c:v>
                </c:pt>
                <c:pt idx="2576">
                  <c:v>257.60000000000002</c:v>
                </c:pt>
                <c:pt idx="2577">
                  <c:v>257.7</c:v>
                </c:pt>
                <c:pt idx="2578">
                  <c:v>257.8</c:v>
                </c:pt>
                <c:pt idx="2579">
                  <c:v>257.89999999999998</c:v>
                </c:pt>
                <c:pt idx="2580">
                  <c:v>258</c:v>
                </c:pt>
                <c:pt idx="2581">
                  <c:v>258.10000000000002</c:v>
                </c:pt>
                <c:pt idx="2582">
                  <c:v>258.2</c:v>
                </c:pt>
                <c:pt idx="2583">
                  <c:v>258.3</c:v>
                </c:pt>
                <c:pt idx="2584">
                  <c:v>258.39999999999998</c:v>
                </c:pt>
                <c:pt idx="2585">
                  <c:v>258.5</c:v>
                </c:pt>
                <c:pt idx="2586">
                  <c:v>258.60000000000002</c:v>
                </c:pt>
                <c:pt idx="2587">
                  <c:v>258.7</c:v>
                </c:pt>
                <c:pt idx="2588">
                  <c:v>258.8</c:v>
                </c:pt>
                <c:pt idx="2589">
                  <c:v>258.89999999999998</c:v>
                </c:pt>
                <c:pt idx="2590">
                  <c:v>259</c:v>
                </c:pt>
                <c:pt idx="2591">
                  <c:v>259.10000000000002</c:v>
                </c:pt>
                <c:pt idx="2592">
                  <c:v>259.2</c:v>
                </c:pt>
                <c:pt idx="2593">
                  <c:v>259.3</c:v>
                </c:pt>
                <c:pt idx="2594">
                  <c:v>259.39999999999998</c:v>
                </c:pt>
                <c:pt idx="2595">
                  <c:v>259.5</c:v>
                </c:pt>
                <c:pt idx="2596">
                  <c:v>259.60000000000002</c:v>
                </c:pt>
                <c:pt idx="2597">
                  <c:v>259.7</c:v>
                </c:pt>
                <c:pt idx="2598">
                  <c:v>259.8</c:v>
                </c:pt>
                <c:pt idx="2599">
                  <c:v>259.89999999999998</c:v>
                </c:pt>
                <c:pt idx="2600">
                  <c:v>260</c:v>
                </c:pt>
                <c:pt idx="2601">
                  <c:v>260.10000000000002</c:v>
                </c:pt>
                <c:pt idx="2602">
                  <c:v>260.2</c:v>
                </c:pt>
                <c:pt idx="2603">
                  <c:v>260.3</c:v>
                </c:pt>
                <c:pt idx="2604">
                  <c:v>260.39999999999998</c:v>
                </c:pt>
                <c:pt idx="2605">
                  <c:v>260.5</c:v>
                </c:pt>
                <c:pt idx="2606">
                  <c:v>260.60000000000002</c:v>
                </c:pt>
                <c:pt idx="2607">
                  <c:v>260.7</c:v>
                </c:pt>
                <c:pt idx="2608">
                  <c:v>260.8</c:v>
                </c:pt>
                <c:pt idx="2609">
                  <c:v>260.89999999999998</c:v>
                </c:pt>
                <c:pt idx="2610">
                  <c:v>261</c:v>
                </c:pt>
                <c:pt idx="2611">
                  <c:v>261.10000000000002</c:v>
                </c:pt>
                <c:pt idx="2612">
                  <c:v>261.2</c:v>
                </c:pt>
                <c:pt idx="2613">
                  <c:v>261.3</c:v>
                </c:pt>
                <c:pt idx="2614">
                  <c:v>261.39999999999998</c:v>
                </c:pt>
                <c:pt idx="2615">
                  <c:v>261.5</c:v>
                </c:pt>
                <c:pt idx="2616">
                  <c:v>261.60000000000002</c:v>
                </c:pt>
                <c:pt idx="2617">
                  <c:v>261.7</c:v>
                </c:pt>
                <c:pt idx="2618">
                  <c:v>261.8</c:v>
                </c:pt>
                <c:pt idx="2619">
                  <c:v>261.89999999999998</c:v>
                </c:pt>
                <c:pt idx="2620">
                  <c:v>262</c:v>
                </c:pt>
                <c:pt idx="2621">
                  <c:v>262.10000000000002</c:v>
                </c:pt>
                <c:pt idx="2622">
                  <c:v>262.2</c:v>
                </c:pt>
                <c:pt idx="2623">
                  <c:v>262.3</c:v>
                </c:pt>
                <c:pt idx="2624">
                  <c:v>262.39999999999998</c:v>
                </c:pt>
                <c:pt idx="2625">
                  <c:v>262.5</c:v>
                </c:pt>
                <c:pt idx="2626">
                  <c:v>262.60000000000002</c:v>
                </c:pt>
                <c:pt idx="2627">
                  <c:v>262.7</c:v>
                </c:pt>
                <c:pt idx="2628">
                  <c:v>262.8</c:v>
                </c:pt>
                <c:pt idx="2629">
                  <c:v>262.89999999999998</c:v>
                </c:pt>
                <c:pt idx="2630">
                  <c:v>263</c:v>
                </c:pt>
                <c:pt idx="2631">
                  <c:v>263.10000000000002</c:v>
                </c:pt>
                <c:pt idx="2632">
                  <c:v>263.2</c:v>
                </c:pt>
                <c:pt idx="2633">
                  <c:v>263.3</c:v>
                </c:pt>
                <c:pt idx="2634">
                  <c:v>263.39999999999998</c:v>
                </c:pt>
                <c:pt idx="2635">
                  <c:v>263.5</c:v>
                </c:pt>
                <c:pt idx="2636">
                  <c:v>263.60000000000002</c:v>
                </c:pt>
                <c:pt idx="2637">
                  <c:v>263.7</c:v>
                </c:pt>
                <c:pt idx="2638">
                  <c:v>263.8</c:v>
                </c:pt>
                <c:pt idx="2639">
                  <c:v>263.89999999999998</c:v>
                </c:pt>
                <c:pt idx="2640">
                  <c:v>264</c:v>
                </c:pt>
                <c:pt idx="2641">
                  <c:v>264.10000000000002</c:v>
                </c:pt>
                <c:pt idx="2642">
                  <c:v>264.2</c:v>
                </c:pt>
                <c:pt idx="2643">
                  <c:v>264.3</c:v>
                </c:pt>
                <c:pt idx="2644">
                  <c:v>264.39999999999998</c:v>
                </c:pt>
                <c:pt idx="2645">
                  <c:v>264.5</c:v>
                </c:pt>
                <c:pt idx="2646">
                  <c:v>264.60000000000002</c:v>
                </c:pt>
                <c:pt idx="2647">
                  <c:v>264.7</c:v>
                </c:pt>
                <c:pt idx="2648">
                  <c:v>264.8</c:v>
                </c:pt>
                <c:pt idx="2649">
                  <c:v>264.89999999999998</c:v>
                </c:pt>
                <c:pt idx="2650">
                  <c:v>265</c:v>
                </c:pt>
                <c:pt idx="2651">
                  <c:v>265.10000000000002</c:v>
                </c:pt>
                <c:pt idx="2652">
                  <c:v>265.2</c:v>
                </c:pt>
                <c:pt idx="2653">
                  <c:v>265.3</c:v>
                </c:pt>
                <c:pt idx="2654">
                  <c:v>265.39999999999998</c:v>
                </c:pt>
                <c:pt idx="2655">
                  <c:v>265.5</c:v>
                </c:pt>
                <c:pt idx="2656">
                  <c:v>265.60000000000002</c:v>
                </c:pt>
                <c:pt idx="2657">
                  <c:v>265.7</c:v>
                </c:pt>
                <c:pt idx="2658">
                  <c:v>265.8</c:v>
                </c:pt>
                <c:pt idx="2659">
                  <c:v>265.89999999999998</c:v>
                </c:pt>
                <c:pt idx="2660">
                  <c:v>266</c:v>
                </c:pt>
                <c:pt idx="2661">
                  <c:v>266.10000000000002</c:v>
                </c:pt>
                <c:pt idx="2662">
                  <c:v>266.2</c:v>
                </c:pt>
                <c:pt idx="2663">
                  <c:v>266.3</c:v>
                </c:pt>
                <c:pt idx="2664">
                  <c:v>266.39999999999998</c:v>
                </c:pt>
                <c:pt idx="2665">
                  <c:v>266.5</c:v>
                </c:pt>
                <c:pt idx="2666">
                  <c:v>266.60000000000002</c:v>
                </c:pt>
                <c:pt idx="2667">
                  <c:v>266.7</c:v>
                </c:pt>
                <c:pt idx="2668">
                  <c:v>266.8</c:v>
                </c:pt>
                <c:pt idx="2669">
                  <c:v>266.89999999999998</c:v>
                </c:pt>
                <c:pt idx="2670">
                  <c:v>267</c:v>
                </c:pt>
                <c:pt idx="2671">
                  <c:v>267.10000000000002</c:v>
                </c:pt>
                <c:pt idx="2672">
                  <c:v>267.2</c:v>
                </c:pt>
                <c:pt idx="2673">
                  <c:v>267.3</c:v>
                </c:pt>
                <c:pt idx="2674">
                  <c:v>267.39999999999998</c:v>
                </c:pt>
                <c:pt idx="2675">
                  <c:v>267.5</c:v>
                </c:pt>
                <c:pt idx="2676">
                  <c:v>267.60000000000002</c:v>
                </c:pt>
                <c:pt idx="2677">
                  <c:v>267.7</c:v>
                </c:pt>
                <c:pt idx="2678">
                  <c:v>267.8</c:v>
                </c:pt>
                <c:pt idx="2679">
                  <c:v>267.89999999999998</c:v>
                </c:pt>
                <c:pt idx="2680">
                  <c:v>268</c:v>
                </c:pt>
                <c:pt idx="2681">
                  <c:v>268.10000000000002</c:v>
                </c:pt>
                <c:pt idx="2682">
                  <c:v>268.2</c:v>
                </c:pt>
                <c:pt idx="2683">
                  <c:v>268.3</c:v>
                </c:pt>
                <c:pt idx="2684">
                  <c:v>268.39999999999998</c:v>
                </c:pt>
                <c:pt idx="2685">
                  <c:v>268.5</c:v>
                </c:pt>
                <c:pt idx="2686">
                  <c:v>268.60000000000002</c:v>
                </c:pt>
                <c:pt idx="2687">
                  <c:v>268.7</c:v>
                </c:pt>
                <c:pt idx="2688">
                  <c:v>268.8</c:v>
                </c:pt>
                <c:pt idx="2689">
                  <c:v>268.89999999999998</c:v>
                </c:pt>
                <c:pt idx="2690">
                  <c:v>269</c:v>
                </c:pt>
                <c:pt idx="2691">
                  <c:v>269.10000000000002</c:v>
                </c:pt>
                <c:pt idx="2692">
                  <c:v>269.2</c:v>
                </c:pt>
                <c:pt idx="2693">
                  <c:v>269.3</c:v>
                </c:pt>
                <c:pt idx="2694">
                  <c:v>269.39999999999998</c:v>
                </c:pt>
                <c:pt idx="2695">
                  <c:v>269.5</c:v>
                </c:pt>
                <c:pt idx="2696">
                  <c:v>269.60000000000002</c:v>
                </c:pt>
                <c:pt idx="2697">
                  <c:v>269.7</c:v>
                </c:pt>
                <c:pt idx="2698">
                  <c:v>269.8</c:v>
                </c:pt>
                <c:pt idx="2699">
                  <c:v>269.89999999999998</c:v>
                </c:pt>
                <c:pt idx="2700">
                  <c:v>270</c:v>
                </c:pt>
                <c:pt idx="2701">
                  <c:v>270.10000000000002</c:v>
                </c:pt>
                <c:pt idx="2702">
                  <c:v>270.2</c:v>
                </c:pt>
                <c:pt idx="2703">
                  <c:v>270.3</c:v>
                </c:pt>
                <c:pt idx="2704">
                  <c:v>270.39999999999998</c:v>
                </c:pt>
                <c:pt idx="2705">
                  <c:v>270.5</c:v>
                </c:pt>
                <c:pt idx="2706">
                  <c:v>270.60000000000002</c:v>
                </c:pt>
                <c:pt idx="2707">
                  <c:v>270.7</c:v>
                </c:pt>
                <c:pt idx="2708">
                  <c:v>270.8</c:v>
                </c:pt>
                <c:pt idx="2709">
                  <c:v>270.89999999999998</c:v>
                </c:pt>
                <c:pt idx="2710">
                  <c:v>271</c:v>
                </c:pt>
                <c:pt idx="2711">
                  <c:v>271.10000000000002</c:v>
                </c:pt>
                <c:pt idx="2712">
                  <c:v>271.2</c:v>
                </c:pt>
                <c:pt idx="2713">
                  <c:v>271.3</c:v>
                </c:pt>
                <c:pt idx="2714">
                  <c:v>271.39999999999998</c:v>
                </c:pt>
                <c:pt idx="2715">
                  <c:v>271.5</c:v>
                </c:pt>
                <c:pt idx="2716">
                  <c:v>271.60000000000002</c:v>
                </c:pt>
                <c:pt idx="2717">
                  <c:v>271.7</c:v>
                </c:pt>
                <c:pt idx="2718">
                  <c:v>271.8</c:v>
                </c:pt>
                <c:pt idx="2719">
                  <c:v>271.89999999999998</c:v>
                </c:pt>
                <c:pt idx="2720">
                  <c:v>272</c:v>
                </c:pt>
                <c:pt idx="2721">
                  <c:v>272.10000000000002</c:v>
                </c:pt>
                <c:pt idx="2722">
                  <c:v>272.2</c:v>
                </c:pt>
                <c:pt idx="2723">
                  <c:v>272.3</c:v>
                </c:pt>
                <c:pt idx="2724">
                  <c:v>272.39999999999998</c:v>
                </c:pt>
                <c:pt idx="2725">
                  <c:v>272.5</c:v>
                </c:pt>
                <c:pt idx="2726">
                  <c:v>272.60000000000002</c:v>
                </c:pt>
                <c:pt idx="2727">
                  <c:v>272.7</c:v>
                </c:pt>
                <c:pt idx="2728">
                  <c:v>272.8</c:v>
                </c:pt>
                <c:pt idx="2729">
                  <c:v>272.89999999999998</c:v>
                </c:pt>
                <c:pt idx="2730">
                  <c:v>273</c:v>
                </c:pt>
                <c:pt idx="2731">
                  <c:v>273.10000000000002</c:v>
                </c:pt>
                <c:pt idx="2732">
                  <c:v>273.2</c:v>
                </c:pt>
                <c:pt idx="2733">
                  <c:v>273.3</c:v>
                </c:pt>
                <c:pt idx="2734">
                  <c:v>273.39999999999998</c:v>
                </c:pt>
                <c:pt idx="2735">
                  <c:v>273.5</c:v>
                </c:pt>
                <c:pt idx="2736">
                  <c:v>273.60000000000002</c:v>
                </c:pt>
                <c:pt idx="2737">
                  <c:v>273.7</c:v>
                </c:pt>
                <c:pt idx="2738">
                  <c:v>273.8</c:v>
                </c:pt>
                <c:pt idx="2739">
                  <c:v>273.89999999999998</c:v>
                </c:pt>
                <c:pt idx="2740">
                  <c:v>274</c:v>
                </c:pt>
                <c:pt idx="2741">
                  <c:v>274.10000000000002</c:v>
                </c:pt>
                <c:pt idx="2742">
                  <c:v>274.2</c:v>
                </c:pt>
                <c:pt idx="2743">
                  <c:v>274.3</c:v>
                </c:pt>
                <c:pt idx="2744">
                  <c:v>274.39999999999998</c:v>
                </c:pt>
                <c:pt idx="2745">
                  <c:v>274.5</c:v>
                </c:pt>
                <c:pt idx="2746">
                  <c:v>274.60000000000002</c:v>
                </c:pt>
                <c:pt idx="2747">
                  <c:v>274.7</c:v>
                </c:pt>
                <c:pt idx="2748">
                  <c:v>274.8</c:v>
                </c:pt>
                <c:pt idx="2749">
                  <c:v>274.89999999999998</c:v>
                </c:pt>
                <c:pt idx="2750">
                  <c:v>275</c:v>
                </c:pt>
                <c:pt idx="2751">
                  <c:v>275.10000000000002</c:v>
                </c:pt>
                <c:pt idx="2752">
                  <c:v>275.2</c:v>
                </c:pt>
                <c:pt idx="2753">
                  <c:v>275.3</c:v>
                </c:pt>
                <c:pt idx="2754">
                  <c:v>275.39999999999998</c:v>
                </c:pt>
                <c:pt idx="2755">
                  <c:v>275.5</c:v>
                </c:pt>
                <c:pt idx="2756">
                  <c:v>275.60000000000002</c:v>
                </c:pt>
                <c:pt idx="2757">
                  <c:v>275.7</c:v>
                </c:pt>
                <c:pt idx="2758">
                  <c:v>275.8</c:v>
                </c:pt>
                <c:pt idx="2759">
                  <c:v>275.89999999999998</c:v>
                </c:pt>
                <c:pt idx="2760">
                  <c:v>276</c:v>
                </c:pt>
                <c:pt idx="2761">
                  <c:v>276.10000000000002</c:v>
                </c:pt>
                <c:pt idx="2762">
                  <c:v>276.2</c:v>
                </c:pt>
                <c:pt idx="2763">
                  <c:v>276.3</c:v>
                </c:pt>
                <c:pt idx="2764">
                  <c:v>276.39999999999998</c:v>
                </c:pt>
                <c:pt idx="2765">
                  <c:v>276.5</c:v>
                </c:pt>
                <c:pt idx="2766">
                  <c:v>276.60000000000002</c:v>
                </c:pt>
                <c:pt idx="2767">
                  <c:v>276.7</c:v>
                </c:pt>
                <c:pt idx="2768">
                  <c:v>276.8</c:v>
                </c:pt>
                <c:pt idx="2769">
                  <c:v>276.89999999999998</c:v>
                </c:pt>
                <c:pt idx="2770">
                  <c:v>277</c:v>
                </c:pt>
                <c:pt idx="2771">
                  <c:v>277.10000000000002</c:v>
                </c:pt>
                <c:pt idx="2772">
                  <c:v>277.2</c:v>
                </c:pt>
                <c:pt idx="2773">
                  <c:v>277.3</c:v>
                </c:pt>
                <c:pt idx="2774">
                  <c:v>277.39999999999998</c:v>
                </c:pt>
                <c:pt idx="2775">
                  <c:v>277.5</c:v>
                </c:pt>
                <c:pt idx="2776">
                  <c:v>277.60000000000002</c:v>
                </c:pt>
                <c:pt idx="2777">
                  <c:v>277.7</c:v>
                </c:pt>
                <c:pt idx="2778">
                  <c:v>277.8</c:v>
                </c:pt>
                <c:pt idx="2779">
                  <c:v>277.89999999999998</c:v>
                </c:pt>
                <c:pt idx="2780">
                  <c:v>278</c:v>
                </c:pt>
                <c:pt idx="2781">
                  <c:v>278.10000000000002</c:v>
                </c:pt>
                <c:pt idx="2782">
                  <c:v>278.2</c:v>
                </c:pt>
                <c:pt idx="2783">
                  <c:v>278.3</c:v>
                </c:pt>
                <c:pt idx="2784">
                  <c:v>278.39999999999998</c:v>
                </c:pt>
                <c:pt idx="2785">
                  <c:v>278.5</c:v>
                </c:pt>
                <c:pt idx="2786">
                  <c:v>278.60000000000002</c:v>
                </c:pt>
                <c:pt idx="2787">
                  <c:v>278.7</c:v>
                </c:pt>
                <c:pt idx="2788">
                  <c:v>278.8</c:v>
                </c:pt>
                <c:pt idx="2789">
                  <c:v>278.89999999999998</c:v>
                </c:pt>
                <c:pt idx="2790">
                  <c:v>279</c:v>
                </c:pt>
                <c:pt idx="2791">
                  <c:v>279.10000000000002</c:v>
                </c:pt>
                <c:pt idx="2792">
                  <c:v>279.2</c:v>
                </c:pt>
                <c:pt idx="2793">
                  <c:v>279.3</c:v>
                </c:pt>
                <c:pt idx="2794">
                  <c:v>279.39999999999998</c:v>
                </c:pt>
                <c:pt idx="2795">
                  <c:v>279.5</c:v>
                </c:pt>
                <c:pt idx="2796">
                  <c:v>279.60000000000002</c:v>
                </c:pt>
                <c:pt idx="2797">
                  <c:v>279.7</c:v>
                </c:pt>
                <c:pt idx="2798">
                  <c:v>279.8</c:v>
                </c:pt>
                <c:pt idx="2799">
                  <c:v>279.89999999999998</c:v>
                </c:pt>
                <c:pt idx="2800">
                  <c:v>280</c:v>
                </c:pt>
                <c:pt idx="2801">
                  <c:v>280.10000000000002</c:v>
                </c:pt>
                <c:pt idx="2802">
                  <c:v>280.2</c:v>
                </c:pt>
                <c:pt idx="2803">
                  <c:v>280.3</c:v>
                </c:pt>
                <c:pt idx="2804">
                  <c:v>280.39999999999998</c:v>
                </c:pt>
                <c:pt idx="2805">
                  <c:v>280.5</c:v>
                </c:pt>
                <c:pt idx="2806">
                  <c:v>280.60000000000002</c:v>
                </c:pt>
                <c:pt idx="2807">
                  <c:v>280.7</c:v>
                </c:pt>
                <c:pt idx="2808">
                  <c:v>280.8</c:v>
                </c:pt>
                <c:pt idx="2809">
                  <c:v>280.89999999999998</c:v>
                </c:pt>
                <c:pt idx="2810">
                  <c:v>281</c:v>
                </c:pt>
                <c:pt idx="2811">
                  <c:v>281.10000000000002</c:v>
                </c:pt>
                <c:pt idx="2812">
                  <c:v>281.2</c:v>
                </c:pt>
                <c:pt idx="2813">
                  <c:v>281.3</c:v>
                </c:pt>
                <c:pt idx="2814">
                  <c:v>281.39999999999998</c:v>
                </c:pt>
                <c:pt idx="2815">
                  <c:v>281.5</c:v>
                </c:pt>
                <c:pt idx="2816">
                  <c:v>281.60000000000002</c:v>
                </c:pt>
                <c:pt idx="2817">
                  <c:v>281.7</c:v>
                </c:pt>
                <c:pt idx="2818">
                  <c:v>281.8</c:v>
                </c:pt>
                <c:pt idx="2819">
                  <c:v>281.89999999999998</c:v>
                </c:pt>
                <c:pt idx="2820">
                  <c:v>282</c:v>
                </c:pt>
                <c:pt idx="2821">
                  <c:v>282.10000000000002</c:v>
                </c:pt>
                <c:pt idx="2822">
                  <c:v>282.2</c:v>
                </c:pt>
                <c:pt idx="2823">
                  <c:v>282.3</c:v>
                </c:pt>
                <c:pt idx="2824">
                  <c:v>282.39999999999998</c:v>
                </c:pt>
                <c:pt idx="2825">
                  <c:v>282.5</c:v>
                </c:pt>
                <c:pt idx="2826">
                  <c:v>282.60000000000002</c:v>
                </c:pt>
                <c:pt idx="2827">
                  <c:v>282.7</c:v>
                </c:pt>
                <c:pt idx="2828">
                  <c:v>282.8</c:v>
                </c:pt>
                <c:pt idx="2829">
                  <c:v>282.89999999999998</c:v>
                </c:pt>
                <c:pt idx="2830">
                  <c:v>283</c:v>
                </c:pt>
                <c:pt idx="2831">
                  <c:v>283.10000000000002</c:v>
                </c:pt>
                <c:pt idx="2832">
                  <c:v>283.2</c:v>
                </c:pt>
                <c:pt idx="2833">
                  <c:v>283.3</c:v>
                </c:pt>
                <c:pt idx="2834">
                  <c:v>283.39999999999998</c:v>
                </c:pt>
                <c:pt idx="2835">
                  <c:v>283.5</c:v>
                </c:pt>
                <c:pt idx="2836">
                  <c:v>283.60000000000002</c:v>
                </c:pt>
                <c:pt idx="2837">
                  <c:v>283.7</c:v>
                </c:pt>
                <c:pt idx="2838">
                  <c:v>283.8</c:v>
                </c:pt>
                <c:pt idx="2839">
                  <c:v>283.89999999999998</c:v>
                </c:pt>
                <c:pt idx="2840">
                  <c:v>284</c:v>
                </c:pt>
                <c:pt idx="2841">
                  <c:v>284.10000000000002</c:v>
                </c:pt>
                <c:pt idx="2842">
                  <c:v>284.2</c:v>
                </c:pt>
                <c:pt idx="2843">
                  <c:v>284.3</c:v>
                </c:pt>
                <c:pt idx="2844">
                  <c:v>284.39999999999998</c:v>
                </c:pt>
                <c:pt idx="2845">
                  <c:v>284.5</c:v>
                </c:pt>
                <c:pt idx="2846">
                  <c:v>284.60000000000002</c:v>
                </c:pt>
                <c:pt idx="2847">
                  <c:v>284.7</c:v>
                </c:pt>
                <c:pt idx="2848">
                  <c:v>284.8</c:v>
                </c:pt>
                <c:pt idx="2849">
                  <c:v>284.89999999999998</c:v>
                </c:pt>
                <c:pt idx="2850">
                  <c:v>285</c:v>
                </c:pt>
                <c:pt idx="2851">
                  <c:v>285.10000000000002</c:v>
                </c:pt>
                <c:pt idx="2852">
                  <c:v>285.2</c:v>
                </c:pt>
                <c:pt idx="2853">
                  <c:v>285.3</c:v>
                </c:pt>
                <c:pt idx="2854">
                  <c:v>285.39999999999998</c:v>
                </c:pt>
                <c:pt idx="2855">
                  <c:v>285.5</c:v>
                </c:pt>
                <c:pt idx="2856">
                  <c:v>285.60000000000002</c:v>
                </c:pt>
                <c:pt idx="2857">
                  <c:v>285.7</c:v>
                </c:pt>
                <c:pt idx="2858">
                  <c:v>285.8</c:v>
                </c:pt>
                <c:pt idx="2859">
                  <c:v>285.89999999999998</c:v>
                </c:pt>
                <c:pt idx="2860">
                  <c:v>286</c:v>
                </c:pt>
                <c:pt idx="2861">
                  <c:v>286.10000000000002</c:v>
                </c:pt>
                <c:pt idx="2862">
                  <c:v>286.2</c:v>
                </c:pt>
                <c:pt idx="2863">
                  <c:v>286.3</c:v>
                </c:pt>
                <c:pt idx="2864">
                  <c:v>286.39999999999998</c:v>
                </c:pt>
                <c:pt idx="2865">
                  <c:v>286.5</c:v>
                </c:pt>
                <c:pt idx="2866">
                  <c:v>286.60000000000002</c:v>
                </c:pt>
                <c:pt idx="2867">
                  <c:v>286.7</c:v>
                </c:pt>
                <c:pt idx="2868">
                  <c:v>286.8</c:v>
                </c:pt>
                <c:pt idx="2869">
                  <c:v>286.89999999999998</c:v>
                </c:pt>
                <c:pt idx="2870">
                  <c:v>287</c:v>
                </c:pt>
                <c:pt idx="2871">
                  <c:v>287.10000000000002</c:v>
                </c:pt>
                <c:pt idx="2872">
                  <c:v>287.2</c:v>
                </c:pt>
                <c:pt idx="2873">
                  <c:v>287.3</c:v>
                </c:pt>
                <c:pt idx="2874">
                  <c:v>287.39999999999998</c:v>
                </c:pt>
                <c:pt idx="2875">
                  <c:v>287.5</c:v>
                </c:pt>
                <c:pt idx="2876">
                  <c:v>287.60000000000002</c:v>
                </c:pt>
                <c:pt idx="2877">
                  <c:v>287.7</c:v>
                </c:pt>
                <c:pt idx="2878">
                  <c:v>287.8</c:v>
                </c:pt>
                <c:pt idx="2879">
                  <c:v>287.89999999999998</c:v>
                </c:pt>
                <c:pt idx="2880">
                  <c:v>288</c:v>
                </c:pt>
                <c:pt idx="2881">
                  <c:v>288.10000000000002</c:v>
                </c:pt>
                <c:pt idx="2882">
                  <c:v>288.2</c:v>
                </c:pt>
                <c:pt idx="2883">
                  <c:v>288.3</c:v>
                </c:pt>
                <c:pt idx="2884">
                  <c:v>288.39999999999998</c:v>
                </c:pt>
                <c:pt idx="2885">
                  <c:v>288.5</c:v>
                </c:pt>
                <c:pt idx="2886">
                  <c:v>288.60000000000002</c:v>
                </c:pt>
                <c:pt idx="2887">
                  <c:v>288.7</c:v>
                </c:pt>
                <c:pt idx="2888">
                  <c:v>288.8</c:v>
                </c:pt>
                <c:pt idx="2889">
                  <c:v>288.89999999999998</c:v>
                </c:pt>
                <c:pt idx="2890">
                  <c:v>289</c:v>
                </c:pt>
                <c:pt idx="2891">
                  <c:v>289.10000000000002</c:v>
                </c:pt>
                <c:pt idx="2892">
                  <c:v>289.2</c:v>
                </c:pt>
                <c:pt idx="2893">
                  <c:v>289.3</c:v>
                </c:pt>
                <c:pt idx="2894">
                  <c:v>289.39999999999998</c:v>
                </c:pt>
                <c:pt idx="2895">
                  <c:v>289.5</c:v>
                </c:pt>
                <c:pt idx="2896">
                  <c:v>289.60000000000002</c:v>
                </c:pt>
                <c:pt idx="2897">
                  <c:v>289.7</c:v>
                </c:pt>
                <c:pt idx="2898">
                  <c:v>289.8</c:v>
                </c:pt>
                <c:pt idx="2899">
                  <c:v>289.89999999999998</c:v>
                </c:pt>
                <c:pt idx="2900">
                  <c:v>290</c:v>
                </c:pt>
                <c:pt idx="2901">
                  <c:v>290.10000000000002</c:v>
                </c:pt>
                <c:pt idx="2902">
                  <c:v>290.2</c:v>
                </c:pt>
                <c:pt idx="2903">
                  <c:v>290.3</c:v>
                </c:pt>
                <c:pt idx="2904">
                  <c:v>290.39999999999998</c:v>
                </c:pt>
                <c:pt idx="2905">
                  <c:v>290.5</c:v>
                </c:pt>
                <c:pt idx="2906">
                  <c:v>290.60000000000002</c:v>
                </c:pt>
                <c:pt idx="2907">
                  <c:v>290.7</c:v>
                </c:pt>
                <c:pt idx="2908">
                  <c:v>290.8</c:v>
                </c:pt>
                <c:pt idx="2909">
                  <c:v>290.89999999999998</c:v>
                </c:pt>
                <c:pt idx="2910">
                  <c:v>291</c:v>
                </c:pt>
                <c:pt idx="2911">
                  <c:v>291.10000000000002</c:v>
                </c:pt>
                <c:pt idx="2912">
                  <c:v>291.2</c:v>
                </c:pt>
                <c:pt idx="2913">
                  <c:v>291.3</c:v>
                </c:pt>
                <c:pt idx="2914">
                  <c:v>291.39999999999998</c:v>
                </c:pt>
                <c:pt idx="2915">
                  <c:v>291.5</c:v>
                </c:pt>
                <c:pt idx="2916">
                  <c:v>291.60000000000002</c:v>
                </c:pt>
                <c:pt idx="2917">
                  <c:v>291.7</c:v>
                </c:pt>
                <c:pt idx="2918">
                  <c:v>291.8</c:v>
                </c:pt>
                <c:pt idx="2919">
                  <c:v>291.89999999999998</c:v>
                </c:pt>
                <c:pt idx="2920">
                  <c:v>292</c:v>
                </c:pt>
                <c:pt idx="2921">
                  <c:v>292.10000000000002</c:v>
                </c:pt>
                <c:pt idx="2922">
                  <c:v>292.2</c:v>
                </c:pt>
                <c:pt idx="2923">
                  <c:v>292.3</c:v>
                </c:pt>
                <c:pt idx="2924">
                  <c:v>292.39999999999998</c:v>
                </c:pt>
                <c:pt idx="2925">
                  <c:v>292.5</c:v>
                </c:pt>
                <c:pt idx="2926">
                  <c:v>292.60000000000002</c:v>
                </c:pt>
                <c:pt idx="2927">
                  <c:v>292.7</c:v>
                </c:pt>
                <c:pt idx="2928">
                  <c:v>292.8</c:v>
                </c:pt>
                <c:pt idx="2929">
                  <c:v>292.89999999999998</c:v>
                </c:pt>
                <c:pt idx="2930">
                  <c:v>293</c:v>
                </c:pt>
                <c:pt idx="2931">
                  <c:v>293.10000000000002</c:v>
                </c:pt>
                <c:pt idx="2932">
                  <c:v>293.2</c:v>
                </c:pt>
                <c:pt idx="2933">
                  <c:v>293.3</c:v>
                </c:pt>
                <c:pt idx="2934">
                  <c:v>293.39999999999998</c:v>
                </c:pt>
                <c:pt idx="2935">
                  <c:v>293.5</c:v>
                </c:pt>
                <c:pt idx="2936">
                  <c:v>293.60000000000002</c:v>
                </c:pt>
                <c:pt idx="2937">
                  <c:v>293.7</c:v>
                </c:pt>
                <c:pt idx="2938">
                  <c:v>293.8</c:v>
                </c:pt>
                <c:pt idx="2939">
                  <c:v>293.89999999999998</c:v>
                </c:pt>
                <c:pt idx="2940">
                  <c:v>294</c:v>
                </c:pt>
                <c:pt idx="2941">
                  <c:v>294.10000000000002</c:v>
                </c:pt>
                <c:pt idx="2942">
                  <c:v>294.2</c:v>
                </c:pt>
                <c:pt idx="2943">
                  <c:v>294.3</c:v>
                </c:pt>
                <c:pt idx="2944">
                  <c:v>294.39999999999998</c:v>
                </c:pt>
                <c:pt idx="2945">
                  <c:v>294.5</c:v>
                </c:pt>
                <c:pt idx="2946">
                  <c:v>294.60000000000002</c:v>
                </c:pt>
                <c:pt idx="2947">
                  <c:v>294.7</c:v>
                </c:pt>
                <c:pt idx="2948">
                  <c:v>294.8</c:v>
                </c:pt>
                <c:pt idx="2949">
                  <c:v>294.89999999999998</c:v>
                </c:pt>
                <c:pt idx="2950">
                  <c:v>295</c:v>
                </c:pt>
                <c:pt idx="2951">
                  <c:v>295.10000000000002</c:v>
                </c:pt>
                <c:pt idx="2952">
                  <c:v>295.2</c:v>
                </c:pt>
                <c:pt idx="2953">
                  <c:v>295.3</c:v>
                </c:pt>
                <c:pt idx="2954">
                  <c:v>295.39999999999998</c:v>
                </c:pt>
                <c:pt idx="2955">
                  <c:v>295.5</c:v>
                </c:pt>
                <c:pt idx="2956">
                  <c:v>295.60000000000002</c:v>
                </c:pt>
                <c:pt idx="2957">
                  <c:v>295.7</c:v>
                </c:pt>
                <c:pt idx="2958">
                  <c:v>295.8</c:v>
                </c:pt>
                <c:pt idx="2959">
                  <c:v>295.89999999999998</c:v>
                </c:pt>
                <c:pt idx="2960">
                  <c:v>296</c:v>
                </c:pt>
                <c:pt idx="2961">
                  <c:v>296.10000000000002</c:v>
                </c:pt>
                <c:pt idx="2962">
                  <c:v>296.2</c:v>
                </c:pt>
                <c:pt idx="2963">
                  <c:v>296.3</c:v>
                </c:pt>
                <c:pt idx="2964">
                  <c:v>296.39999999999998</c:v>
                </c:pt>
                <c:pt idx="2965">
                  <c:v>296.5</c:v>
                </c:pt>
                <c:pt idx="2966">
                  <c:v>296.60000000000002</c:v>
                </c:pt>
                <c:pt idx="2967">
                  <c:v>296.7</c:v>
                </c:pt>
                <c:pt idx="2968">
                  <c:v>296.8</c:v>
                </c:pt>
                <c:pt idx="2969">
                  <c:v>296.89999999999998</c:v>
                </c:pt>
                <c:pt idx="2970">
                  <c:v>297</c:v>
                </c:pt>
                <c:pt idx="2971">
                  <c:v>297.10000000000002</c:v>
                </c:pt>
                <c:pt idx="2972">
                  <c:v>297.2</c:v>
                </c:pt>
                <c:pt idx="2973">
                  <c:v>297.3</c:v>
                </c:pt>
                <c:pt idx="2974">
                  <c:v>297.39999999999998</c:v>
                </c:pt>
                <c:pt idx="2975">
                  <c:v>297.5</c:v>
                </c:pt>
                <c:pt idx="2976">
                  <c:v>297.60000000000002</c:v>
                </c:pt>
                <c:pt idx="2977">
                  <c:v>297.7</c:v>
                </c:pt>
                <c:pt idx="2978">
                  <c:v>297.8</c:v>
                </c:pt>
                <c:pt idx="2979">
                  <c:v>297.89999999999998</c:v>
                </c:pt>
                <c:pt idx="2980">
                  <c:v>298</c:v>
                </c:pt>
                <c:pt idx="2981">
                  <c:v>298.10000000000002</c:v>
                </c:pt>
                <c:pt idx="2982">
                  <c:v>298.2</c:v>
                </c:pt>
                <c:pt idx="2983">
                  <c:v>298.3</c:v>
                </c:pt>
                <c:pt idx="2984">
                  <c:v>298.39999999999998</c:v>
                </c:pt>
                <c:pt idx="2985">
                  <c:v>298.5</c:v>
                </c:pt>
                <c:pt idx="2986">
                  <c:v>298.60000000000002</c:v>
                </c:pt>
                <c:pt idx="2987">
                  <c:v>298.7</c:v>
                </c:pt>
                <c:pt idx="2988">
                  <c:v>298.8</c:v>
                </c:pt>
                <c:pt idx="2989">
                  <c:v>298.89999999999998</c:v>
                </c:pt>
                <c:pt idx="2990">
                  <c:v>299</c:v>
                </c:pt>
                <c:pt idx="2991">
                  <c:v>299.10000000000002</c:v>
                </c:pt>
                <c:pt idx="2992">
                  <c:v>299.2</c:v>
                </c:pt>
                <c:pt idx="2993">
                  <c:v>299.3</c:v>
                </c:pt>
                <c:pt idx="2994">
                  <c:v>299.39999999999998</c:v>
                </c:pt>
                <c:pt idx="2995">
                  <c:v>299.5</c:v>
                </c:pt>
                <c:pt idx="2996">
                  <c:v>299.60000000000002</c:v>
                </c:pt>
                <c:pt idx="2997">
                  <c:v>299.7</c:v>
                </c:pt>
                <c:pt idx="2998">
                  <c:v>299.8</c:v>
                </c:pt>
                <c:pt idx="2999">
                  <c:v>299.89999999999998</c:v>
                </c:pt>
                <c:pt idx="3000">
                  <c:v>300</c:v>
                </c:pt>
                <c:pt idx="3001">
                  <c:v>300.10000000000002</c:v>
                </c:pt>
                <c:pt idx="3002">
                  <c:v>300.2</c:v>
                </c:pt>
                <c:pt idx="3003">
                  <c:v>300.3</c:v>
                </c:pt>
                <c:pt idx="3004">
                  <c:v>300.39999999999998</c:v>
                </c:pt>
                <c:pt idx="3005">
                  <c:v>300.5</c:v>
                </c:pt>
                <c:pt idx="3006">
                  <c:v>300.60000000000002</c:v>
                </c:pt>
                <c:pt idx="3007">
                  <c:v>300.7</c:v>
                </c:pt>
                <c:pt idx="3008">
                  <c:v>300.8</c:v>
                </c:pt>
                <c:pt idx="3009">
                  <c:v>300.89999999999998</c:v>
                </c:pt>
                <c:pt idx="3010">
                  <c:v>301</c:v>
                </c:pt>
                <c:pt idx="3011">
                  <c:v>301.10000000000002</c:v>
                </c:pt>
                <c:pt idx="3012">
                  <c:v>301.2</c:v>
                </c:pt>
                <c:pt idx="3013">
                  <c:v>301.3</c:v>
                </c:pt>
                <c:pt idx="3014">
                  <c:v>301.39999999999998</c:v>
                </c:pt>
                <c:pt idx="3015">
                  <c:v>301.5</c:v>
                </c:pt>
                <c:pt idx="3016">
                  <c:v>301.60000000000002</c:v>
                </c:pt>
                <c:pt idx="3017">
                  <c:v>301.7</c:v>
                </c:pt>
                <c:pt idx="3018">
                  <c:v>301.8</c:v>
                </c:pt>
                <c:pt idx="3019">
                  <c:v>301.89999999999998</c:v>
                </c:pt>
                <c:pt idx="3020">
                  <c:v>302</c:v>
                </c:pt>
                <c:pt idx="3021">
                  <c:v>302.10000000000002</c:v>
                </c:pt>
                <c:pt idx="3022">
                  <c:v>302.2</c:v>
                </c:pt>
                <c:pt idx="3023">
                  <c:v>302.3</c:v>
                </c:pt>
                <c:pt idx="3024">
                  <c:v>302.39999999999998</c:v>
                </c:pt>
                <c:pt idx="3025">
                  <c:v>302.5</c:v>
                </c:pt>
                <c:pt idx="3026">
                  <c:v>302.60000000000002</c:v>
                </c:pt>
                <c:pt idx="3027">
                  <c:v>302.7</c:v>
                </c:pt>
                <c:pt idx="3028">
                  <c:v>302.8</c:v>
                </c:pt>
                <c:pt idx="3029">
                  <c:v>302.89999999999998</c:v>
                </c:pt>
                <c:pt idx="3030">
                  <c:v>303</c:v>
                </c:pt>
                <c:pt idx="3031">
                  <c:v>303.10000000000002</c:v>
                </c:pt>
                <c:pt idx="3032">
                  <c:v>303.2</c:v>
                </c:pt>
                <c:pt idx="3033">
                  <c:v>303.3</c:v>
                </c:pt>
                <c:pt idx="3034">
                  <c:v>303.39999999999998</c:v>
                </c:pt>
                <c:pt idx="3035">
                  <c:v>303.5</c:v>
                </c:pt>
                <c:pt idx="3036">
                  <c:v>303.60000000000002</c:v>
                </c:pt>
                <c:pt idx="3037">
                  <c:v>303.7</c:v>
                </c:pt>
                <c:pt idx="3038">
                  <c:v>303.8</c:v>
                </c:pt>
                <c:pt idx="3039">
                  <c:v>303.89999999999998</c:v>
                </c:pt>
                <c:pt idx="3040">
                  <c:v>304</c:v>
                </c:pt>
                <c:pt idx="3041">
                  <c:v>304.10000000000002</c:v>
                </c:pt>
                <c:pt idx="3042">
                  <c:v>304.2</c:v>
                </c:pt>
                <c:pt idx="3043">
                  <c:v>304.3</c:v>
                </c:pt>
                <c:pt idx="3044">
                  <c:v>304.39999999999998</c:v>
                </c:pt>
                <c:pt idx="3045">
                  <c:v>304.5</c:v>
                </c:pt>
                <c:pt idx="3046">
                  <c:v>304.60000000000002</c:v>
                </c:pt>
                <c:pt idx="3047">
                  <c:v>304.7</c:v>
                </c:pt>
                <c:pt idx="3048">
                  <c:v>304.8</c:v>
                </c:pt>
                <c:pt idx="3049">
                  <c:v>304.89999999999998</c:v>
                </c:pt>
                <c:pt idx="3050">
                  <c:v>305</c:v>
                </c:pt>
                <c:pt idx="3051">
                  <c:v>305.10000000000002</c:v>
                </c:pt>
                <c:pt idx="3052">
                  <c:v>305.2</c:v>
                </c:pt>
                <c:pt idx="3053">
                  <c:v>305.3</c:v>
                </c:pt>
                <c:pt idx="3054">
                  <c:v>305.39999999999998</c:v>
                </c:pt>
                <c:pt idx="3055">
                  <c:v>305.5</c:v>
                </c:pt>
                <c:pt idx="3056">
                  <c:v>305.60000000000002</c:v>
                </c:pt>
                <c:pt idx="3057">
                  <c:v>305.7</c:v>
                </c:pt>
                <c:pt idx="3058">
                  <c:v>305.8</c:v>
                </c:pt>
                <c:pt idx="3059">
                  <c:v>305.89999999999998</c:v>
                </c:pt>
                <c:pt idx="3060">
                  <c:v>306</c:v>
                </c:pt>
                <c:pt idx="3061">
                  <c:v>306.10000000000002</c:v>
                </c:pt>
                <c:pt idx="3062">
                  <c:v>306.2</c:v>
                </c:pt>
                <c:pt idx="3063">
                  <c:v>306.3</c:v>
                </c:pt>
                <c:pt idx="3064">
                  <c:v>306.39999999999998</c:v>
                </c:pt>
                <c:pt idx="3065">
                  <c:v>306.5</c:v>
                </c:pt>
                <c:pt idx="3066">
                  <c:v>306.60000000000002</c:v>
                </c:pt>
                <c:pt idx="3067">
                  <c:v>306.7</c:v>
                </c:pt>
                <c:pt idx="3068">
                  <c:v>306.8</c:v>
                </c:pt>
                <c:pt idx="3069">
                  <c:v>306.89999999999998</c:v>
                </c:pt>
                <c:pt idx="3070">
                  <c:v>307</c:v>
                </c:pt>
                <c:pt idx="3071">
                  <c:v>307.10000000000002</c:v>
                </c:pt>
                <c:pt idx="3072">
                  <c:v>307.2</c:v>
                </c:pt>
                <c:pt idx="3073">
                  <c:v>307.3</c:v>
                </c:pt>
                <c:pt idx="3074">
                  <c:v>307.39999999999998</c:v>
                </c:pt>
                <c:pt idx="3075">
                  <c:v>307.5</c:v>
                </c:pt>
                <c:pt idx="3076">
                  <c:v>307.60000000000002</c:v>
                </c:pt>
                <c:pt idx="3077">
                  <c:v>307.7</c:v>
                </c:pt>
                <c:pt idx="3078">
                  <c:v>307.8</c:v>
                </c:pt>
                <c:pt idx="3079">
                  <c:v>307.89999999999998</c:v>
                </c:pt>
                <c:pt idx="3080">
                  <c:v>308</c:v>
                </c:pt>
                <c:pt idx="3081">
                  <c:v>308.10000000000002</c:v>
                </c:pt>
                <c:pt idx="3082">
                  <c:v>308.2</c:v>
                </c:pt>
                <c:pt idx="3083">
                  <c:v>308.3</c:v>
                </c:pt>
                <c:pt idx="3084">
                  <c:v>308.39999999999998</c:v>
                </c:pt>
                <c:pt idx="3085">
                  <c:v>308.5</c:v>
                </c:pt>
                <c:pt idx="3086">
                  <c:v>308.60000000000002</c:v>
                </c:pt>
                <c:pt idx="3087">
                  <c:v>308.7</c:v>
                </c:pt>
                <c:pt idx="3088">
                  <c:v>308.8</c:v>
                </c:pt>
                <c:pt idx="3089">
                  <c:v>308.89999999999998</c:v>
                </c:pt>
                <c:pt idx="3090">
                  <c:v>309</c:v>
                </c:pt>
                <c:pt idx="3091">
                  <c:v>309.10000000000002</c:v>
                </c:pt>
                <c:pt idx="3092">
                  <c:v>309.2</c:v>
                </c:pt>
                <c:pt idx="3093">
                  <c:v>309.3</c:v>
                </c:pt>
                <c:pt idx="3094">
                  <c:v>309.39999999999998</c:v>
                </c:pt>
                <c:pt idx="3095">
                  <c:v>309.5</c:v>
                </c:pt>
                <c:pt idx="3096">
                  <c:v>309.60000000000002</c:v>
                </c:pt>
                <c:pt idx="3097">
                  <c:v>309.7</c:v>
                </c:pt>
                <c:pt idx="3098">
                  <c:v>309.8</c:v>
                </c:pt>
                <c:pt idx="3099">
                  <c:v>309.89999999999998</c:v>
                </c:pt>
                <c:pt idx="3100">
                  <c:v>310</c:v>
                </c:pt>
                <c:pt idx="3101">
                  <c:v>310.10000000000002</c:v>
                </c:pt>
                <c:pt idx="3102">
                  <c:v>310.2</c:v>
                </c:pt>
                <c:pt idx="3103">
                  <c:v>310.3</c:v>
                </c:pt>
                <c:pt idx="3104">
                  <c:v>310.39999999999998</c:v>
                </c:pt>
                <c:pt idx="3105">
                  <c:v>310.5</c:v>
                </c:pt>
                <c:pt idx="3106">
                  <c:v>310.60000000000002</c:v>
                </c:pt>
                <c:pt idx="3107">
                  <c:v>310.7</c:v>
                </c:pt>
                <c:pt idx="3108">
                  <c:v>310.8</c:v>
                </c:pt>
                <c:pt idx="3109">
                  <c:v>310.89999999999998</c:v>
                </c:pt>
                <c:pt idx="3110">
                  <c:v>311</c:v>
                </c:pt>
                <c:pt idx="3111">
                  <c:v>311.10000000000002</c:v>
                </c:pt>
                <c:pt idx="3112">
                  <c:v>311.2</c:v>
                </c:pt>
                <c:pt idx="3113">
                  <c:v>311.3</c:v>
                </c:pt>
                <c:pt idx="3114">
                  <c:v>311.39999999999998</c:v>
                </c:pt>
                <c:pt idx="3115">
                  <c:v>311.5</c:v>
                </c:pt>
                <c:pt idx="3116">
                  <c:v>311.60000000000002</c:v>
                </c:pt>
                <c:pt idx="3117">
                  <c:v>311.7</c:v>
                </c:pt>
                <c:pt idx="3118">
                  <c:v>311.8</c:v>
                </c:pt>
                <c:pt idx="3119">
                  <c:v>311.89999999999998</c:v>
                </c:pt>
                <c:pt idx="3120">
                  <c:v>312</c:v>
                </c:pt>
                <c:pt idx="3121">
                  <c:v>312.10000000000002</c:v>
                </c:pt>
                <c:pt idx="3122">
                  <c:v>312.2</c:v>
                </c:pt>
                <c:pt idx="3123">
                  <c:v>312.3</c:v>
                </c:pt>
                <c:pt idx="3124">
                  <c:v>312.39999999999998</c:v>
                </c:pt>
                <c:pt idx="3125">
                  <c:v>312.5</c:v>
                </c:pt>
                <c:pt idx="3126">
                  <c:v>312.60000000000002</c:v>
                </c:pt>
                <c:pt idx="3127">
                  <c:v>312.7</c:v>
                </c:pt>
                <c:pt idx="3128">
                  <c:v>312.8</c:v>
                </c:pt>
                <c:pt idx="3129">
                  <c:v>312.89999999999998</c:v>
                </c:pt>
                <c:pt idx="3130">
                  <c:v>313</c:v>
                </c:pt>
                <c:pt idx="3131">
                  <c:v>313.10000000000002</c:v>
                </c:pt>
                <c:pt idx="3132">
                  <c:v>313.2</c:v>
                </c:pt>
                <c:pt idx="3133">
                  <c:v>313.3</c:v>
                </c:pt>
                <c:pt idx="3134">
                  <c:v>313.39999999999998</c:v>
                </c:pt>
                <c:pt idx="3135">
                  <c:v>313.5</c:v>
                </c:pt>
                <c:pt idx="3136">
                  <c:v>313.60000000000002</c:v>
                </c:pt>
                <c:pt idx="3137">
                  <c:v>313.7</c:v>
                </c:pt>
                <c:pt idx="3138">
                  <c:v>313.8</c:v>
                </c:pt>
                <c:pt idx="3139">
                  <c:v>313.89999999999998</c:v>
                </c:pt>
                <c:pt idx="3140">
                  <c:v>314</c:v>
                </c:pt>
                <c:pt idx="3141">
                  <c:v>314.10000000000002</c:v>
                </c:pt>
                <c:pt idx="3142">
                  <c:v>314.2</c:v>
                </c:pt>
                <c:pt idx="3143">
                  <c:v>314.3</c:v>
                </c:pt>
                <c:pt idx="3144">
                  <c:v>314.39999999999998</c:v>
                </c:pt>
                <c:pt idx="3145">
                  <c:v>314.5</c:v>
                </c:pt>
                <c:pt idx="3146">
                  <c:v>314.60000000000002</c:v>
                </c:pt>
                <c:pt idx="3147">
                  <c:v>314.7</c:v>
                </c:pt>
                <c:pt idx="3148">
                  <c:v>314.8</c:v>
                </c:pt>
                <c:pt idx="3149">
                  <c:v>314.89999999999998</c:v>
                </c:pt>
                <c:pt idx="3150">
                  <c:v>315</c:v>
                </c:pt>
                <c:pt idx="3151">
                  <c:v>315.10000000000002</c:v>
                </c:pt>
                <c:pt idx="3152">
                  <c:v>315.2</c:v>
                </c:pt>
                <c:pt idx="3153">
                  <c:v>315.3</c:v>
                </c:pt>
                <c:pt idx="3154">
                  <c:v>315.39999999999998</c:v>
                </c:pt>
                <c:pt idx="3155">
                  <c:v>315.5</c:v>
                </c:pt>
                <c:pt idx="3156">
                  <c:v>315.60000000000002</c:v>
                </c:pt>
                <c:pt idx="3157">
                  <c:v>315.7</c:v>
                </c:pt>
                <c:pt idx="3158">
                  <c:v>315.8</c:v>
                </c:pt>
                <c:pt idx="3159">
                  <c:v>315.89999999999998</c:v>
                </c:pt>
                <c:pt idx="3160">
                  <c:v>316</c:v>
                </c:pt>
                <c:pt idx="3161">
                  <c:v>316.10000000000002</c:v>
                </c:pt>
                <c:pt idx="3162">
                  <c:v>316.2</c:v>
                </c:pt>
                <c:pt idx="3163">
                  <c:v>316.3</c:v>
                </c:pt>
                <c:pt idx="3164">
                  <c:v>316.39999999999998</c:v>
                </c:pt>
                <c:pt idx="3165">
                  <c:v>316.5</c:v>
                </c:pt>
                <c:pt idx="3166">
                  <c:v>316.60000000000002</c:v>
                </c:pt>
                <c:pt idx="3167">
                  <c:v>316.7</c:v>
                </c:pt>
                <c:pt idx="3168">
                  <c:v>316.8</c:v>
                </c:pt>
                <c:pt idx="3169">
                  <c:v>316.89999999999998</c:v>
                </c:pt>
                <c:pt idx="3170">
                  <c:v>317</c:v>
                </c:pt>
                <c:pt idx="3171">
                  <c:v>317.10000000000002</c:v>
                </c:pt>
                <c:pt idx="3172">
                  <c:v>317.2</c:v>
                </c:pt>
                <c:pt idx="3173">
                  <c:v>317.3</c:v>
                </c:pt>
                <c:pt idx="3174">
                  <c:v>317.39999999999998</c:v>
                </c:pt>
                <c:pt idx="3175">
                  <c:v>317.5</c:v>
                </c:pt>
                <c:pt idx="3176">
                  <c:v>317.60000000000002</c:v>
                </c:pt>
                <c:pt idx="3177">
                  <c:v>317.7</c:v>
                </c:pt>
                <c:pt idx="3178">
                  <c:v>317.8</c:v>
                </c:pt>
                <c:pt idx="3179">
                  <c:v>317.89999999999998</c:v>
                </c:pt>
                <c:pt idx="3180">
                  <c:v>318</c:v>
                </c:pt>
                <c:pt idx="3181">
                  <c:v>318.10000000000002</c:v>
                </c:pt>
                <c:pt idx="3182">
                  <c:v>318.2</c:v>
                </c:pt>
                <c:pt idx="3183">
                  <c:v>318.3</c:v>
                </c:pt>
                <c:pt idx="3184">
                  <c:v>318.39999999999998</c:v>
                </c:pt>
                <c:pt idx="3185">
                  <c:v>318.5</c:v>
                </c:pt>
                <c:pt idx="3186">
                  <c:v>318.60000000000002</c:v>
                </c:pt>
                <c:pt idx="3187">
                  <c:v>318.7</c:v>
                </c:pt>
                <c:pt idx="3188">
                  <c:v>318.8</c:v>
                </c:pt>
                <c:pt idx="3189">
                  <c:v>318.89999999999998</c:v>
                </c:pt>
                <c:pt idx="3190">
                  <c:v>319</c:v>
                </c:pt>
                <c:pt idx="3191">
                  <c:v>319.10000000000002</c:v>
                </c:pt>
                <c:pt idx="3192">
                  <c:v>319.2</c:v>
                </c:pt>
                <c:pt idx="3193">
                  <c:v>319.3</c:v>
                </c:pt>
                <c:pt idx="3194">
                  <c:v>319.39999999999998</c:v>
                </c:pt>
                <c:pt idx="3195">
                  <c:v>319.5</c:v>
                </c:pt>
                <c:pt idx="3196">
                  <c:v>319.60000000000002</c:v>
                </c:pt>
                <c:pt idx="3197">
                  <c:v>319.7</c:v>
                </c:pt>
                <c:pt idx="3198">
                  <c:v>319.8</c:v>
                </c:pt>
                <c:pt idx="3199">
                  <c:v>319.89999999999998</c:v>
                </c:pt>
                <c:pt idx="3200">
                  <c:v>320</c:v>
                </c:pt>
                <c:pt idx="3201">
                  <c:v>320.10000000000002</c:v>
                </c:pt>
                <c:pt idx="3202">
                  <c:v>320.2</c:v>
                </c:pt>
                <c:pt idx="3203">
                  <c:v>320.3</c:v>
                </c:pt>
                <c:pt idx="3204">
                  <c:v>320.39999999999998</c:v>
                </c:pt>
                <c:pt idx="3205">
                  <c:v>320.5</c:v>
                </c:pt>
                <c:pt idx="3206">
                  <c:v>320.60000000000002</c:v>
                </c:pt>
                <c:pt idx="3207">
                  <c:v>320.7</c:v>
                </c:pt>
                <c:pt idx="3208">
                  <c:v>320.8</c:v>
                </c:pt>
                <c:pt idx="3209">
                  <c:v>320.89999999999998</c:v>
                </c:pt>
                <c:pt idx="3210">
                  <c:v>321</c:v>
                </c:pt>
                <c:pt idx="3211">
                  <c:v>321.10000000000002</c:v>
                </c:pt>
                <c:pt idx="3212">
                  <c:v>321.2</c:v>
                </c:pt>
                <c:pt idx="3213">
                  <c:v>321.3</c:v>
                </c:pt>
                <c:pt idx="3214">
                  <c:v>321.39999999999998</c:v>
                </c:pt>
                <c:pt idx="3215">
                  <c:v>321.5</c:v>
                </c:pt>
                <c:pt idx="3216">
                  <c:v>321.60000000000002</c:v>
                </c:pt>
                <c:pt idx="3217">
                  <c:v>321.7</c:v>
                </c:pt>
                <c:pt idx="3218">
                  <c:v>321.8</c:v>
                </c:pt>
                <c:pt idx="3219">
                  <c:v>321.89999999999998</c:v>
                </c:pt>
                <c:pt idx="3220">
                  <c:v>322</c:v>
                </c:pt>
                <c:pt idx="3221">
                  <c:v>322.10000000000002</c:v>
                </c:pt>
                <c:pt idx="3222">
                  <c:v>322.2</c:v>
                </c:pt>
                <c:pt idx="3223">
                  <c:v>322.3</c:v>
                </c:pt>
                <c:pt idx="3224">
                  <c:v>322.39999999999998</c:v>
                </c:pt>
                <c:pt idx="3225">
                  <c:v>322.5</c:v>
                </c:pt>
                <c:pt idx="3226">
                  <c:v>322.60000000000002</c:v>
                </c:pt>
                <c:pt idx="3227">
                  <c:v>322.7</c:v>
                </c:pt>
                <c:pt idx="3228">
                  <c:v>322.8</c:v>
                </c:pt>
                <c:pt idx="3229">
                  <c:v>322.89999999999998</c:v>
                </c:pt>
                <c:pt idx="3230">
                  <c:v>323</c:v>
                </c:pt>
              </c:numCache>
            </c:numRef>
          </c:xVal>
          <c:yVal>
            <c:numRef>
              <c:f>Sheet1!$C$3:$C$3266</c:f>
              <c:numCache>
                <c:formatCode>General</c:formatCode>
                <c:ptCount val="3264"/>
                <c:pt idx="0">
                  <c:v>39999.810061290402</c:v>
                </c:pt>
                <c:pt idx="1">
                  <c:v>39999.760601029397</c:v>
                </c:pt>
                <c:pt idx="2">
                  <c:v>39999.614220261799</c:v>
                </c:pt>
                <c:pt idx="3">
                  <c:v>39999.370919039196</c:v>
                </c:pt>
                <c:pt idx="4">
                  <c:v>39999.030697440197</c:v>
                </c:pt>
                <c:pt idx="5">
                  <c:v>39998.593555586602</c:v>
                </c:pt>
                <c:pt idx="6">
                  <c:v>39998.059493620298</c:v>
                </c:pt>
                <c:pt idx="7">
                  <c:v>39997.428511717502</c:v>
                </c:pt>
                <c:pt idx="8">
                  <c:v>39996.700610092099</c:v>
                </c:pt>
                <c:pt idx="9">
                  <c:v>39995.875788982798</c:v>
                </c:pt>
                <c:pt idx="10">
                  <c:v>39994.954048667103</c:v>
                </c:pt>
                <c:pt idx="11">
                  <c:v>39993.935389445702</c:v>
                </c:pt>
                <c:pt idx="12">
                  <c:v>39992.819811677698</c:v>
                </c:pt>
                <c:pt idx="13">
                  <c:v>39991.607315715897</c:v>
                </c:pt>
                <c:pt idx="14">
                  <c:v>39990.297901971797</c:v>
                </c:pt>
                <c:pt idx="15">
                  <c:v>39988.891570862397</c:v>
                </c:pt>
                <c:pt idx="16">
                  <c:v>39987.388322868901</c:v>
                </c:pt>
                <c:pt idx="17">
                  <c:v>39985.788158479801</c:v>
                </c:pt>
                <c:pt idx="18">
                  <c:v>39984.091078208301</c:v>
                </c:pt>
                <c:pt idx="19">
                  <c:v>39982.297082615099</c:v>
                </c:pt>
                <c:pt idx="20">
                  <c:v>39980.406172279603</c:v>
                </c:pt>
                <c:pt idx="21">
                  <c:v>39978.418347822502</c:v>
                </c:pt>
                <c:pt idx="22">
                  <c:v>39976.333609892303</c:v>
                </c:pt>
                <c:pt idx="23">
                  <c:v>39974.1519591748</c:v>
                </c:pt>
                <c:pt idx="24">
                  <c:v>39971.873396363502</c:v>
                </c:pt>
                <c:pt idx="25">
                  <c:v>39969.497922193303</c:v>
                </c:pt>
                <c:pt idx="26">
                  <c:v>39967.025537423702</c:v>
                </c:pt>
                <c:pt idx="27">
                  <c:v>39964.456242850501</c:v>
                </c:pt>
                <c:pt idx="28">
                  <c:v>39961.790039298699</c:v>
                </c:pt>
                <c:pt idx="29">
                  <c:v>39959.026927632098</c:v>
                </c:pt>
                <c:pt idx="30">
                  <c:v>39956.166908724299</c:v>
                </c:pt>
                <c:pt idx="31">
                  <c:v>39953.209983494897</c:v>
                </c:pt>
                <c:pt idx="32">
                  <c:v>39950.1561528866</c:v>
                </c:pt>
                <c:pt idx="33">
                  <c:v>39947.005417870998</c:v>
                </c:pt>
                <c:pt idx="34">
                  <c:v>39943.757779454601</c:v>
                </c:pt>
                <c:pt idx="35">
                  <c:v>39940.4132386856</c:v>
                </c:pt>
                <c:pt idx="36">
                  <c:v>39936.971796626502</c:v>
                </c:pt>
                <c:pt idx="37">
                  <c:v>39933.433454404301</c:v>
                </c:pt>
                <c:pt idx="38">
                  <c:v>39929.798213182497</c:v>
                </c:pt>
                <c:pt idx="39">
                  <c:v>39926.066074135197</c:v>
                </c:pt>
                <c:pt idx="40">
                  <c:v>39922.237038478197</c:v>
                </c:pt>
                <c:pt idx="41">
                  <c:v>39918.311107441703</c:v>
                </c:pt>
                <c:pt idx="42">
                  <c:v>39914.288282169699</c:v>
                </c:pt>
                <c:pt idx="43">
                  <c:v>39910.168563953797</c:v>
                </c:pt>
                <c:pt idx="44">
                  <c:v>39905.951954099401</c:v>
                </c:pt>
                <c:pt idx="45">
                  <c:v>39901.638453962798</c:v>
                </c:pt>
                <c:pt idx="46">
                  <c:v>39897.2403899946</c:v>
                </c:pt>
                <c:pt idx="47">
                  <c:v>39892.733381236103</c:v>
                </c:pt>
                <c:pt idx="48">
                  <c:v>39888.129486334299</c:v>
                </c:pt>
                <c:pt idx="49">
                  <c:v>39883.428706719402</c:v>
                </c:pt>
                <c:pt idx="50">
                  <c:v>39878.631043888097</c:v>
                </c:pt>
                <c:pt idx="51">
                  <c:v>39873.736499341401</c:v>
                </c:pt>
                <c:pt idx="52">
                  <c:v>39868.7450746014</c:v>
                </c:pt>
                <c:pt idx="53">
                  <c:v>39863.656771236398</c:v>
                </c:pt>
                <c:pt idx="54">
                  <c:v>39858.471590852001</c:v>
                </c:pt>
                <c:pt idx="55">
                  <c:v>39853.189535045203</c:v>
                </c:pt>
                <c:pt idx="56">
                  <c:v>39847.810605442603</c:v>
                </c:pt>
                <c:pt idx="57">
                  <c:v>39842.3348036975</c:v>
                </c:pt>
                <c:pt idx="58">
                  <c:v>39836.762131510703</c:v>
                </c:pt>
                <c:pt idx="59">
                  <c:v>39831.092590635701</c:v>
                </c:pt>
                <c:pt idx="60">
                  <c:v>39825.3261828592</c:v>
                </c:pt>
                <c:pt idx="61">
                  <c:v>39819.462909971502</c:v>
                </c:pt>
                <c:pt idx="62">
                  <c:v>39813.502773812099</c:v>
                </c:pt>
                <c:pt idx="63">
                  <c:v>39807.445776218599</c:v>
                </c:pt>
                <c:pt idx="64">
                  <c:v>39801.291919056101</c:v>
                </c:pt>
                <c:pt idx="65">
                  <c:v>39795.050796751697</c:v>
                </c:pt>
                <c:pt idx="66">
                  <c:v>39788.7033736331</c:v>
                </c:pt>
                <c:pt idx="67">
                  <c:v>39782.259096699301</c:v>
                </c:pt>
                <c:pt idx="68">
                  <c:v>39775.7179679213</c:v>
                </c:pt>
                <c:pt idx="69">
                  <c:v>39769.079989193502</c:v>
                </c:pt>
                <c:pt idx="70">
                  <c:v>39762.345162616497</c:v>
                </c:pt>
                <c:pt idx="71">
                  <c:v>39755.513490236001</c:v>
                </c:pt>
                <c:pt idx="72">
                  <c:v>39748.584974156998</c:v>
                </c:pt>
                <c:pt idx="73">
                  <c:v>39741.559616558799</c:v>
                </c:pt>
                <c:pt idx="74">
                  <c:v>39734.437419667898</c:v>
                </c:pt>
                <c:pt idx="75">
                  <c:v>39727.218385597997</c:v>
                </c:pt>
                <c:pt idx="76">
                  <c:v>39719.902516632297</c:v>
                </c:pt>
                <c:pt idx="77">
                  <c:v>39712.489815019697</c:v>
                </c:pt>
                <c:pt idx="78">
                  <c:v>39704.980282985802</c:v>
                </c:pt>
                <c:pt idx="79">
                  <c:v>39697.442000919</c:v>
                </c:pt>
                <c:pt idx="80">
                  <c:v>39689.739675820398</c:v>
                </c:pt>
                <c:pt idx="81">
                  <c:v>39681.9405270875</c:v>
                </c:pt>
                <c:pt idx="82">
                  <c:v>39674.0445573014</c:v>
                </c:pt>
                <c:pt idx="83">
                  <c:v>39666.051768724101</c:v>
                </c:pt>
                <c:pt idx="84">
                  <c:v>39657.962163819197</c:v>
                </c:pt>
                <c:pt idx="85">
                  <c:v>39649.775744999701</c:v>
                </c:pt>
                <c:pt idx="86">
                  <c:v>39641.492514759797</c:v>
                </c:pt>
                <c:pt idx="87">
                  <c:v>39633.112475701499</c:v>
                </c:pt>
                <c:pt idx="88">
                  <c:v>39624.635630542201</c:v>
                </c:pt>
                <c:pt idx="89">
                  <c:v>39616.061981831503</c:v>
                </c:pt>
                <c:pt idx="90">
                  <c:v>39607.391531990201</c:v>
                </c:pt>
                <c:pt idx="91">
                  <c:v>39598.664903124802</c:v>
                </c:pt>
                <c:pt idx="92">
                  <c:v>39589.801305043897</c:v>
                </c:pt>
                <c:pt idx="93">
                  <c:v>39580.840914001499</c:v>
                </c:pt>
                <c:pt idx="94">
                  <c:v>39571.783732849297</c:v>
                </c:pt>
                <c:pt idx="95">
                  <c:v>39562.6297644636</c:v>
                </c:pt>
                <c:pt idx="96">
                  <c:v>39553.379011552301</c:v>
                </c:pt>
                <c:pt idx="97">
                  <c:v>39544.0314767038</c:v>
                </c:pt>
                <c:pt idx="98">
                  <c:v>39534.587162981697</c:v>
                </c:pt>
                <c:pt idx="99">
                  <c:v>39525.046073478399</c:v>
                </c:pt>
                <c:pt idx="100">
                  <c:v>39515.408211403497</c:v>
                </c:pt>
                <c:pt idx="101">
                  <c:v>39505.673580083298</c:v>
                </c:pt>
                <c:pt idx="102">
                  <c:v>39495.865983886899</c:v>
                </c:pt>
                <c:pt idx="103">
                  <c:v>39485.9380566334</c:v>
                </c:pt>
                <c:pt idx="104">
                  <c:v>39475.913369357397</c:v>
                </c:pt>
                <c:pt idx="105">
                  <c:v>39465.791925177997</c:v>
                </c:pt>
                <c:pt idx="106">
                  <c:v>39455.573727372102</c:v>
                </c:pt>
                <c:pt idx="107">
                  <c:v>39445.258778889802</c:v>
                </c:pt>
                <c:pt idx="108">
                  <c:v>39434.847082410903</c:v>
                </c:pt>
                <c:pt idx="109">
                  <c:v>39424.338641288698</c:v>
                </c:pt>
                <c:pt idx="110">
                  <c:v>39413.733458898903</c:v>
                </c:pt>
                <c:pt idx="111">
                  <c:v>39403.0315386211</c:v>
                </c:pt>
                <c:pt idx="112">
                  <c:v>39392.240896004099</c:v>
                </c:pt>
                <c:pt idx="113">
                  <c:v>39381.345581738497</c:v>
                </c:pt>
                <c:pt idx="114">
                  <c:v>39370.3535399381</c:v>
                </c:pt>
                <c:pt idx="115">
                  <c:v>39359.264774251802</c:v>
                </c:pt>
                <c:pt idx="116">
                  <c:v>39348.079287998298</c:v>
                </c:pt>
                <c:pt idx="117">
                  <c:v>39336.797084512</c:v>
                </c:pt>
                <c:pt idx="118">
                  <c:v>39325.418167564399</c:v>
                </c:pt>
                <c:pt idx="119">
                  <c:v>39313.942540549397</c:v>
                </c:pt>
                <c:pt idx="120">
                  <c:v>39302.370206668798</c:v>
                </c:pt>
                <c:pt idx="121">
                  <c:v>39290.817076218598</c:v>
                </c:pt>
                <c:pt idx="122">
                  <c:v>39279.052295953901</c:v>
                </c:pt>
                <c:pt idx="123">
                  <c:v>39267.190819951102</c:v>
                </c:pt>
                <c:pt idx="124">
                  <c:v>39255.232652009799</c:v>
                </c:pt>
                <c:pt idx="125">
                  <c:v>39243.177795843898</c:v>
                </c:pt>
                <c:pt idx="126">
                  <c:v>39231.026255324301</c:v>
                </c:pt>
                <c:pt idx="127">
                  <c:v>39218.778034679199</c:v>
                </c:pt>
                <c:pt idx="128">
                  <c:v>39206.433137992899</c:v>
                </c:pt>
                <c:pt idx="129">
                  <c:v>39194.075231189301</c:v>
                </c:pt>
                <c:pt idx="130">
                  <c:v>39181.537642097799</c:v>
                </c:pt>
                <c:pt idx="131">
                  <c:v>39168.903388806</c:v>
                </c:pt>
                <c:pt idx="132">
                  <c:v>39156.172475120497</c:v>
                </c:pt>
                <c:pt idx="133">
                  <c:v>39143.344904986901</c:v>
                </c:pt>
                <c:pt idx="134">
                  <c:v>39130.420682565004</c:v>
                </c:pt>
                <c:pt idx="135">
                  <c:v>39117.399811248899</c:v>
                </c:pt>
                <c:pt idx="136">
                  <c:v>39104.2822942938</c:v>
                </c:pt>
                <c:pt idx="137">
                  <c:v>39091.077920973097</c:v>
                </c:pt>
                <c:pt idx="138">
                  <c:v>39077.767196929301</c:v>
                </c:pt>
                <c:pt idx="139">
                  <c:v>39064.359839426397</c:v>
                </c:pt>
                <c:pt idx="140">
                  <c:v>39050.855852716297</c:v>
                </c:pt>
                <c:pt idx="141">
                  <c:v>39037.255241032399</c:v>
                </c:pt>
                <c:pt idx="142">
                  <c:v>39023.558008427099</c:v>
                </c:pt>
                <c:pt idx="143">
                  <c:v>39009.764159078601</c:v>
                </c:pt>
                <c:pt idx="144">
                  <c:v>38995.911066622401</c:v>
                </c:pt>
                <c:pt idx="145">
                  <c:v>38981.924257795799</c:v>
                </c:pt>
                <c:pt idx="146">
                  <c:v>38967.840845606799</c:v>
                </c:pt>
                <c:pt idx="147">
                  <c:v>38953.660834112503</c:v>
                </c:pt>
                <c:pt idx="148">
                  <c:v>38939.384227928502</c:v>
                </c:pt>
                <c:pt idx="149">
                  <c:v>38925.011032436902</c:v>
                </c:pt>
                <c:pt idx="150">
                  <c:v>38910.541253030598</c:v>
                </c:pt>
                <c:pt idx="151">
                  <c:v>38896.013583812703</c:v>
                </c:pt>
                <c:pt idx="152">
                  <c:v>38881.3509064026</c:v>
                </c:pt>
                <c:pt idx="153">
                  <c:v>38866.591659673701</c:v>
                </c:pt>
                <c:pt idx="154">
                  <c:v>38851.735848131</c:v>
                </c:pt>
                <c:pt idx="155">
                  <c:v>38836.783476783399</c:v>
                </c:pt>
                <c:pt idx="156">
                  <c:v>38821.7345516817</c:v>
                </c:pt>
                <c:pt idx="157">
                  <c:v>38806.5890777022</c:v>
                </c:pt>
                <c:pt idx="158">
                  <c:v>38791.415241452603</c:v>
                </c:pt>
                <c:pt idx="159">
                  <c:v>38776.077116133602</c:v>
                </c:pt>
                <c:pt idx="160">
                  <c:v>38760.642457480099</c:v>
                </c:pt>
                <c:pt idx="161">
                  <c:v>38745.111269810302</c:v>
                </c:pt>
                <c:pt idx="162">
                  <c:v>38729.483557333297</c:v>
                </c:pt>
                <c:pt idx="163">
                  <c:v>38713.759324434599</c:v>
                </c:pt>
                <c:pt idx="164">
                  <c:v>38698.0651395323</c:v>
                </c:pt>
                <c:pt idx="165">
                  <c:v>38682.148652669101</c:v>
                </c:pt>
                <c:pt idx="166">
                  <c:v>38666.135661243403</c:v>
                </c:pt>
                <c:pt idx="167">
                  <c:v>38650.026171326899</c:v>
                </c:pt>
                <c:pt idx="168">
                  <c:v>38633.820189021899</c:v>
                </c:pt>
                <c:pt idx="169">
                  <c:v>38617.517720584401</c:v>
                </c:pt>
                <c:pt idx="170">
                  <c:v>38601.118771840498</c:v>
                </c:pt>
                <c:pt idx="171">
                  <c:v>38584.630762211003</c:v>
                </c:pt>
                <c:pt idx="172">
                  <c:v>38568.038914742698</c:v>
                </c:pt>
                <c:pt idx="173">
                  <c:v>38551.350604096297</c:v>
                </c:pt>
                <c:pt idx="174">
                  <c:v>38534.565834908099</c:v>
                </c:pt>
                <c:pt idx="175">
                  <c:v>38517.684612852099</c:v>
                </c:pt>
                <c:pt idx="176">
                  <c:v>38500.706943204197</c:v>
                </c:pt>
                <c:pt idx="177">
                  <c:v>38483.758341594599</c:v>
                </c:pt>
                <c:pt idx="178">
                  <c:v>38466.5885016506</c:v>
                </c:pt>
                <c:pt idx="179">
                  <c:v>38449.322231422302</c:v>
                </c:pt>
                <c:pt idx="180">
                  <c:v>38431.9595364138</c:v>
                </c:pt>
                <c:pt idx="181">
                  <c:v>38414.500423223697</c:v>
                </c:pt>
                <c:pt idx="182">
                  <c:v>38396.994742263298</c:v>
                </c:pt>
                <c:pt idx="183">
                  <c:v>38379.343084340398</c:v>
                </c:pt>
                <c:pt idx="184">
                  <c:v>38361.595026805502</c:v>
                </c:pt>
                <c:pt idx="185">
                  <c:v>38343.750575190599</c:v>
                </c:pt>
                <c:pt idx="186">
                  <c:v>38325.8097355637</c:v>
                </c:pt>
                <c:pt idx="187">
                  <c:v>38307.772514519304</c:v>
                </c:pt>
                <c:pt idx="188">
                  <c:v>38289.643387400203</c:v>
                </c:pt>
                <c:pt idx="189">
                  <c:v>38271.413445576603</c:v>
                </c:pt>
                <c:pt idx="190">
                  <c:v>38253.087140679803</c:v>
                </c:pt>
                <c:pt idx="191">
                  <c:v>38234.664479505598</c:v>
                </c:pt>
                <c:pt idx="192">
                  <c:v>38216.145468521099</c:v>
                </c:pt>
                <c:pt idx="193">
                  <c:v>38197.571157410901</c:v>
                </c:pt>
                <c:pt idx="194">
                  <c:v>38178.8596771702</c:v>
                </c:pt>
                <c:pt idx="195">
                  <c:v>38160.051865630798</c:v>
                </c:pt>
                <c:pt idx="196">
                  <c:v>38141.147729263699</c:v>
                </c:pt>
                <c:pt idx="197">
                  <c:v>38122.147274141702</c:v>
                </c:pt>
                <c:pt idx="198">
                  <c:v>38103.050507608903</c:v>
                </c:pt>
                <c:pt idx="199">
                  <c:v>38083.873083885199</c:v>
                </c:pt>
                <c:pt idx="200">
                  <c:v>38064.583794539001</c:v>
                </c:pt>
                <c:pt idx="201">
                  <c:v>38045.198213719101</c:v>
                </c:pt>
                <c:pt idx="202">
                  <c:v>38025.716348225302</c:v>
                </c:pt>
                <c:pt idx="203">
                  <c:v>38006.138203885399</c:v>
                </c:pt>
                <c:pt idx="204">
                  <c:v>37986.618064497699</c:v>
                </c:pt>
                <c:pt idx="205">
                  <c:v>37966.8481374615</c:v>
                </c:pt>
                <c:pt idx="206">
                  <c:v>37946.981954375202</c:v>
                </c:pt>
                <c:pt idx="207">
                  <c:v>37927.019522764203</c:v>
                </c:pt>
                <c:pt idx="208">
                  <c:v>37906.960850707503</c:v>
                </c:pt>
                <c:pt idx="209">
                  <c:v>37886.900124090302</c:v>
                </c:pt>
                <c:pt idx="210">
                  <c:v>37866.649445283198</c:v>
                </c:pt>
                <c:pt idx="211">
                  <c:v>37846.302551700697</c:v>
                </c:pt>
                <c:pt idx="212">
                  <c:v>37825.859452533798</c:v>
                </c:pt>
                <c:pt idx="213">
                  <c:v>37805.320157297501</c:v>
                </c:pt>
                <c:pt idx="214">
                  <c:v>37784.736856753101</c:v>
                </c:pt>
                <c:pt idx="215">
                  <c:v>37764.005437253698</c:v>
                </c:pt>
                <c:pt idx="216">
                  <c:v>37743.177847356499</c:v>
                </c:pt>
                <c:pt idx="217">
                  <c:v>37722.254094853401</c:v>
                </c:pt>
                <c:pt idx="218">
                  <c:v>37701.234189456001</c:v>
                </c:pt>
                <c:pt idx="219">
                  <c:v>37680.169221902703</c:v>
                </c:pt>
                <c:pt idx="220">
                  <c:v>37658.957271467298</c:v>
                </c:pt>
                <c:pt idx="221">
                  <c:v>37637.6491965436</c:v>
                </c:pt>
                <c:pt idx="222">
                  <c:v>37616.245005556499</c:v>
                </c:pt>
                <c:pt idx="223">
                  <c:v>37594.856598890598</c:v>
                </c:pt>
                <c:pt idx="224">
                  <c:v>37573.260709562703</c:v>
                </c:pt>
                <c:pt idx="225">
                  <c:v>37551.568735602901</c:v>
                </c:pt>
                <c:pt idx="226">
                  <c:v>37529.7806874491</c:v>
                </c:pt>
                <c:pt idx="227">
                  <c:v>37507.896573933198</c:v>
                </c:pt>
                <c:pt idx="228">
                  <c:v>37485.951455649803</c:v>
                </c:pt>
                <c:pt idx="229">
                  <c:v>37463.875391635498</c:v>
                </c:pt>
                <c:pt idx="230">
                  <c:v>37441.703290727703</c:v>
                </c:pt>
                <c:pt idx="231">
                  <c:v>37419.435164066999</c:v>
                </c:pt>
                <c:pt idx="232">
                  <c:v>37397.121321006103</c:v>
                </c:pt>
                <c:pt idx="233">
                  <c:v>37374.661391866997</c:v>
                </c:pt>
                <c:pt idx="234">
                  <c:v>37352.1054692822</c:v>
                </c:pt>
                <c:pt idx="235">
                  <c:v>37329.453563480602</c:v>
                </c:pt>
                <c:pt idx="236">
                  <c:v>37306.705686075104</c:v>
                </c:pt>
                <c:pt idx="237">
                  <c:v>37284.038059988903</c:v>
                </c:pt>
                <c:pt idx="238">
                  <c:v>37261.099010363498</c:v>
                </c:pt>
                <c:pt idx="239">
                  <c:v>37238.064020939099</c:v>
                </c:pt>
                <c:pt idx="240">
                  <c:v>37214.933102422001</c:v>
                </c:pt>
                <c:pt idx="241">
                  <c:v>37191.902450300797</c:v>
                </c:pt>
                <c:pt idx="242">
                  <c:v>37168.580516224298</c:v>
                </c:pt>
                <c:pt idx="243">
                  <c:v>37145.162688716497</c:v>
                </c:pt>
                <c:pt idx="244">
                  <c:v>37121.648979159203</c:v>
                </c:pt>
                <c:pt idx="245">
                  <c:v>37098.154303110801</c:v>
                </c:pt>
                <c:pt idx="246">
                  <c:v>37074.449332600401</c:v>
                </c:pt>
                <c:pt idx="247">
                  <c:v>37050.648515932502</c:v>
                </c:pt>
                <c:pt idx="248">
                  <c:v>37026.751867331302</c:v>
                </c:pt>
                <c:pt idx="249">
                  <c:v>37002.759399545001</c:v>
                </c:pt>
                <c:pt idx="250">
                  <c:v>36978.848457061002</c:v>
                </c:pt>
                <c:pt idx="251">
                  <c:v>36954.665089920803</c:v>
                </c:pt>
                <c:pt idx="252">
                  <c:v>36930.385938747902</c:v>
                </c:pt>
                <c:pt idx="253">
                  <c:v>36906.011015858399</c:v>
                </c:pt>
                <c:pt idx="254">
                  <c:v>36881.692983912399</c:v>
                </c:pt>
                <c:pt idx="255">
                  <c:v>36857.127144937003</c:v>
                </c:pt>
                <c:pt idx="256">
                  <c:v>36832.465567087602</c:v>
                </c:pt>
                <c:pt idx="257">
                  <c:v>36807.708263775901</c:v>
                </c:pt>
                <c:pt idx="258">
                  <c:v>36782.899712852297</c:v>
                </c:pt>
                <c:pt idx="259">
                  <c:v>36757.9511639384</c:v>
                </c:pt>
                <c:pt idx="260">
                  <c:v>36732.906923257797</c:v>
                </c:pt>
                <c:pt idx="261">
                  <c:v>36707.767008246097</c:v>
                </c:pt>
                <c:pt idx="262">
                  <c:v>36682.639741675397</c:v>
                </c:pt>
                <c:pt idx="263">
                  <c:v>36657.308933644301</c:v>
                </c:pt>
                <c:pt idx="264">
                  <c:v>36631.882498954903</c:v>
                </c:pt>
                <c:pt idx="265">
                  <c:v>36606.360454846799</c:v>
                </c:pt>
                <c:pt idx="266">
                  <c:v>36580.844093112697</c:v>
                </c:pt>
                <c:pt idx="267">
                  <c:v>36555.131251616003</c:v>
                </c:pt>
                <c:pt idx="268">
                  <c:v>36529.322838198197</c:v>
                </c:pt>
                <c:pt idx="269">
                  <c:v>36503.418866247797</c:v>
                </c:pt>
                <c:pt idx="270">
                  <c:v>36477.444808831999</c:v>
                </c:pt>
                <c:pt idx="271">
                  <c:v>36451.349862636402</c:v>
                </c:pt>
                <c:pt idx="272">
                  <c:v>36425.159404207203</c:v>
                </c:pt>
                <c:pt idx="273">
                  <c:v>36399.020109302903</c:v>
                </c:pt>
                <c:pt idx="274">
                  <c:v>36372.639206674299</c:v>
                </c:pt>
                <c:pt idx="275">
                  <c:v>36346.162838151598</c:v>
                </c:pt>
                <c:pt idx="276">
                  <c:v>36319.591012179</c:v>
                </c:pt>
                <c:pt idx="277">
                  <c:v>36293.1344866367</c:v>
                </c:pt>
                <c:pt idx="278">
                  <c:v>36266.372554208501</c:v>
                </c:pt>
                <c:pt idx="279">
                  <c:v>36239.515221724498</c:v>
                </c:pt>
                <c:pt idx="280">
                  <c:v>36212.562503298199</c:v>
                </c:pt>
                <c:pt idx="281">
                  <c:v>36185.733553970596</c:v>
                </c:pt>
                <c:pt idx="282">
                  <c:v>36158.590879037598</c:v>
                </c:pt>
                <c:pt idx="283">
                  <c:v>36131.352867997201</c:v>
                </c:pt>
                <c:pt idx="284">
                  <c:v>36104.019538537403</c:v>
                </c:pt>
                <c:pt idx="285">
                  <c:v>36076.764114924903</c:v>
                </c:pt>
                <c:pt idx="286">
                  <c:v>36049.240807541799</c:v>
                </c:pt>
                <c:pt idx="287">
                  <c:v>36021.622235017698</c:v>
                </c:pt>
                <c:pt idx="288">
                  <c:v>35993.982313655899</c:v>
                </c:pt>
                <c:pt idx="289">
                  <c:v>35966.173526833598</c:v>
                </c:pt>
                <c:pt idx="290">
                  <c:v>35938.2695384014</c:v>
                </c:pt>
                <c:pt idx="291">
                  <c:v>35910.270371524297</c:v>
                </c:pt>
                <c:pt idx="292">
                  <c:v>35882.380800916799</c:v>
                </c:pt>
                <c:pt idx="293">
                  <c:v>35854.192030865197</c:v>
                </c:pt>
                <c:pt idx="294">
                  <c:v>35825.908143306602</c:v>
                </c:pt>
                <c:pt idx="295">
                  <c:v>35797.536245072901</c:v>
                </c:pt>
                <c:pt idx="296">
                  <c:v>35769.062204411799</c:v>
                </c:pt>
                <c:pt idx="297">
                  <c:v>35740.493107988899</c:v>
                </c:pt>
                <c:pt idx="298">
                  <c:v>35711.8289784769</c:v>
                </c:pt>
                <c:pt idx="299">
                  <c:v>35683.1182852856</c:v>
                </c:pt>
                <c:pt idx="300">
                  <c:v>35654.264327722703</c:v>
                </c:pt>
                <c:pt idx="301">
                  <c:v>35625.315408387898</c:v>
                </c:pt>
                <c:pt idx="302">
                  <c:v>35596.319805101099</c:v>
                </c:pt>
                <c:pt idx="303">
                  <c:v>35567.181187695503</c:v>
                </c:pt>
                <c:pt idx="304">
                  <c:v>35537.947680179997</c:v>
                </c:pt>
                <c:pt idx="305">
                  <c:v>35508.619314933298</c:v>
                </c:pt>
                <c:pt idx="306">
                  <c:v>35479.203891333003</c:v>
                </c:pt>
                <c:pt idx="307">
                  <c:v>35449.685930065301</c:v>
                </c:pt>
                <c:pt idx="308">
                  <c:v>35420.073195302997</c:v>
                </c:pt>
                <c:pt idx="309">
                  <c:v>35390.590831371701</c:v>
                </c:pt>
                <c:pt idx="310">
                  <c:v>35360.789340685798</c:v>
                </c:pt>
                <c:pt idx="311">
                  <c:v>35330.893178031198</c:v>
                </c:pt>
                <c:pt idx="312">
                  <c:v>35300.902413158903</c:v>
                </c:pt>
                <c:pt idx="313">
                  <c:v>35270.926681710996</c:v>
                </c:pt>
                <c:pt idx="314">
                  <c:v>35240.747228194501</c:v>
                </c:pt>
                <c:pt idx="315">
                  <c:v>35210.473342594698</c:v>
                </c:pt>
                <c:pt idx="316">
                  <c:v>35180.364020433102</c:v>
                </c:pt>
                <c:pt idx="317">
                  <c:v>35149.902247764403</c:v>
                </c:pt>
                <c:pt idx="318">
                  <c:v>35119.346215744401</c:v>
                </c:pt>
                <c:pt idx="319">
                  <c:v>35088.765198442597</c:v>
                </c:pt>
                <c:pt idx="320">
                  <c:v>35058.021011766999</c:v>
                </c:pt>
                <c:pt idx="321">
                  <c:v>35027.182741893099</c:v>
                </c:pt>
                <c:pt idx="322">
                  <c:v>34996.402956876402</c:v>
                </c:pt>
                <c:pt idx="323">
                  <c:v>34965.377134313298</c:v>
                </c:pt>
                <c:pt idx="324">
                  <c:v>34934.257395088702</c:v>
                </c:pt>
                <c:pt idx="325">
                  <c:v>34903.043808531504</c:v>
                </c:pt>
                <c:pt idx="326">
                  <c:v>34871.942470812202</c:v>
                </c:pt>
                <c:pt idx="327">
                  <c:v>34840.542033440797</c:v>
                </c:pt>
                <c:pt idx="328">
                  <c:v>34809.047982265904</c:v>
                </c:pt>
                <c:pt idx="329">
                  <c:v>34777.689383172998</c:v>
                </c:pt>
                <c:pt idx="330">
                  <c:v>34746.008941325599</c:v>
                </c:pt>
                <c:pt idx="331">
                  <c:v>34714.235048348201</c:v>
                </c:pt>
                <c:pt idx="332">
                  <c:v>34682.590479941297</c:v>
                </c:pt>
                <c:pt idx="333">
                  <c:v>34650.630513892698</c:v>
                </c:pt>
                <c:pt idx="334">
                  <c:v>34618.5772861156</c:v>
                </c:pt>
                <c:pt idx="335">
                  <c:v>34586.618978713203</c:v>
                </c:pt>
                <c:pt idx="336">
                  <c:v>34554.379940955099</c:v>
                </c:pt>
                <c:pt idx="337">
                  <c:v>34522.047816269202</c:v>
                </c:pt>
                <c:pt idx="338">
                  <c:v>34489.748429484796</c:v>
                </c:pt>
                <c:pt idx="339">
                  <c:v>34457.230686187897</c:v>
                </c:pt>
                <c:pt idx="340">
                  <c:v>34424.620073627702</c:v>
                </c:pt>
                <c:pt idx="341">
                  <c:v>34391.952799319501</c:v>
                </c:pt>
                <c:pt idx="342">
                  <c:v>34359.156681631001</c:v>
                </c:pt>
                <c:pt idx="343">
                  <c:v>34326.267793860497</c:v>
                </c:pt>
                <c:pt idx="344">
                  <c:v>34293.536547443298</c:v>
                </c:pt>
                <c:pt idx="345">
                  <c:v>34260.462883173197</c:v>
                </c:pt>
                <c:pt idx="346">
                  <c:v>34227.296510519998</c:v>
                </c:pt>
                <c:pt idx="347">
                  <c:v>34194.149536430501</c:v>
                </c:pt>
                <c:pt idx="348">
                  <c:v>34160.798128800103</c:v>
                </c:pt>
                <c:pt idx="349">
                  <c:v>34127.354085240499</c:v>
                </c:pt>
                <c:pt idx="350">
                  <c:v>34094.102429039602</c:v>
                </c:pt>
                <c:pt idx="351">
                  <c:v>34060.473952141103</c:v>
                </c:pt>
                <c:pt idx="352">
                  <c:v>34026.7528919459</c:v>
                </c:pt>
                <c:pt idx="353">
                  <c:v>33993.039987902397</c:v>
                </c:pt>
                <c:pt idx="354">
                  <c:v>33959.134098174902</c:v>
                </c:pt>
                <c:pt idx="355">
                  <c:v>33925.135684676803</c:v>
                </c:pt>
                <c:pt idx="356">
                  <c:v>33891.278819784799</c:v>
                </c:pt>
                <c:pt idx="357">
                  <c:v>33857.096060267002</c:v>
                </c:pt>
                <c:pt idx="358">
                  <c:v>33822.820849224197</c:v>
                </c:pt>
                <c:pt idx="359">
                  <c:v>33788.4585265887</c:v>
                </c:pt>
                <c:pt idx="360">
                  <c:v>33753.9984863516</c:v>
                </c:pt>
                <c:pt idx="361">
                  <c:v>33719.4460575997</c:v>
                </c:pt>
                <c:pt idx="362">
                  <c:v>33684.901593173498</c:v>
                </c:pt>
                <c:pt idx="363">
                  <c:v>33650.164708267999</c:v>
                </c:pt>
                <c:pt idx="364">
                  <c:v>33615.335486055301</c:v>
                </c:pt>
                <c:pt idx="365">
                  <c:v>33580.592048801002</c:v>
                </c:pt>
                <c:pt idx="366">
                  <c:v>33545.578680129198</c:v>
                </c:pt>
                <c:pt idx="367">
                  <c:v>33510.473038750097</c:v>
                </c:pt>
                <c:pt idx="368">
                  <c:v>33475.514083391601</c:v>
                </c:pt>
                <c:pt idx="369">
                  <c:v>33440.224584310803</c:v>
                </c:pt>
                <c:pt idx="370">
                  <c:v>33404.842863795697</c:v>
                </c:pt>
                <c:pt idx="371">
                  <c:v>33369.6519746575</c:v>
                </c:pt>
                <c:pt idx="372">
                  <c:v>33334.086608128098</c:v>
                </c:pt>
                <c:pt idx="373">
                  <c:v>33298.739018775799</c:v>
                </c:pt>
                <c:pt idx="374">
                  <c:v>33262.990147804703</c:v>
                </c:pt>
                <c:pt idx="375">
                  <c:v>33227.149148053701</c:v>
                </c:pt>
                <c:pt idx="376">
                  <c:v>33191.537479247098</c:v>
                </c:pt>
                <c:pt idx="377">
                  <c:v>33155.513092861896</c:v>
                </c:pt>
                <c:pt idx="378">
                  <c:v>33119.396621715299</c:v>
                </c:pt>
                <c:pt idx="379">
                  <c:v>33083.5051843291</c:v>
                </c:pt>
                <c:pt idx="380">
                  <c:v>33047.205384124602</c:v>
                </c:pt>
                <c:pt idx="381">
                  <c:v>33010.8135398304</c:v>
                </c:pt>
                <c:pt idx="382">
                  <c:v>32974.626855825598</c:v>
                </c:pt>
                <c:pt idx="383">
                  <c:v>32938.0516941979</c:v>
                </c:pt>
                <c:pt idx="384">
                  <c:v>32901.384517802697</c:v>
                </c:pt>
                <c:pt idx="385">
                  <c:v>32864.887279075498</c:v>
                </c:pt>
                <c:pt idx="386">
                  <c:v>32828.036778239002</c:v>
                </c:pt>
                <c:pt idx="387">
                  <c:v>32791.305276848201</c:v>
                </c:pt>
                <c:pt idx="388">
                  <c:v>32754.2714191919</c:v>
                </c:pt>
                <c:pt idx="389">
                  <c:v>32717.145653031901</c:v>
                </c:pt>
                <c:pt idx="390">
                  <c:v>32680.0734496693</c:v>
                </c:pt>
                <c:pt idx="391">
                  <c:v>32642.764280212701</c:v>
                </c:pt>
                <c:pt idx="392">
                  <c:v>32605.363248535901</c:v>
                </c:pt>
                <c:pt idx="393">
                  <c:v>32567.935393187501</c:v>
                </c:pt>
                <c:pt idx="394">
                  <c:v>32530.350843657699</c:v>
                </c:pt>
                <c:pt idx="395">
                  <c:v>32493.0216953487</c:v>
                </c:pt>
                <c:pt idx="396">
                  <c:v>32455.254403138701</c:v>
                </c:pt>
                <c:pt idx="397">
                  <c:v>32417.395345230801</c:v>
                </c:pt>
                <c:pt idx="398">
                  <c:v>32379.685015442501</c:v>
                </c:pt>
                <c:pt idx="399">
                  <c:v>32341.643056302499</c:v>
                </c:pt>
                <c:pt idx="400">
                  <c:v>32303.509385459001</c:v>
                </c:pt>
                <c:pt idx="401">
                  <c:v>32265.4033626118</c:v>
                </c:pt>
                <c:pt idx="402">
                  <c:v>32227.086595989</c:v>
                </c:pt>
                <c:pt idx="403">
                  <c:v>32189.046707923499</c:v>
                </c:pt>
                <c:pt idx="404">
                  <c:v>32150.547514339301</c:v>
                </c:pt>
                <c:pt idx="405">
                  <c:v>32111.956697841801</c:v>
                </c:pt>
                <c:pt idx="406">
                  <c:v>32073.4964161846</c:v>
                </c:pt>
                <c:pt idx="407">
                  <c:v>32034.7229641054</c:v>
                </c:pt>
                <c:pt idx="408">
                  <c:v>31995.919456565302</c:v>
                </c:pt>
                <c:pt idx="409">
                  <c:v>31956.963070130099</c:v>
                </c:pt>
                <c:pt idx="410">
                  <c:v>31917.915173539899</c:v>
                </c:pt>
                <c:pt idx="411">
                  <c:v>31879.0551390484</c:v>
                </c:pt>
                <c:pt idx="412">
                  <c:v>31839.8249327784</c:v>
                </c:pt>
                <c:pt idx="413">
                  <c:v>31800.5032742484</c:v>
                </c:pt>
                <c:pt idx="414">
                  <c:v>31761.184540816801</c:v>
                </c:pt>
                <c:pt idx="415">
                  <c:v>31721.680216893499</c:v>
                </c:pt>
                <c:pt idx="416">
                  <c:v>31682.3769656396</c:v>
                </c:pt>
                <c:pt idx="417">
                  <c:v>31642.6904850356</c:v>
                </c:pt>
                <c:pt idx="418">
                  <c:v>31602.9126214998</c:v>
                </c:pt>
                <c:pt idx="419">
                  <c:v>31563.127188165599</c:v>
                </c:pt>
                <c:pt idx="420">
                  <c:v>31523.166815227902</c:v>
                </c:pt>
                <c:pt idx="421">
                  <c:v>31483.378063380002</c:v>
                </c:pt>
                <c:pt idx="422">
                  <c:v>31443.235649083901</c:v>
                </c:pt>
                <c:pt idx="423">
                  <c:v>31403.0019300852</c:v>
                </c:pt>
                <c:pt idx="424">
                  <c:v>31362.707756127998</c:v>
                </c:pt>
                <c:pt idx="425">
                  <c:v>31322.291554908599</c:v>
                </c:pt>
                <c:pt idx="426">
                  <c:v>31281.97573885</c:v>
                </c:pt>
                <c:pt idx="427">
                  <c:v>31241.377483627199</c:v>
                </c:pt>
                <c:pt idx="428">
                  <c:v>31200.687978653601</c:v>
                </c:pt>
                <c:pt idx="429">
                  <c:v>31160.252170053001</c:v>
                </c:pt>
                <c:pt idx="430">
                  <c:v>31119.380984940501</c:v>
                </c:pt>
                <c:pt idx="431">
                  <c:v>31078.498328234</c:v>
                </c:pt>
                <c:pt idx="432">
                  <c:v>31037.444935891399</c:v>
                </c:pt>
                <c:pt idx="433">
                  <c:v>30996.515180627499</c:v>
                </c:pt>
                <c:pt idx="434">
                  <c:v>30955.279954365</c:v>
                </c:pt>
                <c:pt idx="435">
                  <c:v>30913.953601760801</c:v>
                </c:pt>
                <c:pt idx="436">
                  <c:v>30872.878861766399</c:v>
                </c:pt>
                <c:pt idx="437">
                  <c:v>30831.371114121899</c:v>
                </c:pt>
                <c:pt idx="438">
                  <c:v>30789.818063733699</c:v>
                </c:pt>
                <c:pt idx="439">
                  <c:v>30748.1282855641</c:v>
                </c:pt>
                <c:pt idx="440">
                  <c:v>30706.347475733499</c:v>
                </c:pt>
                <c:pt idx="441">
                  <c:v>30664.6318814927</c:v>
                </c:pt>
                <c:pt idx="442">
                  <c:v>30622.669338113399</c:v>
                </c:pt>
                <c:pt idx="443">
                  <c:v>30580.874944094801</c:v>
                </c:pt>
                <c:pt idx="444">
                  <c:v>30538.730928093901</c:v>
                </c:pt>
                <c:pt idx="445">
                  <c:v>30496.8507016681</c:v>
                </c:pt>
                <c:pt idx="446">
                  <c:v>30454.525457259901</c:v>
                </c:pt>
                <c:pt idx="447">
                  <c:v>30412.109231785202</c:v>
                </c:pt>
                <c:pt idx="448">
                  <c:v>30369.620602704101</c:v>
                </c:pt>
                <c:pt idx="449">
                  <c:v>30327.022421764501</c:v>
                </c:pt>
                <c:pt idx="450">
                  <c:v>30284.4315546088</c:v>
                </c:pt>
                <c:pt idx="451">
                  <c:v>30241.651680659099</c:v>
                </c:pt>
                <c:pt idx="452">
                  <c:v>30198.9517657826</c:v>
                </c:pt>
                <c:pt idx="453">
                  <c:v>30155.990747379699</c:v>
                </c:pt>
                <c:pt idx="454">
                  <c:v>30112.9391109313</c:v>
                </c:pt>
                <c:pt idx="455">
                  <c:v>30070.032634036801</c:v>
                </c:pt>
                <c:pt idx="456">
                  <c:v>30026.800536694998</c:v>
                </c:pt>
                <c:pt idx="457">
                  <c:v>29983.770455577898</c:v>
                </c:pt>
                <c:pt idx="458">
                  <c:v>29940.3583421027</c:v>
                </c:pt>
                <c:pt idx="459">
                  <c:v>29897.197426544601</c:v>
                </c:pt>
                <c:pt idx="460">
                  <c:v>29853.605796415399</c:v>
                </c:pt>
                <c:pt idx="461">
                  <c:v>29809.924182430201</c:v>
                </c:pt>
                <c:pt idx="462">
                  <c:v>29766.536098372999</c:v>
                </c:pt>
                <c:pt idx="463">
                  <c:v>29722.6755423172</c:v>
                </c:pt>
                <c:pt idx="464">
                  <c:v>29679.1426492301</c:v>
                </c:pt>
                <c:pt idx="465">
                  <c:v>29635.103544545302</c:v>
                </c:pt>
                <c:pt idx="466">
                  <c:v>29590.977172314098</c:v>
                </c:pt>
                <c:pt idx="467">
                  <c:v>29546.7590877363</c:v>
                </c:pt>
                <c:pt idx="468">
                  <c:v>29502.4517011432</c:v>
                </c:pt>
                <c:pt idx="469">
                  <c:v>29458.074795173299</c:v>
                </c:pt>
                <c:pt idx="470">
                  <c:v>29413.5891707421</c:v>
                </c:pt>
                <c:pt idx="471">
                  <c:v>29369.044181819201</c:v>
                </c:pt>
                <c:pt idx="472">
                  <c:v>29324.380959821101</c:v>
                </c:pt>
                <c:pt idx="473">
                  <c:v>29279.6608017822</c:v>
                </c:pt>
                <c:pt idx="474">
                  <c:v>29234.820524088002</c:v>
                </c:pt>
                <c:pt idx="475">
                  <c:v>29189.918183711699</c:v>
                </c:pt>
                <c:pt idx="476">
                  <c:v>29144.901262994299</c:v>
                </c:pt>
                <c:pt idx="477">
                  <c:v>29099.810061290002</c:v>
                </c:pt>
                <c:pt idx="478">
                  <c:v>29054.616817749102</c:v>
                </c:pt>
                <c:pt idx="479">
                  <c:v>29009.335612190898</c:v>
                </c:pt>
                <c:pt idx="480">
                  <c:v>28964.4153686233</c:v>
                </c:pt>
                <c:pt idx="481">
                  <c:v>28918.9595058917</c:v>
                </c:pt>
                <c:pt idx="482">
                  <c:v>28873.840022356599</c:v>
                </c:pt>
                <c:pt idx="483">
                  <c:v>28828.209886332301</c:v>
                </c:pt>
                <c:pt idx="484">
                  <c:v>28782.884700920298</c:v>
                </c:pt>
                <c:pt idx="485">
                  <c:v>28737.080759574201</c:v>
                </c:pt>
                <c:pt idx="486">
                  <c:v>28691.543379600302</c:v>
                </c:pt>
                <c:pt idx="487">
                  <c:v>28645.566068239099</c:v>
                </c:pt>
                <c:pt idx="488">
                  <c:v>28599.810061289201</c:v>
                </c:pt>
                <c:pt idx="489">
                  <c:v>28553.6598912808</c:v>
                </c:pt>
                <c:pt idx="490">
                  <c:v>28507.423289933799</c:v>
                </c:pt>
                <c:pt idx="491">
                  <c:v>28461.356411798199</c:v>
                </c:pt>
                <c:pt idx="492">
                  <c:v>28414.9478985198</c:v>
                </c:pt>
                <c:pt idx="493">
                  <c:v>28368.6495122505</c:v>
                </c:pt>
                <c:pt idx="494">
                  <c:v>28322.0696551443</c:v>
                </c:pt>
                <c:pt idx="495">
                  <c:v>28275.533454194599</c:v>
                </c:pt>
                <c:pt idx="496">
                  <c:v>28228.7827379954</c:v>
                </c:pt>
                <c:pt idx="497">
                  <c:v>28182.002411741301</c:v>
                </c:pt>
                <c:pt idx="498">
                  <c:v>28135.081510455999</c:v>
                </c:pt>
                <c:pt idx="499">
                  <c:v>28088.5211349891</c:v>
                </c:pt>
                <c:pt idx="500">
                  <c:v>28041.431486251699</c:v>
                </c:pt>
                <c:pt idx="501">
                  <c:v>27994.6168590241</c:v>
                </c:pt>
                <c:pt idx="502">
                  <c:v>27947.3592294314</c:v>
                </c:pt>
                <c:pt idx="503">
                  <c:v>27900.017537360302</c:v>
                </c:pt>
                <c:pt idx="504">
                  <c:v>27852.858751944099</c:v>
                </c:pt>
                <c:pt idx="505">
                  <c:v>27805.3498927771</c:v>
                </c:pt>
                <c:pt idx="506">
                  <c:v>27757.9246441223</c:v>
                </c:pt>
                <c:pt idx="507">
                  <c:v>27710.2492968306</c:v>
                </c:pt>
                <c:pt idx="508">
                  <c:v>27662.5514561247</c:v>
                </c:pt>
                <c:pt idx="509">
                  <c:v>27614.710332017599</c:v>
                </c:pt>
                <c:pt idx="510">
                  <c:v>27567.213436543199</c:v>
                </c:pt>
                <c:pt idx="511">
                  <c:v>27519.20794393</c:v>
                </c:pt>
                <c:pt idx="512">
                  <c:v>27471.428627118799</c:v>
                </c:pt>
                <c:pt idx="513">
                  <c:v>27423.259239356001</c:v>
                </c:pt>
                <c:pt idx="514">
                  <c:v>27375.191858227401</c:v>
                </c:pt>
                <c:pt idx="515">
                  <c:v>27326.859216457498</c:v>
                </c:pt>
                <c:pt idx="516">
                  <c:v>27278.497830813201</c:v>
                </c:pt>
                <c:pt idx="517">
                  <c:v>27230.0024631087</c:v>
                </c:pt>
                <c:pt idx="518">
                  <c:v>27181.827614005499</c:v>
                </c:pt>
                <c:pt idx="519">
                  <c:v>27133.1710519935</c:v>
                </c:pt>
                <c:pt idx="520">
                  <c:v>27084.693075594801</c:v>
                </c:pt>
                <c:pt idx="521">
                  <c:v>27035.8760320203</c:v>
                </c:pt>
                <c:pt idx="522">
                  <c:v>26987.089183112399</c:v>
                </c:pt>
                <c:pt idx="523">
                  <c:v>26938.112521610099</c:v>
                </c:pt>
                <c:pt idx="524">
                  <c:v>26889.501822954498</c:v>
                </c:pt>
                <c:pt idx="525">
                  <c:v>26840.3670262495</c:v>
                </c:pt>
                <c:pt idx="526">
                  <c:v>26791.438214791699</c:v>
                </c:pt>
                <c:pt idx="527">
                  <c:v>26742.145957642901</c:v>
                </c:pt>
                <c:pt idx="528">
                  <c:v>26692.8934433176</c:v>
                </c:pt>
                <c:pt idx="529">
                  <c:v>26643.444399517699</c:v>
                </c:pt>
                <c:pt idx="530">
                  <c:v>26594.358326494999</c:v>
                </c:pt>
                <c:pt idx="531">
                  <c:v>26544.7538410833</c:v>
                </c:pt>
                <c:pt idx="532">
                  <c:v>26495.335518052601</c:v>
                </c:pt>
                <c:pt idx="533">
                  <c:v>26445.576154108301</c:v>
                </c:pt>
                <c:pt idx="534">
                  <c:v>26395.820293636199</c:v>
                </c:pt>
                <c:pt idx="535">
                  <c:v>26345.906578440699</c:v>
                </c:pt>
                <c:pt idx="536">
                  <c:v>26296.308256885801</c:v>
                </c:pt>
                <c:pt idx="537">
                  <c:v>26246.2414745143</c:v>
                </c:pt>
                <c:pt idx="538">
                  <c:v>26196.297587192901</c:v>
                </c:pt>
                <c:pt idx="539">
                  <c:v>26146.0788063652</c:v>
                </c:pt>
                <c:pt idx="540">
                  <c:v>26096.287038706199</c:v>
                </c:pt>
                <c:pt idx="541">
                  <c:v>26045.917755489299</c:v>
                </c:pt>
                <c:pt idx="542">
                  <c:v>25995.7717598036</c:v>
                </c:pt>
                <c:pt idx="543">
                  <c:v>25945.252506609799</c:v>
                </c:pt>
                <c:pt idx="544">
                  <c:v>25894.747326765701</c:v>
                </c:pt>
                <c:pt idx="545">
                  <c:v>25844.079122767602</c:v>
                </c:pt>
                <c:pt idx="546">
                  <c:v>25793.7171720679</c:v>
                </c:pt>
                <c:pt idx="547">
                  <c:v>25742.901970013601</c:v>
                </c:pt>
                <c:pt idx="548">
                  <c:v>25692.172170669401</c:v>
                </c:pt>
                <c:pt idx="549">
                  <c:v>25641.211063125498</c:v>
                </c:pt>
                <c:pt idx="550">
                  <c:v>25590.618791335801</c:v>
                </c:pt>
                <c:pt idx="551">
                  <c:v>25539.513718362999</c:v>
                </c:pt>
                <c:pt idx="552">
                  <c:v>25488.545134318301</c:v>
                </c:pt>
                <c:pt idx="553">
                  <c:v>25437.297427626701</c:v>
                </c:pt>
                <c:pt idx="554">
                  <c:v>25386.4604904726</c:v>
                </c:pt>
                <c:pt idx="555">
                  <c:v>25335.071361503298</c:v>
                </c:pt>
                <c:pt idx="556">
                  <c:v>25283.8501338897</c:v>
                </c:pt>
                <c:pt idx="557">
                  <c:v>25232.320549758399</c:v>
                </c:pt>
                <c:pt idx="558">
                  <c:v>25181.2264615104</c:v>
                </c:pt>
                <c:pt idx="559">
                  <c:v>25129.558210360301</c:v>
                </c:pt>
                <c:pt idx="560">
                  <c:v>25078.072128625401</c:v>
                </c:pt>
                <c:pt idx="561">
                  <c:v>25026.266554815</c:v>
                </c:pt>
                <c:pt idx="562">
                  <c:v>24974.902578798799</c:v>
                </c:pt>
                <c:pt idx="563">
                  <c:v>24922.961791623598</c:v>
                </c:pt>
                <c:pt idx="564">
                  <c:v>24871.197258566401</c:v>
                </c:pt>
                <c:pt idx="565">
                  <c:v>24819.121887826899</c:v>
                </c:pt>
                <c:pt idx="566">
                  <c:v>24767.474479525001</c:v>
                </c:pt>
                <c:pt idx="567">
                  <c:v>24715.2666065298</c:v>
                </c:pt>
                <c:pt idx="568">
                  <c:v>24663.211653541399</c:v>
                </c:pt>
                <c:pt idx="569">
                  <c:v>24610.872419565301</c:v>
                </c:pt>
                <c:pt idx="570">
                  <c:v>24558.929361709299</c:v>
                </c:pt>
                <c:pt idx="571">
                  <c:v>24506.4604686456</c:v>
                </c:pt>
                <c:pt idx="572">
                  <c:v>24454.102516855401</c:v>
                </c:pt>
                <c:pt idx="573">
                  <c:v>24401.5049974789</c:v>
                </c:pt>
                <c:pt idx="574">
                  <c:v>24349.254466893799</c:v>
                </c:pt>
                <c:pt idx="575">
                  <c:v>24296.644823421</c:v>
                </c:pt>
                <c:pt idx="576">
                  <c:v>24243.857497331199</c:v>
                </c:pt>
                <c:pt idx="577">
                  <c:v>24191.3500693557</c:v>
                </c:pt>
                <c:pt idx="578">
                  <c:v>24138.439740252099</c:v>
                </c:pt>
                <c:pt idx="579">
                  <c:v>24085.501926320001</c:v>
                </c:pt>
                <c:pt idx="580">
                  <c:v>24032.470608290299</c:v>
                </c:pt>
                <c:pt idx="581">
                  <c:v>23979.628634746801</c:v>
                </c:pt>
                <c:pt idx="582">
                  <c:v>23926.479145186</c:v>
                </c:pt>
                <c:pt idx="583">
                  <c:v>23873.731321744901</c:v>
                </c:pt>
                <c:pt idx="584">
                  <c:v>23820.4664977137</c:v>
                </c:pt>
                <c:pt idx="585">
                  <c:v>23767.276846222001</c:v>
                </c:pt>
                <c:pt idx="586">
                  <c:v>23713.898222101299</c:v>
                </c:pt>
                <c:pt idx="587">
                  <c:v>23660.797630653</c:v>
                </c:pt>
                <c:pt idx="588">
                  <c:v>23607.3080438627</c:v>
                </c:pt>
                <c:pt idx="589">
                  <c:v>23554.294082702199</c:v>
                </c:pt>
                <c:pt idx="590">
                  <c:v>23500.695418711199</c:v>
                </c:pt>
                <c:pt idx="591">
                  <c:v>23447.230080564699</c:v>
                </c:pt>
                <c:pt idx="592">
                  <c:v>23393.8997997222</c:v>
                </c:pt>
                <c:pt idx="593">
                  <c:v>23340.140484594798</c:v>
                </c:pt>
                <c:pt idx="594">
                  <c:v>23286.3519874786</c:v>
                </c:pt>
                <c:pt idx="595">
                  <c:v>23232.487133929299</c:v>
                </c:pt>
                <c:pt idx="596">
                  <c:v>23178.7765756837</c:v>
                </c:pt>
                <c:pt idx="597">
                  <c:v>23124.8089605159</c:v>
                </c:pt>
                <c:pt idx="598">
                  <c:v>23071.1742615853</c:v>
                </c:pt>
                <c:pt idx="599">
                  <c:v>23017.105959809302</c:v>
                </c:pt>
                <c:pt idx="600">
                  <c:v>22963.004370801798</c:v>
                </c:pt>
                <c:pt idx="601">
                  <c:v>22908.837217050899</c:v>
                </c:pt>
                <c:pt idx="602">
                  <c:v>22854.807692423299</c:v>
                </c:pt>
                <c:pt idx="603">
                  <c:v>22800.543687003799</c:v>
                </c:pt>
                <c:pt idx="604">
                  <c:v>22746.5841096025</c:v>
                </c:pt>
                <c:pt idx="605">
                  <c:v>22692.7407743929</c:v>
                </c:pt>
                <c:pt idx="606">
                  <c:v>22638.335166392098</c:v>
                </c:pt>
                <c:pt idx="607">
                  <c:v>22584.014231214402</c:v>
                </c:pt>
                <c:pt idx="608">
                  <c:v>22529.516265073002</c:v>
                </c:pt>
                <c:pt idx="609">
                  <c:v>22475.260097587699</c:v>
                </c:pt>
                <c:pt idx="610">
                  <c:v>22420.672014387601</c:v>
                </c:pt>
                <c:pt idx="611">
                  <c:v>22366.479287455699</c:v>
                </c:pt>
                <c:pt idx="612">
                  <c:v>22311.803639625999</c:v>
                </c:pt>
                <c:pt idx="613">
                  <c:v>22257.125772734398</c:v>
                </c:pt>
                <c:pt idx="614">
                  <c:v>22202.3646324619</c:v>
                </c:pt>
                <c:pt idx="615">
                  <c:v>22147.746919670299</c:v>
                </c:pt>
                <c:pt idx="616">
                  <c:v>22093.226842604199</c:v>
                </c:pt>
                <c:pt idx="617">
                  <c:v>22038.344370375398</c:v>
                </c:pt>
                <c:pt idx="618">
                  <c:v>21983.8787357652</c:v>
                </c:pt>
                <c:pt idx="619">
                  <c:v>21928.918087796799</c:v>
                </c:pt>
                <c:pt idx="620">
                  <c:v>21873.955943337602</c:v>
                </c:pt>
                <c:pt idx="621">
                  <c:v>21818.9198409485</c:v>
                </c:pt>
                <c:pt idx="622">
                  <c:v>21764.008989541398</c:v>
                </c:pt>
                <c:pt idx="623">
                  <c:v>21708.901034441798</c:v>
                </c:pt>
                <c:pt idx="624">
                  <c:v>21654.039162299301</c:v>
                </c:pt>
                <c:pt idx="625">
                  <c:v>21599.258130622002</c:v>
                </c:pt>
                <c:pt idx="626">
                  <c:v>21544.048412448999</c:v>
                </c:pt>
                <c:pt idx="627">
                  <c:v>21489.311584983701</c:v>
                </c:pt>
                <c:pt idx="628">
                  <c:v>21434.037449560601</c:v>
                </c:pt>
                <c:pt idx="629">
                  <c:v>21378.790505996902</c:v>
                </c:pt>
                <c:pt idx="630">
                  <c:v>21323.455340500601</c:v>
                </c:pt>
                <c:pt idx="631">
                  <c:v>21268.2487496143</c:v>
                </c:pt>
                <c:pt idx="632">
                  <c:v>21212.855625497501</c:v>
                </c:pt>
                <c:pt idx="633">
                  <c:v>21157.687749565401</c:v>
                </c:pt>
                <c:pt idx="634">
                  <c:v>21102.2402351255</c:v>
                </c:pt>
                <c:pt idx="635">
                  <c:v>21047.110010283599</c:v>
                </c:pt>
                <c:pt idx="636">
                  <c:v>20992.038804188</c:v>
                </c:pt>
                <c:pt idx="637">
                  <c:v>20936.515929188801</c:v>
                </c:pt>
                <c:pt idx="638">
                  <c:v>20881.477143770499</c:v>
                </c:pt>
                <c:pt idx="639">
                  <c:v>20825.907659709599</c:v>
                </c:pt>
                <c:pt idx="640">
                  <c:v>20770.343637349801</c:v>
                </c:pt>
                <c:pt idx="641">
                  <c:v>20714.730389008299</c:v>
                </c:pt>
                <c:pt idx="642">
                  <c:v>20659.1954080182</c:v>
                </c:pt>
                <c:pt idx="643">
                  <c:v>20603.541820858201</c:v>
                </c:pt>
                <c:pt idx="644">
                  <c:v>20548.033951936501</c:v>
                </c:pt>
                <c:pt idx="645">
                  <c:v>20492.5692690789</c:v>
                </c:pt>
                <c:pt idx="646">
                  <c:v>20436.861125900301</c:v>
                </c:pt>
                <c:pt idx="647">
                  <c:v>20381.4190265543</c:v>
                </c:pt>
                <c:pt idx="648">
                  <c:v>20325.678187180602</c:v>
                </c:pt>
                <c:pt idx="649">
                  <c:v>20270.257780452499</c:v>
                </c:pt>
                <c:pt idx="650">
                  <c:v>20214.488142455099</c:v>
                </c:pt>
                <c:pt idx="651">
                  <c:v>20159.087704786001</c:v>
                </c:pt>
                <c:pt idx="652">
                  <c:v>20103.2941125947</c:v>
                </c:pt>
                <c:pt idx="653">
                  <c:v>20047.9124222229</c:v>
                </c:pt>
                <c:pt idx="654">
                  <c:v>19992.571169627801</c:v>
                </c:pt>
                <c:pt idx="655">
                  <c:v>19938.008492602101</c:v>
                </c:pt>
                <c:pt idx="656">
                  <c:v>19885.765826256302</c:v>
                </c:pt>
                <c:pt idx="657">
                  <c:v>19834.862032205401</c:v>
                </c:pt>
                <c:pt idx="658">
                  <c:v>19785.696605145899</c:v>
                </c:pt>
                <c:pt idx="659">
                  <c:v>19738.023132039802</c:v>
                </c:pt>
                <c:pt idx="660">
                  <c:v>19692.0549675855</c:v>
                </c:pt>
                <c:pt idx="661">
                  <c:v>19647.2414378434</c:v>
                </c:pt>
                <c:pt idx="662">
                  <c:v>19603.750416887899</c:v>
                </c:pt>
                <c:pt idx="663">
                  <c:v>19561.845760226501</c:v>
                </c:pt>
                <c:pt idx="664">
                  <c:v>19520.792977513102</c:v>
                </c:pt>
                <c:pt idx="665">
                  <c:v>19481.176296190199</c:v>
                </c:pt>
                <c:pt idx="666">
                  <c:v>19442.306164429301</c:v>
                </c:pt>
                <c:pt idx="667">
                  <c:v>19404.450815179898</c:v>
                </c:pt>
                <c:pt idx="668">
                  <c:v>19367.763946577099</c:v>
                </c:pt>
                <c:pt idx="669">
                  <c:v>19331.782827113999</c:v>
                </c:pt>
                <c:pt idx="670">
                  <c:v>19296.684916120499</c:v>
                </c:pt>
                <c:pt idx="671">
                  <c:v>19262.408598242298</c:v>
                </c:pt>
                <c:pt idx="672">
                  <c:v>19228.924516950501</c:v>
                </c:pt>
                <c:pt idx="673">
                  <c:v>19196.2453212002</c:v>
                </c:pt>
                <c:pt idx="674">
                  <c:v>19164.233386930999</c:v>
                </c:pt>
                <c:pt idx="675">
                  <c:v>19132.913184406199</c:v>
                </c:pt>
                <c:pt idx="676">
                  <c:v>19102.257285977801</c:v>
                </c:pt>
                <c:pt idx="677">
                  <c:v>19072.514015621</c:v>
                </c:pt>
                <c:pt idx="678">
                  <c:v>19043.102807220501</c:v>
                </c:pt>
                <c:pt idx="679">
                  <c:v>19014.2804352977</c:v>
                </c:pt>
                <c:pt idx="680">
                  <c:v>18986.0304974338</c:v>
                </c:pt>
                <c:pt idx="681">
                  <c:v>18958.2945259099</c:v>
                </c:pt>
                <c:pt idx="682">
                  <c:v>18931.0435006919</c:v>
                </c:pt>
                <c:pt idx="683">
                  <c:v>18904.239918110001</c:v>
                </c:pt>
                <c:pt idx="684">
                  <c:v>18877.931765775</c:v>
                </c:pt>
                <c:pt idx="685">
                  <c:v>18851.9207586882</c:v>
                </c:pt>
                <c:pt idx="686">
                  <c:v>18826.265692431101</c:v>
                </c:pt>
                <c:pt idx="687">
                  <c:v>18800.9437054591</c:v>
                </c:pt>
                <c:pt idx="688">
                  <c:v>18776.058179299798</c:v>
                </c:pt>
                <c:pt idx="689">
                  <c:v>18751.342712169899</c:v>
                </c:pt>
                <c:pt idx="690">
                  <c:v>18726.9022420867</c:v>
                </c:pt>
                <c:pt idx="691">
                  <c:v>18702.719635660502</c:v>
                </c:pt>
                <c:pt idx="692">
                  <c:v>18678.994602913899</c:v>
                </c:pt>
                <c:pt idx="693">
                  <c:v>18655.289144459301</c:v>
                </c:pt>
                <c:pt idx="694">
                  <c:v>18631.813920418499</c:v>
                </c:pt>
                <c:pt idx="695">
                  <c:v>18608.562568481098</c:v>
                </c:pt>
                <c:pt idx="696">
                  <c:v>18585.554660551101</c:v>
                </c:pt>
                <c:pt idx="697">
                  <c:v>18562.733128800199</c:v>
                </c:pt>
                <c:pt idx="698">
                  <c:v>18540.1182844586</c:v>
                </c:pt>
                <c:pt idx="699">
                  <c:v>18517.706054418399</c:v>
                </c:pt>
                <c:pt idx="700">
                  <c:v>18495.604052299299</c:v>
                </c:pt>
                <c:pt idx="701">
                  <c:v>18473.580925657701</c:v>
                </c:pt>
                <c:pt idx="702">
                  <c:v>18451.744927972199</c:v>
                </c:pt>
                <c:pt idx="703">
                  <c:v>18430.091649224902</c:v>
                </c:pt>
                <c:pt idx="704">
                  <c:v>18408.6172353781</c:v>
                </c:pt>
                <c:pt idx="705">
                  <c:v>18387.476937409101</c:v>
                </c:pt>
                <c:pt idx="706">
                  <c:v>18366.348157890199</c:v>
                </c:pt>
                <c:pt idx="707">
                  <c:v>18345.3866620999</c:v>
                </c:pt>
                <c:pt idx="708">
                  <c:v>18324.588405848699</c:v>
                </c:pt>
                <c:pt idx="709">
                  <c:v>18303.950006535801</c:v>
                </c:pt>
                <c:pt idx="710">
                  <c:v>18283.641575124799</c:v>
                </c:pt>
                <c:pt idx="711">
                  <c:v>18263.313016935099</c:v>
                </c:pt>
                <c:pt idx="712">
                  <c:v>18243.135505251801</c:v>
                </c:pt>
                <c:pt idx="713">
                  <c:v>18223.105925612599</c:v>
                </c:pt>
                <c:pt idx="714">
                  <c:v>18203.221332794001</c:v>
                </c:pt>
                <c:pt idx="715">
                  <c:v>18183.630728991899</c:v>
                </c:pt>
                <c:pt idx="716">
                  <c:v>18164.026132856601</c:v>
                </c:pt>
                <c:pt idx="717">
                  <c:v>18144.557791372099</c:v>
                </c:pt>
                <c:pt idx="718">
                  <c:v>18125.223144305699</c:v>
                </c:pt>
                <c:pt idx="719">
                  <c:v>18106.0192006172</c:v>
                </c:pt>
                <c:pt idx="720">
                  <c:v>18087.042658275099</c:v>
                </c:pt>
                <c:pt idx="721">
                  <c:v>18068.091327252099</c:v>
                </c:pt>
                <c:pt idx="722">
                  <c:v>18049.263083657599</c:v>
                </c:pt>
                <c:pt idx="723">
                  <c:v>18030.555428256699</c:v>
                </c:pt>
                <c:pt idx="724">
                  <c:v>18011.9659463889</c:v>
                </c:pt>
                <c:pt idx="725">
                  <c:v>17993.542012432699</c:v>
                </c:pt>
                <c:pt idx="726">
                  <c:v>17975.182859755601</c:v>
                </c:pt>
                <c:pt idx="727">
                  <c:v>17956.935393813401</c:v>
                </c:pt>
                <c:pt idx="728">
                  <c:v>17938.797125841</c:v>
                </c:pt>
                <c:pt idx="729">
                  <c:v>17920.766051951501</c:v>
                </c:pt>
                <c:pt idx="730">
                  <c:v>17902.8401507825</c:v>
                </c:pt>
                <c:pt idx="731">
                  <c:v>17885.024605504699</c:v>
                </c:pt>
                <c:pt idx="732">
                  <c:v>17867.303662304599</c:v>
                </c:pt>
                <c:pt idx="733">
                  <c:v>17849.6823928905</c:v>
                </c:pt>
                <c:pt idx="734">
                  <c:v>17832.158943640301</c:v>
                </c:pt>
                <c:pt idx="735">
                  <c:v>17814.731570667402</c:v>
                </c:pt>
                <c:pt idx="736">
                  <c:v>17797.561923179299</c:v>
                </c:pt>
                <c:pt idx="737">
                  <c:v>17780.320994550799</c:v>
                </c:pt>
                <c:pt idx="738">
                  <c:v>17763.171864112599</c:v>
                </c:pt>
                <c:pt idx="739">
                  <c:v>17746.112989568701</c:v>
                </c:pt>
                <c:pt idx="740">
                  <c:v>17729.143020604999</c:v>
                </c:pt>
                <c:pt idx="741">
                  <c:v>17712.2606106721</c:v>
                </c:pt>
                <c:pt idx="742">
                  <c:v>17695.618687532799</c:v>
                </c:pt>
                <c:pt idx="743">
                  <c:v>17678.9057979016</c:v>
                </c:pt>
                <c:pt idx="744">
                  <c:v>17662.276402827702</c:v>
                </c:pt>
                <c:pt idx="745">
                  <c:v>17645.729223837301</c:v>
                </c:pt>
                <c:pt idx="746">
                  <c:v>17629.262714643999</c:v>
                </c:pt>
                <c:pt idx="747">
                  <c:v>17612.8753280126</c:v>
                </c:pt>
                <c:pt idx="748">
                  <c:v>17596.716991098201</c:v>
                </c:pt>
                <c:pt idx="749">
                  <c:v>17580.4829680484</c:v>
                </c:pt>
                <c:pt idx="750">
                  <c:v>17564.324380129299</c:v>
                </c:pt>
                <c:pt idx="751">
                  <c:v>17548.240273916599</c:v>
                </c:pt>
                <c:pt idx="752">
                  <c:v>17532.2295169762</c:v>
                </c:pt>
                <c:pt idx="753">
                  <c:v>17516.290783419201</c:v>
                </c:pt>
                <c:pt idx="754">
                  <c:v>17500.422869955401</c:v>
                </c:pt>
                <c:pt idx="755">
                  <c:v>17484.6449706774</c:v>
                </c:pt>
                <c:pt idx="756">
                  <c:v>17468.915196924401</c:v>
                </c:pt>
                <c:pt idx="757">
                  <c:v>17453.2529383621</c:v>
                </c:pt>
                <c:pt idx="758">
                  <c:v>17437.657109751599</c:v>
                </c:pt>
                <c:pt idx="759">
                  <c:v>17422.126704525301</c:v>
                </c:pt>
                <c:pt idx="760">
                  <c:v>17406.660668281202</c:v>
                </c:pt>
                <c:pt idx="761">
                  <c:v>17391.3461198431</c:v>
                </c:pt>
                <c:pt idx="762">
                  <c:v>17376.005229296999</c:v>
                </c:pt>
                <c:pt idx="763">
                  <c:v>17360.725675168502</c:v>
                </c:pt>
                <c:pt idx="764">
                  <c:v>17345.506706697</c:v>
                </c:pt>
                <c:pt idx="765">
                  <c:v>17330.3476068862</c:v>
                </c:pt>
                <c:pt idx="766">
                  <c:v>17315.2474188378</c:v>
                </c:pt>
                <c:pt idx="767">
                  <c:v>17300.205211953202</c:v>
                </c:pt>
                <c:pt idx="768">
                  <c:v>17285.274993587002</c:v>
                </c:pt>
                <c:pt idx="769">
                  <c:v>17270.345486605798</c:v>
                </c:pt>
                <c:pt idx="770">
                  <c:v>17255.471150997299</c:v>
                </c:pt>
                <c:pt idx="771">
                  <c:v>17240.6513853131</c:v>
                </c:pt>
                <c:pt idx="772">
                  <c:v>17225.885437818699</c:v>
                </c:pt>
                <c:pt idx="773">
                  <c:v>17211.172652711699</c:v>
                </c:pt>
                <c:pt idx="774">
                  <c:v>17196.589163954501</c:v>
                </c:pt>
                <c:pt idx="775">
                  <c:v>17181.9800862878</c:v>
                </c:pt>
                <c:pt idx="776">
                  <c:v>17167.422110059499</c:v>
                </c:pt>
                <c:pt idx="777">
                  <c:v>17152.914646841698</c:v>
                </c:pt>
                <c:pt idx="778">
                  <c:v>17138.4572107852</c:v>
                </c:pt>
                <c:pt idx="779">
                  <c:v>17124.049143300101</c:v>
                </c:pt>
                <c:pt idx="780">
                  <c:v>17109.689625636998</c:v>
                </c:pt>
                <c:pt idx="781">
                  <c:v>17095.378570462599</c:v>
                </c:pt>
                <c:pt idx="782">
                  <c:v>17081.1143663287</c:v>
                </c:pt>
                <c:pt idx="783">
                  <c:v>17066.8968008911</c:v>
                </c:pt>
                <c:pt idx="784">
                  <c:v>17052.725158593999</c:v>
                </c:pt>
                <c:pt idx="785">
                  <c:v>17038.598836095502</c:v>
                </c:pt>
                <c:pt idx="786">
                  <c:v>17024.517210040201</c:v>
                </c:pt>
                <c:pt idx="787">
                  <c:v>17010.479783515799</c:v>
                </c:pt>
                <c:pt idx="788">
                  <c:v>16996.595280840502</c:v>
                </c:pt>
                <c:pt idx="789">
                  <c:v>16982.644471162399</c:v>
                </c:pt>
                <c:pt idx="790">
                  <c:v>16968.736362832798</c:v>
                </c:pt>
                <c:pt idx="791">
                  <c:v>16954.870325601099</c:v>
                </c:pt>
                <c:pt idx="792">
                  <c:v>16941.045660621799</c:v>
                </c:pt>
                <c:pt idx="793">
                  <c:v>16927.261814760699</c:v>
                </c:pt>
                <c:pt idx="794">
                  <c:v>16913.518172642001</c:v>
                </c:pt>
                <c:pt idx="795">
                  <c:v>16899.8142045395</c:v>
                </c:pt>
                <c:pt idx="796">
                  <c:v>16886.2819192032</c:v>
                </c:pt>
                <c:pt idx="797">
                  <c:v>16872.656052066101</c:v>
                </c:pt>
                <c:pt idx="798">
                  <c:v>16859.068839578398</c:v>
                </c:pt>
                <c:pt idx="799">
                  <c:v>16845.5198995748</c:v>
                </c:pt>
                <c:pt idx="800">
                  <c:v>16832.008706615001</c:v>
                </c:pt>
                <c:pt idx="801">
                  <c:v>16818.534739554801</c:v>
                </c:pt>
                <c:pt idx="802">
                  <c:v>16805.097439855901</c:v>
                </c:pt>
                <c:pt idx="803">
                  <c:v>16791.773621849901</c:v>
                </c:pt>
                <c:pt idx="804">
                  <c:v>16778.408102908099</c:v>
                </c:pt>
                <c:pt idx="805">
                  <c:v>16765.077750935401</c:v>
                </c:pt>
                <c:pt idx="806">
                  <c:v>16751.781847500799</c:v>
                </c:pt>
                <c:pt idx="807">
                  <c:v>16738.520055590801</c:v>
                </c:pt>
                <c:pt idx="808">
                  <c:v>16725.2920795381</c:v>
                </c:pt>
                <c:pt idx="809">
                  <c:v>16712.097636030299</c:v>
                </c:pt>
                <c:pt idx="810">
                  <c:v>16699.021311340301</c:v>
                </c:pt>
                <c:pt idx="811">
                  <c:v>16685.8929493541</c:v>
                </c:pt>
                <c:pt idx="812">
                  <c:v>16672.797335939998</c:v>
                </c:pt>
                <c:pt idx="813">
                  <c:v>16659.7340301365</c:v>
                </c:pt>
                <c:pt idx="814">
                  <c:v>16646.7028355691</c:v>
                </c:pt>
                <c:pt idx="815">
                  <c:v>16633.7034130459</c:v>
                </c:pt>
                <c:pt idx="816">
                  <c:v>16620.735319961099</c:v>
                </c:pt>
                <c:pt idx="817">
                  <c:v>16607.798072936301</c:v>
                </c:pt>
                <c:pt idx="818">
                  <c:v>16594.909079648001</c:v>
                </c:pt>
                <c:pt idx="819">
                  <c:v>16582.0326092084</c:v>
                </c:pt>
                <c:pt idx="820">
                  <c:v>16569.186108921898</c:v>
                </c:pt>
                <c:pt idx="821">
                  <c:v>16556.3691999681</c:v>
                </c:pt>
                <c:pt idx="822">
                  <c:v>16543.581472583599</c:v>
                </c:pt>
                <c:pt idx="823">
                  <c:v>16530.822590842199</c:v>
                </c:pt>
                <c:pt idx="824">
                  <c:v>16518.092242557199</c:v>
                </c:pt>
                <c:pt idx="825">
                  <c:v>16505.390207183002</c:v>
                </c:pt>
                <c:pt idx="826">
                  <c:v>16492.842612496501</c:v>
                </c:pt>
                <c:pt idx="827">
                  <c:v>16480.195791970498</c:v>
                </c:pt>
                <c:pt idx="828">
                  <c:v>16467.576187668299</c:v>
                </c:pt>
                <c:pt idx="829">
                  <c:v>16454.9835304222</c:v>
                </c:pt>
                <c:pt idx="830">
                  <c:v>16442.417479812601</c:v>
                </c:pt>
                <c:pt idx="831">
                  <c:v>16429.877770124102</c:v>
                </c:pt>
                <c:pt idx="832">
                  <c:v>16417.364240956598</c:v>
                </c:pt>
                <c:pt idx="833">
                  <c:v>16404.8767044698</c:v>
                </c:pt>
                <c:pt idx="834">
                  <c:v>16392.4606561527</c:v>
                </c:pt>
                <c:pt idx="835">
                  <c:v>16380.0241383179</c:v>
                </c:pt>
                <c:pt idx="836">
                  <c:v>16367.6126993652</c:v>
                </c:pt>
                <c:pt idx="837">
                  <c:v>16355.2260411109</c:v>
                </c:pt>
                <c:pt idx="838">
                  <c:v>16342.8636686588</c:v>
                </c:pt>
                <c:pt idx="839">
                  <c:v>16330.525305867999</c:v>
                </c:pt>
                <c:pt idx="840">
                  <c:v>16318.210855719</c:v>
                </c:pt>
                <c:pt idx="841">
                  <c:v>16305.9201240897</c:v>
                </c:pt>
                <c:pt idx="842">
                  <c:v>16293.679447570301</c:v>
                </c:pt>
                <c:pt idx="843">
                  <c:v>16281.4358847365</c:v>
                </c:pt>
                <c:pt idx="844">
                  <c:v>16269.2156081551</c:v>
                </c:pt>
                <c:pt idx="845">
                  <c:v>16257.0183550401</c:v>
                </c:pt>
                <c:pt idx="846">
                  <c:v>16244.8438114566</c:v>
                </c:pt>
                <c:pt idx="847">
                  <c:v>16232.6915681258</c:v>
                </c:pt>
                <c:pt idx="848">
                  <c:v>16220.5612793456</c:v>
                </c:pt>
                <c:pt idx="849">
                  <c:v>16208.4527185724</c:v>
                </c:pt>
                <c:pt idx="850">
                  <c:v>16196.427790023199</c:v>
                </c:pt>
                <c:pt idx="851">
                  <c:v>16184.361820084399</c:v>
                </c:pt>
                <c:pt idx="852">
                  <c:v>16172.316951926399</c:v>
                </c:pt>
                <c:pt idx="853">
                  <c:v>16160.292971184101</c:v>
                </c:pt>
                <c:pt idx="854">
                  <c:v>16148.2896352527</c:v>
                </c:pt>
                <c:pt idx="855">
                  <c:v>16136.306693439201</c:v>
                </c:pt>
                <c:pt idx="856">
                  <c:v>16124.3439127194</c:v>
                </c:pt>
                <c:pt idx="857">
                  <c:v>16112.401125672701</c:v>
                </c:pt>
                <c:pt idx="858">
                  <c:v>16100.478129978101</c:v>
                </c:pt>
                <c:pt idx="859">
                  <c:v>16088.621282299</c:v>
                </c:pt>
                <c:pt idx="860">
                  <c:v>16076.7369478319</c:v>
                </c:pt>
                <c:pt idx="861">
                  <c:v>16064.8714722474</c:v>
                </c:pt>
                <c:pt idx="862">
                  <c:v>16053.024530435299</c:v>
                </c:pt>
                <c:pt idx="863">
                  <c:v>16041.1958551031</c:v>
                </c:pt>
                <c:pt idx="864">
                  <c:v>16029.3852099385</c:v>
                </c:pt>
                <c:pt idx="865">
                  <c:v>16017.592494374199</c:v>
                </c:pt>
                <c:pt idx="866">
                  <c:v>16005.817525991501</c:v>
                </c:pt>
                <c:pt idx="867">
                  <c:v>15994.168621451699</c:v>
                </c:pt>
                <c:pt idx="868">
                  <c:v>15982.4285254758</c:v>
                </c:pt>
                <c:pt idx="869">
                  <c:v>15970.7057091231</c:v>
                </c:pt>
                <c:pt idx="870">
                  <c:v>15959.000025184399</c:v>
                </c:pt>
                <c:pt idx="871">
                  <c:v>15947.311210555799</c:v>
                </c:pt>
                <c:pt idx="872">
                  <c:v>15935.6390164405</c:v>
                </c:pt>
                <c:pt idx="873">
                  <c:v>15923.9832575541</c:v>
                </c:pt>
                <c:pt idx="874">
                  <c:v>15912.3437900235</c:v>
                </c:pt>
                <c:pt idx="875">
                  <c:v>15900.7204357391</c:v>
                </c:pt>
                <c:pt idx="876">
                  <c:v>15889.131911058301</c:v>
                </c:pt>
                <c:pt idx="877">
                  <c:v>15877.540568726899</c:v>
                </c:pt>
                <c:pt idx="878">
                  <c:v>15865.9652619797</c:v>
                </c:pt>
                <c:pt idx="879">
                  <c:v>15854.405966038899</c:v>
                </c:pt>
                <c:pt idx="880">
                  <c:v>15842.862557124499</c:v>
                </c:pt>
                <c:pt idx="881">
                  <c:v>15831.334862865</c:v>
                </c:pt>
                <c:pt idx="882">
                  <c:v>15819.8227552015</c:v>
                </c:pt>
                <c:pt idx="883">
                  <c:v>15808.3262013821</c:v>
                </c:pt>
                <c:pt idx="884">
                  <c:v>15796.941202141399</c:v>
                </c:pt>
                <c:pt idx="885">
                  <c:v>15785.4753312428</c:v>
                </c:pt>
                <c:pt idx="886">
                  <c:v>15774.0246656904</c:v>
                </c:pt>
                <c:pt idx="887">
                  <c:v>15762.5891024754</c:v>
                </c:pt>
                <c:pt idx="888">
                  <c:v>15751.168553318899</c:v>
                </c:pt>
                <c:pt idx="889">
                  <c:v>15739.762936343999</c:v>
                </c:pt>
                <c:pt idx="890">
                  <c:v>15728.3721838531</c:v>
                </c:pt>
                <c:pt idx="891">
                  <c:v>15716.9961356407</c:v>
                </c:pt>
                <c:pt idx="892">
                  <c:v>15705.634556778599</c:v>
                </c:pt>
                <c:pt idx="893">
                  <c:v>15694.365070633899</c:v>
                </c:pt>
                <c:pt idx="894">
                  <c:v>15683.0318005393</c:v>
                </c:pt>
                <c:pt idx="895">
                  <c:v>15671.712679198299</c:v>
                </c:pt>
                <c:pt idx="896">
                  <c:v>15660.4076026438</c:v>
                </c:pt>
                <c:pt idx="897">
                  <c:v>15649.116418543101</c:v>
                </c:pt>
                <c:pt idx="898">
                  <c:v>15637.838961752001</c:v>
                </c:pt>
                <c:pt idx="899">
                  <c:v>15626.5751681447</c:v>
                </c:pt>
                <c:pt idx="900">
                  <c:v>15615.324902092399</c:v>
                </c:pt>
                <c:pt idx="901">
                  <c:v>15604.0880703169</c:v>
                </c:pt>
                <c:pt idx="902">
                  <c:v>15592.9652519707</c:v>
                </c:pt>
                <c:pt idx="903">
                  <c:v>15581.754884404399</c:v>
                </c:pt>
                <c:pt idx="904">
                  <c:v>15570.5576327331</c:v>
                </c:pt>
                <c:pt idx="905">
                  <c:v>15559.3733008258</c:v>
                </c:pt>
                <c:pt idx="906">
                  <c:v>15548.2017354122</c:v>
                </c:pt>
                <c:pt idx="907">
                  <c:v>15537.0429609321</c:v>
                </c:pt>
                <c:pt idx="908">
                  <c:v>15525.897023162001</c:v>
                </c:pt>
                <c:pt idx="909">
                  <c:v>15514.7639289944</c:v>
                </c:pt>
                <c:pt idx="910">
                  <c:v>15503.643608185301</c:v>
                </c:pt>
                <c:pt idx="911">
                  <c:v>15492.591514959</c:v>
                </c:pt>
                <c:pt idx="912">
                  <c:v>15481.4964829812</c:v>
                </c:pt>
                <c:pt idx="913">
                  <c:v>15470.4141064908</c:v>
                </c:pt>
                <c:pt idx="914">
                  <c:v>15459.3442857551</c:v>
                </c:pt>
                <c:pt idx="915">
                  <c:v>15448.2868691779</c:v>
                </c:pt>
                <c:pt idx="916">
                  <c:v>15437.241811125001</c:v>
                </c:pt>
                <c:pt idx="917">
                  <c:v>15426.209101018199</c:v>
                </c:pt>
                <c:pt idx="918">
                  <c:v>15415.1887082333</c:v>
                </c:pt>
                <c:pt idx="919">
                  <c:v>15404.1805333966</c:v>
                </c:pt>
                <c:pt idx="920">
                  <c:v>15393.213802402601</c:v>
                </c:pt>
                <c:pt idx="921">
                  <c:v>15382.229548461701</c:v>
                </c:pt>
                <c:pt idx="922">
                  <c:v>15371.257062950401</c:v>
                </c:pt>
                <c:pt idx="923">
                  <c:v>15360.296233520599</c:v>
                </c:pt>
                <c:pt idx="924">
                  <c:v>15349.3469855203</c:v>
                </c:pt>
                <c:pt idx="925">
                  <c:v>15338.409201274701</c:v>
                </c:pt>
                <c:pt idx="926">
                  <c:v>15327.482769084099</c:v>
                </c:pt>
                <c:pt idx="927">
                  <c:v>15316.5677077526</c:v>
                </c:pt>
                <c:pt idx="928">
                  <c:v>15305.6640695271</c:v>
                </c:pt>
                <c:pt idx="929">
                  <c:v>15294.8010481198</c:v>
                </c:pt>
                <c:pt idx="930">
                  <c:v>15283.9201978376</c:v>
                </c:pt>
                <c:pt idx="931">
                  <c:v>15273.0506199142</c:v>
                </c:pt>
                <c:pt idx="932">
                  <c:v>15262.1922658939</c:v>
                </c:pt>
                <c:pt idx="933">
                  <c:v>15251.345165651701</c:v>
                </c:pt>
                <c:pt idx="934">
                  <c:v>15240.509318177301</c:v>
                </c:pt>
                <c:pt idx="935">
                  <c:v>15229.684671810901</c:v>
                </c:pt>
                <c:pt idx="936">
                  <c:v>15218.8711299562</c:v>
                </c:pt>
                <c:pt idx="937">
                  <c:v>15208.0686573149</c:v>
                </c:pt>
                <c:pt idx="938">
                  <c:v>15197.328978433001</c:v>
                </c:pt>
                <c:pt idx="939">
                  <c:v>15186.548433112301</c:v>
                </c:pt>
                <c:pt idx="940">
                  <c:v>15175.778879649701</c:v>
                </c:pt>
                <c:pt idx="941">
                  <c:v>15165.0202742027</c:v>
                </c:pt>
                <c:pt idx="942">
                  <c:v>15154.2725008136</c:v>
                </c:pt>
                <c:pt idx="943">
                  <c:v>15143.5353758006</c:v>
                </c:pt>
                <c:pt idx="944">
                  <c:v>15132.8087729501</c:v>
                </c:pt>
                <c:pt idx="945">
                  <c:v>15122.09258857</c:v>
                </c:pt>
                <c:pt idx="946">
                  <c:v>15111.386763722299</c:v>
                </c:pt>
                <c:pt idx="947">
                  <c:v>15100.6912659194</c:v>
                </c:pt>
                <c:pt idx="948">
                  <c:v>15090.0868383914</c:v>
                </c:pt>
                <c:pt idx="949">
                  <c:v>15079.4116866859</c:v>
                </c:pt>
                <c:pt idx="950">
                  <c:v>15068.7466142469</c:v>
                </c:pt>
                <c:pt idx="951">
                  <c:v>15058.0915934842</c:v>
                </c:pt>
                <c:pt idx="952">
                  <c:v>15047.446619120299</c:v>
                </c:pt>
                <c:pt idx="953">
                  <c:v>15036.811615008601</c:v>
                </c:pt>
                <c:pt idx="954">
                  <c:v>15026.186531417299</c:v>
                </c:pt>
                <c:pt idx="955">
                  <c:v>15015.571313661099</c:v>
                </c:pt>
                <c:pt idx="956">
                  <c:v>15004.965916712301</c:v>
                </c:pt>
                <c:pt idx="957">
                  <c:v>14994.4075022208</c:v>
                </c:pt>
                <c:pt idx="958">
                  <c:v>14983.821551670801</c:v>
                </c:pt>
                <c:pt idx="959">
                  <c:v>14973.245198615199</c:v>
                </c:pt>
                <c:pt idx="960">
                  <c:v>14962.6783940687</c:v>
                </c:pt>
                <c:pt idx="961">
                  <c:v>14952.121104148</c:v>
                </c:pt>
                <c:pt idx="962">
                  <c:v>14941.573336586</c:v>
                </c:pt>
                <c:pt idx="963">
                  <c:v>14931.035043099901</c:v>
                </c:pt>
                <c:pt idx="964">
                  <c:v>14920.506185915099</c:v>
                </c:pt>
                <c:pt idx="965">
                  <c:v>14909.986689711201</c:v>
                </c:pt>
                <c:pt idx="966">
                  <c:v>14899.4948890264</c:v>
                </c:pt>
                <c:pt idx="967">
                  <c:v>14888.993901583701</c:v>
                </c:pt>
                <c:pt idx="968">
                  <c:v>14878.5021269097</c:v>
                </c:pt>
                <c:pt idx="969">
                  <c:v>14868.019478878001</c:v>
                </c:pt>
                <c:pt idx="970">
                  <c:v>14857.545883291899</c:v>
                </c:pt>
                <c:pt idx="971">
                  <c:v>14847.081322313399</c:v>
                </c:pt>
                <c:pt idx="972">
                  <c:v>14836.6257805815</c:v>
                </c:pt>
                <c:pt idx="973">
                  <c:v>14826.1792263601</c:v>
                </c:pt>
                <c:pt idx="974">
                  <c:v>14815.7416649447</c:v>
                </c:pt>
                <c:pt idx="975">
                  <c:v>14805.313074817001</c:v>
                </c:pt>
                <c:pt idx="976">
                  <c:v>14794.9139519363</c:v>
                </c:pt>
                <c:pt idx="977">
                  <c:v>14784.503325022701</c:v>
                </c:pt>
                <c:pt idx="978">
                  <c:v>14774.1017150925</c:v>
                </c:pt>
                <c:pt idx="979">
                  <c:v>14763.7091170357</c:v>
                </c:pt>
                <c:pt idx="980">
                  <c:v>14753.325520173999</c:v>
                </c:pt>
                <c:pt idx="981">
                  <c:v>14742.9508660062</c:v>
                </c:pt>
                <c:pt idx="982">
                  <c:v>14732.585159599799</c:v>
                </c:pt>
                <c:pt idx="983">
                  <c:v>14722.2283812975</c:v>
                </c:pt>
                <c:pt idx="984">
                  <c:v>14711.880527582</c:v>
                </c:pt>
                <c:pt idx="985">
                  <c:v>14701.541600071099</c:v>
                </c:pt>
                <c:pt idx="986">
                  <c:v>14691.236723312</c:v>
                </c:pt>
                <c:pt idx="987">
                  <c:v>14680.915430052501</c:v>
                </c:pt>
                <c:pt idx="988">
                  <c:v>14670.602875381999</c:v>
                </c:pt>
                <c:pt idx="989">
                  <c:v>14660.299040763601</c:v>
                </c:pt>
                <c:pt idx="990">
                  <c:v>14650.0038965565</c:v>
                </c:pt>
                <c:pt idx="991">
                  <c:v>14639.7174104356</c:v>
                </c:pt>
                <c:pt idx="992">
                  <c:v>14629.439577568701</c:v>
                </c:pt>
                <c:pt idx="993">
                  <c:v>14619.170356140099</c:v>
                </c:pt>
                <c:pt idx="994">
                  <c:v>14608.909705607601</c:v>
                </c:pt>
                <c:pt idx="995">
                  <c:v>14598.6827503722</c:v>
                </c:pt>
                <c:pt idx="996">
                  <c:v>14588.4392262817</c:v>
                </c:pt>
                <c:pt idx="997">
                  <c:v>14578.2042426363</c:v>
                </c:pt>
                <c:pt idx="998">
                  <c:v>14567.977767677799</c:v>
                </c:pt>
                <c:pt idx="999">
                  <c:v>14557.759776811999</c:v>
                </c:pt>
                <c:pt idx="1000">
                  <c:v>14547.550208869799</c:v>
                </c:pt>
                <c:pt idx="1001">
                  <c:v>14537.3490433393</c:v>
                </c:pt>
                <c:pt idx="1002">
                  <c:v>14527.156308330201</c:v>
                </c:pt>
                <c:pt idx="1003">
                  <c:v>14516.9719997912</c:v>
                </c:pt>
                <c:pt idx="1004">
                  <c:v>14506.796102058801</c:v>
                </c:pt>
                <c:pt idx="1005">
                  <c:v>14496.659014275599</c:v>
                </c:pt>
                <c:pt idx="1006">
                  <c:v>14486.4997809095</c:v>
                </c:pt>
                <c:pt idx="1007">
                  <c:v>14476.348788361</c:v>
                </c:pt>
                <c:pt idx="1008">
                  <c:v>14466.2060173665</c:v>
                </c:pt>
                <c:pt idx="1009">
                  <c:v>14456.0714528098</c:v>
                </c:pt>
                <c:pt idx="1010">
                  <c:v>14445.9450772741</c:v>
                </c:pt>
                <c:pt idx="1011">
                  <c:v>14435.826867772301</c:v>
                </c:pt>
                <c:pt idx="1012">
                  <c:v>14425.7168380928</c:v>
                </c:pt>
                <c:pt idx="1013">
                  <c:v>14415.615005535499</c:v>
                </c:pt>
                <c:pt idx="1014">
                  <c:v>14405.521338405701</c:v>
                </c:pt>
                <c:pt idx="1015">
                  <c:v>14395.474268517301</c:v>
                </c:pt>
                <c:pt idx="1016">
                  <c:v>14385.3968380692</c:v>
                </c:pt>
                <c:pt idx="1017">
                  <c:v>14375.327507702999</c:v>
                </c:pt>
                <c:pt idx="1018">
                  <c:v>14365.2662783736</c:v>
                </c:pt>
                <c:pt idx="1019">
                  <c:v>14355.2131710821</c:v>
                </c:pt>
                <c:pt idx="1020">
                  <c:v>14345.1681846833</c:v>
                </c:pt>
                <c:pt idx="1021">
                  <c:v>14335.1313344301</c:v>
                </c:pt>
                <c:pt idx="1022">
                  <c:v>14325.102663317401</c:v>
                </c:pt>
                <c:pt idx="1023">
                  <c:v>14315.0821434148</c:v>
                </c:pt>
                <c:pt idx="1024">
                  <c:v>14305.0698033752</c:v>
                </c:pt>
                <c:pt idx="1025">
                  <c:v>14295.109129611201</c:v>
                </c:pt>
                <c:pt idx="1026">
                  <c:v>14285.1131994265</c:v>
                </c:pt>
                <c:pt idx="1027">
                  <c:v>14275.125439752101</c:v>
                </c:pt>
                <c:pt idx="1028">
                  <c:v>14265.145789186399</c:v>
                </c:pt>
                <c:pt idx="1029">
                  <c:v>14255.174227579701</c:v>
                </c:pt>
                <c:pt idx="1030">
                  <c:v>14245.210715019401</c:v>
                </c:pt>
                <c:pt idx="1031">
                  <c:v>14235.255266149101</c:v>
                </c:pt>
                <c:pt idx="1032">
                  <c:v>14225.3079046163</c:v>
                </c:pt>
                <c:pt idx="1033">
                  <c:v>14215.368589378801</c:v>
                </c:pt>
                <c:pt idx="1034">
                  <c:v>14205.4373018109</c:v>
                </c:pt>
                <c:pt idx="1035">
                  <c:v>14195.543999540399</c:v>
                </c:pt>
                <c:pt idx="1036">
                  <c:v>14185.628606009101</c:v>
                </c:pt>
                <c:pt idx="1037">
                  <c:v>14175.721107971</c:v>
                </c:pt>
                <c:pt idx="1038">
                  <c:v>14165.821458812299</c:v>
                </c:pt>
                <c:pt idx="1039">
                  <c:v>14155.9296725079</c:v>
                </c:pt>
                <c:pt idx="1040">
                  <c:v>14146.0457479293</c:v>
                </c:pt>
                <c:pt idx="1041">
                  <c:v>14136.169657188701</c:v>
                </c:pt>
                <c:pt idx="1042">
                  <c:v>14126.3013734707</c:v>
                </c:pt>
                <c:pt idx="1043">
                  <c:v>14116.4408794583</c:v>
                </c:pt>
                <c:pt idx="1044">
                  <c:v>14106.5881881566</c:v>
                </c:pt>
                <c:pt idx="1045">
                  <c:v>14096.7589373309</c:v>
                </c:pt>
                <c:pt idx="1046">
                  <c:v>14086.921641041699</c:v>
                </c:pt>
                <c:pt idx="1047">
                  <c:v>14077.0920246771</c:v>
                </c:pt>
                <c:pt idx="1048">
                  <c:v>14067.270045221499</c:v>
                </c:pt>
                <c:pt idx="1049">
                  <c:v>14057.4556876932</c:v>
                </c:pt>
                <c:pt idx="1050">
                  <c:v>14047.6489336451</c:v>
                </c:pt>
                <c:pt idx="1051">
                  <c:v>14037.8497298148</c:v>
                </c:pt>
                <c:pt idx="1052">
                  <c:v>14028.058021802601</c:v>
                </c:pt>
                <c:pt idx="1053">
                  <c:v>14018.273754338699</c:v>
                </c:pt>
                <c:pt idx="1054">
                  <c:v>14008.496909121701</c:v>
                </c:pt>
                <c:pt idx="1055">
                  <c:v>13998.7357922024</c:v>
                </c:pt>
                <c:pt idx="1056">
                  <c:v>13988.9738312341</c:v>
                </c:pt>
                <c:pt idx="1057">
                  <c:v>13979.219279777601</c:v>
                </c:pt>
                <c:pt idx="1058">
                  <c:v>13969.4720870483</c:v>
                </c:pt>
                <c:pt idx="1059">
                  <c:v>13959.7322087832</c:v>
                </c:pt>
                <c:pt idx="1060">
                  <c:v>13949.9996068044</c:v>
                </c:pt>
                <c:pt idx="1061">
                  <c:v>13940.274284859401</c:v>
                </c:pt>
                <c:pt idx="1062">
                  <c:v>13930.5562137007</c:v>
                </c:pt>
                <c:pt idx="1063">
                  <c:v>13920.8453287384</c:v>
                </c:pt>
                <c:pt idx="1064">
                  <c:v>13911.1415347315</c:v>
                </c:pt>
                <c:pt idx="1065">
                  <c:v>13901.444733845799</c:v>
                </c:pt>
                <c:pt idx="1066">
                  <c:v>13891.7679560305</c:v>
                </c:pt>
                <c:pt idx="1067">
                  <c:v>13882.085007104901</c:v>
                </c:pt>
                <c:pt idx="1068">
                  <c:v>13872.408993761401</c:v>
                </c:pt>
                <c:pt idx="1069">
                  <c:v>13862.739859932801</c:v>
                </c:pt>
                <c:pt idx="1070">
                  <c:v>13853.0775675816</c:v>
                </c:pt>
                <c:pt idx="1071">
                  <c:v>13843.422073137701</c:v>
                </c:pt>
                <c:pt idx="1072">
                  <c:v>13833.7733073745</c:v>
                </c:pt>
                <c:pt idx="1073">
                  <c:v>13824.1312367461</c:v>
                </c:pt>
                <c:pt idx="1074">
                  <c:v>13814.4958114623</c:v>
                </c:pt>
                <c:pt idx="1075">
                  <c:v>13804.867002561999</c:v>
                </c:pt>
                <c:pt idx="1076">
                  <c:v>13795.2884427313</c:v>
                </c:pt>
                <c:pt idx="1077">
                  <c:v>13785.6728780044</c:v>
                </c:pt>
                <c:pt idx="1078">
                  <c:v>13776.063991823399</c:v>
                </c:pt>
                <c:pt idx="1079">
                  <c:v>13766.4617364441</c:v>
                </c:pt>
                <c:pt idx="1080">
                  <c:v>13756.8660698648</c:v>
                </c:pt>
                <c:pt idx="1081">
                  <c:v>13747.2769424485</c:v>
                </c:pt>
                <c:pt idx="1082">
                  <c:v>13737.694363812499</c:v>
                </c:pt>
                <c:pt idx="1083">
                  <c:v>13728.1183012948</c:v>
                </c:pt>
                <c:pt idx="1084">
                  <c:v>13718.548741730499</c:v>
                </c:pt>
                <c:pt idx="1085">
                  <c:v>13708.985658109499</c:v>
                </c:pt>
                <c:pt idx="1086">
                  <c:v>13699.5234541219</c:v>
                </c:pt>
                <c:pt idx="1087">
                  <c:v>13689.9731928479</c:v>
                </c:pt>
                <c:pt idx="1088">
                  <c:v>13680.4293461911</c:v>
                </c:pt>
                <c:pt idx="1089">
                  <c:v>13670.8919387119</c:v>
                </c:pt>
                <c:pt idx="1090">
                  <c:v>13661.3609390566</c:v>
                </c:pt>
                <c:pt idx="1091">
                  <c:v>13651.836302694501</c:v>
                </c:pt>
                <c:pt idx="1092">
                  <c:v>13642.3180038542</c:v>
                </c:pt>
                <c:pt idx="1093">
                  <c:v>13632.806050745599</c:v>
                </c:pt>
                <c:pt idx="1094">
                  <c:v>13623.3004220031</c:v>
                </c:pt>
                <c:pt idx="1095">
                  <c:v>13613.8010872578</c:v>
                </c:pt>
                <c:pt idx="1096">
                  <c:v>13604.308001768901</c:v>
                </c:pt>
                <c:pt idx="1097">
                  <c:v>13594.8776424192</c:v>
                </c:pt>
                <c:pt idx="1098">
                  <c:v>13585.396967115399</c:v>
                </c:pt>
                <c:pt idx="1099">
                  <c:v>13575.922550318601</c:v>
                </c:pt>
                <c:pt idx="1100">
                  <c:v>13566.4543484596</c:v>
                </c:pt>
                <c:pt idx="1101">
                  <c:v>13556.9923324629</c:v>
                </c:pt>
                <c:pt idx="1102">
                  <c:v>13547.5364793548</c:v>
                </c:pt>
                <c:pt idx="1103">
                  <c:v>13538.0867603484</c:v>
                </c:pt>
                <c:pt idx="1104">
                  <c:v>13528.643133073299</c:v>
                </c:pt>
                <c:pt idx="1105">
                  <c:v>13519.2056411879</c:v>
                </c:pt>
                <c:pt idx="1106">
                  <c:v>13509.7743080035</c:v>
                </c:pt>
                <c:pt idx="1107">
                  <c:v>13500.3491007543</c:v>
                </c:pt>
                <c:pt idx="1108">
                  <c:v>13490.956254318</c:v>
                </c:pt>
                <c:pt idx="1109">
                  <c:v>13481.543188015699</c:v>
                </c:pt>
                <c:pt idx="1110">
                  <c:v>13472.1361508961</c:v>
                </c:pt>
                <c:pt idx="1111">
                  <c:v>13462.7351339909</c:v>
                </c:pt>
                <c:pt idx="1112">
                  <c:v>13453.340094593599</c:v>
                </c:pt>
                <c:pt idx="1113">
                  <c:v>13443.950980019399</c:v>
                </c:pt>
                <c:pt idx="1114">
                  <c:v>13434.567769650301</c:v>
                </c:pt>
                <c:pt idx="1115">
                  <c:v>13425.1904445035</c:v>
                </c:pt>
                <c:pt idx="1116">
                  <c:v>13415.819033940999</c:v>
                </c:pt>
                <c:pt idx="1117">
                  <c:v>13406.4535620523</c:v>
                </c:pt>
                <c:pt idx="1118">
                  <c:v>13397.0963973337</c:v>
                </c:pt>
                <c:pt idx="1119">
                  <c:v>13387.742740408101</c:v>
                </c:pt>
                <c:pt idx="1120">
                  <c:v>13378.3949917677</c:v>
                </c:pt>
                <c:pt idx="1121">
                  <c:v>13369.053125221701</c:v>
                </c:pt>
                <c:pt idx="1122">
                  <c:v>13359.717103954001</c:v>
                </c:pt>
                <c:pt idx="1123">
                  <c:v>13350.386910757999</c:v>
                </c:pt>
                <c:pt idx="1124">
                  <c:v>13341.062515879799</c:v>
                </c:pt>
                <c:pt idx="1125">
                  <c:v>13331.7438891007</c:v>
                </c:pt>
                <c:pt idx="1126">
                  <c:v>13322.431015964199</c:v>
                </c:pt>
                <c:pt idx="1127">
                  <c:v>13313.1239023956</c:v>
                </c:pt>
                <c:pt idx="1128">
                  <c:v>13303.8225338375</c:v>
                </c:pt>
                <c:pt idx="1129">
                  <c:v>13294.605205191599</c:v>
                </c:pt>
                <c:pt idx="1130">
                  <c:v>13285.3153071612</c:v>
                </c:pt>
                <c:pt idx="1131">
                  <c:v>13276.0311296481</c:v>
                </c:pt>
                <c:pt idx="1132">
                  <c:v>13266.752670796601</c:v>
                </c:pt>
                <c:pt idx="1133">
                  <c:v>13257.4798910887</c:v>
                </c:pt>
                <c:pt idx="1134">
                  <c:v>13248.2127547532</c:v>
                </c:pt>
                <c:pt idx="1135">
                  <c:v>13238.951228868</c:v>
                </c:pt>
                <c:pt idx="1136">
                  <c:v>13229.6953146745</c:v>
                </c:pt>
                <c:pt idx="1137">
                  <c:v>13220.4450290447</c:v>
                </c:pt>
                <c:pt idx="1138">
                  <c:v>13211.2004011022</c:v>
                </c:pt>
                <c:pt idx="1139">
                  <c:v>13201.961446715701</c:v>
                </c:pt>
                <c:pt idx="1140">
                  <c:v>13192.793238193301</c:v>
                </c:pt>
                <c:pt idx="1141">
                  <c:v>13183.565558881999</c:v>
                </c:pt>
                <c:pt idx="1142">
                  <c:v>13174.3435340944</c:v>
                </c:pt>
                <c:pt idx="1143">
                  <c:v>13165.127133735599</c:v>
                </c:pt>
                <c:pt idx="1144">
                  <c:v>13155.9163447846</c:v>
                </c:pt>
                <c:pt idx="1145">
                  <c:v>13146.711143547</c:v>
                </c:pt>
                <c:pt idx="1146">
                  <c:v>13137.5115276956</c:v>
                </c:pt>
                <c:pt idx="1147">
                  <c:v>13128.3175304707</c:v>
                </c:pt>
                <c:pt idx="1148">
                  <c:v>13119.1291573648</c:v>
                </c:pt>
                <c:pt idx="1149">
                  <c:v>13109.946381912299</c:v>
                </c:pt>
                <c:pt idx="1150">
                  <c:v>13100.769181867299</c:v>
                </c:pt>
                <c:pt idx="1151">
                  <c:v>13091.647577972801</c:v>
                </c:pt>
                <c:pt idx="1152">
                  <c:v>13082.481538571499</c:v>
                </c:pt>
                <c:pt idx="1153">
                  <c:v>13073.3211010943</c:v>
                </c:pt>
                <c:pt idx="1154">
                  <c:v>13064.166219385599</c:v>
                </c:pt>
                <c:pt idx="1155">
                  <c:v>13055.016878214999</c:v>
                </c:pt>
                <c:pt idx="1156">
                  <c:v>13045.8731025983</c:v>
                </c:pt>
                <c:pt idx="1157">
                  <c:v>13036.734885124401</c:v>
                </c:pt>
                <c:pt idx="1158">
                  <c:v>13027.602178853</c:v>
                </c:pt>
                <c:pt idx="1159">
                  <c:v>13018.474926336499</c:v>
                </c:pt>
                <c:pt idx="1160">
                  <c:v>13009.353076835299</c:v>
                </c:pt>
                <c:pt idx="1161">
                  <c:v>13000.2366200182</c:v>
                </c:pt>
                <c:pt idx="1162">
                  <c:v>12991.1546532107</c:v>
                </c:pt>
                <c:pt idx="1163">
                  <c:v>12982.0489100421</c:v>
                </c:pt>
                <c:pt idx="1164">
                  <c:v>12972.9484901256</c:v>
                </c:pt>
                <c:pt idx="1165">
                  <c:v>12963.8533729137</c:v>
                </c:pt>
                <c:pt idx="1166">
                  <c:v>12954.7635585874</c:v>
                </c:pt>
                <c:pt idx="1167">
                  <c:v>12945.679052703699</c:v>
                </c:pt>
                <c:pt idx="1168">
                  <c:v>12936.5998665365</c:v>
                </c:pt>
                <c:pt idx="1169">
                  <c:v>12927.5260217997</c:v>
                </c:pt>
                <c:pt idx="1170">
                  <c:v>12918.457530887699</c:v>
                </c:pt>
                <c:pt idx="1171">
                  <c:v>12909.3943819826</c:v>
                </c:pt>
                <c:pt idx="1172">
                  <c:v>12900.336571119</c:v>
                </c:pt>
                <c:pt idx="1173">
                  <c:v>12891.300874144499</c:v>
                </c:pt>
                <c:pt idx="1174">
                  <c:v>12882.253745846099</c:v>
                </c:pt>
                <c:pt idx="1175">
                  <c:v>12873.211981640299</c:v>
                </c:pt>
                <c:pt idx="1176">
                  <c:v>12864.1755814685</c:v>
                </c:pt>
                <c:pt idx="1177">
                  <c:v>12855.1445376922</c:v>
                </c:pt>
                <c:pt idx="1178">
                  <c:v>12846.1188324205</c:v>
                </c:pt>
                <c:pt idx="1179">
                  <c:v>12837.098431075199</c:v>
                </c:pt>
                <c:pt idx="1180">
                  <c:v>12828.0833380769</c:v>
                </c:pt>
                <c:pt idx="1181">
                  <c:v>12819.073556343201</c:v>
                </c:pt>
                <c:pt idx="1182">
                  <c:v>12810.069080442399</c:v>
                </c:pt>
                <c:pt idx="1183">
                  <c:v>12801.0699067728</c:v>
                </c:pt>
                <c:pt idx="1184">
                  <c:v>12792.165552087799</c:v>
                </c:pt>
                <c:pt idx="1185">
                  <c:v>12783.176895357799</c:v>
                </c:pt>
                <c:pt idx="1186">
                  <c:v>12774.1935386695</c:v>
                </c:pt>
                <c:pt idx="1187">
                  <c:v>12765.215470213399</c:v>
                </c:pt>
                <c:pt idx="1188">
                  <c:v>12756.242696282001</c:v>
                </c:pt>
                <c:pt idx="1189">
                  <c:v>12747.2752320786</c:v>
                </c:pt>
                <c:pt idx="1190">
                  <c:v>12738.3130947884</c:v>
                </c:pt>
                <c:pt idx="1191">
                  <c:v>12729.3562919409</c:v>
                </c:pt>
                <c:pt idx="1192">
                  <c:v>12720.4048191371</c:v>
                </c:pt>
                <c:pt idx="1193">
                  <c:v>12711.458669354</c:v>
                </c:pt>
                <c:pt idx="1194">
                  <c:v>12702.517829537101</c:v>
                </c:pt>
                <c:pt idx="1195">
                  <c:v>12693.645084485301</c:v>
                </c:pt>
                <c:pt idx="1196">
                  <c:v>12684.714812558601</c:v>
                </c:pt>
                <c:pt idx="1197">
                  <c:v>12675.789805542499</c:v>
                </c:pt>
                <c:pt idx="1198">
                  <c:v>12666.8700209937</c:v>
                </c:pt>
                <c:pt idx="1199">
                  <c:v>12657.955418498999</c:v>
                </c:pt>
                <c:pt idx="1200">
                  <c:v>12649.045985672899</c:v>
                </c:pt>
                <c:pt idx="1201">
                  <c:v>12640.1417368158</c:v>
                </c:pt>
                <c:pt idx="1202">
                  <c:v>12631.2426497755</c:v>
                </c:pt>
                <c:pt idx="1203">
                  <c:v>12622.3487172164</c:v>
                </c:pt>
                <c:pt idx="1204">
                  <c:v>12613.4599753983</c:v>
                </c:pt>
                <c:pt idx="1205">
                  <c:v>12604.5764458843</c:v>
                </c:pt>
                <c:pt idx="1206">
                  <c:v>12595.726684450001</c:v>
                </c:pt>
                <c:pt idx="1207">
                  <c:v>12586.8536005717</c:v>
                </c:pt>
                <c:pt idx="1208">
                  <c:v>12577.985741733701</c:v>
                </c:pt>
                <c:pt idx="1209">
                  <c:v>12569.123081093599</c:v>
                </c:pt>
                <c:pt idx="1210">
                  <c:v>12560.26559336</c:v>
                </c:pt>
                <c:pt idx="1211">
                  <c:v>12551.413238176799</c:v>
                </c:pt>
                <c:pt idx="1212">
                  <c:v>12542.565996973201</c:v>
                </c:pt>
                <c:pt idx="1213">
                  <c:v>12533.723867594499</c:v>
                </c:pt>
                <c:pt idx="1214">
                  <c:v>12524.886865508201</c:v>
                </c:pt>
                <c:pt idx="1215">
                  <c:v>12516.0549803835</c:v>
                </c:pt>
                <c:pt idx="1216">
                  <c:v>12507.228186292399</c:v>
                </c:pt>
                <c:pt idx="1217">
                  <c:v>12498.4871198907</c:v>
                </c:pt>
                <c:pt idx="1218">
                  <c:v>12489.670431235199</c:v>
                </c:pt>
                <c:pt idx="1219">
                  <c:v>12480.858810035201</c:v>
                </c:pt>
                <c:pt idx="1220">
                  <c:v>12472.0522123021</c:v>
                </c:pt>
                <c:pt idx="1221">
                  <c:v>12463.2505979533</c:v>
                </c:pt>
                <c:pt idx="1222">
                  <c:v>12454.453957797599</c:v>
                </c:pt>
                <c:pt idx="1223">
                  <c:v>12445.662267690999</c:v>
                </c:pt>
                <c:pt idx="1224">
                  <c:v>12436.8755074976</c:v>
                </c:pt>
                <c:pt idx="1225">
                  <c:v>12428.093651421001</c:v>
                </c:pt>
                <c:pt idx="1226">
                  <c:v>12419.3166903233</c:v>
                </c:pt>
                <c:pt idx="1227">
                  <c:v>12410.5445788822</c:v>
                </c:pt>
                <c:pt idx="1228">
                  <c:v>12401.777295453599</c:v>
                </c:pt>
                <c:pt idx="1229">
                  <c:v>12393.063386886801</c:v>
                </c:pt>
                <c:pt idx="1230">
                  <c:v>12384.3057573884</c:v>
                </c:pt>
                <c:pt idx="1231">
                  <c:v>12375.552982644</c:v>
                </c:pt>
                <c:pt idx="1232">
                  <c:v>12366.8050241132</c:v>
                </c:pt>
                <c:pt idx="1233">
                  <c:v>12358.0618370874</c:v>
                </c:pt>
                <c:pt idx="1234">
                  <c:v>12349.323410786499</c:v>
                </c:pt>
                <c:pt idx="1235">
                  <c:v>12340.5897335888</c:v>
                </c:pt>
                <c:pt idx="1236">
                  <c:v>12331.8608098599</c:v>
                </c:pt>
                <c:pt idx="1237">
                  <c:v>12323.1366485621</c:v>
                </c:pt>
                <c:pt idx="1238">
                  <c:v>12314.4172431562</c:v>
                </c:pt>
                <c:pt idx="1239">
                  <c:v>12305.702547131101</c:v>
                </c:pt>
                <c:pt idx="1240">
                  <c:v>12297.0233521176</c:v>
                </c:pt>
                <c:pt idx="1241">
                  <c:v>12288.317950365999</c:v>
                </c:pt>
                <c:pt idx="1242">
                  <c:v>12279.6171763573</c:v>
                </c:pt>
                <c:pt idx="1243">
                  <c:v>12270.921010632201</c:v>
                </c:pt>
                <c:pt idx="1244">
                  <c:v>12262.229418855301</c:v>
                </c:pt>
                <c:pt idx="1245">
                  <c:v>12253.5423886031</c:v>
                </c:pt>
                <c:pt idx="1246">
                  <c:v>12244.8599051817</c:v>
                </c:pt>
                <c:pt idx="1247">
                  <c:v>12236.242627433599</c:v>
                </c:pt>
                <c:pt idx="1248">
                  <c:v>12227.5691891817</c:v>
                </c:pt>
                <c:pt idx="1249">
                  <c:v>12218.900279945099</c:v>
                </c:pt>
                <c:pt idx="1250">
                  <c:v>12210.235939846199</c:v>
                </c:pt>
                <c:pt idx="1251">
                  <c:v>12201.576199384101</c:v>
                </c:pt>
                <c:pt idx="1252">
                  <c:v>12192.972852224901</c:v>
                </c:pt>
                <c:pt idx="1253">
                  <c:v>12184.322256891401</c:v>
                </c:pt>
                <c:pt idx="1254">
                  <c:v>12175.6762475544</c:v>
                </c:pt>
                <c:pt idx="1255">
                  <c:v>12167.03482046</c:v>
                </c:pt>
                <c:pt idx="1256">
                  <c:v>12158.397950909201</c:v>
                </c:pt>
                <c:pt idx="1257">
                  <c:v>12149.765612884799</c:v>
                </c:pt>
                <c:pt idx="1258">
                  <c:v>12141.137789706199</c:v>
                </c:pt>
                <c:pt idx="1259">
                  <c:v>12132.5144598678</c:v>
                </c:pt>
                <c:pt idx="1260">
                  <c:v>12123.8955827553</c:v>
                </c:pt>
                <c:pt idx="1261">
                  <c:v>12115.281122754501</c:v>
                </c:pt>
                <c:pt idx="1262">
                  <c:v>12106.671070312999</c:v>
                </c:pt>
                <c:pt idx="1263">
                  <c:v>12098.089284538501</c:v>
                </c:pt>
                <c:pt idx="1264">
                  <c:v>12089.4880571866</c:v>
                </c:pt>
                <c:pt idx="1265">
                  <c:v>12080.891251840099</c:v>
                </c:pt>
                <c:pt idx="1266">
                  <c:v>12072.2988419507</c:v>
                </c:pt>
                <c:pt idx="1267">
                  <c:v>12063.7108100565</c:v>
                </c:pt>
                <c:pt idx="1268">
                  <c:v>12055.1271490283</c:v>
                </c:pt>
                <c:pt idx="1269">
                  <c:v>12046.547844377999</c:v>
                </c:pt>
                <c:pt idx="1270">
                  <c:v>12037.972876760399</c:v>
                </c:pt>
                <c:pt idx="1271">
                  <c:v>12029.402226198299</c:v>
                </c:pt>
                <c:pt idx="1272">
                  <c:v>12020.835871072901</c:v>
                </c:pt>
                <c:pt idx="1273">
                  <c:v>12012.2737929289</c:v>
                </c:pt>
                <c:pt idx="1274">
                  <c:v>12003.7159819795</c:v>
                </c:pt>
                <c:pt idx="1275">
                  <c:v>11995.1916797064</c:v>
                </c:pt>
                <c:pt idx="1276">
                  <c:v>11986.642425141201</c:v>
                </c:pt>
                <c:pt idx="1277">
                  <c:v>11978.097476233401</c:v>
                </c:pt>
                <c:pt idx="1278">
                  <c:v>11969.5568519595</c:v>
                </c:pt>
                <c:pt idx="1279">
                  <c:v>11961.0205375143</c:v>
                </c:pt>
                <c:pt idx="1280">
                  <c:v>11952.4885252814</c:v>
                </c:pt>
                <c:pt idx="1281">
                  <c:v>11943.9608130301</c:v>
                </c:pt>
                <c:pt idx="1282">
                  <c:v>11935.4373689694</c:v>
                </c:pt>
                <c:pt idx="1283">
                  <c:v>11926.918151489701</c:v>
                </c:pt>
                <c:pt idx="1284">
                  <c:v>11918.403143781001</c:v>
                </c:pt>
                <c:pt idx="1285">
                  <c:v>11909.8923523832</c:v>
                </c:pt>
                <c:pt idx="1286">
                  <c:v>11901.3857780205</c:v>
                </c:pt>
                <c:pt idx="1287">
                  <c:v>11892.9234730218</c:v>
                </c:pt>
                <c:pt idx="1288">
                  <c:v>11884.425321626801</c:v>
                </c:pt>
                <c:pt idx="1289">
                  <c:v>11875.931345933001</c:v>
                </c:pt>
                <c:pt idx="1290">
                  <c:v>11867.441537554299</c:v>
                </c:pt>
                <c:pt idx="1291">
                  <c:v>11858.9558974422</c:v>
                </c:pt>
                <c:pt idx="1292">
                  <c:v>11850.474439084501</c:v>
                </c:pt>
                <c:pt idx="1293">
                  <c:v>11841.997147579101</c:v>
                </c:pt>
                <c:pt idx="1294">
                  <c:v>11833.5240125114</c:v>
                </c:pt>
                <c:pt idx="1295">
                  <c:v>11825.055020993101</c:v>
                </c:pt>
                <c:pt idx="1296">
                  <c:v>11816.5901559543</c:v>
                </c:pt>
                <c:pt idx="1297">
                  <c:v>11808.1294140311</c:v>
                </c:pt>
                <c:pt idx="1298">
                  <c:v>11799.7255155482</c:v>
                </c:pt>
                <c:pt idx="1299">
                  <c:v>11791.273046737801</c:v>
                </c:pt>
                <c:pt idx="1300">
                  <c:v>11782.824746672901</c:v>
                </c:pt>
                <c:pt idx="1301">
                  <c:v>11774.3805710617</c:v>
                </c:pt>
                <c:pt idx="1302">
                  <c:v>11765.9404913215</c:v>
                </c:pt>
                <c:pt idx="1303">
                  <c:v>11757.504504832001</c:v>
                </c:pt>
                <c:pt idx="1304">
                  <c:v>11749.0726181508</c:v>
                </c:pt>
                <c:pt idx="1305">
                  <c:v>11740.644874724399</c:v>
                </c:pt>
                <c:pt idx="1306">
                  <c:v>11732.221283455099</c:v>
                </c:pt>
                <c:pt idx="1307">
                  <c:v>11723.801818370899</c:v>
                </c:pt>
                <c:pt idx="1308">
                  <c:v>11715.386463463999</c:v>
                </c:pt>
                <c:pt idx="1309">
                  <c:v>11706.9752161383</c:v>
                </c:pt>
                <c:pt idx="1310">
                  <c:v>11698.6333002915</c:v>
                </c:pt>
                <c:pt idx="1311">
                  <c:v>11690.230178266</c:v>
                </c:pt>
                <c:pt idx="1312">
                  <c:v>11681.831123305999</c:v>
                </c:pt>
                <c:pt idx="1313">
                  <c:v>11673.4361204743</c:v>
                </c:pt>
                <c:pt idx="1314">
                  <c:v>11665.045176372099</c:v>
                </c:pt>
                <c:pt idx="1315">
                  <c:v>11656.6582992399</c:v>
                </c:pt>
                <c:pt idx="1316">
                  <c:v>11648.2755147107</c:v>
                </c:pt>
                <c:pt idx="1317">
                  <c:v>11639.8968263891</c:v>
                </c:pt>
                <c:pt idx="1318">
                  <c:v>11631.5222169431</c:v>
                </c:pt>
                <c:pt idx="1319">
                  <c:v>11623.151673747399</c:v>
                </c:pt>
                <c:pt idx="1320">
                  <c:v>11614.785234191901</c:v>
                </c:pt>
                <c:pt idx="1321">
                  <c:v>11606.422915003601</c:v>
                </c:pt>
                <c:pt idx="1322">
                  <c:v>11598.138743118699</c:v>
                </c:pt>
                <c:pt idx="1323">
                  <c:v>11589.784638970799</c:v>
                </c:pt>
                <c:pt idx="1324">
                  <c:v>11581.4346766161</c:v>
                </c:pt>
                <c:pt idx="1325">
                  <c:v>11573.0888557341</c:v>
                </c:pt>
                <c:pt idx="1326">
                  <c:v>11564.747167405099</c:v>
                </c:pt>
                <c:pt idx="1327">
                  <c:v>11556.4096059527</c:v>
                </c:pt>
                <c:pt idx="1328">
                  <c:v>11548.0761856606</c:v>
                </c:pt>
                <c:pt idx="1329">
                  <c:v>11539.7469031978</c:v>
                </c:pt>
                <c:pt idx="1330">
                  <c:v>11531.421759823799</c:v>
                </c:pt>
                <c:pt idx="1331">
                  <c:v>11523.100743147001</c:v>
                </c:pt>
                <c:pt idx="1332">
                  <c:v>11514.783851992301</c:v>
                </c:pt>
                <c:pt idx="1333">
                  <c:v>11506.471078508501</c:v>
                </c:pt>
                <c:pt idx="1334">
                  <c:v>11498.2317240639</c:v>
                </c:pt>
                <c:pt idx="1335">
                  <c:v>11489.9271206626</c:v>
                </c:pt>
                <c:pt idx="1336">
                  <c:v>11481.6266158491</c:v>
                </c:pt>
                <c:pt idx="1337">
                  <c:v>11473.330190521299</c:v>
                </c:pt>
                <c:pt idx="1338">
                  <c:v>11465.037849649299</c:v>
                </c:pt>
                <c:pt idx="1339">
                  <c:v>11456.749605765701</c:v>
                </c:pt>
                <c:pt idx="1340">
                  <c:v>11448.465456989101</c:v>
                </c:pt>
                <c:pt idx="1341">
                  <c:v>11440.1854042256</c:v>
                </c:pt>
                <c:pt idx="1342">
                  <c:v>11431.909436554301</c:v>
                </c:pt>
                <c:pt idx="1343">
                  <c:v>11423.637528648</c:v>
                </c:pt>
                <c:pt idx="1344">
                  <c:v>11415.3696575875</c:v>
                </c:pt>
                <c:pt idx="1345">
                  <c:v>11407.105829295</c:v>
                </c:pt>
                <c:pt idx="1346">
                  <c:v>11398.9016806043</c:v>
                </c:pt>
                <c:pt idx="1347">
                  <c:v>11390.6459375783</c:v>
                </c:pt>
                <c:pt idx="1348">
                  <c:v>11382.394280699</c:v>
                </c:pt>
                <c:pt idx="1349">
                  <c:v>11374.1466911144</c:v>
                </c:pt>
                <c:pt idx="1350">
                  <c:v>11365.9031415478</c:v>
                </c:pt>
                <c:pt idx="1351">
                  <c:v>11357.6636302313</c:v>
                </c:pt>
                <c:pt idx="1352">
                  <c:v>11349.428184660001</c:v>
                </c:pt>
                <c:pt idx="1353">
                  <c:v>11341.196836716101</c:v>
                </c:pt>
                <c:pt idx="1354">
                  <c:v>11332.969586203601</c:v>
                </c:pt>
                <c:pt idx="1355">
                  <c:v>11324.7464320567</c:v>
                </c:pt>
                <c:pt idx="1356">
                  <c:v>11316.527337137901</c:v>
                </c:pt>
                <c:pt idx="1357">
                  <c:v>11308.3122704785</c:v>
                </c:pt>
                <c:pt idx="1358">
                  <c:v>11300.1012177176</c:v>
                </c:pt>
                <c:pt idx="1359">
                  <c:v>11291.931364193901</c:v>
                </c:pt>
                <c:pt idx="1360">
                  <c:v>11283.728342550001</c:v>
                </c:pt>
                <c:pt idx="1361">
                  <c:v>11275.529371386399</c:v>
                </c:pt>
                <c:pt idx="1362">
                  <c:v>11267.3344766182</c:v>
                </c:pt>
                <c:pt idx="1363">
                  <c:v>11259.143678893701</c:v>
                </c:pt>
                <c:pt idx="1364">
                  <c:v>11250.956976624</c:v>
                </c:pt>
                <c:pt idx="1365">
                  <c:v>11242.7743884465</c:v>
                </c:pt>
                <c:pt idx="1366">
                  <c:v>11234.5959273183</c:v>
                </c:pt>
                <c:pt idx="1367">
                  <c:v>11226.421604566</c:v>
                </c:pt>
                <c:pt idx="1368">
                  <c:v>11218.2514051546</c:v>
                </c:pt>
                <c:pt idx="1369">
                  <c:v>11210.0853239058</c:v>
                </c:pt>
                <c:pt idx="1370">
                  <c:v>11201.9233622513</c:v>
                </c:pt>
                <c:pt idx="1371">
                  <c:v>11193.7736433595</c:v>
                </c:pt>
                <c:pt idx="1372">
                  <c:v>11185.619896758701</c:v>
                </c:pt>
                <c:pt idx="1373">
                  <c:v>11177.4702355271</c:v>
                </c:pt>
                <c:pt idx="1374">
                  <c:v>11169.3246636979</c:v>
                </c:pt>
                <c:pt idx="1375">
                  <c:v>11161.1831776542</c:v>
                </c:pt>
                <c:pt idx="1376">
                  <c:v>11153.0457772188</c:v>
                </c:pt>
                <c:pt idx="1377">
                  <c:v>11144.912456009901</c:v>
                </c:pt>
                <c:pt idx="1378">
                  <c:v>11136.7831999846</c:v>
                </c:pt>
                <c:pt idx="1379">
                  <c:v>11128.658010330801</c:v>
                </c:pt>
                <c:pt idx="1380">
                  <c:v>11120.536889085</c:v>
                </c:pt>
                <c:pt idx="1381">
                  <c:v>11112.4198539422</c:v>
                </c:pt>
                <c:pt idx="1382">
                  <c:v>11104.306923980501</c:v>
                </c:pt>
                <c:pt idx="1383">
                  <c:v>11096.2426880397</c:v>
                </c:pt>
                <c:pt idx="1384">
                  <c:v>11088.138002497601</c:v>
                </c:pt>
                <c:pt idx="1385">
                  <c:v>11080.037458025499</c:v>
                </c:pt>
                <c:pt idx="1386">
                  <c:v>11071.9410602848</c:v>
                </c:pt>
                <c:pt idx="1387">
                  <c:v>11063.848796791201</c:v>
                </c:pt>
                <c:pt idx="1388">
                  <c:v>11055.7606643376</c:v>
                </c:pt>
                <c:pt idx="1389">
                  <c:v>11047.676662944299</c:v>
                </c:pt>
                <c:pt idx="1390">
                  <c:v>11039.5967642166</c:v>
                </c:pt>
                <c:pt idx="1391">
                  <c:v>11031.5209615849</c:v>
                </c:pt>
                <c:pt idx="1392">
                  <c:v>11023.449255191301</c:v>
                </c:pt>
                <c:pt idx="1393">
                  <c:v>11015.3816388956</c:v>
                </c:pt>
                <c:pt idx="1394">
                  <c:v>11007.318103943</c:v>
                </c:pt>
                <c:pt idx="1395">
                  <c:v>10999.3266063253</c:v>
                </c:pt>
                <c:pt idx="1396">
                  <c:v>10991.2711864337</c:v>
                </c:pt>
                <c:pt idx="1397">
                  <c:v>10983.219841058301</c:v>
                </c:pt>
                <c:pt idx="1398">
                  <c:v>10975.1725616901</c:v>
                </c:pt>
                <c:pt idx="1399">
                  <c:v>10967.1293196147</c:v>
                </c:pt>
                <c:pt idx="1400">
                  <c:v>10959.090118930801</c:v>
                </c:pt>
                <c:pt idx="1401">
                  <c:v>10951.054970048401</c:v>
                </c:pt>
                <c:pt idx="1402">
                  <c:v>10943.023879186399</c:v>
                </c:pt>
                <c:pt idx="1403">
                  <c:v>10934.996846219699</c:v>
                </c:pt>
                <c:pt idx="1404">
                  <c:v>10926.973864604601</c:v>
                </c:pt>
                <c:pt idx="1405">
                  <c:v>10918.954917466301</c:v>
                </c:pt>
                <c:pt idx="1406">
                  <c:v>10910.939982568299</c:v>
                </c:pt>
                <c:pt idx="1407">
                  <c:v>10902.9290376186</c:v>
                </c:pt>
                <c:pt idx="1408">
                  <c:v>10894.9262893414</c:v>
                </c:pt>
                <c:pt idx="1409">
                  <c:v>10886.9233148082</c:v>
                </c:pt>
                <c:pt idx="1410">
                  <c:v>10878.9243260935</c:v>
                </c:pt>
                <c:pt idx="1411">
                  <c:v>10870.9292976548</c:v>
                </c:pt>
                <c:pt idx="1412">
                  <c:v>10862.938210247999</c:v>
                </c:pt>
                <c:pt idx="1413">
                  <c:v>10854.9510535149</c:v>
                </c:pt>
                <c:pt idx="1414">
                  <c:v>10846.967817197899</c:v>
                </c:pt>
                <c:pt idx="1415">
                  <c:v>10838.9884746723</c:v>
                </c:pt>
                <c:pt idx="1416">
                  <c:v>10831.013013791</c:v>
                </c:pt>
                <c:pt idx="1417">
                  <c:v>10823.0414502444</c:v>
                </c:pt>
                <c:pt idx="1418">
                  <c:v>10815.073784595899</c:v>
                </c:pt>
                <c:pt idx="1419">
                  <c:v>10807.1100086527</c:v>
                </c:pt>
                <c:pt idx="1420">
                  <c:v>10799.1734148255</c:v>
                </c:pt>
                <c:pt idx="1421">
                  <c:v>10791.2174517315</c:v>
                </c:pt>
                <c:pt idx="1422">
                  <c:v>10783.265396106401</c:v>
                </c:pt>
                <c:pt idx="1423">
                  <c:v>10775.317234364</c:v>
                </c:pt>
                <c:pt idx="1424">
                  <c:v>10767.372957469801</c:v>
                </c:pt>
                <c:pt idx="1425">
                  <c:v>10759.4325544402</c:v>
                </c:pt>
                <c:pt idx="1426">
                  <c:v>10751.4960205194</c:v>
                </c:pt>
                <c:pt idx="1427">
                  <c:v>10743.563364432601</c:v>
                </c:pt>
                <c:pt idx="1428">
                  <c:v>10735.634585379001</c:v>
                </c:pt>
                <c:pt idx="1429">
                  <c:v>10727.709663459</c:v>
                </c:pt>
                <c:pt idx="1430">
                  <c:v>10719.7885827316</c:v>
                </c:pt>
                <c:pt idx="1431">
                  <c:v>10711.871356849801</c:v>
                </c:pt>
                <c:pt idx="1432">
                  <c:v>10703.957987801999</c:v>
                </c:pt>
                <c:pt idx="1433">
                  <c:v>10696.093060884699</c:v>
                </c:pt>
                <c:pt idx="1434">
                  <c:v>10688.187384479101</c:v>
                </c:pt>
                <c:pt idx="1435">
                  <c:v>10680.2855618701</c:v>
                </c:pt>
                <c:pt idx="1436">
                  <c:v>10672.3875848056</c:v>
                </c:pt>
                <c:pt idx="1437">
                  <c:v>10664.4934439434</c:v>
                </c:pt>
                <c:pt idx="1438">
                  <c:v>10656.603120641001</c:v>
                </c:pt>
                <c:pt idx="1439">
                  <c:v>10648.716596758401</c:v>
                </c:pt>
                <c:pt idx="1440">
                  <c:v>10640.8338550955</c:v>
                </c:pt>
                <c:pt idx="1441">
                  <c:v>10632.954859951</c:v>
                </c:pt>
                <c:pt idx="1442">
                  <c:v>10625.0795996746</c:v>
                </c:pt>
                <c:pt idx="1443">
                  <c:v>10617.2080923923</c:v>
                </c:pt>
                <c:pt idx="1444">
                  <c:v>10609.340329987201</c:v>
                </c:pt>
                <c:pt idx="1445">
                  <c:v>10601.476318160199</c:v>
                </c:pt>
                <c:pt idx="1446">
                  <c:v>10593.679358097301</c:v>
                </c:pt>
                <c:pt idx="1447">
                  <c:v>10585.822820688099</c:v>
                </c:pt>
                <c:pt idx="1448">
                  <c:v>10577.970043916501</c:v>
                </c:pt>
                <c:pt idx="1449">
                  <c:v>10570.121022474001</c:v>
                </c:pt>
                <c:pt idx="1450">
                  <c:v>10562.275751453401</c:v>
                </c:pt>
                <c:pt idx="1451">
                  <c:v>10554.4342239789</c:v>
                </c:pt>
                <c:pt idx="1452">
                  <c:v>10546.5963966372</c:v>
                </c:pt>
                <c:pt idx="1453">
                  <c:v>10538.7622669702</c:v>
                </c:pt>
                <c:pt idx="1454">
                  <c:v>10530.9318443846</c:v>
                </c:pt>
                <c:pt idx="1455">
                  <c:v>10523.105122344899</c:v>
                </c:pt>
                <c:pt idx="1456">
                  <c:v>10515.282089066</c:v>
                </c:pt>
                <c:pt idx="1457">
                  <c:v>10507.4627437688</c:v>
                </c:pt>
                <c:pt idx="1458">
                  <c:v>10499.653784435901</c:v>
                </c:pt>
                <c:pt idx="1459">
                  <c:v>10491.8418244645</c:v>
                </c:pt>
                <c:pt idx="1460">
                  <c:v>10484.0335479524</c:v>
                </c:pt>
                <c:pt idx="1461">
                  <c:v>10476.2289541673</c:v>
                </c:pt>
                <c:pt idx="1462">
                  <c:v>10468.428040051</c:v>
                </c:pt>
                <c:pt idx="1463">
                  <c:v>10460.6307990773</c:v>
                </c:pt>
                <c:pt idx="1464">
                  <c:v>10452.8372427292</c:v>
                </c:pt>
                <c:pt idx="1465">
                  <c:v>10445.0473553948</c:v>
                </c:pt>
                <c:pt idx="1466">
                  <c:v>10437.261119291299</c:v>
                </c:pt>
                <c:pt idx="1467">
                  <c:v>10429.4784961848</c:v>
                </c:pt>
                <c:pt idx="1468">
                  <c:v>10421.699472173301</c:v>
                </c:pt>
                <c:pt idx="1469">
                  <c:v>10413.9240318744</c:v>
                </c:pt>
                <c:pt idx="1470">
                  <c:v>10406.15215822</c:v>
                </c:pt>
                <c:pt idx="1471">
                  <c:v>10398.412027930101</c:v>
                </c:pt>
                <c:pt idx="1472">
                  <c:v>10390.6472863666</c:v>
                </c:pt>
                <c:pt idx="1473">
                  <c:v>10382.8861149074</c:v>
                </c:pt>
                <c:pt idx="1474">
                  <c:v>10375.128501187201</c:v>
                </c:pt>
                <c:pt idx="1475">
                  <c:v>10367.374449871701</c:v>
                </c:pt>
                <c:pt idx="1476">
                  <c:v>10359.6239474333</c:v>
                </c:pt>
                <c:pt idx="1477">
                  <c:v>10351.876991348799</c:v>
                </c:pt>
                <c:pt idx="1478">
                  <c:v>10344.1335778835</c:v>
                </c:pt>
                <c:pt idx="1479">
                  <c:v>10336.3936906013</c:v>
                </c:pt>
                <c:pt idx="1480">
                  <c:v>10328.6573141595</c:v>
                </c:pt>
                <c:pt idx="1481">
                  <c:v>10320.9244252476</c:v>
                </c:pt>
                <c:pt idx="1482">
                  <c:v>10313.194998504099</c:v>
                </c:pt>
                <c:pt idx="1483">
                  <c:v>10305.4690007439</c:v>
                </c:pt>
                <c:pt idx="1484">
                  <c:v>10297.8024973436</c:v>
                </c:pt>
                <c:pt idx="1485">
                  <c:v>10290.0832004691</c:v>
                </c:pt>
                <c:pt idx="1486">
                  <c:v>10282.3672243234</c:v>
                </c:pt>
                <c:pt idx="1487">
                  <c:v>10274.6545692939</c:v>
                </c:pt>
                <c:pt idx="1488">
                  <c:v>10266.9452280898</c:v>
                </c:pt>
                <c:pt idx="1489">
                  <c:v>10259.2391910838</c:v>
                </c:pt>
                <c:pt idx="1490">
                  <c:v>10251.536456935501</c:v>
                </c:pt>
                <c:pt idx="1491">
                  <c:v>10243.837013247199</c:v>
                </c:pt>
                <c:pt idx="1492">
                  <c:v>10236.140837033699</c:v>
                </c:pt>
                <c:pt idx="1493">
                  <c:v>10228.4479132836</c:v>
                </c:pt>
                <c:pt idx="1494">
                  <c:v>10220.758237869401</c:v>
                </c:pt>
                <c:pt idx="1495">
                  <c:v>10213.071819745101</c:v>
                </c:pt>
                <c:pt idx="1496">
                  <c:v>10205.3886606293</c:v>
                </c:pt>
                <c:pt idx="1497">
                  <c:v>10197.736809928499</c:v>
                </c:pt>
                <c:pt idx="1498">
                  <c:v>10190.060182726</c:v>
                </c:pt>
                <c:pt idx="1499">
                  <c:v>10182.386833614501</c:v>
                </c:pt>
                <c:pt idx="1500">
                  <c:v>10174.716743129</c:v>
                </c:pt>
                <c:pt idx="1501">
                  <c:v>10167.0499078593</c:v>
                </c:pt>
                <c:pt idx="1502">
                  <c:v>10159.3863066625</c:v>
                </c:pt>
                <c:pt idx="1503">
                  <c:v>10151.7259311831</c:v>
                </c:pt>
                <c:pt idx="1504">
                  <c:v>10144.068790929399</c:v>
                </c:pt>
                <c:pt idx="1505">
                  <c:v>10136.414894981401</c:v>
                </c:pt>
                <c:pt idx="1506">
                  <c:v>10128.7642432959</c:v>
                </c:pt>
                <c:pt idx="1507">
                  <c:v>10121.116848527399</c:v>
                </c:pt>
                <c:pt idx="1508">
                  <c:v>10113.4727289517</c:v>
                </c:pt>
                <c:pt idx="1509">
                  <c:v>10105.831890781699</c:v>
                </c:pt>
                <c:pt idx="1510">
                  <c:v>10098.2064491568</c:v>
                </c:pt>
                <c:pt idx="1511">
                  <c:v>10090.5722010053</c:v>
                </c:pt>
                <c:pt idx="1512">
                  <c:v>10082.9412723518</c:v>
                </c:pt>
                <c:pt idx="1513">
                  <c:v>10075.313683053801</c:v>
                </c:pt>
                <c:pt idx="1514">
                  <c:v>10067.6894417362</c:v>
                </c:pt>
                <c:pt idx="1515">
                  <c:v>10060.0685406421</c:v>
                </c:pt>
                <c:pt idx="1516">
                  <c:v>10052.450957265601</c:v>
                </c:pt>
                <c:pt idx="1517">
                  <c:v>10044.836690481699</c:v>
                </c:pt>
                <c:pt idx="1518">
                  <c:v>10037.2257301355</c:v>
                </c:pt>
                <c:pt idx="1519">
                  <c:v>10029.618068821601</c:v>
                </c:pt>
                <c:pt idx="1520">
                  <c:v>10022.013709146901</c:v>
                </c:pt>
                <c:pt idx="1521">
                  <c:v>10014.412649460201</c:v>
                </c:pt>
                <c:pt idx="1522">
                  <c:v>10006.814872475499</c:v>
                </c:pt>
                <c:pt idx="1523">
                  <c:v>9999.2785512068003</c:v>
                </c:pt>
                <c:pt idx="1524">
                  <c:v>9991.6873067361703</c:v>
                </c:pt>
                <c:pt idx="1525">
                  <c:v>9984.0993230620807</c:v>
                </c:pt>
                <c:pt idx="1526">
                  <c:v>9976.5145947686997</c:v>
                </c:pt>
                <c:pt idx="1527">
                  <c:v>9968.9331371847293</c:v>
                </c:pt>
                <c:pt idx="1528">
                  <c:v>9961.3549632608392</c:v>
                </c:pt>
                <c:pt idx="1529">
                  <c:v>9953.7800620224807</c:v>
                </c:pt>
                <c:pt idx="1530">
                  <c:v>9946.2084388948297</c:v>
                </c:pt>
                <c:pt idx="1531">
                  <c:v>9938.6401058001793</c:v>
                </c:pt>
                <c:pt idx="1532">
                  <c:v>9931.0750668053697</c:v>
                </c:pt>
                <c:pt idx="1533">
                  <c:v>9923.5133361112803</c:v>
                </c:pt>
                <c:pt idx="1534">
                  <c:v>9915.9549268545397</c:v>
                </c:pt>
                <c:pt idx="1535">
                  <c:v>9908.3998314783294</c:v>
                </c:pt>
                <c:pt idx="1536">
                  <c:v>9900.8480147165501</c:v>
                </c:pt>
                <c:pt idx="1537">
                  <c:v>9893.31850289869</c:v>
                </c:pt>
                <c:pt idx="1538">
                  <c:v>9885.7732184316392</c:v>
                </c:pt>
                <c:pt idx="1539">
                  <c:v>9878.2312031513993</c:v>
                </c:pt>
                <c:pt idx="1540">
                  <c:v>9870.6924565689696</c:v>
                </c:pt>
                <c:pt idx="1541">
                  <c:v>9863.1569755167493</c:v>
                </c:pt>
                <c:pt idx="1542">
                  <c:v>9855.62474886358</c:v>
                </c:pt>
                <c:pt idx="1543">
                  <c:v>9848.0957488427503</c:v>
                </c:pt>
                <c:pt idx="1544">
                  <c:v>9840.5699684341198</c:v>
                </c:pt>
                <c:pt idx="1545">
                  <c:v>9833.0474101494892</c:v>
                </c:pt>
                <c:pt idx="1546">
                  <c:v>9825.5280552533495</c:v>
                </c:pt>
                <c:pt idx="1547">
                  <c:v>9818.0119085657807</c:v>
                </c:pt>
                <c:pt idx="1548">
                  <c:v>9810.4989596795695</c:v>
                </c:pt>
                <c:pt idx="1549">
                  <c:v>9802.9892087185199</c:v>
                </c:pt>
                <c:pt idx="1550">
                  <c:v>9795.5317063089096</c:v>
                </c:pt>
                <c:pt idx="1551">
                  <c:v>9788.0283149384595</c:v>
                </c:pt>
                <c:pt idx="1552">
                  <c:v>9780.5281038566209</c:v>
                </c:pt>
                <c:pt idx="1553">
                  <c:v>9773.0310770985107</c:v>
                </c:pt>
                <c:pt idx="1554">
                  <c:v>9765.5372281214095</c:v>
                </c:pt>
                <c:pt idx="1555">
                  <c:v>9758.04655886006</c:v>
                </c:pt>
                <c:pt idx="1556">
                  <c:v>9750.5590748405702</c:v>
                </c:pt>
                <c:pt idx="1557">
                  <c:v>9743.0747825098297</c:v>
                </c:pt>
                <c:pt idx="1558">
                  <c:v>9735.5936691821807</c:v>
                </c:pt>
                <c:pt idx="1559">
                  <c:v>9728.1157489869893</c:v>
                </c:pt>
                <c:pt idx="1560">
                  <c:v>9720.6410043506294</c:v>
                </c:pt>
                <c:pt idx="1561">
                  <c:v>9713.1694214255294</c:v>
                </c:pt>
                <c:pt idx="1562">
                  <c:v>9705.7009811622102</c:v>
                </c:pt>
                <c:pt idx="1563">
                  <c:v>9698.2426035839508</c:v>
                </c:pt>
                <c:pt idx="1564">
                  <c:v>9690.7804085893895</c:v>
                </c:pt>
                <c:pt idx="1565">
                  <c:v>9683.3213219064601</c:v>
                </c:pt>
                <c:pt idx="1566">
                  <c:v>9675.8653468483899</c:v>
                </c:pt>
                <c:pt idx="1567">
                  <c:v>9668.4124825470899</c:v>
                </c:pt>
                <c:pt idx="1568">
                  <c:v>9660.9627142500194</c:v>
                </c:pt>
                <c:pt idx="1569">
                  <c:v>9653.5160248706798</c:v>
                </c:pt>
                <c:pt idx="1570">
                  <c:v>9646.0723977617708</c:v>
                </c:pt>
                <c:pt idx="1571">
                  <c:v>9638.6318236355692</c:v>
                </c:pt>
                <c:pt idx="1572">
                  <c:v>9631.1942927762902</c:v>
                </c:pt>
                <c:pt idx="1573">
                  <c:v>9623.7597905909497</c:v>
                </c:pt>
                <c:pt idx="1574">
                  <c:v>9616.3282944100392</c:v>
                </c:pt>
                <c:pt idx="1575">
                  <c:v>9608.8997946766103</c:v>
                </c:pt>
                <c:pt idx="1576">
                  <c:v>9601.4742690891308</c:v>
                </c:pt>
                <c:pt idx="1577">
                  <c:v>9594.0949419125809</c:v>
                </c:pt>
                <c:pt idx="1578">
                  <c:v>9586.6753416007195</c:v>
                </c:pt>
                <c:pt idx="1579">
                  <c:v>9579.2587139062998</c:v>
                </c:pt>
                <c:pt idx="1580">
                  <c:v>9571.8450735954902</c:v>
                </c:pt>
                <c:pt idx="1581">
                  <c:v>9564.4344590847995</c:v>
                </c:pt>
                <c:pt idx="1582">
                  <c:v>9557.0268777512101</c:v>
                </c:pt>
                <c:pt idx="1583">
                  <c:v>9549.6223483287395</c:v>
                </c:pt>
                <c:pt idx="1584">
                  <c:v>9542.2208849632007</c:v>
                </c:pt>
                <c:pt idx="1585">
                  <c:v>9534.8225061060602</c:v>
                </c:pt>
                <c:pt idx="1586">
                  <c:v>9527.4272085014509</c:v>
                </c:pt>
                <c:pt idx="1587">
                  <c:v>9520.0349817472397</c:v>
                </c:pt>
                <c:pt idx="1588">
                  <c:v>9512.6458243587203</c:v>
                </c:pt>
                <c:pt idx="1589">
                  <c:v>9505.2597538656792</c:v>
                </c:pt>
                <c:pt idx="1590">
                  <c:v>9497.8907867245998</c:v>
                </c:pt>
                <c:pt idx="1591">
                  <c:v>9490.5109170133092</c:v>
                </c:pt>
                <c:pt idx="1592">
                  <c:v>9483.1341523288593</c:v>
                </c:pt>
                <c:pt idx="1593">
                  <c:v>9475.7604770660691</c:v>
                </c:pt>
                <c:pt idx="1594">
                  <c:v>9468.3898711791007</c:v>
                </c:pt>
                <c:pt idx="1595">
                  <c:v>9461.0223165081497</c:v>
                </c:pt>
                <c:pt idx="1596">
                  <c:v>9453.6578097479596</c:v>
                </c:pt>
                <c:pt idx="1597">
                  <c:v>9446.2963606540998</c:v>
                </c:pt>
                <c:pt idx="1598">
                  <c:v>9438.9379587258209</c:v>
                </c:pt>
                <c:pt idx="1599">
                  <c:v>9431.5825865970291</c:v>
                </c:pt>
                <c:pt idx="1600">
                  <c:v>9424.2302230928108</c:v>
                </c:pt>
                <c:pt idx="1601">
                  <c:v>9416.8808515152396</c:v>
                </c:pt>
                <c:pt idx="1602">
                  <c:v>9409.53446974906</c:v>
                </c:pt>
                <c:pt idx="1603">
                  <c:v>9402.1910663454491</c:v>
                </c:pt>
                <c:pt idx="1604">
                  <c:v>9394.8922905628806</c:v>
                </c:pt>
                <c:pt idx="1605">
                  <c:v>9387.5548281933497</c:v>
                </c:pt>
                <c:pt idx="1606">
                  <c:v>9380.2203533868906</c:v>
                </c:pt>
                <c:pt idx="1607">
                  <c:v>9372.8888674898699</c:v>
                </c:pt>
                <c:pt idx="1608">
                  <c:v>9365.5603684616999</c:v>
                </c:pt>
                <c:pt idx="1609">
                  <c:v>9358.2348538915194</c:v>
                </c:pt>
                <c:pt idx="1610">
                  <c:v>9350.9122996944498</c:v>
                </c:pt>
                <c:pt idx="1611">
                  <c:v>9343.5926844214791</c:v>
                </c:pt>
                <c:pt idx="1612">
                  <c:v>9336.2759963995395</c:v>
                </c:pt>
                <c:pt idx="1613">
                  <c:v>9328.9622479329591</c:v>
                </c:pt>
                <c:pt idx="1614">
                  <c:v>9321.6514454406606</c:v>
                </c:pt>
                <c:pt idx="1615">
                  <c:v>9314.3435943732002</c:v>
                </c:pt>
                <c:pt idx="1616">
                  <c:v>9307.0386968742805</c:v>
                </c:pt>
                <c:pt idx="1617">
                  <c:v>9299.7370562018496</c:v>
                </c:pt>
                <c:pt idx="1618">
                  <c:v>9292.43802126214</c:v>
                </c:pt>
                <c:pt idx="1619">
                  <c:v>9285.14191598248</c:v>
                </c:pt>
                <c:pt idx="1620">
                  <c:v>9277.8487642980508</c:v>
                </c:pt>
                <c:pt idx="1621">
                  <c:v>9270.5585803788599</c:v>
                </c:pt>
                <c:pt idx="1622">
                  <c:v>9263.2713446927501</c:v>
                </c:pt>
                <c:pt idx="1623">
                  <c:v>9255.9870382178106</c:v>
                </c:pt>
                <c:pt idx="1624">
                  <c:v>9248.7056567244108</c:v>
                </c:pt>
                <c:pt idx="1625">
                  <c:v>9241.42720389838</c:v>
                </c:pt>
                <c:pt idx="1626">
                  <c:v>9234.1516694030306</c:v>
                </c:pt>
                <c:pt idx="1627">
                  <c:v>9226.8790623007699</c:v>
                </c:pt>
                <c:pt idx="1628">
                  <c:v>9219.6093686951299</c:v>
                </c:pt>
                <c:pt idx="1629">
                  <c:v>9212.3425674124101</c:v>
                </c:pt>
                <c:pt idx="1630">
                  <c:v>9205.0786674156407</c:v>
                </c:pt>
                <c:pt idx="1631">
                  <c:v>9197.8498761907904</c:v>
                </c:pt>
                <c:pt idx="1632">
                  <c:v>9190.5917777014092</c:v>
                </c:pt>
                <c:pt idx="1633">
                  <c:v>9183.3366057451894</c:v>
                </c:pt>
                <c:pt idx="1634">
                  <c:v>9176.0843699995294</c:v>
                </c:pt>
                <c:pt idx="1635">
                  <c:v>9168.8350667879695</c:v>
                </c:pt>
                <c:pt idx="1636">
                  <c:v>9161.5886931184305</c:v>
                </c:pt>
                <c:pt idx="1637">
                  <c:v>9154.3452338015795</c:v>
                </c:pt>
                <c:pt idx="1638">
                  <c:v>9147.1046849647901</c:v>
                </c:pt>
                <c:pt idx="1639">
                  <c:v>9139.8670475351391</c:v>
                </c:pt>
                <c:pt idx="1640">
                  <c:v>9132.6323108512206</c:v>
                </c:pt>
                <c:pt idx="1641">
                  <c:v>9125.4004753738009</c:v>
                </c:pt>
                <c:pt idx="1642">
                  <c:v>9118.1715143696092</c:v>
                </c:pt>
                <c:pt idx="1643">
                  <c:v>9110.9454115966291</c:v>
                </c:pt>
                <c:pt idx="1644">
                  <c:v>9103.7221467802101</c:v>
                </c:pt>
                <c:pt idx="1645">
                  <c:v>9096.5612096843997</c:v>
                </c:pt>
                <c:pt idx="1646">
                  <c:v>9089.3435938203293</c:v>
                </c:pt>
                <c:pt idx="1647">
                  <c:v>9082.1288028607196</c:v>
                </c:pt>
                <c:pt idx="1648">
                  <c:v>9074.91682712084</c:v>
                </c:pt>
                <c:pt idx="1649">
                  <c:v>9067.7076562662096</c:v>
                </c:pt>
                <c:pt idx="1650">
                  <c:v>9060.5012978985997</c:v>
                </c:pt>
                <c:pt idx="1651">
                  <c:v>9053.2977621464397</c:v>
                </c:pt>
                <c:pt idx="1652">
                  <c:v>9046.0970471340497</c:v>
                </c:pt>
                <c:pt idx="1653">
                  <c:v>9038.8991610642006</c:v>
                </c:pt>
                <c:pt idx="1654">
                  <c:v>9031.7041147486907</c:v>
                </c:pt>
                <c:pt idx="1655">
                  <c:v>9024.5118933159993</c:v>
                </c:pt>
                <c:pt idx="1656">
                  <c:v>9017.3224927275496</c:v>
                </c:pt>
                <c:pt idx="1657">
                  <c:v>9010.1359088319296</c:v>
                </c:pt>
                <c:pt idx="1658">
                  <c:v>9002.9521205610508</c:v>
                </c:pt>
                <c:pt idx="1659">
                  <c:v>8995.7890422916207</c:v>
                </c:pt>
                <c:pt idx="1660">
                  <c:v>8988.6108322197906</c:v>
                </c:pt>
                <c:pt idx="1661">
                  <c:v>8981.4354332962794</c:v>
                </c:pt>
                <c:pt idx="1662">
                  <c:v>8974.2628652755593</c:v>
                </c:pt>
                <c:pt idx="1663">
                  <c:v>8967.0931370080998</c:v>
                </c:pt>
                <c:pt idx="1664">
                  <c:v>8959.9262352239202</c:v>
                </c:pt>
                <c:pt idx="1665">
                  <c:v>8952.7621624308904</c:v>
                </c:pt>
                <c:pt idx="1666">
                  <c:v>8945.6009101980399</c:v>
                </c:pt>
                <c:pt idx="1667">
                  <c:v>8938.4424777943696</c:v>
                </c:pt>
                <c:pt idx="1668">
                  <c:v>8931.2868573993601</c:v>
                </c:pt>
                <c:pt idx="1669">
                  <c:v>8924.1340503992997</c:v>
                </c:pt>
                <c:pt idx="1670">
                  <c:v>8916.9840774347103</c:v>
                </c:pt>
                <c:pt idx="1671">
                  <c:v>8909.8369380433905</c:v>
                </c:pt>
                <c:pt idx="1672">
                  <c:v>8902.6926353128492</c:v>
                </c:pt>
                <c:pt idx="1673">
                  <c:v>8895.5969352312204</c:v>
                </c:pt>
                <c:pt idx="1674">
                  <c:v>8888.4583101696699</c:v>
                </c:pt>
                <c:pt idx="1675">
                  <c:v>8881.32253967016</c:v>
                </c:pt>
                <c:pt idx="1676">
                  <c:v>8874.1896271056594</c:v>
                </c:pt>
                <c:pt idx="1677">
                  <c:v>8867.0595611134504</c:v>
                </c:pt>
                <c:pt idx="1678">
                  <c:v>8859.9323293838097</c:v>
                </c:pt>
                <c:pt idx="1679">
                  <c:v>8852.8079131768209</c:v>
                </c:pt>
                <c:pt idx="1680">
                  <c:v>8845.6862987542208</c:v>
                </c:pt>
                <c:pt idx="1681">
                  <c:v>8838.56746866102</c:v>
                </c:pt>
                <c:pt idx="1682">
                  <c:v>8831.451423081</c:v>
                </c:pt>
                <c:pt idx="1683">
                  <c:v>8824.3381747320509</c:v>
                </c:pt>
                <c:pt idx="1684">
                  <c:v>8817.2277246700905</c:v>
                </c:pt>
                <c:pt idx="1685">
                  <c:v>8810.1200632645596</c:v>
                </c:pt>
                <c:pt idx="1686">
                  <c:v>8803.0151677574704</c:v>
                </c:pt>
                <c:pt idx="1687">
                  <c:v>8795.9752343832497</c:v>
                </c:pt>
                <c:pt idx="1688">
                  <c:v>8788.8758201361707</c:v>
                </c:pt>
                <c:pt idx="1689">
                  <c:v>8781.7791469158601</c:v>
                </c:pt>
                <c:pt idx="1690">
                  <c:v>8774.6852125550195</c:v>
                </c:pt>
                <c:pt idx="1691">
                  <c:v>8767.5940237861305</c:v>
                </c:pt>
                <c:pt idx="1692">
                  <c:v>8760.5055811165093</c:v>
                </c:pt>
                <c:pt idx="1693">
                  <c:v>8753.4198883435292</c:v>
                </c:pt>
                <c:pt idx="1694">
                  <c:v>8746.3369476717708</c:v>
                </c:pt>
                <c:pt idx="1695">
                  <c:v>8739.25673912815</c:v>
                </c:pt>
                <c:pt idx="1696">
                  <c:v>8732.1792717123699</c:v>
                </c:pt>
                <c:pt idx="1697">
                  <c:v>8725.1045782793608</c:v>
                </c:pt>
                <c:pt idx="1698">
                  <c:v>8718.0326617922401</c:v>
                </c:pt>
                <c:pt idx="1699">
                  <c:v>8710.9635085899899</c:v>
                </c:pt>
                <c:pt idx="1700">
                  <c:v>8703.8971124992295</c:v>
                </c:pt>
                <c:pt idx="1701">
                  <c:v>8696.8436649834803</c:v>
                </c:pt>
                <c:pt idx="1702">
                  <c:v>8689.7827710198108</c:v>
                </c:pt>
                <c:pt idx="1703">
                  <c:v>8682.7246185856093</c:v>
                </c:pt>
                <c:pt idx="1704">
                  <c:v>8675.6691904420804</c:v>
                </c:pt>
                <c:pt idx="1705">
                  <c:v>8668.6164788744409</c:v>
                </c:pt>
                <c:pt idx="1706">
                  <c:v>8661.5664899793701</c:v>
                </c:pt>
                <c:pt idx="1707">
                  <c:v>8654.5192258556599</c:v>
                </c:pt>
                <c:pt idx="1708">
                  <c:v>8647.4746864602603</c:v>
                </c:pt>
                <c:pt idx="1709">
                  <c:v>8640.4328739487701</c:v>
                </c:pt>
                <c:pt idx="1710">
                  <c:v>8633.3937914622893</c:v>
                </c:pt>
                <c:pt idx="1711">
                  <c:v>8626.3574319387099</c:v>
                </c:pt>
                <c:pt idx="1712">
                  <c:v>8619.3238055401307</c:v>
                </c:pt>
                <c:pt idx="1713">
                  <c:v>8612.2929164379002</c:v>
                </c:pt>
                <c:pt idx="1714">
                  <c:v>8605.2647633493398</c:v>
                </c:pt>
                <c:pt idx="1715">
                  <c:v>8598.2647051292297</c:v>
                </c:pt>
                <c:pt idx="1716">
                  <c:v>8591.2420304045409</c:v>
                </c:pt>
                <c:pt idx="1717">
                  <c:v>8584.2220827240599</c:v>
                </c:pt>
                <c:pt idx="1718">
                  <c:v>8577.2048475606407</c:v>
                </c:pt>
                <c:pt idx="1719">
                  <c:v>8570.1903102676806</c:v>
                </c:pt>
                <c:pt idx="1720">
                  <c:v>8563.1784684183003</c:v>
                </c:pt>
                <c:pt idx="1721">
                  <c:v>8556.1693275554298</c:v>
                </c:pt>
                <c:pt idx="1722">
                  <c:v>8549.1628849873196</c:v>
                </c:pt>
                <c:pt idx="1723">
                  <c:v>8542.1591472351593</c:v>
                </c:pt>
                <c:pt idx="1724">
                  <c:v>8535.1581233406396</c:v>
                </c:pt>
                <c:pt idx="1725">
                  <c:v>8528.1598086418599</c:v>
                </c:pt>
                <c:pt idx="1726">
                  <c:v>8521.1642103627401</c:v>
                </c:pt>
                <c:pt idx="1727">
                  <c:v>8514.1713374001502</c:v>
                </c:pt>
                <c:pt idx="1728">
                  <c:v>8507.1811839288002</c:v>
                </c:pt>
                <c:pt idx="1729">
                  <c:v>8500.1937386208901</c:v>
                </c:pt>
                <c:pt idx="1730">
                  <c:v>8493.2444598318998</c:v>
                </c:pt>
                <c:pt idx="1731">
                  <c:v>8486.2624028014707</c:v>
                </c:pt>
                <c:pt idx="1732">
                  <c:v>8479.2830723309107</c:v>
                </c:pt>
                <c:pt idx="1733">
                  <c:v>8472.3064777505497</c:v>
                </c:pt>
                <c:pt idx="1734">
                  <c:v>8465.3326065400197</c:v>
                </c:pt>
                <c:pt idx="1735">
                  <c:v>8458.3614647003396</c:v>
                </c:pt>
                <c:pt idx="1736">
                  <c:v>8451.3930541133304</c:v>
                </c:pt>
                <c:pt idx="1737">
                  <c:v>8444.4273631327997</c:v>
                </c:pt>
                <c:pt idx="1738">
                  <c:v>8437.4643745188405</c:v>
                </c:pt>
                <c:pt idx="1739">
                  <c:v>8430.5040779374995</c:v>
                </c:pt>
                <c:pt idx="1740">
                  <c:v>8423.5464573994796</c:v>
                </c:pt>
                <c:pt idx="1741">
                  <c:v>8416.5914983762505</c:v>
                </c:pt>
                <c:pt idx="1742">
                  <c:v>8409.6392027109796</c:v>
                </c:pt>
                <c:pt idx="1743">
                  <c:v>8402.6895580558903</c:v>
                </c:pt>
                <c:pt idx="1744">
                  <c:v>8395.7811155934796</c:v>
                </c:pt>
                <c:pt idx="1745">
                  <c:v>8388.8367458432294</c:v>
                </c:pt>
                <c:pt idx="1746">
                  <c:v>8381.8950058890405</c:v>
                </c:pt>
                <c:pt idx="1747">
                  <c:v>8374.9558872176895</c:v>
                </c:pt>
                <c:pt idx="1748">
                  <c:v>8368.0194027128691</c:v>
                </c:pt>
                <c:pt idx="1749">
                  <c:v>8361.0855613005006</c:v>
                </c:pt>
                <c:pt idx="1750">
                  <c:v>8354.1543522435095</c:v>
                </c:pt>
                <c:pt idx="1751">
                  <c:v>8347.2257550580798</c:v>
                </c:pt>
                <c:pt idx="1752">
                  <c:v>8340.2997675102506</c:v>
                </c:pt>
                <c:pt idx="1753">
                  <c:v>8333.3763878779901</c:v>
                </c:pt>
                <c:pt idx="1754">
                  <c:v>8326.4556085407694</c:v>
                </c:pt>
                <c:pt idx="1755">
                  <c:v>8319.5374241746104</c:v>
                </c:pt>
                <c:pt idx="1756">
                  <c:v>8312.6218477701495</c:v>
                </c:pt>
                <c:pt idx="1757">
                  <c:v>8305.7088846693696</c:v>
                </c:pt>
                <c:pt idx="1758">
                  <c:v>8298.8427659809804</c:v>
                </c:pt>
                <c:pt idx="1759">
                  <c:v>8291.9349912277794</c:v>
                </c:pt>
                <c:pt idx="1760">
                  <c:v>8285.0298021215804</c:v>
                </c:pt>
                <c:pt idx="1761">
                  <c:v>8278.1271913679302</c:v>
                </c:pt>
                <c:pt idx="1762">
                  <c:v>8271.2271460132797</c:v>
                </c:pt>
                <c:pt idx="1763">
                  <c:v>8264.3296679208306</c:v>
                </c:pt>
                <c:pt idx="1764">
                  <c:v>8257.4347683877404</c:v>
                </c:pt>
                <c:pt idx="1765">
                  <c:v>8250.5424595448294</c:v>
                </c:pt>
                <c:pt idx="1766">
                  <c:v>8243.6527377443508</c:v>
                </c:pt>
                <c:pt idx="1767">
                  <c:v>8236.7655970730102</c:v>
                </c:pt>
                <c:pt idx="1768">
                  <c:v>8229.8810275898195</c:v>
                </c:pt>
                <c:pt idx="1769">
                  <c:v>8222.9990328206295</c:v>
                </c:pt>
                <c:pt idx="1770">
                  <c:v>8216.1196291029992</c:v>
                </c:pt>
                <c:pt idx="1771">
                  <c:v>8209.2428153031196</c:v>
                </c:pt>
                <c:pt idx="1772">
                  <c:v>8202.3685836495206</c:v>
                </c:pt>
                <c:pt idx="1773">
                  <c:v>8195.54994184305</c:v>
                </c:pt>
                <c:pt idx="1774">
                  <c:v>8188.6808822557196</c:v>
                </c:pt>
                <c:pt idx="1775">
                  <c:v>8181.8144022801698</c:v>
                </c:pt>
                <c:pt idx="1776">
                  <c:v>8174.9504726401401</c:v>
                </c:pt>
                <c:pt idx="1777">
                  <c:v>8168.0890697949699</c:v>
                </c:pt>
                <c:pt idx="1778">
                  <c:v>8161.2301986648299</c:v>
                </c:pt>
                <c:pt idx="1779">
                  <c:v>8154.3738684432101</c:v>
                </c:pt>
                <c:pt idx="1780">
                  <c:v>8147.5200679213604</c:v>
                </c:pt>
                <c:pt idx="1781">
                  <c:v>8140.6687752260495</c:v>
                </c:pt>
                <c:pt idx="1782">
                  <c:v>8133.8199744696403</c:v>
                </c:pt>
                <c:pt idx="1783">
                  <c:v>8126.9736576179703</c:v>
                </c:pt>
                <c:pt idx="1784">
                  <c:v>8120.1298326997803</c:v>
                </c:pt>
                <c:pt idx="1785">
                  <c:v>8113.2884942268702</c:v>
                </c:pt>
                <c:pt idx="1786">
                  <c:v>8106.4496372048998</c:v>
                </c:pt>
                <c:pt idx="1787">
                  <c:v>8099.6733576380902</c:v>
                </c:pt>
                <c:pt idx="1788">
                  <c:v>8092.83943773795</c:v>
                </c:pt>
                <c:pt idx="1789">
                  <c:v>8086.0079834379503</c:v>
                </c:pt>
                <c:pt idx="1790">
                  <c:v>8079.1789894144704</c:v>
                </c:pt>
                <c:pt idx="1791">
                  <c:v>8072.3524504912002</c:v>
                </c:pt>
                <c:pt idx="1792">
                  <c:v>8065.5283646830103</c:v>
                </c:pt>
                <c:pt idx="1793">
                  <c:v>8058.7067293662403</c:v>
                </c:pt>
                <c:pt idx="1794">
                  <c:v>8051.8875508944202</c:v>
                </c:pt>
                <c:pt idx="1795">
                  <c:v>8045.07083677026</c:v>
                </c:pt>
                <c:pt idx="1796">
                  <c:v>8038.2565886352904</c:v>
                </c:pt>
                <c:pt idx="1797">
                  <c:v>8031.4448129566699</c:v>
                </c:pt>
                <c:pt idx="1798">
                  <c:v>8024.6355144545296</c:v>
                </c:pt>
                <c:pt idx="1799">
                  <c:v>8017.8286872192102</c:v>
                </c:pt>
                <c:pt idx="1800">
                  <c:v>8011.0243232578096</c:v>
                </c:pt>
                <c:pt idx="1801">
                  <c:v>8004.2224130063696</c:v>
                </c:pt>
                <c:pt idx="1802">
                  <c:v>7997.4305294784999</c:v>
                </c:pt>
                <c:pt idx="1803">
                  <c:v>7990.6335337543596</c:v>
                </c:pt>
                <c:pt idx="1804">
                  <c:v>7983.8390145999001</c:v>
                </c:pt>
                <c:pt idx="1805">
                  <c:v>7977.0469836269403</c:v>
                </c:pt>
                <c:pt idx="1806">
                  <c:v>7970.2574426049196</c:v>
                </c:pt>
                <c:pt idx="1807">
                  <c:v>7963.4703835046002</c:v>
                </c:pt>
                <c:pt idx="1808">
                  <c:v>7956.6858160088404</c:v>
                </c:pt>
                <c:pt idx="1809">
                  <c:v>7949.9037350816798</c:v>
                </c:pt>
                <c:pt idx="1810">
                  <c:v>7943.1241379744897</c:v>
                </c:pt>
                <c:pt idx="1811">
                  <c:v>7936.3470079602503</c:v>
                </c:pt>
                <c:pt idx="1812">
                  <c:v>7929.5723354189004</c:v>
                </c:pt>
                <c:pt idx="1813">
                  <c:v>7922.8001280004901</c:v>
                </c:pt>
                <c:pt idx="1814">
                  <c:v>7916.0303817868498</c:v>
                </c:pt>
                <c:pt idx="1815">
                  <c:v>7909.2630851019803</c:v>
                </c:pt>
                <c:pt idx="1816">
                  <c:v>7902.4982367060402</c:v>
                </c:pt>
                <c:pt idx="1817">
                  <c:v>7895.7529120016097</c:v>
                </c:pt>
                <c:pt idx="1818">
                  <c:v>7888.9929610691297</c:v>
                </c:pt>
                <c:pt idx="1819">
                  <c:v>7882.2354592019901</c:v>
                </c:pt>
                <c:pt idx="1820">
                  <c:v>7875.4804022540602</c:v>
                </c:pt>
                <c:pt idx="1821">
                  <c:v>7868.7277976830801</c:v>
                </c:pt>
                <c:pt idx="1822">
                  <c:v>7861.9776595610501</c:v>
                </c:pt>
                <c:pt idx="1823">
                  <c:v>7855.2299896294098</c:v>
                </c:pt>
                <c:pt idx="1824">
                  <c:v>7848.4847940435102</c:v>
                </c:pt>
                <c:pt idx="1825">
                  <c:v>7841.7420773983804</c:v>
                </c:pt>
                <c:pt idx="1826">
                  <c:v>7835.00183888419</c:v>
                </c:pt>
                <c:pt idx="1827">
                  <c:v>7828.2640653559702</c:v>
                </c:pt>
                <c:pt idx="1828">
                  <c:v>7821.52874636669</c:v>
                </c:pt>
                <c:pt idx="1829">
                  <c:v>7814.7958724559903</c:v>
                </c:pt>
                <c:pt idx="1830">
                  <c:v>7808.0654428405496</c:v>
                </c:pt>
                <c:pt idx="1831">
                  <c:v>7801.3374481945702</c:v>
                </c:pt>
                <c:pt idx="1832">
                  <c:v>7794.6315918874698</c:v>
                </c:pt>
                <c:pt idx="1833">
                  <c:v>7787.9084684808404</c:v>
                </c:pt>
                <c:pt idx="1834">
                  <c:v>7781.1877935317498</c:v>
                </c:pt>
                <c:pt idx="1835">
                  <c:v>7774.4695821957903</c:v>
                </c:pt>
                <c:pt idx="1836">
                  <c:v>7767.7538325016803</c:v>
                </c:pt>
                <c:pt idx="1837">
                  <c:v>7761.0405517035997</c:v>
                </c:pt>
                <c:pt idx="1838">
                  <c:v>7754.3297501563902</c:v>
                </c:pt>
                <c:pt idx="1839">
                  <c:v>7747.6214276749897</c:v>
                </c:pt>
                <c:pt idx="1840">
                  <c:v>7740.9155907402501</c:v>
                </c:pt>
                <c:pt idx="1841">
                  <c:v>7734.2122356300797</c:v>
                </c:pt>
                <c:pt idx="1842">
                  <c:v>7727.51136513847</c:v>
                </c:pt>
                <c:pt idx="1843">
                  <c:v>7720.8129889799402</c:v>
                </c:pt>
                <c:pt idx="1844">
                  <c:v>7714.1171060855604</c:v>
                </c:pt>
                <c:pt idx="1845">
                  <c:v>7707.4237087927504</c:v>
                </c:pt>
                <c:pt idx="1846">
                  <c:v>7700.7327876732797</c:v>
                </c:pt>
                <c:pt idx="1847">
                  <c:v>7694.0581444641402</c:v>
                </c:pt>
                <c:pt idx="1848">
                  <c:v>7687.3721767829702</c:v>
                </c:pt>
                <c:pt idx="1849">
                  <c:v>7680.6886937900899</c:v>
                </c:pt>
                <c:pt idx="1850">
                  <c:v>7674.0076947398802</c:v>
                </c:pt>
                <c:pt idx="1851">
                  <c:v>7667.3291846390903</c:v>
                </c:pt>
                <c:pt idx="1852">
                  <c:v>7660.6531673968702</c:v>
                </c:pt>
                <c:pt idx="1853">
                  <c:v>7653.9796333261202</c:v>
                </c:pt>
                <c:pt idx="1854">
                  <c:v>7647.3085561985899</c:v>
                </c:pt>
                <c:pt idx="1855">
                  <c:v>7640.6399067447701</c:v>
                </c:pt>
                <c:pt idx="1856">
                  <c:v>7633.9736858616798</c:v>
                </c:pt>
                <c:pt idx="1857">
                  <c:v>7627.3098872741102</c:v>
                </c:pt>
                <c:pt idx="1858">
                  <c:v>7620.6485150947201</c:v>
                </c:pt>
                <c:pt idx="1859">
                  <c:v>7613.9895795830498</c:v>
                </c:pt>
                <c:pt idx="1860">
                  <c:v>7607.3330772883201</c:v>
                </c:pt>
                <c:pt idx="1861">
                  <c:v>7600.6790047205996</c:v>
                </c:pt>
                <c:pt idx="1862">
                  <c:v>7594.08976728999</c:v>
                </c:pt>
                <c:pt idx="1863">
                  <c:v>7587.4404939586902</c:v>
                </c:pt>
                <c:pt idx="1864">
                  <c:v>7580.7936115307903</c:v>
                </c:pt>
                <c:pt idx="1865">
                  <c:v>7574.1491258754804</c:v>
                </c:pt>
                <c:pt idx="1866">
                  <c:v>7567.5070309175599</c:v>
                </c:pt>
                <c:pt idx="1867">
                  <c:v>7560.8673353179902</c:v>
                </c:pt>
                <c:pt idx="1868">
                  <c:v>7554.2300417462102</c:v>
                </c:pt>
                <c:pt idx="1869">
                  <c:v>7547.5951298182699</c:v>
                </c:pt>
                <c:pt idx="1870">
                  <c:v>7540.96260343836</c:v>
                </c:pt>
                <c:pt idx="1871">
                  <c:v>7534.3324651823004</c:v>
                </c:pt>
                <c:pt idx="1872">
                  <c:v>7527.7047119835197</c:v>
                </c:pt>
                <c:pt idx="1873">
                  <c:v>7521.0793324060996</c:v>
                </c:pt>
                <c:pt idx="1874">
                  <c:v>7514.4563254955201</c:v>
                </c:pt>
                <c:pt idx="1875">
                  <c:v>7507.8356878958202</c:v>
                </c:pt>
                <c:pt idx="1876">
                  <c:v>7501.2174030388796</c:v>
                </c:pt>
                <c:pt idx="1877">
                  <c:v>7494.6497997381503</c:v>
                </c:pt>
                <c:pt idx="1878">
                  <c:v>7488.0361353298904</c:v>
                </c:pt>
                <c:pt idx="1879">
                  <c:v>7481.4247813020102</c:v>
                </c:pt>
                <c:pt idx="1880">
                  <c:v>7474.8157368605298</c:v>
                </c:pt>
                <c:pt idx="1881">
                  <c:v>7468.2090068443404</c:v>
                </c:pt>
                <c:pt idx="1882">
                  <c:v>7461.6046063930498</c:v>
                </c:pt>
                <c:pt idx="1883">
                  <c:v>7455.00254166592</c:v>
                </c:pt>
                <c:pt idx="1884">
                  <c:v>7448.4028117391399</c:v>
                </c:pt>
                <c:pt idx="1885">
                  <c:v>7441.8054161905702</c:v>
                </c:pt>
                <c:pt idx="1886">
                  <c:v>7435.2103461065899</c:v>
                </c:pt>
                <c:pt idx="1887">
                  <c:v>7428.6176000543101</c:v>
                </c:pt>
                <c:pt idx="1888">
                  <c:v>7422.0271874978298</c:v>
                </c:pt>
                <c:pt idx="1889">
                  <c:v>7415.4391063442699</c:v>
                </c:pt>
                <c:pt idx="1890">
                  <c:v>7408.8533452070997</c:v>
                </c:pt>
                <c:pt idx="1891">
                  <c:v>7402.2699014129903</c:v>
                </c:pt>
                <c:pt idx="1892">
                  <c:v>7395.7300374963997</c:v>
                </c:pt>
                <c:pt idx="1893">
                  <c:v>7389.1512413114697</c:v>
                </c:pt>
                <c:pt idx="1894">
                  <c:v>7382.5747674521699</c:v>
                </c:pt>
                <c:pt idx="1895">
                  <c:v>7376.0005925105397</c:v>
                </c:pt>
                <c:pt idx="1896">
                  <c:v>7369.4286949593097</c:v>
                </c:pt>
                <c:pt idx="1897">
                  <c:v>7362.8590515336</c:v>
                </c:pt>
                <c:pt idx="1898">
                  <c:v>7356.29164710228</c:v>
                </c:pt>
                <c:pt idx="1899">
                  <c:v>7349.7264776126503</c:v>
                </c:pt>
                <c:pt idx="1900">
                  <c:v>7343.1635474736404</c:v>
                </c:pt>
                <c:pt idx="1901">
                  <c:v>7336.6028586845796</c:v>
                </c:pt>
                <c:pt idx="1902">
                  <c:v>7330.0444008043396</c:v>
                </c:pt>
                <c:pt idx="1903">
                  <c:v>7323.48817013804</c:v>
                </c:pt>
                <c:pt idx="1904">
                  <c:v>7316.9341698960197</c:v>
                </c:pt>
                <c:pt idx="1905">
                  <c:v>7310.3824020116299</c:v>
                </c:pt>
                <c:pt idx="1906">
                  <c:v>7303.8328808673295</c:v>
                </c:pt>
                <c:pt idx="1907">
                  <c:v>7297.3223618355196</c:v>
                </c:pt>
                <c:pt idx="1908">
                  <c:v>7290.7773381094103</c:v>
                </c:pt>
                <c:pt idx="1909">
                  <c:v>7284.23456835869</c:v>
                </c:pt>
                <c:pt idx="1910">
                  <c:v>7277.69405372645</c:v>
                </c:pt>
                <c:pt idx="1911">
                  <c:v>7271.1557962857696</c:v>
                </c:pt>
                <c:pt idx="1912">
                  <c:v>7264.6197802402803</c:v>
                </c:pt>
                <c:pt idx="1913">
                  <c:v>7258.0859955260703</c:v>
                </c:pt>
                <c:pt idx="1914">
                  <c:v>7251.5544301</c:v>
                </c:pt>
                <c:pt idx="1915">
                  <c:v>7245.0250688338501</c:v>
                </c:pt>
                <c:pt idx="1916">
                  <c:v>7238.4978969552103</c:v>
                </c:pt>
                <c:pt idx="1917">
                  <c:v>7231.9729190668504</c:v>
                </c:pt>
                <c:pt idx="1918">
                  <c:v>7225.4501345141298</c:v>
                </c:pt>
                <c:pt idx="1919">
                  <c:v>7218.9295390368798</c:v>
                </c:pt>
                <c:pt idx="1920">
                  <c:v>7212.4111257827199</c:v>
                </c:pt>
                <c:pt idx="1921">
                  <c:v>7205.8948869259402</c:v>
                </c:pt>
                <c:pt idx="1922">
                  <c:v>7199.41927833519</c:v>
                </c:pt>
                <c:pt idx="1923">
                  <c:v>7192.9073815990696</c:v>
                </c:pt>
                <c:pt idx="1924">
                  <c:v>7186.39765248597</c:v>
                </c:pt>
                <c:pt idx="1925">
                  <c:v>7179.8900821522902</c:v>
                </c:pt>
                <c:pt idx="1926">
                  <c:v>7173.3846668736496</c:v>
                </c:pt>
                <c:pt idx="1927">
                  <c:v>7166.8814149940599</c:v>
                </c:pt>
                <c:pt idx="1928">
                  <c:v>7160.3803305061001</c:v>
                </c:pt>
                <c:pt idx="1929">
                  <c:v>7153.8814071055303</c:v>
                </c:pt>
                <c:pt idx="1930">
                  <c:v>7147.3846532167099</c:v>
                </c:pt>
                <c:pt idx="1931">
                  <c:v>7140.8900658907796</c:v>
                </c:pt>
                <c:pt idx="1932">
                  <c:v>7134.3976322855297</c:v>
                </c:pt>
                <c:pt idx="1933">
                  <c:v>7127.9073506918503</c:v>
                </c:pt>
                <c:pt idx="1934">
                  <c:v>7121.4192256876004</c:v>
                </c:pt>
                <c:pt idx="1935">
                  <c:v>7114.9332575505496</c:v>
                </c:pt>
                <c:pt idx="1936">
                  <c:v>7108.4494482738501</c:v>
                </c:pt>
                <c:pt idx="1937">
                  <c:v>7101.9677816958301</c:v>
                </c:pt>
                <c:pt idx="1938">
                  <c:v>7095.5337989618001</c:v>
                </c:pt>
                <c:pt idx="1939">
                  <c:v>7089.0563996657002</c:v>
                </c:pt>
                <c:pt idx="1940">
                  <c:v>7082.5811491351596</c:v>
                </c:pt>
                <c:pt idx="1941">
                  <c:v>7076.1080522623197</c:v>
                </c:pt>
                <c:pt idx="1942">
                  <c:v>7069.63710202937</c:v>
                </c:pt>
                <c:pt idx="1943">
                  <c:v>7063.1682994197299</c:v>
                </c:pt>
                <c:pt idx="1944">
                  <c:v>7056.7016627421799</c:v>
                </c:pt>
                <c:pt idx="1945">
                  <c:v>7050.2371823025196</c:v>
                </c:pt>
                <c:pt idx="1946">
                  <c:v>7043.7748422979503</c:v>
                </c:pt>
                <c:pt idx="1947">
                  <c:v>7037.3146504414599</c:v>
                </c:pt>
                <c:pt idx="1948">
                  <c:v>7030.8566149914795</c:v>
                </c:pt>
                <c:pt idx="1949">
                  <c:v>7024.4007319164402</c:v>
                </c:pt>
                <c:pt idx="1950">
                  <c:v>7017.9470083509204</c:v>
                </c:pt>
                <c:pt idx="1951">
                  <c:v>7011.4954549793702</c:v>
                </c:pt>
                <c:pt idx="1952">
                  <c:v>7005.0460756262601</c:v>
                </c:pt>
                <c:pt idx="1953">
                  <c:v>6998.6497213296998</c:v>
                </c:pt>
                <c:pt idx="1954">
                  <c:v>6992.2046647367497</c:v>
                </c:pt>
                <c:pt idx="1955">
                  <c:v>6985.7617654322203</c:v>
                </c:pt>
                <c:pt idx="1956">
                  <c:v>6979.3210168711503</c:v>
                </c:pt>
                <c:pt idx="1957">
                  <c:v>6972.8824334609099</c:v>
                </c:pt>
                <c:pt idx="1958">
                  <c:v>6966.4460259707403</c:v>
                </c:pt>
                <c:pt idx="1959">
                  <c:v>6960.0117931894802</c:v>
                </c:pt>
                <c:pt idx="1960">
                  <c:v>6953.5797390360503</c:v>
                </c:pt>
                <c:pt idx="1961">
                  <c:v>6947.1498638254898</c:v>
                </c:pt>
                <c:pt idx="1962">
                  <c:v>6940.72216575115</c:v>
                </c:pt>
                <c:pt idx="1963">
                  <c:v>6934.2966510447604</c:v>
                </c:pt>
                <c:pt idx="1964">
                  <c:v>6927.8733325704097</c:v>
                </c:pt>
                <c:pt idx="1965">
                  <c:v>6921.4522048408699</c:v>
                </c:pt>
                <c:pt idx="1966">
                  <c:v>6915.0332564769997</c:v>
                </c:pt>
                <c:pt idx="1967">
                  <c:v>6908.6164942028599</c:v>
                </c:pt>
                <c:pt idx="1968">
                  <c:v>6902.2019237674504</c:v>
                </c:pt>
                <c:pt idx="1969">
                  <c:v>6895.8346357076098</c:v>
                </c:pt>
                <c:pt idx="1970">
                  <c:v>6889.4244441228802</c:v>
                </c:pt>
                <c:pt idx="1971">
                  <c:v>6883.0164773961997</c:v>
                </c:pt>
                <c:pt idx="1972">
                  <c:v>6876.6107476341704</c:v>
                </c:pt>
                <c:pt idx="1973">
                  <c:v>6870.2072545596202</c:v>
                </c:pt>
                <c:pt idx="1974">
                  <c:v>6863.8060077466798</c:v>
                </c:pt>
                <c:pt idx="1975">
                  <c:v>6857.4070039614298</c:v>
                </c:pt>
                <c:pt idx="1976">
                  <c:v>6851.01024151811</c:v>
                </c:pt>
                <c:pt idx="1977">
                  <c:v>6844.6157199505396</c:v>
                </c:pt>
                <c:pt idx="1978">
                  <c:v>6838.2234359045897</c:v>
                </c:pt>
                <c:pt idx="1979">
                  <c:v>6831.8333893108702</c:v>
                </c:pt>
                <c:pt idx="1980">
                  <c:v>6825.4455801522199</c:v>
                </c:pt>
                <c:pt idx="1981">
                  <c:v>6819.0600142672201</c:v>
                </c:pt>
                <c:pt idx="1982">
                  <c:v>6812.6767073189403</c:v>
                </c:pt>
                <c:pt idx="1983">
                  <c:v>6806.2956664951898</c:v>
                </c:pt>
                <c:pt idx="1984">
                  <c:v>6799.9168878553701</c:v>
                </c:pt>
                <c:pt idx="1985">
                  <c:v>6793.5610774857496</c:v>
                </c:pt>
                <c:pt idx="1986">
                  <c:v>6787.1867710667402</c:v>
                </c:pt>
                <c:pt idx="1987">
                  <c:v>6780.8146728796</c:v>
                </c:pt>
                <c:pt idx="1988">
                  <c:v>6774.4447693711099</c:v>
                </c:pt>
                <c:pt idx="1989">
                  <c:v>6768.0770500181097</c:v>
                </c:pt>
                <c:pt idx="1990">
                  <c:v>6761.7115076611299</c:v>
                </c:pt>
                <c:pt idx="1991">
                  <c:v>6755.3481452184997</c:v>
                </c:pt>
                <c:pt idx="1992">
                  <c:v>6748.9869797661904</c:v>
                </c:pt>
                <c:pt idx="1993">
                  <c:v>6742.6280355997797</c:v>
                </c:pt>
                <c:pt idx="1994">
                  <c:v>6736.2713239378299</c:v>
                </c:pt>
                <c:pt idx="1995">
                  <c:v>6729.9168352002898</c:v>
                </c:pt>
                <c:pt idx="1996">
                  <c:v>6723.56456559248</c:v>
                </c:pt>
                <c:pt idx="1997">
                  <c:v>6717.2145273253</c:v>
                </c:pt>
                <c:pt idx="1998">
                  <c:v>6710.8667193200899</c:v>
                </c:pt>
                <c:pt idx="1999">
                  <c:v>6704.5211280257099</c:v>
                </c:pt>
                <c:pt idx="2000">
                  <c:v>6698.2244241892304</c:v>
                </c:pt>
                <c:pt idx="2001">
                  <c:v>6691.8832675055401</c:v>
                </c:pt>
                <c:pt idx="2002">
                  <c:v>6685.5443401574803</c:v>
                </c:pt>
                <c:pt idx="2003">
                  <c:v>6679.2076529955402</c:v>
                </c:pt>
                <c:pt idx="2004">
                  <c:v>6672.8731988531999</c:v>
                </c:pt>
                <c:pt idx="2005">
                  <c:v>6666.5409650066404</c:v>
                </c:pt>
                <c:pt idx="2006">
                  <c:v>6660.2109650662496</c:v>
                </c:pt>
                <c:pt idx="2007">
                  <c:v>6653.88319839014</c:v>
                </c:pt>
                <c:pt idx="2008">
                  <c:v>6647.55765650594</c:v>
                </c:pt>
                <c:pt idx="2009">
                  <c:v>6641.2343298638598</c:v>
                </c:pt>
                <c:pt idx="2010">
                  <c:v>6634.9132108039303</c:v>
                </c:pt>
                <c:pt idx="2011">
                  <c:v>6628.5942995819096</c:v>
                </c:pt>
                <c:pt idx="2012">
                  <c:v>6622.2775981549703</c:v>
                </c:pt>
                <c:pt idx="2013">
                  <c:v>6615.9631112138904</c:v>
                </c:pt>
                <c:pt idx="2014">
                  <c:v>6609.6508265327302</c:v>
                </c:pt>
                <c:pt idx="2015">
                  <c:v>6603.3407253880196</c:v>
                </c:pt>
                <c:pt idx="2016">
                  <c:v>6597.0348358250803</c:v>
                </c:pt>
                <c:pt idx="2017">
                  <c:v>6590.7290676589701</c:v>
                </c:pt>
                <c:pt idx="2018">
                  <c:v>6584.4254607415396</c:v>
                </c:pt>
                <c:pt idx="2019">
                  <c:v>6578.1240133802703</c:v>
                </c:pt>
                <c:pt idx="2020">
                  <c:v>6571.8247255612996</c:v>
                </c:pt>
                <c:pt idx="2021">
                  <c:v>6565.5276048878904</c:v>
                </c:pt>
                <c:pt idx="2022">
                  <c:v>6559.2326459431297</c:v>
                </c:pt>
                <c:pt idx="2023">
                  <c:v>6552.93984152347</c:v>
                </c:pt>
                <c:pt idx="2024">
                  <c:v>6546.6491940768301</c:v>
                </c:pt>
                <c:pt idx="2025">
                  <c:v>6540.3607070589296</c:v>
                </c:pt>
                <c:pt idx="2026">
                  <c:v>6534.0743741032702</c:v>
                </c:pt>
                <c:pt idx="2027">
                  <c:v>6527.7902059572898</c:v>
                </c:pt>
                <c:pt idx="2028">
                  <c:v>6521.5082119877097</c:v>
                </c:pt>
                <c:pt idx="2029">
                  <c:v>6515.22839891685</c:v>
                </c:pt>
                <c:pt idx="2030">
                  <c:v>6508.9507822608402</c:v>
                </c:pt>
                <c:pt idx="2031">
                  <c:v>6502.6753693763603</c:v>
                </c:pt>
                <c:pt idx="2032">
                  <c:v>6496.4227955168799</c:v>
                </c:pt>
                <c:pt idx="2033">
                  <c:v>6490.1517699099704</c:v>
                </c:pt>
                <c:pt idx="2034">
                  <c:v>6483.8829317241498</c:v>
                </c:pt>
                <c:pt idx="2035">
                  <c:v>6477.6162819189503</c:v>
                </c:pt>
                <c:pt idx="2036">
                  <c:v>6471.3518163936496</c:v>
                </c:pt>
                <c:pt idx="2037">
                  <c:v>6465.08954140473</c:v>
                </c:pt>
                <c:pt idx="2038">
                  <c:v>6458.8294660844404</c:v>
                </c:pt>
                <c:pt idx="2039">
                  <c:v>6452.5715825335201</c:v>
                </c:pt>
                <c:pt idx="2040">
                  <c:v>6446.3158804188597</c:v>
                </c:pt>
                <c:pt idx="2041">
                  <c:v>6440.0623531770198</c:v>
                </c:pt>
                <c:pt idx="2042">
                  <c:v>6433.8109880992697</c:v>
                </c:pt>
                <c:pt idx="2043">
                  <c:v>6427.5617821232299</c:v>
                </c:pt>
                <c:pt idx="2044">
                  <c:v>6421.3147301141998</c:v>
                </c:pt>
                <c:pt idx="2045">
                  <c:v>6415.0698192847503</c:v>
                </c:pt>
                <c:pt idx="2046">
                  <c:v>6408.8270387761104</c:v>
                </c:pt>
                <c:pt idx="2047">
                  <c:v>6402.5863857124104</c:v>
                </c:pt>
                <c:pt idx="2048">
                  <c:v>6396.37912561966</c:v>
                </c:pt>
                <c:pt idx="2049">
                  <c:v>6390.1427094662604</c:v>
                </c:pt>
                <c:pt idx="2050">
                  <c:v>6383.9084139752604</c:v>
                </c:pt>
                <c:pt idx="2051">
                  <c:v>6377.6762250485399</c:v>
                </c:pt>
                <c:pt idx="2052">
                  <c:v>6371.4461309704502</c:v>
                </c:pt>
                <c:pt idx="2053">
                  <c:v>6365.2181256407002</c:v>
                </c:pt>
                <c:pt idx="2054">
                  <c:v>6358.9922114195197</c:v>
                </c:pt>
                <c:pt idx="2055">
                  <c:v>6352.7683935576597</c:v>
                </c:pt>
                <c:pt idx="2056">
                  <c:v>6346.5466696049198</c:v>
                </c:pt>
                <c:pt idx="2057">
                  <c:v>6340.32704836005</c:v>
                </c:pt>
                <c:pt idx="2058">
                  <c:v>6334.1095332758396</c:v>
                </c:pt>
                <c:pt idx="2059">
                  <c:v>6327.8941106367101</c:v>
                </c:pt>
                <c:pt idx="2060">
                  <c:v>6321.6807835621203</c:v>
                </c:pt>
                <c:pt idx="2061">
                  <c:v>6315.46955617801</c:v>
                </c:pt>
                <c:pt idx="2062">
                  <c:v>6309.2604285499001</c:v>
                </c:pt>
                <c:pt idx="2063">
                  <c:v>6303.0533814618302</c:v>
                </c:pt>
                <c:pt idx="2064">
                  <c:v>6296.8939733212801</c:v>
                </c:pt>
                <c:pt idx="2065">
                  <c:v>6290.6910491259696</c:v>
                </c:pt>
                <c:pt idx="2066">
                  <c:v>6284.4901797234597</c:v>
                </c:pt>
                <c:pt idx="2067">
                  <c:v>6278.2913738384304</c:v>
                </c:pt>
                <c:pt idx="2068">
                  <c:v>6272.0946396994996</c:v>
                </c:pt>
                <c:pt idx="2069">
                  <c:v>6265.8999705297001</c:v>
                </c:pt>
                <c:pt idx="2070">
                  <c:v>6259.7073545152598</c:v>
                </c:pt>
                <c:pt idx="2071">
                  <c:v>6253.5167871365502</c:v>
                </c:pt>
                <c:pt idx="2072">
                  <c:v>6247.3282732283797</c:v>
                </c:pt>
                <c:pt idx="2073">
                  <c:v>6241.1418155622796</c:v>
                </c:pt>
                <c:pt idx="2074">
                  <c:v>6234.9574171353697</c:v>
                </c:pt>
                <c:pt idx="2075">
                  <c:v>6228.7750819306202</c:v>
                </c:pt>
                <c:pt idx="2076">
                  <c:v>6222.5948130007</c:v>
                </c:pt>
                <c:pt idx="2077">
                  <c:v>6216.4166075642397</c:v>
                </c:pt>
                <c:pt idx="2078">
                  <c:v>6210.2404697605298</c:v>
                </c:pt>
                <c:pt idx="2079">
                  <c:v>6204.0663967205501</c:v>
                </c:pt>
                <c:pt idx="2080">
                  <c:v>6197.8969668507098</c:v>
                </c:pt>
                <c:pt idx="2081">
                  <c:v>6191.7270624066996</c:v>
                </c:pt>
                <c:pt idx="2082">
                  <c:v>6185.5592384677702</c:v>
                </c:pt>
                <c:pt idx="2083">
                  <c:v>6179.3935006156998</c:v>
                </c:pt>
                <c:pt idx="2084">
                  <c:v>6173.2298432082198</c:v>
                </c:pt>
                <c:pt idx="2085">
                  <c:v>6167.0682518855301</c:v>
                </c:pt>
                <c:pt idx="2086">
                  <c:v>6160.9087046002096</c:v>
                </c:pt>
                <c:pt idx="2087">
                  <c:v>6154.7511929090697</c:v>
                </c:pt>
                <c:pt idx="2088">
                  <c:v>6148.5957226042601</c:v>
                </c:pt>
                <c:pt idx="2089">
                  <c:v>6142.4423002728799</c:v>
                </c:pt>
                <c:pt idx="2090">
                  <c:v>6136.2909310806099</c:v>
                </c:pt>
                <c:pt idx="2091">
                  <c:v>6130.1416204104198</c:v>
                </c:pt>
                <c:pt idx="2092">
                  <c:v>6123.9943468070596</c:v>
                </c:pt>
                <c:pt idx="2093">
                  <c:v>6117.8490961294001</c:v>
                </c:pt>
                <c:pt idx="2094">
                  <c:v>6111.7058676902698</c:v>
                </c:pt>
                <c:pt idx="2095">
                  <c:v>6105.56465561189</c:v>
                </c:pt>
                <c:pt idx="2096">
                  <c:v>6099.4417650595997</c:v>
                </c:pt>
                <c:pt idx="2097">
                  <c:v>6093.3045473619704</c:v>
                </c:pt>
                <c:pt idx="2098">
                  <c:v>6087.1693087200001</c:v>
                </c:pt>
                <c:pt idx="2099">
                  <c:v>6081.0360524816097</c:v>
                </c:pt>
                <c:pt idx="2100">
                  <c:v>6074.9047844115403</c:v>
                </c:pt>
                <c:pt idx="2101">
                  <c:v>6068.7755050779897</c:v>
                </c:pt>
                <c:pt idx="2102">
                  <c:v>6062.6482127906202</c:v>
                </c:pt>
                <c:pt idx="2103">
                  <c:v>6056.5229116364499</c:v>
                </c:pt>
                <c:pt idx="2104">
                  <c:v>6050.39960440917</c:v>
                </c:pt>
                <c:pt idx="2105">
                  <c:v>6044.2782940406596</c:v>
                </c:pt>
                <c:pt idx="2106">
                  <c:v>6038.15898891702</c:v>
                </c:pt>
                <c:pt idx="2107">
                  <c:v>6032.0416914424104</c:v>
                </c:pt>
                <c:pt idx="2108">
                  <c:v>6025.9264100950204</c:v>
                </c:pt>
                <c:pt idx="2109">
                  <c:v>6019.8131369532503</c:v>
                </c:pt>
                <c:pt idx="2110">
                  <c:v>6013.7018644529098</c:v>
                </c:pt>
                <c:pt idx="2111">
                  <c:v>6007.5925975243199</c:v>
                </c:pt>
                <c:pt idx="2112">
                  <c:v>6001.4853366277803</c:v>
                </c:pt>
                <c:pt idx="2113">
                  <c:v>5995.4144577644402</c:v>
                </c:pt>
                <c:pt idx="2114">
                  <c:v>5989.3111534980299</c:v>
                </c:pt>
                <c:pt idx="2115">
                  <c:v>5983.2098145903901</c:v>
                </c:pt>
                <c:pt idx="2116">
                  <c:v>5977.1104406497197</c:v>
                </c:pt>
                <c:pt idx="2117">
                  <c:v>5971.0130386032997</c:v>
                </c:pt>
                <c:pt idx="2118">
                  <c:v>5964.9176099216902</c:v>
                </c:pt>
                <c:pt idx="2119">
                  <c:v>5958.82415591469</c:v>
                </c:pt>
                <c:pt idx="2120">
                  <c:v>5952.7326867158099</c:v>
                </c:pt>
                <c:pt idx="2121">
                  <c:v>5946.64321827821</c:v>
                </c:pt>
                <c:pt idx="2122">
                  <c:v>5940.5557569827597</c:v>
                </c:pt>
                <c:pt idx="2123">
                  <c:v>5934.4702930553804</c:v>
                </c:pt>
                <c:pt idx="2124">
                  <c:v>5928.3868160358297</c:v>
                </c:pt>
                <c:pt idx="2125">
                  <c:v>5922.3053143615698</c:v>
                </c:pt>
                <c:pt idx="2126">
                  <c:v>5916.2257811025002</c:v>
                </c:pt>
                <c:pt idx="2127">
                  <c:v>5910.1482143040403</c:v>
                </c:pt>
                <c:pt idx="2128">
                  <c:v>5904.0726081323501</c:v>
                </c:pt>
                <c:pt idx="2129">
                  <c:v>5898.0489015069097</c:v>
                </c:pt>
                <c:pt idx="2130">
                  <c:v>5891.9772043714102</c:v>
                </c:pt>
                <c:pt idx="2131">
                  <c:v>5885.9074741917202</c:v>
                </c:pt>
                <c:pt idx="2132">
                  <c:v>5879.8397112839903</c:v>
                </c:pt>
                <c:pt idx="2133">
                  <c:v>5873.7739171537096</c:v>
                </c:pt>
                <c:pt idx="2134">
                  <c:v>5867.7100942444304</c:v>
                </c:pt>
                <c:pt idx="2135">
                  <c:v>5861.6482392213602</c:v>
                </c:pt>
                <c:pt idx="2136">
                  <c:v>5855.5883405102704</c:v>
                </c:pt>
                <c:pt idx="2137">
                  <c:v>5849.5303827612697</c:v>
                </c:pt>
                <c:pt idx="2138">
                  <c:v>5843.4743535271</c:v>
                </c:pt>
                <c:pt idx="2139">
                  <c:v>5837.4202604483098</c:v>
                </c:pt>
                <c:pt idx="2140">
                  <c:v>5831.3681011728504</c:v>
                </c:pt>
                <c:pt idx="2141">
                  <c:v>5825.3178743341996</c:v>
                </c:pt>
                <c:pt idx="2142">
                  <c:v>5819.2695871895403</c:v>
                </c:pt>
                <c:pt idx="2143">
                  <c:v>5813.2232365734699</c:v>
                </c:pt>
                <c:pt idx="2144">
                  <c:v>5807.1788105333899</c:v>
                </c:pt>
                <c:pt idx="2145">
                  <c:v>5801.1362980227404</c:v>
                </c:pt>
                <c:pt idx="2146">
                  <c:v>5795.0985430050496</c:v>
                </c:pt>
                <c:pt idx="2147">
                  <c:v>5789.0598138901696</c:v>
                </c:pt>
                <c:pt idx="2148">
                  <c:v>5783.0229637545899</c:v>
                </c:pt>
                <c:pt idx="2149">
                  <c:v>5776.9879857035703</c:v>
                </c:pt>
                <c:pt idx="2150">
                  <c:v>5770.9548780492296</c:v>
                </c:pt>
                <c:pt idx="2151">
                  <c:v>5764.9236315615799</c:v>
                </c:pt>
                <c:pt idx="2152">
                  <c:v>5758.8942242338999</c:v>
                </c:pt>
                <c:pt idx="2153">
                  <c:v>5752.8666529744796</c:v>
                </c:pt>
                <c:pt idx="2154">
                  <c:v>5746.8409232110898</c:v>
                </c:pt>
                <c:pt idx="2155">
                  <c:v>5740.8170327712196</c:v>
                </c:pt>
                <c:pt idx="2156">
                  <c:v>5734.7949806300803</c:v>
                </c:pt>
                <c:pt idx="2157">
                  <c:v>5728.7747599805498</c:v>
                </c:pt>
                <c:pt idx="2158">
                  <c:v>5722.7563461546397</c:v>
                </c:pt>
                <c:pt idx="2159">
                  <c:v>5716.7397335857304</c:v>
                </c:pt>
                <c:pt idx="2160">
                  <c:v>5710.7249351318496</c:v>
                </c:pt>
                <c:pt idx="2161">
                  <c:v>5704.71196411855</c:v>
                </c:pt>
                <c:pt idx="2162">
                  <c:v>5698.7281879127504</c:v>
                </c:pt>
                <c:pt idx="2163">
                  <c:v>5692.7188587308401</c:v>
                </c:pt>
                <c:pt idx="2164">
                  <c:v>5686.7113637972298</c:v>
                </c:pt>
                <c:pt idx="2165">
                  <c:v>5680.7057173756202</c:v>
                </c:pt>
                <c:pt idx="2166">
                  <c:v>5674.7019457948099</c:v>
                </c:pt>
                <c:pt idx="2167">
                  <c:v>5668.7000566086499</c:v>
                </c:pt>
                <c:pt idx="2168">
                  <c:v>5662.7000465033598</c:v>
                </c:pt>
                <c:pt idx="2169">
                  <c:v>5656.7019088788602</c:v>
                </c:pt>
                <c:pt idx="2170">
                  <c:v>5650.7056656580098</c:v>
                </c:pt>
                <c:pt idx="2171">
                  <c:v>5644.7113294390101</c:v>
                </c:pt>
                <c:pt idx="2172">
                  <c:v>5638.7188913473401</c:v>
                </c:pt>
                <c:pt idx="2173">
                  <c:v>5632.7283509175204</c:v>
                </c:pt>
                <c:pt idx="2174">
                  <c:v>5626.7397095506603</c:v>
                </c:pt>
                <c:pt idx="2175">
                  <c:v>5620.7529596929799</c:v>
                </c:pt>
                <c:pt idx="2176">
                  <c:v>5614.7680980314599</c:v>
                </c:pt>
                <c:pt idx="2177">
                  <c:v>5608.78513107035</c:v>
                </c:pt>
                <c:pt idx="2178">
                  <c:v>5602.8040516821702</c:v>
                </c:pt>
                <c:pt idx="2179">
                  <c:v>5596.8804862424304</c:v>
                </c:pt>
                <c:pt idx="2180">
                  <c:v>5590.9031765827203</c:v>
                </c:pt>
                <c:pt idx="2181">
                  <c:v>5584.9277855434702</c:v>
                </c:pt>
                <c:pt idx="2182">
                  <c:v>5578.9543204368401</c:v>
                </c:pt>
                <c:pt idx="2183">
                  <c:v>5572.9827691968303</c:v>
                </c:pt>
                <c:pt idx="2184">
                  <c:v>5567.0131165699904</c:v>
                </c:pt>
                <c:pt idx="2185">
                  <c:v>5561.0453635008498</c:v>
                </c:pt>
                <c:pt idx="2186">
                  <c:v>5555.0795089107596</c:v>
                </c:pt>
                <c:pt idx="2187">
                  <c:v>5549.1155559362196</c:v>
                </c:pt>
                <c:pt idx="2188">
                  <c:v>5543.1535108979297</c:v>
                </c:pt>
                <c:pt idx="2189">
                  <c:v>5537.1933884771097</c:v>
                </c:pt>
                <c:pt idx="2190">
                  <c:v>5531.2351939796099</c:v>
                </c:pt>
                <c:pt idx="2191">
                  <c:v>5525.2789257759896</c:v>
                </c:pt>
                <c:pt idx="2192">
                  <c:v>5519.3245826693701</c:v>
                </c:pt>
                <c:pt idx="2193">
                  <c:v>5513.3721506397096</c:v>
                </c:pt>
                <c:pt idx="2194">
                  <c:v>5507.4216193698803</c:v>
                </c:pt>
                <c:pt idx="2195">
                  <c:v>5501.4729814196598</c:v>
                </c:pt>
                <c:pt idx="2196">
                  <c:v>5495.5285962194102</c:v>
                </c:pt>
                <c:pt idx="2197">
                  <c:v>5489.5837423057701</c:v>
                </c:pt>
                <c:pt idx="2198">
                  <c:v>5483.6407644234896</c:v>
                </c:pt>
                <c:pt idx="2199">
                  <c:v>5477.6996450859197</c:v>
                </c:pt>
                <c:pt idx="2200">
                  <c:v>5471.7603821663197</c:v>
                </c:pt>
                <c:pt idx="2201">
                  <c:v>5465.82297643933</c:v>
                </c:pt>
                <c:pt idx="2202">
                  <c:v>5459.8874271211298</c:v>
                </c:pt>
                <c:pt idx="2203">
                  <c:v>5453.9537423806996</c:v>
                </c:pt>
                <c:pt idx="2204">
                  <c:v>5448.0219149656104</c:v>
                </c:pt>
                <c:pt idx="2205">
                  <c:v>5442.09193670687</c:v>
                </c:pt>
                <c:pt idx="2206">
                  <c:v>5436.16380214326</c:v>
                </c:pt>
                <c:pt idx="2207">
                  <c:v>5430.2375254704002</c:v>
                </c:pt>
                <c:pt idx="2208">
                  <c:v>5424.3131129292296</c:v>
                </c:pt>
                <c:pt idx="2209">
                  <c:v>5418.3905687743199</c:v>
                </c:pt>
                <c:pt idx="2210">
                  <c:v>5412.4698835189001</c:v>
                </c:pt>
                <c:pt idx="2211">
                  <c:v>5406.5510517769699</c:v>
                </c:pt>
                <c:pt idx="2212">
                  <c:v>5400.6340641188999</c:v>
                </c:pt>
                <c:pt idx="2213">
                  <c:v>5394.7231414895496</c:v>
                </c:pt>
                <c:pt idx="2214">
                  <c:v>5388.80984108756</c:v>
                </c:pt>
                <c:pt idx="2215">
                  <c:v>5382.8983948539199</c:v>
                </c:pt>
                <c:pt idx="2216">
                  <c:v>5376.9888115937301</c:v>
                </c:pt>
                <c:pt idx="2217">
                  <c:v>5371.0811091159703</c:v>
                </c:pt>
                <c:pt idx="2218">
                  <c:v>5365.1752864570399</c:v>
                </c:pt>
                <c:pt idx="2219">
                  <c:v>5359.2713247412003</c:v>
                </c:pt>
                <c:pt idx="2220">
                  <c:v>5353.3692126537699</c:v>
                </c:pt>
                <c:pt idx="2221">
                  <c:v>5347.4689567241503</c:v>
                </c:pt>
                <c:pt idx="2222">
                  <c:v>5341.5705748403698</c:v>
                </c:pt>
                <c:pt idx="2223">
                  <c:v>5335.6740668049497</c:v>
                </c:pt>
                <c:pt idx="2224">
                  <c:v>5329.7794295854401</c:v>
                </c:pt>
                <c:pt idx="2225">
                  <c:v>5323.8866542209498</c:v>
                </c:pt>
                <c:pt idx="2226">
                  <c:v>5317.9957403197504</c:v>
                </c:pt>
                <c:pt idx="2227">
                  <c:v>5312.1066993908898</c:v>
                </c:pt>
                <c:pt idx="2228">
                  <c:v>5306.2195231329197</c:v>
                </c:pt>
                <c:pt idx="2229">
                  <c:v>5300.3342018192698</c:v>
                </c:pt>
                <c:pt idx="2230">
                  <c:v>5294.4561735310199</c:v>
                </c:pt>
                <c:pt idx="2231">
                  <c:v>5288.57453796563</c:v>
                </c:pt>
                <c:pt idx="2232">
                  <c:v>5282.6947352993102</c:v>
                </c:pt>
                <c:pt idx="2233">
                  <c:v>5276.8167703630597</c:v>
                </c:pt>
                <c:pt idx="2234">
                  <c:v>5270.9406414286896</c:v>
                </c:pt>
                <c:pt idx="2235">
                  <c:v>5265.0663409741401</c:v>
                </c:pt>
                <c:pt idx="2236">
                  <c:v>5259.19386556071</c:v>
                </c:pt>
                <c:pt idx="2237">
                  <c:v>5253.3232176348902</c:v>
                </c:pt>
                <c:pt idx="2238">
                  <c:v>5247.4544042365396</c:v>
                </c:pt>
                <c:pt idx="2239">
                  <c:v>5241.5874260147702</c:v>
                </c:pt>
                <c:pt idx="2240">
                  <c:v>5235.7222761191997</c:v>
                </c:pt>
                <c:pt idx="2241">
                  <c:v>5229.8589560303699</c:v>
                </c:pt>
                <c:pt idx="2242">
                  <c:v>5223.9974570479899</c:v>
                </c:pt>
                <c:pt idx="2243">
                  <c:v>5218.1377642428597</c:v>
                </c:pt>
                <c:pt idx="2244">
                  <c:v>5212.2798635376303</c:v>
                </c:pt>
                <c:pt idx="2245">
                  <c:v>5206.4237455908396</c:v>
                </c:pt>
                <c:pt idx="2246">
                  <c:v>5200.5694117703097</c:v>
                </c:pt>
                <c:pt idx="2247">
                  <c:v>5194.71845353962</c:v>
                </c:pt>
                <c:pt idx="2248">
                  <c:v>5188.8677192594396</c:v>
                </c:pt>
                <c:pt idx="2249">
                  <c:v>5183.0187907322297</c:v>
                </c:pt>
                <c:pt idx="2250">
                  <c:v>5177.1716663954703</c:v>
                </c:pt>
                <c:pt idx="2251">
                  <c:v>5171.3263462575997</c:v>
                </c:pt>
                <c:pt idx="2252">
                  <c:v>5165.4828317579604</c:v>
                </c:pt>
                <c:pt idx="2253">
                  <c:v>5159.6411263010696</c:v>
                </c:pt>
                <c:pt idx="2254">
                  <c:v>5153.8012298268404</c:v>
                </c:pt>
                <c:pt idx="2255">
                  <c:v>5147.9631355152496</c:v>
                </c:pt>
                <c:pt idx="2256">
                  <c:v>5142.1268354449403</c:v>
                </c:pt>
                <c:pt idx="2257">
                  <c:v>5136.2923255139003</c:v>
                </c:pt>
                <c:pt idx="2258">
                  <c:v>5130.4596062287701</c:v>
                </c:pt>
                <c:pt idx="2259">
                  <c:v>5124.6286753084396</c:v>
                </c:pt>
                <c:pt idx="2260">
                  <c:v>5118.7995202061402</c:v>
                </c:pt>
                <c:pt idx="2261">
                  <c:v>5112.97213431621</c:v>
                </c:pt>
                <c:pt idx="2262">
                  <c:v>5107.1465190010204</c:v>
                </c:pt>
                <c:pt idx="2263">
                  <c:v>5101.32267418425</c:v>
                </c:pt>
                <c:pt idx="2264">
                  <c:v>5095.5018917866</c:v>
                </c:pt>
                <c:pt idx="2265">
                  <c:v>5089.6815807168896</c:v>
                </c:pt>
                <c:pt idx="2266">
                  <c:v>5083.8630470216303</c:v>
                </c:pt>
                <c:pt idx="2267">
                  <c:v>5078.0462936283402</c:v>
                </c:pt>
                <c:pt idx="2268">
                  <c:v>5072.2313214771602</c:v>
                </c:pt>
                <c:pt idx="2269">
                  <c:v>5066.4181416062702</c:v>
                </c:pt>
                <c:pt idx="2270">
                  <c:v>5060.6067593074104</c:v>
                </c:pt>
                <c:pt idx="2271">
                  <c:v>5054.7971696826999</c:v>
                </c:pt>
                <c:pt idx="2272">
                  <c:v>5048.9893701793699</c:v>
                </c:pt>
                <c:pt idx="2273">
                  <c:v>5043.1833819246503</c:v>
                </c:pt>
                <c:pt idx="2274">
                  <c:v>5037.379201793</c:v>
                </c:pt>
                <c:pt idx="2275">
                  <c:v>5031.5768174204404</c:v>
                </c:pt>
                <c:pt idx="2276">
                  <c:v>5025.7762382798801</c:v>
                </c:pt>
                <c:pt idx="2277">
                  <c:v>5019.9774781227097</c:v>
                </c:pt>
                <c:pt idx="2278">
                  <c:v>5014.1805455174199</c:v>
                </c:pt>
                <c:pt idx="2279">
                  <c:v>5008.3854399297397</c:v>
                </c:pt>
                <c:pt idx="2280">
                  <c:v>5002.5921684618697</c:v>
                </c:pt>
                <c:pt idx="2281">
                  <c:v>4996.8566410767999</c:v>
                </c:pt>
                <c:pt idx="2282">
                  <c:v>4991.0669906394296</c:v>
                </c:pt>
                <c:pt idx="2283">
                  <c:v>4985.2791624738202</c:v>
                </c:pt>
                <c:pt idx="2284">
                  <c:v>4979.4931443570304</c:v>
                </c:pt>
                <c:pt idx="2285">
                  <c:v>4973.7089391648296</c:v>
                </c:pt>
                <c:pt idx="2286">
                  <c:v>4967.9265559491396</c:v>
                </c:pt>
                <c:pt idx="2287">
                  <c:v>4962.1459859681099</c:v>
                </c:pt>
                <c:pt idx="2288">
                  <c:v>4956.36723175507</c:v>
                </c:pt>
                <c:pt idx="2289">
                  <c:v>4950.5902899583398</c:v>
                </c:pt>
                <c:pt idx="2290">
                  <c:v>4944.8151604425302</c:v>
                </c:pt>
                <c:pt idx="2291">
                  <c:v>4939.0418485729097</c:v>
                </c:pt>
                <c:pt idx="2292">
                  <c:v>4933.2703536139097</c:v>
                </c:pt>
                <c:pt idx="2293">
                  <c:v>4927.5006764010104</c:v>
                </c:pt>
                <c:pt idx="2294">
                  <c:v>4921.7328265216802</c:v>
                </c:pt>
                <c:pt idx="2295">
                  <c:v>4915.9668034029401</c:v>
                </c:pt>
                <c:pt idx="2296">
                  <c:v>4910.20261973993</c:v>
                </c:pt>
                <c:pt idx="2297">
                  <c:v>4904.4402852980002</c:v>
                </c:pt>
                <c:pt idx="2298">
                  <c:v>4898.71570957935</c:v>
                </c:pt>
                <c:pt idx="2299">
                  <c:v>4892.9570649309298</c:v>
                </c:pt>
                <c:pt idx="2300">
                  <c:v>4887.2002760601099</c:v>
                </c:pt>
                <c:pt idx="2301">
                  <c:v>4881.4453579370202</c:v>
                </c:pt>
                <c:pt idx="2302">
                  <c:v>4875.6923084304399</c:v>
                </c:pt>
                <c:pt idx="2303">
                  <c:v>4869.9411117680902</c:v>
                </c:pt>
                <c:pt idx="2304">
                  <c:v>4864.1917447810702</c:v>
                </c:pt>
                <c:pt idx="2305">
                  <c:v>4858.4442027595396</c:v>
                </c:pt>
                <c:pt idx="2306">
                  <c:v>4852.6984765798798</c:v>
                </c:pt>
                <c:pt idx="2307">
                  <c:v>4846.9545650418804</c:v>
                </c:pt>
                <c:pt idx="2308">
                  <c:v>4841.2124667629296</c:v>
                </c:pt>
                <c:pt idx="2309">
                  <c:v>4835.4721769232601</c:v>
                </c:pt>
                <c:pt idx="2310">
                  <c:v>4829.7336806981402</c:v>
                </c:pt>
                <c:pt idx="2311">
                  <c:v>4823.9969706230404</c:v>
                </c:pt>
                <c:pt idx="2312">
                  <c:v>4818.26203776079</c:v>
                </c:pt>
                <c:pt idx="2313">
                  <c:v>4812.5288822965504</c:v>
                </c:pt>
                <c:pt idx="2314">
                  <c:v>4806.7975037719798</c:v>
                </c:pt>
                <c:pt idx="2315">
                  <c:v>4801.0679025755799</c:v>
                </c:pt>
                <c:pt idx="2316">
                  <c:v>4795.34249898706</c:v>
                </c:pt>
                <c:pt idx="2317">
                  <c:v>4789.6164156676396</c:v>
                </c:pt>
                <c:pt idx="2318">
                  <c:v>4783.89209495876</c:v>
                </c:pt>
                <c:pt idx="2319">
                  <c:v>4778.1695352726501</c:v>
                </c:pt>
                <c:pt idx="2320">
                  <c:v>4772.4487255919603</c:v>
                </c:pt>
                <c:pt idx="2321">
                  <c:v>4766.7296708836102</c:v>
                </c:pt>
                <c:pt idx="2322">
                  <c:v>4761.0123763295496</c:v>
                </c:pt>
                <c:pt idx="2323">
                  <c:v>4755.29683409273</c:v>
                </c:pt>
                <c:pt idx="2324">
                  <c:v>4749.5830223019502</c:v>
                </c:pt>
                <c:pt idx="2325">
                  <c:v>4743.8709268646599</c:v>
                </c:pt>
                <c:pt idx="2326">
                  <c:v>4738.1605464648101</c:v>
                </c:pt>
                <c:pt idx="2327">
                  <c:v>4732.4518833664597</c:v>
                </c:pt>
                <c:pt idx="2328">
                  <c:v>4726.7449296306904</c:v>
                </c:pt>
                <c:pt idx="2329">
                  <c:v>4721.0396690650396</c:v>
                </c:pt>
                <c:pt idx="2330">
                  <c:v>4715.3360956020397</c:v>
                </c:pt>
                <c:pt idx="2331">
                  <c:v>4709.6341980587904</c:v>
                </c:pt>
                <c:pt idx="2332">
                  <c:v>4703.9339541274103</c:v>
                </c:pt>
                <c:pt idx="2333">
                  <c:v>4698.2715977166799</c:v>
                </c:pt>
                <c:pt idx="2334">
                  <c:v>4692.5746311246203</c:v>
                </c:pt>
                <c:pt idx="2335">
                  <c:v>4686.8793247493504</c:v>
                </c:pt>
                <c:pt idx="2336">
                  <c:v>4681.1856860703501</c:v>
                </c:pt>
                <c:pt idx="2337">
                  <c:v>4675.49372656174</c:v>
                </c:pt>
                <c:pt idx="2338">
                  <c:v>4669.80344784522</c:v>
                </c:pt>
                <c:pt idx="2339">
                  <c:v>4664.1148577576896</c:v>
                </c:pt>
                <c:pt idx="2340">
                  <c:v>4658.4279575535202</c:v>
                </c:pt>
                <c:pt idx="2341">
                  <c:v>4652.7427401915902</c:v>
                </c:pt>
                <c:pt idx="2342">
                  <c:v>4647.0592016678002</c:v>
                </c:pt>
                <c:pt idx="2343">
                  <c:v>4641.3773318569702</c:v>
                </c:pt>
                <c:pt idx="2344">
                  <c:v>4635.6971276253698</c:v>
                </c:pt>
                <c:pt idx="2345">
                  <c:v>4630.0185923670397</c:v>
                </c:pt>
                <c:pt idx="2346">
                  <c:v>4624.3417357319804</c:v>
                </c:pt>
                <c:pt idx="2347">
                  <c:v>4618.6665625209698</c:v>
                </c:pt>
                <c:pt idx="2348">
                  <c:v>4612.99308305255</c:v>
                </c:pt>
                <c:pt idx="2349">
                  <c:v>4607.3213117477899</c:v>
                </c:pt>
                <c:pt idx="2350">
                  <c:v>4601.6512487843202</c:v>
                </c:pt>
                <c:pt idx="2351">
                  <c:v>4596.0124486028199</c:v>
                </c:pt>
                <c:pt idx="2352">
                  <c:v>4590.3458056832196</c:v>
                </c:pt>
                <c:pt idx="2353">
                  <c:v>4584.6808874129201</c:v>
                </c:pt>
                <c:pt idx="2354">
                  <c:v>4579.0176878483899</c:v>
                </c:pt>
                <c:pt idx="2355">
                  <c:v>4573.3562055224402</c:v>
                </c:pt>
                <c:pt idx="2356">
                  <c:v>4567.6964543291597</c:v>
                </c:pt>
                <c:pt idx="2357">
                  <c:v>4562.0384280803501</c:v>
                </c:pt>
                <c:pt idx="2358">
                  <c:v>4556.3821168499499</c:v>
                </c:pt>
                <c:pt idx="2359">
                  <c:v>4550.7275159383298</c:v>
                </c:pt>
                <c:pt idx="2360">
                  <c:v>4545.0746173608904</c:v>
                </c:pt>
                <c:pt idx="2361">
                  <c:v>4539.4234228320402</c:v>
                </c:pt>
                <c:pt idx="2362">
                  <c:v>4533.7739431411101</c:v>
                </c:pt>
                <c:pt idx="2363">
                  <c:v>4528.1261787371304</c:v>
                </c:pt>
                <c:pt idx="2364">
                  <c:v>4522.4801160541601</c:v>
                </c:pt>
                <c:pt idx="2365">
                  <c:v>4516.8357414605798</c:v>
                </c:pt>
                <c:pt idx="2366">
                  <c:v>4511.1930487147201</c:v>
                </c:pt>
                <c:pt idx="2367">
                  <c:v>4505.5520358103604</c:v>
                </c:pt>
                <c:pt idx="2368">
                  <c:v>4499.9127098291101</c:v>
                </c:pt>
                <c:pt idx="2369">
                  <c:v>4494.2851942297002</c:v>
                </c:pt>
                <c:pt idx="2370">
                  <c:v>4488.64925544576</c:v>
                </c:pt>
                <c:pt idx="2371">
                  <c:v>4483.0150155848796</c:v>
                </c:pt>
                <c:pt idx="2372">
                  <c:v>4477.3824559931199</c:v>
                </c:pt>
                <c:pt idx="2373">
                  <c:v>4471.7515735439301</c:v>
                </c:pt>
                <c:pt idx="2374">
                  <c:v>4466.1223722709101</c:v>
                </c:pt>
                <c:pt idx="2375">
                  <c:v>4460.4948685736099</c:v>
                </c:pt>
                <c:pt idx="2376">
                  <c:v>4454.8690653522499</c:v>
                </c:pt>
                <c:pt idx="2377">
                  <c:v>4449.2449486657497</c:v>
                </c:pt>
                <c:pt idx="2378">
                  <c:v>4443.6225101514101</c:v>
                </c:pt>
                <c:pt idx="2379">
                  <c:v>4438.0017403088104</c:v>
                </c:pt>
                <c:pt idx="2380">
                  <c:v>4432.3826385917</c:v>
                </c:pt>
                <c:pt idx="2381">
                  <c:v>4426.7652159107902</c:v>
                </c:pt>
                <c:pt idx="2382">
                  <c:v>4421.1494846998303</c:v>
                </c:pt>
                <c:pt idx="2383">
                  <c:v>4415.53544588147</c:v>
                </c:pt>
                <c:pt idx="2384">
                  <c:v>4409.9231105417903</c:v>
                </c:pt>
                <c:pt idx="2385">
                  <c:v>4404.31247936402</c:v>
                </c:pt>
                <c:pt idx="2386">
                  <c:v>4398.7444915342303</c:v>
                </c:pt>
                <c:pt idx="2387">
                  <c:v>4393.1372325907996</c:v>
                </c:pt>
                <c:pt idx="2388">
                  <c:v>4387.5316548026804</c:v>
                </c:pt>
                <c:pt idx="2389">
                  <c:v>4381.9277466330504</c:v>
                </c:pt>
                <c:pt idx="2390">
                  <c:v>4376.3255060978699</c:v>
                </c:pt>
                <c:pt idx="2391">
                  <c:v>4370.7249286446804</c:v>
                </c:pt>
                <c:pt idx="2392">
                  <c:v>4365.1260079963404</c:v>
                </c:pt>
                <c:pt idx="2393">
                  <c:v>4359.5287407056703</c:v>
                </c:pt>
                <c:pt idx="2394">
                  <c:v>4353.9331240698903</c:v>
                </c:pt>
                <c:pt idx="2395">
                  <c:v>4348.3391570426202</c:v>
                </c:pt>
                <c:pt idx="2396">
                  <c:v>4342.7468395218202</c:v>
                </c:pt>
                <c:pt idx="2397">
                  <c:v>4337.1561617373</c:v>
                </c:pt>
                <c:pt idx="2398">
                  <c:v>4331.56710959459</c:v>
                </c:pt>
                <c:pt idx="2399">
                  <c:v>4325.9796729895297</c:v>
                </c:pt>
                <c:pt idx="2400">
                  <c:v>4320.3938436193002</c:v>
                </c:pt>
                <c:pt idx="2401">
                  <c:v>4314.8095987168199</c:v>
                </c:pt>
                <c:pt idx="2402">
                  <c:v>4309.2269511335899</c:v>
                </c:pt>
                <c:pt idx="2403">
                  <c:v>4303.6459158594698</c:v>
                </c:pt>
                <c:pt idx="2404">
                  <c:v>4298.0806093834799</c:v>
                </c:pt>
                <c:pt idx="2405">
                  <c:v>4292.50278248429</c:v>
                </c:pt>
                <c:pt idx="2406">
                  <c:v>4286.9265581232303</c:v>
                </c:pt>
                <c:pt idx="2407">
                  <c:v>4281.3519467288897</c:v>
                </c:pt>
                <c:pt idx="2408">
                  <c:v>4275.7789461715001</c:v>
                </c:pt>
                <c:pt idx="2409">
                  <c:v>4270.2075408567698</c:v>
                </c:pt>
                <c:pt idx="2410">
                  <c:v>4264.6377184564499</c:v>
                </c:pt>
                <c:pt idx="2411">
                  <c:v>4259.0694842233797</c:v>
                </c:pt>
                <c:pt idx="2412">
                  <c:v>4253.5028485650901</c:v>
                </c:pt>
                <c:pt idx="2413">
                  <c:v>4247.9378148650003</c:v>
                </c:pt>
                <c:pt idx="2414">
                  <c:v>4242.3743822413198</c:v>
                </c:pt>
                <c:pt idx="2415">
                  <c:v>4236.8125568829801</c:v>
                </c:pt>
                <c:pt idx="2416">
                  <c:v>4231.2523480647897</c:v>
                </c:pt>
                <c:pt idx="2417">
                  <c:v>4225.6937622126597</c:v>
                </c:pt>
                <c:pt idx="2418">
                  <c:v>4220.1367919969098</c:v>
                </c:pt>
                <c:pt idx="2419">
                  <c:v>4214.5814367226903</c:v>
                </c:pt>
                <c:pt idx="2420">
                  <c:v>4209.0277020347503</c:v>
                </c:pt>
                <c:pt idx="2421">
                  <c:v>4203.4755875911897</c:v>
                </c:pt>
                <c:pt idx="2422">
                  <c:v>4197.9785668921104</c:v>
                </c:pt>
                <c:pt idx="2423">
                  <c:v>4192.4296520227099</c:v>
                </c:pt>
                <c:pt idx="2424">
                  <c:v>4186.8823485106996</c:v>
                </c:pt>
                <c:pt idx="2425">
                  <c:v>4181.3366434834797</c:v>
                </c:pt>
                <c:pt idx="2426">
                  <c:v>4175.7925019808399</c:v>
                </c:pt>
                <c:pt idx="2427">
                  <c:v>4170.2498982471097</c:v>
                </c:pt>
                <c:pt idx="2428">
                  <c:v>4164.7088100205801</c:v>
                </c:pt>
                <c:pt idx="2429">
                  <c:v>4159.1692244677697</c:v>
                </c:pt>
                <c:pt idx="2430">
                  <c:v>4153.6311406075702</c:v>
                </c:pt>
                <c:pt idx="2431">
                  <c:v>4148.0945554877298</c:v>
                </c:pt>
                <c:pt idx="2432">
                  <c:v>4142.5594631527601</c:v>
                </c:pt>
                <c:pt idx="2433">
                  <c:v>4137.0258576535198</c:v>
                </c:pt>
                <c:pt idx="2434">
                  <c:v>4131.4937303578099</c:v>
                </c:pt>
                <c:pt idx="2435">
                  <c:v>4125.96307289592</c:v>
                </c:pt>
                <c:pt idx="2436">
                  <c:v>4120.4338720304004</c:v>
                </c:pt>
                <c:pt idx="2437">
                  <c:v>4114.9061001514301</c:v>
                </c:pt>
                <c:pt idx="2438">
                  <c:v>4109.3797498615004</c:v>
                </c:pt>
                <c:pt idx="2439">
                  <c:v>4103.8548260514899</c:v>
                </c:pt>
                <c:pt idx="2440">
                  <c:v>4098.3740868354998</c:v>
                </c:pt>
                <c:pt idx="2441">
                  <c:v>4092.8520164568299</c:v>
                </c:pt>
                <c:pt idx="2442">
                  <c:v>4087.33139208786</c:v>
                </c:pt>
                <c:pt idx="2443">
                  <c:v>4081.81219241279</c:v>
                </c:pt>
                <c:pt idx="2444">
                  <c:v>4076.29442583431</c:v>
                </c:pt>
                <c:pt idx="2445">
                  <c:v>4070.778125626</c:v>
                </c:pt>
                <c:pt idx="2446">
                  <c:v>4065.2632963911001</c:v>
                </c:pt>
                <c:pt idx="2447">
                  <c:v>4059.7499292663401</c:v>
                </c:pt>
                <c:pt idx="2448">
                  <c:v>4054.2380125191298</c:v>
                </c:pt>
                <c:pt idx="2449">
                  <c:v>4048.7275416749399</c:v>
                </c:pt>
                <c:pt idx="2450">
                  <c:v>4043.21852550529</c:v>
                </c:pt>
                <c:pt idx="2451">
                  <c:v>4037.7109658638101</c:v>
                </c:pt>
                <c:pt idx="2452">
                  <c:v>4032.20488052664</c:v>
                </c:pt>
                <c:pt idx="2453">
                  <c:v>4026.7002917729101</c:v>
                </c:pt>
                <c:pt idx="2454">
                  <c:v>4021.1971946905101</c:v>
                </c:pt>
                <c:pt idx="2455">
                  <c:v>4015.6955829539802</c:v>
                </c:pt>
                <c:pt idx="2456">
                  <c:v>4010.1954503264901</c:v>
                </c:pt>
                <c:pt idx="2457">
                  <c:v>4004.6968031650299</c:v>
                </c:pt>
                <c:pt idx="2458">
                  <c:v>3999.2054451864901</c:v>
                </c:pt>
                <c:pt idx="2459">
                  <c:v>3993.7097467808499</c:v>
                </c:pt>
                <c:pt idx="2460">
                  <c:v>3988.2155211402101</c:v>
                </c:pt>
                <c:pt idx="2461">
                  <c:v>3982.7227787289398</c:v>
                </c:pt>
                <c:pt idx="2462">
                  <c:v>3977.23150681586</c:v>
                </c:pt>
                <c:pt idx="2463">
                  <c:v>3971.74169912452</c:v>
                </c:pt>
                <c:pt idx="2464">
                  <c:v>3966.2533549333298</c:v>
                </c:pt>
                <c:pt idx="2465">
                  <c:v>3960.76647960217</c:v>
                </c:pt>
                <c:pt idx="2466">
                  <c:v>3955.2810788921201</c:v>
                </c:pt>
                <c:pt idx="2467">
                  <c:v>3949.7971532875399</c:v>
                </c:pt>
                <c:pt idx="2468">
                  <c:v>3944.3147134729302</c:v>
                </c:pt>
                <c:pt idx="2469">
                  <c:v>3938.8337544358801</c:v>
                </c:pt>
                <c:pt idx="2470">
                  <c:v>3933.3542768734201</c:v>
                </c:pt>
                <c:pt idx="2471">
                  <c:v>3927.8762824394898</c:v>
                </c:pt>
                <c:pt idx="2472">
                  <c:v>3922.3997643452799</c:v>
                </c:pt>
                <c:pt idx="2473">
                  <c:v>3916.9247087825902</c:v>
                </c:pt>
                <c:pt idx="2474">
                  <c:v>3911.4511215471598</c:v>
                </c:pt>
                <c:pt idx="2475">
                  <c:v>3905.9790123528201</c:v>
                </c:pt>
                <c:pt idx="2476">
                  <c:v>3900.5083810667202</c:v>
                </c:pt>
                <c:pt idx="2477">
                  <c:v>3895.0519921714399</c:v>
                </c:pt>
                <c:pt idx="2478">
                  <c:v>3889.5843357020599</c:v>
                </c:pt>
                <c:pt idx="2479">
                  <c:v>3884.1181532066798</c:v>
                </c:pt>
                <c:pt idx="2480">
                  <c:v>3878.6534417051298</c:v>
                </c:pt>
                <c:pt idx="2481">
                  <c:v>3873.1902054339598</c:v>
                </c:pt>
                <c:pt idx="2482">
                  <c:v>3867.7284383331998</c:v>
                </c:pt>
                <c:pt idx="2483">
                  <c:v>3862.2681329719899</c:v>
                </c:pt>
                <c:pt idx="2484">
                  <c:v>3856.8092942230701</c:v>
                </c:pt>
                <c:pt idx="2485">
                  <c:v>3851.35192886696</c:v>
                </c:pt>
                <c:pt idx="2486">
                  <c:v>3845.8960238927598</c:v>
                </c:pt>
                <c:pt idx="2487">
                  <c:v>3840.4415805133499</c:v>
                </c:pt>
                <c:pt idx="2488">
                  <c:v>3834.9885969459001</c:v>
                </c:pt>
                <c:pt idx="2489">
                  <c:v>3829.5370644893001</c:v>
                </c:pt>
                <c:pt idx="2490">
                  <c:v>3824.0869852347</c:v>
                </c:pt>
                <c:pt idx="2491">
                  <c:v>3818.6383686416002</c:v>
                </c:pt>
                <c:pt idx="2492">
                  <c:v>3813.1912228299202</c:v>
                </c:pt>
                <c:pt idx="2493">
                  <c:v>3807.7455520510698</c:v>
                </c:pt>
                <c:pt idx="2494">
                  <c:v>3802.3013676437899</c:v>
                </c:pt>
                <c:pt idx="2495">
                  <c:v>3796.8711967659901</c:v>
                </c:pt>
                <c:pt idx="2496">
                  <c:v>3791.43002148301</c:v>
                </c:pt>
                <c:pt idx="2497">
                  <c:v>3785.9903640480002</c:v>
                </c:pt>
                <c:pt idx="2498">
                  <c:v>3780.5522396711799</c:v>
                </c:pt>
                <c:pt idx="2499">
                  <c:v>3775.11566091963</c:v>
                </c:pt>
                <c:pt idx="2500">
                  <c:v>3769.6806207991599</c:v>
                </c:pt>
                <c:pt idx="2501">
                  <c:v>3764.2471115081798</c:v>
                </c:pt>
                <c:pt idx="2502">
                  <c:v>3758.8151437818401</c:v>
                </c:pt>
                <c:pt idx="2503">
                  <c:v>3753.3847221639799</c:v>
                </c:pt>
                <c:pt idx="2504">
                  <c:v>3747.9558302446299</c:v>
                </c:pt>
                <c:pt idx="2505">
                  <c:v>3742.5284665101399</c:v>
                </c:pt>
                <c:pt idx="2506">
                  <c:v>3737.1026214977901</c:v>
                </c:pt>
                <c:pt idx="2507">
                  <c:v>3731.6782959594998</c:v>
                </c:pt>
                <c:pt idx="2508">
                  <c:v>3726.2555008116301</c:v>
                </c:pt>
                <c:pt idx="2509">
                  <c:v>3720.8342535408401</c:v>
                </c:pt>
                <c:pt idx="2510">
                  <c:v>3715.4145565200702</c:v>
                </c:pt>
                <c:pt idx="2511">
                  <c:v>3709.9964193471101</c:v>
                </c:pt>
                <c:pt idx="2512">
                  <c:v>3704.57986195475</c:v>
                </c:pt>
                <c:pt idx="2513">
                  <c:v>3699.2144894960102</c:v>
                </c:pt>
                <c:pt idx="2514">
                  <c:v>3693.80107180814</c:v>
                </c:pt>
                <c:pt idx="2515">
                  <c:v>3688.3892185475502</c:v>
                </c:pt>
                <c:pt idx="2516">
                  <c:v>3682.9789249575601</c:v>
                </c:pt>
                <c:pt idx="2517">
                  <c:v>3677.57019307469</c:v>
                </c:pt>
                <c:pt idx="2518">
                  <c:v>3672.1630004931899</c:v>
                </c:pt>
                <c:pt idx="2519">
                  <c:v>3666.7573454224798</c:v>
                </c:pt>
                <c:pt idx="2520">
                  <c:v>3661.3532347423802</c:v>
                </c:pt>
                <c:pt idx="2521">
                  <c:v>3655.9506651207898</c:v>
                </c:pt>
                <c:pt idx="2522">
                  <c:v>3650.5496416184401</c:v>
                </c:pt>
                <c:pt idx="2523">
                  <c:v>3645.1501764398099</c:v>
                </c:pt>
                <c:pt idx="2524">
                  <c:v>3639.7522719642402</c:v>
                </c:pt>
                <c:pt idx="2525">
                  <c:v>3634.3559137863499</c:v>
                </c:pt>
                <c:pt idx="2526">
                  <c:v>3628.9610778759302</c:v>
                </c:pt>
                <c:pt idx="2527">
                  <c:v>3623.56774767766</c:v>
                </c:pt>
                <c:pt idx="2528">
                  <c:v>3618.1759146814002</c:v>
                </c:pt>
                <c:pt idx="2529">
                  <c:v>3612.7855788306701</c:v>
                </c:pt>
                <c:pt idx="2530">
                  <c:v>3607.3967420427098</c:v>
                </c:pt>
                <c:pt idx="2531">
                  <c:v>3602.0094042974802</c:v>
                </c:pt>
                <c:pt idx="2532">
                  <c:v>3596.6325924314001</c:v>
                </c:pt>
                <c:pt idx="2533">
                  <c:v>3591.2482411884298</c:v>
                </c:pt>
                <c:pt idx="2534">
                  <c:v>3585.8653784357898</c:v>
                </c:pt>
                <c:pt idx="2535">
                  <c:v>3580.4839908558301</c:v>
                </c:pt>
                <c:pt idx="2536">
                  <c:v>3575.1040852024998</c:v>
                </c:pt>
                <c:pt idx="2537">
                  <c:v>3569.7256837467098</c:v>
                </c:pt>
                <c:pt idx="2538">
                  <c:v>3564.3487972318899</c:v>
                </c:pt>
                <c:pt idx="2539">
                  <c:v>3558.9734301180401</c:v>
                </c:pt>
                <c:pt idx="2540">
                  <c:v>3553.5995724879099</c:v>
                </c:pt>
                <c:pt idx="2541">
                  <c:v>3548.2272379149099</c:v>
                </c:pt>
                <c:pt idx="2542">
                  <c:v>3542.8564395612502</c:v>
                </c:pt>
                <c:pt idx="2543">
                  <c:v>3537.4871778325</c:v>
                </c:pt>
                <c:pt idx="2544">
                  <c:v>3532.1194582193998</c:v>
                </c:pt>
                <c:pt idx="2545">
                  <c:v>3526.7532756248402</c:v>
                </c:pt>
                <c:pt idx="2546">
                  <c:v>3521.3886292072002</c:v>
                </c:pt>
                <c:pt idx="2547">
                  <c:v>3516.0255002171598</c:v>
                </c:pt>
                <c:pt idx="2548">
                  <c:v>3510.6638743136</c:v>
                </c:pt>
                <c:pt idx="2549">
                  <c:v>3505.3037461541398</c:v>
                </c:pt>
                <c:pt idx="2550">
                  <c:v>3499.9451000630002</c:v>
                </c:pt>
                <c:pt idx="2551">
                  <c:v>3494.6136289521901</c:v>
                </c:pt>
                <c:pt idx="2552">
                  <c:v>3489.2579408646902</c:v>
                </c:pt>
                <c:pt idx="2553">
                  <c:v>3483.90375397752</c:v>
                </c:pt>
                <c:pt idx="2554">
                  <c:v>3478.5510777465802</c:v>
                </c:pt>
                <c:pt idx="2555">
                  <c:v>3473.19991431882</c:v>
                </c:pt>
                <c:pt idx="2556">
                  <c:v>3467.8502578180201</c:v>
                </c:pt>
                <c:pt idx="2557">
                  <c:v>3462.5020878365199</c:v>
                </c:pt>
                <c:pt idx="2558">
                  <c:v>3457.1553892480702</c:v>
                </c:pt>
                <c:pt idx="2559">
                  <c:v>3451.8101462578702</c:v>
                </c:pt>
                <c:pt idx="2560">
                  <c:v>3446.4663520347099</c:v>
                </c:pt>
                <c:pt idx="2561">
                  <c:v>3441.1240090958099</c:v>
                </c:pt>
                <c:pt idx="2562">
                  <c:v>3435.7831097511598</c:v>
                </c:pt>
                <c:pt idx="2563">
                  <c:v>3430.44365236158</c:v>
                </c:pt>
                <c:pt idx="2564">
                  <c:v>3425.10563643467</c:v>
                </c:pt>
                <c:pt idx="2565">
                  <c:v>3419.7690650699601</c:v>
                </c:pt>
                <c:pt idx="2566">
                  <c:v>3414.4339320157801</c:v>
                </c:pt>
                <c:pt idx="2567">
                  <c:v>3409.1002276417098</c:v>
                </c:pt>
                <c:pt idx="2568">
                  <c:v>3403.76796341823</c:v>
                </c:pt>
                <c:pt idx="2569">
                  <c:v>3398.47749157421</c:v>
                </c:pt>
                <c:pt idx="2570">
                  <c:v>3393.1481200612702</c:v>
                </c:pt>
                <c:pt idx="2571">
                  <c:v>3387.8201983189902</c:v>
                </c:pt>
                <c:pt idx="2572">
                  <c:v>3382.4937167483099</c:v>
                </c:pt>
                <c:pt idx="2573">
                  <c:v>3377.1686874427101</c:v>
                </c:pt>
                <c:pt idx="2574">
                  <c:v>3371.84512727024</c:v>
                </c:pt>
                <c:pt idx="2575">
                  <c:v>3366.5230263926001</c:v>
                </c:pt>
                <c:pt idx="2576">
                  <c:v>3361.2023716151798</c:v>
                </c:pt>
                <c:pt idx="2577">
                  <c:v>3355.8831583028</c:v>
                </c:pt>
                <c:pt idx="2578">
                  <c:v>3350.5653832479202</c:v>
                </c:pt>
                <c:pt idx="2579">
                  <c:v>3345.24904340185</c:v>
                </c:pt>
                <c:pt idx="2580">
                  <c:v>3339.9341442993</c:v>
                </c:pt>
                <c:pt idx="2581">
                  <c:v>3334.6206782254999</c:v>
                </c:pt>
                <c:pt idx="2582">
                  <c:v>3329.3086391653801</c:v>
                </c:pt>
                <c:pt idx="2583">
                  <c:v>3323.99801802718</c:v>
                </c:pt>
                <c:pt idx="2584">
                  <c:v>3318.6888112053098</c:v>
                </c:pt>
                <c:pt idx="2585">
                  <c:v>3313.3810253973702</c:v>
                </c:pt>
                <c:pt idx="2586">
                  <c:v>3308.0746698486901</c:v>
                </c:pt>
                <c:pt idx="2587">
                  <c:v>3302.7697404354699</c:v>
                </c:pt>
                <c:pt idx="2588">
                  <c:v>3297.4766922885401</c:v>
                </c:pt>
                <c:pt idx="2589">
                  <c:v>3292.1745942917801</c:v>
                </c:pt>
                <c:pt idx="2590">
                  <c:v>3286.8738950147299</c:v>
                </c:pt>
                <c:pt idx="2591">
                  <c:v>3281.5746004589701</c:v>
                </c:pt>
                <c:pt idx="2592">
                  <c:v>3276.2767170011698</c:v>
                </c:pt>
                <c:pt idx="2593">
                  <c:v>3270.9802410655202</c:v>
                </c:pt>
                <c:pt idx="2594">
                  <c:v>3265.6851531402599</c:v>
                </c:pt>
                <c:pt idx="2595">
                  <c:v>3260.3914554876801</c:v>
                </c:pt>
                <c:pt idx="2596">
                  <c:v>3255.0991573721699</c:v>
                </c:pt>
                <c:pt idx="2597">
                  <c:v>3249.8082668316001</c:v>
                </c:pt>
                <c:pt idx="2598">
                  <c:v>3244.5187876886998</c:v>
                </c:pt>
                <c:pt idx="2599">
                  <c:v>3239.2307240241598</c:v>
                </c:pt>
                <c:pt idx="2600">
                  <c:v>3233.9440665536899</c:v>
                </c:pt>
                <c:pt idx="2601">
                  <c:v>3228.6588032682098</c:v>
                </c:pt>
                <c:pt idx="2602">
                  <c:v>3223.3749349033701</c:v>
                </c:pt>
                <c:pt idx="2603">
                  <c:v>3218.0924673396198</c:v>
                </c:pt>
                <c:pt idx="2604">
                  <c:v>3212.8114031026098</c:v>
                </c:pt>
                <c:pt idx="2605">
                  <c:v>3207.53175328815</c:v>
                </c:pt>
                <c:pt idx="2606">
                  <c:v>3202.2535276870199</c:v>
                </c:pt>
                <c:pt idx="2607">
                  <c:v>3197.01351791758</c:v>
                </c:pt>
                <c:pt idx="2608">
                  <c:v>3191.7380927131999</c:v>
                </c:pt>
                <c:pt idx="2609">
                  <c:v>3186.4640715719702</c:v>
                </c:pt>
                <c:pt idx="2610">
                  <c:v>3181.1914616550098</c:v>
                </c:pt>
                <c:pt idx="2611">
                  <c:v>3175.92025982829</c:v>
                </c:pt>
                <c:pt idx="2612">
                  <c:v>3170.6504618445701</c:v>
                </c:pt>
                <c:pt idx="2613">
                  <c:v>3165.38207583541</c:v>
                </c:pt>
                <c:pt idx="2614">
                  <c:v>3160.1151030912301</c:v>
                </c:pt>
                <c:pt idx="2615">
                  <c:v>3154.8495462035398</c:v>
                </c:pt>
                <c:pt idx="2616">
                  <c:v>3149.5854009490799</c:v>
                </c:pt>
                <c:pt idx="2617">
                  <c:v>3144.3226653401898</c:v>
                </c:pt>
                <c:pt idx="2618">
                  <c:v>3139.0613371858399</c:v>
                </c:pt>
                <c:pt idx="2619">
                  <c:v>3133.8014114894399</c:v>
                </c:pt>
                <c:pt idx="2620">
                  <c:v>3128.5428881488401</c:v>
                </c:pt>
                <c:pt idx="2621">
                  <c:v>3123.2857542289198</c:v>
                </c:pt>
                <c:pt idx="2622">
                  <c:v>3118.0299898058402</c:v>
                </c:pt>
                <c:pt idx="2623">
                  <c:v>3112.7755999903702</c:v>
                </c:pt>
                <c:pt idx="2624">
                  <c:v>3107.5225786709402</c:v>
                </c:pt>
                <c:pt idx="2625">
                  <c:v>3102.2709196282499</c:v>
                </c:pt>
                <c:pt idx="2626">
                  <c:v>3097.0275678951398</c:v>
                </c:pt>
                <c:pt idx="2627">
                  <c:v>3091.7786104358102</c:v>
                </c:pt>
                <c:pt idx="2628">
                  <c:v>3086.5309977505799</c:v>
                </c:pt>
                <c:pt idx="2629">
                  <c:v>3081.2847280461801</c:v>
                </c:pt>
                <c:pt idx="2630">
                  <c:v>3076.0398052311598</c:v>
                </c:pt>
                <c:pt idx="2631">
                  <c:v>3070.7962277567899</c:v>
                </c:pt>
                <c:pt idx="2632">
                  <c:v>3065.55397656165</c:v>
                </c:pt>
                <c:pt idx="2633">
                  <c:v>3060.3130628112399</c:v>
                </c:pt>
                <c:pt idx="2634">
                  <c:v>3055.0735023745501</c:v>
                </c:pt>
                <c:pt idx="2635">
                  <c:v>3049.8352877226398</c:v>
                </c:pt>
                <c:pt idx="2636">
                  <c:v>3044.5984180354399</c:v>
                </c:pt>
                <c:pt idx="2637">
                  <c:v>3039.3628826023601</c:v>
                </c:pt>
                <c:pt idx="2638">
                  <c:v>3034.1286792467399</c:v>
                </c:pt>
                <c:pt idx="2639">
                  <c:v>3028.89580431582</c:v>
                </c:pt>
                <c:pt idx="2640">
                  <c:v>3023.6642510003398</c:v>
                </c:pt>
                <c:pt idx="2641">
                  <c:v>3018.4340103202599</c:v>
                </c:pt>
                <c:pt idx="2642">
                  <c:v>3013.2050886836901</c:v>
                </c:pt>
                <c:pt idx="2643">
                  <c:v>3007.9774989432899</c:v>
                </c:pt>
                <c:pt idx="2644">
                  <c:v>3002.7512705786799</c:v>
                </c:pt>
                <c:pt idx="2645">
                  <c:v>2997.5635335739698</c:v>
                </c:pt>
                <c:pt idx="2646">
                  <c:v>2992.3400181373499</c:v>
                </c:pt>
                <c:pt idx="2647">
                  <c:v>2987.1178491402902</c:v>
                </c:pt>
                <c:pt idx="2648">
                  <c:v>2981.89702028274</c:v>
                </c:pt>
                <c:pt idx="2649">
                  <c:v>2976.6775048682598</c:v>
                </c:pt>
                <c:pt idx="2650">
                  <c:v>2971.4593038266698</c:v>
                </c:pt>
                <c:pt idx="2651">
                  <c:v>2966.2424091106</c:v>
                </c:pt>
                <c:pt idx="2652">
                  <c:v>2961.0268234279501</c:v>
                </c:pt>
                <c:pt idx="2653">
                  <c:v>2955.8125619356401</c:v>
                </c:pt>
                <c:pt idx="2654">
                  <c:v>2950.5996111608501</c:v>
                </c:pt>
                <c:pt idx="2655">
                  <c:v>2945.3879507800202</c:v>
                </c:pt>
                <c:pt idx="2656">
                  <c:v>2940.1775599476</c:v>
                </c:pt>
                <c:pt idx="2657">
                  <c:v>2934.9684374275398</c:v>
                </c:pt>
                <c:pt idx="2658">
                  <c:v>2929.7606024300499</c:v>
                </c:pt>
                <c:pt idx="2659">
                  <c:v>2924.5540745788198</c:v>
                </c:pt>
                <c:pt idx="2660">
                  <c:v>2919.3488722821699</c:v>
                </c:pt>
                <c:pt idx="2661">
                  <c:v>2914.1450075285202</c:v>
                </c:pt>
                <c:pt idx="2662">
                  <c:v>2908.9424801760601</c:v>
                </c:pt>
                <c:pt idx="2663">
                  <c:v>2903.7413119207599</c:v>
                </c:pt>
                <c:pt idx="2664">
                  <c:v>2898.56223259122</c:v>
                </c:pt>
                <c:pt idx="2665">
                  <c:v>2893.3638009316401</c:v>
                </c:pt>
                <c:pt idx="2666">
                  <c:v>2888.1667586000699</c:v>
                </c:pt>
                <c:pt idx="2667">
                  <c:v>2882.97110312622</c:v>
                </c:pt>
                <c:pt idx="2668">
                  <c:v>2877.7768130777299</c:v>
                </c:pt>
                <c:pt idx="2669">
                  <c:v>2872.5838708281499</c:v>
                </c:pt>
                <c:pt idx="2670">
                  <c:v>2867.39228338665</c:v>
                </c:pt>
                <c:pt idx="2671">
                  <c:v>2862.2020592767599</c:v>
                </c:pt>
                <c:pt idx="2672">
                  <c:v>2857.01319866932</c:v>
                </c:pt>
                <c:pt idx="2673">
                  <c:v>2851.8256945055</c:v>
                </c:pt>
                <c:pt idx="2674">
                  <c:v>2846.6395403689298</c:v>
                </c:pt>
                <c:pt idx="2675">
                  <c:v>2841.4547400501001</c:v>
                </c:pt>
                <c:pt idx="2676">
                  <c:v>2836.2712950646801</c:v>
                </c:pt>
                <c:pt idx="2677">
                  <c:v>2831.0892018045101</c:v>
                </c:pt>
                <c:pt idx="2678">
                  <c:v>2825.9084548496198</c:v>
                </c:pt>
                <c:pt idx="2679">
                  <c:v>2820.7290458847601</c:v>
                </c:pt>
                <c:pt idx="2680">
                  <c:v>2815.5509759893298</c:v>
                </c:pt>
                <c:pt idx="2681">
                  <c:v>2810.3742582135901</c:v>
                </c:pt>
                <c:pt idx="2682">
                  <c:v>2805.19889333331</c:v>
                </c:pt>
                <c:pt idx="2683">
                  <c:v>2800.0248817663501</c:v>
                </c:pt>
                <c:pt idx="2684">
                  <c:v>2794.8960462667701</c:v>
                </c:pt>
                <c:pt idx="2685">
                  <c:v>2789.7246938827798</c:v>
                </c:pt>
                <c:pt idx="2686">
                  <c:v>2784.5546710513299</c:v>
                </c:pt>
                <c:pt idx="2687">
                  <c:v>2779.3859832879798</c:v>
                </c:pt>
                <c:pt idx="2688">
                  <c:v>2774.2186306912699</c:v>
                </c:pt>
                <c:pt idx="2689">
                  <c:v>2769.0526050968801</c:v>
                </c:pt>
                <c:pt idx="2690">
                  <c:v>2763.8878983976401</c:v>
                </c:pt>
                <c:pt idx="2691">
                  <c:v>2758.7245158517399</c:v>
                </c:pt>
                <c:pt idx="2692">
                  <c:v>2753.5624520177498</c:v>
                </c:pt>
                <c:pt idx="2693">
                  <c:v>2748.40171563683</c:v>
                </c:pt>
                <c:pt idx="2694">
                  <c:v>2743.2423125127798</c:v>
                </c:pt>
                <c:pt idx="2695">
                  <c:v>2738.0842538176098</c:v>
                </c:pt>
                <c:pt idx="2696">
                  <c:v>2732.9275460767099</c:v>
                </c:pt>
                <c:pt idx="2697">
                  <c:v>2727.7722025303701</c:v>
                </c:pt>
                <c:pt idx="2698">
                  <c:v>2722.61822769223</c:v>
                </c:pt>
                <c:pt idx="2699">
                  <c:v>2717.4656292386398</c:v>
                </c:pt>
                <c:pt idx="2700">
                  <c:v>2712.3144124477899</c:v>
                </c:pt>
                <c:pt idx="2701">
                  <c:v>2707.16458714385</c:v>
                </c:pt>
                <c:pt idx="2702">
                  <c:v>2702.0161631668602</c:v>
                </c:pt>
                <c:pt idx="2703">
                  <c:v>2696.8764259558302</c:v>
                </c:pt>
                <c:pt idx="2704">
                  <c:v>2691.7307676618502</c:v>
                </c:pt>
                <c:pt idx="2705">
                  <c:v>2686.5864647188901</c:v>
                </c:pt>
                <c:pt idx="2706">
                  <c:v>2681.44352582086</c:v>
                </c:pt>
                <c:pt idx="2707">
                  <c:v>2676.3019538979302</c:v>
                </c:pt>
                <c:pt idx="2708">
                  <c:v>2671.1617453222302</c:v>
                </c:pt>
                <c:pt idx="2709">
                  <c:v>2666.0229074722602</c:v>
                </c:pt>
                <c:pt idx="2710">
                  <c:v>2660.8854447251001</c:v>
                </c:pt>
                <c:pt idx="2711">
                  <c:v>2655.7493536623101</c:v>
                </c:pt>
                <c:pt idx="2712">
                  <c:v>2650.6146374621098</c:v>
                </c:pt>
                <c:pt idx="2713">
                  <c:v>2645.4812946796501</c:v>
                </c:pt>
                <c:pt idx="2714">
                  <c:v>2640.34932263062</c:v>
                </c:pt>
                <c:pt idx="2715">
                  <c:v>2635.2187039799801</c:v>
                </c:pt>
                <c:pt idx="2716">
                  <c:v>2630.0894215962999</c:v>
                </c:pt>
                <c:pt idx="2717">
                  <c:v>2624.9614678975399</c:v>
                </c:pt>
                <c:pt idx="2718">
                  <c:v>2619.8348334349798</c:v>
                </c:pt>
                <c:pt idx="2719">
                  <c:v>2614.70951997469</c:v>
                </c:pt>
                <c:pt idx="2720">
                  <c:v>2609.5855367838099</c:v>
                </c:pt>
                <c:pt idx="2721">
                  <c:v>2604.4628944884098</c:v>
                </c:pt>
                <c:pt idx="2722">
                  <c:v>2599.3491989076101</c:v>
                </c:pt>
                <c:pt idx="2723">
                  <c:v>2594.2292288183698</c:v>
                </c:pt>
                <c:pt idx="2724">
                  <c:v>2589.1105872102298</c:v>
                </c:pt>
                <c:pt idx="2725">
                  <c:v>2583.9932723212</c:v>
                </c:pt>
                <c:pt idx="2726">
                  <c:v>2578.8772899051701</c:v>
                </c:pt>
                <c:pt idx="2727">
                  <c:v>2573.76265713149</c:v>
                </c:pt>
                <c:pt idx="2728">
                  <c:v>2568.6493781602198</c:v>
                </c:pt>
                <c:pt idx="2729">
                  <c:v>2563.5374387440902</c:v>
                </c:pt>
                <c:pt idx="2730">
                  <c:v>2558.4268377253602</c:v>
                </c:pt>
                <c:pt idx="2731">
                  <c:v>2553.3175807933299</c:v>
                </c:pt>
                <c:pt idx="2732">
                  <c:v>2548.2096704871501</c:v>
                </c:pt>
                <c:pt idx="2733">
                  <c:v>2543.1031127193701</c:v>
                </c:pt>
                <c:pt idx="2734">
                  <c:v>2537.99792340268</c:v>
                </c:pt>
                <c:pt idx="2735">
                  <c:v>2532.8940990439901</c:v>
                </c:pt>
                <c:pt idx="2736">
                  <c:v>2527.79162999858</c:v>
                </c:pt>
                <c:pt idx="2737">
                  <c:v>2522.6905122042699</c:v>
                </c:pt>
                <c:pt idx="2738">
                  <c:v>2517.5907311440201</c:v>
                </c:pt>
                <c:pt idx="2739">
                  <c:v>2512.4922961297898</c:v>
                </c:pt>
                <c:pt idx="2740">
                  <c:v>2507.3952156375799</c:v>
                </c:pt>
                <c:pt idx="2741">
                  <c:v>2502.2995065802302</c:v>
                </c:pt>
                <c:pt idx="2742">
                  <c:v>2497.2121091558301</c:v>
                </c:pt>
                <c:pt idx="2743">
                  <c:v>2492.1190954408899</c:v>
                </c:pt>
                <c:pt idx="2744">
                  <c:v>2487.0274005337801</c:v>
                </c:pt>
                <c:pt idx="2745">
                  <c:v>2481.9370105371299</c:v>
                </c:pt>
                <c:pt idx="2746">
                  <c:v>2476.8479014064201</c:v>
                </c:pt>
                <c:pt idx="2747">
                  <c:v>2471.7600523670199</c:v>
                </c:pt>
                <c:pt idx="2748">
                  <c:v>2466.6734423848202</c:v>
                </c:pt>
                <c:pt idx="2749">
                  <c:v>2461.5880630301799</c:v>
                </c:pt>
                <c:pt idx="2750">
                  <c:v>2456.50390622545</c:v>
                </c:pt>
                <c:pt idx="2751">
                  <c:v>2451.4209803910999</c:v>
                </c:pt>
                <c:pt idx="2752">
                  <c:v>2446.3392925063299</c:v>
                </c:pt>
                <c:pt idx="2753">
                  <c:v>2441.2588438186499</c:v>
                </c:pt>
                <c:pt idx="2754">
                  <c:v>2436.17965602613</c:v>
                </c:pt>
                <c:pt idx="2755">
                  <c:v>2431.1017418684901</c:v>
                </c:pt>
                <c:pt idx="2756">
                  <c:v>2426.0251065931702</c:v>
                </c:pt>
                <c:pt idx="2757">
                  <c:v>2420.9497699266899</c:v>
                </c:pt>
                <c:pt idx="2758">
                  <c:v>2415.8757338392802</c:v>
                </c:pt>
                <c:pt idx="2759">
                  <c:v>2410.8030071527801</c:v>
                </c:pt>
                <c:pt idx="2760">
                  <c:v>2405.7316015135202</c:v>
                </c:pt>
                <c:pt idx="2761">
                  <c:v>2400.66151039638</c:v>
                </c:pt>
                <c:pt idx="2762">
                  <c:v>2395.6030685595401</c:v>
                </c:pt>
                <c:pt idx="2763">
                  <c:v>2390.53560945967</c:v>
                </c:pt>
                <c:pt idx="2764">
                  <c:v>2385.4694583558498</c:v>
                </c:pt>
                <c:pt idx="2765">
                  <c:v>2380.4046169430499</c:v>
                </c:pt>
                <c:pt idx="2766">
                  <c:v>2375.34108737933</c:v>
                </c:pt>
                <c:pt idx="2767">
                  <c:v>2370.2788695374702</c:v>
                </c:pt>
                <c:pt idx="2768">
                  <c:v>2365.2179602401802</c:v>
                </c:pt>
                <c:pt idx="2769">
                  <c:v>2360.1583530437301</c:v>
                </c:pt>
                <c:pt idx="2770">
                  <c:v>2355.10003688608</c:v>
                </c:pt>
                <c:pt idx="2771">
                  <c:v>2350.0430253289801</c:v>
                </c:pt>
                <c:pt idx="2772">
                  <c:v>2344.9873357516899</c:v>
                </c:pt>
                <c:pt idx="2773">
                  <c:v>2339.93296361475</c:v>
                </c:pt>
                <c:pt idx="2774">
                  <c:v>2334.8798949719999</c:v>
                </c:pt>
                <c:pt idx="2775">
                  <c:v>2329.828129128</c:v>
                </c:pt>
                <c:pt idx="2776">
                  <c:v>2324.7776526083298</c:v>
                </c:pt>
                <c:pt idx="2777">
                  <c:v>2319.7284533972802</c:v>
                </c:pt>
                <c:pt idx="2778">
                  <c:v>2314.68051583431</c:v>
                </c:pt>
                <c:pt idx="2779">
                  <c:v>2309.63382828664</c:v>
                </c:pt>
                <c:pt idx="2780">
                  <c:v>2304.5883905812798</c:v>
                </c:pt>
                <c:pt idx="2781">
                  <c:v>2299.5578797028902</c:v>
                </c:pt>
                <c:pt idx="2782">
                  <c:v>2294.5148956278599</c:v>
                </c:pt>
                <c:pt idx="2783">
                  <c:v>2289.4731552645399</c:v>
                </c:pt>
                <c:pt idx="2784">
                  <c:v>2284.4326573807898</c:v>
                </c:pt>
                <c:pt idx="2785">
                  <c:v>2279.3933999084402</c:v>
                </c:pt>
                <c:pt idx="2786">
                  <c:v>2274.3553916822202</c:v>
                </c:pt>
                <c:pt idx="2787">
                  <c:v>2269.3186227308702</c:v>
                </c:pt>
                <c:pt idx="2788">
                  <c:v>2264.2830915260301</c:v>
                </c:pt>
                <c:pt idx="2789">
                  <c:v>2259.2488073436598</c:v>
                </c:pt>
                <c:pt idx="2790">
                  <c:v>2254.2157637558998</c:v>
                </c:pt>
                <c:pt idx="2791">
                  <c:v>2249.1839483806002</c:v>
                </c:pt>
                <c:pt idx="2792">
                  <c:v>2244.15335750752</c:v>
                </c:pt>
                <c:pt idx="2793">
                  <c:v>2239.12399403371</c:v>
                </c:pt>
                <c:pt idx="2794">
                  <c:v>2234.0958685229598</c:v>
                </c:pt>
                <c:pt idx="2795">
                  <c:v>2229.0689866972298</c:v>
                </c:pt>
                <c:pt idx="2796">
                  <c:v>2224.0433532591201</c:v>
                </c:pt>
                <c:pt idx="2797">
                  <c:v>2219.0189492265599</c:v>
                </c:pt>
                <c:pt idx="2798">
                  <c:v>2213.9957572223898</c:v>
                </c:pt>
                <c:pt idx="2799">
                  <c:v>2208.9737723090502</c:v>
                </c:pt>
                <c:pt idx="2800">
                  <c:v>2203.9529986065199</c:v>
                </c:pt>
                <c:pt idx="2801">
                  <c:v>2198.9568176616599</c:v>
                </c:pt>
                <c:pt idx="2802">
                  <c:v>2193.93842905271</c:v>
                </c:pt>
                <c:pt idx="2803">
                  <c:v>2188.9212343651702</c:v>
                </c:pt>
                <c:pt idx="2804">
                  <c:v>2183.9052369661499</c:v>
                </c:pt>
                <c:pt idx="2805">
                  <c:v>2178.8904345236201</c:v>
                </c:pt>
                <c:pt idx="2806">
                  <c:v>2173.87681093936</c:v>
                </c:pt>
                <c:pt idx="2807">
                  <c:v>2168.8643677721502</c:v>
                </c:pt>
                <c:pt idx="2808">
                  <c:v>2163.8531066144701</c:v>
                </c:pt>
                <c:pt idx="2809">
                  <c:v>2158.8430318461701</c:v>
                </c:pt>
                <c:pt idx="2810">
                  <c:v>2153.83415077984</c:v>
                </c:pt>
                <c:pt idx="2811">
                  <c:v>2148.8264687301298</c:v>
                </c:pt>
                <c:pt idx="2812">
                  <c:v>2143.82001194849</c:v>
                </c:pt>
                <c:pt idx="2813">
                  <c:v>2138.8147847637101</c:v>
                </c:pt>
                <c:pt idx="2814">
                  <c:v>2133.8107951747202</c:v>
                </c:pt>
                <c:pt idx="2815">
                  <c:v>2128.8080376333501</c:v>
                </c:pt>
                <c:pt idx="2816">
                  <c:v>2123.80652272932</c:v>
                </c:pt>
                <c:pt idx="2817">
                  <c:v>2118.8062621736399</c:v>
                </c:pt>
                <c:pt idx="2818">
                  <c:v>2113.8072581759102</c:v>
                </c:pt>
                <c:pt idx="2819">
                  <c:v>2108.8095101273502</c:v>
                </c:pt>
                <c:pt idx="2820">
                  <c:v>2103.8130101499501</c:v>
                </c:pt>
                <c:pt idx="2821">
                  <c:v>2098.86105294045</c:v>
                </c:pt>
                <c:pt idx="2822">
                  <c:v>2093.86700975646</c:v>
                </c:pt>
                <c:pt idx="2823">
                  <c:v>2088.8742082901399</c:v>
                </c:pt>
                <c:pt idx="2824">
                  <c:v>2083.88264616897</c:v>
                </c:pt>
                <c:pt idx="2825">
                  <c:v>2078.8923227094301</c:v>
                </c:pt>
                <c:pt idx="2826">
                  <c:v>2073.9032184430398</c:v>
                </c:pt>
                <c:pt idx="2827">
                  <c:v>2068.9153337737498</c:v>
                </c:pt>
                <c:pt idx="2828">
                  <c:v>2063.9286749390899</c:v>
                </c:pt>
                <c:pt idx="2829">
                  <c:v>2058.9432445284601</c:v>
                </c:pt>
                <c:pt idx="2830">
                  <c:v>2053.9590410261799</c:v>
                </c:pt>
                <c:pt idx="2831">
                  <c:v>2048.97606765722</c:v>
                </c:pt>
                <c:pt idx="2832">
                  <c:v>2043.9943205580801</c:v>
                </c:pt>
                <c:pt idx="2833">
                  <c:v>2039.01379361918</c:v>
                </c:pt>
                <c:pt idx="2834">
                  <c:v>2034.0344970137</c:v>
                </c:pt>
                <c:pt idx="2835">
                  <c:v>2029.05642977006</c:v>
                </c:pt>
                <c:pt idx="2836">
                  <c:v>2024.0795951336499</c:v>
                </c:pt>
                <c:pt idx="2837">
                  <c:v>2019.1039936116999</c:v>
                </c:pt>
                <c:pt idx="2838">
                  <c:v>2014.12959805782</c:v>
                </c:pt>
                <c:pt idx="2839">
                  <c:v>2009.15640160152</c:v>
                </c:pt>
                <c:pt idx="2840">
                  <c:v>2004.1844057170099</c:v>
                </c:pt>
                <c:pt idx="2841">
                  <c:v>1999.2136276948099</c:v>
                </c:pt>
                <c:pt idx="2842">
                  <c:v>1994.2440200172</c:v>
                </c:pt>
                <c:pt idx="2843">
                  <c:v>1989.2756342785001</c:v>
                </c:pt>
                <c:pt idx="2844">
                  <c:v>1984.30847733378</c:v>
                </c:pt>
                <c:pt idx="2845">
                  <c:v>1979.3425425416799</c:v>
                </c:pt>
                <c:pt idx="2846">
                  <c:v>1974.3778288329299</c:v>
                </c:pt>
                <c:pt idx="2847">
                  <c:v>1969.4143182447201</c:v>
                </c:pt>
                <c:pt idx="2848">
                  <c:v>1964.4520003379801</c:v>
                </c:pt>
                <c:pt idx="2849">
                  <c:v>1959.4908676724399</c:v>
                </c:pt>
                <c:pt idx="2850">
                  <c:v>1954.53093460784</c:v>
                </c:pt>
                <c:pt idx="2851">
                  <c:v>1949.57219603982</c:v>
                </c:pt>
                <c:pt idx="2852">
                  <c:v>1944.6146541502701</c:v>
                </c:pt>
                <c:pt idx="2853">
                  <c:v>1939.65832167752</c:v>
                </c:pt>
                <c:pt idx="2854">
                  <c:v>1934.7032108700701</c:v>
                </c:pt>
                <c:pt idx="2855">
                  <c:v>1929.7493336259599</c:v>
                </c:pt>
                <c:pt idx="2856">
                  <c:v>1924.7966831702799</c:v>
                </c:pt>
                <c:pt idx="2857">
                  <c:v>1919.84523835763</c:v>
                </c:pt>
                <c:pt idx="2858">
                  <c:v>1914.8949850353299</c:v>
                </c:pt>
                <c:pt idx="2859">
                  <c:v>1909.9459288350699</c:v>
                </c:pt>
                <c:pt idx="2860">
                  <c:v>1904.99806624438</c:v>
                </c:pt>
                <c:pt idx="2861">
                  <c:v>1900.0513985258201</c:v>
                </c:pt>
                <c:pt idx="2862">
                  <c:v>1895.11189456018</c:v>
                </c:pt>
                <c:pt idx="2863">
                  <c:v>1890.1676148241399</c:v>
                </c:pt>
                <c:pt idx="2864">
                  <c:v>1885.2245046947</c:v>
                </c:pt>
                <c:pt idx="2865">
                  <c:v>1880.2825716709201</c:v>
                </c:pt>
                <c:pt idx="2866">
                  <c:v>1875.34180627112</c:v>
                </c:pt>
                <c:pt idx="2867">
                  <c:v>1870.4021801157501</c:v>
                </c:pt>
                <c:pt idx="2868">
                  <c:v>1865.46369451538</c:v>
                </c:pt>
                <c:pt idx="2869">
                  <c:v>1860.52635036898</c:v>
                </c:pt>
                <c:pt idx="2870">
                  <c:v>1855.59015069263</c:v>
                </c:pt>
                <c:pt idx="2871">
                  <c:v>1850.65509162598</c:v>
                </c:pt>
                <c:pt idx="2872">
                  <c:v>1845.72116616115</c:v>
                </c:pt>
                <c:pt idx="2873">
                  <c:v>1840.78838299123</c:v>
                </c:pt>
                <c:pt idx="2874">
                  <c:v>1835.85673994286</c:v>
                </c:pt>
                <c:pt idx="2875">
                  <c:v>1830.9262391183499</c:v>
                </c:pt>
                <c:pt idx="2876">
                  <c:v>1825.9968877598401</c:v>
                </c:pt>
                <c:pt idx="2877">
                  <c:v>1821.06870512761</c:v>
                </c:pt>
                <c:pt idx="2878">
                  <c:v>1816.1417057557401</c:v>
                </c:pt>
                <c:pt idx="2879">
                  <c:v>1811.2158972575</c:v>
                </c:pt>
                <c:pt idx="2880">
                  <c:v>1806.2912857102599</c:v>
                </c:pt>
                <c:pt idx="2881">
                  <c:v>1801.3678795947201</c:v>
                </c:pt>
                <c:pt idx="2882">
                  <c:v>1796.4631006612699</c:v>
                </c:pt>
                <c:pt idx="2883">
                  <c:v>1791.5421202018099</c:v>
                </c:pt>
                <c:pt idx="2884">
                  <c:v>1786.6223552102499</c:v>
                </c:pt>
                <c:pt idx="2885">
                  <c:v>1781.7038016270101</c:v>
                </c:pt>
                <c:pt idx="2886">
                  <c:v>1776.7864501778299</c:v>
                </c:pt>
                <c:pt idx="2887">
                  <c:v>1771.8702946897699</c:v>
                </c:pt>
                <c:pt idx="2888">
                  <c:v>1766.95534544619</c:v>
                </c:pt>
                <c:pt idx="2889">
                  <c:v>1762.0415908131999</c:v>
                </c:pt>
                <c:pt idx="2890">
                  <c:v>1757.1290449728101</c:v>
                </c:pt>
                <c:pt idx="2891">
                  <c:v>1752.2177227754901</c:v>
                </c:pt>
                <c:pt idx="2892">
                  <c:v>1747.30761570196</c:v>
                </c:pt>
                <c:pt idx="2893">
                  <c:v>1742.3987072023999</c:v>
                </c:pt>
                <c:pt idx="2894">
                  <c:v>1737.4909903488001</c:v>
                </c:pt>
                <c:pt idx="2895">
                  <c:v>1732.58446214228</c:v>
                </c:pt>
                <c:pt idx="2896">
                  <c:v>1727.6791301621399</c:v>
                </c:pt>
                <c:pt idx="2897">
                  <c:v>1722.7750065796599</c:v>
                </c:pt>
                <c:pt idx="2898">
                  <c:v>1717.87209650307</c:v>
                </c:pt>
                <c:pt idx="2899">
                  <c:v>1712.9703813547801</c:v>
                </c:pt>
                <c:pt idx="2900">
                  <c:v>1708.0698559226601</c:v>
                </c:pt>
                <c:pt idx="2901">
                  <c:v>1703.1705160287399</c:v>
                </c:pt>
                <c:pt idx="2902">
                  <c:v>1698.2917575317699</c:v>
                </c:pt>
                <c:pt idx="2903">
                  <c:v>1693.39478398804</c:v>
                </c:pt>
                <c:pt idx="2904">
                  <c:v>1688.4989948841801</c:v>
                </c:pt>
                <c:pt idx="2905">
                  <c:v>1683.60439084938</c:v>
                </c:pt>
                <c:pt idx="2906">
                  <c:v>1678.7109704728</c:v>
                </c:pt>
                <c:pt idx="2907">
                  <c:v>1673.81874054437</c:v>
                </c:pt>
                <c:pt idx="2908">
                  <c:v>1668.9277065523199</c:v>
                </c:pt>
                <c:pt idx="2909">
                  <c:v>1664.03788669094</c:v>
                </c:pt>
                <c:pt idx="2910">
                  <c:v>1659.14930176146</c:v>
                </c:pt>
                <c:pt idx="2911">
                  <c:v>1654.2619481874699</c:v>
                </c:pt>
                <c:pt idx="2912">
                  <c:v>1649.3758166074899</c:v>
                </c:pt>
                <c:pt idx="2913">
                  <c:v>1644.4909147651299</c:v>
                </c:pt>
                <c:pt idx="2914">
                  <c:v>1639.6072731824399</c:v>
                </c:pt>
                <c:pt idx="2915">
                  <c:v>1634.7248988808401</c:v>
                </c:pt>
                <c:pt idx="2916">
                  <c:v>1629.8437770061701</c:v>
                </c:pt>
                <c:pt idx="2917">
                  <c:v>1624.9638914822001</c:v>
                </c:pt>
                <c:pt idx="2918">
                  <c:v>1620.08523911713</c:v>
                </c:pt>
                <c:pt idx="2919">
                  <c:v>1615.2078189971701</c:v>
                </c:pt>
                <c:pt idx="2920">
                  <c:v>1610.3316321902</c:v>
                </c:pt>
                <c:pt idx="2921">
                  <c:v>1605.4566703770099</c:v>
                </c:pt>
                <c:pt idx="2922">
                  <c:v>1600.5829169778499</c:v>
                </c:pt>
                <c:pt idx="2923">
                  <c:v>1595.71720476417</c:v>
                </c:pt>
                <c:pt idx="2924">
                  <c:v>1590.84585467686</c:v>
                </c:pt>
                <c:pt idx="2925">
                  <c:v>1585.9756928975501</c:v>
                </c:pt>
                <c:pt idx="2926">
                  <c:v>1581.10671556236</c:v>
                </c:pt>
                <c:pt idx="2927">
                  <c:v>1576.2389079582699</c:v>
                </c:pt>
                <c:pt idx="2928">
                  <c:v>1571.3722662427399</c:v>
                </c:pt>
                <c:pt idx="2929">
                  <c:v>1566.50678794182</c:v>
                </c:pt>
                <c:pt idx="2930">
                  <c:v>1561.64247945939</c:v>
                </c:pt>
                <c:pt idx="2931">
                  <c:v>1556.7793324439201</c:v>
                </c:pt>
                <c:pt idx="2932">
                  <c:v>1551.91734020493</c:v>
                </c:pt>
                <c:pt idx="2933">
                  <c:v>1547.05650801608</c:v>
                </c:pt>
                <c:pt idx="2934">
                  <c:v>1542.1968365671701</c:v>
                </c:pt>
                <c:pt idx="2935">
                  <c:v>1537.3383493117999</c:v>
                </c:pt>
                <c:pt idx="2936">
                  <c:v>1532.48106419538</c:v>
                </c:pt>
                <c:pt idx="2937">
                  <c:v>1527.62496853774</c:v>
                </c:pt>
                <c:pt idx="2938">
                  <c:v>1522.7700515670999</c:v>
                </c:pt>
                <c:pt idx="2939">
                  <c:v>1517.9162978054701</c:v>
                </c:pt>
                <c:pt idx="2940">
                  <c:v>1513.06369702858</c:v>
                </c:pt>
                <c:pt idx="2941">
                  <c:v>1508.2122389933199</c:v>
                </c:pt>
                <c:pt idx="2942">
                  <c:v>1503.36191633659</c:v>
                </c:pt>
                <c:pt idx="2943">
                  <c:v>1498.5493788628</c:v>
                </c:pt>
                <c:pt idx="2944">
                  <c:v>1493.7013108348799</c:v>
                </c:pt>
                <c:pt idx="2945">
                  <c:v>1488.8543607932399</c:v>
                </c:pt>
                <c:pt idx="2946">
                  <c:v>1484.0085135663001</c:v>
                </c:pt>
                <c:pt idx="2947">
                  <c:v>1479.16377736404</c:v>
                </c:pt>
                <c:pt idx="2948">
                  <c:v>1474.3201882804699</c:v>
                </c:pt>
                <c:pt idx="2949">
                  <c:v>1469.47775400263</c:v>
                </c:pt>
                <c:pt idx="2950">
                  <c:v>1464.6364442653201</c:v>
                </c:pt>
                <c:pt idx="2951">
                  <c:v>1459.79624161335</c:v>
                </c:pt>
                <c:pt idx="2952">
                  <c:v>1454.9571460355401</c:v>
                </c:pt>
                <c:pt idx="2953">
                  <c:v>1450.1191672494199</c:v>
                </c:pt>
                <c:pt idx="2954">
                  <c:v>1445.2823065565501</c:v>
                </c:pt>
                <c:pt idx="2955">
                  <c:v>1440.4465568708399</c:v>
                </c:pt>
                <c:pt idx="2956">
                  <c:v>1435.6119155072799</c:v>
                </c:pt>
                <c:pt idx="2957">
                  <c:v>1430.7783682623899</c:v>
                </c:pt>
                <c:pt idx="2958">
                  <c:v>1425.94591770125</c:v>
                </c:pt>
                <c:pt idx="2959">
                  <c:v>1421.11455834085</c:v>
                </c:pt>
                <c:pt idx="2960">
                  <c:v>1416.2842594101401</c:v>
                </c:pt>
                <c:pt idx="2961">
                  <c:v>1411.45499229646</c:v>
                </c:pt>
                <c:pt idx="2962">
                  <c:v>1406.6267400251199</c:v>
                </c:pt>
                <c:pt idx="2963">
                  <c:v>1401.7994813247401</c:v>
                </c:pt>
                <c:pt idx="2964">
                  <c:v>1397.01093749758</c:v>
                </c:pt>
                <c:pt idx="2965">
                  <c:v>1392.18565892591</c:v>
                </c:pt>
                <c:pt idx="2966">
                  <c:v>1387.3613988899499</c:v>
                </c:pt>
                <c:pt idx="2967">
                  <c:v>1382.5381573636</c:v>
                </c:pt>
                <c:pt idx="2968">
                  <c:v>1377.7159187234699</c:v>
                </c:pt>
                <c:pt idx="2969">
                  <c:v>1372.8946838462</c:v>
                </c:pt>
                <c:pt idx="2970">
                  <c:v>1368.0744358766799</c:v>
                </c:pt>
                <c:pt idx="2971">
                  <c:v>1363.2551548357101</c:v>
                </c:pt>
                <c:pt idx="2972">
                  <c:v>1358.4368460692799</c:v>
                </c:pt>
                <c:pt idx="2973">
                  <c:v>1353.6195247096</c:v>
                </c:pt>
                <c:pt idx="2974">
                  <c:v>1348.80319389029</c:v>
                </c:pt>
                <c:pt idx="2975">
                  <c:v>1343.9878612467101</c:v>
                </c:pt>
                <c:pt idx="2976">
                  <c:v>1339.17353568206</c:v>
                </c:pt>
                <c:pt idx="2977">
                  <c:v>1334.3602293987301</c:v>
                </c:pt>
                <c:pt idx="2978">
                  <c:v>1329.54797011602</c:v>
                </c:pt>
                <c:pt idx="2979">
                  <c:v>1324.7367882071201</c:v>
                </c:pt>
                <c:pt idx="2980">
                  <c:v>1319.92670083386</c:v>
                </c:pt>
                <c:pt idx="2981">
                  <c:v>1315.11772035838</c:v>
                </c:pt>
                <c:pt idx="2982">
                  <c:v>1310.3098554476001</c:v>
                </c:pt>
                <c:pt idx="2983">
                  <c:v>1305.50311108653</c:v>
                </c:pt>
                <c:pt idx="2984">
                  <c:v>1300.69747821183</c:v>
                </c:pt>
                <c:pt idx="2985">
                  <c:v>1295.91847705703</c:v>
                </c:pt>
                <c:pt idx="2986">
                  <c:v>1291.11501983006</c:v>
                </c:pt>
                <c:pt idx="2987">
                  <c:v>1286.3126195965999</c:v>
                </c:pt>
                <c:pt idx="2988">
                  <c:v>1281.51127797507</c:v>
                </c:pt>
                <c:pt idx="2989">
                  <c:v>1276.7110090911899</c:v>
                </c:pt>
                <c:pt idx="2990">
                  <c:v>1271.91180765527</c:v>
                </c:pt>
                <c:pt idx="2991">
                  <c:v>1267.11367695846</c:v>
                </c:pt>
                <c:pt idx="2992">
                  <c:v>1262.3166241269901</c:v>
                </c:pt>
                <c:pt idx="2993">
                  <c:v>1257.52066278602</c:v>
                </c:pt>
                <c:pt idx="2994">
                  <c:v>1252.7257817535301</c:v>
                </c:pt>
                <c:pt idx="2995">
                  <c:v>1247.93195728006</c:v>
                </c:pt>
                <c:pt idx="2996">
                  <c:v>1243.13916915248</c:v>
                </c:pt>
                <c:pt idx="2997">
                  <c:v>1238.34742405204</c:v>
                </c:pt>
                <c:pt idx="2998">
                  <c:v>1233.5567142211601</c:v>
                </c:pt>
                <c:pt idx="2999">
                  <c:v>1228.76704489802</c:v>
                </c:pt>
                <c:pt idx="3000">
                  <c:v>1223.9784354263199</c:v>
                </c:pt>
                <c:pt idx="3001">
                  <c:v>1219.1909006726601</c:v>
                </c:pt>
                <c:pt idx="3002">
                  <c:v>1214.4044600797199</c:v>
                </c:pt>
                <c:pt idx="3003">
                  <c:v>1209.6191107633399</c:v>
                </c:pt>
                <c:pt idx="3004">
                  <c:v>1204.83482724435</c:v>
                </c:pt>
                <c:pt idx="3005">
                  <c:v>1200.05157971831</c:v>
                </c:pt>
                <c:pt idx="3006">
                  <c:v>1195.3148144881</c:v>
                </c:pt>
                <c:pt idx="3007">
                  <c:v>1190.5336757104899</c:v>
                </c:pt>
                <c:pt idx="3008">
                  <c:v>1185.75361210493</c:v>
                </c:pt>
                <c:pt idx="3009">
                  <c:v>1180.97460359151</c:v>
                </c:pt>
                <c:pt idx="3010">
                  <c:v>1176.19663688316</c:v>
                </c:pt>
                <c:pt idx="3011">
                  <c:v>1171.4197074198401</c:v>
                </c:pt>
                <c:pt idx="3012">
                  <c:v>1166.6438228648201</c:v>
                </c:pt>
                <c:pt idx="3013">
                  <c:v>1161.86899029296</c:v>
                </c:pt>
                <c:pt idx="3014">
                  <c:v>1157.0952023934201</c:v>
                </c:pt>
                <c:pt idx="3015">
                  <c:v>1152.3224492321301</c:v>
                </c:pt>
                <c:pt idx="3016">
                  <c:v>1147.55071482415</c:v>
                </c:pt>
                <c:pt idx="3017">
                  <c:v>1142.7799993154199</c:v>
                </c:pt>
                <c:pt idx="3018">
                  <c:v>1138.01032221377</c:v>
                </c:pt>
                <c:pt idx="3019">
                  <c:v>1133.2417109701701</c:v>
                </c:pt>
                <c:pt idx="3020">
                  <c:v>1128.4742097559699</c:v>
                </c:pt>
                <c:pt idx="3021">
                  <c:v>1123.7078309375099</c:v>
                </c:pt>
                <c:pt idx="3022">
                  <c:v>1118.94257306281</c:v>
                </c:pt>
                <c:pt idx="3023">
                  <c:v>1114.1784178579701</c:v>
                </c:pt>
                <c:pt idx="3024">
                  <c:v>1109.4153550304</c:v>
                </c:pt>
                <c:pt idx="3025">
                  <c:v>1104.6533926212901</c:v>
                </c:pt>
                <c:pt idx="3026">
                  <c:v>1099.89252221982</c:v>
                </c:pt>
                <c:pt idx="3027">
                  <c:v>1095.14548606474</c:v>
                </c:pt>
                <c:pt idx="3028">
                  <c:v>1090.3868049195</c:v>
                </c:pt>
                <c:pt idx="3029">
                  <c:v>1085.6292354646801</c:v>
                </c:pt>
                <c:pt idx="3030">
                  <c:v>1080.87276760962</c:v>
                </c:pt>
                <c:pt idx="3031">
                  <c:v>1076.11740019336</c:v>
                </c:pt>
                <c:pt idx="3032">
                  <c:v>1071.36312863542</c:v>
                </c:pt>
                <c:pt idx="3033">
                  <c:v>1066.60993350798</c:v>
                </c:pt>
                <c:pt idx="3034">
                  <c:v>1061.85782072243</c:v>
                </c:pt>
                <c:pt idx="3035">
                  <c:v>1057.1067894457101</c:v>
                </c:pt>
                <c:pt idx="3036">
                  <c:v>1052.3568579591999</c:v>
                </c:pt>
                <c:pt idx="3037">
                  <c:v>1047.6080256732901</c:v>
                </c:pt>
                <c:pt idx="3038">
                  <c:v>1042.8602832881099</c:v>
                </c:pt>
                <c:pt idx="3039">
                  <c:v>1038.11362301078</c:v>
                </c:pt>
                <c:pt idx="3040">
                  <c:v>1033.3680295665199</c:v>
                </c:pt>
                <c:pt idx="3041">
                  <c:v>1028.6235017832601</c:v>
                </c:pt>
                <c:pt idx="3042">
                  <c:v>1023.88006330423</c:v>
                </c:pt>
                <c:pt idx="3043">
                  <c:v>1019.13771658722</c:v>
                </c:pt>
                <c:pt idx="3044">
                  <c:v>1014.3964645846</c:v>
                </c:pt>
                <c:pt idx="3045">
                  <c:v>1009.65630677684</c:v>
                </c:pt>
                <c:pt idx="3046">
                  <c:v>1004.9172277930001</c:v>
                </c:pt>
                <c:pt idx="3047">
                  <c:v>1000.17921798725</c:v>
                </c:pt>
                <c:pt idx="3048">
                  <c:v>995.45212832780601</c:v>
                </c:pt>
                <c:pt idx="3049">
                  <c:v>990.71628306315495</c:v>
                </c:pt>
                <c:pt idx="3050">
                  <c:v>985.98149104362903</c:v>
                </c:pt>
                <c:pt idx="3051">
                  <c:v>981.24775055275995</c:v>
                </c:pt>
                <c:pt idx="3052">
                  <c:v>976.51507330160905</c:v>
                </c:pt>
                <c:pt idx="3053">
                  <c:v>971.78347599731501</c:v>
                </c:pt>
                <c:pt idx="3054">
                  <c:v>967.05296084111706</c:v>
                </c:pt>
                <c:pt idx="3055">
                  <c:v>962.32353303829495</c:v>
                </c:pt>
                <c:pt idx="3056">
                  <c:v>957.59518191645998</c:v>
                </c:pt>
                <c:pt idx="3057">
                  <c:v>952.86789758456098</c:v>
                </c:pt>
                <c:pt idx="3058">
                  <c:v>948.14168191565398</c:v>
                </c:pt>
                <c:pt idx="3059">
                  <c:v>943.41653384434005</c:v>
                </c:pt>
                <c:pt idx="3060">
                  <c:v>938.69245213452302</c:v>
                </c:pt>
                <c:pt idx="3061">
                  <c:v>933.96943360542298</c:v>
                </c:pt>
                <c:pt idx="3062">
                  <c:v>929.24746736123495</c:v>
                </c:pt>
                <c:pt idx="3063">
                  <c:v>924.52656323441897</c:v>
                </c:pt>
                <c:pt idx="3064">
                  <c:v>919.80670909667401</c:v>
                </c:pt>
                <c:pt idx="3065">
                  <c:v>915.08788483786202</c:v>
                </c:pt>
                <c:pt idx="3066">
                  <c:v>910.37009372882903</c:v>
                </c:pt>
                <c:pt idx="3067">
                  <c:v>905.65333877928003</c:v>
                </c:pt>
                <c:pt idx="3068">
                  <c:v>900.93762339726402</c:v>
                </c:pt>
                <c:pt idx="3069">
                  <c:v>896.22700132564603</c:v>
                </c:pt>
                <c:pt idx="3070">
                  <c:v>891.51336106468398</c:v>
                </c:pt>
                <c:pt idx="3071">
                  <c:v>886.80075558978297</c:v>
                </c:pt>
                <c:pt idx="3072">
                  <c:v>882.08918258731103</c:v>
                </c:pt>
                <c:pt idx="3073">
                  <c:v>877.37863258978996</c:v>
                </c:pt>
                <c:pt idx="3074">
                  <c:v>872.66909002071998</c:v>
                </c:pt>
                <c:pt idx="3075">
                  <c:v>867.96057033394402</c:v>
                </c:pt>
                <c:pt idx="3076">
                  <c:v>863.25309970583498</c:v>
                </c:pt>
                <c:pt idx="3077">
                  <c:v>858.54667813352796</c:v>
                </c:pt>
                <c:pt idx="3078">
                  <c:v>853.84130643669005</c:v>
                </c:pt>
                <c:pt idx="3079">
                  <c:v>849.13698495672998</c:v>
                </c:pt>
                <c:pt idx="3080">
                  <c:v>844.43371694923997</c:v>
                </c:pt>
                <c:pt idx="3081">
                  <c:v>839.73151213390804</c:v>
                </c:pt>
                <c:pt idx="3082">
                  <c:v>835.03038804014705</c:v>
                </c:pt>
                <c:pt idx="3083">
                  <c:v>830.33034653894003</c:v>
                </c:pt>
                <c:pt idx="3084">
                  <c:v>825.63138056453602</c:v>
                </c:pt>
                <c:pt idx="3085">
                  <c:v>820.93349141491797</c:v>
                </c:pt>
                <c:pt idx="3086">
                  <c:v>816.23666056889101</c:v>
                </c:pt>
                <c:pt idx="3087">
                  <c:v>811.54087992572704</c:v>
                </c:pt>
                <c:pt idx="3088">
                  <c:v>806.84612808116196</c:v>
                </c:pt>
                <c:pt idx="3089">
                  <c:v>802.15239060850502</c:v>
                </c:pt>
                <c:pt idx="3090">
                  <c:v>797.46383259437005</c:v>
                </c:pt>
                <c:pt idx="3091">
                  <c:v>792.77214736025803</c:v>
                </c:pt>
                <c:pt idx="3092">
                  <c:v>788.08147940439801</c:v>
                </c:pt>
                <c:pt idx="3093">
                  <c:v>783.39184464029995</c:v>
                </c:pt>
                <c:pt idx="3094">
                  <c:v>778.70325605886705</c:v>
                </c:pt>
                <c:pt idx="3095">
                  <c:v>774.01569064219996</c:v>
                </c:pt>
                <c:pt idx="3096">
                  <c:v>769.32910327640195</c:v>
                </c:pt>
                <c:pt idx="3097">
                  <c:v>764.64347606508602</c:v>
                </c:pt>
                <c:pt idx="3098">
                  <c:v>759.95878430916196</c:v>
                </c:pt>
                <c:pt idx="3099">
                  <c:v>755.27502764178996</c:v>
                </c:pt>
                <c:pt idx="3100">
                  <c:v>750.59218521288301</c:v>
                </c:pt>
                <c:pt idx="3101">
                  <c:v>745.91024207642795</c:v>
                </c:pt>
                <c:pt idx="3102">
                  <c:v>741.22918362619203</c:v>
                </c:pt>
                <c:pt idx="3103">
                  <c:v>736.54898509816906</c:v>
                </c:pt>
                <c:pt idx="3104">
                  <c:v>731.86963930888101</c:v>
                </c:pt>
                <c:pt idx="3105">
                  <c:v>727.19117822313001</c:v>
                </c:pt>
                <c:pt idx="3106">
                  <c:v>722.51364349102903</c:v>
                </c:pt>
                <c:pt idx="3107">
                  <c:v>717.83703559033597</c:v>
                </c:pt>
                <c:pt idx="3108">
                  <c:v>713.16134591769401</c:v>
                </c:pt>
                <c:pt idx="3109">
                  <c:v>708.48658252310202</c:v>
                </c:pt>
                <c:pt idx="3110">
                  <c:v>703.81275063432804</c:v>
                </c:pt>
                <c:pt idx="3111">
                  <c:v>699.155918444196</c:v>
                </c:pt>
                <c:pt idx="3112">
                  <c:v>694.48403127485096</c:v>
                </c:pt>
                <c:pt idx="3113">
                  <c:v>689.81312025973796</c:v>
                </c:pt>
                <c:pt idx="3114">
                  <c:v>685.14318408882798</c:v>
                </c:pt>
                <c:pt idx="3115">
                  <c:v>680.47420494563698</c:v>
                </c:pt>
                <c:pt idx="3116">
                  <c:v>675.80615760755302</c:v>
                </c:pt>
                <c:pt idx="3117">
                  <c:v>671.13903908329701</c:v>
                </c:pt>
                <c:pt idx="3118">
                  <c:v>666.47288824602902</c:v>
                </c:pt>
                <c:pt idx="3119">
                  <c:v>661.80769043775695</c:v>
                </c:pt>
                <c:pt idx="3120">
                  <c:v>657.14342352084395</c:v>
                </c:pt>
                <c:pt idx="3121">
                  <c:v>652.48009605522896</c:v>
                </c:pt>
                <c:pt idx="3122">
                  <c:v>647.81774550666205</c:v>
                </c:pt>
                <c:pt idx="3123">
                  <c:v>643.15639607262403</c:v>
                </c:pt>
                <c:pt idx="3124">
                  <c:v>638.49605460902603</c:v>
                </c:pt>
                <c:pt idx="3125">
                  <c:v>633.83671166446595</c:v>
                </c:pt>
                <c:pt idx="3126">
                  <c:v>629.17834595615295</c:v>
                </c:pt>
                <c:pt idx="3127">
                  <c:v>624.52096042591904</c:v>
                </c:pt>
                <c:pt idx="3128">
                  <c:v>619.864582115232</c:v>
                </c:pt>
                <c:pt idx="3129">
                  <c:v>615.20921278216201</c:v>
                </c:pt>
                <c:pt idx="3130">
                  <c:v>610.55485290732997</c:v>
                </c:pt>
                <c:pt idx="3131">
                  <c:v>605.90150719378198</c:v>
                </c:pt>
                <c:pt idx="3132">
                  <c:v>601.24918221285202</c:v>
                </c:pt>
                <c:pt idx="3133">
                  <c:v>596.60076515319395</c:v>
                </c:pt>
                <c:pt idx="3134">
                  <c:v>591.95048175471402</c:v>
                </c:pt>
                <c:pt idx="3135">
                  <c:v>587.30124190744402</c:v>
                </c:pt>
                <c:pt idx="3136">
                  <c:v>582.65304726659099</c:v>
                </c:pt>
                <c:pt idx="3137">
                  <c:v>578.00588367929799</c:v>
                </c:pt>
                <c:pt idx="3138">
                  <c:v>573.35973927325597</c:v>
                </c:pt>
                <c:pt idx="3139">
                  <c:v>568.71459202580695</c:v>
                </c:pt>
                <c:pt idx="3140">
                  <c:v>564.070429733129</c:v>
                </c:pt>
                <c:pt idx="3141">
                  <c:v>559.42722512308603</c:v>
                </c:pt>
                <c:pt idx="3142">
                  <c:v>554.78495658213899</c:v>
                </c:pt>
                <c:pt idx="3143">
                  <c:v>550.14359242171201</c:v>
                </c:pt>
                <c:pt idx="3144">
                  <c:v>545.50312091666297</c:v>
                </c:pt>
                <c:pt idx="3145">
                  <c:v>540.86354591253405</c:v>
                </c:pt>
                <c:pt idx="3146">
                  <c:v>536.224911871009</c:v>
                </c:pt>
                <c:pt idx="3147">
                  <c:v>531.58720650418695</c:v>
                </c:pt>
                <c:pt idx="3148">
                  <c:v>526.95040870263699</c:v>
                </c:pt>
                <c:pt idx="3149">
                  <c:v>522.31452177211304</c:v>
                </c:pt>
                <c:pt idx="3150">
                  <c:v>517.67953260769195</c:v>
                </c:pt>
                <c:pt idx="3151">
                  <c:v>513.04544066978497</c:v>
                </c:pt>
                <c:pt idx="3152">
                  <c:v>508.41223526551897</c:v>
                </c:pt>
                <c:pt idx="3153">
                  <c:v>503.77993578329301</c:v>
                </c:pt>
                <c:pt idx="3154">
                  <c:v>499.161728728919</c:v>
                </c:pt>
                <c:pt idx="3155">
                  <c:v>494.53132508144199</c:v>
                </c:pt>
                <c:pt idx="3156">
                  <c:v>489.90186948387299</c:v>
                </c:pt>
                <c:pt idx="3157">
                  <c:v>485.27337210423502</c:v>
                </c:pt>
                <c:pt idx="3158">
                  <c:v>480.64585271481201</c:v>
                </c:pt>
                <c:pt idx="3159">
                  <c:v>476.019320025485</c:v>
                </c:pt>
                <c:pt idx="3160">
                  <c:v>471.39378410557401</c:v>
                </c:pt>
                <c:pt idx="3161">
                  <c:v>466.76922346443098</c:v>
                </c:pt>
                <c:pt idx="3162">
                  <c:v>462.145628041865</c:v>
                </c:pt>
                <c:pt idx="3163">
                  <c:v>457.52298155127198</c:v>
                </c:pt>
                <c:pt idx="3164">
                  <c:v>452.901259925185</c:v>
                </c:pt>
                <c:pt idx="3165">
                  <c:v>448.28045866324697</c:v>
                </c:pt>
                <c:pt idx="3166">
                  <c:v>443.66057854409098</c:v>
                </c:pt>
                <c:pt idx="3167">
                  <c:v>439.04162437266598</c:v>
                </c:pt>
                <c:pt idx="3168">
                  <c:v>434.42358048651101</c:v>
                </c:pt>
                <c:pt idx="3169">
                  <c:v>429.806422251632</c:v>
                </c:pt>
                <c:pt idx="3170">
                  <c:v>425.190150681967</c:v>
                </c:pt>
                <c:pt idx="3171">
                  <c:v>420.57477611774999</c:v>
                </c:pt>
                <c:pt idx="3172">
                  <c:v>415.960315180343</c:v>
                </c:pt>
                <c:pt idx="3173">
                  <c:v>411.34676066741201</c:v>
                </c:pt>
                <c:pt idx="3174">
                  <c:v>406.73409442496001</c:v>
                </c:pt>
                <c:pt idx="3175">
                  <c:v>402.12232685551697</c:v>
                </c:pt>
                <c:pt idx="3176">
                  <c:v>397.55086338924099</c:v>
                </c:pt>
                <c:pt idx="3177">
                  <c:v>392.94093950682901</c:v>
                </c:pt>
                <c:pt idx="3178">
                  <c:v>388.33190403424902</c:v>
                </c:pt>
                <c:pt idx="3179">
                  <c:v>383.72372236179098</c:v>
                </c:pt>
                <c:pt idx="3180">
                  <c:v>379.11638170700098</c:v>
                </c:pt>
                <c:pt idx="3181">
                  <c:v>374.50991549195101</c:v>
                </c:pt>
                <c:pt idx="3182">
                  <c:v>369.90434184231498</c:v>
                </c:pt>
                <c:pt idx="3183">
                  <c:v>365.299663719725</c:v>
                </c:pt>
                <c:pt idx="3184">
                  <c:v>360.69589788481898</c:v>
                </c:pt>
                <c:pt idx="3185">
                  <c:v>356.09305021290299</c:v>
                </c:pt>
                <c:pt idx="3186">
                  <c:v>351.49113014327799</c:v>
                </c:pt>
                <c:pt idx="3187">
                  <c:v>346.89014254679</c:v>
                </c:pt>
                <c:pt idx="3188">
                  <c:v>342.29009131351103</c:v>
                </c:pt>
                <c:pt idx="3189">
                  <c:v>337.69100813869301</c:v>
                </c:pt>
                <c:pt idx="3190">
                  <c:v>333.09289963370901</c:v>
                </c:pt>
                <c:pt idx="3191">
                  <c:v>328.49576680120703</c:v>
                </c:pt>
                <c:pt idx="3192">
                  <c:v>323.89962432139799</c:v>
                </c:pt>
                <c:pt idx="3193">
                  <c:v>319.30450048331301</c:v>
                </c:pt>
                <c:pt idx="3194">
                  <c:v>314.71042461531499</c:v>
                </c:pt>
                <c:pt idx="3195">
                  <c:v>310.11739170100401</c:v>
                </c:pt>
                <c:pt idx="3196">
                  <c:v>305.52538954814202</c:v>
                </c:pt>
                <c:pt idx="3197">
                  <c:v>300.93442817174002</c:v>
                </c:pt>
                <c:pt idx="3198">
                  <c:v>296.36771028809</c:v>
                </c:pt>
                <c:pt idx="3199">
                  <c:v>291.77880973577697</c:v>
                </c:pt>
                <c:pt idx="3200">
                  <c:v>287.19095230027</c:v>
                </c:pt>
                <c:pt idx="3201">
                  <c:v>282.60413836761398</c:v>
                </c:pt>
                <c:pt idx="3202">
                  <c:v>278.01838672039099</c:v>
                </c:pt>
                <c:pt idx="3203">
                  <c:v>273.43367015985098</c:v>
                </c:pt>
                <c:pt idx="3204">
                  <c:v>268.84995769939599</c:v>
                </c:pt>
                <c:pt idx="3205">
                  <c:v>264.26723273940797</c:v>
                </c:pt>
                <c:pt idx="3206">
                  <c:v>259.68551337568903</c:v>
                </c:pt>
                <c:pt idx="3207">
                  <c:v>255.10483721113599</c:v>
                </c:pt>
                <c:pt idx="3208">
                  <c:v>250.525189363045</c:v>
                </c:pt>
                <c:pt idx="3209">
                  <c:v>245.94655913079001</c:v>
                </c:pt>
                <c:pt idx="3210">
                  <c:v>241.368932448447</c:v>
                </c:pt>
                <c:pt idx="3211">
                  <c:v>236.79230147496099</c:v>
                </c:pt>
                <c:pt idx="3212">
                  <c:v>232.21666240888601</c:v>
                </c:pt>
                <c:pt idx="3213">
                  <c:v>227.64203859970101</c:v>
                </c:pt>
                <c:pt idx="3214">
                  <c:v>223.06842546131</c:v>
                </c:pt>
                <c:pt idx="3215">
                  <c:v>218.49583262554901</c:v>
                </c:pt>
                <c:pt idx="3216">
                  <c:v>213.924260228425</c:v>
                </c:pt>
                <c:pt idx="3217">
                  <c:v>209.353718925165</c:v>
                </c:pt>
                <c:pt idx="3218">
                  <c:v>204.784215707914</c:v>
                </c:pt>
                <c:pt idx="3219">
                  <c:v>200.21574809378899</c:v>
                </c:pt>
                <c:pt idx="3220">
                  <c:v>195.653736308606</c:v>
                </c:pt>
                <c:pt idx="3221">
                  <c:v>191.08733964510901</c:v>
                </c:pt>
                <c:pt idx="3222">
                  <c:v>186.52199888925799</c:v>
                </c:pt>
                <c:pt idx="3223">
                  <c:v>181.957699364734</c:v>
                </c:pt>
                <c:pt idx="3224">
                  <c:v>177.39440930317599</c:v>
                </c:pt>
                <c:pt idx="3225">
                  <c:v>172.83209507240099</c:v>
                </c:pt>
                <c:pt idx="3226">
                  <c:v>168.27070336683499</c:v>
                </c:pt>
                <c:pt idx="3227">
                  <c:v>163.71021505848699</c:v>
                </c:pt>
                <c:pt idx="3228">
                  <c:v>159.15063394711501</c:v>
                </c:pt>
                <c:pt idx="3229">
                  <c:v>154.591950787824</c:v>
                </c:pt>
                <c:pt idx="3230">
                  <c:v>150.03415979263301</c:v>
                </c:pt>
                <c:pt idx="3231">
                  <c:v>145.477241767848</c:v>
                </c:pt>
                <c:pt idx="3232">
                  <c:v>140.92116727221401</c:v>
                </c:pt>
                <c:pt idx="3233">
                  <c:v>136.365952179125</c:v>
                </c:pt>
                <c:pt idx="3234">
                  <c:v>131.811597861292</c:v>
                </c:pt>
                <c:pt idx="3235">
                  <c:v>127.258129938694</c:v>
                </c:pt>
                <c:pt idx="3236">
                  <c:v>122.705543655249</c:v>
                </c:pt>
                <c:pt idx="3237">
                  <c:v>118.153844132869</c:v>
                </c:pt>
                <c:pt idx="3238">
                  <c:v>113.603055324837</c:v>
                </c:pt>
                <c:pt idx="3239">
                  <c:v>109.05319115926601</c:v>
                </c:pt>
                <c:pt idx="3240">
                  <c:v>104.50430334881</c:v>
                </c:pt>
                <c:pt idx="3241">
                  <c:v>99.956380784003102</c:v>
                </c:pt>
                <c:pt idx="3242">
                  <c:v>95.444984646048397</c:v>
                </c:pt>
                <c:pt idx="3243">
                  <c:v>90.898972637339696</c:v>
                </c:pt>
                <c:pt idx="3244">
                  <c:v>86.353914472961804</c:v>
                </c:pt>
                <c:pt idx="3245">
                  <c:v>81.809794538809399</c:v>
                </c:pt>
                <c:pt idx="3246">
                  <c:v>77.266624307028707</c:v>
                </c:pt>
                <c:pt idx="3247">
                  <c:v>72.724385477945404</c:v>
                </c:pt>
                <c:pt idx="3248">
                  <c:v>68.183055378959295</c:v>
                </c:pt>
                <c:pt idx="3249">
                  <c:v>63.642614756837503</c:v>
                </c:pt>
                <c:pt idx="3250">
                  <c:v>59.103047823322697</c:v>
                </c:pt>
                <c:pt idx="3251">
                  <c:v>54.564344818763701</c:v>
                </c:pt>
                <c:pt idx="3252">
                  <c:v>50.026544377703097</c:v>
                </c:pt>
                <c:pt idx="3253">
                  <c:v>45.4896663851721</c:v>
                </c:pt>
                <c:pt idx="3254">
                  <c:v>40.953725154610197</c:v>
                </c:pt>
                <c:pt idx="3255">
                  <c:v>36.418725865825699</c:v>
                </c:pt>
                <c:pt idx="3256">
                  <c:v>31.884647571224399</c:v>
                </c:pt>
                <c:pt idx="3257">
                  <c:v>27.351446187934101</c:v>
                </c:pt>
                <c:pt idx="3258">
                  <c:v>22.819069340074101</c:v>
                </c:pt>
                <c:pt idx="3259">
                  <c:v>18.2875122023394</c:v>
                </c:pt>
                <c:pt idx="3260">
                  <c:v>13.7567530170198</c:v>
                </c:pt>
                <c:pt idx="3261">
                  <c:v>9.2267933366537793</c:v>
                </c:pt>
                <c:pt idx="3262">
                  <c:v>4.6976265278068396</c:v>
                </c:pt>
                <c:pt idx="3263">
                  <c:v>0.16924589972154699</c:v>
                </c:pt>
              </c:numCache>
            </c:numRef>
          </c:yVal>
          <c:smooth val="0"/>
          <c:extLst>
            <c:ext xmlns:c16="http://schemas.microsoft.com/office/drawing/2014/chart" uri="{C3380CC4-5D6E-409C-BE32-E72D297353CC}">
              <c16:uniqueId val="{00000001-3424-0440-8DCA-DD55091A0538}"/>
            </c:ext>
          </c:extLst>
        </c:ser>
        <c:ser>
          <c:idx val="2"/>
          <c:order val="2"/>
          <c:spPr>
            <a:ln w="25400" cap="rnd">
              <a:solidFill>
                <a:schemeClr val="bg1"/>
              </a:solidFill>
              <a:prstDash val="dash"/>
              <a:round/>
            </a:ln>
            <a:effectLst/>
          </c:spPr>
          <c:marker>
            <c:symbol val="circle"/>
            <c:size val="5"/>
            <c:spPr>
              <a:solidFill>
                <a:schemeClr val="accent3"/>
              </a:solidFill>
              <a:ln w="9525">
                <a:solidFill>
                  <a:schemeClr val="accent3"/>
                </a:solidFill>
              </a:ln>
              <a:effectLst/>
            </c:spPr>
          </c:marker>
          <c:xVal>
            <c:numRef>
              <c:f>Sheet1!$H$3:$H$4</c:f>
              <c:numCache>
                <c:formatCode>General</c:formatCode>
                <c:ptCount val="2"/>
                <c:pt idx="0">
                  <c:v>-100</c:v>
                </c:pt>
                <c:pt idx="1">
                  <c:v>350</c:v>
                </c:pt>
              </c:numCache>
            </c:numRef>
          </c:xVal>
          <c:yVal>
            <c:numRef>
              <c:f>Sheet1!$I$3:$I$4</c:f>
              <c:numCache>
                <c:formatCode>General</c:formatCode>
                <c:ptCount val="2"/>
                <c:pt idx="0">
                  <c:v>39999.999999999702</c:v>
                </c:pt>
                <c:pt idx="1">
                  <c:v>39999.999999999702</c:v>
                </c:pt>
              </c:numCache>
            </c:numRef>
          </c:yVal>
          <c:smooth val="0"/>
          <c:extLst>
            <c:ext xmlns:c16="http://schemas.microsoft.com/office/drawing/2014/chart" uri="{C3380CC4-5D6E-409C-BE32-E72D297353CC}">
              <c16:uniqueId val="{00000002-3424-0440-8DCA-DD55091A0538}"/>
            </c:ext>
          </c:extLst>
        </c:ser>
        <c:ser>
          <c:idx val="3"/>
          <c:order val="3"/>
          <c:spPr>
            <a:ln w="25400" cap="rnd">
              <a:solidFill>
                <a:srgbClr val="FF0000"/>
              </a:solidFill>
              <a:prstDash val="dash"/>
              <a:round/>
            </a:ln>
            <a:effectLst/>
          </c:spPr>
          <c:marker>
            <c:symbol val="circle"/>
            <c:size val="5"/>
            <c:spPr>
              <a:solidFill>
                <a:schemeClr val="accent4"/>
              </a:solidFill>
              <a:ln w="9525">
                <a:solidFill>
                  <a:schemeClr val="accent4"/>
                </a:solidFill>
              </a:ln>
              <a:effectLst/>
            </c:spPr>
          </c:marker>
          <c:dPt>
            <c:idx val="1"/>
            <c:marker>
              <c:symbol val="circle"/>
              <c:size val="5"/>
              <c:spPr>
                <a:solidFill>
                  <a:schemeClr val="accent4"/>
                </a:solidFill>
                <a:ln w="9525">
                  <a:solidFill>
                    <a:schemeClr val="accent4"/>
                  </a:solidFill>
                </a:ln>
                <a:effectLst/>
              </c:spPr>
            </c:marker>
            <c:bubble3D val="0"/>
            <c:spPr>
              <a:ln w="25400" cap="rnd">
                <a:solidFill>
                  <a:schemeClr val="bg1"/>
                </a:solidFill>
                <a:prstDash val="dash"/>
                <a:round/>
              </a:ln>
              <a:effectLst/>
            </c:spPr>
            <c:extLst>
              <c:ext xmlns:c16="http://schemas.microsoft.com/office/drawing/2014/chart" uri="{C3380CC4-5D6E-409C-BE32-E72D297353CC}">
                <c16:uniqueId val="{00000004-3424-0440-8DCA-DD55091A0538}"/>
              </c:ext>
            </c:extLst>
          </c:dPt>
          <c:xVal>
            <c:numRef>
              <c:f>Sheet1!$H$6:$H$7</c:f>
              <c:numCache>
                <c:formatCode>General</c:formatCode>
                <c:ptCount val="2"/>
                <c:pt idx="0">
                  <c:v>-100</c:v>
                </c:pt>
                <c:pt idx="1">
                  <c:v>350</c:v>
                </c:pt>
              </c:numCache>
            </c:numRef>
          </c:xVal>
          <c:yVal>
            <c:numRef>
              <c:f>Sheet1!$I$6:$I$7</c:f>
              <c:numCache>
                <c:formatCode>General</c:formatCode>
                <c:ptCount val="2"/>
                <c:pt idx="0">
                  <c:v>20000</c:v>
                </c:pt>
                <c:pt idx="1">
                  <c:v>20000</c:v>
                </c:pt>
              </c:numCache>
            </c:numRef>
          </c:yVal>
          <c:smooth val="0"/>
          <c:extLst>
            <c:ext xmlns:c16="http://schemas.microsoft.com/office/drawing/2014/chart" uri="{C3380CC4-5D6E-409C-BE32-E72D297353CC}">
              <c16:uniqueId val="{00000005-3424-0440-8DCA-DD55091A0538}"/>
            </c:ext>
          </c:extLst>
        </c:ser>
        <c:ser>
          <c:idx val="4"/>
          <c:order val="4"/>
          <c:tx>
            <c:v>Balloon</c:v>
          </c:tx>
          <c:spPr>
            <a:ln w="44450" cap="rnd">
              <a:solidFill>
                <a:schemeClr val="accent6"/>
              </a:solidFill>
              <a:round/>
            </a:ln>
            <a:effectLst/>
          </c:spPr>
          <c:marker>
            <c:symbol val="none"/>
          </c:marker>
          <c:xVal>
            <c:numRef>
              <c:f>Sheet1!$E$3:$E$53</c:f>
              <c:numCache>
                <c:formatCode>General</c:formatCode>
                <c:ptCount val="51"/>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pt idx="24">
                  <c:v>-24</c:v>
                </c:pt>
                <c:pt idx="25">
                  <c:v>-25</c:v>
                </c:pt>
                <c:pt idx="26">
                  <c:v>-26</c:v>
                </c:pt>
                <c:pt idx="27">
                  <c:v>-27</c:v>
                </c:pt>
                <c:pt idx="28">
                  <c:v>-28</c:v>
                </c:pt>
                <c:pt idx="29">
                  <c:v>-29</c:v>
                </c:pt>
                <c:pt idx="30">
                  <c:v>-30</c:v>
                </c:pt>
                <c:pt idx="31">
                  <c:v>-31</c:v>
                </c:pt>
                <c:pt idx="32">
                  <c:v>-32</c:v>
                </c:pt>
                <c:pt idx="33">
                  <c:v>-33</c:v>
                </c:pt>
                <c:pt idx="34">
                  <c:v>-34</c:v>
                </c:pt>
                <c:pt idx="35">
                  <c:v>-35</c:v>
                </c:pt>
                <c:pt idx="36">
                  <c:v>-36</c:v>
                </c:pt>
                <c:pt idx="37">
                  <c:v>-37</c:v>
                </c:pt>
                <c:pt idx="38">
                  <c:v>-38</c:v>
                </c:pt>
                <c:pt idx="39">
                  <c:v>-39</c:v>
                </c:pt>
                <c:pt idx="40">
                  <c:v>-40</c:v>
                </c:pt>
                <c:pt idx="41">
                  <c:v>-41</c:v>
                </c:pt>
                <c:pt idx="42">
                  <c:v>-42</c:v>
                </c:pt>
                <c:pt idx="43">
                  <c:v>-43</c:v>
                </c:pt>
                <c:pt idx="44">
                  <c:v>-44</c:v>
                </c:pt>
                <c:pt idx="45">
                  <c:v>-45</c:v>
                </c:pt>
                <c:pt idx="46">
                  <c:v>-46</c:v>
                </c:pt>
                <c:pt idx="47">
                  <c:v>-47</c:v>
                </c:pt>
                <c:pt idx="48">
                  <c:v>-48</c:v>
                </c:pt>
                <c:pt idx="49">
                  <c:v>-49</c:v>
                </c:pt>
                <c:pt idx="50">
                  <c:v>-50</c:v>
                </c:pt>
              </c:numCache>
            </c:numRef>
          </c:xVal>
          <c:yVal>
            <c:numRef>
              <c:f>Sheet1!$F$3:$F$53</c:f>
              <c:numCache>
                <c:formatCode>General</c:formatCode>
                <c:ptCount val="51"/>
                <c:pt idx="0">
                  <c:v>40000</c:v>
                </c:pt>
                <c:pt idx="1">
                  <c:v>39200</c:v>
                </c:pt>
                <c:pt idx="2">
                  <c:v>38400</c:v>
                </c:pt>
                <c:pt idx="3">
                  <c:v>37600</c:v>
                </c:pt>
                <c:pt idx="4">
                  <c:v>36800</c:v>
                </c:pt>
                <c:pt idx="5">
                  <c:v>36000</c:v>
                </c:pt>
                <c:pt idx="6">
                  <c:v>35200</c:v>
                </c:pt>
                <c:pt idx="7">
                  <c:v>34400</c:v>
                </c:pt>
                <c:pt idx="8">
                  <c:v>33600</c:v>
                </c:pt>
                <c:pt idx="9">
                  <c:v>32800</c:v>
                </c:pt>
                <c:pt idx="10">
                  <c:v>32000</c:v>
                </c:pt>
                <c:pt idx="11">
                  <c:v>31200</c:v>
                </c:pt>
                <c:pt idx="12">
                  <c:v>30400</c:v>
                </c:pt>
                <c:pt idx="13">
                  <c:v>29600</c:v>
                </c:pt>
                <c:pt idx="14">
                  <c:v>28800</c:v>
                </c:pt>
                <c:pt idx="15">
                  <c:v>28000</c:v>
                </c:pt>
                <c:pt idx="16">
                  <c:v>27200</c:v>
                </c:pt>
                <c:pt idx="17">
                  <c:v>26400</c:v>
                </c:pt>
                <c:pt idx="18">
                  <c:v>25600</c:v>
                </c:pt>
                <c:pt idx="19">
                  <c:v>24800</c:v>
                </c:pt>
                <c:pt idx="20">
                  <c:v>24000</c:v>
                </c:pt>
                <c:pt idx="21">
                  <c:v>23200</c:v>
                </c:pt>
                <c:pt idx="22">
                  <c:v>22400</c:v>
                </c:pt>
                <c:pt idx="23">
                  <c:v>21600</c:v>
                </c:pt>
                <c:pt idx="24">
                  <c:v>20800</c:v>
                </c:pt>
                <c:pt idx="25">
                  <c:v>20000</c:v>
                </c:pt>
                <c:pt idx="26">
                  <c:v>19200</c:v>
                </c:pt>
                <c:pt idx="27">
                  <c:v>18400</c:v>
                </c:pt>
                <c:pt idx="28">
                  <c:v>17600</c:v>
                </c:pt>
                <c:pt idx="29">
                  <c:v>16800</c:v>
                </c:pt>
                <c:pt idx="30">
                  <c:v>16000</c:v>
                </c:pt>
                <c:pt idx="31">
                  <c:v>15200</c:v>
                </c:pt>
                <c:pt idx="32">
                  <c:v>14400</c:v>
                </c:pt>
                <c:pt idx="33">
                  <c:v>13600</c:v>
                </c:pt>
                <c:pt idx="34">
                  <c:v>12800</c:v>
                </c:pt>
                <c:pt idx="35">
                  <c:v>12000</c:v>
                </c:pt>
                <c:pt idx="36">
                  <c:v>11200</c:v>
                </c:pt>
                <c:pt idx="37">
                  <c:v>10400</c:v>
                </c:pt>
                <c:pt idx="38">
                  <c:v>9600</c:v>
                </c:pt>
                <c:pt idx="39">
                  <c:v>8800</c:v>
                </c:pt>
                <c:pt idx="40">
                  <c:v>8000</c:v>
                </c:pt>
                <c:pt idx="41">
                  <c:v>7200</c:v>
                </c:pt>
                <c:pt idx="42">
                  <c:v>6400</c:v>
                </c:pt>
                <c:pt idx="43">
                  <c:v>5600</c:v>
                </c:pt>
                <c:pt idx="44">
                  <c:v>4800</c:v>
                </c:pt>
                <c:pt idx="45">
                  <c:v>4000</c:v>
                </c:pt>
                <c:pt idx="46">
                  <c:v>3200</c:v>
                </c:pt>
                <c:pt idx="47">
                  <c:v>2400</c:v>
                </c:pt>
                <c:pt idx="48">
                  <c:v>1600</c:v>
                </c:pt>
                <c:pt idx="49">
                  <c:v>800</c:v>
                </c:pt>
                <c:pt idx="50">
                  <c:v>0</c:v>
                </c:pt>
              </c:numCache>
            </c:numRef>
          </c:yVal>
          <c:smooth val="0"/>
          <c:extLst>
            <c:ext xmlns:c16="http://schemas.microsoft.com/office/drawing/2014/chart" uri="{C3380CC4-5D6E-409C-BE32-E72D297353CC}">
              <c16:uniqueId val="{00000006-3424-0440-8DCA-DD55091A0538}"/>
            </c:ext>
          </c:extLst>
        </c:ser>
        <c:dLbls>
          <c:showLegendKey val="0"/>
          <c:showVal val="0"/>
          <c:showCatName val="0"/>
          <c:showSerName val="0"/>
          <c:showPercent val="0"/>
          <c:showBubbleSize val="0"/>
        </c:dLbls>
        <c:axId val="386752064"/>
        <c:axId val="386752480"/>
      </c:scatterChart>
      <c:valAx>
        <c:axId val="386752064"/>
        <c:scaling>
          <c:orientation val="minMax"/>
          <c:max val="320"/>
          <c:min val="-50"/>
        </c:scaling>
        <c:delete val="1"/>
        <c:axPos val="b"/>
        <c:majorGridlines>
          <c:spPr>
            <a:ln w="9525" cap="flat" cmpd="sng" algn="ctr">
              <a:noFill/>
              <a:round/>
            </a:ln>
            <a:effectLst/>
          </c:spPr>
        </c:majorGridlines>
        <c:numFmt formatCode="General" sourceLinked="1"/>
        <c:majorTickMark val="none"/>
        <c:minorTickMark val="none"/>
        <c:tickLblPos val="nextTo"/>
        <c:crossAx val="386752480"/>
        <c:crosses val="autoZero"/>
        <c:crossBetween val="midCat"/>
      </c:valAx>
      <c:valAx>
        <c:axId val="386752480"/>
        <c:scaling>
          <c:orientation val="minMax"/>
          <c:max val="40000"/>
        </c:scaling>
        <c:delete val="0"/>
        <c:axPos val="l"/>
        <c:majorGridlines>
          <c:spPr>
            <a:ln w="9525" cap="flat" cmpd="sng" algn="ctr">
              <a:solidFill>
                <a:schemeClr val="tx1"/>
              </a:solidFill>
              <a:round/>
            </a:ln>
            <a:effectLst/>
          </c:spPr>
        </c:majorGridlines>
        <c:title>
          <c:tx>
            <c:rich>
              <a:bodyPr rot="-54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Arial" panose="020B0604020202020204" pitchFamily="34" charset="0"/>
                  </a:defRPr>
                </a:pPr>
                <a:r>
                  <a:rPr lang="en-US" dirty="0">
                    <a:solidFill>
                      <a:schemeClr val="tx1"/>
                    </a:solidFill>
                  </a:rPr>
                  <a:t>Altitude [m]</a:t>
                </a:r>
              </a:p>
            </c:rich>
          </c:tx>
          <c:layout>
            <c:manualLayout>
              <c:xMode val="edge"/>
              <c:yMode val="edge"/>
              <c:x val="1.4547681539807518E-2"/>
              <c:y val="0.44764411021129658"/>
            </c:manualLayout>
          </c:layout>
          <c:overlay val="0"/>
          <c:spPr>
            <a:noFill/>
            <a:ln>
              <a:noFill/>
            </a:ln>
            <a:effectLst/>
          </c:spPr>
          <c:txPr>
            <a:bodyPr rot="-5400000" spcFirstLastPara="1" vertOverflow="ellipsis" vert="horz" wrap="square" anchor="ctr" anchorCtr="1"/>
            <a:lstStyle/>
            <a:p>
              <a:pPr>
                <a:defRPr sz="1600" b="0" i="0" u="none" strike="noStrike" kern="1200" baseline="0">
                  <a:solidFill>
                    <a:schemeClr val="bg1"/>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low"/>
        <c:spPr>
          <a:noFill/>
          <a:ln w="9525" cap="flat" cmpd="sng" algn="ctr">
            <a:noFill/>
            <a:round/>
          </a:ln>
          <a:effectLst/>
        </c:spPr>
        <c:txPr>
          <a:bodyPr rot="-60000000" spcFirstLastPara="1" vertOverflow="ellipsis" vert="horz" wrap="square" anchor="ctr" anchorCtr="1"/>
          <a:lstStyle/>
          <a:p>
            <a:pPr>
              <a:defRPr sz="1600" b="0" i="0" u="none" strike="noStrike" kern="1200" baseline="0">
                <a:gradFill>
                  <a:gsLst>
                    <a:gs pos="0">
                      <a:schemeClr val="tx1"/>
                    </a:gs>
                    <a:gs pos="19000">
                      <a:srgbClr val="000441"/>
                    </a:gs>
                    <a:gs pos="8000">
                      <a:schemeClr val="tx1"/>
                    </a:gs>
                    <a:gs pos="37000">
                      <a:srgbClr val="000BAD"/>
                    </a:gs>
                    <a:gs pos="94000">
                      <a:srgbClr val="2D3CFF"/>
                    </a:gs>
                    <a:gs pos="98000">
                      <a:srgbClr val="825635"/>
                    </a:gs>
                    <a:gs pos="97000">
                      <a:schemeClr val="accent6">
                        <a:lumMod val="75000"/>
                      </a:schemeClr>
                    </a:gs>
                    <a:gs pos="95000">
                      <a:srgbClr val="2A4998"/>
                    </a:gs>
                    <a:gs pos="97000">
                      <a:schemeClr val="accent6">
                        <a:lumMod val="75000"/>
                      </a:schemeClr>
                    </a:gs>
                  </a:gsLst>
                  <a:lin ang="5400000" scaled="0"/>
                </a:gradFill>
                <a:latin typeface="Arial" panose="020B0604020202020204" pitchFamily="34" charset="0"/>
                <a:ea typeface="+mn-ea"/>
                <a:cs typeface="Arial" panose="020B0604020202020204" pitchFamily="34" charset="0"/>
              </a:defRPr>
            </a:pPr>
            <a:endParaRPr lang="en-US"/>
          </a:p>
        </c:txPr>
        <c:crossAx val="386752064"/>
        <c:crosses val="autoZero"/>
        <c:crossBetween val="midCat"/>
      </c:valAx>
      <c:spPr>
        <a:noFill/>
        <a:ln>
          <a:noFill/>
        </a:ln>
        <a:effectLst/>
      </c:spPr>
    </c:plotArea>
    <c:legend>
      <c:legendPos val="t"/>
      <c:legendEntry>
        <c:idx val="2"/>
        <c:delete val="1"/>
      </c:legendEntry>
      <c:legendEntry>
        <c:idx val="3"/>
        <c:delete val="1"/>
      </c:legendEntry>
      <c:layout>
        <c:manualLayout>
          <c:xMode val="edge"/>
          <c:yMode val="edge"/>
          <c:x val="0.30657064741907264"/>
          <c:y val="5.9141325125380249E-2"/>
          <c:w val="0.38685870516185483"/>
          <c:h val="4.8325030317355917E-2"/>
        </c:manualLayout>
      </c:layout>
      <c:overlay val="0"/>
      <c:spPr>
        <a:noFill/>
        <a:ln>
          <a:noFill/>
        </a:ln>
        <a:effectLst/>
      </c:spPr>
      <c:txPr>
        <a:bodyPr rot="0" spcFirstLastPara="1" vertOverflow="ellipsis" vert="horz" wrap="square" anchor="ctr" anchorCtr="1"/>
        <a:lstStyle/>
        <a:p>
          <a:pPr>
            <a:defRPr sz="1600" b="0" i="0" u="none" strike="noStrike" kern="1200" baseline="0">
              <a:gradFill>
                <a:gsLst>
                  <a:gs pos="0">
                    <a:schemeClr val="tx1"/>
                  </a:gs>
                  <a:gs pos="19000">
                    <a:srgbClr val="000441"/>
                  </a:gs>
                  <a:gs pos="8000">
                    <a:schemeClr val="tx1"/>
                  </a:gs>
                  <a:gs pos="37000">
                    <a:srgbClr val="000BAD"/>
                  </a:gs>
                  <a:gs pos="94000">
                    <a:srgbClr val="2D3CFF"/>
                  </a:gs>
                  <a:gs pos="98000">
                    <a:srgbClr val="825635"/>
                  </a:gs>
                  <a:gs pos="97000">
                    <a:schemeClr val="accent6">
                      <a:lumMod val="75000"/>
                    </a:schemeClr>
                  </a:gs>
                  <a:gs pos="95000">
                    <a:srgbClr val="2A4998"/>
                  </a:gs>
                  <a:gs pos="97000">
                    <a:schemeClr val="accent6">
                      <a:lumMod val="75000"/>
                    </a:schemeClr>
                  </a:gs>
                </a:gsLst>
                <a:lin ang="5400000" scaled="0"/>
              </a:gra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bg1"/>
          </a:solidFill>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A462A6-21FB-4FEE-AA29-3864E92A7BD0}" type="datetimeFigureOut">
              <a:rPr lang="en-US" smtClean="0"/>
              <a:t>10/31/22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A52DC1-021D-4F36-96ED-ABCD1E957273}" type="slidenum">
              <a:rPr lang="en-US" smtClean="0"/>
              <a:t>‹#›</a:t>
            </a:fld>
            <a:endParaRPr lang="en-US" dirty="0"/>
          </a:p>
        </p:txBody>
      </p:sp>
    </p:spTree>
    <p:extLst>
      <p:ext uri="{BB962C8B-B14F-4D97-AF65-F5344CB8AC3E}">
        <p14:creationId xmlns:p14="http://schemas.microsoft.com/office/powerpoint/2010/main" val="41404573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Our project is centered around the dynamic stability characteristics of entry vehicles.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Instabilities in entry vehicle dynamics pose a significant burden on entry mission design.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You can see here a Genesis capsule tumbling due to these instabilities.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Methodologies for characterizing dynamic stability exist. However, no method captures 6-DOF motion with instrumentation across a Mach range from 2 to 0.5 that matches dynamic scaling laws.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leads to our project SPEED.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2</a:t>
            </a:fld>
            <a:endParaRPr lang="en-US" dirty="0"/>
          </a:p>
        </p:txBody>
      </p:sp>
    </p:spTree>
    <p:extLst>
      <p:ext uri="{BB962C8B-B14F-4D97-AF65-F5344CB8AC3E}">
        <p14:creationId xmlns:p14="http://schemas.microsoft.com/office/powerpoint/2010/main" val="26676895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SPEED stands for Stratospheric Projectile Experiment of Entry Dynamics.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Our objective is to develop a test methodology to characterize the dynamic stability of entry vehicles across a Mach range representative of a full-scale mission.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achieve this by dropping a payload via stratospheric balloon.</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payload is ballistically accelerated to an altitude and Mach number dependent on dynamic scaling parameters before ejecting a scaled entry capsule.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capsule is instrumented to record its 6 degrees of freedom trajectory and pressures along the aft body to understand how those forces play into stability.</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can bring 80 kg up to 40 km, which translates to 6-8 payloads per flight.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of our primary goals is to be tailorable to different mission profiles. 3D printing helps us out here to accommodate different capsule geometries. This means we can tailor the capsule to whatever OML the customer wants, along with added surface features, initial angles of attack, and dynamically scaled flight profiles.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Another goal is to create a cost-competitive architecture. 3D printing the structural components brings our manufacturing cost per payload to around $500.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Our avionics can cost between one and five thousand dollars, depending on customer need.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And our balloon cost to drop all payloads is $300K</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85DA5A9-6D35-4B84-95DD-DFA9AFE7DAD0}" type="slidenum">
              <a:rPr lang="en-US" smtClean="0"/>
              <a:t>3</a:t>
            </a:fld>
            <a:endParaRPr lang="en-US" dirty="0"/>
          </a:p>
        </p:txBody>
      </p:sp>
    </p:spTree>
    <p:extLst>
      <p:ext uri="{BB962C8B-B14F-4D97-AF65-F5344CB8AC3E}">
        <p14:creationId xmlns:p14="http://schemas.microsoft.com/office/powerpoint/2010/main" val="1806649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Here are the driving requirements for the system.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Two big ones are L2-1 and L2-2, which specify the data we are after and what is being dropped.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You can see the angle of attack oscillation we are looking to characterize with 6 DOF trajectory in addition to altitude, stagnation, and Aft body pressure measurements.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The capsule is dynamically scaled to an actual entry mission. We are using the Genesis shaped Dragonfly capsule, scaled to a diameter of 15cm, as our point design.</a:t>
            </a:r>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4</a:t>
            </a:fld>
            <a:endParaRPr lang="en-US" dirty="0"/>
          </a:p>
        </p:txBody>
      </p:sp>
    </p:spTree>
    <p:extLst>
      <p:ext uri="{BB962C8B-B14F-4D97-AF65-F5344CB8AC3E}">
        <p14:creationId xmlns:p14="http://schemas.microsoft.com/office/powerpoint/2010/main" val="41717656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Here is a video of our ConOps to help visualize what an experiment will look like:</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First, perform our system check out…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before our flight system ascends, suspended below the balloon until reaching an altitude of 40 km…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reaching our float altitude, we sequentially release our 6-8 payloads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payload accelerates to a speed of around Mach 2 due to its ballistic shape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scaled capsule is jettisoned from the payload at an altitude of 20km</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Our capsule enters free flight and decelerates until reaching a terminal descent velocity. This period of deceleration through the transonic range is where we are most interested in collecting data.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mj-lt"/>
              <a:buAutoNum type="arabicPeriod"/>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Lastly, our capsule touches down, and we recover the data</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5</a:t>
            </a:fld>
            <a:endParaRPr lang="en-US" dirty="0"/>
          </a:p>
        </p:txBody>
      </p:sp>
    </p:spTree>
    <p:extLst>
      <p:ext uri="{BB962C8B-B14F-4D97-AF65-F5344CB8AC3E}">
        <p14:creationId xmlns:p14="http://schemas.microsoft.com/office/powerpoint/2010/main" val="11872802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last requirement we will examine is our data recovery requirement levied on the capsule. The only thing we care about surviving this experiment is the data we collect.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recover the data, there are two things we need to do: protect it and find it.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will sandwich our SD card between rubber attenuation material to protect it. We were fortunate enough to test this design in the Engineering Evaluation Laboratory, which I’ll discuss in the following slides.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For finding the data, the current plan is to equip the capsules with Bluetooth devices which have a range of a couple hundred feet. We are also considering filling a compartment with colorful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holi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powder so that when it hits the ground there is an explosion of color (think over the top gender reveal style) and that will act as a visual cue as well.</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think we can get away with one GPS because we expect the distance between capsules at landing to be driven mainly by the distance the balloon travels between drops. This assumes the capsules will experience the same wind profiles during descent because of how closely they will be dropped to each other.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Also, we will have a detailed wind profile provided directly before launch to reduce uncertainty in capsules’ landing locations.</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8</a:t>
            </a:fld>
            <a:endParaRPr lang="en-US" dirty="0"/>
          </a:p>
        </p:txBody>
      </p:sp>
    </p:spTree>
    <p:extLst>
      <p:ext uri="{BB962C8B-B14F-4D97-AF65-F5344CB8AC3E}">
        <p14:creationId xmlns:p14="http://schemas.microsoft.com/office/powerpoint/2010/main" val="33936059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had an intern over the summer build a prototype of the avionics system. We are in the process of refining this, potentially with more off the shelf parts, but it was great to get an idea for which sensors and components to use.</a:t>
            </a:r>
          </a:p>
          <a:p>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9</a:t>
            </a:fld>
            <a:endParaRPr lang="en-US" dirty="0"/>
          </a:p>
        </p:txBody>
      </p:sp>
    </p:spTree>
    <p:extLst>
      <p:ext uri="{BB962C8B-B14F-4D97-AF65-F5344CB8AC3E}">
        <p14:creationId xmlns:p14="http://schemas.microsoft.com/office/powerpoint/2010/main" val="380077799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10</a:t>
            </a:fld>
            <a:endParaRPr lang="en-US" dirty="0"/>
          </a:p>
        </p:txBody>
      </p:sp>
    </p:spTree>
    <p:extLst>
      <p:ext uri="{BB962C8B-B14F-4D97-AF65-F5344CB8AC3E}">
        <p14:creationId xmlns:p14="http://schemas.microsoft.com/office/powerpoint/2010/main" val="46148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a:t>Purely a mechanical system, in that there’s no pyrotechnics, stored high pressure cold gas, and therefore no serious range safety concerns which should make operations a lot easier. With this mechanism,  a constant 2.5A current through a single wire is all it takes to trigger the ejection</a:t>
            </a:r>
          </a:p>
        </p:txBody>
      </p:sp>
      <p:sp>
        <p:nvSpPr>
          <p:cNvPr id="4" name="Slide Number Placeholder 3"/>
          <p:cNvSpPr>
            <a:spLocks noGrp="1"/>
          </p:cNvSpPr>
          <p:nvPr>
            <p:ph type="sldNum" sz="quarter" idx="5"/>
          </p:nvPr>
        </p:nvSpPr>
        <p:spPr/>
        <p:txBody>
          <a:bodyPr/>
          <a:lstStyle/>
          <a:p>
            <a:fld id="{985DA5A9-6D35-4B84-95DD-DFA9AFE7DAD0}" type="slidenum">
              <a:rPr lang="en-US" smtClean="0"/>
              <a:t>14</a:t>
            </a:fld>
            <a:endParaRPr lang="en-US"/>
          </a:p>
        </p:txBody>
      </p:sp>
    </p:spTree>
    <p:extLst>
      <p:ext uri="{BB962C8B-B14F-4D97-AF65-F5344CB8AC3E}">
        <p14:creationId xmlns:p14="http://schemas.microsoft.com/office/powerpoint/2010/main" val="17910268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has been the project's concept development and preliminary design.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has been the work of 4 interns in about ~ 3 months with &gt; $2000 in materials taking a back of the napkin concept to prototype by the end of Summer.</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Next is to finalize a design through component and integration testing ending with a helicopter test.</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We have the development framework set; we just need funding to execute it, and we have submitted a proposal to the AMEs CIF fund.</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development, we have a flight opportunities program letter of recommendation for a system test from a stratospheric balloon. With funding for our development, will we have the flight ready for us in about 12 months.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After refinement, we will have a new dynamic stability characterization test that will be used to influence future entry mission design ready in about two years. </a:t>
            </a:r>
            <a:endParaRPr lang="en-US" sz="1800" dirty="0">
              <a:effectLst/>
              <a:latin typeface="Arial" panose="020B060402020202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FCA52DC1-021D-4F36-96ED-ABCD1E957273}" type="slidenum">
              <a:rPr lang="en-US" smtClean="0"/>
              <a:t>16</a:t>
            </a:fld>
            <a:endParaRPr lang="en-US" dirty="0"/>
          </a:p>
        </p:txBody>
      </p:sp>
    </p:spTree>
    <p:extLst>
      <p:ext uri="{BB962C8B-B14F-4D97-AF65-F5344CB8AC3E}">
        <p14:creationId xmlns:p14="http://schemas.microsoft.com/office/powerpoint/2010/main" val="8442471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SPEED stands for Stratospheric Projectile Experiment of Entry Dynamics. </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Our objective is to develop a test methodology to characterize the dynamic stability of entry vehicles across a Mach range representative of a full-scale mission.</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We achieve this by dropping a payload via stratospheric balloon.</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The payload is ballistically accelerated to an altitude and Mach number dependent on dynamic scaling parameters before ejecting a scaled entry capsule. </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This capsule is instrumented to record its 6 degrees of freedom trajectory and pressures along the aft body to understand how those forces play into stability.</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We can bring 80 kg up to 40 km, which translates to 6-8 payloads per flight.</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One of our primary goals is to be tailorable to different mission profiles. 3D printing helps us out here to accommodate different capsule geometries. This means we can tailor the capsule to whatever OML the customer wants, along with added surface features, initial angles of attack, and dynamically scaled flight profiles. </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Another goal is to create a cost-competitive architecture. 3D printing the structural components brings our manufacturing cost per payload to around $500. </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Our avionics can cost between one and five thousand dollars, depending on customer need.</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800">
              <a:effectLst/>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a:effectLst/>
                <a:latin typeface="Times New Roman" panose="02020603050405020304" pitchFamily="18" charset="0"/>
                <a:ea typeface="Calibri" panose="020F0502020204030204" pitchFamily="34" charset="0"/>
                <a:cs typeface="Times New Roman" panose="02020603050405020304" pitchFamily="18" charset="0"/>
              </a:rPr>
              <a:t>And our balloon cost to drop all payloads is $300K</a:t>
            </a:r>
            <a:endParaRPr lang="en-US" sz="1800">
              <a:effectLst/>
              <a:latin typeface="Arial" panose="020B0604020202020204" pitchFamily="34" charset="0"/>
              <a:ea typeface="Calibri" panose="020F0502020204030204" pitchFamily="34" charset="0"/>
              <a:cs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85DA5A9-6D35-4B84-95DD-DFA9AFE7DAD0}" type="slidenum">
              <a:rPr lang="en-US" smtClean="0"/>
              <a:t>18</a:t>
            </a:fld>
            <a:endParaRPr lang="en-US"/>
          </a:p>
        </p:txBody>
      </p:sp>
    </p:spTree>
    <p:extLst>
      <p:ext uri="{BB962C8B-B14F-4D97-AF65-F5344CB8AC3E}">
        <p14:creationId xmlns:p14="http://schemas.microsoft.com/office/powerpoint/2010/main" val="18066499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814420"/>
            <a:ext cx="10363200" cy="3300383"/>
          </a:xfrm>
        </p:spPr>
        <p:txBody>
          <a:bodyPr anchor="ctr"/>
          <a:lstStyle>
            <a:lvl1pPr algn="ctr">
              <a:defRPr sz="4000">
                <a:solidFill>
                  <a:schemeClr val="tx1"/>
                </a:solidFill>
              </a:defRPr>
            </a:lvl1pPr>
          </a:lstStyle>
          <a:p>
            <a:r>
              <a:rPr lang="en-US"/>
              <a:t>Click to edit Master title style</a:t>
            </a:r>
          </a:p>
        </p:txBody>
      </p:sp>
      <p:sp>
        <p:nvSpPr>
          <p:cNvPr id="7" name="TextBox 6"/>
          <p:cNvSpPr txBox="1"/>
          <p:nvPr/>
        </p:nvSpPr>
        <p:spPr>
          <a:xfrm>
            <a:off x="8647941" y="135151"/>
            <a:ext cx="2328563"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9" name="Straight Connector 8"/>
          <p:cNvCxnSpPr/>
          <p:nvPr/>
        </p:nvCxnSpPr>
        <p:spPr>
          <a:xfrm>
            <a:off x="11017255"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3" name="Subtitle 2"/>
          <p:cNvSpPr>
            <a:spLocks noGrp="1"/>
          </p:cNvSpPr>
          <p:nvPr>
            <p:ph type="subTitle" idx="1"/>
          </p:nvPr>
        </p:nvSpPr>
        <p:spPr>
          <a:xfrm>
            <a:off x="914402" y="4332094"/>
            <a:ext cx="10363199" cy="1655762"/>
          </a:xfrm>
        </p:spPr>
        <p:txBody>
          <a:bodyPr anchor="ctr">
            <a:normAutofit/>
          </a:bodyPr>
          <a:lstStyle>
            <a:lvl1pPr marL="0" indent="0" algn="ctr">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6" name="Picture 5"/>
          <p:cNvPicPr>
            <a:picLocks noChangeAspect="1"/>
          </p:cNvPicPr>
          <p:nvPr/>
        </p:nvPicPr>
        <p:blipFill>
          <a:blip r:embed="rId2"/>
          <a:stretch>
            <a:fillRect/>
          </a:stretch>
        </p:blipFill>
        <p:spPr>
          <a:xfrm>
            <a:off x="52964" y="28240"/>
            <a:ext cx="853440" cy="639891"/>
          </a:xfrm>
          <a:prstGeom prst="rect">
            <a:avLst/>
          </a:prstGeom>
        </p:spPr>
      </p:pic>
      <p:sp>
        <p:nvSpPr>
          <p:cNvPr id="5" name="Text Placeholder 4"/>
          <p:cNvSpPr>
            <a:spLocks noGrp="1"/>
          </p:cNvSpPr>
          <p:nvPr>
            <p:ph type="body" sz="quarter" idx="10"/>
          </p:nvPr>
        </p:nvSpPr>
        <p:spPr>
          <a:xfrm>
            <a:off x="914400" y="6205150"/>
            <a:ext cx="10363200" cy="348050"/>
          </a:xfrm>
        </p:spPr>
        <p:txBody>
          <a:bodyPr anchor="ctr">
            <a:normAutofit/>
          </a:bodyPr>
          <a:lstStyle>
            <a:lvl1pPr marL="0" indent="0" algn="ctr">
              <a:buNone/>
              <a:defRPr sz="1600"/>
            </a:lvl1pPr>
            <a:lvl2pPr marL="233363" indent="0">
              <a:buNone/>
              <a:defRPr/>
            </a:lvl2pPr>
            <a:lvl3pPr marL="455613" indent="0">
              <a:buNone/>
              <a:defRPr/>
            </a:lvl3pPr>
            <a:lvl4pPr marL="685800" indent="0">
              <a:buNone/>
              <a:defRPr/>
            </a:lvl4pPr>
            <a:lvl5pPr marL="915988" indent="0">
              <a:buNone/>
              <a:defRPr/>
            </a:lvl5pPr>
          </a:lstStyle>
          <a:p>
            <a:pPr lvl="0"/>
            <a:r>
              <a:rPr lang="en-US"/>
              <a:t>Click to edit Master text styles</a:t>
            </a:r>
          </a:p>
        </p:txBody>
      </p:sp>
      <p:sp>
        <p:nvSpPr>
          <p:cNvPr id="14" name="TextBox 13"/>
          <p:cNvSpPr txBox="1"/>
          <p:nvPr/>
        </p:nvSpPr>
        <p:spPr>
          <a:xfrm>
            <a:off x="944958" y="139782"/>
            <a:ext cx="3690551"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13" name="Straight Connector 12"/>
          <p:cNvCxnSpPr/>
          <p:nvPr/>
        </p:nvCxnSpPr>
        <p:spPr>
          <a:xfrm>
            <a:off x="9144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E0B9B3BE-1E44-4DE3-A874-83AC7922B8FF}" type="datetime1">
              <a:rPr lang="en-US" smtClean="0"/>
              <a:t>10/31/22</a:t>
            </a:fld>
            <a:endParaRPr lang="en-US" dirty="0"/>
          </a:p>
        </p:txBody>
      </p:sp>
      <p:sp>
        <p:nvSpPr>
          <p:cNvPr id="19" name="Footer Placeholder 5"/>
          <p:cNvSpPr>
            <a:spLocks noGrp="1"/>
          </p:cNvSpPr>
          <p:nvPr>
            <p:ph type="ftr" sz="quarter" idx="3"/>
          </p:nvPr>
        </p:nvSpPr>
        <p:spPr>
          <a:xfrm>
            <a:off x="3048000" y="6538663"/>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20"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561053620"/>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lstStyle/>
          <a:p>
            <a:r>
              <a:rPr lang="en-US"/>
              <a:t>Click to edit Master title style</a:t>
            </a:r>
          </a:p>
        </p:txBody>
      </p:sp>
      <p:sp>
        <p:nvSpPr>
          <p:cNvPr id="3" name="Content Placeholder 2"/>
          <p:cNvSpPr>
            <a:spLocks noGrp="1"/>
          </p:cNvSpPr>
          <p:nvPr>
            <p:ph idx="1"/>
          </p:nvPr>
        </p:nvSpPr>
        <p:spPr/>
        <p:txBody>
          <a:bodyPr/>
          <a:lstStyle>
            <a:lvl1pPr>
              <a:buClrTx/>
              <a:defRPr/>
            </a:lvl1pPr>
            <a:lvl2pPr>
              <a:buClrTx/>
              <a:defRPr/>
            </a:lvl2pPr>
            <a:lvl3pPr>
              <a:buClrTx/>
              <a:defRPr/>
            </a:lvl3pPr>
            <a:lvl4pPr>
              <a:buClrTx/>
              <a:defRPr/>
            </a:lvl4pPr>
            <a:lvl5pPr>
              <a:buClr>
                <a:schemeClr val="tx1"/>
              </a:buClr>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4"/>
          </p:nvPr>
        </p:nvSpPr>
        <p:spPr>
          <a:xfrm>
            <a:off x="10972799" y="6692328"/>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2381968657"/>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609599" y="1676403"/>
            <a:ext cx="10972800" cy="47213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ubtitle 2"/>
          <p:cNvSpPr>
            <a:spLocks noGrp="1"/>
          </p:cNvSpPr>
          <p:nvPr>
            <p:ph type="subTitle" idx="11"/>
          </p:nvPr>
        </p:nvSpPr>
        <p:spPr>
          <a:xfrm>
            <a:off x="609599" y="914400"/>
            <a:ext cx="10972800" cy="609600"/>
          </a:xfrm>
        </p:spPr>
        <p:txBody>
          <a:bodyPr anchor="ctr">
            <a:normAutofit/>
          </a:bodyPr>
          <a:lstStyle>
            <a:lvl1pPr marL="0" indent="0" algn="ctr">
              <a:buNone/>
              <a:defRPr sz="24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0"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59B30670-109B-40D8-964C-7E44472675CA}" type="datetime1">
              <a:rPr lang="en-US" smtClean="0"/>
              <a:t>10/31/22</a:t>
            </a:fld>
            <a:endParaRPr lang="en-US" dirty="0"/>
          </a:p>
        </p:txBody>
      </p:sp>
      <p:sp>
        <p:nvSpPr>
          <p:cNvPr id="11"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12" name="Slide Number Placeholder 6"/>
          <p:cNvSpPr>
            <a:spLocks noGrp="1"/>
          </p:cNvSpPr>
          <p:nvPr>
            <p:ph type="sldNum" sz="quarter" idx="4"/>
          </p:nvPr>
        </p:nvSpPr>
        <p:spPr>
          <a:xfrm>
            <a:off x="10972801" y="6690239"/>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272555307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638303"/>
            <a:ext cx="10515600" cy="2891985"/>
          </a:xfrm>
        </p:spPr>
        <p:txBody>
          <a:bodyPr anchor="ctr"/>
          <a:lstStyle>
            <a:lvl1pPr>
              <a:defRPr sz="3600">
                <a:solidFill>
                  <a:schemeClr val="tx1"/>
                </a:solidFill>
              </a:defRPr>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nchor="ct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13" name="TextBox 12"/>
          <p:cNvSpPr txBox="1"/>
          <p:nvPr/>
        </p:nvSpPr>
        <p:spPr>
          <a:xfrm>
            <a:off x="8647941" y="135151"/>
            <a:ext cx="2328563" cy="425758"/>
          </a:xfrm>
          <a:prstGeom prst="rect">
            <a:avLst/>
          </a:prstGeom>
          <a:noFill/>
        </p:spPr>
        <p:txBody>
          <a:bodyPr wrap="square" rtlCol="0">
            <a:spAutoFit/>
          </a:bodyPr>
          <a:lstStyle/>
          <a:p>
            <a:pPr algn="r">
              <a:lnSpc>
                <a:spcPts val="1250"/>
              </a:lnSpc>
            </a:pPr>
            <a:r>
              <a:rPr lang="en-US" sz="1050" dirty="0">
                <a:solidFill>
                  <a:schemeClr val="bg1"/>
                </a:solidFill>
                <a:latin typeface="Arial" panose="020B0604020202020204" pitchFamily="34" charset="0"/>
                <a:cs typeface="Arial" panose="020B0604020202020204" pitchFamily="34" charset="0"/>
              </a:rPr>
              <a:t>National</a:t>
            </a:r>
            <a:r>
              <a:rPr lang="en-US" sz="1050" baseline="0" dirty="0">
                <a:solidFill>
                  <a:schemeClr val="bg1"/>
                </a:solidFill>
                <a:latin typeface="Arial" panose="020B0604020202020204" pitchFamily="34" charset="0"/>
                <a:cs typeface="Arial" panose="020B0604020202020204" pitchFamily="34" charset="0"/>
              </a:rPr>
              <a:t> Aeronautics and Space Administration</a:t>
            </a:r>
            <a:endParaRPr lang="en-US" sz="1050" dirty="0">
              <a:solidFill>
                <a:schemeClr val="bg1"/>
              </a:solidFill>
              <a:latin typeface="Arial" panose="020B0604020202020204" pitchFamily="34" charset="0"/>
              <a:cs typeface="Arial" panose="020B0604020202020204" pitchFamily="34" charset="0"/>
            </a:endParaRPr>
          </a:p>
        </p:txBody>
      </p:sp>
      <p:cxnSp>
        <p:nvCxnSpPr>
          <p:cNvPr id="14" name="Straight Connector 13"/>
          <p:cNvCxnSpPr/>
          <p:nvPr/>
        </p:nvCxnSpPr>
        <p:spPr>
          <a:xfrm>
            <a:off x="11017255"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pic>
        <p:nvPicPr>
          <p:cNvPr id="15" name="Picture 14"/>
          <p:cNvPicPr>
            <a:picLocks noChangeAspect="1"/>
          </p:cNvPicPr>
          <p:nvPr/>
        </p:nvPicPr>
        <p:blipFill>
          <a:blip r:embed="rId2"/>
          <a:stretch>
            <a:fillRect/>
          </a:stretch>
        </p:blipFill>
        <p:spPr>
          <a:xfrm>
            <a:off x="52964" y="28240"/>
            <a:ext cx="853440" cy="639891"/>
          </a:xfrm>
          <a:prstGeom prst="rect">
            <a:avLst/>
          </a:prstGeom>
        </p:spPr>
      </p:pic>
      <p:sp>
        <p:nvSpPr>
          <p:cNvPr id="16" name="TextBox 15"/>
          <p:cNvSpPr txBox="1"/>
          <p:nvPr/>
        </p:nvSpPr>
        <p:spPr>
          <a:xfrm>
            <a:off x="944958" y="139782"/>
            <a:ext cx="3690551" cy="425758"/>
          </a:xfrm>
          <a:prstGeom prst="rect">
            <a:avLst/>
          </a:prstGeom>
          <a:noFill/>
        </p:spPr>
        <p:txBody>
          <a:bodyPr wrap="square" rtlCol="0">
            <a:spAutoFit/>
          </a:bodyPr>
          <a:lstStyle/>
          <a:p>
            <a:pPr algn="l">
              <a:lnSpc>
                <a:spcPts val="1250"/>
              </a:lnSpc>
            </a:pPr>
            <a:r>
              <a:rPr lang="en-US" sz="1050" dirty="0">
                <a:solidFill>
                  <a:schemeClr val="bg1"/>
                </a:solidFill>
                <a:latin typeface="Arial" panose="020B0604020202020204" pitchFamily="34" charset="0"/>
                <a:cs typeface="Arial" panose="020B0604020202020204" pitchFamily="34" charset="0"/>
              </a:rPr>
              <a:t>Entry Systems and Technology Division</a:t>
            </a:r>
            <a:br>
              <a:rPr lang="en-US" sz="1050" dirty="0">
                <a:solidFill>
                  <a:schemeClr val="bg1"/>
                </a:solidFill>
                <a:latin typeface="Arial" panose="020B0604020202020204" pitchFamily="34" charset="0"/>
                <a:cs typeface="Arial" panose="020B0604020202020204" pitchFamily="34" charset="0"/>
              </a:rPr>
            </a:br>
            <a:r>
              <a:rPr lang="en-US" sz="1050" dirty="0">
                <a:solidFill>
                  <a:schemeClr val="bg1"/>
                </a:solidFill>
                <a:latin typeface="Arial" panose="020B0604020202020204" pitchFamily="34" charset="0"/>
                <a:cs typeface="Arial" panose="020B0604020202020204" pitchFamily="34" charset="0"/>
              </a:rPr>
              <a:t>Ames Research Center</a:t>
            </a:r>
          </a:p>
        </p:txBody>
      </p:sp>
      <p:cxnSp>
        <p:nvCxnSpPr>
          <p:cNvPr id="17" name="Straight Connector 16"/>
          <p:cNvCxnSpPr/>
          <p:nvPr/>
        </p:nvCxnSpPr>
        <p:spPr>
          <a:xfrm>
            <a:off x="914400" y="52088"/>
            <a:ext cx="0" cy="585216"/>
          </a:xfrm>
          <a:prstGeom prst="line">
            <a:avLst/>
          </a:prstGeom>
          <a:ln w="9525">
            <a:solidFill>
              <a:schemeClr val="bg1"/>
            </a:solidFill>
          </a:ln>
        </p:spPr>
        <p:style>
          <a:lnRef idx="1">
            <a:schemeClr val="accent1"/>
          </a:lnRef>
          <a:fillRef idx="0">
            <a:schemeClr val="accent1"/>
          </a:fillRef>
          <a:effectRef idx="0">
            <a:schemeClr val="accent1"/>
          </a:effectRef>
          <a:fontRef idx="minor">
            <a:schemeClr val="tx1"/>
          </a:fontRef>
        </p:style>
      </p:cxnSp>
      <p:sp>
        <p:nvSpPr>
          <p:cNvPr id="18"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FE59369D-AAE4-491D-8143-752B4A9C4362}" type="datetime1">
              <a:rPr lang="en-US" smtClean="0"/>
              <a:t>10/31/22</a:t>
            </a:fld>
            <a:endParaRPr lang="en-US" dirty="0"/>
          </a:p>
        </p:txBody>
      </p:sp>
      <p:sp>
        <p:nvSpPr>
          <p:cNvPr id="19"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20"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3981916815"/>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12251" y="45720"/>
            <a:ext cx="10972800" cy="640080"/>
          </a:xfrm>
        </p:spPr>
        <p:txBody>
          <a:bodyPr/>
          <a:lstStyle/>
          <a:p>
            <a:r>
              <a:rPr lang="en-US"/>
              <a:t>Click to edit Master title style</a:t>
            </a:r>
          </a:p>
        </p:txBody>
      </p:sp>
      <p:sp>
        <p:nvSpPr>
          <p:cNvPr id="3" name="Content Placeholder 2"/>
          <p:cNvSpPr>
            <a:spLocks noGrp="1"/>
          </p:cNvSpPr>
          <p:nvPr>
            <p:ph sz="half" idx="1"/>
          </p:nvPr>
        </p:nvSpPr>
        <p:spPr>
          <a:xfrm>
            <a:off x="609600" y="898500"/>
            <a:ext cx="5384800" cy="550230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898500"/>
            <a:ext cx="5384800" cy="550230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6B5A418A-8BD8-4DCD-9A77-E197A1E8DE5A}" type="datetime1">
              <a:rPr lang="en-US" smtClean="0"/>
              <a:t>10/31/22</a:t>
            </a:fld>
            <a:endParaRPr lang="en-US" dirty="0"/>
          </a:p>
        </p:txBody>
      </p:sp>
      <p:sp>
        <p:nvSpPr>
          <p:cNvPr id="6"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4284077876"/>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lstStyle/>
          <a:p>
            <a:r>
              <a:rPr lang="en-US"/>
              <a:t>Click to edit Master title style</a:t>
            </a:r>
          </a:p>
        </p:txBody>
      </p:sp>
      <p:sp>
        <p:nvSpPr>
          <p:cNvPr id="3" name="Text Placeholder 2"/>
          <p:cNvSpPr>
            <a:spLocks noGrp="1"/>
          </p:cNvSpPr>
          <p:nvPr>
            <p:ph type="body" idx="1"/>
          </p:nvPr>
        </p:nvSpPr>
        <p:spPr>
          <a:xfrm>
            <a:off x="609600" y="838324"/>
            <a:ext cx="5384800" cy="609476"/>
          </a:xfrm>
        </p:spPr>
        <p:txBody>
          <a:bodyPr anchor="t">
            <a:norm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00324"/>
            <a:ext cx="5384800" cy="48004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7600" y="838324"/>
            <a:ext cx="5384800" cy="609476"/>
          </a:xfrm>
        </p:spPr>
        <p:txBody>
          <a:bodyPr anchor="t">
            <a:normAutofit/>
          </a:bodyPr>
          <a:lstStyle>
            <a:lvl1pPr marL="0" indent="0" algn="ctr">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7600" y="1600324"/>
            <a:ext cx="5384800" cy="4800476"/>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4"/>
          <p:cNvSpPr>
            <a:spLocks noGrp="1"/>
          </p:cNvSpPr>
          <p:nvPr>
            <p:ph type="dt" sz="half" idx="10"/>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24D44786-73D3-4B31-8FBC-451EB66905DB}" type="datetime1">
              <a:rPr lang="en-US" smtClean="0"/>
              <a:t>10/31/22</a:t>
            </a:fld>
            <a:endParaRPr lang="en-US" dirty="0"/>
          </a:p>
        </p:txBody>
      </p:sp>
      <p:sp>
        <p:nvSpPr>
          <p:cNvPr id="8" name="Footer Placeholder 5"/>
          <p:cNvSpPr>
            <a:spLocks noGrp="1"/>
          </p:cNvSpPr>
          <p:nvPr>
            <p:ph type="ftr" sz="quarter" idx="11"/>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9" name="Slide Number Placeholder 6"/>
          <p:cNvSpPr>
            <a:spLocks noGrp="1"/>
          </p:cNvSpPr>
          <p:nvPr>
            <p:ph type="sldNum" sz="quarter" idx="12"/>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2299270122"/>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76EF8D92-348F-444B-BE75-A2810372D9A4}" type="datetime1">
              <a:rPr lang="en-US" smtClean="0"/>
              <a:t>10/31/22</a:t>
            </a:fld>
            <a:endParaRPr lang="en-US" dirty="0"/>
          </a:p>
        </p:txBody>
      </p:sp>
      <p:sp>
        <p:nvSpPr>
          <p:cNvPr id="4"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5"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369335915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67DF70BB-3951-4670-B6B5-1680F655C82D}" type="datetime1">
              <a:rPr lang="en-US" smtClean="0"/>
              <a:t>10/31/22</a:t>
            </a:fld>
            <a:endParaRPr lang="en-US" dirty="0"/>
          </a:p>
        </p:txBody>
      </p:sp>
      <p:sp>
        <p:nvSpPr>
          <p:cNvPr id="3"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4"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317147219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5720"/>
            <a:ext cx="10972800" cy="640080"/>
          </a:xfrm>
        </p:spPr>
        <p:txBody>
          <a:bodyPr anchor="ctr"/>
          <a:lstStyle>
            <a:lvl1pPr algn="ctr">
              <a:defRPr sz="2800"/>
            </a:lvl1pPr>
          </a:lstStyle>
          <a:p>
            <a:r>
              <a:rPr lang="en-US"/>
              <a:t>Click to edit Master title style</a:t>
            </a:r>
          </a:p>
        </p:txBody>
      </p:sp>
      <p:sp>
        <p:nvSpPr>
          <p:cNvPr id="3" name="Content Placeholder 2"/>
          <p:cNvSpPr>
            <a:spLocks noGrp="1"/>
          </p:cNvSpPr>
          <p:nvPr>
            <p:ph idx="1"/>
          </p:nvPr>
        </p:nvSpPr>
        <p:spPr>
          <a:xfrm>
            <a:off x="5183187" y="987426"/>
            <a:ext cx="6399212" cy="5413374"/>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987426"/>
            <a:ext cx="4162425" cy="541337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B905E09B-5D75-463C-B98B-B79E80922258}" type="datetime1">
              <a:rPr lang="en-US" smtClean="0"/>
              <a:t>10/31/22</a:t>
            </a:fld>
            <a:endParaRPr lang="en-US" dirty="0"/>
          </a:p>
        </p:txBody>
      </p:sp>
      <p:sp>
        <p:nvSpPr>
          <p:cNvPr id="6"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1728337405"/>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48400"/>
            <a:ext cx="10972800" cy="637403"/>
          </a:xfrm>
        </p:spPr>
        <p:txBody>
          <a:bodyPr anchor="ct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5183187" y="987429"/>
            <a:ext cx="6399212" cy="5413373"/>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09601" y="987426"/>
            <a:ext cx="4162425" cy="5413374"/>
          </a:xfrm>
        </p:spPr>
        <p:txBody>
          <a:bodyPr/>
          <a:lstStyle>
            <a:lvl1pPr marL="0" indent="0">
              <a:buFont typeface="Arial" panose="020B0604020202020204" pitchFamily="34" charse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E00F18A7-5796-4D21-B540-AF94475D99CC}" type="datetime1">
              <a:rPr lang="en-US" smtClean="0"/>
              <a:t>10/31/22</a:t>
            </a:fld>
            <a:endParaRPr lang="en-US" dirty="0"/>
          </a:p>
        </p:txBody>
      </p:sp>
      <p:sp>
        <p:nvSpPr>
          <p:cNvPr id="6"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99989945"/>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45092"/>
            <a:ext cx="10972800" cy="640708"/>
          </a:xfrm>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C425DA47-7EA8-4367-9CF5-2448FD15BF5F}" type="datetime1">
              <a:rPr lang="en-US" smtClean="0"/>
              <a:t>10/31/22</a:t>
            </a:fld>
            <a:endParaRPr lang="en-US" dirty="0"/>
          </a:p>
        </p:txBody>
      </p:sp>
      <p:sp>
        <p:nvSpPr>
          <p:cNvPr id="5"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777636117"/>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838203"/>
            <a:ext cx="2628900" cy="5562599"/>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838202" y="838203"/>
            <a:ext cx="7734300" cy="556259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9B042065-2ECD-4718-8131-7B5E688682B8}" type="datetime1">
              <a:rPr lang="en-US" smtClean="0"/>
              <a:t>10/31/22</a:t>
            </a:fld>
            <a:endParaRPr lang="en-US" dirty="0"/>
          </a:p>
        </p:txBody>
      </p:sp>
      <p:sp>
        <p:nvSpPr>
          <p:cNvPr id="5" name="Footer Placeholder 5"/>
          <p:cNvSpPr>
            <a:spLocks noGrp="1"/>
          </p:cNvSpPr>
          <p:nvPr>
            <p:ph type="ftr" sz="quarter" idx="3"/>
          </p:nvPr>
        </p:nvSpPr>
        <p:spPr>
          <a:xfrm>
            <a:off x="3048000" y="6533467"/>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6"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266809595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Last Slide">
    <p:bg>
      <p:bgPr>
        <a:solidFill>
          <a:schemeClr val="tx1"/>
        </a:solidFill>
        <a:effectLst/>
      </p:bgPr>
    </p:bg>
    <p:spTree>
      <p:nvGrpSpPr>
        <p:cNvPr id="1" name=""/>
        <p:cNvGrpSpPr/>
        <p:nvPr/>
      </p:nvGrpSpPr>
      <p:grpSpPr>
        <a:xfrm>
          <a:off x="0" y="0"/>
          <a:ext cx="0" cy="0"/>
          <a:chOff x="0" y="0"/>
          <a:chExt cx="0" cy="0"/>
        </a:xfrm>
      </p:grpSpPr>
      <p:sp>
        <p:nvSpPr>
          <p:cNvPr id="6" name="TextBox 5"/>
          <p:cNvSpPr txBox="1"/>
          <p:nvPr/>
        </p:nvSpPr>
        <p:spPr>
          <a:xfrm>
            <a:off x="203200" y="1975991"/>
            <a:ext cx="6299200" cy="1077218"/>
          </a:xfrm>
          <a:prstGeom prst="rect">
            <a:avLst/>
          </a:prstGeom>
          <a:noFill/>
        </p:spPr>
        <p:txBody>
          <a:bodyPr wrap="square" rtlCol="0">
            <a:spAutoFit/>
          </a:bodyPr>
          <a:lstStyle/>
          <a:p>
            <a:r>
              <a:rPr lang="en-US" sz="3200" b="0" dirty="0">
                <a:solidFill>
                  <a:schemeClr val="bg1"/>
                </a:solidFill>
                <a:latin typeface="Arial" panose="020B0604020202020204" pitchFamily="34" charset="0"/>
                <a:cs typeface="Arial" panose="020B0604020202020204" pitchFamily="34" charset="0"/>
              </a:rPr>
              <a:t>National Aeronautics</a:t>
            </a:r>
            <a:r>
              <a:rPr lang="en-US" sz="3200" b="0" baseline="0" dirty="0">
                <a:solidFill>
                  <a:schemeClr val="bg1"/>
                </a:solidFill>
                <a:latin typeface="Arial" panose="020B0604020202020204" pitchFamily="34" charset="0"/>
                <a:cs typeface="Arial" panose="020B0604020202020204" pitchFamily="34" charset="0"/>
              </a:rPr>
              <a:t> and Space Administration</a:t>
            </a:r>
            <a:endParaRPr lang="en-US" sz="3200" b="0" dirty="0">
              <a:solidFill>
                <a:schemeClr val="bg1"/>
              </a:solidFill>
              <a:latin typeface="Arial" panose="020B0604020202020204" pitchFamily="34" charset="0"/>
              <a:cs typeface="Arial" panose="020B0604020202020204" pitchFamily="34" charset="0"/>
            </a:endParaRPr>
          </a:p>
        </p:txBody>
      </p:sp>
      <p:sp>
        <p:nvSpPr>
          <p:cNvPr id="7" name="TextBox 6"/>
          <p:cNvSpPr txBox="1"/>
          <p:nvPr/>
        </p:nvSpPr>
        <p:spPr>
          <a:xfrm>
            <a:off x="203203" y="4724401"/>
            <a:ext cx="10191101" cy="954107"/>
          </a:xfrm>
          <a:prstGeom prst="rect">
            <a:avLst/>
          </a:prstGeom>
          <a:noFill/>
        </p:spPr>
        <p:txBody>
          <a:bodyPr wrap="square" rtlCol="0">
            <a:spAutoFit/>
          </a:bodyPr>
          <a:lstStyle/>
          <a:p>
            <a:r>
              <a:rPr lang="en-US" sz="2800" b="0" dirty="0">
                <a:solidFill>
                  <a:schemeClr val="bg1"/>
                </a:solidFill>
                <a:latin typeface="Arial" panose="020B0604020202020204" pitchFamily="34" charset="0"/>
                <a:cs typeface="Arial" panose="020B0604020202020204" pitchFamily="34" charset="0"/>
              </a:rPr>
              <a:t>Ames Research Center</a:t>
            </a:r>
            <a:br>
              <a:rPr lang="en-US" sz="2800" b="0" dirty="0">
                <a:solidFill>
                  <a:schemeClr val="bg1"/>
                </a:solidFill>
                <a:latin typeface="Arial" panose="020B0604020202020204" pitchFamily="34" charset="0"/>
                <a:cs typeface="Arial" panose="020B0604020202020204" pitchFamily="34" charset="0"/>
              </a:rPr>
            </a:br>
            <a:r>
              <a:rPr lang="en-US" sz="2800" b="0" dirty="0">
                <a:solidFill>
                  <a:schemeClr val="bg1"/>
                </a:solidFill>
                <a:latin typeface="Arial" panose="020B0604020202020204" pitchFamily="34" charset="0"/>
                <a:cs typeface="Arial" panose="020B0604020202020204" pitchFamily="34" charset="0"/>
              </a:rPr>
              <a:t>Entry Systems and Technology Division</a:t>
            </a:r>
          </a:p>
        </p:txBody>
      </p:sp>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99200" y="800100"/>
            <a:ext cx="5016500" cy="3429000"/>
          </a:xfrm>
          <a:prstGeom prst="rect">
            <a:avLst/>
          </a:prstGeom>
        </p:spPr>
      </p:pic>
    </p:spTree>
    <p:extLst>
      <p:ext uri="{BB962C8B-B14F-4D97-AF65-F5344CB8AC3E}">
        <p14:creationId xmlns:p14="http://schemas.microsoft.com/office/powerpoint/2010/main" val="392953098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42" presetClass="path" presetSubtype="0" accel="25000" decel="25000" fill="hold" nodeType="withEffect">
                                  <p:stCondLst>
                                    <p:cond delay="0"/>
                                  </p:stCondLst>
                                  <p:childTnLst>
                                    <p:animMotion origin="layout" path="M -0.25105 3.33333E-6 L 4.16667E-6 3.33333E-6 " pathEditMode="relative" rAng="0" ptsTypes="AA">
                                      <p:cBhvr>
                                        <p:cTn id="9" dur="2000" fill="hold"/>
                                        <p:tgtEl>
                                          <p:spTgt spid="9"/>
                                        </p:tgtEl>
                                        <p:attrNameLst>
                                          <p:attrName>ppt_x</p:attrName>
                                          <p:attrName>ppt_y</p:attrName>
                                        </p:attrNameLst>
                                      </p:cBhvr>
                                      <p:rCtr x="12552" y="0"/>
                                    </p:animMotion>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par>
                          <p:cTn id="14" fill="hold">
                            <p:stCondLst>
                              <p:cond delay="2500"/>
                            </p:stCondLst>
                            <p:childTnLst>
                              <p:par>
                                <p:cTn id="15" presetID="10" presetClass="entr" presetSubtype="0"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gi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Rectangle 10"/>
          <p:cNvSpPr/>
          <p:nvPr/>
        </p:nvSpPr>
        <p:spPr>
          <a:xfrm>
            <a:off x="0" y="4"/>
            <a:ext cx="12192000" cy="6857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b="1" dirty="0"/>
          </a:p>
        </p:txBody>
      </p:sp>
      <p:sp>
        <p:nvSpPr>
          <p:cNvPr id="2" name="Title Placeholder 1"/>
          <p:cNvSpPr>
            <a:spLocks noGrp="1"/>
          </p:cNvSpPr>
          <p:nvPr>
            <p:ph type="title"/>
          </p:nvPr>
        </p:nvSpPr>
        <p:spPr>
          <a:xfrm>
            <a:off x="609600" y="45092"/>
            <a:ext cx="10972800" cy="640708"/>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p:cNvSpPr>
            <a:spLocks noGrp="1"/>
          </p:cNvSpPr>
          <p:nvPr>
            <p:ph type="body" idx="1"/>
          </p:nvPr>
        </p:nvSpPr>
        <p:spPr>
          <a:xfrm>
            <a:off x="609599" y="914403"/>
            <a:ext cx="10972800" cy="548332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2" name="Picture 11"/>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65016" y="52088"/>
            <a:ext cx="893634" cy="585216"/>
          </a:xfrm>
          <a:prstGeom prst="rect">
            <a:avLst/>
          </a:prstGeom>
        </p:spPr>
      </p:pic>
      <p:sp>
        <p:nvSpPr>
          <p:cNvPr id="5" name="Date Placeholder 4"/>
          <p:cNvSpPr>
            <a:spLocks noGrp="1"/>
          </p:cNvSpPr>
          <p:nvPr>
            <p:ph type="dt" sz="half" idx="2"/>
          </p:nvPr>
        </p:nvSpPr>
        <p:spPr>
          <a:xfrm>
            <a:off x="609600" y="6538664"/>
            <a:ext cx="2136347" cy="158861"/>
          </a:xfrm>
          <a:prstGeom prst="rect">
            <a:avLst/>
          </a:prstGeom>
        </p:spPr>
        <p:txBody>
          <a:bodyPr vert="horz" lIns="91440" tIns="45720" rIns="91440" bIns="45720" rtlCol="0" anchor="ctr"/>
          <a:lstStyle>
            <a:lvl1pPr algn="l">
              <a:defRPr sz="1050">
                <a:solidFill>
                  <a:schemeClr val="tx1">
                    <a:lumMod val="50000"/>
                    <a:lumOff val="50000"/>
                  </a:schemeClr>
                </a:solidFill>
                <a:latin typeface="Arial" panose="020B0604020202020204" pitchFamily="34" charset="0"/>
                <a:cs typeface="Arial" panose="020B0604020202020204" pitchFamily="34" charset="0"/>
              </a:defRPr>
            </a:lvl1pPr>
          </a:lstStyle>
          <a:p>
            <a:fld id="{481F22E3-15C2-458D-BB91-138BDD4AD4E1}" type="datetime1">
              <a:rPr lang="en-US" smtClean="0"/>
              <a:t>10/31/22</a:t>
            </a:fld>
            <a:endParaRPr lang="en-US" dirty="0"/>
          </a:p>
        </p:txBody>
      </p:sp>
      <p:sp>
        <p:nvSpPr>
          <p:cNvPr id="6" name="Footer Placeholder 5"/>
          <p:cNvSpPr>
            <a:spLocks noGrp="1"/>
          </p:cNvSpPr>
          <p:nvPr>
            <p:ph type="ftr" sz="quarter" idx="3"/>
          </p:nvPr>
        </p:nvSpPr>
        <p:spPr>
          <a:xfrm>
            <a:off x="3048000" y="6538663"/>
            <a:ext cx="6096000" cy="158861"/>
          </a:xfrm>
          <a:prstGeom prst="rect">
            <a:avLst/>
          </a:prstGeom>
        </p:spPr>
        <p:txBody>
          <a:bodyPr vert="horz" lIns="91440" tIns="45720" rIns="91440" bIns="45720" rtlCol="0" anchor="ctr"/>
          <a:lstStyle>
            <a:lvl1pPr algn="ctr">
              <a:defRPr sz="1050">
                <a:solidFill>
                  <a:schemeClr val="tx1">
                    <a:lumMod val="50000"/>
                    <a:lumOff val="50000"/>
                  </a:schemeClr>
                </a:solidFill>
                <a:latin typeface="Arial" panose="020B0604020202020204" pitchFamily="34" charset="0"/>
                <a:cs typeface="Arial" panose="020B0604020202020204" pitchFamily="34" charset="0"/>
              </a:defRPr>
            </a:lvl1pPr>
          </a:lstStyle>
          <a:p>
            <a:endParaRPr lang="en-US" dirty="0"/>
          </a:p>
        </p:txBody>
      </p:sp>
      <p:sp>
        <p:nvSpPr>
          <p:cNvPr id="7" name="Slide Number Placeholder 6"/>
          <p:cNvSpPr>
            <a:spLocks noGrp="1"/>
          </p:cNvSpPr>
          <p:nvPr>
            <p:ph type="sldNum" sz="quarter" idx="4"/>
          </p:nvPr>
        </p:nvSpPr>
        <p:spPr>
          <a:xfrm>
            <a:off x="10365933" y="6529894"/>
            <a:ext cx="1219199" cy="156373"/>
          </a:xfrm>
          <a:prstGeom prst="rect">
            <a:avLst/>
          </a:prstGeom>
        </p:spPr>
        <p:txBody>
          <a:bodyPr vert="horz" lIns="91440" tIns="45720" rIns="91440" bIns="45720" rtlCol="0" anchor="ctr"/>
          <a:lstStyle>
            <a:lvl1pPr algn="r">
              <a:defRPr sz="1050">
                <a:solidFill>
                  <a:schemeClr val="tx1">
                    <a:lumMod val="50000"/>
                    <a:lumOff val="50000"/>
                  </a:schemeClr>
                </a:solidFill>
                <a:latin typeface="Arial" panose="020B0604020202020204" pitchFamily="34" charset="0"/>
                <a:cs typeface="Arial" panose="020B0604020202020204" pitchFamily="34" charset="0"/>
              </a:defRPr>
            </a:lvl1pPr>
          </a:lstStyle>
          <a:p>
            <a:fld id="{757E6382-330F-4ABB-A4B2-19C4B06C8989}" type="slidenum">
              <a:rPr lang="en-US" smtClean="0"/>
              <a:t>‹#›</a:t>
            </a:fld>
            <a:endParaRPr lang="en-US" dirty="0"/>
          </a:p>
        </p:txBody>
      </p:sp>
    </p:spTree>
    <p:extLst>
      <p:ext uri="{BB962C8B-B14F-4D97-AF65-F5344CB8AC3E}">
        <p14:creationId xmlns:p14="http://schemas.microsoft.com/office/powerpoint/2010/main" val="22891938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ransition>
    <p:fade/>
  </p:transition>
  <p:hf hdr="0" ftr="0"/>
  <p:txStyles>
    <p:titleStyle>
      <a:lvl1pPr algn="ctr" defTabSz="914400" rtl="0" eaLnBrk="1" latinLnBrk="0" hangingPunct="1">
        <a:lnSpc>
          <a:spcPct val="90000"/>
        </a:lnSpc>
        <a:spcBef>
          <a:spcPct val="0"/>
        </a:spcBef>
        <a:buNone/>
        <a:defRPr sz="2800" b="1" kern="120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Tx/>
        <a:buSzPct val="120000"/>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461963" indent="-228600" algn="l" defTabSz="914400" rtl="0" eaLnBrk="1" latinLnBrk="0" hangingPunct="1">
        <a:lnSpc>
          <a:spcPct val="100000"/>
        </a:lnSpc>
        <a:spcBef>
          <a:spcPts val="500"/>
        </a:spcBef>
        <a:buClrTx/>
        <a:buSzPct val="120000"/>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684213" indent="-228600" algn="l" defTabSz="914400" rtl="0" eaLnBrk="1" latinLnBrk="0" hangingPunct="1">
        <a:lnSpc>
          <a:spcPct val="100000"/>
        </a:lnSpc>
        <a:spcBef>
          <a:spcPts val="500"/>
        </a:spcBef>
        <a:buClrTx/>
        <a:buFont typeface="Wingdings" panose="05000000000000000000" pitchFamily="2" charset="2"/>
        <a:buChar char="§"/>
        <a:defRPr sz="1800" kern="1200">
          <a:solidFill>
            <a:schemeClr val="tx1"/>
          </a:solidFill>
          <a:latin typeface="Arial" panose="020B0604020202020204" pitchFamily="34" charset="0"/>
          <a:ea typeface="+mn-ea"/>
          <a:cs typeface="Arial" panose="020B0604020202020204" pitchFamily="34" charset="0"/>
        </a:defRPr>
      </a:lvl3pPr>
      <a:lvl4pPr marL="914400" indent="-228600" algn="l" defTabSz="914400" rtl="0" eaLnBrk="1" latinLnBrk="0" hangingPunct="1">
        <a:lnSpc>
          <a:spcPct val="100000"/>
        </a:lnSpc>
        <a:spcBef>
          <a:spcPts val="500"/>
        </a:spcBef>
        <a:buClrTx/>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1144588" indent="-228600" algn="l" defTabSz="914400" rtl="0" eaLnBrk="1" latinLnBrk="0" hangingPunct="1">
        <a:lnSpc>
          <a:spcPct val="100000"/>
        </a:lnSpc>
        <a:spcBef>
          <a:spcPts val="500"/>
        </a:spcBef>
        <a:buClrTx/>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88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gi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7.pn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8.png"/><Relationship Id="rId7" Type="http://schemas.microsoft.com/office/2007/relationships/hdphoto" Target="../media/hdphoto2.wdp"/><Relationship Id="rId2" Type="http://schemas.openxmlformats.org/officeDocument/2006/relationships/chart" Target="../charts/chart1.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10.png"/><Relationship Id="rId10" Type="http://schemas.openxmlformats.org/officeDocument/2006/relationships/image" Target="../media/image12.png"/><Relationship Id="rId4" Type="http://schemas.openxmlformats.org/officeDocument/2006/relationships/image" Target="../media/image9.png"/><Relationship Id="rId9"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emf"/><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microsoft.com/office/2007/relationships/hdphoto" Target="../media/hdphoto4.wdp"/><Relationship Id="rId5" Type="http://schemas.openxmlformats.org/officeDocument/2006/relationships/image" Target="../media/image31.png"/><Relationship Id="rId4" Type="http://schemas.openxmlformats.org/officeDocument/2006/relationships/image" Target="../media/image30.png"/></Relationships>
</file>

<file path=ppt/slides/_rels/slide15.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image" Target="../media/image33.gif"/><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jpeg"/><Relationship Id="rId1" Type="http://schemas.openxmlformats.org/officeDocument/2006/relationships/slideLayout" Target="../slideLayouts/slideLayout2.xml"/><Relationship Id="rId4" Type="http://schemas.openxmlformats.org/officeDocument/2006/relationships/image" Target="../media/image4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E97CD77-50F6-4116-B08E-875C7312E3CD}"/>
              </a:ext>
            </a:extLst>
          </p:cNvPr>
          <p:cNvPicPr>
            <a:picLocks noChangeAspect="1"/>
          </p:cNvPicPr>
          <p:nvPr/>
        </p:nvPicPr>
        <p:blipFill rotWithShape="1">
          <a:blip r:embed="rId2"/>
          <a:srcRect t="23530"/>
          <a:stretch/>
        </p:blipFill>
        <p:spPr>
          <a:xfrm>
            <a:off x="0" y="642550"/>
            <a:ext cx="12192002" cy="6215450"/>
          </a:xfrm>
          <a:prstGeom prst="rect">
            <a:avLst/>
          </a:prstGeom>
        </p:spPr>
      </p:pic>
      <p:sp>
        <p:nvSpPr>
          <p:cNvPr id="2" name="Title 1">
            <a:extLst>
              <a:ext uri="{FF2B5EF4-FFF2-40B4-BE49-F238E27FC236}">
                <a16:creationId xmlns:a16="http://schemas.microsoft.com/office/drawing/2014/main" id="{02D6C5B3-7C90-4864-87D1-0E687E5E6E35}"/>
              </a:ext>
            </a:extLst>
          </p:cNvPr>
          <p:cNvSpPr>
            <a:spLocks noGrp="1"/>
          </p:cNvSpPr>
          <p:nvPr>
            <p:ph type="ctrTitle"/>
          </p:nvPr>
        </p:nvSpPr>
        <p:spPr>
          <a:xfrm>
            <a:off x="1559597" y="2593197"/>
            <a:ext cx="9072806" cy="1671605"/>
          </a:xfrm>
          <a:solidFill>
            <a:schemeClr val="bg1">
              <a:alpha val="58000"/>
            </a:schemeClr>
          </a:solidFill>
        </p:spPr>
        <p:txBody>
          <a:bodyPr/>
          <a:lstStyle/>
          <a:p>
            <a:r>
              <a:rPr lang="en-US" dirty="0"/>
              <a:t>SPEED – Stratospheric Projectile Experiment of Entry Dynamics </a:t>
            </a:r>
          </a:p>
        </p:txBody>
      </p:sp>
      <p:sp>
        <p:nvSpPr>
          <p:cNvPr id="3" name="Subtitle 2">
            <a:extLst>
              <a:ext uri="{FF2B5EF4-FFF2-40B4-BE49-F238E27FC236}">
                <a16:creationId xmlns:a16="http://schemas.microsoft.com/office/drawing/2014/main" id="{7A7E943F-1732-4DC1-9F31-8BED969578DA}"/>
              </a:ext>
            </a:extLst>
          </p:cNvPr>
          <p:cNvSpPr>
            <a:spLocks noGrp="1"/>
          </p:cNvSpPr>
          <p:nvPr>
            <p:ph type="subTitle" idx="1"/>
          </p:nvPr>
        </p:nvSpPr>
        <p:spPr>
          <a:xfrm>
            <a:off x="2314426" y="4752054"/>
            <a:ext cx="7743974" cy="645294"/>
          </a:xfrm>
          <a:solidFill>
            <a:schemeClr val="bg1">
              <a:alpha val="58000"/>
            </a:schemeClr>
          </a:solidFill>
        </p:spPr>
        <p:txBody>
          <a:bodyPr>
            <a:normAutofit fontScale="92500"/>
          </a:bodyPr>
          <a:lstStyle/>
          <a:p>
            <a:r>
              <a:rPr lang="en-US" dirty="0">
                <a:solidFill>
                  <a:schemeClr val="tx1"/>
                </a:solidFill>
              </a:rPr>
              <a:t>Ben </a:t>
            </a:r>
            <a:r>
              <a:rPr lang="en-US" dirty="0" err="1">
                <a:solidFill>
                  <a:schemeClr val="tx1"/>
                </a:solidFill>
              </a:rPr>
              <a:t>Libben</a:t>
            </a:r>
            <a:r>
              <a:rPr lang="en-US" dirty="0">
                <a:solidFill>
                  <a:schemeClr val="tx1"/>
                </a:solidFill>
              </a:rPr>
              <a:t>, </a:t>
            </a:r>
            <a:r>
              <a:rPr lang="en-US" dirty="0"/>
              <a:t>Cole </a:t>
            </a:r>
            <a:r>
              <a:rPr lang="en-US" dirty="0" err="1"/>
              <a:t>Kazemba</a:t>
            </a:r>
            <a:r>
              <a:rPr lang="en-US" dirty="0"/>
              <a:t>, Roshan </a:t>
            </a:r>
            <a:r>
              <a:rPr lang="en-US" dirty="0" err="1"/>
              <a:t>Jagani</a:t>
            </a:r>
            <a:r>
              <a:rPr lang="en-US" dirty="0"/>
              <a:t>, Hannah Alpert</a:t>
            </a:r>
            <a:endParaRPr lang="en-US" dirty="0">
              <a:solidFill>
                <a:schemeClr val="tx1"/>
              </a:solidFill>
            </a:endParaRPr>
          </a:p>
        </p:txBody>
      </p:sp>
      <p:sp>
        <p:nvSpPr>
          <p:cNvPr id="5" name="Slide Number Placeholder 4">
            <a:extLst>
              <a:ext uri="{FF2B5EF4-FFF2-40B4-BE49-F238E27FC236}">
                <a16:creationId xmlns:a16="http://schemas.microsoft.com/office/drawing/2014/main" id="{800A393D-334E-4E3A-AA3B-EFA8264B5C94}"/>
              </a:ext>
            </a:extLst>
          </p:cNvPr>
          <p:cNvSpPr>
            <a:spLocks noGrp="1"/>
          </p:cNvSpPr>
          <p:nvPr>
            <p:ph type="sldNum" sz="quarter" idx="4"/>
          </p:nvPr>
        </p:nvSpPr>
        <p:spPr/>
        <p:txBody>
          <a:bodyPr/>
          <a:lstStyle/>
          <a:p>
            <a:fld id="{757E6382-330F-4ABB-A4B2-19C4B06C8989}" type="slidenum">
              <a:rPr lang="en-US" smtClean="0"/>
              <a:t>1</a:t>
            </a:fld>
            <a:endParaRPr lang="en-US"/>
          </a:p>
        </p:txBody>
      </p:sp>
      <p:sp>
        <p:nvSpPr>
          <p:cNvPr id="6" name="Date Placeholder 5">
            <a:extLst>
              <a:ext uri="{FF2B5EF4-FFF2-40B4-BE49-F238E27FC236}">
                <a16:creationId xmlns:a16="http://schemas.microsoft.com/office/drawing/2014/main" id="{04AA149C-23D5-408D-A530-C8DB74271909}"/>
              </a:ext>
            </a:extLst>
          </p:cNvPr>
          <p:cNvSpPr>
            <a:spLocks noGrp="1"/>
          </p:cNvSpPr>
          <p:nvPr>
            <p:ph type="dt" sz="half" idx="2"/>
          </p:nvPr>
        </p:nvSpPr>
        <p:spPr/>
        <p:txBody>
          <a:bodyPr/>
          <a:lstStyle/>
          <a:p>
            <a:fld id="{CC138528-CFE5-4D16-92BA-AAB0F3C635B0}" type="datetime1">
              <a:rPr lang="en-US" smtClean="0"/>
              <a:t>10/31/22</a:t>
            </a:fld>
            <a:endParaRPr lang="en-US"/>
          </a:p>
        </p:txBody>
      </p:sp>
    </p:spTree>
    <p:extLst>
      <p:ext uri="{BB962C8B-B14F-4D97-AF65-F5344CB8AC3E}">
        <p14:creationId xmlns:p14="http://schemas.microsoft.com/office/powerpoint/2010/main" val="866425786"/>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Problem </a:t>
            </a:r>
          </a:p>
        </p:txBody>
      </p:sp>
      <p:sp>
        <p:nvSpPr>
          <p:cNvPr id="6" name="Slide Number Placeholder 5"/>
          <p:cNvSpPr>
            <a:spLocks noGrp="1"/>
          </p:cNvSpPr>
          <p:nvPr>
            <p:ph type="sldNum" sz="quarter" idx="4"/>
          </p:nvPr>
        </p:nvSpPr>
        <p:spPr/>
        <p:txBody>
          <a:bodyPr/>
          <a:lstStyle/>
          <a:p>
            <a:fld id="{73FCCCAE-C0A6-4BB7-B82B-AC74E56A11C4}" type="slidenum">
              <a:rPr lang="en-US" smtClean="0"/>
              <a:pPr/>
              <a:t>2</a:t>
            </a:fld>
            <a:endParaRPr lang="en-US" dirty="0"/>
          </a:p>
        </p:txBody>
      </p:sp>
      <p:grpSp>
        <p:nvGrpSpPr>
          <p:cNvPr id="7" name="Group 6">
            <a:extLst>
              <a:ext uri="{FF2B5EF4-FFF2-40B4-BE49-F238E27FC236}">
                <a16:creationId xmlns:a16="http://schemas.microsoft.com/office/drawing/2014/main" id="{204A6248-0F56-42B4-9C8B-C3F8CBED8225}"/>
              </a:ext>
            </a:extLst>
          </p:cNvPr>
          <p:cNvGrpSpPr/>
          <p:nvPr/>
        </p:nvGrpSpPr>
        <p:grpSpPr>
          <a:xfrm>
            <a:off x="537681" y="5310839"/>
            <a:ext cx="11129351" cy="1484790"/>
            <a:chOff x="172590" y="4780076"/>
            <a:chExt cx="11399077" cy="2020560"/>
          </a:xfrm>
        </p:grpSpPr>
        <p:grpSp>
          <p:nvGrpSpPr>
            <p:cNvPr id="8" name="Group 7">
              <a:extLst>
                <a:ext uri="{FF2B5EF4-FFF2-40B4-BE49-F238E27FC236}">
                  <a16:creationId xmlns:a16="http://schemas.microsoft.com/office/drawing/2014/main" id="{1B596132-E4F4-4CF7-B2BC-EE6970F3E52E}"/>
                </a:ext>
              </a:extLst>
            </p:cNvPr>
            <p:cNvGrpSpPr/>
            <p:nvPr/>
          </p:nvGrpSpPr>
          <p:grpSpPr>
            <a:xfrm>
              <a:off x="172590" y="4780076"/>
              <a:ext cx="11399077" cy="2020560"/>
              <a:chOff x="172590" y="4780076"/>
              <a:chExt cx="11399077" cy="2020560"/>
            </a:xfrm>
          </p:grpSpPr>
          <p:cxnSp>
            <p:nvCxnSpPr>
              <p:cNvPr id="10" name="Straight Arrow Connector 9">
                <a:extLst>
                  <a:ext uri="{FF2B5EF4-FFF2-40B4-BE49-F238E27FC236}">
                    <a16:creationId xmlns:a16="http://schemas.microsoft.com/office/drawing/2014/main" id="{D9408BA2-292C-4B6E-97D9-972B3488259A}"/>
                  </a:ext>
                </a:extLst>
              </p:cNvPr>
              <p:cNvCxnSpPr>
                <a:cxnSpLocks/>
              </p:cNvCxnSpPr>
              <p:nvPr/>
            </p:nvCxnSpPr>
            <p:spPr>
              <a:xfrm flipV="1">
                <a:off x="172590" y="5945810"/>
                <a:ext cx="11391688" cy="2760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6">
                <a:extLst>
                  <a:ext uri="{FF2B5EF4-FFF2-40B4-BE49-F238E27FC236}">
                    <a16:creationId xmlns:a16="http://schemas.microsoft.com/office/drawing/2014/main" id="{4ACD26C4-D18D-40BE-AD67-2ED258FD95AF}"/>
                  </a:ext>
                </a:extLst>
              </p:cNvPr>
              <p:cNvSpPr txBox="1">
                <a:spLocks noChangeArrowheads="1"/>
              </p:cNvSpPr>
              <p:nvPr/>
            </p:nvSpPr>
            <p:spPr bwMode="auto">
              <a:xfrm flipH="1">
                <a:off x="4598665" y="6256151"/>
                <a:ext cx="2727258" cy="544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9050">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altLang="en-US" sz="2000" dirty="0">
                    <a:latin typeface="Cambria" panose="02040503050406030204" pitchFamily="18" charset="0"/>
                  </a:rPr>
                  <a:t>Mach</a:t>
                </a:r>
                <a:r>
                  <a:rPr lang="en-US" altLang="en-US" sz="2000" dirty="0">
                    <a:solidFill>
                      <a:schemeClr val="bg1"/>
                    </a:solidFill>
                    <a:latin typeface="Cambria" panose="02040503050406030204" pitchFamily="18" charset="0"/>
                  </a:rPr>
                  <a:t> </a:t>
                </a:r>
                <a:r>
                  <a:rPr lang="en-US" altLang="en-US" sz="2000" dirty="0">
                    <a:latin typeface="Cambria" panose="02040503050406030204" pitchFamily="18" charset="0"/>
                  </a:rPr>
                  <a:t>Number</a:t>
                </a:r>
              </a:p>
            </p:txBody>
          </p:sp>
          <p:sp>
            <p:nvSpPr>
              <p:cNvPr id="12" name="TextBox 11">
                <a:extLst>
                  <a:ext uri="{FF2B5EF4-FFF2-40B4-BE49-F238E27FC236}">
                    <a16:creationId xmlns:a16="http://schemas.microsoft.com/office/drawing/2014/main" id="{11B39C20-A955-4F73-A50A-C5B8888B721E}"/>
                  </a:ext>
                </a:extLst>
              </p:cNvPr>
              <p:cNvSpPr txBox="1"/>
              <p:nvPr/>
            </p:nvSpPr>
            <p:spPr>
              <a:xfrm>
                <a:off x="5594847" y="5925943"/>
                <a:ext cx="335267" cy="544485"/>
              </a:xfrm>
              <a:prstGeom prst="rect">
                <a:avLst/>
              </a:prstGeom>
              <a:noFill/>
            </p:spPr>
            <p:txBody>
              <a:bodyPr wrap="none" rtlCol="0">
                <a:spAutoFit/>
              </a:bodyPr>
              <a:lstStyle/>
              <a:p>
                <a:pPr algn="ctr"/>
                <a:r>
                  <a:rPr lang="en-US" sz="2000" dirty="0">
                    <a:latin typeface="Cambria Math" panose="02040503050406030204" pitchFamily="18" charset="0"/>
                    <a:ea typeface="Cambria Math" panose="02040503050406030204" pitchFamily="18" charset="0"/>
                  </a:rPr>
                  <a:t>2</a:t>
                </a:r>
              </a:p>
            </p:txBody>
          </p:sp>
          <p:sp>
            <p:nvSpPr>
              <p:cNvPr id="13" name="TextBox 12">
                <a:extLst>
                  <a:ext uri="{FF2B5EF4-FFF2-40B4-BE49-F238E27FC236}">
                    <a16:creationId xmlns:a16="http://schemas.microsoft.com/office/drawing/2014/main" id="{2F68ECC6-D059-4BEB-903B-D3C4821E22CD}"/>
                  </a:ext>
                </a:extLst>
              </p:cNvPr>
              <p:cNvSpPr txBox="1"/>
              <p:nvPr/>
            </p:nvSpPr>
            <p:spPr>
              <a:xfrm>
                <a:off x="263932" y="5925945"/>
                <a:ext cx="532289" cy="544485"/>
              </a:xfrm>
              <a:prstGeom prst="rect">
                <a:avLst/>
              </a:prstGeom>
              <a:noFill/>
            </p:spPr>
            <p:txBody>
              <a:bodyPr wrap="none" rtlCol="0">
                <a:spAutoFit/>
              </a:bodyPr>
              <a:lstStyle/>
              <a:p>
                <a:pPr algn="ctr"/>
                <a:r>
                  <a:rPr lang="en-US" sz="2000" dirty="0">
                    <a:latin typeface="Cambria Math" panose="02040503050406030204" pitchFamily="18" charset="0"/>
                    <a:ea typeface="Cambria Math" panose="02040503050406030204" pitchFamily="18" charset="0"/>
                  </a:rPr>
                  <a:t>4+</a:t>
                </a:r>
              </a:p>
            </p:txBody>
          </p:sp>
          <p:sp>
            <p:nvSpPr>
              <p:cNvPr id="14" name="TextBox 13">
                <a:extLst>
                  <a:ext uri="{FF2B5EF4-FFF2-40B4-BE49-F238E27FC236}">
                    <a16:creationId xmlns:a16="http://schemas.microsoft.com/office/drawing/2014/main" id="{0081EDF4-77E8-4C76-AD86-A1A436EA3DC8}"/>
                  </a:ext>
                </a:extLst>
              </p:cNvPr>
              <p:cNvSpPr txBox="1"/>
              <p:nvPr/>
            </p:nvSpPr>
            <p:spPr>
              <a:xfrm>
                <a:off x="11236400" y="5864384"/>
                <a:ext cx="335267" cy="544485"/>
              </a:xfrm>
              <a:prstGeom prst="rect">
                <a:avLst/>
              </a:prstGeom>
              <a:noFill/>
            </p:spPr>
            <p:txBody>
              <a:bodyPr wrap="none" rtlCol="0">
                <a:spAutoFit/>
              </a:bodyPr>
              <a:lstStyle/>
              <a:p>
                <a:pPr algn="ctr"/>
                <a:r>
                  <a:rPr lang="en-US" sz="2000" dirty="0">
                    <a:latin typeface="Cambria Math" panose="02040503050406030204" pitchFamily="18" charset="0"/>
                    <a:ea typeface="Cambria Math" panose="02040503050406030204" pitchFamily="18" charset="0"/>
                  </a:rPr>
                  <a:t>0</a:t>
                </a:r>
              </a:p>
            </p:txBody>
          </p:sp>
          <p:sp>
            <p:nvSpPr>
              <p:cNvPr id="15" name="TextBox 14">
                <a:extLst>
                  <a:ext uri="{FF2B5EF4-FFF2-40B4-BE49-F238E27FC236}">
                    <a16:creationId xmlns:a16="http://schemas.microsoft.com/office/drawing/2014/main" id="{47FA9BCA-5559-40B5-8B66-D3FC0076AB25}"/>
                  </a:ext>
                </a:extLst>
              </p:cNvPr>
              <p:cNvSpPr txBox="1"/>
              <p:nvPr/>
            </p:nvSpPr>
            <p:spPr>
              <a:xfrm>
                <a:off x="2823503" y="5925945"/>
                <a:ext cx="335267" cy="544485"/>
              </a:xfrm>
              <a:prstGeom prst="rect">
                <a:avLst/>
              </a:prstGeom>
              <a:noFill/>
            </p:spPr>
            <p:txBody>
              <a:bodyPr wrap="none" rtlCol="0">
                <a:spAutoFit/>
              </a:bodyPr>
              <a:lstStyle/>
              <a:p>
                <a:pPr algn="ctr"/>
                <a:r>
                  <a:rPr lang="en-US" sz="2000" dirty="0">
                    <a:latin typeface="Cambria Math" panose="02040503050406030204" pitchFamily="18" charset="0"/>
                    <a:ea typeface="Cambria Math" panose="02040503050406030204" pitchFamily="18" charset="0"/>
                  </a:rPr>
                  <a:t>3</a:t>
                </a:r>
              </a:p>
            </p:txBody>
          </p:sp>
          <p:sp>
            <p:nvSpPr>
              <p:cNvPr id="16" name="TextBox 15">
                <a:extLst>
                  <a:ext uri="{FF2B5EF4-FFF2-40B4-BE49-F238E27FC236}">
                    <a16:creationId xmlns:a16="http://schemas.microsoft.com/office/drawing/2014/main" id="{EC1162C9-15A9-4097-9C3E-4E7FCD61B3E2}"/>
                  </a:ext>
                </a:extLst>
              </p:cNvPr>
              <p:cNvSpPr txBox="1"/>
              <p:nvPr/>
            </p:nvSpPr>
            <p:spPr>
              <a:xfrm>
                <a:off x="8366192" y="5925945"/>
                <a:ext cx="335267" cy="544485"/>
              </a:xfrm>
              <a:prstGeom prst="rect">
                <a:avLst/>
              </a:prstGeom>
              <a:noFill/>
            </p:spPr>
            <p:txBody>
              <a:bodyPr wrap="none" rtlCol="0">
                <a:spAutoFit/>
              </a:bodyPr>
              <a:lstStyle/>
              <a:p>
                <a:pPr algn="ctr"/>
                <a:r>
                  <a:rPr lang="en-US" sz="2000" dirty="0">
                    <a:latin typeface="Cambria Math" panose="02040503050406030204" pitchFamily="18" charset="0"/>
                    <a:ea typeface="Cambria Math" panose="02040503050406030204" pitchFamily="18" charset="0"/>
                  </a:rPr>
                  <a:t>1</a:t>
                </a:r>
              </a:p>
            </p:txBody>
          </p:sp>
          <p:sp>
            <p:nvSpPr>
              <p:cNvPr id="17" name="Oval 16">
                <a:extLst>
                  <a:ext uri="{FF2B5EF4-FFF2-40B4-BE49-F238E27FC236}">
                    <a16:creationId xmlns:a16="http://schemas.microsoft.com/office/drawing/2014/main" id="{E3103EC9-64E5-4997-9778-76576FAB6A9B}"/>
                  </a:ext>
                </a:extLst>
              </p:cNvPr>
              <p:cNvSpPr/>
              <p:nvPr/>
            </p:nvSpPr>
            <p:spPr>
              <a:xfrm>
                <a:off x="1955669" y="5170449"/>
                <a:ext cx="5546407" cy="747759"/>
              </a:xfrm>
              <a:prstGeom prst="ellipse">
                <a:avLst/>
              </a:prstGeom>
              <a:solidFill>
                <a:schemeClr val="accent4">
                  <a:tint val="66000"/>
                  <a:satMod val="1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rmAutofit lnSpcReduction="10000"/>
              </a:bodyPr>
              <a:lstStyle/>
              <a:p>
                <a:pPr algn="ctr">
                  <a:defRPr/>
                </a:pPr>
                <a:r>
                  <a:rPr lang="en-US" sz="2000" dirty="0">
                    <a:solidFill>
                      <a:schemeClr val="tx1"/>
                    </a:solidFill>
                    <a:latin typeface="Cambria" panose="02040503050406030204" pitchFamily="18" charset="0"/>
                  </a:rPr>
                  <a:t>Ballistic Range</a:t>
                </a:r>
              </a:p>
            </p:txBody>
          </p:sp>
          <p:sp>
            <p:nvSpPr>
              <p:cNvPr id="18" name="Oval 17">
                <a:extLst>
                  <a:ext uri="{FF2B5EF4-FFF2-40B4-BE49-F238E27FC236}">
                    <a16:creationId xmlns:a16="http://schemas.microsoft.com/office/drawing/2014/main" id="{3AB8CAFC-3D3B-4396-AC16-6B435A9A81B5}"/>
                  </a:ext>
                </a:extLst>
              </p:cNvPr>
              <p:cNvSpPr/>
              <p:nvPr/>
            </p:nvSpPr>
            <p:spPr>
              <a:xfrm>
                <a:off x="10323061" y="4780076"/>
                <a:ext cx="1027868" cy="1165734"/>
              </a:xfrm>
              <a:prstGeom prst="ellipse">
                <a:avLst/>
              </a:prstGeom>
              <a:solidFill>
                <a:schemeClr val="accent4">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Autofit/>
              </a:bodyPr>
              <a:lstStyle/>
              <a:p>
                <a:pPr algn="ctr">
                  <a:defRPr/>
                </a:pPr>
                <a:r>
                  <a:rPr lang="en-US" dirty="0">
                    <a:solidFill>
                      <a:sysClr val="windowText" lastClr="000000"/>
                    </a:solidFill>
                    <a:latin typeface="Cambria" panose="02040503050406030204" pitchFamily="18" charset="0"/>
                  </a:rPr>
                  <a:t>Drone Drop Testing</a:t>
                </a:r>
              </a:p>
            </p:txBody>
          </p:sp>
          <p:sp>
            <p:nvSpPr>
              <p:cNvPr id="19" name="Oval 18">
                <a:extLst>
                  <a:ext uri="{FF2B5EF4-FFF2-40B4-BE49-F238E27FC236}">
                    <a16:creationId xmlns:a16="http://schemas.microsoft.com/office/drawing/2014/main" id="{0C90706A-9C3C-4301-9B95-17230969C00A}"/>
                  </a:ext>
                </a:extLst>
              </p:cNvPr>
              <p:cNvSpPr/>
              <p:nvPr/>
            </p:nvSpPr>
            <p:spPr>
              <a:xfrm>
                <a:off x="11214642" y="4850392"/>
                <a:ext cx="272573" cy="1005840"/>
              </a:xfrm>
              <a:prstGeom prst="ellipse">
                <a:avLst/>
              </a:prstGeom>
              <a:solidFill>
                <a:schemeClr val="accent5">
                  <a:lumMod val="60000"/>
                  <a:lumOff val="4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vert="vert270" lIns="0" rIns="0" anchor="ctr">
                <a:noAutofit/>
              </a:bodyPr>
              <a:lstStyle/>
              <a:p>
                <a:pPr algn="ctr">
                  <a:defRPr/>
                </a:pPr>
                <a:r>
                  <a:rPr lang="en-US" sz="2000" dirty="0">
                    <a:solidFill>
                      <a:sysClr val="windowText" lastClr="000000"/>
                    </a:solidFill>
                    <a:latin typeface="Cambria" panose="02040503050406030204" pitchFamily="18" charset="0"/>
                  </a:rPr>
                  <a:t>VST</a:t>
                </a:r>
              </a:p>
            </p:txBody>
          </p:sp>
        </p:grpSp>
        <p:sp>
          <p:nvSpPr>
            <p:cNvPr id="9" name="Oval 8">
              <a:extLst>
                <a:ext uri="{FF2B5EF4-FFF2-40B4-BE49-F238E27FC236}">
                  <a16:creationId xmlns:a16="http://schemas.microsoft.com/office/drawing/2014/main" id="{C7402033-7837-4046-B868-50D4A01B633B}"/>
                </a:ext>
              </a:extLst>
            </p:cNvPr>
            <p:cNvSpPr/>
            <p:nvPr/>
          </p:nvSpPr>
          <p:spPr>
            <a:xfrm>
              <a:off x="7980527" y="5170449"/>
              <a:ext cx="2255801" cy="755495"/>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noAutofit/>
            </a:bodyPr>
            <a:lstStyle/>
            <a:p>
              <a:pPr algn="ctr">
                <a:defRPr/>
              </a:pPr>
              <a:r>
                <a:rPr lang="en-US" dirty="0">
                  <a:solidFill>
                    <a:schemeClr val="tx1"/>
                  </a:solidFill>
                  <a:latin typeface="Cambria" panose="02040503050406030204" pitchFamily="18" charset="0"/>
                </a:rPr>
                <a:t>Free or Forced Oscillation</a:t>
              </a:r>
            </a:p>
          </p:txBody>
        </p:sp>
      </p:grpSp>
      <p:sp>
        <p:nvSpPr>
          <p:cNvPr id="23" name="TextBox 22">
            <a:extLst>
              <a:ext uri="{FF2B5EF4-FFF2-40B4-BE49-F238E27FC236}">
                <a16:creationId xmlns:a16="http://schemas.microsoft.com/office/drawing/2014/main" id="{013DED80-CB17-44F3-BCD5-3545F181FA5E}"/>
              </a:ext>
            </a:extLst>
          </p:cNvPr>
          <p:cNvSpPr txBox="1"/>
          <p:nvPr/>
        </p:nvSpPr>
        <p:spPr>
          <a:xfrm>
            <a:off x="9920" y="685800"/>
            <a:ext cx="6872136" cy="3785652"/>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sz="2000" dirty="0">
                <a:cs typeface="Arial"/>
              </a:rPr>
              <a:t>Potential instabilities in blunt-body dynamics pose a significant burden on the design of entry missions</a:t>
            </a:r>
            <a:endParaRPr lang="en-US" sz="2000" dirty="0"/>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Dynamic stability characterization methodologies have drawbacks and do not cover a full Mach range of interest in any given facility</a:t>
            </a:r>
          </a:p>
          <a:p>
            <a:pPr marL="285750" indent="-285750">
              <a:buFont typeface="Arial" panose="020B0604020202020204" pitchFamily="34" charset="0"/>
              <a:buChar char="•"/>
            </a:pPr>
            <a:endParaRPr lang="en-US" sz="2000" dirty="0">
              <a:cs typeface="Arial"/>
            </a:endParaRPr>
          </a:p>
          <a:p>
            <a:pPr marL="285750" indent="-285750">
              <a:buFont typeface="Arial" panose="020B0604020202020204" pitchFamily="34" charset="0"/>
              <a:buChar char="•"/>
            </a:pPr>
            <a:r>
              <a:rPr lang="en-US" sz="2000" dirty="0">
                <a:cs typeface="Arial"/>
              </a:rPr>
              <a:t>No existing test methodology can provide:</a:t>
            </a:r>
          </a:p>
          <a:p>
            <a:pPr lvl="1"/>
            <a:r>
              <a:rPr lang="en-US" sz="2000" dirty="0">
                <a:cs typeface="Arial"/>
              </a:rPr>
              <a:t>… Full 6 DOF motion,</a:t>
            </a:r>
          </a:p>
          <a:p>
            <a:pPr lvl="1"/>
            <a:r>
              <a:rPr lang="en-US" sz="2000" dirty="0">
                <a:cs typeface="Arial"/>
              </a:rPr>
              <a:t>… With instrumentation,</a:t>
            </a:r>
          </a:p>
          <a:p>
            <a:pPr lvl="1"/>
            <a:r>
              <a:rPr lang="en-US" sz="2000" dirty="0">
                <a:cs typeface="Arial"/>
              </a:rPr>
              <a:t>… Across continuum of Mach numbers from 2 to 0.5,</a:t>
            </a:r>
          </a:p>
          <a:p>
            <a:pPr lvl="1"/>
            <a:r>
              <a:rPr lang="en-US" sz="2000" dirty="0">
                <a:cs typeface="Arial"/>
              </a:rPr>
              <a:t>… While matching dynamic scaling laws</a:t>
            </a:r>
          </a:p>
        </p:txBody>
      </p:sp>
      <p:pic>
        <p:nvPicPr>
          <p:cNvPr id="26" name="Picture 25" descr="A picture containing bird, bird of prey&#10;&#10;Description automatically generated">
            <a:extLst>
              <a:ext uri="{FF2B5EF4-FFF2-40B4-BE49-F238E27FC236}">
                <a16:creationId xmlns:a16="http://schemas.microsoft.com/office/drawing/2014/main" id="{D6699491-D430-40BF-A596-47F2CCD3FE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38974" y="685800"/>
            <a:ext cx="5153025" cy="2903531"/>
          </a:xfrm>
          <a:prstGeom prst="rect">
            <a:avLst/>
          </a:prstGeom>
        </p:spPr>
      </p:pic>
      <p:sp>
        <p:nvSpPr>
          <p:cNvPr id="28" name="Oval 27">
            <a:extLst>
              <a:ext uri="{FF2B5EF4-FFF2-40B4-BE49-F238E27FC236}">
                <a16:creationId xmlns:a16="http://schemas.microsoft.com/office/drawing/2014/main" id="{09B33583-F4A8-45F9-90C8-3EAB32F97EC0}"/>
              </a:ext>
            </a:extLst>
          </p:cNvPr>
          <p:cNvSpPr/>
          <p:nvPr/>
        </p:nvSpPr>
        <p:spPr>
          <a:xfrm>
            <a:off x="6000108" y="4893212"/>
            <a:ext cx="5498769" cy="496722"/>
          </a:xfrm>
          <a:prstGeom prst="ellipse">
            <a:avLst/>
          </a:prstGeom>
          <a:solidFill>
            <a:srgbClr val="CBA9E5"/>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45720" rIns="0" bIns="45720" anchor="ctr">
            <a:noAutofit/>
          </a:bodyPr>
          <a:lstStyle/>
          <a:p>
            <a:pPr algn="ctr">
              <a:defRPr/>
            </a:pPr>
            <a:r>
              <a:rPr lang="en-US" sz="2000" dirty="0">
                <a:solidFill>
                  <a:sysClr val="windowText" lastClr="000000"/>
                </a:solidFill>
                <a:latin typeface="Cambria"/>
                <a:ea typeface="Cambria"/>
              </a:rPr>
              <a:t>SPEED</a:t>
            </a:r>
            <a:endParaRPr lang="en-US" sz="2000" dirty="0">
              <a:solidFill>
                <a:sysClr val="windowText" lastClr="000000"/>
              </a:solidFill>
              <a:latin typeface="Cambria" panose="02040503050406030204" pitchFamily="18" charset="0"/>
            </a:endParaRPr>
          </a:p>
        </p:txBody>
      </p:sp>
    </p:spTree>
    <p:extLst>
      <p:ext uri="{BB962C8B-B14F-4D97-AF65-F5344CB8AC3E}">
        <p14:creationId xmlns:p14="http://schemas.microsoft.com/office/powerpoint/2010/main" val="247880264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9AD70-AD27-4F09-B01A-E12CDB92769F}"/>
              </a:ext>
            </a:extLst>
          </p:cNvPr>
          <p:cNvSpPr>
            <a:spLocks noGrp="1"/>
          </p:cNvSpPr>
          <p:nvPr>
            <p:ph type="title"/>
          </p:nvPr>
        </p:nvSpPr>
        <p:spPr/>
        <p:txBody>
          <a:bodyPr/>
          <a:lstStyle/>
          <a:p>
            <a:r>
              <a:rPr lang="en-US" sz="1800" b="1" dirty="0">
                <a:effectLst/>
                <a:latin typeface="Arial" panose="020B0604020202020204" pitchFamily="34" charset="0"/>
                <a:ea typeface="Calibri" panose="020F0502020204030204" pitchFamily="34" charset="0"/>
                <a:cs typeface="Times New Roman" panose="02020603050405020304" pitchFamily="18" charset="0"/>
              </a:rPr>
              <a:t>Stratospheric Projectile Experiment of Entry Dynamics (SPEED)</a:t>
            </a:r>
            <a:endParaRPr lang="en-US" dirty="0"/>
          </a:p>
        </p:txBody>
      </p:sp>
      <p:sp>
        <p:nvSpPr>
          <p:cNvPr id="3" name="Content Placeholder 2">
            <a:extLst>
              <a:ext uri="{FF2B5EF4-FFF2-40B4-BE49-F238E27FC236}">
                <a16:creationId xmlns:a16="http://schemas.microsoft.com/office/drawing/2014/main" id="{3F878C16-46BC-4167-96BF-3AADEA99BEBC}"/>
              </a:ext>
            </a:extLst>
          </p:cNvPr>
          <p:cNvSpPr>
            <a:spLocks noGrp="1"/>
          </p:cNvSpPr>
          <p:nvPr>
            <p:ph idx="1"/>
          </p:nvPr>
        </p:nvSpPr>
        <p:spPr>
          <a:xfrm>
            <a:off x="1" y="1516797"/>
            <a:ext cx="9086850" cy="5013097"/>
          </a:xfrm>
        </p:spPr>
        <p:txBody>
          <a:bodyPr vert="horz" lIns="91440" tIns="45720" rIns="91440" bIns="45720" rtlCol="0" anchor="t">
            <a:noAutofit/>
          </a:bodyPr>
          <a:lstStyle/>
          <a:p>
            <a:pPr>
              <a:buClrTx/>
            </a:pPr>
            <a:r>
              <a:rPr lang="en-US" sz="2000" dirty="0">
                <a:latin typeface="Arial"/>
                <a:cs typeface="Arial"/>
              </a:rPr>
              <a:t>Ballistically accelerated payload dropped from a stratospheric balloon ejects a scaled entry capsule</a:t>
            </a:r>
          </a:p>
          <a:p>
            <a:pPr>
              <a:buClrTx/>
            </a:pPr>
            <a:r>
              <a:rPr lang="en-US" sz="2000" dirty="0">
                <a:latin typeface="Arial"/>
                <a:cs typeface="Arial"/>
              </a:rPr>
              <a:t>Heavily instrumented capsule recording free-flight 6-DOF state, stagnation, and aft body pressures in-situ</a:t>
            </a:r>
          </a:p>
          <a:p>
            <a:pPr>
              <a:buClrTx/>
            </a:pPr>
            <a:r>
              <a:rPr lang="en-US" sz="2000" dirty="0">
                <a:latin typeface="Arial"/>
                <a:cs typeface="Arial"/>
              </a:rPr>
              <a:t>80 kg total mass delivered to 40 km (6 – 8 payloads)</a:t>
            </a:r>
          </a:p>
          <a:p>
            <a:pPr>
              <a:buClrTx/>
            </a:pPr>
            <a:r>
              <a:rPr lang="en-US" sz="2000" dirty="0">
                <a:latin typeface="Arial"/>
                <a:cs typeface="Arial"/>
              </a:rPr>
              <a:t>Tailorable to different:</a:t>
            </a:r>
            <a:endParaRPr lang="en-US" sz="2000" dirty="0"/>
          </a:p>
          <a:p>
            <a:pPr marL="461645" lvl="1">
              <a:buClrTx/>
            </a:pPr>
            <a:r>
              <a:rPr lang="en-US" sz="1800" dirty="0">
                <a:latin typeface="Arial"/>
                <a:cs typeface="Arial"/>
              </a:rPr>
              <a:t>3D printed capsule geometries (OMLs, surface features)</a:t>
            </a:r>
            <a:endParaRPr lang="en-US" sz="1800" dirty="0"/>
          </a:p>
          <a:p>
            <a:pPr marL="461645" lvl="1">
              <a:buClrTx/>
            </a:pPr>
            <a:r>
              <a:rPr lang="en-US" sz="1800" dirty="0">
                <a:latin typeface="Arial"/>
                <a:cs typeface="Arial"/>
              </a:rPr>
              <a:t>Initial angles of attack</a:t>
            </a:r>
            <a:endParaRPr lang="en-US" sz="1800" dirty="0"/>
          </a:p>
          <a:p>
            <a:pPr marL="461645" lvl="1">
              <a:buClrTx/>
            </a:pPr>
            <a:r>
              <a:rPr lang="en-US" sz="1800" dirty="0">
                <a:latin typeface="Arial"/>
                <a:cs typeface="Arial"/>
              </a:rPr>
              <a:t>Dynamically scaled flight profiles (Titan, Earth, Mars)</a:t>
            </a:r>
            <a:endParaRPr lang="en-US" sz="2000" dirty="0">
              <a:latin typeface="Arial"/>
              <a:cs typeface="Arial"/>
            </a:endParaRPr>
          </a:p>
          <a:p>
            <a:pPr>
              <a:buClrTx/>
            </a:pPr>
            <a:r>
              <a:rPr lang="en-US" sz="2000" dirty="0">
                <a:latin typeface="Arial"/>
                <a:cs typeface="Arial"/>
              </a:rPr>
              <a:t>Low-cost payload:</a:t>
            </a:r>
          </a:p>
          <a:p>
            <a:pPr marL="461645" lvl="1">
              <a:buClrTx/>
            </a:pPr>
            <a:r>
              <a:rPr lang="en-US" sz="1800" dirty="0">
                <a:latin typeface="Arial"/>
                <a:cs typeface="Arial"/>
              </a:rPr>
              <a:t>All primary components are 3D printed (~ $500 total per payload)</a:t>
            </a:r>
            <a:endParaRPr lang="en-US" sz="1800" dirty="0"/>
          </a:p>
          <a:p>
            <a:pPr marL="461645" lvl="1">
              <a:buClrTx/>
            </a:pPr>
            <a:r>
              <a:rPr lang="en-US" sz="1800" dirty="0">
                <a:latin typeface="Arial"/>
                <a:cs typeface="Arial"/>
              </a:rPr>
              <a:t>Expense is concentrated in avionics </a:t>
            </a:r>
            <a:endParaRPr lang="en-US" sz="1800" dirty="0"/>
          </a:p>
          <a:p>
            <a:pPr>
              <a:buClrTx/>
            </a:pPr>
            <a:endParaRPr lang="en-US" sz="1800" dirty="0"/>
          </a:p>
          <a:p>
            <a:pPr>
              <a:buClrTx/>
            </a:pPr>
            <a:endParaRPr lang="en-US" sz="1800" dirty="0"/>
          </a:p>
          <a:p>
            <a:pPr>
              <a:buClrTx/>
            </a:pPr>
            <a:endParaRPr lang="en-US" sz="1800" dirty="0"/>
          </a:p>
          <a:p>
            <a:pPr>
              <a:buClrTx/>
            </a:pPr>
            <a:endParaRPr lang="en-US" sz="1600" dirty="0"/>
          </a:p>
        </p:txBody>
      </p:sp>
      <p:sp>
        <p:nvSpPr>
          <p:cNvPr id="6" name="Slide Number Placeholder 5">
            <a:extLst>
              <a:ext uri="{FF2B5EF4-FFF2-40B4-BE49-F238E27FC236}">
                <a16:creationId xmlns:a16="http://schemas.microsoft.com/office/drawing/2014/main" id="{6CEDCB6D-284D-4C75-ADBE-6A1FFC3A3FDF}"/>
              </a:ext>
            </a:extLst>
          </p:cNvPr>
          <p:cNvSpPr>
            <a:spLocks noGrp="1"/>
          </p:cNvSpPr>
          <p:nvPr>
            <p:ph type="sldNum" sz="quarter" idx="4"/>
          </p:nvPr>
        </p:nvSpPr>
        <p:spPr/>
        <p:txBody>
          <a:bodyPr/>
          <a:lstStyle/>
          <a:p>
            <a:fld id="{73FCCCAE-C0A6-4BB7-B82B-AC74E56A11C4}" type="slidenum">
              <a:rPr lang="en-US" smtClean="0"/>
              <a:pPr/>
              <a:t>3</a:t>
            </a:fld>
            <a:endParaRPr lang="en-US" dirty="0"/>
          </a:p>
        </p:txBody>
      </p:sp>
      <p:pic>
        <p:nvPicPr>
          <p:cNvPr id="9" name="Picture 8">
            <a:extLst>
              <a:ext uri="{FF2B5EF4-FFF2-40B4-BE49-F238E27FC236}">
                <a16:creationId xmlns:a16="http://schemas.microsoft.com/office/drawing/2014/main" id="{1EDA975B-B95A-42CC-AEE4-4AD189E96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054917" y="2548732"/>
            <a:ext cx="4774592" cy="2710723"/>
          </a:xfrm>
          <a:prstGeom prst="rect">
            <a:avLst/>
          </a:prstGeom>
        </p:spPr>
      </p:pic>
      <p:sp>
        <p:nvSpPr>
          <p:cNvPr id="18" name="TextBox 17">
            <a:extLst>
              <a:ext uri="{FF2B5EF4-FFF2-40B4-BE49-F238E27FC236}">
                <a16:creationId xmlns:a16="http://schemas.microsoft.com/office/drawing/2014/main" id="{609DE46B-4087-45DC-BA4E-04EF2A70F2C0}"/>
              </a:ext>
            </a:extLst>
          </p:cNvPr>
          <p:cNvSpPr txBox="1"/>
          <p:nvPr/>
        </p:nvSpPr>
        <p:spPr>
          <a:xfrm>
            <a:off x="0" y="685800"/>
            <a:ext cx="12192000" cy="707886"/>
          </a:xfrm>
          <a:prstGeom prst="rect">
            <a:avLst/>
          </a:prstGeom>
          <a:noFill/>
        </p:spPr>
        <p:txBody>
          <a:bodyPr wrap="square" lIns="91440" tIns="45720" rIns="91440" bIns="45720" rtlCol="0" anchor="t">
            <a:spAutoFit/>
          </a:bodyPr>
          <a:lstStyle/>
          <a:p>
            <a:r>
              <a:rPr lang="en-US" sz="2000" b="1" u="sng" dirty="0"/>
              <a:t>Objective:</a:t>
            </a:r>
            <a:r>
              <a:rPr lang="en-US" sz="2000" dirty="0"/>
              <a:t> Develop a test methodology to characterize the dynamic stability of entry vehicles across a Mach range representative of a full-scale mission</a:t>
            </a:r>
            <a:endParaRPr lang="en-US" sz="2000" dirty="0">
              <a:cs typeface="Arial"/>
            </a:endParaRPr>
          </a:p>
        </p:txBody>
      </p:sp>
    </p:spTree>
    <p:extLst>
      <p:ext uri="{BB962C8B-B14F-4D97-AF65-F5344CB8AC3E}">
        <p14:creationId xmlns:p14="http://schemas.microsoft.com/office/powerpoint/2010/main" val="374722986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CB598-D17B-4800-B5F3-49E4E1254781}"/>
              </a:ext>
            </a:extLst>
          </p:cNvPr>
          <p:cNvSpPr>
            <a:spLocks noGrp="1"/>
          </p:cNvSpPr>
          <p:nvPr>
            <p:ph type="title"/>
          </p:nvPr>
        </p:nvSpPr>
        <p:spPr/>
        <p:txBody>
          <a:bodyPr/>
          <a:lstStyle/>
          <a:p>
            <a:r>
              <a:rPr lang="en-US" dirty="0"/>
              <a:t>Driving Requirements</a:t>
            </a:r>
          </a:p>
        </p:txBody>
      </p:sp>
      <p:graphicFrame>
        <p:nvGraphicFramePr>
          <p:cNvPr id="4" name="Table 3">
            <a:extLst>
              <a:ext uri="{FF2B5EF4-FFF2-40B4-BE49-F238E27FC236}">
                <a16:creationId xmlns:a16="http://schemas.microsoft.com/office/drawing/2014/main" id="{CABE7F98-B983-4F45-9AFB-2256AEDE0BBD}"/>
              </a:ext>
            </a:extLst>
          </p:cNvPr>
          <p:cNvGraphicFramePr>
            <a:graphicFrameLocks noGrp="1"/>
          </p:cNvGraphicFramePr>
          <p:nvPr>
            <p:extLst>
              <p:ext uri="{D42A27DB-BD31-4B8C-83A1-F6EECF244321}">
                <p14:modId xmlns:p14="http://schemas.microsoft.com/office/powerpoint/2010/main" val="3561631530"/>
              </p:ext>
            </p:extLst>
          </p:nvPr>
        </p:nvGraphicFramePr>
        <p:xfrm>
          <a:off x="630905" y="804672"/>
          <a:ext cx="10656220" cy="1402080"/>
        </p:xfrm>
        <a:graphic>
          <a:graphicData uri="http://schemas.openxmlformats.org/drawingml/2006/table">
            <a:tbl>
              <a:tblPr/>
              <a:tblGrid>
                <a:gridCol w="10656220">
                  <a:extLst>
                    <a:ext uri="{9D8B030D-6E8A-4147-A177-3AD203B41FA5}">
                      <a16:colId xmlns:a16="http://schemas.microsoft.com/office/drawing/2014/main" val="3849583073"/>
                    </a:ext>
                  </a:extLst>
                </a:gridCol>
              </a:tblGrid>
              <a:tr h="0">
                <a:tc>
                  <a:txBody>
                    <a:bodyPr/>
                    <a:lstStyle/>
                    <a:p>
                      <a:pPr algn="l" fontAlgn="t"/>
                      <a:r>
                        <a:rPr lang="en-US" sz="2000" b="0" i="0" u="none" strike="noStrike" dirty="0">
                          <a:solidFill>
                            <a:srgbClr val="000000"/>
                          </a:solidFill>
                          <a:effectLst/>
                          <a:latin typeface="Arial" panose="020B0604020202020204" pitchFamily="34" charset="0"/>
                        </a:rPr>
                        <a:t>The flight system shall enable data collection required to reconstruct the 6-degree of freedom (DOF) trajectory of an entry vehicle.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655435"/>
                  </a:ext>
                </a:extLst>
              </a:tr>
              <a:tr h="0">
                <a:tc>
                  <a:txBody>
                    <a:bodyPr/>
                    <a:lstStyle/>
                    <a:p>
                      <a:pPr algn="l" fontAlgn="t"/>
                      <a:r>
                        <a:rPr lang="en-US" sz="2000" b="0" i="0" u="none" strike="noStrike" dirty="0">
                          <a:solidFill>
                            <a:srgbClr val="000000"/>
                          </a:solidFill>
                          <a:effectLst/>
                          <a:latin typeface="Arial" panose="020B0604020202020204" pitchFamily="34" charset="0"/>
                        </a:rPr>
                        <a:t>The flight system shall deliver an entry vehicle matching dynamic similitude to a full-scale reentry mission, with a minimum initial Mach number of 1.5.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3903872"/>
                  </a:ext>
                </a:extLst>
              </a:tr>
            </a:tbl>
          </a:graphicData>
        </a:graphic>
      </p:graphicFrame>
      <p:sp>
        <p:nvSpPr>
          <p:cNvPr id="10" name="TextBox 9">
            <a:extLst>
              <a:ext uri="{FF2B5EF4-FFF2-40B4-BE49-F238E27FC236}">
                <a16:creationId xmlns:a16="http://schemas.microsoft.com/office/drawing/2014/main" id="{FD40B259-7E22-43BF-8030-D66F8B9463F3}"/>
              </a:ext>
            </a:extLst>
          </p:cNvPr>
          <p:cNvSpPr txBox="1"/>
          <p:nvPr/>
        </p:nvSpPr>
        <p:spPr>
          <a:xfrm>
            <a:off x="7532148" y="2609850"/>
            <a:ext cx="4219197" cy="1938992"/>
          </a:xfrm>
          <a:prstGeom prst="rect">
            <a:avLst/>
          </a:prstGeom>
          <a:noFill/>
        </p:spPr>
        <p:txBody>
          <a:bodyPr wrap="square" rtlCol="0">
            <a:spAutoFit/>
          </a:bodyPr>
          <a:lstStyle/>
          <a:p>
            <a:r>
              <a:rPr lang="en-US" sz="2000" dirty="0"/>
              <a:t>Data to be collected</a:t>
            </a:r>
          </a:p>
          <a:p>
            <a:pPr marL="285750" indent="-285750">
              <a:buFont typeface="Arial" panose="020B0604020202020204" pitchFamily="34" charset="0"/>
              <a:buChar char="•"/>
            </a:pPr>
            <a:r>
              <a:rPr lang="en-US" sz="2000" dirty="0"/>
              <a:t>X, Y, Z Translation</a:t>
            </a:r>
          </a:p>
          <a:p>
            <a:pPr marL="285750" indent="-285750">
              <a:buFont typeface="Arial" panose="020B0604020202020204" pitchFamily="34" charset="0"/>
              <a:buChar char="•"/>
            </a:pPr>
            <a:r>
              <a:rPr lang="en-US" sz="2000" dirty="0"/>
              <a:t>X, Y, Z Rotation</a:t>
            </a:r>
          </a:p>
          <a:p>
            <a:pPr marL="285750" indent="-285750">
              <a:buFont typeface="Arial" panose="020B0604020202020204" pitchFamily="34" charset="0"/>
              <a:buChar char="•"/>
            </a:pPr>
            <a:r>
              <a:rPr lang="en-US" sz="2000" dirty="0"/>
              <a:t>Pressure Altitude</a:t>
            </a:r>
          </a:p>
          <a:p>
            <a:pPr marL="285750" indent="-285750">
              <a:buFont typeface="Arial" panose="020B0604020202020204" pitchFamily="34" charset="0"/>
              <a:buChar char="•"/>
            </a:pPr>
            <a:r>
              <a:rPr lang="en-US" sz="2000" dirty="0"/>
              <a:t>Stagnation Pressure</a:t>
            </a:r>
          </a:p>
          <a:p>
            <a:pPr marL="285750" indent="-285750">
              <a:buFont typeface="Arial" panose="020B0604020202020204" pitchFamily="34" charset="0"/>
              <a:buChar char="•"/>
            </a:pPr>
            <a:r>
              <a:rPr lang="en-US" sz="2000" dirty="0"/>
              <a:t>Aft body pressure (if applicable)</a:t>
            </a:r>
          </a:p>
        </p:txBody>
      </p:sp>
      <p:sp>
        <p:nvSpPr>
          <p:cNvPr id="11" name="TextBox 10">
            <a:extLst>
              <a:ext uri="{FF2B5EF4-FFF2-40B4-BE49-F238E27FC236}">
                <a16:creationId xmlns:a16="http://schemas.microsoft.com/office/drawing/2014/main" id="{3248D7F6-4CDB-46E1-87AB-36D23B28F558}"/>
              </a:ext>
            </a:extLst>
          </p:cNvPr>
          <p:cNvSpPr txBox="1"/>
          <p:nvPr/>
        </p:nvSpPr>
        <p:spPr>
          <a:xfrm>
            <a:off x="7532149" y="4651249"/>
            <a:ext cx="4583651" cy="1323439"/>
          </a:xfrm>
          <a:prstGeom prst="rect">
            <a:avLst/>
          </a:prstGeom>
          <a:noFill/>
        </p:spPr>
        <p:txBody>
          <a:bodyPr wrap="square" rtlCol="0">
            <a:spAutoFit/>
          </a:bodyPr>
          <a:lstStyle/>
          <a:p>
            <a:r>
              <a:rPr lang="en-US" sz="2000" dirty="0"/>
              <a:t>Dynamic Scaling to Dragonfly Capsule</a:t>
            </a:r>
          </a:p>
          <a:p>
            <a:pPr marL="285750" indent="-285750">
              <a:buFont typeface="Arial" panose="020B0604020202020204" pitchFamily="34" charset="0"/>
              <a:buChar char="•"/>
            </a:pPr>
            <a:r>
              <a:rPr lang="en-US" sz="2000" dirty="0"/>
              <a:t>Mass: 1.859 kg</a:t>
            </a:r>
          </a:p>
          <a:p>
            <a:pPr marL="285750" indent="-285750">
              <a:buFont typeface="Arial" panose="020B0604020202020204" pitchFamily="34" charset="0"/>
              <a:buChar char="•"/>
            </a:pPr>
            <a:r>
              <a:rPr lang="en-US" sz="2000" dirty="0"/>
              <a:t>Iyy: 2.52e-3 kg-m2</a:t>
            </a:r>
          </a:p>
          <a:p>
            <a:pPr marL="285750" indent="-285750">
              <a:buFont typeface="Arial" panose="020B0604020202020204" pitchFamily="34" charset="0"/>
              <a:buChar char="•"/>
            </a:pPr>
            <a:r>
              <a:rPr lang="en-US" sz="2000" dirty="0"/>
              <a:t>Release Altitude: 20 km</a:t>
            </a:r>
          </a:p>
        </p:txBody>
      </p:sp>
      <p:pic>
        <p:nvPicPr>
          <p:cNvPr id="13" name="Picture 12" descr="A close-up of a bug&#10;&#10;Description automatically generated with low confidence">
            <a:extLst>
              <a:ext uri="{FF2B5EF4-FFF2-40B4-BE49-F238E27FC236}">
                <a16:creationId xmlns:a16="http://schemas.microsoft.com/office/drawing/2014/main" id="{A567816A-AD94-4723-8DE6-F73F2CEF4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0654" y="2421248"/>
            <a:ext cx="6938522" cy="3902919"/>
          </a:xfrm>
          <a:prstGeom prst="rect">
            <a:avLst/>
          </a:prstGeom>
        </p:spPr>
      </p:pic>
      <p:sp>
        <p:nvSpPr>
          <p:cNvPr id="16" name="Slide Number Placeholder 15">
            <a:extLst>
              <a:ext uri="{FF2B5EF4-FFF2-40B4-BE49-F238E27FC236}">
                <a16:creationId xmlns:a16="http://schemas.microsoft.com/office/drawing/2014/main" id="{CB2072BD-44EB-4D80-8C00-EE818F66C573}"/>
              </a:ext>
            </a:extLst>
          </p:cNvPr>
          <p:cNvSpPr>
            <a:spLocks noGrp="1"/>
          </p:cNvSpPr>
          <p:nvPr>
            <p:ph type="sldNum" sz="quarter" idx="4"/>
          </p:nvPr>
        </p:nvSpPr>
        <p:spPr/>
        <p:txBody>
          <a:bodyPr/>
          <a:lstStyle/>
          <a:p>
            <a:fld id="{757E6382-330F-4ABB-A4B2-19C4B06C8989}" type="slidenum">
              <a:rPr lang="en-US" smtClean="0"/>
              <a:t>4</a:t>
            </a:fld>
            <a:endParaRPr lang="en-US" dirty="0"/>
          </a:p>
        </p:txBody>
      </p:sp>
    </p:spTree>
    <p:extLst>
      <p:ext uri="{BB962C8B-B14F-4D97-AF65-F5344CB8AC3E}">
        <p14:creationId xmlns:p14="http://schemas.microsoft.com/office/powerpoint/2010/main" val="248350607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A5A95-B033-4254-9138-69977064C084}"/>
              </a:ext>
            </a:extLst>
          </p:cNvPr>
          <p:cNvSpPr>
            <a:spLocks noGrp="1"/>
          </p:cNvSpPr>
          <p:nvPr>
            <p:ph type="title"/>
          </p:nvPr>
        </p:nvSpPr>
        <p:spPr/>
        <p:txBody>
          <a:bodyPr/>
          <a:lstStyle/>
          <a:p>
            <a:r>
              <a:rPr lang="en-US" dirty="0" err="1"/>
              <a:t>ConOps</a:t>
            </a:r>
            <a:endParaRPr lang="en-US" dirty="0"/>
          </a:p>
        </p:txBody>
      </p:sp>
      <p:pic>
        <p:nvPicPr>
          <p:cNvPr id="4" name="ConOps0001-1413">
            <a:hlinkClick r:id="" action="ppaction://media"/>
            <a:extLst>
              <a:ext uri="{FF2B5EF4-FFF2-40B4-BE49-F238E27FC236}">
                <a16:creationId xmlns:a16="http://schemas.microsoft.com/office/drawing/2014/main" id="{0A2B2068-FEFC-411D-881B-E09254939862}"/>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609600" y="685800"/>
            <a:ext cx="10972800" cy="6172647"/>
          </a:xfrm>
        </p:spPr>
      </p:pic>
      <p:sp>
        <p:nvSpPr>
          <p:cNvPr id="3" name="Slide Number Placeholder 2">
            <a:extLst>
              <a:ext uri="{FF2B5EF4-FFF2-40B4-BE49-F238E27FC236}">
                <a16:creationId xmlns:a16="http://schemas.microsoft.com/office/drawing/2014/main" id="{79D5E7A3-9440-41B0-8AE2-8AFFFAF3F4E7}"/>
              </a:ext>
            </a:extLst>
          </p:cNvPr>
          <p:cNvSpPr>
            <a:spLocks noGrp="1"/>
          </p:cNvSpPr>
          <p:nvPr>
            <p:ph type="sldNum" sz="quarter" idx="4"/>
          </p:nvPr>
        </p:nvSpPr>
        <p:spPr/>
        <p:txBody>
          <a:bodyPr/>
          <a:lstStyle/>
          <a:p>
            <a:fld id="{757E6382-330F-4ABB-A4B2-19C4B06C8989}" type="slidenum">
              <a:rPr lang="en-US" smtClean="0"/>
              <a:t>5</a:t>
            </a:fld>
            <a:endParaRPr lang="en-US" dirty="0"/>
          </a:p>
        </p:txBody>
      </p:sp>
    </p:spTree>
    <p:extLst>
      <p:ext uri="{BB962C8B-B14F-4D97-AF65-F5344CB8AC3E}">
        <p14:creationId xmlns:p14="http://schemas.microsoft.com/office/powerpoint/2010/main" val="113573258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88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7AF80-C71D-E20C-E6FF-C7FC606327AC}"/>
              </a:ext>
            </a:extLst>
          </p:cNvPr>
          <p:cNvSpPr>
            <a:spLocks noGrp="1"/>
          </p:cNvSpPr>
          <p:nvPr>
            <p:ph type="title"/>
          </p:nvPr>
        </p:nvSpPr>
        <p:spPr/>
        <p:txBody>
          <a:bodyPr/>
          <a:lstStyle/>
          <a:p>
            <a:r>
              <a:rPr lang="en-US" dirty="0"/>
              <a:t>Avionics </a:t>
            </a:r>
            <a:r>
              <a:rPr lang="en-US" dirty="0" err="1"/>
              <a:t>ConOps</a:t>
            </a:r>
            <a:endParaRPr lang="en-US" dirty="0"/>
          </a:p>
        </p:txBody>
      </p:sp>
      <p:sp>
        <p:nvSpPr>
          <p:cNvPr id="4" name="Slide Number Placeholder 3">
            <a:extLst>
              <a:ext uri="{FF2B5EF4-FFF2-40B4-BE49-F238E27FC236}">
                <a16:creationId xmlns:a16="http://schemas.microsoft.com/office/drawing/2014/main" id="{5BBC3045-060F-C275-2B9C-D00DF9D84E20}"/>
              </a:ext>
            </a:extLst>
          </p:cNvPr>
          <p:cNvSpPr>
            <a:spLocks noGrp="1"/>
          </p:cNvSpPr>
          <p:nvPr>
            <p:ph type="sldNum" sz="quarter" idx="4"/>
          </p:nvPr>
        </p:nvSpPr>
        <p:spPr/>
        <p:txBody>
          <a:bodyPr/>
          <a:lstStyle/>
          <a:p>
            <a:fld id="{757E6382-330F-4ABB-A4B2-19C4B06C8989}" type="slidenum">
              <a:rPr lang="en-US" smtClean="0"/>
              <a:t>6</a:t>
            </a:fld>
            <a:endParaRPr lang="en-US" dirty="0"/>
          </a:p>
        </p:txBody>
      </p:sp>
      <p:grpSp>
        <p:nvGrpSpPr>
          <p:cNvPr id="5" name="Group 4">
            <a:extLst>
              <a:ext uri="{FF2B5EF4-FFF2-40B4-BE49-F238E27FC236}">
                <a16:creationId xmlns:a16="http://schemas.microsoft.com/office/drawing/2014/main" id="{2CA04BD8-B6C5-54C4-B593-20005F4B54FD}"/>
              </a:ext>
            </a:extLst>
          </p:cNvPr>
          <p:cNvGrpSpPr/>
          <p:nvPr/>
        </p:nvGrpSpPr>
        <p:grpSpPr>
          <a:xfrm>
            <a:off x="914400" y="373358"/>
            <a:ext cx="9536072" cy="6494474"/>
            <a:chOff x="1" y="630544"/>
            <a:chExt cx="9144000" cy="6227456"/>
          </a:xfrm>
        </p:grpSpPr>
        <p:graphicFrame>
          <p:nvGraphicFramePr>
            <p:cNvPr id="6" name="Chart 5">
              <a:extLst>
                <a:ext uri="{FF2B5EF4-FFF2-40B4-BE49-F238E27FC236}">
                  <a16:creationId xmlns:a16="http://schemas.microsoft.com/office/drawing/2014/main" id="{57CFD1EA-F54B-3C21-2190-CED0D7B14140}"/>
                </a:ext>
              </a:extLst>
            </p:cNvPr>
            <p:cNvGraphicFramePr>
              <a:graphicFrameLocks/>
            </p:cNvGraphicFramePr>
            <p:nvPr/>
          </p:nvGraphicFramePr>
          <p:xfrm>
            <a:off x="1" y="630544"/>
            <a:ext cx="9144000" cy="6227456"/>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a:extLst>
                <a:ext uri="{FF2B5EF4-FFF2-40B4-BE49-F238E27FC236}">
                  <a16:creationId xmlns:a16="http://schemas.microsoft.com/office/drawing/2014/main" id="{3912E95E-A88B-C8A3-288A-02D8154FD4FE}"/>
                </a:ext>
              </a:extLst>
            </p:cNvPr>
            <p:cNvSpPr txBox="1"/>
            <p:nvPr/>
          </p:nvSpPr>
          <p:spPr>
            <a:xfrm>
              <a:off x="7774917" y="1346099"/>
              <a:ext cx="1214804" cy="300082"/>
            </a:xfrm>
            <a:prstGeom prst="rect">
              <a:avLst/>
            </a:prstGeom>
            <a:noFill/>
            <a:ln>
              <a:noFill/>
            </a:ln>
          </p:spPr>
          <p:txBody>
            <a:bodyPr wrap="square" rtlCol="0">
              <a:spAutoFit/>
            </a:bodyPr>
            <a:lstStyle/>
            <a:p>
              <a:pPr algn="r"/>
              <a:r>
                <a:rPr lang="en-US" sz="1350">
                  <a:solidFill>
                    <a:prstClr val="white"/>
                  </a:solidFill>
                  <a:latin typeface="Garamond" panose="02020404030301010803" pitchFamily="18" charset="0"/>
                </a:rPr>
                <a:t> 35 – 40 km</a:t>
              </a:r>
            </a:p>
          </p:txBody>
        </p:sp>
        <p:sp>
          <p:nvSpPr>
            <p:cNvPr id="8" name="TextBox 7">
              <a:extLst>
                <a:ext uri="{FF2B5EF4-FFF2-40B4-BE49-F238E27FC236}">
                  <a16:creationId xmlns:a16="http://schemas.microsoft.com/office/drawing/2014/main" id="{3CBA5079-EFDE-5B33-BF1C-522E55CDCBB8}"/>
                </a:ext>
              </a:extLst>
            </p:cNvPr>
            <p:cNvSpPr txBox="1"/>
            <p:nvPr/>
          </p:nvSpPr>
          <p:spPr>
            <a:xfrm>
              <a:off x="8054031" y="3655512"/>
              <a:ext cx="971138" cy="300082"/>
            </a:xfrm>
            <a:prstGeom prst="rect">
              <a:avLst/>
            </a:prstGeom>
            <a:noFill/>
            <a:ln>
              <a:noFill/>
            </a:ln>
          </p:spPr>
          <p:txBody>
            <a:bodyPr wrap="square" rtlCol="0">
              <a:spAutoFit/>
            </a:bodyPr>
            <a:lstStyle/>
            <a:p>
              <a:pPr algn="r"/>
              <a:r>
                <a:rPr lang="en-US" sz="1350">
                  <a:solidFill>
                    <a:prstClr val="white"/>
                  </a:solidFill>
                  <a:latin typeface="Garamond" panose="02020404030301010803" pitchFamily="18" charset="0"/>
                </a:rPr>
                <a:t>15 – 20 km</a:t>
              </a:r>
            </a:p>
          </p:txBody>
        </p:sp>
        <p:sp>
          <p:nvSpPr>
            <p:cNvPr id="9" name="TextBox 8">
              <a:extLst>
                <a:ext uri="{FF2B5EF4-FFF2-40B4-BE49-F238E27FC236}">
                  <a16:creationId xmlns:a16="http://schemas.microsoft.com/office/drawing/2014/main" id="{1F9579F3-7B55-3AE3-5105-EDD2384A1832}"/>
                </a:ext>
              </a:extLst>
            </p:cNvPr>
            <p:cNvSpPr txBox="1"/>
            <p:nvPr/>
          </p:nvSpPr>
          <p:spPr>
            <a:xfrm>
              <a:off x="7953856" y="4869330"/>
              <a:ext cx="1071313" cy="300082"/>
            </a:xfrm>
            <a:prstGeom prst="rect">
              <a:avLst/>
            </a:prstGeom>
            <a:noFill/>
            <a:ln>
              <a:noFill/>
            </a:ln>
          </p:spPr>
          <p:txBody>
            <a:bodyPr wrap="square" rtlCol="0">
              <a:spAutoFit/>
            </a:bodyPr>
            <a:lstStyle/>
            <a:p>
              <a:pPr algn="r"/>
              <a:r>
                <a:rPr lang="en-US" sz="1350">
                  <a:solidFill>
                    <a:prstClr val="white"/>
                  </a:solidFill>
                  <a:latin typeface="Garamond" panose="02020404030301010803" pitchFamily="18" charset="0"/>
                </a:rPr>
                <a:t>5 – 10 km</a:t>
              </a:r>
            </a:p>
          </p:txBody>
        </p:sp>
        <p:sp>
          <p:nvSpPr>
            <p:cNvPr id="10" name="TextBox 9">
              <a:extLst>
                <a:ext uri="{FF2B5EF4-FFF2-40B4-BE49-F238E27FC236}">
                  <a16:creationId xmlns:a16="http://schemas.microsoft.com/office/drawing/2014/main" id="{B5B5D9AD-9FC2-1F94-9B8F-559255EF05B0}"/>
                </a:ext>
              </a:extLst>
            </p:cNvPr>
            <p:cNvSpPr txBox="1"/>
            <p:nvPr/>
          </p:nvSpPr>
          <p:spPr>
            <a:xfrm>
              <a:off x="3826497" y="5460553"/>
              <a:ext cx="3184244" cy="250854"/>
            </a:xfrm>
            <a:prstGeom prst="rect">
              <a:avLst/>
            </a:prstGeom>
            <a:noFill/>
            <a:ln>
              <a:noFill/>
            </a:ln>
          </p:spPr>
          <p:txBody>
            <a:bodyPr wrap="square" lIns="91440" tIns="45720" rIns="91440" bIns="45720" rtlCol="0" anchor="t">
              <a:spAutoFit/>
            </a:bodyPr>
            <a:lstStyle/>
            <a:p>
              <a:pPr algn="ctr"/>
              <a:r>
                <a:rPr lang="en-US" sz="1100" dirty="0">
                  <a:solidFill>
                    <a:schemeClr val="tx1">
                      <a:lumMod val="95000"/>
                      <a:lumOff val="5000"/>
                    </a:schemeClr>
                  </a:solidFill>
                  <a:latin typeface="Garamond"/>
                </a:rPr>
                <a:t>Terminal Descent (Mach ~0.15)</a:t>
              </a:r>
            </a:p>
          </p:txBody>
        </p:sp>
        <p:sp>
          <p:nvSpPr>
            <p:cNvPr id="11" name="TextBox 10">
              <a:extLst>
                <a:ext uri="{FF2B5EF4-FFF2-40B4-BE49-F238E27FC236}">
                  <a16:creationId xmlns:a16="http://schemas.microsoft.com/office/drawing/2014/main" id="{1CE59DEB-4429-43DF-19F6-51A8D9CC2BAB}"/>
                </a:ext>
              </a:extLst>
            </p:cNvPr>
            <p:cNvSpPr txBox="1"/>
            <p:nvPr/>
          </p:nvSpPr>
          <p:spPr>
            <a:xfrm>
              <a:off x="6578100" y="6409942"/>
              <a:ext cx="1960892" cy="250854"/>
            </a:xfrm>
            <a:prstGeom prst="rect">
              <a:avLst/>
            </a:prstGeom>
            <a:noFill/>
            <a:ln>
              <a:noFill/>
            </a:ln>
          </p:spPr>
          <p:txBody>
            <a:bodyPr wrap="square" lIns="91440" tIns="45720" rIns="91440" bIns="45720" rtlCol="0" anchor="t">
              <a:spAutoFit/>
            </a:bodyPr>
            <a:lstStyle/>
            <a:p>
              <a:pPr algn="ctr"/>
              <a:r>
                <a:rPr lang="en-US" sz="1100" dirty="0">
                  <a:solidFill>
                    <a:schemeClr val="tx1">
                      <a:lumMod val="95000"/>
                      <a:lumOff val="5000"/>
                    </a:schemeClr>
                  </a:solidFill>
                  <a:latin typeface="Garamond"/>
                </a:rPr>
                <a:t>Capsule Touchdown &amp; Recovery</a:t>
              </a:r>
            </a:p>
          </p:txBody>
        </p:sp>
        <p:sp>
          <p:nvSpPr>
            <p:cNvPr id="12" name="TextBox 11">
              <a:extLst>
                <a:ext uri="{FF2B5EF4-FFF2-40B4-BE49-F238E27FC236}">
                  <a16:creationId xmlns:a16="http://schemas.microsoft.com/office/drawing/2014/main" id="{DB1C7CD1-2F4A-0FEA-2B4E-BCB1AA4B1F19}"/>
                </a:ext>
              </a:extLst>
            </p:cNvPr>
            <p:cNvSpPr txBox="1"/>
            <p:nvPr/>
          </p:nvSpPr>
          <p:spPr>
            <a:xfrm>
              <a:off x="3494300" y="2841340"/>
              <a:ext cx="1585677" cy="250854"/>
            </a:xfrm>
            <a:prstGeom prst="rect">
              <a:avLst/>
            </a:prstGeom>
            <a:noFill/>
            <a:ln>
              <a:noFill/>
            </a:ln>
          </p:spPr>
          <p:txBody>
            <a:bodyPr wrap="square" rtlCol="0">
              <a:spAutoFit/>
            </a:bodyPr>
            <a:lstStyle/>
            <a:p>
              <a:pPr algn="ctr"/>
              <a:r>
                <a:rPr lang="en-US" sz="1100" dirty="0">
                  <a:solidFill>
                    <a:schemeClr val="tx1">
                      <a:lumMod val="95000"/>
                      <a:lumOff val="5000"/>
                    </a:schemeClr>
                  </a:solidFill>
                  <a:latin typeface="Garamond" panose="02020404030301010803" pitchFamily="18" charset="0"/>
                </a:rPr>
                <a:t> Payload Freefall</a:t>
              </a:r>
            </a:p>
          </p:txBody>
        </p:sp>
        <p:sp>
          <p:nvSpPr>
            <p:cNvPr id="13" name="TextBox 12">
              <a:extLst>
                <a:ext uri="{FF2B5EF4-FFF2-40B4-BE49-F238E27FC236}">
                  <a16:creationId xmlns:a16="http://schemas.microsoft.com/office/drawing/2014/main" id="{224EA819-F53D-26AE-D90F-F2C8D83F80B7}"/>
                </a:ext>
              </a:extLst>
            </p:cNvPr>
            <p:cNvSpPr txBox="1"/>
            <p:nvPr/>
          </p:nvSpPr>
          <p:spPr>
            <a:xfrm>
              <a:off x="1812604" y="1329586"/>
              <a:ext cx="1718358" cy="250854"/>
            </a:xfrm>
            <a:prstGeom prst="rect">
              <a:avLst/>
            </a:prstGeom>
            <a:noFill/>
          </p:spPr>
          <p:txBody>
            <a:bodyPr wrap="square" lIns="91440" tIns="45720" rIns="91440" bIns="45720" rtlCol="0" anchor="t">
              <a:spAutoFit/>
            </a:bodyPr>
            <a:lstStyle/>
            <a:p>
              <a:pPr algn="ctr"/>
              <a:r>
                <a:rPr lang="en-US" sz="1100" dirty="0">
                  <a:solidFill>
                    <a:schemeClr val="tx1">
                      <a:lumMod val="95000"/>
                      <a:lumOff val="5000"/>
                    </a:schemeClr>
                  </a:solidFill>
                  <a:latin typeface="Garamond"/>
                </a:rPr>
                <a:t> Payload Release</a:t>
              </a:r>
            </a:p>
          </p:txBody>
        </p:sp>
        <p:sp>
          <p:nvSpPr>
            <p:cNvPr id="14" name="TextBox 13">
              <a:extLst>
                <a:ext uri="{FF2B5EF4-FFF2-40B4-BE49-F238E27FC236}">
                  <a16:creationId xmlns:a16="http://schemas.microsoft.com/office/drawing/2014/main" id="{9CE45FC2-2F46-B0EE-7753-09FB39114BC1}"/>
                </a:ext>
              </a:extLst>
            </p:cNvPr>
            <p:cNvSpPr txBox="1"/>
            <p:nvPr/>
          </p:nvSpPr>
          <p:spPr>
            <a:xfrm>
              <a:off x="1080675" y="5992898"/>
              <a:ext cx="1233809" cy="250854"/>
            </a:xfrm>
            <a:prstGeom prst="rect">
              <a:avLst/>
            </a:prstGeom>
            <a:noFill/>
          </p:spPr>
          <p:txBody>
            <a:bodyPr wrap="square" rtlCol="0">
              <a:spAutoFit/>
            </a:bodyPr>
            <a:lstStyle/>
            <a:p>
              <a:pPr algn="ctr"/>
              <a:r>
                <a:rPr lang="en-US" sz="1100" dirty="0">
                  <a:solidFill>
                    <a:schemeClr val="tx1">
                      <a:lumMod val="95000"/>
                      <a:lumOff val="5000"/>
                    </a:schemeClr>
                  </a:solidFill>
                  <a:latin typeface="Garamond" panose="02020404030301010803" pitchFamily="18" charset="0"/>
                </a:rPr>
                <a:t>Launch</a:t>
              </a:r>
            </a:p>
          </p:txBody>
        </p:sp>
        <p:sp>
          <p:nvSpPr>
            <p:cNvPr id="15" name="TextBox 14">
              <a:extLst>
                <a:ext uri="{FF2B5EF4-FFF2-40B4-BE49-F238E27FC236}">
                  <a16:creationId xmlns:a16="http://schemas.microsoft.com/office/drawing/2014/main" id="{158AEFFA-C5F9-69E0-CF23-9BDC73EE964A}"/>
                </a:ext>
              </a:extLst>
            </p:cNvPr>
            <p:cNvSpPr txBox="1"/>
            <p:nvPr/>
          </p:nvSpPr>
          <p:spPr>
            <a:xfrm>
              <a:off x="1030560" y="3152291"/>
              <a:ext cx="933919" cy="250854"/>
            </a:xfrm>
            <a:prstGeom prst="rect">
              <a:avLst/>
            </a:prstGeom>
            <a:noFill/>
          </p:spPr>
          <p:txBody>
            <a:bodyPr wrap="square" rtlCol="0">
              <a:spAutoFit/>
            </a:bodyPr>
            <a:lstStyle/>
            <a:p>
              <a:pPr algn="ctr"/>
              <a:r>
                <a:rPr lang="en-US" sz="1100" dirty="0">
                  <a:solidFill>
                    <a:schemeClr val="tx1">
                      <a:lumMod val="95000"/>
                      <a:lumOff val="5000"/>
                    </a:schemeClr>
                  </a:solidFill>
                  <a:latin typeface="Garamond" panose="02020404030301010803" pitchFamily="18" charset="0"/>
                </a:rPr>
                <a:t> Ascent</a:t>
              </a:r>
            </a:p>
          </p:txBody>
        </p:sp>
        <p:sp>
          <p:nvSpPr>
            <p:cNvPr id="16" name="Freeform 730">
              <a:extLst>
                <a:ext uri="{FF2B5EF4-FFF2-40B4-BE49-F238E27FC236}">
                  <a16:creationId xmlns:a16="http://schemas.microsoft.com/office/drawing/2014/main" id="{4AFD2201-12D1-880F-14DD-4E12FA603365}"/>
                </a:ext>
              </a:extLst>
            </p:cNvPr>
            <p:cNvSpPr/>
            <p:nvPr/>
          </p:nvSpPr>
          <p:spPr>
            <a:xfrm rot="5400000">
              <a:off x="3365218" y="2997419"/>
              <a:ext cx="436388" cy="227666"/>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latin typeface="Arial"/>
              </a:endParaRPr>
            </a:p>
          </p:txBody>
        </p:sp>
        <p:grpSp>
          <p:nvGrpSpPr>
            <p:cNvPr id="17" name="Group 16">
              <a:extLst>
                <a:ext uri="{FF2B5EF4-FFF2-40B4-BE49-F238E27FC236}">
                  <a16:creationId xmlns:a16="http://schemas.microsoft.com/office/drawing/2014/main" id="{247132FE-9A04-F0D7-AACE-9AE1F5BD51E2}"/>
                </a:ext>
              </a:extLst>
            </p:cNvPr>
            <p:cNvGrpSpPr/>
            <p:nvPr/>
          </p:nvGrpSpPr>
          <p:grpSpPr>
            <a:xfrm>
              <a:off x="3908135" y="3915685"/>
              <a:ext cx="311811" cy="841078"/>
              <a:chOff x="4031003" y="2563632"/>
              <a:chExt cx="320328" cy="864053"/>
            </a:xfrm>
          </p:grpSpPr>
          <p:sp>
            <p:nvSpPr>
              <p:cNvPr id="120" name="Freeform 1260">
                <a:extLst>
                  <a:ext uri="{FF2B5EF4-FFF2-40B4-BE49-F238E27FC236}">
                    <a16:creationId xmlns:a16="http://schemas.microsoft.com/office/drawing/2014/main" id="{55CDE1A8-FA55-3400-272C-0CE705E96A72}"/>
                  </a:ext>
                </a:extLst>
              </p:cNvPr>
              <p:cNvSpPr/>
              <p:nvPr/>
            </p:nvSpPr>
            <p:spPr>
              <a:xfrm>
                <a:off x="4031003" y="3040758"/>
                <a:ext cx="305711" cy="386927"/>
              </a:xfrm>
              <a:custGeom>
                <a:avLst/>
                <a:gdLst>
                  <a:gd name="connsiteX0" fmla="*/ 0 w 1308683"/>
                  <a:gd name="connsiteY0" fmla="*/ 0 h 2030135"/>
                  <a:gd name="connsiteX1" fmla="*/ 536895 w 1308683"/>
                  <a:gd name="connsiteY1" fmla="*/ 1753299 h 2030135"/>
                  <a:gd name="connsiteX2" fmla="*/ 721453 w 1308683"/>
                  <a:gd name="connsiteY2" fmla="*/ 2030135 h 2030135"/>
                  <a:gd name="connsiteX3" fmla="*/ 922789 w 1308683"/>
                  <a:gd name="connsiteY3" fmla="*/ 1694576 h 2030135"/>
                  <a:gd name="connsiteX4" fmla="*/ 1308683 w 1308683"/>
                  <a:gd name="connsiteY4" fmla="*/ 75500 h 2030135"/>
                  <a:gd name="connsiteX0" fmla="*/ 0 w 1308683"/>
                  <a:gd name="connsiteY0" fmla="*/ 0 h 2030135"/>
                  <a:gd name="connsiteX1" fmla="*/ 536895 w 1308683"/>
                  <a:gd name="connsiteY1" fmla="*/ 1753299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30135"/>
                  <a:gd name="connsiteX1" fmla="*/ 562061 w 1308683"/>
                  <a:gd name="connsiteY1" fmla="*/ 1744910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182848"/>
                  <a:gd name="connsiteY0" fmla="*/ 0 h 2046913"/>
                  <a:gd name="connsiteX1" fmla="*/ 562061 w 1182848"/>
                  <a:gd name="connsiteY1" fmla="*/ 1744910 h 2046913"/>
                  <a:gd name="connsiteX2" fmla="*/ 713064 w 1182848"/>
                  <a:gd name="connsiteY2" fmla="*/ 2046913 h 2046913"/>
                  <a:gd name="connsiteX3" fmla="*/ 1182848 w 1182848"/>
                  <a:gd name="connsiteY3" fmla="*/ 75500 h 2046913"/>
                  <a:gd name="connsiteX0" fmla="*/ 0 w 1190801"/>
                  <a:gd name="connsiteY0" fmla="*/ 0 h 2046913"/>
                  <a:gd name="connsiteX1" fmla="*/ 562061 w 1190801"/>
                  <a:gd name="connsiteY1" fmla="*/ 1744910 h 2046913"/>
                  <a:gd name="connsiteX2" fmla="*/ 713064 w 1190801"/>
                  <a:gd name="connsiteY2" fmla="*/ 2046913 h 2046913"/>
                  <a:gd name="connsiteX3" fmla="*/ 1182848 w 1190801"/>
                  <a:gd name="connsiteY3" fmla="*/ 75500 h 2046913"/>
                  <a:gd name="connsiteX0" fmla="*/ 0 w 1006243"/>
                  <a:gd name="connsiteY0" fmla="*/ 8389 h 1971413"/>
                  <a:gd name="connsiteX1" fmla="*/ 377503 w 1006243"/>
                  <a:gd name="connsiteY1" fmla="*/ 1669410 h 1971413"/>
                  <a:gd name="connsiteX2" fmla="*/ 528506 w 1006243"/>
                  <a:gd name="connsiteY2" fmla="*/ 1971413 h 1971413"/>
                  <a:gd name="connsiteX3" fmla="*/ 998290 w 1006243"/>
                  <a:gd name="connsiteY3"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Lst>
                <a:ahLst/>
                <a:cxnLst>
                  <a:cxn ang="0">
                    <a:pos x="connsiteX0" y="connsiteY0"/>
                  </a:cxn>
                  <a:cxn ang="0">
                    <a:pos x="connsiteX1" y="connsiteY1"/>
                  </a:cxn>
                  <a:cxn ang="0">
                    <a:pos x="connsiteX2" y="connsiteY2"/>
                  </a:cxn>
                </a:cxnLst>
                <a:rect l="l" t="t" r="r" b="b"/>
                <a:pathLst>
                  <a:path w="1006243" h="1971413">
                    <a:moveTo>
                      <a:pt x="0" y="8389"/>
                    </a:moveTo>
                    <a:cubicBezTo>
                      <a:pt x="25167" y="620785"/>
                      <a:pt x="327169" y="1728133"/>
                      <a:pt x="528506" y="1971413"/>
                    </a:cubicBezTo>
                    <a:cubicBezTo>
                      <a:pt x="762000" y="1701567"/>
                      <a:pt x="1058761" y="536546"/>
                      <a:pt x="998290" y="0"/>
                    </a:cubicBezTo>
                  </a:path>
                </a:pathLst>
              </a:custGeom>
              <a:noFill/>
              <a:ln w="19050">
                <a:solidFill>
                  <a:schemeClr val="bg1">
                    <a:lumMod val="65000"/>
                    <a:alpha val="28000"/>
                  </a:schemeClr>
                </a:solidFill>
              </a:ln>
              <a:effectLst>
                <a:glow rad="635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a:endParaRPr>
              </a:p>
            </p:txBody>
          </p:sp>
          <p:sp>
            <p:nvSpPr>
              <p:cNvPr id="121" name="Freeform 730">
                <a:extLst>
                  <a:ext uri="{FF2B5EF4-FFF2-40B4-BE49-F238E27FC236}">
                    <a16:creationId xmlns:a16="http://schemas.microsoft.com/office/drawing/2014/main" id="{A74D138B-7483-2A85-E14B-EB26258FE6D8}"/>
                  </a:ext>
                </a:extLst>
              </p:cNvPr>
              <p:cNvSpPr/>
              <p:nvPr/>
            </p:nvSpPr>
            <p:spPr>
              <a:xfrm rot="5400000">
                <a:off x="3990343" y="2915795"/>
                <a:ext cx="391424" cy="204209"/>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a:endParaRPr>
              </a:p>
            </p:txBody>
          </p:sp>
          <p:pic>
            <p:nvPicPr>
              <p:cNvPr id="122" name="Picture 121" descr="Shape&#10;&#10;Description automatically generated">
                <a:extLst>
                  <a:ext uri="{FF2B5EF4-FFF2-40B4-BE49-F238E27FC236}">
                    <a16:creationId xmlns:a16="http://schemas.microsoft.com/office/drawing/2014/main" id="{2D899B52-7574-A501-2611-57186FAC622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57970" y="2563632"/>
                <a:ext cx="293361" cy="207165"/>
              </a:xfrm>
              <a:prstGeom prst="rect">
                <a:avLst/>
              </a:prstGeom>
            </p:spPr>
          </p:pic>
        </p:grpSp>
        <p:grpSp>
          <p:nvGrpSpPr>
            <p:cNvPr id="18" name="Group 17">
              <a:extLst>
                <a:ext uri="{FF2B5EF4-FFF2-40B4-BE49-F238E27FC236}">
                  <a16:creationId xmlns:a16="http://schemas.microsoft.com/office/drawing/2014/main" id="{2F200832-B3BB-24C9-A964-6E2B69C698EB}"/>
                </a:ext>
              </a:extLst>
            </p:cNvPr>
            <p:cNvGrpSpPr/>
            <p:nvPr/>
          </p:nvGrpSpPr>
          <p:grpSpPr>
            <a:xfrm rot="21446869">
              <a:off x="4559962" y="4141186"/>
              <a:ext cx="350767" cy="331947"/>
              <a:chOff x="5616203" y="3932506"/>
              <a:chExt cx="305251" cy="288872"/>
            </a:xfrm>
          </p:grpSpPr>
          <p:sp>
            <p:nvSpPr>
              <p:cNvPr id="118" name="Left Bracket 117">
                <a:extLst>
                  <a:ext uri="{FF2B5EF4-FFF2-40B4-BE49-F238E27FC236}">
                    <a16:creationId xmlns:a16="http://schemas.microsoft.com/office/drawing/2014/main" id="{D18836C8-7F7F-3635-9F06-1DB8C947C9DA}"/>
                  </a:ext>
                </a:extLst>
              </p:cNvPr>
              <p:cNvSpPr/>
              <p:nvPr/>
            </p:nvSpPr>
            <p:spPr>
              <a:xfrm rot="16200000">
                <a:off x="5717635" y="4038508"/>
                <a:ext cx="102578" cy="263162"/>
              </a:xfrm>
              <a:prstGeom prst="leftBracket">
                <a:avLst>
                  <a:gd name="adj" fmla="val 186133"/>
                </a:avLst>
              </a:prstGeom>
              <a:ln w="15875">
                <a:solidFill>
                  <a:schemeClr val="tx1">
                    <a:alpha val="14000"/>
                  </a:schemeClr>
                </a:solidFill>
              </a:ln>
              <a:effectLst>
                <a:glow rad="63500">
                  <a:schemeClr val="bg1">
                    <a:alpha val="40000"/>
                  </a:schemeClr>
                </a:glow>
              </a:effec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013">
                  <a:solidFill>
                    <a:prstClr val="white"/>
                  </a:solidFill>
                  <a:latin typeface="Arial"/>
                </a:endParaRPr>
              </a:p>
            </p:txBody>
          </p:sp>
          <p:pic>
            <p:nvPicPr>
              <p:cNvPr id="119" name="Picture 118" descr="Shape&#10;&#10;Description automatically generated">
                <a:extLst>
                  <a:ext uri="{FF2B5EF4-FFF2-40B4-BE49-F238E27FC236}">
                    <a16:creationId xmlns:a16="http://schemas.microsoft.com/office/drawing/2014/main" id="{244D58CA-1AAC-82B6-5E15-2A1DA36462A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6203" y="3932506"/>
                <a:ext cx="305251" cy="215563"/>
              </a:xfrm>
              <a:prstGeom prst="rect">
                <a:avLst/>
              </a:prstGeom>
            </p:spPr>
          </p:pic>
        </p:grpSp>
        <p:grpSp>
          <p:nvGrpSpPr>
            <p:cNvPr id="19" name="Group 18">
              <a:extLst>
                <a:ext uri="{FF2B5EF4-FFF2-40B4-BE49-F238E27FC236}">
                  <a16:creationId xmlns:a16="http://schemas.microsoft.com/office/drawing/2014/main" id="{22A8DC05-AF4F-C11F-D2C2-A415336DA196}"/>
                </a:ext>
              </a:extLst>
            </p:cNvPr>
            <p:cNvGrpSpPr/>
            <p:nvPr/>
          </p:nvGrpSpPr>
          <p:grpSpPr>
            <a:xfrm>
              <a:off x="3109713" y="4670721"/>
              <a:ext cx="283036" cy="579963"/>
              <a:chOff x="4715448" y="4587243"/>
              <a:chExt cx="377381" cy="773283"/>
            </a:xfrm>
          </p:grpSpPr>
          <p:sp>
            <p:nvSpPr>
              <p:cNvPr id="116" name="Freeform 730">
                <a:extLst>
                  <a:ext uri="{FF2B5EF4-FFF2-40B4-BE49-F238E27FC236}">
                    <a16:creationId xmlns:a16="http://schemas.microsoft.com/office/drawing/2014/main" id="{3CBDC0C4-9BF4-25BE-DD1A-8CDAC51DD2F5}"/>
                  </a:ext>
                </a:extLst>
              </p:cNvPr>
              <p:cNvSpPr/>
              <p:nvPr/>
            </p:nvSpPr>
            <p:spPr>
              <a:xfrm rot="5400000">
                <a:off x="4665976" y="4702796"/>
                <a:ext cx="483189" cy="252083"/>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17" name="Freeform 1260">
                <a:extLst>
                  <a:ext uri="{FF2B5EF4-FFF2-40B4-BE49-F238E27FC236}">
                    <a16:creationId xmlns:a16="http://schemas.microsoft.com/office/drawing/2014/main" id="{EDCC4F4C-7EC5-F091-810E-3DBBAB4E1C79}"/>
                  </a:ext>
                </a:extLst>
              </p:cNvPr>
              <p:cNvSpPr/>
              <p:nvPr/>
            </p:nvSpPr>
            <p:spPr>
              <a:xfrm>
                <a:off x="4715448" y="4882889"/>
                <a:ext cx="377381" cy="477637"/>
              </a:xfrm>
              <a:custGeom>
                <a:avLst/>
                <a:gdLst>
                  <a:gd name="connsiteX0" fmla="*/ 0 w 1308683"/>
                  <a:gd name="connsiteY0" fmla="*/ 0 h 2030135"/>
                  <a:gd name="connsiteX1" fmla="*/ 536895 w 1308683"/>
                  <a:gd name="connsiteY1" fmla="*/ 1753299 h 2030135"/>
                  <a:gd name="connsiteX2" fmla="*/ 721453 w 1308683"/>
                  <a:gd name="connsiteY2" fmla="*/ 2030135 h 2030135"/>
                  <a:gd name="connsiteX3" fmla="*/ 922789 w 1308683"/>
                  <a:gd name="connsiteY3" fmla="*/ 1694576 h 2030135"/>
                  <a:gd name="connsiteX4" fmla="*/ 1308683 w 1308683"/>
                  <a:gd name="connsiteY4" fmla="*/ 75500 h 2030135"/>
                  <a:gd name="connsiteX0" fmla="*/ 0 w 1308683"/>
                  <a:gd name="connsiteY0" fmla="*/ 0 h 2030135"/>
                  <a:gd name="connsiteX1" fmla="*/ 536895 w 1308683"/>
                  <a:gd name="connsiteY1" fmla="*/ 1753299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30135"/>
                  <a:gd name="connsiteX1" fmla="*/ 562061 w 1308683"/>
                  <a:gd name="connsiteY1" fmla="*/ 1744910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182848"/>
                  <a:gd name="connsiteY0" fmla="*/ 0 h 2046913"/>
                  <a:gd name="connsiteX1" fmla="*/ 562061 w 1182848"/>
                  <a:gd name="connsiteY1" fmla="*/ 1744910 h 2046913"/>
                  <a:gd name="connsiteX2" fmla="*/ 713064 w 1182848"/>
                  <a:gd name="connsiteY2" fmla="*/ 2046913 h 2046913"/>
                  <a:gd name="connsiteX3" fmla="*/ 1182848 w 1182848"/>
                  <a:gd name="connsiteY3" fmla="*/ 75500 h 2046913"/>
                  <a:gd name="connsiteX0" fmla="*/ 0 w 1190801"/>
                  <a:gd name="connsiteY0" fmla="*/ 0 h 2046913"/>
                  <a:gd name="connsiteX1" fmla="*/ 562061 w 1190801"/>
                  <a:gd name="connsiteY1" fmla="*/ 1744910 h 2046913"/>
                  <a:gd name="connsiteX2" fmla="*/ 713064 w 1190801"/>
                  <a:gd name="connsiteY2" fmla="*/ 2046913 h 2046913"/>
                  <a:gd name="connsiteX3" fmla="*/ 1182848 w 1190801"/>
                  <a:gd name="connsiteY3" fmla="*/ 75500 h 2046913"/>
                  <a:gd name="connsiteX0" fmla="*/ 0 w 1006243"/>
                  <a:gd name="connsiteY0" fmla="*/ 8389 h 1971413"/>
                  <a:gd name="connsiteX1" fmla="*/ 377503 w 1006243"/>
                  <a:gd name="connsiteY1" fmla="*/ 1669410 h 1971413"/>
                  <a:gd name="connsiteX2" fmla="*/ 528506 w 1006243"/>
                  <a:gd name="connsiteY2" fmla="*/ 1971413 h 1971413"/>
                  <a:gd name="connsiteX3" fmla="*/ 998290 w 1006243"/>
                  <a:gd name="connsiteY3"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Lst>
                <a:ahLst/>
                <a:cxnLst>
                  <a:cxn ang="0">
                    <a:pos x="connsiteX0" y="connsiteY0"/>
                  </a:cxn>
                  <a:cxn ang="0">
                    <a:pos x="connsiteX1" y="connsiteY1"/>
                  </a:cxn>
                  <a:cxn ang="0">
                    <a:pos x="connsiteX2" y="connsiteY2"/>
                  </a:cxn>
                </a:cxnLst>
                <a:rect l="l" t="t" r="r" b="b"/>
                <a:pathLst>
                  <a:path w="1006243" h="1971413">
                    <a:moveTo>
                      <a:pt x="0" y="8389"/>
                    </a:moveTo>
                    <a:cubicBezTo>
                      <a:pt x="25167" y="620785"/>
                      <a:pt x="327169" y="1728133"/>
                      <a:pt x="528506" y="1971413"/>
                    </a:cubicBezTo>
                    <a:cubicBezTo>
                      <a:pt x="762000" y="1701567"/>
                      <a:pt x="1058761" y="536546"/>
                      <a:pt x="998290" y="0"/>
                    </a:cubicBezTo>
                  </a:path>
                </a:pathLst>
              </a:custGeom>
              <a:noFill/>
              <a:ln>
                <a:solidFill>
                  <a:schemeClr val="bg1">
                    <a:alpha val="61331"/>
                  </a:schemeClr>
                </a:solidFill>
              </a:ln>
              <a:effectLst>
                <a:glow rad="635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nvGrpSpPr>
            <p:cNvPr id="20" name="Group 19">
              <a:extLst>
                <a:ext uri="{FF2B5EF4-FFF2-40B4-BE49-F238E27FC236}">
                  <a16:creationId xmlns:a16="http://schemas.microsoft.com/office/drawing/2014/main" id="{D40B6E5A-C899-F8C2-DB31-C0FA1F1C929F}"/>
                </a:ext>
              </a:extLst>
            </p:cNvPr>
            <p:cNvGrpSpPr/>
            <p:nvPr/>
          </p:nvGrpSpPr>
          <p:grpSpPr>
            <a:xfrm>
              <a:off x="1577139" y="4306200"/>
              <a:ext cx="473526" cy="920691"/>
              <a:chOff x="1816944" y="2797010"/>
              <a:chExt cx="886690" cy="1724018"/>
            </a:xfrm>
          </p:grpSpPr>
          <p:pic>
            <p:nvPicPr>
              <p:cNvPr id="97" name="Picture 96">
                <a:extLst>
                  <a:ext uri="{FF2B5EF4-FFF2-40B4-BE49-F238E27FC236}">
                    <a16:creationId xmlns:a16="http://schemas.microsoft.com/office/drawing/2014/main" id="{336C8C7D-4CB2-15A8-FFDD-457020FC6126}"/>
                  </a:ext>
                </a:extLst>
              </p:cNvPr>
              <p:cNvPicPr>
                <a:picLocks noChangeAspect="1"/>
              </p:cNvPicPr>
              <p:nvPr/>
            </p:nvPicPr>
            <p:blipFill>
              <a:blip r:embed="rId5">
                <a:extLst>
                  <a:ext uri="{BEBA8EAE-BF5A-486C-A8C5-ECC9F3942E4B}">
                    <a14:imgProps xmlns:a14="http://schemas.microsoft.com/office/drawing/2010/main">
                      <a14:imgLayer r:embed="rId6">
                        <a14:imgEffect>
                          <a14:backgroundRemoval t="10000" b="95517" l="9957" r="89610">
                            <a14:foregroundMark x1="46753" y1="90345" x2="47619" y2="95517"/>
                          </a14:backgroundRemoval>
                        </a14:imgEffect>
                      </a14:imgLayer>
                    </a14:imgProps>
                  </a:ext>
                </a:extLst>
              </a:blip>
              <a:stretch>
                <a:fillRect/>
              </a:stretch>
            </p:blipFill>
            <p:spPr>
              <a:xfrm>
                <a:off x="2052393" y="2797010"/>
                <a:ext cx="394655" cy="1281212"/>
              </a:xfrm>
              <a:prstGeom prst="rect">
                <a:avLst/>
              </a:prstGeom>
            </p:spPr>
          </p:pic>
          <p:grpSp>
            <p:nvGrpSpPr>
              <p:cNvPr id="98" name="Group 97">
                <a:extLst>
                  <a:ext uri="{FF2B5EF4-FFF2-40B4-BE49-F238E27FC236}">
                    <a16:creationId xmlns:a16="http://schemas.microsoft.com/office/drawing/2014/main" id="{0E5AFDEB-A0E7-4D42-5E65-67F557460E07}"/>
                  </a:ext>
                </a:extLst>
              </p:cNvPr>
              <p:cNvGrpSpPr/>
              <p:nvPr/>
            </p:nvGrpSpPr>
            <p:grpSpPr>
              <a:xfrm>
                <a:off x="1816944" y="4046937"/>
                <a:ext cx="886690" cy="474091"/>
                <a:chOff x="3701199" y="2585794"/>
                <a:chExt cx="886690" cy="474091"/>
              </a:xfrm>
            </p:grpSpPr>
            <p:grpSp>
              <p:nvGrpSpPr>
                <p:cNvPr id="99" name="Group 98">
                  <a:extLst>
                    <a:ext uri="{FF2B5EF4-FFF2-40B4-BE49-F238E27FC236}">
                      <a16:creationId xmlns:a16="http://schemas.microsoft.com/office/drawing/2014/main" id="{FD2029D1-71E3-E8D6-7942-0AE712C58088}"/>
                    </a:ext>
                  </a:extLst>
                </p:cNvPr>
                <p:cNvGrpSpPr/>
                <p:nvPr/>
              </p:nvGrpSpPr>
              <p:grpSpPr>
                <a:xfrm>
                  <a:off x="3795684" y="2766314"/>
                  <a:ext cx="193506" cy="293568"/>
                  <a:chOff x="3096595" y="-9389407"/>
                  <a:chExt cx="1708873" cy="2592543"/>
                </a:xfrm>
              </p:grpSpPr>
              <p:sp>
                <p:nvSpPr>
                  <p:cNvPr id="114" name="Freeform 730">
                    <a:extLst>
                      <a:ext uri="{FF2B5EF4-FFF2-40B4-BE49-F238E27FC236}">
                        <a16:creationId xmlns:a16="http://schemas.microsoft.com/office/drawing/2014/main" id="{2CCB7CA5-E083-35C1-8756-A2A838AEDF20}"/>
                      </a:ext>
                    </a:extLst>
                  </p:cNvPr>
                  <p:cNvSpPr/>
                  <p:nvPr/>
                </p:nvSpPr>
                <p:spPr>
                  <a:xfrm rot="5400000">
                    <a:off x="2832925" y="-8769407"/>
                    <a:ext cx="2592543" cy="1352543"/>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15" name="Rectangle 114">
                    <a:extLst>
                      <a:ext uri="{FF2B5EF4-FFF2-40B4-BE49-F238E27FC236}">
                        <a16:creationId xmlns:a16="http://schemas.microsoft.com/office/drawing/2014/main" id="{85A4D92C-AA12-1698-2CDE-27E20616DD34}"/>
                      </a:ext>
                    </a:extLst>
                  </p:cNvPr>
                  <p:cNvSpPr/>
                  <p:nvPr/>
                </p:nvSpPr>
                <p:spPr>
                  <a:xfrm rot="21160885">
                    <a:off x="3096595" y="-9365337"/>
                    <a:ext cx="441053" cy="1003219"/>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sp>
              <p:nvSpPr>
                <p:cNvPr id="100" name="Freeform 730">
                  <a:extLst>
                    <a:ext uri="{FF2B5EF4-FFF2-40B4-BE49-F238E27FC236}">
                      <a16:creationId xmlns:a16="http://schemas.microsoft.com/office/drawing/2014/main" id="{F901F376-2575-352B-DDE5-19D29757720E}"/>
                    </a:ext>
                  </a:extLst>
                </p:cNvPr>
                <p:cNvSpPr/>
                <p:nvPr/>
              </p:nvSpPr>
              <p:spPr>
                <a:xfrm rot="5400000">
                  <a:off x="3970118" y="2836523"/>
                  <a:ext cx="293567" cy="153158"/>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01" name="Freeform 730">
                  <a:extLst>
                    <a:ext uri="{FF2B5EF4-FFF2-40B4-BE49-F238E27FC236}">
                      <a16:creationId xmlns:a16="http://schemas.microsoft.com/office/drawing/2014/main" id="{103CF9F1-5234-603A-A5A7-32882757B932}"/>
                    </a:ext>
                  </a:extLst>
                </p:cNvPr>
                <p:cNvSpPr/>
                <p:nvPr/>
              </p:nvSpPr>
              <p:spPr>
                <a:xfrm rot="5400000">
                  <a:off x="4176217" y="2836523"/>
                  <a:ext cx="293567" cy="153158"/>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102" name="Group 101">
                  <a:extLst>
                    <a:ext uri="{FF2B5EF4-FFF2-40B4-BE49-F238E27FC236}">
                      <a16:creationId xmlns:a16="http://schemas.microsoft.com/office/drawing/2014/main" id="{3341078A-9EA3-9A54-1F7D-0EEF659A09AC}"/>
                    </a:ext>
                  </a:extLst>
                </p:cNvPr>
                <p:cNvGrpSpPr/>
                <p:nvPr/>
              </p:nvGrpSpPr>
              <p:grpSpPr>
                <a:xfrm>
                  <a:off x="3858645" y="2766315"/>
                  <a:ext cx="193501" cy="293568"/>
                  <a:chOff x="3096625" y="-9389389"/>
                  <a:chExt cx="1708832" cy="2592541"/>
                </a:xfrm>
              </p:grpSpPr>
              <p:sp>
                <p:nvSpPr>
                  <p:cNvPr id="112" name="Freeform 730">
                    <a:extLst>
                      <a:ext uri="{FF2B5EF4-FFF2-40B4-BE49-F238E27FC236}">
                        <a16:creationId xmlns:a16="http://schemas.microsoft.com/office/drawing/2014/main" id="{7CC1A56F-06BD-CD6A-0203-93FEDFC653C9}"/>
                      </a:ext>
                    </a:extLst>
                  </p:cNvPr>
                  <p:cNvSpPr/>
                  <p:nvPr/>
                </p:nvSpPr>
                <p:spPr>
                  <a:xfrm rot="5400000">
                    <a:off x="2832910" y="-8769394"/>
                    <a:ext cx="2592541" cy="1352552"/>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13" name="Rectangle 112">
                    <a:extLst>
                      <a:ext uri="{FF2B5EF4-FFF2-40B4-BE49-F238E27FC236}">
                        <a16:creationId xmlns:a16="http://schemas.microsoft.com/office/drawing/2014/main" id="{28C04129-A237-EA54-0F75-8FC1CDBAA7CC}"/>
                      </a:ext>
                    </a:extLst>
                  </p:cNvPr>
                  <p:cNvSpPr/>
                  <p:nvPr/>
                </p:nvSpPr>
                <p:spPr>
                  <a:xfrm rot="21160885">
                    <a:off x="3096625" y="-9365334"/>
                    <a:ext cx="441051" cy="1003220"/>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nvGrpSpPr>
                <p:cNvPr id="103" name="Group 102">
                  <a:extLst>
                    <a:ext uri="{FF2B5EF4-FFF2-40B4-BE49-F238E27FC236}">
                      <a16:creationId xmlns:a16="http://schemas.microsoft.com/office/drawing/2014/main" id="{806D9421-8091-B921-2014-0F0C4AF3F340}"/>
                    </a:ext>
                  </a:extLst>
                </p:cNvPr>
                <p:cNvGrpSpPr/>
                <p:nvPr/>
              </p:nvGrpSpPr>
              <p:grpSpPr>
                <a:xfrm>
                  <a:off x="4062937" y="2766312"/>
                  <a:ext cx="193506" cy="293569"/>
                  <a:chOff x="3096595" y="-9389391"/>
                  <a:chExt cx="1708873" cy="2592546"/>
                </a:xfrm>
              </p:grpSpPr>
              <p:sp>
                <p:nvSpPr>
                  <p:cNvPr id="110" name="Freeform 730">
                    <a:extLst>
                      <a:ext uri="{FF2B5EF4-FFF2-40B4-BE49-F238E27FC236}">
                        <a16:creationId xmlns:a16="http://schemas.microsoft.com/office/drawing/2014/main" id="{316019EA-74A8-A847-76FD-58898F30DFBE}"/>
                      </a:ext>
                    </a:extLst>
                  </p:cNvPr>
                  <p:cNvSpPr/>
                  <p:nvPr/>
                </p:nvSpPr>
                <p:spPr>
                  <a:xfrm rot="5400000">
                    <a:off x="2832924" y="-8769390"/>
                    <a:ext cx="2592546" cy="1352543"/>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11" name="Rectangle 110">
                    <a:extLst>
                      <a:ext uri="{FF2B5EF4-FFF2-40B4-BE49-F238E27FC236}">
                        <a16:creationId xmlns:a16="http://schemas.microsoft.com/office/drawing/2014/main" id="{6544FBD6-27A4-156D-CC0D-284B1DFFDF8A}"/>
                      </a:ext>
                    </a:extLst>
                  </p:cNvPr>
                  <p:cNvSpPr/>
                  <p:nvPr/>
                </p:nvSpPr>
                <p:spPr>
                  <a:xfrm rot="21160885">
                    <a:off x="3096595" y="-9365305"/>
                    <a:ext cx="441053" cy="1003219"/>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nvGrpSpPr>
                <p:cNvPr id="104" name="Group 103">
                  <a:extLst>
                    <a:ext uri="{FF2B5EF4-FFF2-40B4-BE49-F238E27FC236}">
                      <a16:creationId xmlns:a16="http://schemas.microsoft.com/office/drawing/2014/main" id="{65839106-2626-A1BB-4D3D-0B09F3066176}"/>
                    </a:ext>
                  </a:extLst>
                </p:cNvPr>
                <p:cNvGrpSpPr/>
                <p:nvPr/>
              </p:nvGrpSpPr>
              <p:grpSpPr>
                <a:xfrm>
                  <a:off x="4269037" y="2766312"/>
                  <a:ext cx="235656" cy="293569"/>
                  <a:chOff x="3096604" y="-9389393"/>
                  <a:chExt cx="2081104" cy="2592546"/>
                </a:xfrm>
              </p:grpSpPr>
              <p:sp>
                <p:nvSpPr>
                  <p:cNvPr id="106" name="Freeform 730">
                    <a:extLst>
                      <a:ext uri="{FF2B5EF4-FFF2-40B4-BE49-F238E27FC236}">
                        <a16:creationId xmlns:a16="http://schemas.microsoft.com/office/drawing/2014/main" id="{780E086C-CA38-DA8E-3A76-3886854FE3DB}"/>
                      </a:ext>
                    </a:extLst>
                  </p:cNvPr>
                  <p:cNvSpPr/>
                  <p:nvPr/>
                </p:nvSpPr>
                <p:spPr>
                  <a:xfrm rot="5400000">
                    <a:off x="2832910" y="-8769388"/>
                    <a:ext cx="2592546" cy="1352536"/>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107" name="Group 106">
                    <a:extLst>
                      <a:ext uri="{FF2B5EF4-FFF2-40B4-BE49-F238E27FC236}">
                        <a16:creationId xmlns:a16="http://schemas.microsoft.com/office/drawing/2014/main" id="{9E44B5B0-BA67-87F1-3AD9-2A0E2F49529F}"/>
                      </a:ext>
                    </a:extLst>
                  </p:cNvPr>
                  <p:cNvGrpSpPr/>
                  <p:nvPr/>
                </p:nvGrpSpPr>
                <p:grpSpPr>
                  <a:xfrm>
                    <a:off x="3096604" y="-9370880"/>
                    <a:ext cx="2081104" cy="1008794"/>
                    <a:chOff x="6358500" y="-11075060"/>
                    <a:chExt cx="2190019" cy="1061591"/>
                  </a:xfrm>
                </p:grpSpPr>
                <p:sp>
                  <p:nvSpPr>
                    <p:cNvPr id="108" name="Rectangle 107">
                      <a:extLst>
                        <a:ext uri="{FF2B5EF4-FFF2-40B4-BE49-F238E27FC236}">
                          <a16:creationId xmlns:a16="http://schemas.microsoft.com/office/drawing/2014/main" id="{B71A1F85-C9FC-7EF7-C169-BBE69A90ED3B}"/>
                        </a:ext>
                      </a:extLst>
                    </p:cNvPr>
                    <p:cNvSpPr/>
                    <p:nvPr/>
                  </p:nvSpPr>
                  <p:spPr>
                    <a:xfrm rot="323543">
                      <a:off x="8084396" y="-11075060"/>
                      <a:ext cx="464123" cy="1055723"/>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109" name="Rectangle 108">
                      <a:extLst>
                        <a:ext uri="{FF2B5EF4-FFF2-40B4-BE49-F238E27FC236}">
                          <a16:creationId xmlns:a16="http://schemas.microsoft.com/office/drawing/2014/main" id="{3247BA2E-5FB6-0E9B-64CE-04F32235895E}"/>
                        </a:ext>
                      </a:extLst>
                    </p:cNvPr>
                    <p:cNvSpPr/>
                    <p:nvPr/>
                  </p:nvSpPr>
                  <p:spPr>
                    <a:xfrm rot="21160885">
                      <a:off x="6358500" y="-11069186"/>
                      <a:ext cx="464134"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sp>
              <p:nvSpPr>
                <p:cNvPr id="105" name="Rectangle 104">
                  <a:extLst>
                    <a:ext uri="{FF2B5EF4-FFF2-40B4-BE49-F238E27FC236}">
                      <a16:creationId xmlns:a16="http://schemas.microsoft.com/office/drawing/2014/main" id="{112A449A-2FA8-2569-F229-2160CE482DF1}"/>
                    </a:ext>
                  </a:extLst>
                </p:cNvPr>
                <p:cNvSpPr/>
                <p:nvPr/>
              </p:nvSpPr>
              <p:spPr>
                <a:xfrm>
                  <a:off x="3701199" y="2585794"/>
                  <a:ext cx="886690" cy="179275"/>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a:endParaRPr>
                </a:p>
              </p:txBody>
            </p:sp>
          </p:grpSp>
        </p:grpSp>
        <p:grpSp>
          <p:nvGrpSpPr>
            <p:cNvPr id="21" name="Group 20">
              <a:extLst>
                <a:ext uri="{FF2B5EF4-FFF2-40B4-BE49-F238E27FC236}">
                  <a16:creationId xmlns:a16="http://schemas.microsoft.com/office/drawing/2014/main" id="{17765F22-52E8-D2BB-DE55-27ECB4ED67FA}"/>
                </a:ext>
              </a:extLst>
            </p:cNvPr>
            <p:cNvGrpSpPr/>
            <p:nvPr/>
          </p:nvGrpSpPr>
          <p:grpSpPr>
            <a:xfrm>
              <a:off x="1882890" y="2947627"/>
              <a:ext cx="601056" cy="844419"/>
              <a:chOff x="2143858" y="2486352"/>
              <a:chExt cx="1226761" cy="1742866"/>
            </a:xfrm>
          </p:grpSpPr>
          <p:pic>
            <p:nvPicPr>
              <p:cNvPr id="64" name="Picture 63">
                <a:extLst>
                  <a:ext uri="{FF2B5EF4-FFF2-40B4-BE49-F238E27FC236}">
                    <a16:creationId xmlns:a16="http://schemas.microsoft.com/office/drawing/2014/main" id="{CAF7AB97-9846-3D7F-1A19-2D4CCF112287}"/>
                  </a:ext>
                </a:extLst>
              </p:cNvPr>
              <p:cNvPicPr>
                <a:picLocks noChangeAspect="1"/>
              </p:cNvPicPr>
              <p:nvPr/>
            </p:nvPicPr>
            <p:blipFill>
              <a:blip r:embed="rId5">
                <a:extLst>
                  <a:ext uri="{BEBA8EAE-BF5A-486C-A8C5-ECC9F3942E4B}">
                    <a14:imgProps xmlns:a14="http://schemas.microsoft.com/office/drawing/2010/main">
                      <a14:imgLayer r:embed="rId7">
                        <a14:imgEffect>
                          <a14:backgroundRemoval t="10000" b="95517" l="9957" r="89610">
                            <a14:foregroundMark x1="46753" y1="90345" x2="47619" y2="95517"/>
                          </a14:backgroundRemoval>
                        </a14:imgEffect>
                      </a14:imgLayer>
                    </a14:imgProps>
                  </a:ext>
                </a:extLst>
              </a:blip>
              <a:stretch>
                <a:fillRect/>
              </a:stretch>
            </p:blipFill>
            <p:spPr>
              <a:xfrm>
                <a:off x="2143858" y="2486352"/>
                <a:ext cx="1226761" cy="1281211"/>
              </a:xfrm>
              <a:prstGeom prst="rect">
                <a:avLst/>
              </a:prstGeom>
            </p:spPr>
          </p:pic>
          <p:grpSp>
            <p:nvGrpSpPr>
              <p:cNvPr id="65" name="Group 64">
                <a:extLst>
                  <a:ext uri="{FF2B5EF4-FFF2-40B4-BE49-F238E27FC236}">
                    <a16:creationId xmlns:a16="http://schemas.microsoft.com/office/drawing/2014/main" id="{5225A4E4-9727-0D20-4176-2FF7685E9BD6}"/>
                  </a:ext>
                </a:extLst>
              </p:cNvPr>
              <p:cNvGrpSpPr/>
              <p:nvPr/>
            </p:nvGrpSpPr>
            <p:grpSpPr>
              <a:xfrm>
                <a:off x="2280673" y="3755126"/>
                <a:ext cx="886691" cy="474092"/>
                <a:chOff x="3472873" y="3934691"/>
                <a:chExt cx="886691" cy="474092"/>
              </a:xfrm>
            </p:grpSpPr>
            <p:grpSp>
              <p:nvGrpSpPr>
                <p:cNvPr id="66" name="Group 65">
                  <a:extLst>
                    <a:ext uri="{FF2B5EF4-FFF2-40B4-BE49-F238E27FC236}">
                      <a16:creationId xmlns:a16="http://schemas.microsoft.com/office/drawing/2014/main" id="{771ED850-F86B-C481-AC5A-942835B4DEC3}"/>
                    </a:ext>
                  </a:extLst>
                </p:cNvPr>
                <p:cNvGrpSpPr/>
                <p:nvPr/>
              </p:nvGrpSpPr>
              <p:grpSpPr>
                <a:xfrm>
                  <a:off x="3567357" y="4115215"/>
                  <a:ext cx="235653" cy="293568"/>
                  <a:chOff x="1080219" y="2522942"/>
                  <a:chExt cx="2081083" cy="2592541"/>
                </a:xfrm>
              </p:grpSpPr>
              <p:sp>
                <p:nvSpPr>
                  <p:cNvPr id="93" name="Freeform 730">
                    <a:extLst>
                      <a:ext uri="{FF2B5EF4-FFF2-40B4-BE49-F238E27FC236}">
                        <a16:creationId xmlns:a16="http://schemas.microsoft.com/office/drawing/2014/main" id="{8F724033-A1FD-AEEF-350D-A8E4D64F5635}"/>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94" name="Group 93">
                    <a:extLst>
                      <a:ext uri="{FF2B5EF4-FFF2-40B4-BE49-F238E27FC236}">
                        <a16:creationId xmlns:a16="http://schemas.microsoft.com/office/drawing/2014/main" id="{314DC10F-6030-C8C7-B44B-D7535F094229}"/>
                      </a:ext>
                    </a:extLst>
                  </p:cNvPr>
                  <p:cNvGrpSpPr/>
                  <p:nvPr/>
                </p:nvGrpSpPr>
                <p:grpSpPr>
                  <a:xfrm>
                    <a:off x="1080219" y="2541445"/>
                    <a:ext cx="2081083" cy="1008714"/>
                    <a:chOff x="4236585" y="1460718"/>
                    <a:chExt cx="2189996" cy="1061507"/>
                  </a:xfrm>
                </p:grpSpPr>
                <p:sp>
                  <p:nvSpPr>
                    <p:cNvPr id="95" name="Rectangle 94">
                      <a:extLst>
                        <a:ext uri="{FF2B5EF4-FFF2-40B4-BE49-F238E27FC236}">
                          <a16:creationId xmlns:a16="http://schemas.microsoft.com/office/drawing/2014/main" id="{35716B6D-4127-0FEE-8A8A-56F42642B9BE}"/>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96" name="Rectangle 95">
                      <a:extLst>
                        <a:ext uri="{FF2B5EF4-FFF2-40B4-BE49-F238E27FC236}">
                          <a16:creationId xmlns:a16="http://schemas.microsoft.com/office/drawing/2014/main" id="{89623EFC-C09B-255B-4F80-A9A31D40E58D}"/>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67" name="Group 66">
                  <a:extLst>
                    <a:ext uri="{FF2B5EF4-FFF2-40B4-BE49-F238E27FC236}">
                      <a16:creationId xmlns:a16="http://schemas.microsoft.com/office/drawing/2014/main" id="{F5B6259B-C5CE-3506-D094-905CD7612FC6}"/>
                    </a:ext>
                  </a:extLst>
                </p:cNvPr>
                <p:cNvGrpSpPr/>
                <p:nvPr/>
              </p:nvGrpSpPr>
              <p:grpSpPr>
                <a:xfrm>
                  <a:off x="3771651" y="4115214"/>
                  <a:ext cx="235653" cy="293568"/>
                  <a:chOff x="1080219" y="2522942"/>
                  <a:chExt cx="2081083" cy="2592541"/>
                </a:xfrm>
              </p:grpSpPr>
              <p:sp>
                <p:nvSpPr>
                  <p:cNvPr id="89" name="Freeform 730">
                    <a:extLst>
                      <a:ext uri="{FF2B5EF4-FFF2-40B4-BE49-F238E27FC236}">
                        <a16:creationId xmlns:a16="http://schemas.microsoft.com/office/drawing/2014/main" id="{3134CE61-898B-1784-180F-F2D4BC0F88D1}"/>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90" name="Group 89">
                    <a:extLst>
                      <a:ext uri="{FF2B5EF4-FFF2-40B4-BE49-F238E27FC236}">
                        <a16:creationId xmlns:a16="http://schemas.microsoft.com/office/drawing/2014/main" id="{8C7BDD14-4BDD-F963-DAA9-EA86B2C44E40}"/>
                      </a:ext>
                    </a:extLst>
                  </p:cNvPr>
                  <p:cNvGrpSpPr/>
                  <p:nvPr/>
                </p:nvGrpSpPr>
                <p:grpSpPr>
                  <a:xfrm>
                    <a:off x="1080219" y="2541445"/>
                    <a:ext cx="2081083" cy="1008714"/>
                    <a:chOff x="4236585" y="1460718"/>
                    <a:chExt cx="2189996" cy="1061507"/>
                  </a:xfrm>
                </p:grpSpPr>
                <p:sp>
                  <p:nvSpPr>
                    <p:cNvPr id="91" name="Rectangle 90">
                      <a:extLst>
                        <a:ext uri="{FF2B5EF4-FFF2-40B4-BE49-F238E27FC236}">
                          <a16:creationId xmlns:a16="http://schemas.microsoft.com/office/drawing/2014/main" id="{BD60C82B-6B63-CC09-E9A8-6834357F4DD5}"/>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92" name="Rectangle 91">
                      <a:extLst>
                        <a:ext uri="{FF2B5EF4-FFF2-40B4-BE49-F238E27FC236}">
                          <a16:creationId xmlns:a16="http://schemas.microsoft.com/office/drawing/2014/main" id="{DEE77812-5C3C-864B-68D0-68136A53501B}"/>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68" name="Group 67">
                  <a:extLst>
                    <a:ext uri="{FF2B5EF4-FFF2-40B4-BE49-F238E27FC236}">
                      <a16:creationId xmlns:a16="http://schemas.microsoft.com/office/drawing/2014/main" id="{4A7BCE57-4AA5-0CBE-8201-B9AFB4F9B8C6}"/>
                    </a:ext>
                  </a:extLst>
                </p:cNvPr>
                <p:cNvGrpSpPr/>
                <p:nvPr/>
              </p:nvGrpSpPr>
              <p:grpSpPr>
                <a:xfrm>
                  <a:off x="3977750" y="4115214"/>
                  <a:ext cx="235653" cy="293568"/>
                  <a:chOff x="1080219" y="2522942"/>
                  <a:chExt cx="2081083" cy="2592541"/>
                </a:xfrm>
              </p:grpSpPr>
              <p:sp>
                <p:nvSpPr>
                  <p:cNvPr id="85" name="Freeform 730">
                    <a:extLst>
                      <a:ext uri="{FF2B5EF4-FFF2-40B4-BE49-F238E27FC236}">
                        <a16:creationId xmlns:a16="http://schemas.microsoft.com/office/drawing/2014/main" id="{6D086C00-EF41-0250-3A3D-3034C824B78C}"/>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86" name="Group 85">
                    <a:extLst>
                      <a:ext uri="{FF2B5EF4-FFF2-40B4-BE49-F238E27FC236}">
                        <a16:creationId xmlns:a16="http://schemas.microsoft.com/office/drawing/2014/main" id="{DD5BCB14-6B65-9FC8-9DE6-0EA8A1670FF7}"/>
                      </a:ext>
                    </a:extLst>
                  </p:cNvPr>
                  <p:cNvGrpSpPr/>
                  <p:nvPr/>
                </p:nvGrpSpPr>
                <p:grpSpPr>
                  <a:xfrm>
                    <a:off x="1080219" y="2541445"/>
                    <a:ext cx="2081083" cy="1008714"/>
                    <a:chOff x="4236585" y="1460718"/>
                    <a:chExt cx="2189996" cy="1061507"/>
                  </a:xfrm>
                </p:grpSpPr>
                <p:sp>
                  <p:nvSpPr>
                    <p:cNvPr id="87" name="Rectangle 86">
                      <a:extLst>
                        <a:ext uri="{FF2B5EF4-FFF2-40B4-BE49-F238E27FC236}">
                          <a16:creationId xmlns:a16="http://schemas.microsoft.com/office/drawing/2014/main" id="{B35943F0-6858-4920-E975-24440D6741EF}"/>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88" name="Rectangle 87">
                      <a:extLst>
                        <a:ext uri="{FF2B5EF4-FFF2-40B4-BE49-F238E27FC236}">
                          <a16:creationId xmlns:a16="http://schemas.microsoft.com/office/drawing/2014/main" id="{59DCD19D-F8B9-08FB-187B-A99B12DA2863}"/>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69" name="Group 68">
                  <a:extLst>
                    <a:ext uri="{FF2B5EF4-FFF2-40B4-BE49-F238E27FC236}">
                      <a16:creationId xmlns:a16="http://schemas.microsoft.com/office/drawing/2014/main" id="{7B978019-B6FB-4D58-51F8-1890A5B6328D}"/>
                    </a:ext>
                  </a:extLst>
                </p:cNvPr>
                <p:cNvGrpSpPr/>
                <p:nvPr/>
              </p:nvGrpSpPr>
              <p:grpSpPr>
                <a:xfrm>
                  <a:off x="3630315" y="4115215"/>
                  <a:ext cx="235653" cy="293568"/>
                  <a:chOff x="1080219" y="2522942"/>
                  <a:chExt cx="2081083" cy="2592541"/>
                </a:xfrm>
              </p:grpSpPr>
              <p:sp>
                <p:nvSpPr>
                  <p:cNvPr id="81" name="Freeform 730">
                    <a:extLst>
                      <a:ext uri="{FF2B5EF4-FFF2-40B4-BE49-F238E27FC236}">
                        <a16:creationId xmlns:a16="http://schemas.microsoft.com/office/drawing/2014/main" id="{73CB61D7-654C-4179-832F-87B23E3B05B3}"/>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82" name="Group 81">
                    <a:extLst>
                      <a:ext uri="{FF2B5EF4-FFF2-40B4-BE49-F238E27FC236}">
                        <a16:creationId xmlns:a16="http://schemas.microsoft.com/office/drawing/2014/main" id="{E1C2CDC0-11E9-D3D1-78B3-6153283291B5}"/>
                      </a:ext>
                    </a:extLst>
                  </p:cNvPr>
                  <p:cNvGrpSpPr/>
                  <p:nvPr/>
                </p:nvGrpSpPr>
                <p:grpSpPr>
                  <a:xfrm>
                    <a:off x="1080219" y="2541445"/>
                    <a:ext cx="2081083" cy="1008714"/>
                    <a:chOff x="4236585" y="1460718"/>
                    <a:chExt cx="2189996" cy="1061507"/>
                  </a:xfrm>
                </p:grpSpPr>
                <p:sp>
                  <p:nvSpPr>
                    <p:cNvPr id="83" name="Rectangle 82">
                      <a:extLst>
                        <a:ext uri="{FF2B5EF4-FFF2-40B4-BE49-F238E27FC236}">
                          <a16:creationId xmlns:a16="http://schemas.microsoft.com/office/drawing/2014/main" id="{491AEADF-2A5E-69BA-672B-B1954AD5EFCB}"/>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84" name="Rectangle 83">
                      <a:extLst>
                        <a:ext uri="{FF2B5EF4-FFF2-40B4-BE49-F238E27FC236}">
                          <a16:creationId xmlns:a16="http://schemas.microsoft.com/office/drawing/2014/main" id="{B2A295D5-A8D8-492F-1626-4D22F16673DB}"/>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70" name="Group 69">
                  <a:extLst>
                    <a:ext uri="{FF2B5EF4-FFF2-40B4-BE49-F238E27FC236}">
                      <a16:creationId xmlns:a16="http://schemas.microsoft.com/office/drawing/2014/main" id="{1E1DA378-DFF1-26CE-C057-C7CB0CA32AE5}"/>
                    </a:ext>
                  </a:extLst>
                </p:cNvPr>
                <p:cNvGrpSpPr/>
                <p:nvPr/>
              </p:nvGrpSpPr>
              <p:grpSpPr>
                <a:xfrm>
                  <a:off x="3834610" y="4115214"/>
                  <a:ext cx="235653" cy="293568"/>
                  <a:chOff x="1080219" y="2522942"/>
                  <a:chExt cx="2081083" cy="2592541"/>
                </a:xfrm>
              </p:grpSpPr>
              <p:sp>
                <p:nvSpPr>
                  <p:cNvPr id="77" name="Freeform 730">
                    <a:extLst>
                      <a:ext uri="{FF2B5EF4-FFF2-40B4-BE49-F238E27FC236}">
                        <a16:creationId xmlns:a16="http://schemas.microsoft.com/office/drawing/2014/main" id="{E6FCA3FF-AE81-CCB6-65D6-1F6CD498416E}"/>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78" name="Group 77">
                    <a:extLst>
                      <a:ext uri="{FF2B5EF4-FFF2-40B4-BE49-F238E27FC236}">
                        <a16:creationId xmlns:a16="http://schemas.microsoft.com/office/drawing/2014/main" id="{27D89C78-6C18-1A6B-7123-63987CB71DDD}"/>
                      </a:ext>
                    </a:extLst>
                  </p:cNvPr>
                  <p:cNvGrpSpPr/>
                  <p:nvPr/>
                </p:nvGrpSpPr>
                <p:grpSpPr>
                  <a:xfrm>
                    <a:off x="1080219" y="2541445"/>
                    <a:ext cx="2081083" cy="1008714"/>
                    <a:chOff x="4236585" y="1460718"/>
                    <a:chExt cx="2189996" cy="1061507"/>
                  </a:xfrm>
                </p:grpSpPr>
                <p:sp>
                  <p:nvSpPr>
                    <p:cNvPr id="79" name="Rectangle 78">
                      <a:extLst>
                        <a:ext uri="{FF2B5EF4-FFF2-40B4-BE49-F238E27FC236}">
                          <a16:creationId xmlns:a16="http://schemas.microsoft.com/office/drawing/2014/main" id="{D7122A9B-9D6D-D07F-2FB0-2B937FE9DB95}"/>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80" name="Rectangle 79">
                      <a:extLst>
                        <a:ext uri="{FF2B5EF4-FFF2-40B4-BE49-F238E27FC236}">
                          <a16:creationId xmlns:a16="http://schemas.microsoft.com/office/drawing/2014/main" id="{BD0009CB-F4CE-D73B-BD82-049D923F9BD2}"/>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71" name="Group 70">
                  <a:extLst>
                    <a:ext uri="{FF2B5EF4-FFF2-40B4-BE49-F238E27FC236}">
                      <a16:creationId xmlns:a16="http://schemas.microsoft.com/office/drawing/2014/main" id="{89BB7764-DA7C-28EC-187D-98359E034B9D}"/>
                    </a:ext>
                  </a:extLst>
                </p:cNvPr>
                <p:cNvGrpSpPr/>
                <p:nvPr/>
              </p:nvGrpSpPr>
              <p:grpSpPr>
                <a:xfrm>
                  <a:off x="4040709" y="4115214"/>
                  <a:ext cx="235653" cy="293568"/>
                  <a:chOff x="1080219" y="2522942"/>
                  <a:chExt cx="2081083" cy="2592541"/>
                </a:xfrm>
              </p:grpSpPr>
              <p:sp>
                <p:nvSpPr>
                  <p:cNvPr id="73" name="Freeform 730">
                    <a:extLst>
                      <a:ext uri="{FF2B5EF4-FFF2-40B4-BE49-F238E27FC236}">
                        <a16:creationId xmlns:a16="http://schemas.microsoft.com/office/drawing/2014/main" id="{AD109C8D-6F18-D047-3B9F-E272E944A190}"/>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74" name="Group 73">
                    <a:extLst>
                      <a:ext uri="{FF2B5EF4-FFF2-40B4-BE49-F238E27FC236}">
                        <a16:creationId xmlns:a16="http://schemas.microsoft.com/office/drawing/2014/main" id="{6E5CEB48-68BD-A4FF-63A3-47CE590414CB}"/>
                      </a:ext>
                    </a:extLst>
                  </p:cNvPr>
                  <p:cNvGrpSpPr/>
                  <p:nvPr/>
                </p:nvGrpSpPr>
                <p:grpSpPr>
                  <a:xfrm>
                    <a:off x="1080219" y="2541445"/>
                    <a:ext cx="2081083" cy="1008714"/>
                    <a:chOff x="4236585" y="1460718"/>
                    <a:chExt cx="2189996" cy="1061507"/>
                  </a:xfrm>
                </p:grpSpPr>
                <p:sp>
                  <p:nvSpPr>
                    <p:cNvPr id="75" name="Rectangle 74">
                      <a:extLst>
                        <a:ext uri="{FF2B5EF4-FFF2-40B4-BE49-F238E27FC236}">
                          <a16:creationId xmlns:a16="http://schemas.microsoft.com/office/drawing/2014/main" id="{4984D599-B0F8-88E5-AB30-4EBA7D345124}"/>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76" name="Rectangle 75">
                      <a:extLst>
                        <a:ext uri="{FF2B5EF4-FFF2-40B4-BE49-F238E27FC236}">
                          <a16:creationId xmlns:a16="http://schemas.microsoft.com/office/drawing/2014/main" id="{4995E89A-D289-AF9C-2D3E-CA98839DD3A7}"/>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sp>
              <p:nvSpPr>
                <p:cNvPr id="72" name="Rectangle 71">
                  <a:extLst>
                    <a:ext uri="{FF2B5EF4-FFF2-40B4-BE49-F238E27FC236}">
                      <a16:creationId xmlns:a16="http://schemas.microsoft.com/office/drawing/2014/main" id="{CF8040A9-3138-9551-009F-6E78827031FC}"/>
                    </a:ext>
                  </a:extLst>
                </p:cNvPr>
                <p:cNvSpPr/>
                <p:nvPr/>
              </p:nvSpPr>
              <p:spPr>
                <a:xfrm>
                  <a:off x="3472873" y="3934691"/>
                  <a:ext cx="886691" cy="179276"/>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a:endParaRPr>
                </a:p>
              </p:txBody>
            </p:sp>
          </p:grpSp>
        </p:grpSp>
        <p:grpSp>
          <p:nvGrpSpPr>
            <p:cNvPr id="22" name="Group 21">
              <a:extLst>
                <a:ext uri="{FF2B5EF4-FFF2-40B4-BE49-F238E27FC236}">
                  <a16:creationId xmlns:a16="http://schemas.microsoft.com/office/drawing/2014/main" id="{4E5A49A8-4CC4-9D36-89F6-61D737C98894}"/>
                </a:ext>
              </a:extLst>
            </p:cNvPr>
            <p:cNvGrpSpPr/>
            <p:nvPr/>
          </p:nvGrpSpPr>
          <p:grpSpPr>
            <a:xfrm>
              <a:off x="1580943" y="970737"/>
              <a:ext cx="469168" cy="737517"/>
              <a:chOff x="1664588" y="209985"/>
              <a:chExt cx="1014409" cy="1590603"/>
            </a:xfrm>
          </p:grpSpPr>
          <p:pic>
            <p:nvPicPr>
              <p:cNvPr id="31" name="Picture 30">
                <a:extLst>
                  <a:ext uri="{FF2B5EF4-FFF2-40B4-BE49-F238E27FC236}">
                    <a16:creationId xmlns:a16="http://schemas.microsoft.com/office/drawing/2014/main" id="{A99E4B67-BE04-7D00-C96F-9F8226497F4E}"/>
                  </a:ext>
                </a:extLst>
              </p:cNvPr>
              <p:cNvPicPr>
                <a:picLocks noChangeAspect="1"/>
              </p:cNvPicPr>
              <p:nvPr/>
            </p:nvPicPr>
            <p:blipFill>
              <a:blip r:embed="rId8">
                <a:extLst>
                  <a:ext uri="{BEBA8EAE-BF5A-486C-A8C5-ECC9F3942E4B}">
                    <a14:imgProps xmlns:a14="http://schemas.microsoft.com/office/drawing/2010/main">
                      <a14:imgLayer r:embed="rId9">
                        <a14:imgEffect>
                          <a14:backgroundRemoval t="2983" b="96075" l="8600" r="93255">
                            <a14:foregroundMark x1="30523" y1="7378" x2="47892" y2="5495"/>
                            <a14:foregroundMark x1="47892" y1="5495" x2="66105" y2="7378"/>
                            <a14:foregroundMark x1="66105" y1="7378" x2="79258" y2="17425"/>
                            <a14:foregroundMark x1="79258" y1="17425" x2="87352" y2="33909"/>
                            <a14:foregroundMark x1="87352" y1="33909" x2="88702" y2="40659"/>
                            <a14:foregroundMark x1="88702" y1="40659" x2="88364" y2="43328"/>
                            <a14:foregroundMark x1="90894" y1="44113" x2="93255" y2="33124"/>
                            <a14:foregroundMark x1="61720" y1="3140" x2="44519" y2="2983"/>
                            <a14:foregroundMark x1="47049" y1="91052" x2="51939" y2="96232"/>
                            <a14:foregroundMark x1="51939" y1="96232" x2="51939" y2="96232"/>
                            <a14:foregroundMark x1="8954" y1="34250" x2="9949" y2="40502"/>
                            <a14:foregroundMark x1="8600" y1="32025" x2="8638" y2="32266"/>
                            <a14:backgroundMark x1="8094" y1="32182" x2="7757" y2="34066"/>
                          </a14:backgroundRemoval>
                        </a14:imgEffect>
                        <a14:imgEffect>
                          <a14:brightnessContrast bright="20000"/>
                        </a14:imgEffect>
                      </a14:imgLayer>
                    </a14:imgProps>
                  </a:ext>
                </a:extLst>
              </a:blip>
              <a:stretch>
                <a:fillRect/>
              </a:stretch>
            </p:blipFill>
            <p:spPr>
              <a:xfrm>
                <a:off x="1664588" y="209985"/>
                <a:ext cx="1014409" cy="1089677"/>
              </a:xfrm>
              <a:prstGeom prst="rect">
                <a:avLst/>
              </a:prstGeom>
            </p:spPr>
          </p:pic>
          <p:grpSp>
            <p:nvGrpSpPr>
              <p:cNvPr id="32" name="Group 31">
                <a:extLst>
                  <a:ext uri="{FF2B5EF4-FFF2-40B4-BE49-F238E27FC236}">
                    <a16:creationId xmlns:a16="http://schemas.microsoft.com/office/drawing/2014/main" id="{221FB9A7-1F2D-91EC-F527-A71D52D44130}"/>
                  </a:ext>
                </a:extLst>
              </p:cNvPr>
              <p:cNvGrpSpPr/>
              <p:nvPr/>
            </p:nvGrpSpPr>
            <p:grpSpPr>
              <a:xfrm>
                <a:off x="1778288" y="1326496"/>
                <a:ext cx="886691" cy="474092"/>
                <a:chOff x="3472873" y="3934691"/>
                <a:chExt cx="886691" cy="474092"/>
              </a:xfrm>
            </p:grpSpPr>
            <p:grpSp>
              <p:nvGrpSpPr>
                <p:cNvPr id="33" name="Group 32">
                  <a:extLst>
                    <a:ext uri="{FF2B5EF4-FFF2-40B4-BE49-F238E27FC236}">
                      <a16:creationId xmlns:a16="http://schemas.microsoft.com/office/drawing/2014/main" id="{A2574E1E-F20F-A78C-E2D8-C23C5C179B8B}"/>
                    </a:ext>
                  </a:extLst>
                </p:cNvPr>
                <p:cNvGrpSpPr/>
                <p:nvPr/>
              </p:nvGrpSpPr>
              <p:grpSpPr>
                <a:xfrm>
                  <a:off x="3567357" y="4115215"/>
                  <a:ext cx="235653" cy="293568"/>
                  <a:chOff x="1080219" y="2522942"/>
                  <a:chExt cx="2081083" cy="2592541"/>
                </a:xfrm>
              </p:grpSpPr>
              <p:sp>
                <p:nvSpPr>
                  <p:cNvPr id="60" name="Freeform 730">
                    <a:extLst>
                      <a:ext uri="{FF2B5EF4-FFF2-40B4-BE49-F238E27FC236}">
                        <a16:creationId xmlns:a16="http://schemas.microsoft.com/office/drawing/2014/main" id="{DC1C6CBE-6B2B-C01E-7A53-1F730903D3A9}"/>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61" name="Group 60">
                    <a:extLst>
                      <a:ext uri="{FF2B5EF4-FFF2-40B4-BE49-F238E27FC236}">
                        <a16:creationId xmlns:a16="http://schemas.microsoft.com/office/drawing/2014/main" id="{2E8709B1-D7C8-0C40-557D-2AD6163E4E0D}"/>
                      </a:ext>
                    </a:extLst>
                  </p:cNvPr>
                  <p:cNvGrpSpPr/>
                  <p:nvPr/>
                </p:nvGrpSpPr>
                <p:grpSpPr>
                  <a:xfrm>
                    <a:off x="1080219" y="2541445"/>
                    <a:ext cx="2081083" cy="1008714"/>
                    <a:chOff x="4236585" y="1460718"/>
                    <a:chExt cx="2189996" cy="1061507"/>
                  </a:xfrm>
                </p:grpSpPr>
                <p:sp>
                  <p:nvSpPr>
                    <p:cNvPr id="62" name="Rectangle 61">
                      <a:extLst>
                        <a:ext uri="{FF2B5EF4-FFF2-40B4-BE49-F238E27FC236}">
                          <a16:creationId xmlns:a16="http://schemas.microsoft.com/office/drawing/2014/main" id="{573DB4B1-4982-15C3-0476-D7B83B3EB117}"/>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63" name="Rectangle 62">
                      <a:extLst>
                        <a:ext uri="{FF2B5EF4-FFF2-40B4-BE49-F238E27FC236}">
                          <a16:creationId xmlns:a16="http://schemas.microsoft.com/office/drawing/2014/main" id="{C5962880-2693-5D22-1F33-6B3781855C30}"/>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34" name="Group 33">
                  <a:extLst>
                    <a:ext uri="{FF2B5EF4-FFF2-40B4-BE49-F238E27FC236}">
                      <a16:creationId xmlns:a16="http://schemas.microsoft.com/office/drawing/2014/main" id="{9D754FF3-9589-B5ED-4F8E-DC565B55A6B8}"/>
                    </a:ext>
                  </a:extLst>
                </p:cNvPr>
                <p:cNvGrpSpPr/>
                <p:nvPr/>
              </p:nvGrpSpPr>
              <p:grpSpPr>
                <a:xfrm>
                  <a:off x="3771651" y="4115214"/>
                  <a:ext cx="235653" cy="293568"/>
                  <a:chOff x="1080219" y="2522942"/>
                  <a:chExt cx="2081083" cy="2592541"/>
                </a:xfrm>
              </p:grpSpPr>
              <p:sp>
                <p:nvSpPr>
                  <p:cNvPr id="56" name="Freeform 730">
                    <a:extLst>
                      <a:ext uri="{FF2B5EF4-FFF2-40B4-BE49-F238E27FC236}">
                        <a16:creationId xmlns:a16="http://schemas.microsoft.com/office/drawing/2014/main" id="{E46A8F1B-7B77-52ED-B69C-5823DEF61309}"/>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57" name="Group 56">
                    <a:extLst>
                      <a:ext uri="{FF2B5EF4-FFF2-40B4-BE49-F238E27FC236}">
                        <a16:creationId xmlns:a16="http://schemas.microsoft.com/office/drawing/2014/main" id="{1A8EBA20-001D-DBCC-FD0A-D7C709F082CE}"/>
                      </a:ext>
                    </a:extLst>
                  </p:cNvPr>
                  <p:cNvGrpSpPr/>
                  <p:nvPr/>
                </p:nvGrpSpPr>
                <p:grpSpPr>
                  <a:xfrm>
                    <a:off x="1080219" y="2541445"/>
                    <a:ext cx="2081083" cy="1008714"/>
                    <a:chOff x="4236585" y="1460718"/>
                    <a:chExt cx="2189996" cy="1061507"/>
                  </a:xfrm>
                </p:grpSpPr>
                <p:sp>
                  <p:nvSpPr>
                    <p:cNvPr id="58" name="Rectangle 57">
                      <a:extLst>
                        <a:ext uri="{FF2B5EF4-FFF2-40B4-BE49-F238E27FC236}">
                          <a16:creationId xmlns:a16="http://schemas.microsoft.com/office/drawing/2014/main" id="{42E9063D-2379-B973-473E-7E7BCE399547}"/>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59" name="Rectangle 58">
                      <a:extLst>
                        <a:ext uri="{FF2B5EF4-FFF2-40B4-BE49-F238E27FC236}">
                          <a16:creationId xmlns:a16="http://schemas.microsoft.com/office/drawing/2014/main" id="{9A8C62E5-B400-828C-8984-532AA38B32DB}"/>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35" name="Group 34">
                  <a:extLst>
                    <a:ext uri="{FF2B5EF4-FFF2-40B4-BE49-F238E27FC236}">
                      <a16:creationId xmlns:a16="http://schemas.microsoft.com/office/drawing/2014/main" id="{A8DDF48E-3AF6-3AA1-8B7E-E8B2DC21F174}"/>
                    </a:ext>
                  </a:extLst>
                </p:cNvPr>
                <p:cNvGrpSpPr/>
                <p:nvPr/>
              </p:nvGrpSpPr>
              <p:grpSpPr>
                <a:xfrm>
                  <a:off x="3977750" y="4115214"/>
                  <a:ext cx="235653" cy="293568"/>
                  <a:chOff x="1080219" y="2522942"/>
                  <a:chExt cx="2081083" cy="2592541"/>
                </a:xfrm>
              </p:grpSpPr>
              <p:sp>
                <p:nvSpPr>
                  <p:cNvPr id="52" name="Freeform 730">
                    <a:extLst>
                      <a:ext uri="{FF2B5EF4-FFF2-40B4-BE49-F238E27FC236}">
                        <a16:creationId xmlns:a16="http://schemas.microsoft.com/office/drawing/2014/main" id="{2E1F122B-B154-8BCD-85E1-D9FB44CA3B15}"/>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53" name="Group 52">
                    <a:extLst>
                      <a:ext uri="{FF2B5EF4-FFF2-40B4-BE49-F238E27FC236}">
                        <a16:creationId xmlns:a16="http://schemas.microsoft.com/office/drawing/2014/main" id="{CA87C39F-0E12-B2AC-F017-DC2467B17182}"/>
                      </a:ext>
                    </a:extLst>
                  </p:cNvPr>
                  <p:cNvGrpSpPr/>
                  <p:nvPr/>
                </p:nvGrpSpPr>
                <p:grpSpPr>
                  <a:xfrm>
                    <a:off x="1080219" y="2541445"/>
                    <a:ext cx="2081083" cy="1008714"/>
                    <a:chOff x="4236585" y="1460718"/>
                    <a:chExt cx="2189996" cy="1061507"/>
                  </a:xfrm>
                </p:grpSpPr>
                <p:sp>
                  <p:nvSpPr>
                    <p:cNvPr id="54" name="Rectangle 53">
                      <a:extLst>
                        <a:ext uri="{FF2B5EF4-FFF2-40B4-BE49-F238E27FC236}">
                          <a16:creationId xmlns:a16="http://schemas.microsoft.com/office/drawing/2014/main" id="{432FC059-75BD-452A-B44F-67AF651F6201}"/>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55" name="Rectangle 54">
                      <a:extLst>
                        <a:ext uri="{FF2B5EF4-FFF2-40B4-BE49-F238E27FC236}">
                          <a16:creationId xmlns:a16="http://schemas.microsoft.com/office/drawing/2014/main" id="{04BA13C1-B776-F822-DB94-0BBFD2B43C16}"/>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36" name="Group 35">
                  <a:extLst>
                    <a:ext uri="{FF2B5EF4-FFF2-40B4-BE49-F238E27FC236}">
                      <a16:creationId xmlns:a16="http://schemas.microsoft.com/office/drawing/2014/main" id="{18CDBF2E-CE3B-C944-A5AB-538CC1EF5E71}"/>
                    </a:ext>
                  </a:extLst>
                </p:cNvPr>
                <p:cNvGrpSpPr/>
                <p:nvPr/>
              </p:nvGrpSpPr>
              <p:grpSpPr>
                <a:xfrm>
                  <a:off x="3630315" y="4115215"/>
                  <a:ext cx="235653" cy="293568"/>
                  <a:chOff x="1080219" y="2522942"/>
                  <a:chExt cx="2081083" cy="2592541"/>
                </a:xfrm>
              </p:grpSpPr>
              <p:sp>
                <p:nvSpPr>
                  <p:cNvPr id="48" name="Freeform 730">
                    <a:extLst>
                      <a:ext uri="{FF2B5EF4-FFF2-40B4-BE49-F238E27FC236}">
                        <a16:creationId xmlns:a16="http://schemas.microsoft.com/office/drawing/2014/main" id="{CB4D0922-13BC-D3F4-3405-F835E5799CB3}"/>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49" name="Group 48">
                    <a:extLst>
                      <a:ext uri="{FF2B5EF4-FFF2-40B4-BE49-F238E27FC236}">
                        <a16:creationId xmlns:a16="http://schemas.microsoft.com/office/drawing/2014/main" id="{9B7857DF-2856-6644-7458-80EE4816DB01}"/>
                      </a:ext>
                    </a:extLst>
                  </p:cNvPr>
                  <p:cNvGrpSpPr/>
                  <p:nvPr/>
                </p:nvGrpSpPr>
                <p:grpSpPr>
                  <a:xfrm>
                    <a:off x="1080219" y="2541445"/>
                    <a:ext cx="2081083" cy="1008714"/>
                    <a:chOff x="4236585" y="1460718"/>
                    <a:chExt cx="2189996" cy="1061507"/>
                  </a:xfrm>
                </p:grpSpPr>
                <p:sp>
                  <p:nvSpPr>
                    <p:cNvPr id="50" name="Rectangle 49">
                      <a:extLst>
                        <a:ext uri="{FF2B5EF4-FFF2-40B4-BE49-F238E27FC236}">
                          <a16:creationId xmlns:a16="http://schemas.microsoft.com/office/drawing/2014/main" id="{B1B79CA9-DB2D-CA30-2DE4-B11F38F97EB2}"/>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51" name="Rectangle 50">
                      <a:extLst>
                        <a:ext uri="{FF2B5EF4-FFF2-40B4-BE49-F238E27FC236}">
                          <a16:creationId xmlns:a16="http://schemas.microsoft.com/office/drawing/2014/main" id="{A828FD03-B7E0-26DD-8F65-C19F7ECCE962}"/>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37" name="Group 36">
                  <a:extLst>
                    <a:ext uri="{FF2B5EF4-FFF2-40B4-BE49-F238E27FC236}">
                      <a16:creationId xmlns:a16="http://schemas.microsoft.com/office/drawing/2014/main" id="{3E9C4712-7477-45DF-52AD-47970CF14294}"/>
                    </a:ext>
                  </a:extLst>
                </p:cNvPr>
                <p:cNvGrpSpPr/>
                <p:nvPr/>
              </p:nvGrpSpPr>
              <p:grpSpPr>
                <a:xfrm>
                  <a:off x="3834610" y="4115214"/>
                  <a:ext cx="235653" cy="293568"/>
                  <a:chOff x="1080219" y="2522942"/>
                  <a:chExt cx="2081083" cy="2592541"/>
                </a:xfrm>
              </p:grpSpPr>
              <p:sp>
                <p:nvSpPr>
                  <p:cNvPr id="44" name="Freeform 730">
                    <a:extLst>
                      <a:ext uri="{FF2B5EF4-FFF2-40B4-BE49-F238E27FC236}">
                        <a16:creationId xmlns:a16="http://schemas.microsoft.com/office/drawing/2014/main" id="{459DA8E3-C131-1E7F-0FFA-A7D7041B07A9}"/>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45" name="Group 44">
                    <a:extLst>
                      <a:ext uri="{FF2B5EF4-FFF2-40B4-BE49-F238E27FC236}">
                        <a16:creationId xmlns:a16="http://schemas.microsoft.com/office/drawing/2014/main" id="{40C1B224-09AF-D85F-0A2C-34A9BCED1BE8}"/>
                      </a:ext>
                    </a:extLst>
                  </p:cNvPr>
                  <p:cNvGrpSpPr/>
                  <p:nvPr/>
                </p:nvGrpSpPr>
                <p:grpSpPr>
                  <a:xfrm>
                    <a:off x="1080219" y="2541445"/>
                    <a:ext cx="2081083" cy="1008714"/>
                    <a:chOff x="4236585" y="1460718"/>
                    <a:chExt cx="2189996" cy="1061507"/>
                  </a:xfrm>
                </p:grpSpPr>
                <p:sp>
                  <p:nvSpPr>
                    <p:cNvPr id="46" name="Rectangle 45">
                      <a:extLst>
                        <a:ext uri="{FF2B5EF4-FFF2-40B4-BE49-F238E27FC236}">
                          <a16:creationId xmlns:a16="http://schemas.microsoft.com/office/drawing/2014/main" id="{DA439A4E-56B3-3ECF-6095-2848B2323AD8}"/>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47" name="Rectangle 46">
                      <a:extLst>
                        <a:ext uri="{FF2B5EF4-FFF2-40B4-BE49-F238E27FC236}">
                          <a16:creationId xmlns:a16="http://schemas.microsoft.com/office/drawing/2014/main" id="{385C41BC-2D73-4ECF-5765-FCB02A55ED70}"/>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grpSp>
              <p:nvGrpSpPr>
                <p:cNvPr id="38" name="Group 37">
                  <a:extLst>
                    <a:ext uri="{FF2B5EF4-FFF2-40B4-BE49-F238E27FC236}">
                      <a16:creationId xmlns:a16="http://schemas.microsoft.com/office/drawing/2014/main" id="{8FD49CEF-4142-C54F-C332-3DAE97B0FC02}"/>
                    </a:ext>
                  </a:extLst>
                </p:cNvPr>
                <p:cNvGrpSpPr/>
                <p:nvPr/>
              </p:nvGrpSpPr>
              <p:grpSpPr>
                <a:xfrm>
                  <a:off x="4040709" y="4115214"/>
                  <a:ext cx="235653" cy="293568"/>
                  <a:chOff x="1080219" y="2522942"/>
                  <a:chExt cx="2081083" cy="2592541"/>
                </a:xfrm>
              </p:grpSpPr>
              <p:sp>
                <p:nvSpPr>
                  <p:cNvPr id="40" name="Freeform 730">
                    <a:extLst>
                      <a:ext uri="{FF2B5EF4-FFF2-40B4-BE49-F238E27FC236}">
                        <a16:creationId xmlns:a16="http://schemas.microsoft.com/office/drawing/2014/main" id="{D0DD7DB1-41B4-A529-C1DE-20A64B602294}"/>
                      </a:ext>
                    </a:extLst>
                  </p:cNvPr>
                  <p:cNvSpPr/>
                  <p:nvPr/>
                </p:nvSpPr>
                <p:spPr>
                  <a:xfrm rot="5400000">
                    <a:off x="816519" y="3142941"/>
                    <a:ext cx="2592541" cy="1352544"/>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nvGrpSpPr>
                  <p:cNvPr id="41" name="Group 40">
                    <a:extLst>
                      <a:ext uri="{FF2B5EF4-FFF2-40B4-BE49-F238E27FC236}">
                        <a16:creationId xmlns:a16="http://schemas.microsoft.com/office/drawing/2014/main" id="{FE79225D-12AF-6D61-D1BF-4B752E76F81E}"/>
                      </a:ext>
                    </a:extLst>
                  </p:cNvPr>
                  <p:cNvGrpSpPr/>
                  <p:nvPr/>
                </p:nvGrpSpPr>
                <p:grpSpPr>
                  <a:xfrm>
                    <a:off x="1080219" y="2541445"/>
                    <a:ext cx="2081083" cy="1008714"/>
                    <a:chOff x="4236585" y="1460718"/>
                    <a:chExt cx="2189996" cy="1061507"/>
                  </a:xfrm>
                </p:grpSpPr>
                <p:sp>
                  <p:nvSpPr>
                    <p:cNvPr id="42" name="Rectangle 41">
                      <a:extLst>
                        <a:ext uri="{FF2B5EF4-FFF2-40B4-BE49-F238E27FC236}">
                          <a16:creationId xmlns:a16="http://schemas.microsoft.com/office/drawing/2014/main" id="{0A55C425-7CD9-E1F9-71E1-D1D9E282AC1E}"/>
                        </a:ext>
                      </a:extLst>
                    </p:cNvPr>
                    <p:cNvSpPr/>
                    <p:nvPr/>
                  </p:nvSpPr>
                  <p:spPr>
                    <a:xfrm rot="323543">
                      <a:off x="5962453" y="1460718"/>
                      <a:ext cx="464128"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43" name="Rectangle 42">
                      <a:extLst>
                        <a:ext uri="{FF2B5EF4-FFF2-40B4-BE49-F238E27FC236}">
                          <a16:creationId xmlns:a16="http://schemas.microsoft.com/office/drawing/2014/main" id="{F5143CF5-EA09-E064-4020-CD6720AD286B}"/>
                        </a:ext>
                      </a:extLst>
                    </p:cNvPr>
                    <p:cNvSpPr/>
                    <p:nvPr/>
                  </p:nvSpPr>
                  <p:spPr>
                    <a:xfrm rot="21160885">
                      <a:off x="4236585" y="1466508"/>
                      <a:ext cx="464130" cy="1055717"/>
                    </a:xfrm>
                    <a:prstGeom prst="rect">
                      <a:avLst/>
                    </a:prstGeom>
                    <a:solidFill>
                      <a:schemeClr val="tx1">
                        <a:lumMod val="85000"/>
                        <a:lumOff val="1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grpSp>
            </p:grpSp>
            <p:sp>
              <p:nvSpPr>
                <p:cNvPr id="39" name="Rectangle 38">
                  <a:extLst>
                    <a:ext uri="{FF2B5EF4-FFF2-40B4-BE49-F238E27FC236}">
                      <a16:creationId xmlns:a16="http://schemas.microsoft.com/office/drawing/2014/main" id="{9F34A9E1-FA00-BA08-3607-8F29849F1C95}"/>
                    </a:ext>
                  </a:extLst>
                </p:cNvPr>
                <p:cNvSpPr/>
                <p:nvPr/>
              </p:nvSpPr>
              <p:spPr>
                <a:xfrm>
                  <a:off x="3472873" y="3934691"/>
                  <a:ext cx="886691" cy="179276"/>
                </a:xfrm>
                <a:prstGeom prst="rect">
                  <a:avLst/>
                </a:prstGeom>
                <a:solidFill>
                  <a:schemeClr val="accent6"/>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prstClr val="white"/>
                    </a:solidFill>
                    <a:latin typeface="Arial"/>
                  </a:endParaRPr>
                </a:p>
              </p:txBody>
            </p:sp>
          </p:grpSp>
        </p:grpSp>
        <p:pic>
          <p:nvPicPr>
            <p:cNvPr id="23" name="Picture 22" descr="Shape&#10;&#10;Description automatically generated">
              <a:extLst>
                <a:ext uri="{FF2B5EF4-FFF2-40B4-BE49-F238E27FC236}">
                  <a16:creationId xmlns:a16="http://schemas.microsoft.com/office/drawing/2014/main" id="{3BF9D65A-EA7A-EADC-C0FD-E981E9C3CDB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8572532">
              <a:off x="8666113" y="6476781"/>
              <a:ext cx="350767" cy="247706"/>
            </a:xfrm>
            <a:prstGeom prst="rect">
              <a:avLst/>
            </a:prstGeom>
          </p:spPr>
        </p:pic>
        <p:sp>
          <p:nvSpPr>
            <p:cNvPr id="24" name="Freeform 730">
              <a:extLst>
                <a:ext uri="{FF2B5EF4-FFF2-40B4-BE49-F238E27FC236}">
                  <a16:creationId xmlns:a16="http://schemas.microsoft.com/office/drawing/2014/main" id="{D0411541-1386-3CBA-E327-3D29FB3DF4B9}"/>
                </a:ext>
              </a:extLst>
            </p:cNvPr>
            <p:cNvSpPr/>
            <p:nvPr/>
          </p:nvSpPr>
          <p:spPr>
            <a:xfrm rot="2334096">
              <a:off x="4226015" y="6409482"/>
              <a:ext cx="469876" cy="245138"/>
            </a:xfrm>
            <a:custGeom>
              <a:avLst/>
              <a:gdLst>
                <a:gd name="connsiteX0" fmla="*/ 64438 w 2601346"/>
                <a:gd name="connsiteY0" fmla="*/ 86722 h 1384067"/>
                <a:gd name="connsiteX1" fmla="*/ 329614 w 2601346"/>
                <a:gd name="connsiteY1" fmla="*/ 95866 h 1384067"/>
                <a:gd name="connsiteX2" fmla="*/ 567358 w 2601346"/>
                <a:gd name="connsiteY2" fmla="*/ 114154 h 1384067"/>
                <a:gd name="connsiteX3" fmla="*/ 1006270 w 2601346"/>
                <a:gd name="connsiteY3" fmla="*/ 159874 h 1384067"/>
                <a:gd name="connsiteX4" fmla="*/ 1655494 w 2601346"/>
                <a:gd name="connsiteY4" fmla="*/ 324466 h 1384067"/>
                <a:gd name="connsiteX5" fmla="*/ 2103550 w 2601346"/>
                <a:gd name="connsiteY5" fmla="*/ 479914 h 1384067"/>
                <a:gd name="connsiteX6" fmla="*/ 2359582 w 2601346"/>
                <a:gd name="connsiteY6" fmla="*/ 589642 h 1384067"/>
                <a:gd name="connsiteX7" fmla="*/ 2451022 w 2601346"/>
                <a:gd name="connsiteY7" fmla="*/ 635362 h 1384067"/>
                <a:gd name="connsiteX8" fmla="*/ 2524174 w 2601346"/>
                <a:gd name="connsiteY8" fmla="*/ 671938 h 1384067"/>
                <a:gd name="connsiteX9" fmla="*/ 2579038 w 2601346"/>
                <a:gd name="connsiteY9" fmla="*/ 699370 h 1384067"/>
                <a:gd name="connsiteX10" fmla="*/ 2597326 w 2601346"/>
                <a:gd name="connsiteY10" fmla="*/ 726802 h 1384067"/>
                <a:gd name="connsiteX11" fmla="*/ 2505886 w 2601346"/>
                <a:gd name="connsiteY11" fmla="*/ 781666 h 1384067"/>
                <a:gd name="connsiteX12" fmla="*/ 2441878 w 2601346"/>
                <a:gd name="connsiteY12" fmla="*/ 818242 h 1384067"/>
                <a:gd name="connsiteX13" fmla="*/ 2295574 w 2601346"/>
                <a:gd name="connsiteY13" fmla="*/ 873106 h 1384067"/>
                <a:gd name="connsiteX14" fmla="*/ 2002966 w 2601346"/>
                <a:gd name="connsiteY14" fmla="*/ 1010266 h 1384067"/>
                <a:gd name="connsiteX15" fmla="*/ 1481758 w 2601346"/>
                <a:gd name="connsiteY15" fmla="*/ 1174858 h 1384067"/>
                <a:gd name="connsiteX16" fmla="*/ 841678 w 2601346"/>
                <a:gd name="connsiteY16" fmla="*/ 1312018 h 1384067"/>
                <a:gd name="connsiteX17" fmla="*/ 55294 w 2601346"/>
                <a:gd name="connsiteY17" fmla="*/ 1366882 h 1384067"/>
                <a:gd name="connsiteX18" fmla="*/ 64438 w 2601346"/>
                <a:gd name="connsiteY18" fmla="*/ 1357738 h 1384067"/>
                <a:gd name="connsiteX19" fmla="*/ 64438 w 2601346"/>
                <a:gd name="connsiteY19" fmla="*/ 1321162 h 1384067"/>
                <a:gd name="connsiteX20" fmla="*/ 64438 w 2601346"/>
                <a:gd name="connsiteY20" fmla="*/ 1284586 h 1384067"/>
                <a:gd name="connsiteX21" fmla="*/ 64438 w 2601346"/>
                <a:gd name="connsiteY21" fmla="*/ 86722 h 1384067"/>
                <a:gd name="connsiteX0" fmla="*/ 42820 w 2579728"/>
                <a:gd name="connsiteY0" fmla="*/ 86722 h 1384067"/>
                <a:gd name="connsiteX1" fmla="*/ 307996 w 2579728"/>
                <a:gd name="connsiteY1" fmla="*/ 95866 h 1384067"/>
                <a:gd name="connsiteX2" fmla="*/ 545740 w 2579728"/>
                <a:gd name="connsiteY2" fmla="*/ 114154 h 1384067"/>
                <a:gd name="connsiteX3" fmla="*/ 984652 w 2579728"/>
                <a:gd name="connsiteY3" fmla="*/ 159874 h 1384067"/>
                <a:gd name="connsiteX4" fmla="*/ 1633876 w 2579728"/>
                <a:gd name="connsiteY4" fmla="*/ 324466 h 1384067"/>
                <a:gd name="connsiteX5" fmla="*/ 2081932 w 2579728"/>
                <a:gd name="connsiteY5" fmla="*/ 479914 h 1384067"/>
                <a:gd name="connsiteX6" fmla="*/ 2337964 w 2579728"/>
                <a:gd name="connsiteY6" fmla="*/ 589642 h 1384067"/>
                <a:gd name="connsiteX7" fmla="*/ 2429404 w 2579728"/>
                <a:gd name="connsiteY7" fmla="*/ 635362 h 1384067"/>
                <a:gd name="connsiteX8" fmla="*/ 2502556 w 2579728"/>
                <a:gd name="connsiteY8" fmla="*/ 671938 h 1384067"/>
                <a:gd name="connsiteX9" fmla="*/ 2557420 w 2579728"/>
                <a:gd name="connsiteY9" fmla="*/ 699370 h 1384067"/>
                <a:gd name="connsiteX10" fmla="*/ 2575708 w 2579728"/>
                <a:gd name="connsiteY10" fmla="*/ 726802 h 1384067"/>
                <a:gd name="connsiteX11" fmla="*/ 2484268 w 2579728"/>
                <a:gd name="connsiteY11" fmla="*/ 781666 h 1384067"/>
                <a:gd name="connsiteX12" fmla="*/ 2420260 w 2579728"/>
                <a:gd name="connsiteY12" fmla="*/ 818242 h 1384067"/>
                <a:gd name="connsiteX13" fmla="*/ 2273956 w 2579728"/>
                <a:gd name="connsiteY13" fmla="*/ 873106 h 1384067"/>
                <a:gd name="connsiteX14" fmla="*/ 1981348 w 2579728"/>
                <a:gd name="connsiteY14" fmla="*/ 1010266 h 1384067"/>
                <a:gd name="connsiteX15" fmla="*/ 1460140 w 2579728"/>
                <a:gd name="connsiteY15" fmla="*/ 1174858 h 1384067"/>
                <a:gd name="connsiteX16" fmla="*/ 820060 w 2579728"/>
                <a:gd name="connsiteY16" fmla="*/ 1312018 h 1384067"/>
                <a:gd name="connsiteX17" fmla="*/ 33676 w 2579728"/>
                <a:gd name="connsiteY17" fmla="*/ 1366882 h 1384067"/>
                <a:gd name="connsiteX18" fmla="*/ 133263 w 2579728"/>
                <a:gd name="connsiteY18" fmla="*/ 1357738 h 1384067"/>
                <a:gd name="connsiteX19" fmla="*/ 42820 w 2579728"/>
                <a:gd name="connsiteY19" fmla="*/ 1321162 h 1384067"/>
                <a:gd name="connsiteX20" fmla="*/ 42820 w 2579728"/>
                <a:gd name="connsiteY20" fmla="*/ 1284586 h 1384067"/>
                <a:gd name="connsiteX21" fmla="*/ 42820 w 2579728"/>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109752 w 2556217"/>
                <a:gd name="connsiteY18" fmla="*/ 1357738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309 w 2556217"/>
                <a:gd name="connsiteY0" fmla="*/ 86722 h 1384067"/>
                <a:gd name="connsiteX1" fmla="*/ 284485 w 2556217"/>
                <a:gd name="connsiteY1" fmla="*/ 95866 h 1384067"/>
                <a:gd name="connsiteX2" fmla="*/ 522229 w 2556217"/>
                <a:gd name="connsiteY2" fmla="*/ 114154 h 1384067"/>
                <a:gd name="connsiteX3" fmla="*/ 961141 w 2556217"/>
                <a:gd name="connsiteY3" fmla="*/ 159874 h 1384067"/>
                <a:gd name="connsiteX4" fmla="*/ 1610365 w 2556217"/>
                <a:gd name="connsiteY4" fmla="*/ 324466 h 1384067"/>
                <a:gd name="connsiteX5" fmla="*/ 2058421 w 2556217"/>
                <a:gd name="connsiteY5" fmla="*/ 479914 h 1384067"/>
                <a:gd name="connsiteX6" fmla="*/ 2314453 w 2556217"/>
                <a:gd name="connsiteY6" fmla="*/ 589642 h 1384067"/>
                <a:gd name="connsiteX7" fmla="*/ 2405893 w 2556217"/>
                <a:gd name="connsiteY7" fmla="*/ 635362 h 1384067"/>
                <a:gd name="connsiteX8" fmla="*/ 2479045 w 2556217"/>
                <a:gd name="connsiteY8" fmla="*/ 671938 h 1384067"/>
                <a:gd name="connsiteX9" fmla="*/ 2533909 w 2556217"/>
                <a:gd name="connsiteY9" fmla="*/ 699370 h 1384067"/>
                <a:gd name="connsiteX10" fmla="*/ 2552197 w 2556217"/>
                <a:gd name="connsiteY10" fmla="*/ 726802 h 1384067"/>
                <a:gd name="connsiteX11" fmla="*/ 2460757 w 2556217"/>
                <a:gd name="connsiteY11" fmla="*/ 781666 h 1384067"/>
                <a:gd name="connsiteX12" fmla="*/ 2396749 w 2556217"/>
                <a:gd name="connsiteY12" fmla="*/ 818242 h 1384067"/>
                <a:gd name="connsiteX13" fmla="*/ 2250445 w 2556217"/>
                <a:gd name="connsiteY13" fmla="*/ 873106 h 1384067"/>
                <a:gd name="connsiteX14" fmla="*/ 1957837 w 2556217"/>
                <a:gd name="connsiteY14" fmla="*/ 1010266 h 1384067"/>
                <a:gd name="connsiteX15" fmla="*/ 1436629 w 2556217"/>
                <a:gd name="connsiteY15" fmla="*/ 1174858 h 1384067"/>
                <a:gd name="connsiteX16" fmla="*/ 796549 w 2556217"/>
                <a:gd name="connsiteY16" fmla="*/ 1312018 h 1384067"/>
                <a:gd name="connsiteX17" fmla="*/ 238082 w 2556217"/>
                <a:gd name="connsiteY17" fmla="*/ 1359647 h 1384067"/>
                <a:gd name="connsiteX18" fmla="*/ 88046 w 2556217"/>
                <a:gd name="connsiteY18" fmla="*/ 1364973 h 1384067"/>
                <a:gd name="connsiteX19" fmla="*/ 19309 w 2556217"/>
                <a:gd name="connsiteY19" fmla="*/ 1321162 h 1384067"/>
                <a:gd name="connsiteX20" fmla="*/ 19309 w 2556217"/>
                <a:gd name="connsiteY20" fmla="*/ 1284586 h 1384067"/>
                <a:gd name="connsiteX21" fmla="*/ 19309 w 2556217"/>
                <a:gd name="connsiteY21" fmla="*/ 86722 h 1384067"/>
                <a:gd name="connsiteX0" fmla="*/ 19777 w 2556685"/>
                <a:gd name="connsiteY0" fmla="*/ 86722 h 1405085"/>
                <a:gd name="connsiteX1" fmla="*/ 284953 w 2556685"/>
                <a:gd name="connsiteY1" fmla="*/ 95866 h 1405085"/>
                <a:gd name="connsiteX2" fmla="*/ 522697 w 2556685"/>
                <a:gd name="connsiteY2" fmla="*/ 114154 h 1405085"/>
                <a:gd name="connsiteX3" fmla="*/ 961609 w 2556685"/>
                <a:gd name="connsiteY3" fmla="*/ 159874 h 1405085"/>
                <a:gd name="connsiteX4" fmla="*/ 1610833 w 2556685"/>
                <a:gd name="connsiteY4" fmla="*/ 324466 h 1405085"/>
                <a:gd name="connsiteX5" fmla="*/ 2058889 w 2556685"/>
                <a:gd name="connsiteY5" fmla="*/ 479914 h 1405085"/>
                <a:gd name="connsiteX6" fmla="*/ 2314921 w 2556685"/>
                <a:gd name="connsiteY6" fmla="*/ 589642 h 1405085"/>
                <a:gd name="connsiteX7" fmla="*/ 2406361 w 2556685"/>
                <a:gd name="connsiteY7" fmla="*/ 635362 h 1405085"/>
                <a:gd name="connsiteX8" fmla="*/ 2479513 w 2556685"/>
                <a:gd name="connsiteY8" fmla="*/ 671938 h 1405085"/>
                <a:gd name="connsiteX9" fmla="*/ 2534377 w 2556685"/>
                <a:gd name="connsiteY9" fmla="*/ 699370 h 1405085"/>
                <a:gd name="connsiteX10" fmla="*/ 2552665 w 2556685"/>
                <a:gd name="connsiteY10" fmla="*/ 726802 h 1405085"/>
                <a:gd name="connsiteX11" fmla="*/ 2461225 w 2556685"/>
                <a:gd name="connsiteY11" fmla="*/ 781666 h 1405085"/>
                <a:gd name="connsiteX12" fmla="*/ 2397217 w 2556685"/>
                <a:gd name="connsiteY12" fmla="*/ 818242 h 1405085"/>
                <a:gd name="connsiteX13" fmla="*/ 2250913 w 2556685"/>
                <a:gd name="connsiteY13" fmla="*/ 873106 h 1405085"/>
                <a:gd name="connsiteX14" fmla="*/ 1958305 w 2556685"/>
                <a:gd name="connsiteY14" fmla="*/ 1010266 h 1405085"/>
                <a:gd name="connsiteX15" fmla="*/ 1437097 w 2556685"/>
                <a:gd name="connsiteY15" fmla="*/ 1174858 h 1405085"/>
                <a:gd name="connsiteX16" fmla="*/ 797017 w 2556685"/>
                <a:gd name="connsiteY16" fmla="*/ 1312018 h 1405085"/>
                <a:gd name="connsiteX17" fmla="*/ 238550 w 2556685"/>
                <a:gd name="connsiteY17" fmla="*/ 1359647 h 1405085"/>
                <a:gd name="connsiteX18" fmla="*/ 88514 w 2556685"/>
                <a:gd name="connsiteY18" fmla="*/ 1364973 h 1405085"/>
                <a:gd name="connsiteX19" fmla="*/ 23395 w 2556685"/>
                <a:gd name="connsiteY19" fmla="*/ 1371810 h 1405085"/>
                <a:gd name="connsiteX20" fmla="*/ 19777 w 2556685"/>
                <a:gd name="connsiteY20" fmla="*/ 1284586 h 1405085"/>
                <a:gd name="connsiteX21" fmla="*/ 19777 w 2556685"/>
                <a:gd name="connsiteY21" fmla="*/ 86722 h 1405085"/>
                <a:gd name="connsiteX0" fmla="*/ 25324 w 2562232"/>
                <a:gd name="connsiteY0" fmla="*/ 86722 h 1389056"/>
                <a:gd name="connsiteX1" fmla="*/ 290500 w 2562232"/>
                <a:gd name="connsiteY1" fmla="*/ 95866 h 1389056"/>
                <a:gd name="connsiteX2" fmla="*/ 528244 w 2562232"/>
                <a:gd name="connsiteY2" fmla="*/ 114154 h 1389056"/>
                <a:gd name="connsiteX3" fmla="*/ 967156 w 2562232"/>
                <a:gd name="connsiteY3" fmla="*/ 159874 h 1389056"/>
                <a:gd name="connsiteX4" fmla="*/ 1616380 w 2562232"/>
                <a:gd name="connsiteY4" fmla="*/ 324466 h 1389056"/>
                <a:gd name="connsiteX5" fmla="*/ 2064436 w 2562232"/>
                <a:gd name="connsiteY5" fmla="*/ 479914 h 1389056"/>
                <a:gd name="connsiteX6" fmla="*/ 2320468 w 2562232"/>
                <a:gd name="connsiteY6" fmla="*/ 589642 h 1389056"/>
                <a:gd name="connsiteX7" fmla="*/ 2411908 w 2562232"/>
                <a:gd name="connsiteY7" fmla="*/ 635362 h 1389056"/>
                <a:gd name="connsiteX8" fmla="*/ 2485060 w 2562232"/>
                <a:gd name="connsiteY8" fmla="*/ 671938 h 1389056"/>
                <a:gd name="connsiteX9" fmla="*/ 2539924 w 2562232"/>
                <a:gd name="connsiteY9" fmla="*/ 699370 h 1389056"/>
                <a:gd name="connsiteX10" fmla="*/ 2558212 w 2562232"/>
                <a:gd name="connsiteY10" fmla="*/ 726802 h 1389056"/>
                <a:gd name="connsiteX11" fmla="*/ 2466772 w 2562232"/>
                <a:gd name="connsiteY11" fmla="*/ 781666 h 1389056"/>
                <a:gd name="connsiteX12" fmla="*/ 2402764 w 2562232"/>
                <a:gd name="connsiteY12" fmla="*/ 818242 h 1389056"/>
                <a:gd name="connsiteX13" fmla="*/ 2256460 w 2562232"/>
                <a:gd name="connsiteY13" fmla="*/ 873106 h 1389056"/>
                <a:gd name="connsiteX14" fmla="*/ 1963852 w 2562232"/>
                <a:gd name="connsiteY14" fmla="*/ 1010266 h 1389056"/>
                <a:gd name="connsiteX15" fmla="*/ 1442644 w 2562232"/>
                <a:gd name="connsiteY15" fmla="*/ 1174858 h 1389056"/>
                <a:gd name="connsiteX16" fmla="*/ 802564 w 2562232"/>
                <a:gd name="connsiteY16" fmla="*/ 1312018 h 1389056"/>
                <a:gd name="connsiteX17" fmla="*/ 244097 w 2562232"/>
                <a:gd name="connsiteY17" fmla="*/ 1359647 h 1389056"/>
                <a:gd name="connsiteX18" fmla="*/ 94061 w 2562232"/>
                <a:gd name="connsiteY18" fmla="*/ 1364973 h 1389056"/>
                <a:gd name="connsiteX19" fmla="*/ 0 w 2562232"/>
                <a:gd name="connsiteY19" fmla="*/ 1335633 h 1389056"/>
                <a:gd name="connsiteX20" fmla="*/ 25324 w 2562232"/>
                <a:gd name="connsiteY20" fmla="*/ 1284586 h 1389056"/>
                <a:gd name="connsiteX21" fmla="*/ 25324 w 2562232"/>
                <a:gd name="connsiteY21" fmla="*/ 86722 h 1389056"/>
                <a:gd name="connsiteX0" fmla="*/ 25324 w 2562232"/>
                <a:gd name="connsiteY0" fmla="*/ 93956 h 1469158"/>
                <a:gd name="connsiteX1" fmla="*/ 290500 w 2562232"/>
                <a:gd name="connsiteY1" fmla="*/ 103100 h 1469158"/>
                <a:gd name="connsiteX2" fmla="*/ 528244 w 2562232"/>
                <a:gd name="connsiteY2" fmla="*/ 121388 h 1469158"/>
                <a:gd name="connsiteX3" fmla="*/ 967156 w 2562232"/>
                <a:gd name="connsiteY3" fmla="*/ 167108 h 1469158"/>
                <a:gd name="connsiteX4" fmla="*/ 1616380 w 2562232"/>
                <a:gd name="connsiteY4" fmla="*/ 331700 h 1469158"/>
                <a:gd name="connsiteX5" fmla="*/ 2064436 w 2562232"/>
                <a:gd name="connsiteY5" fmla="*/ 487148 h 1469158"/>
                <a:gd name="connsiteX6" fmla="*/ 2320468 w 2562232"/>
                <a:gd name="connsiteY6" fmla="*/ 596876 h 1469158"/>
                <a:gd name="connsiteX7" fmla="*/ 2411908 w 2562232"/>
                <a:gd name="connsiteY7" fmla="*/ 642596 h 1469158"/>
                <a:gd name="connsiteX8" fmla="*/ 2485060 w 2562232"/>
                <a:gd name="connsiteY8" fmla="*/ 679172 h 1469158"/>
                <a:gd name="connsiteX9" fmla="*/ 2539924 w 2562232"/>
                <a:gd name="connsiteY9" fmla="*/ 706604 h 1469158"/>
                <a:gd name="connsiteX10" fmla="*/ 2558212 w 2562232"/>
                <a:gd name="connsiteY10" fmla="*/ 734036 h 1469158"/>
                <a:gd name="connsiteX11" fmla="*/ 2466772 w 2562232"/>
                <a:gd name="connsiteY11" fmla="*/ 788900 h 1469158"/>
                <a:gd name="connsiteX12" fmla="*/ 2402764 w 2562232"/>
                <a:gd name="connsiteY12" fmla="*/ 825476 h 1469158"/>
                <a:gd name="connsiteX13" fmla="*/ 2256460 w 2562232"/>
                <a:gd name="connsiteY13" fmla="*/ 880340 h 1469158"/>
                <a:gd name="connsiteX14" fmla="*/ 1963852 w 2562232"/>
                <a:gd name="connsiteY14" fmla="*/ 1017500 h 1469158"/>
                <a:gd name="connsiteX15" fmla="*/ 1442644 w 2562232"/>
                <a:gd name="connsiteY15" fmla="*/ 1182092 h 1469158"/>
                <a:gd name="connsiteX16" fmla="*/ 802564 w 2562232"/>
                <a:gd name="connsiteY16" fmla="*/ 1319252 h 1469158"/>
                <a:gd name="connsiteX17" fmla="*/ 244097 w 2562232"/>
                <a:gd name="connsiteY17" fmla="*/ 1366881 h 1469158"/>
                <a:gd name="connsiteX18" fmla="*/ 94061 w 2562232"/>
                <a:gd name="connsiteY18" fmla="*/ 1372207 h 1469158"/>
                <a:gd name="connsiteX19" fmla="*/ 0 w 2562232"/>
                <a:gd name="connsiteY19" fmla="*/ 1342867 h 1469158"/>
                <a:gd name="connsiteX20" fmla="*/ 50648 w 2562232"/>
                <a:gd name="connsiteY20" fmla="*/ 1389498 h 1469158"/>
                <a:gd name="connsiteX21" fmla="*/ 25324 w 2562232"/>
                <a:gd name="connsiteY21" fmla="*/ 93956 h 1469158"/>
                <a:gd name="connsiteX0" fmla="*/ 25324 w 2562232"/>
                <a:gd name="connsiteY0" fmla="*/ 93956 h 1450784"/>
                <a:gd name="connsiteX1" fmla="*/ 290500 w 2562232"/>
                <a:gd name="connsiteY1" fmla="*/ 103100 h 1450784"/>
                <a:gd name="connsiteX2" fmla="*/ 528244 w 2562232"/>
                <a:gd name="connsiteY2" fmla="*/ 121388 h 1450784"/>
                <a:gd name="connsiteX3" fmla="*/ 967156 w 2562232"/>
                <a:gd name="connsiteY3" fmla="*/ 167108 h 1450784"/>
                <a:gd name="connsiteX4" fmla="*/ 1616380 w 2562232"/>
                <a:gd name="connsiteY4" fmla="*/ 331700 h 1450784"/>
                <a:gd name="connsiteX5" fmla="*/ 2064436 w 2562232"/>
                <a:gd name="connsiteY5" fmla="*/ 487148 h 1450784"/>
                <a:gd name="connsiteX6" fmla="*/ 2320468 w 2562232"/>
                <a:gd name="connsiteY6" fmla="*/ 596876 h 1450784"/>
                <a:gd name="connsiteX7" fmla="*/ 2411908 w 2562232"/>
                <a:gd name="connsiteY7" fmla="*/ 642596 h 1450784"/>
                <a:gd name="connsiteX8" fmla="*/ 2485060 w 2562232"/>
                <a:gd name="connsiteY8" fmla="*/ 679172 h 1450784"/>
                <a:gd name="connsiteX9" fmla="*/ 2539924 w 2562232"/>
                <a:gd name="connsiteY9" fmla="*/ 706604 h 1450784"/>
                <a:gd name="connsiteX10" fmla="*/ 2558212 w 2562232"/>
                <a:gd name="connsiteY10" fmla="*/ 734036 h 1450784"/>
                <a:gd name="connsiteX11" fmla="*/ 2466772 w 2562232"/>
                <a:gd name="connsiteY11" fmla="*/ 788900 h 1450784"/>
                <a:gd name="connsiteX12" fmla="*/ 2402764 w 2562232"/>
                <a:gd name="connsiteY12" fmla="*/ 825476 h 1450784"/>
                <a:gd name="connsiteX13" fmla="*/ 2256460 w 2562232"/>
                <a:gd name="connsiteY13" fmla="*/ 880340 h 1450784"/>
                <a:gd name="connsiteX14" fmla="*/ 1963852 w 2562232"/>
                <a:gd name="connsiteY14" fmla="*/ 1017500 h 1450784"/>
                <a:gd name="connsiteX15" fmla="*/ 1442644 w 2562232"/>
                <a:gd name="connsiteY15" fmla="*/ 1182092 h 1450784"/>
                <a:gd name="connsiteX16" fmla="*/ 802564 w 2562232"/>
                <a:gd name="connsiteY16" fmla="*/ 1319252 h 1450784"/>
                <a:gd name="connsiteX17" fmla="*/ 244097 w 2562232"/>
                <a:gd name="connsiteY17" fmla="*/ 1366881 h 1450784"/>
                <a:gd name="connsiteX18" fmla="*/ 94061 w 2562232"/>
                <a:gd name="connsiteY18" fmla="*/ 1372207 h 1450784"/>
                <a:gd name="connsiteX19" fmla="*/ 0 w 2562232"/>
                <a:gd name="connsiteY19" fmla="*/ 1263277 h 1450784"/>
                <a:gd name="connsiteX20" fmla="*/ 50648 w 2562232"/>
                <a:gd name="connsiteY20" fmla="*/ 1389498 h 1450784"/>
                <a:gd name="connsiteX21" fmla="*/ 25324 w 2562232"/>
                <a:gd name="connsiteY21" fmla="*/ 93956 h 1450784"/>
                <a:gd name="connsiteX0" fmla="*/ 54760 w 2591668"/>
                <a:gd name="connsiteY0" fmla="*/ 93956 h 1450784"/>
                <a:gd name="connsiteX1" fmla="*/ 319936 w 2591668"/>
                <a:gd name="connsiteY1" fmla="*/ 103100 h 1450784"/>
                <a:gd name="connsiteX2" fmla="*/ 557680 w 2591668"/>
                <a:gd name="connsiteY2" fmla="*/ 121388 h 1450784"/>
                <a:gd name="connsiteX3" fmla="*/ 996592 w 2591668"/>
                <a:gd name="connsiteY3" fmla="*/ 167108 h 1450784"/>
                <a:gd name="connsiteX4" fmla="*/ 1645816 w 2591668"/>
                <a:gd name="connsiteY4" fmla="*/ 331700 h 1450784"/>
                <a:gd name="connsiteX5" fmla="*/ 2093872 w 2591668"/>
                <a:gd name="connsiteY5" fmla="*/ 487148 h 1450784"/>
                <a:gd name="connsiteX6" fmla="*/ 2349904 w 2591668"/>
                <a:gd name="connsiteY6" fmla="*/ 596876 h 1450784"/>
                <a:gd name="connsiteX7" fmla="*/ 2441344 w 2591668"/>
                <a:gd name="connsiteY7" fmla="*/ 642596 h 1450784"/>
                <a:gd name="connsiteX8" fmla="*/ 2514496 w 2591668"/>
                <a:gd name="connsiteY8" fmla="*/ 679172 h 1450784"/>
                <a:gd name="connsiteX9" fmla="*/ 2569360 w 2591668"/>
                <a:gd name="connsiteY9" fmla="*/ 706604 h 1450784"/>
                <a:gd name="connsiteX10" fmla="*/ 2587648 w 2591668"/>
                <a:gd name="connsiteY10" fmla="*/ 734036 h 1450784"/>
                <a:gd name="connsiteX11" fmla="*/ 2496208 w 2591668"/>
                <a:gd name="connsiteY11" fmla="*/ 788900 h 1450784"/>
                <a:gd name="connsiteX12" fmla="*/ 2432200 w 2591668"/>
                <a:gd name="connsiteY12" fmla="*/ 825476 h 1450784"/>
                <a:gd name="connsiteX13" fmla="*/ 2285896 w 2591668"/>
                <a:gd name="connsiteY13" fmla="*/ 880340 h 1450784"/>
                <a:gd name="connsiteX14" fmla="*/ 1993288 w 2591668"/>
                <a:gd name="connsiteY14" fmla="*/ 1017500 h 1450784"/>
                <a:gd name="connsiteX15" fmla="*/ 1472080 w 2591668"/>
                <a:gd name="connsiteY15" fmla="*/ 1182092 h 1450784"/>
                <a:gd name="connsiteX16" fmla="*/ 832000 w 2591668"/>
                <a:gd name="connsiteY16" fmla="*/ 1319252 h 1450784"/>
                <a:gd name="connsiteX17" fmla="*/ 273533 w 2591668"/>
                <a:gd name="connsiteY17" fmla="*/ 1366881 h 1450784"/>
                <a:gd name="connsiteX18" fmla="*/ 14965 w 2591668"/>
                <a:gd name="connsiteY18" fmla="*/ 1256440 h 1450784"/>
                <a:gd name="connsiteX19" fmla="*/ 29436 w 2591668"/>
                <a:gd name="connsiteY19" fmla="*/ 1263277 h 1450784"/>
                <a:gd name="connsiteX20" fmla="*/ 80084 w 2591668"/>
                <a:gd name="connsiteY20" fmla="*/ 1389498 h 1450784"/>
                <a:gd name="connsiteX21" fmla="*/ 54760 w 2591668"/>
                <a:gd name="connsiteY21" fmla="*/ 93956 h 1450784"/>
                <a:gd name="connsiteX0" fmla="*/ 41210 w 2578118"/>
                <a:gd name="connsiteY0" fmla="*/ 93956 h 1488978"/>
                <a:gd name="connsiteX1" fmla="*/ 306386 w 2578118"/>
                <a:gd name="connsiteY1" fmla="*/ 103100 h 1488978"/>
                <a:gd name="connsiteX2" fmla="*/ 544130 w 2578118"/>
                <a:gd name="connsiteY2" fmla="*/ 121388 h 1488978"/>
                <a:gd name="connsiteX3" fmla="*/ 983042 w 2578118"/>
                <a:gd name="connsiteY3" fmla="*/ 167108 h 1488978"/>
                <a:gd name="connsiteX4" fmla="*/ 1632266 w 2578118"/>
                <a:gd name="connsiteY4" fmla="*/ 331700 h 1488978"/>
                <a:gd name="connsiteX5" fmla="*/ 2080322 w 2578118"/>
                <a:gd name="connsiteY5" fmla="*/ 487148 h 1488978"/>
                <a:gd name="connsiteX6" fmla="*/ 2336354 w 2578118"/>
                <a:gd name="connsiteY6" fmla="*/ 596876 h 1488978"/>
                <a:gd name="connsiteX7" fmla="*/ 2427794 w 2578118"/>
                <a:gd name="connsiteY7" fmla="*/ 642596 h 1488978"/>
                <a:gd name="connsiteX8" fmla="*/ 2500946 w 2578118"/>
                <a:gd name="connsiteY8" fmla="*/ 679172 h 1488978"/>
                <a:gd name="connsiteX9" fmla="*/ 2555810 w 2578118"/>
                <a:gd name="connsiteY9" fmla="*/ 706604 h 1488978"/>
                <a:gd name="connsiteX10" fmla="*/ 2574098 w 2578118"/>
                <a:gd name="connsiteY10" fmla="*/ 734036 h 1488978"/>
                <a:gd name="connsiteX11" fmla="*/ 2482658 w 2578118"/>
                <a:gd name="connsiteY11" fmla="*/ 788900 h 1488978"/>
                <a:gd name="connsiteX12" fmla="*/ 2418650 w 2578118"/>
                <a:gd name="connsiteY12" fmla="*/ 825476 h 1488978"/>
                <a:gd name="connsiteX13" fmla="*/ 2272346 w 2578118"/>
                <a:gd name="connsiteY13" fmla="*/ 880340 h 1488978"/>
                <a:gd name="connsiteX14" fmla="*/ 1979738 w 2578118"/>
                <a:gd name="connsiteY14" fmla="*/ 1017500 h 1488978"/>
                <a:gd name="connsiteX15" fmla="*/ 1458530 w 2578118"/>
                <a:gd name="connsiteY15" fmla="*/ 1182092 h 1488978"/>
                <a:gd name="connsiteX16" fmla="*/ 818450 w 2578118"/>
                <a:gd name="connsiteY16" fmla="*/ 1319252 h 1488978"/>
                <a:gd name="connsiteX17" fmla="*/ 259983 w 2578118"/>
                <a:gd name="connsiteY17" fmla="*/ 1366881 h 1488978"/>
                <a:gd name="connsiteX18" fmla="*/ 1415 w 2578118"/>
                <a:gd name="connsiteY18" fmla="*/ 1256440 h 1488978"/>
                <a:gd name="connsiteX19" fmla="*/ 149742 w 2578118"/>
                <a:gd name="connsiteY19" fmla="*/ 1407986 h 1488978"/>
                <a:gd name="connsiteX20" fmla="*/ 66534 w 2578118"/>
                <a:gd name="connsiteY20" fmla="*/ 1389498 h 1488978"/>
                <a:gd name="connsiteX21" fmla="*/ 41210 w 2578118"/>
                <a:gd name="connsiteY21" fmla="*/ 93956 h 1488978"/>
                <a:gd name="connsiteX0" fmla="*/ 123002 w 2659910"/>
                <a:gd name="connsiteY0" fmla="*/ 93956 h 1481785"/>
                <a:gd name="connsiteX1" fmla="*/ 388178 w 2659910"/>
                <a:gd name="connsiteY1" fmla="*/ 103100 h 1481785"/>
                <a:gd name="connsiteX2" fmla="*/ 625922 w 2659910"/>
                <a:gd name="connsiteY2" fmla="*/ 121388 h 1481785"/>
                <a:gd name="connsiteX3" fmla="*/ 1064834 w 2659910"/>
                <a:gd name="connsiteY3" fmla="*/ 167108 h 1481785"/>
                <a:gd name="connsiteX4" fmla="*/ 1714058 w 2659910"/>
                <a:gd name="connsiteY4" fmla="*/ 331700 h 1481785"/>
                <a:gd name="connsiteX5" fmla="*/ 2162114 w 2659910"/>
                <a:gd name="connsiteY5" fmla="*/ 487148 h 1481785"/>
                <a:gd name="connsiteX6" fmla="*/ 2418146 w 2659910"/>
                <a:gd name="connsiteY6" fmla="*/ 596876 h 1481785"/>
                <a:gd name="connsiteX7" fmla="*/ 2509586 w 2659910"/>
                <a:gd name="connsiteY7" fmla="*/ 642596 h 1481785"/>
                <a:gd name="connsiteX8" fmla="*/ 2582738 w 2659910"/>
                <a:gd name="connsiteY8" fmla="*/ 679172 h 1481785"/>
                <a:gd name="connsiteX9" fmla="*/ 2637602 w 2659910"/>
                <a:gd name="connsiteY9" fmla="*/ 706604 h 1481785"/>
                <a:gd name="connsiteX10" fmla="*/ 2655890 w 2659910"/>
                <a:gd name="connsiteY10" fmla="*/ 734036 h 1481785"/>
                <a:gd name="connsiteX11" fmla="*/ 2564450 w 2659910"/>
                <a:gd name="connsiteY11" fmla="*/ 788900 h 1481785"/>
                <a:gd name="connsiteX12" fmla="*/ 2500442 w 2659910"/>
                <a:gd name="connsiteY12" fmla="*/ 825476 h 1481785"/>
                <a:gd name="connsiteX13" fmla="*/ 2354138 w 2659910"/>
                <a:gd name="connsiteY13" fmla="*/ 880340 h 1481785"/>
                <a:gd name="connsiteX14" fmla="*/ 2061530 w 2659910"/>
                <a:gd name="connsiteY14" fmla="*/ 1017500 h 1481785"/>
                <a:gd name="connsiteX15" fmla="*/ 1540322 w 2659910"/>
                <a:gd name="connsiteY15" fmla="*/ 1182092 h 1481785"/>
                <a:gd name="connsiteX16" fmla="*/ 900242 w 2659910"/>
                <a:gd name="connsiteY16" fmla="*/ 1319252 h 1481785"/>
                <a:gd name="connsiteX17" fmla="*/ 341775 w 2659910"/>
                <a:gd name="connsiteY17" fmla="*/ 1366881 h 1481785"/>
                <a:gd name="connsiteX18" fmla="*/ 83207 w 2659910"/>
                <a:gd name="connsiteY18" fmla="*/ 1256440 h 1481785"/>
                <a:gd name="connsiteX19" fmla="*/ 0 w 2659910"/>
                <a:gd name="connsiteY19" fmla="*/ 1386280 h 1481785"/>
                <a:gd name="connsiteX20" fmla="*/ 148326 w 2659910"/>
                <a:gd name="connsiteY20" fmla="*/ 1389498 h 1481785"/>
                <a:gd name="connsiteX21" fmla="*/ 123002 w 2659910"/>
                <a:gd name="connsiteY21" fmla="*/ 93956 h 1481785"/>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117127 w 2693830"/>
                <a:gd name="connsiteY18" fmla="*/ 123983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375695 w 2693830"/>
                <a:gd name="connsiteY17" fmla="*/ 1350272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77347 h 1369671"/>
                <a:gd name="connsiteX1" fmla="*/ 422098 w 2693830"/>
                <a:gd name="connsiteY1" fmla="*/ 86491 h 1369671"/>
                <a:gd name="connsiteX2" fmla="*/ 659842 w 2693830"/>
                <a:gd name="connsiteY2" fmla="*/ 104779 h 1369671"/>
                <a:gd name="connsiteX3" fmla="*/ 1098754 w 2693830"/>
                <a:gd name="connsiteY3" fmla="*/ 150499 h 1369671"/>
                <a:gd name="connsiteX4" fmla="*/ 1747978 w 2693830"/>
                <a:gd name="connsiteY4" fmla="*/ 315091 h 1369671"/>
                <a:gd name="connsiteX5" fmla="*/ 2196034 w 2693830"/>
                <a:gd name="connsiteY5" fmla="*/ 470539 h 1369671"/>
                <a:gd name="connsiteX6" fmla="*/ 2452066 w 2693830"/>
                <a:gd name="connsiteY6" fmla="*/ 580267 h 1369671"/>
                <a:gd name="connsiteX7" fmla="*/ 2543506 w 2693830"/>
                <a:gd name="connsiteY7" fmla="*/ 625987 h 1369671"/>
                <a:gd name="connsiteX8" fmla="*/ 2616658 w 2693830"/>
                <a:gd name="connsiteY8" fmla="*/ 662563 h 1369671"/>
                <a:gd name="connsiteX9" fmla="*/ 2671522 w 2693830"/>
                <a:gd name="connsiteY9" fmla="*/ 689995 h 1369671"/>
                <a:gd name="connsiteX10" fmla="*/ 2689810 w 2693830"/>
                <a:gd name="connsiteY10" fmla="*/ 717427 h 1369671"/>
                <a:gd name="connsiteX11" fmla="*/ 2598370 w 2693830"/>
                <a:gd name="connsiteY11" fmla="*/ 772291 h 1369671"/>
                <a:gd name="connsiteX12" fmla="*/ 2534362 w 2693830"/>
                <a:gd name="connsiteY12" fmla="*/ 808867 h 1369671"/>
                <a:gd name="connsiteX13" fmla="*/ 2388058 w 2693830"/>
                <a:gd name="connsiteY13" fmla="*/ 863731 h 1369671"/>
                <a:gd name="connsiteX14" fmla="*/ 2095450 w 2693830"/>
                <a:gd name="connsiteY14" fmla="*/ 1000891 h 1369671"/>
                <a:gd name="connsiteX15" fmla="*/ 1574242 w 2693830"/>
                <a:gd name="connsiteY15" fmla="*/ 1165483 h 1369671"/>
                <a:gd name="connsiteX16" fmla="*/ 934162 w 2693830"/>
                <a:gd name="connsiteY16" fmla="*/ 1302643 h 1369671"/>
                <a:gd name="connsiteX17" fmla="*/ 668731 w 2693830"/>
                <a:gd name="connsiteY17" fmla="*/ 1353890 h 1369671"/>
                <a:gd name="connsiteX18" fmla="*/ 258218 w 2693830"/>
                <a:gd name="connsiteY18" fmla="*/ 1366451 h 1369671"/>
                <a:gd name="connsiteX19" fmla="*/ 33920 w 2693830"/>
                <a:gd name="connsiteY19" fmla="*/ 1369671 h 1369671"/>
                <a:gd name="connsiteX20" fmla="*/ 4977 w 2693830"/>
                <a:gd name="connsiteY20" fmla="*/ 1148590 h 1369671"/>
                <a:gd name="connsiteX21" fmla="*/ 156922 w 2693830"/>
                <a:gd name="connsiteY21" fmla="*/ 77347 h 1369671"/>
                <a:gd name="connsiteX0" fmla="*/ 156922 w 2693830"/>
                <a:gd name="connsiteY0" fmla="*/ 92120 h 1384444"/>
                <a:gd name="connsiteX1" fmla="*/ 172920 w 2693830"/>
                <a:gd name="connsiteY1" fmla="*/ 58146 h 1384444"/>
                <a:gd name="connsiteX2" fmla="*/ 422098 w 2693830"/>
                <a:gd name="connsiteY2" fmla="*/ 101264 h 1384444"/>
                <a:gd name="connsiteX3" fmla="*/ 659842 w 2693830"/>
                <a:gd name="connsiteY3" fmla="*/ 119552 h 1384444"/>
                <a:gd name="connsiteX4" fmla="*/ 1098754 w 2693830"/>
                <a:gd name="connsiteY4" fmla="*/ 165272 h 1384444"/>
                <a:gd name="connsiteX5" fmla="*/ 1747978 w 2693830"/>
                <a:gd name="connsiteY5" fmla="*/ 329864 h 1384444"/>
                <a:gd name="connsiteX6" fmla="*/ 2196034 w 2693830"/>
                <a:gd name="connsiteY6" fmla="*/ 485312 h 1384444"/>
                <a:gd name="connsiteX7" fmla="*/ 2452066 w 2693830"/>
                <a:gd name="connsiteY7" fmla="*/ 595040 h 1384444"/>
                <a:gd name="connsiteX8" fmla="*/ 2543506 w 2693830"/>
                <a:gd name="connsiteY8" fmla="*/ 640760 h 1384444"/>
                <a:gd name="connsiteX9" fmla="*/ 2616658 w 2693830"/>
                <a:gd name="connsiteY9" fmla="*/ 677336 h 1384444"/>
                <a:gd name="connsiteX10" fmla="*/ 2671522 w 2693830"/>
                <a:gd name="connsiteY10" fmla="*/ 704768 h 1384444"/>
                <a:gd name="connsiteX11" fmla="*/ 2689810 w 2693830"/>
                <a:gd name="connsiteY11" fmla="*/ 732200 h 1384444"/>
                <a:gd name="connsiteX12" fmla="*/ 2598370 w 2693830"/>
                <a:gd name="connsiteY12" fmla="*/ 787064 h 1384444"/>
                <a:gd name="connsiteX13" fmla="*/ 2534362 w 2693830"/>
                <a:gd name="connsiteY13" fmla="*/ 823640 h 1384444"/>
                <a:gd name="connsiteX14" fmla="*/ 2388058 w 2693830"/>
                <a:gd name="connsiteY14" fmla="*/ 878504 h 1384444"/>
                <a:gd name="connsiteX15" fmla="*/ 2095450 w 2693830"/>
                <a:gd name="connsiteY15" fmla="*/ 1015664 h 1384444"/>
                <a:gd name="connsiteX16" fmla="*/ 1574242 w 2693830"/>
                <a:gd name="connsiteY16" fmla="*/ 1180256 h 1384444"/>
                <a:gd name="connsiteX17" fmla="*/ 934162 w 2693830"/>
                <a:gd name="connsiteY17" fmla="*/ 1317416 h 1384444"/>
                <a:gd name="connsiteX18" fmla="*/ 668731 w 2693830"/>
                <a:gd name="connsiteY18" fmla="*/ 1368663 h 1384444"/>
                <a:gd name="connsiteX19" fmla="*/ 258218 w 2693830"/>
                <a:gd name="connsiteY19" fmla="*/ 1381224 h 1384444"/>
                <a:gd name="connsiteX20" fmla="*/ 33920 w 2693830"/>
                <a:gd name="connsiteY20" fmla="*/ 1384444 h 1384444"/>
                <a:gd name="connsiteX21" fmla="*/ 4977 w 2693830"/>
                <a:gd name="connsiteY21" fmla="*/ 1163363 h 1384444"/>
                <a:gd name="connsiteX22" fmla="*/ 156922 w 2693830"/>
                <a:gd name="connsiteY22" fmla="*/ 92120 h 1384444"/>
                <a:gd name="connsiteX0" fmla="*/ 133975 w 2692589"/>
                <a:gd name="connsiteY0" fmla="*/ 104055 h 1363820"/>
                <a:gd name="connsiteX1" fmla="*/ 171679 w 2692589"/>
                <a:gd name="connsiteY1" fmla="*/ 37522 h 1363820"/>
                <a:gd name="connsiteX2" fmla="*/ 420857 w 2692589"/>
                <a:gd name="connsiteY2" fmla="*/ 80640 h 1363820"/>
                <a:gd name="connsiteX3" fmla="*/ 658601 w 2692589"/>
                <a:gd name="connsiteY3" fmla="*/ 98928 h 1363820"/>
                <a:gd name="connsiteX4" fmla="*/ 1097513 w 2692589"/>
                <a:gd name="connsiteY4" fmla="*/ 144648 h 1363820"/>
                <a:gd name="connsiteX5" fmla="*/ 1746737 w 2692589"/>
                <a:gd name="connsiteY5" fmla="*/ 309240 h 1363820"/>
                <a:gd name="connsiteX6" fmla="*/ 2194793 w 2692589"/>
                <a:gd name="connsiteY6" fmla="*/ 464688 h 1363820"/>
                <a:gd name="connsiteX7" fmla="*/ 2450825 w 2692589"/>
                <a:gd name="connsiteY7" fmla="*/ 574416 h 1363820"/>
                <a:gd name="connsiteX8" fmla="*/ 2542265 w 2692589"/>
                <a:gd name="connsiteY8" fmla="*/ 620136 h 1363820"/>
                <a:gd name="connsiteX9" fmla="*/ 2615417 w 2692589"/>
                <a:gd name="connsiteY9" fmla="*/ 656712 h 1363820"/>
                <a:gd name="connsiteX10" fmla="*/ 2670281 w 2692589"/>
                <a:gd name="connsiteY10" fmla="*/ 684144 h 1363820"/>
                <a:gd name="connsiteX11" fmla="*/ 2688569 w 2692589"/>
                <a:gd name="connsiteY11" fmla="*/ 711576 h 1363820"/>
                <a:gd name="connsiteX12" fmla="*/ 2597129 w 2692589"/>
                <a:gd name="connsiteY12" fmla="*/ 766440 h 1363820"/>
                <a:gd name="connsiteX13" fmla="*/ 2533121 w 2692589"/>
                <a:gd name="connsiteY13" fmla="*/ 803016 h 1363820"/>
                <a:gd name="connsiteX14" fmla="*/ 2386817 w 2692589"/>
                <a:gd name="connsiteY14" fmla="*/ 857880 h 1363820"/>
                <a:gd name="connsiteX15" fmla="*/ 2094209 w 2692589"/>
                <a:gd name="connsiteY15" fmla="*/ 995040 h 1363820"/>
                <a:gd name="connsiteX16" fmla="*/ 1573001 w 2692589"/>
                <a:gd name="connsiteY16" fmla="*/ 1159632 h 1363820"/>
                <a:gd name="connsiteX17" fmla="*/ 932921 w 2692589"/>
                <a:gd name="connsiteY17" fmla="*/ 1296792 h 1363820"/>
                <a:gd name="connsiteX18" fmla="*/ 667490 w 2692589"/>
                <a:gd name="connsiteY18" fmla="*/ 1348039 h 1363820"/>
                <a:gd name="connsiteX19" fmla="*/ 256977 w 2692589"/>
                <a:gd name="connsiteY19" fmla="*/ 1360600 h 1363820"/>
                <a:gd name="connsiteX20" fmla="*/ 32679 w 2692589"/>
                <a:gd name="connsiteY20" fmla="*/ 1363820 h 1363820"/>
                <a:gd name="connsiteX21" fmla="*/ 3736 w 2692589"/>
                <a:gd name="connsiteY21" fmla="*/ 1142739 h 1363820"/>
                <a:gd name="connsiteX22" fmla="*/ 133975 w 2692589"/>
                <a:gd name="connsiteY22" fmla="*/ 104055 h 1363820"/>
                <a:gd name="connsiteX0" fmla="*/ 133975 w 2692589"/>
                <a:gd name="connsiteY0" fmla="*/ 66560 h 1326325"/>
                <a:gd name="connsiteX1" fmla="*/ 171679 w 2692589"/>
                <a:gd name="connsiteY1" fmla="*/ 27 h 1326325"/>
                <a:gd name="connsiteX2" fmla="*/ 420857 w 2692589"/>
                <a:gd name="connsiteY2" fmla="*/ 43145 h 1326325"/>
                <a:gd name="connsiteX3" fmla="*/ 658601 w 2692589"/>
                <a:gd name="connsiteY3" fmla="*/ 61433 h 1326325"/>
                <a:gd name="connsiteX4" fmla="*/ 1097513 w 2692589"/>
                <a:gd name="connsiteY4" fmla="*/ 107153 h 1326325"/>
                <a:gd name="connsiteX5" fmla="*/ 1746737 w 2692589"/>
                <a:gd name="connsiteY5" fmla="*/ 271745 h 1326325"/>
                <a:gd name="connsiteX6" fmla="*/ 2194793 w 2692589"/>
                <a:gd name="connsiteY6" fmla="*/ 427193 h 1326325"/>
                <a:gd name="connsiteX7" fmla="*/ 2450825 w 2692589"/>
                <a:gd name="connsiteY7" fmla="*/ 536921 h 1326325"/>
                <a:gd name="connsiteX8" fmla="*/ 2542265 w 2692589"/>
                <a:gd name="connsiteY8" fmla="*/ 582641 h 1326325"/>
                <a:gd name="connsiteX9" fmla="*/ 2615417 w 2692589"/>
                <a:gd name="connsiteY9" fmla="*/ 619217 h 1326325"/>
                <a:gd name="connsiteX10" fmla="*/ 2670281 w 2692589"/>
                <a:gd name="connsiteY10" fmla="*/ 646649 h 1326325"/>
                <a:gd name="connsiteX11" fmla="*/ 2688569 w 2692589"/>
                <a:gd name="connsiteY11" fmla="*/ 674081 h 1326325"/>
                <a:gd name="connsiteX12" fmla="*/ 2597129 w 2692589"/>
                <a:gd name="connsiteY12" fmla="*/ 728945 h 1326325"/>
                <a:gd name="connsiteX13" fmla="*/ 2533121 w 2692589"/>
                <a:gd name="connsiteY13" fmla="*/ 765521 h 1326325"/>
                <a:gd name="connsiteX14" fmla="*/ 2386817 w 2692589"/>
                <a:gd name="connsiteY14" fmla="*/ 820385 h 1326325"/>
                <a:gd name="connsiteX15" fmla="*/ 2094209 w 2692589"/>
                <a:gd name="connsiteY15" fmla="*/ 957545 h 1326325"/>
                <a:gd name="connsiteX16" fmla="*/ 1573001 w 2692589"/>
                <a:gd name="connsiteY16" fmla="*/ 1122137 h 1326325"/>
                <a:gd name="connsiteX17" fmla="*/ 932921 w 2692589"/>
                <a:gd name="connsiteY17" fmla="*/ 1259297 h 1326325"/>
                <a:gd name="connsiteX18" fmla="*/ 667490 w 2692589"/>
                <a:gd name="connsiteY18" fmla="*/ 1310544 h 1326325"/>
                <a:gd name="connsiteX19" fmla="*/ 256977 w 2692589"/>
                <a:gd name="connsiteY19" fmla="*/ 1323105 h 1326325"/>
                <a:gd name="connsiteX20" fmla="*/ 32679 w 2692589"/>
                <a:gd name="connsiteY20" fmla="*/ 1326325 h 1326325"/>
                <a:gd name="connsiteX21" fmla="*/ 3736 w 2692589"/>
                <a:gd name="connsiteY21" fmla="*/ 1105244 h 1326325"/>
                <a:gd name="connsiteX22" fmla="*/ 133975 w 2692589"/>
                <a:gd name="connsiteY22" fmla="*/ 66560 h 1326325"/>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33975 w 2692589"/>
                <a:gd name="connsiteY0" fmla="*/ 66533 h 1326298"/>
                <a:gd name="connsiteX1" fmla="*/ 171679 w 2692589"/>
                <a:gd name="connsiteY1" fmla="*/ 0 h 1326298"/>
                <a:gd name="connsiteX2" fmla="*/ 420857 w 2692589"/>
                <a:gd name="connsiteY2" fmla="*/ 43118 h 1326298"/>
                <a:gd name="connsiteX3" fmla="*/ 658601 w 2692589"/>
                <a:gd name="connsiteY3" fmla="*/ 61406 h 1326298"/>
                <a:gd name="connsiteX4" fmla="*/ 1097513 w 2692589"/>
                <a:gd name="connsiteY4" fmla="*/ 107126 h 1326298"/>
                <a:gd name="connsiteX5" fmla="*/ 1746737 w 2692589"/>
                <a:gd name="connsiteY5" fmla="*/ 271718 h 1326298"/>
                <a:gd name="connsiteX6" fmla="*/ 2194793 w 2692589"/>
                <a:gd name="connsiteY6" fmla="*/ 427166 h 1326298"/>
                <a:gd name="connsiteX7" fmla="*/ 2450825 w 2692589"/>
                <a:gd name="connsiteY7" fmla="*/ 536894 h 1326298"/>
                <a:gd name="connsiteX8" fmla="*/ 2542265 w 2692589"/>
                <a:gd name="connsiteY8" fmla="*/ 582614 h 1326298"/>
                <a:gd name="connsiteX9" fmla="*/ 2615417 w 2692589"/>
                <a:gd name="connsiteY9" fmla="*/ 619190 h 1326298"/>
                <a:gd name="connsiteX10" fmla="*/ 2670281 w 2692589"/>
                <a:gd name="connsiteY10" fmla="*/ 646622 h 1326298"/>
                <a:gd name="connsiteX11" fmla="*/ 2688569 w 2692589"/>
                <a:gd name="connsiteY11" fmla="*/ 674054 h 1326298"/>
                <a:gd name="connsiteX12" fmla="*/ 2597129 w 2692589"/>
                <a:gd name="connsiteY12" fmla="*/ 728918 h 1326298"/>
                <a:gd name="connsiteX13" fmla="*/ 2533121 w 2692589"/>
                <a:gd name="connsiteY13" fmla="*/ 765494 h 1326298"/>
                <a:gd name="connsiteX14" fmla="*/ 2386817 w 2692589"/>
                <a:gd name="connsiteY14" fmla="*/ 820358 h 1326298"/>
                <a:gd name="connsiteX15" fmla="*/ 2094209 w 2692589"/>
                <a:gd name="connsiteY15" fmla="*/ 957518 h 1326298"/>
                <a:gd name="connsiteX16" fmla="*/ 1573001 w 2692589"/>
                <a:gd name="connsiteY16" fmla="*/ 1122110 h 1326298"/>
                <a:gd name="connsiteX17" fmla="*/ 932921 w 2692589"/>
                <a:gd name="connsiteY17" fmla="*/ 1259270 h 1326298"/>
                <a:gd name="connsiteX18" fmla="*/ 667490 w 2692589"/>
                <a:gd name="connsiteY18" fmla="*/ 1310517 h 1326298"/>
                <a:gd name="connsiteX19" fmla="*/ 256977 w 2692589"/>
                <a:gd name="connsiteY19" fmla="*/ 1323078 h 1326298"/>
                <a:gd name="connsiteX20" fmla="*/ 32679 w 2692589"/>
                <a:gd name="connsiteY20" fmla="*/ 1326298 h 1326298"/>
                <a:gd name="connsiteX21" fmla="*/ 3736 w 2692589"/>
                <a:gd name="connsiteY21" fmla="*/ 1105217 h 1326298"/>
                <a:gd name="connsiteX22" fmla="*/ 133975 w 2692589"/>
                <a:gd name="connsiteY22" fmla="*/ 66533 h 1326298"/>
                <a:gd name="connsiteX0" fmla="*/ 160754 w 2694044"/>
                <a:gd name="connsiteY0" fmla="*/ 95475 h 1326298"/>
                <a:gd name="connsiteX1" fmla="*/ 173134 w 2694044"/>
                <a:gd name="connsiteY1" fmla="*/ 0 h 1326298"/>
                <a:gd name="connsiteX2" fmla="*/ 422312 w 2694044"/>
                <a:gd name="connsiteY2" fmla="*/ 43118 h 1326298"/>
                <a:gd name="connsiteX3" fmla="*/ 660056 w 2694044"/>
                <a:gd name="connsiteY3" fmla="*/ 61406 h 1326298"/>
                <a:gd name="connsiteX4" fmla="*/ 1098968 w 2694044"/>
                <a:gd name="connsiteY4" fmla="*/ 107126 h 1326298"/>
                <a:gd name="connsiteX5" fmla="*/ 1748192 w 2694044"/>
                <a:gd name="connsiteY5" fmla="*/ 271718 h 1326298"/>
                <a:gd name="connsiteX6" fmla="*/ 2196248 w 2694044"/>
                <a:gd name="connsiteY6" fmla="*/ 427166 h 1326298"/>
                <a:gd name="connsiteX7" fmla="*/ 2452280 w 2694044"/>
                <a:gd name="connsiteY7" fmla="*/ 536894 h 1326298"/>
                <a:gd name="connsiteX8" fmla="*/ 2543720 w 2694044"/>
                <a:gd name="connsiteY8" fmla="*/ 582614 h 1326298"/>
                <a:gd name="connsiteX9" fmla="*/ 2616872 w 2694044"/>
                <a:gd name="connsiteY9" fmla="*/ 619190 h 1326298"/>
                <a:gd name="connsiteX10" fmla="*/ 2671736 w 2694044"/>
                <a:gd name="connsiteY10" fmla="*/ 646622 h 1326298"/>
                <a:gd name="connsiteX11" fmla="*/ 2690024 w 2694044"/>
                <a:gd name="connsiteY11" fmla="*/ 674054 h 1326298"/>
                <a:gd name="connsiteX12" fmla="*/ 2598584 w 2694044"/>
                <a:gd name="connsiteY12" fmla="*/ 728918 h 1326298"/>
                <a:gd name="connsiteX13" fmla="*/ 2534576 w 2694044"/>
                <a:gd name="connsiteY13" fmla="*/ 765494 h 1326298"/>
                <a:gd name="connsiteX14" fmla="*/ 2388272 w 2694044"/>
                <a:gd name="connsiteY14" fmla="*/ 820358 h 1326298"/>
                <a:gd name="connsiteX15" fmla="*/ 2095664 w 2694044"/>
                <a:gd name="connsiteY15" fmla="*/ 957518 h 1326298"/>
                <a:gd name="connsiteX16" fmla="*/ 1574456 w 2694044"/>
                <a:gd name="connsiteY16" fmla="*/ 1122110 h 1326298"/>
                <a:gd name="connsiteX17" fmla="*/ 934376 w 2694044"/>
                <a:gd name="connsiteY17" fmla="*/ 1259270 h 1326298"/>
                <a:gd name="connsiteX18" fmla="*/ 668945 w 2694044"/>
                <a:gd name="connsiteY18" fmla="*/ 1310517 h 1326298"/>
                <a:gd name="connsiteX19" fmla="*/ 258432 w 2694044"/>
                <a:gd name="connsiteY19" fmla="*/ 1323078 h 1326298"/>
                <a:gd name="connsiteX20" fmla="*/ 34134 w 2694044"/>
                <a:gd name="connsiteY20" fmla="*/ 1326298 h 1326298"/>
                <a:gd name="connsiteX21" fmla="*/ 5191 w 2694044"/>
                <a:gd name="connsiteY21" fmla="*/ 1105217 h 1326298"/>
                <a:gd name="connsiteX22" fmla="*/ 160754 w 2694044"/>
                <a:gd name="connsiteY22" fmla="*/ 95475 h 1326298"/>
                <a:gd name="connsiteX0" fmla="*/ 65295 w 2689535"/>
                <a:gd name="connsiteY0" fmla="*/ 100263 h 1326298"/>
                <a:gd name="connsiteX1" fmla="*/ 168625 w 2689535"/>
                <a:gd name="connsiteY1" fmla="*/ 0 h 1326298"/>
                <a:gd name="connsiteX2" fmla="*/ 417803 w 2689535"/>
                <a:gd name="connsiteY2" fmla="*/ 43118 h 1326298"/>
                <a:gd name="connsiteX3" fmla="*/ 655547 w 2689535"/>
                <a:gd name="connsiteY3" fmla="*/ 61406 h 1326298"/>
                <a:gd name="connsiteX4" fmla="*/ 1094459 w 2689535"/>
                <a:gd name="connsiteY4" fmla="*/ 107126 h 1326298"/>
                <a:gd name="connsiteX5" fmla="*/ 1743683 w 2689535"/>
                <a:gd name="connsiteY5" fmla="*/ 271718 h 1326298"/>
                <a:gd name="connsiteX6" fmla="*/ 2191739 w 2689535"/>
                <a:gd name="connsiteY6" fmla="*/ 427166 h 1326298"/>
                <a:gd name="connsiteX7" fmla="*/ 2447771 w 2689535"/>
                <a:gd name="connsiteY7" fmla="*/ 536894 h 1326298"/>
                <a:gd name="connsiteX8" fmla="*/ 2539211 w 2689535"/>
                <a:gd name="connsiteY8" fmla="*/ 582614 h 1326298"/>
                <a:gd name="connsiteX9" fmla="*/ 2612363 w 2689535"/>
                <a:gd name="connsiteY9" fmla="*/ 619190 h 1326298"/>
                <a:gd name="connsiteX10" fmla="*/ 2667227 w 2689535"/>
                <a:gd name="connsiteY10" fmla="*/ 646622 h 1326298"/>
                <a:gd name="connsiteX11" fmla="*/ 2685515 w 2689535"/>
                <a:gd name="connsiteY11" fmla="*/ 674054 h 1326298"/>
                <a:gd name="connsiteX12" fmla="*/ 2594075 w 2689535"/>
                <a:gd name="connsiteY12" fmla="*/ 728918 h 1326298"/>
                <a:gd name="connsiteX13" fmla="*/ 2530067 w 2689535"/>
                <a:gd name="connsiteY13" fmla="*/ 765494 h 1326298"/>
                <a:gd name="connsiteX14" fmla="*/ 2383763 w 2689535"/>
                <a:gd name="connsiteY14" fmla="*/ 820358 h 1326298"/>
                <a:gd name="connsiteX15" fmla="*/ 2091155 w 2689535"/>
                <a:gd name="connsiteY15" fmla="*/ 957518 h 1326298"/>
                <a:gd name="connsiteX16" fmla="*/ 1569947 w 2689535"/>
                <a:gd name="connsiteY16" fmla="*/ 1122110 h 1326298"/>
                <a:gd name="connsiteX17" fmla="*/ 929867 w 2689535"/>
                <a:gd name="connsiteY17" fmla="*/ 1259270 h 1326298"/>
                <a:gd name="connsiteX18" fmla="*/ 664436 w 2689535"/>
                <a:gd name="connsiteY18" fmla="*/ 1310517 h 1326298"/>
                <a:gd name="connsiteX19" fmla="*/ 253923 w 2689535"/>
                <a:gd name="connsiteY19" fmla="*/ 1323078 h 1326298"/>
                <a:gd name="connsiteX20" fmla="*/ 29625 w 2689535"/>
                <a:gd name="connsiteY20" fmla="*/ 1326298 h 1326298"/>
                <a:gd name="connsiteX21" fmla="*/ 682 w 2689535"/>
                <a:gd name="connsiteY21" fmla="*/ 1105217 h 1326298"/>
                <a:gd name="connsiteX22" fmla="*/ 65295 w 2689535"/>
                <a:gd name="connsiteY22" fmla="*/ 100263 h 1326298"/>
                <a:gd name="connsiteX0" fmla="*/ 65295 w 2689535"/>
                <a:gd name="connsiteY0" fmla="*/ 127402 h 1353437"/>
                <a:gd name="connsiteX1" fmla="*/ 68102 w 2689535"/>
                <a:gd name="connsiteY1" fmla="*/ 12779 h 1353437"/>
                <a:gd name="connsiteX2" fmla="*/ 417803 w 2689535"/>
                <a:gd name="connsiteY2" fmla="*/ 70257 h 1353437"/>
                <a:gd name="connsiteX3" fmla="*/ 655547 w 2689535"/>
                <a:gd name="connsiteY3" fmla="*/ 88545 h 1353437"/>
                <a:gd name="connsiteX4" fmla="*/ 1094459 w 2689535"/>
                <a:gd name="connsiteY4" fmla="*/ 134265 h 1353437"/>
                <a:gd name="connsiteX5" fmla="*/ 1743683 w 2689535"/>
                <a:gd name="connsiteY5" fmla="*/ 298857 h 1353437"/>
                <a:gd name="connsiteX6" fmla="*/ 2191739 w 2689535"/>
                <a:gd name="connsiteY6" fmla="*/ 454305 h 1353437"/>
                <a:gd name="connsiteX7" fmla="*/ 2447771 w 2689535"/>
                <a:gd name="connsiteY7" fmla="*/ 564033 h 1353437"/>
                <a:gd name="connsiteX8" fmla="*/ 2539211 w 2689535"/>
                <a:gd name="connsiteY8" fmla="*/ 609753 h 1353437"/>
                <a:gd name="connsiteX9" fmla="*/ 2612363 w 2689535"/>
                <a:gd name="connsiteY9" fmla="*/ 646329 h 1353437"/>
                <a:gd name="connsiteX10" fmla="*/ 2667227 w 2689535"/>
                <a:gd name="connsiteY10" fmla="*/ 673761 h 1353437"/>
                <a:gd name="connsiteX11" fmla="*/ 2685515 w 2689535"/>
                <a:gd name="connsiteY11" fmla="*/ 701193 h 1353437"/>
                <a:gd name="connsiteX12" fmla="*/ 2594075 w 2689535"/>
                <a:gd name="connsiteY12" fmla="*/ 756057 h 1353437"/>
                <a:gd name="connsiteX13" fmla="*/ 2530067 w 2689535"/>
                <a:gd name="connsiteY13" fmla="*/ 792633 h 1353437"/>
                <a:gd name="connsiteX14" fmla="*/ 2383763 w 2689535"/>
                <a:gd name="connsiteY14" fmla="*/ 847497 h 1353437"/>
                <a:gd name="connsiteX15" fmla="*/ 2091155 w 2689535"/>
                <a:gd name="connsiteY15" fmla="*/ 984657 h 1353437"/>
                <a:gd name="connsiteX16" fmla="*/ 1569947 w 2689535"/>
                <a:gd name="connsiteY16" fmla="*/ 1149249 h 1353437"/>
                <a:gd name="connsiteX17" fmla="*/ 929867 w 2689535"/>
                <a:gd name="connsiteY17" fmla="*/ 1286409 h 1353437"/>
                <a:gd name="connsiteX18" fmla="*/ 664436 w 2689535"/>
                <a:gd name="connsiteY18" fmla="*/ 1337656 h 1353437"/>
                <a:gd name="connsiteX19" fmla="*/ 253923 w 2689535"/>
                <a:gd name="connsiteY19" fmla="*/ 1350217 h 1353437"/>
                <a:gd name="connsiteX20" fmla="*/ 29625 w 2689535"/>
                <a:gd name="connsiteY20" fmla="*/ 1353437 h 1353437"/>
                <a:gd name="connsiteX21" fmla="*/ 682 w 2689535"/>
                <a:gd name="connsiteY21" fmla="*/ 1132356 h 1353437"/>
                <a:gd name="connsiteX22" fmla="*/ 65295 w 2689535"/>
                <a:gd name="connsiteY22" fmla="*/ 127402 h 1353437"/>
                <a:gd name="connsiteX0" fmla="*/ 45636 w 2689023"/>
                <a:gd name="connsiteY0" fmla="*/ 130298 h 1351546"/>
                <a:gd name="connsiteX1" fmla="*/ 67590 w 2689023"/>
                <a:gd name="connsiteY1" fmla="*/ 10888 h 1351546"/>
                <a:gd name="connsiteX2" fmla="*/ 417291 w 2689023"/>
                <a:gd name="connsiteY2" fmla="*/ 68366 h 1351546"/>
                <a:gd name="connsiteX3" fmla="*/ 655035 w 2689023"/>
                <a:gd name="connsiteY3" fmla="*/ 86654 h 1351546"/>
                <a:gd name="connsiteX4" fmla="*/ 1093947 w 2689023"/>
                <a:gd name="connsiteY4" fmla="*/ 132374 h 1351546"/>
                <a:gd name="connsiteX5" fmla="*/ 1743171 w 2689023"/>
                <a:gd name="connsiteY5" fmla="*/ 296966 h 1351546"/>
                <a:gd name="connsiteX6" fmla="*/ 2191227 w 2689023"/>
                <a:gd name="connsiteY6" fmla="*/ 452414 h 1351546"/>
                <a:gd name="connsiteX7" fmla="*/ 2447259 w 2689023"/>
                <a:gd name="connsiteY7" fmla="*/ 562142 h 1351546"/>
                <a:gd name="connsiteX8" fmla="*/ 2538699 w 2689023"/>
                <a:gd name="connsiteY8" fmla="*/ 607862 h 1351546"/>
                <a:gd name="connsiteX9" fmla="*/ 2611851 w 2689023"/>
                <a:gd name="connsiteY9" fmla="*/ 644438 h 1351546"/>
                <a:gd name="connsiteX10" fmla="*/ 2666715 w 2689023"/>
                <a:gd name="connsiteY10" fmla="*/ 671870 h 1351546"/>
                <a:gd name="connsiteX11" fmla="*/ 2685003 w 2689023"/>
                <a:gd name="connsiteY11" fmla="*/ 699302 h 1351546"/>
                <a:gd name="connsiteX12" fmla="*/ 2593563 w 2689023"/>
                <a:gd name="connsiteY12" fmla="*/ 754166 h 1351546"/>
                <a:gd name="connsiteX13" fmla="*/ 2529555 w 2689023"/>
                <a:gd name="connsiteY13" fmla="*/ 790742 h 1351546"/>
                <a:gd name="connsiteX14" fmla="*/ 2383251 w 2689023"/>
                <a:gd name="connsiteY14" fmla="*/ 845606 h 1351546"/>
                <a:gd name="connsiteX15" fmla="*/ 2090643 w 2689023"/>
                <a:gd name="connsiteY15" fmla="*/ 982766 h 1351546"/>
                <a:gd name="connsiteX16" fmla="*/ 1569435 w 2689023"/>
                <a:gd name="connsiteY16" fmla="*/ 1147358 h 1351546"/>
                <a:gd name="connsiteX17" fmla="*/ 929355 w 2689023"/>
                <a:gd name="connsiteY17" fmla="*/ 1284518 h 1351546"/>
                <a:gd name="connsiteX18" fmla="*/ 663924 w 2689023"/>
                <a:gd name="connsiteY18" fmla="*/ 1335765 h 1351546"/>
                <a:gd name="connsiteX19" fmla="*/ 253411 w 2689023"/>
                <a:gd name="connsiteY19" fmla="*/ 1348326 h 1351546"/>
                <a:gd name="connsiteX20" fmla="*/ 29113 w 2689023"/>
                <a:gd name="connsiteY20" fmla="*/ 1351546 h 1351546"/>
                <a:gd name="connsiteX21" fmla="*/ 170 w 2689023"/>
                <a:gd name="connsiteY21" fmla="*/ 1130465 h 1351546"/>
                <a:gd name="connsiteX22" fmla="*/ 45636 w 2689023"/>
                <a:gd name="connsiteY22" fmla="*/ 130298 h 1351546"/>
                <a:gd name="connsiteX0" fmla="*/ 45636 w 2689023"/>
                <a:gd name="connsiteY0" fmla="*/ 133548 h 1354796"/>
                <a:gd name="connsiteX1" fmla="*/ 48443 w 2689023"/>
                <a:gd name="connsiteY1" fmla="*/ 9351 h 1354796"/>
                <a:gd name="connsiteX2" fmla="*/ 417291 w 2689023"/>
                <a:gd name="connsiteY2" fmla="*/ 71616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655035 w 2689023"/>
                <a:gd name="connsiteY3" fmla="*/ 89904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093947 w 2689023"/>
                <a:gd name="connsiteY4" fmla="*/ 135624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02903 w 2689023"/>
                <a:gd name="connsiteY3" fmla="*/ 51609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83251 w 2689023"/>
                <a:gd name="connsiteY14" fmla="*/ 848856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45636 w 2689023"/>
                <a:gd name="connsiteY0" fmla="*/ 133548 h 1354796"/>
                <a:gd name="connsiteX1" fmla="*/ 48443 w 2689023"/>
                <a:gd name="connsiteY1" fmla="*/ 9351 h 1354796"/>
                <a:gd name="connsiteX2" fmla="*/ 402931 w 2689023"/>
                <a:gd name="connsiteY2" fmla="*/ 33322 h 1354796"/>
                <a:gd name="connsiteX3" fmla="*/ 736411 w 2689023"/>
                <a:gd name="connsiteY3" fmla="*/ 61183 h 1354796"/>
                <a:gd name="connsiteX4" fmla="*/ 1127455 w 2689023"/>
                <a:gd name="connsiteY4" fmla="*/ 145198 h 1354796"/>
                <a:gd name="connsiteX5" fmla="*/ 1743171 w 2689023"/>
                <a:gd name="connsiteY5" fmla="*/ 300216 h 1354796"/>
                <a:gd name="connsiteX6" fmla="*/ 2191227 w 2689023"/>
                <a:gd name="connsiteY6" fmla="*/ 455664 h 1354796"/>
                <a:gd name="connsiteX7" fmla="*/ 2447259 w 2689023"/>
                <a:gd name="connsiteY7" fmla="*/ 565392 h 1354796"/>
                <a:gd name="connsiteX8" fmla="*/ 2538699 w 2689023"/>
                <a:gd name="connsiteY8" fmla="*/ 611112 h 1354796"/>
                <a:gd name="connsiteX9" fmla="*/ 2611851 w 2689023"/>
                <a:gd name="connsiteY9" fmla="*/ 647688 h 1354796"/>
                <a:gd name="connsiteX10" fmla="*/ 2666715 w 2689023"/>
                <a:gd name="connsiteY10" fmla="*/ 675120 h 1354796"/>
                <a:gd name="connsiteX11" fmla="*/ 2685003 w 2689023"/>
                <a:gd name="connsiteY11" fmla="*/ 702552 h 1354796"/>
                <a:gd name="connsiteX12" fmla="*/ 2593563 w 2689023"/>
                <a:gd name="connsiteY12" fmla="*/ 757416 h 1354796"/>
                <a:gd name="connsiteX13" fmla="*/ 2529555 w 2689023"/>
                <a:gd name="connsiteY13" fmla="*/ 793992 h 1354796"/>
                <a:gd name="connsiteX14" fmla="*/ 2364104 w 2689023"/>
                <a:gd name="connsiteY14" fmla="*/ 872790 h 1354796"/>
                <a:gd name="connsiteX15" fmla="*/ 2090643 w 2689023"/>
                <a:gd name="connsiteY15" fmla="*/ 986016 h 1354796"/>
                <a:gd name="connsiteX16" fmla="*/ 1569435 w 2689023"/>
                <a:gd name="connsiteY16" fmla="*/ 1150608 h 1354796"/>
                <a:gd name="connsiteX17" fmla="*/ 929355 w 2689023"/>
                <a:gd name="connsiteY17" fmla="*/ 1287768 h 1354796"/>
                <a:gd name="connsiteX18" fmla="*/ 663924 w 2689023"/>
                <a:gd name="connsiteY18" fmla="*/ 1339015 h 1354796"/>
                <a:gd name="connsiteX19" fmla="*/ 253411 w 2689023"/>
                <a:gd name="connsiteY19" fmla="*/ 1351576 h 1354796"/>
                <a:gd name="connsiteX20" fmla="*/ 29113 w 2689023"/>
                <a:gd name="connsiteY20" fmla="*/ 1354796 h 1354796"/>
                <a:gd name="connsiteX21" fmla="*/ 170 w 2689023"/>
                <a:gd name="connsiteY21" fmla="*/ 1133715 h 1354796"/>
                <a:gd name="connsiteX22" fmla="*/ 45636 w 2689023"/>
                <a:gd name="connsiteY22" fmla="*/ 133548 h 1354796"/>
                <a:gd name="connsiteX0" fmla="*/ 22123 w 2665510"/>
                <a:gd name="connsiteY0" fmla="*/ 133783 h 1355031"/>
                <a:gd name="connsiteX1" fmla="*/ 24930 w 2665510"/>
                <a:gd name="connsiteY1" fmla="*/ 9586 h 1355031"/>
                <a:gd name="connsiteX2" fmla="*/ 379418 w 2665510"/>
                <a:gd name="connsiteY2" fmla="*/ 33557 h 1355031"/>
                <a:gd name="connsiteX3" fmla="*/ 712898 w 2665510"/>
                <a:gd name="connsiteY3" fmla="*/ 61418 h 1355031"/>
                <a:gd name="connsiteX4" fmla="*/ 1103942 w 2665510"/>
                <a:gd name="connsiteY4" fmla="*/ 145433 h 1355031"/>
                <a:gd name="connsiteX5" fmla="*/ 1719658 w 2665510"/>
                <a:gd name="connsiteY5" fmla="*/ 300451 h 1355031"/>
                <a:gd name="connsiteX6" fmla="*/ 2167714 w 2665510"/>
                <a:gd name="connsiteY6" fmla="*/ 455899 h 1355031"/>
                <a:gd name="connsiteX7" fmla="*/ 2423746 w 2665510"/>
                <a:gd name="connsiteY7" fmla="*/ 565627 h 1355031"/>
                <a:gd name="connsiteX8" fmla="*/ 2515186 w 2665510"/>
                <a:gd name="connsiteY8" fmla="*/ 611347 h 1355031"/>
                <a:gd name="connsiteX9" fmla="*/ 2588338 w 2665510"/>
                <a:gd name="connsiteY9" fmla="*/ 647923 h 1355031"/>
                <a:gd name="connsiteX10" fmla="*/ 2643202 w 2665510"/>
                <a:gd name="connsiteY10" fmla="*/ 675355 h 1355031"/>
                <a:gd name="connsiteX11" fmla="*/ 2661490 w 2665510"/>
                <a:gd name="connsiteY11" fmla="*/ 702787 h 1355031"/>
                <a:gd name="connsiteX12" fmla="*/ 2570050 w 2665510"/>
                <a:gd name="connsiteY12" fmla="*/ 757651 h 1355031"/>
                <a:gd name="connsiteX13" fmla="*/ 2506042 w 2665510"/>
                <a:gd name="connsiteY13" fmla="*/ 794227 h 1355031"/>
                <a:gd name="connsiteX14" fmla="*/ 2340591 w 2665510"/>
                <a:gd name="connsiteY14" fmla="*/ 873025 h 1355031"/>
                <a:gd name="connsiteX15" fmla="*/ 2067130 w 2665510"/>
                <a:gd name="connsiteY15" fmla="*/ 986251 h 1355031"/>
                <a:gd name="connsiteX16" fmla="*/ 1545922 w 2665510"/>
                <a:gd name="connsiteY16" fmla="*/ 1150843 h 1355031"/>
                <a:gd name="connsiteX17" fmla="*/ 905842 w 2665510"/>
                <a:gd name="connsiteY17" fmla="*/ 1288003 h 1355031"/>
                <a:gd name="connsiteX18" fmla="*/ 640411 w 2665510"/>
                <a:gd name="connsiteY18" fmla="*/ 1339250 h 1355031"/>
                <a:gd name="connsiteX19" fmla="*/ 229898 w 2665510"/>
                <a:gd name="connsiteY19" fmla="*/ 1351811 h 1355031"/>
                <a:gd name="connsiteX20" fmla="*/ 5600 w 2665510"/>
                <a:gd name="connsiteY20" fmla="*/ 1355031 h 1355031"/>
                <a:gd name="connsiteX21" fmla="*/ 592 w 2665510"/>
                <a:gd name="connsiteY21" fmla="*/ 1138737 h 1355031"/>
                <a:gd name="connsiteX22" fmla="*/ 22123 w 2665510"/>
                <a:gd name="connsiteY22" fmla="*/ 133783 h 1355031"/>
                <a:gd name="connsiteX0" fmla="*/ 21680 w 2665067"/>
                <a:gd name="connsiteY0" fmla="*/ 133783 h 1374179"/>
                <a:gd name="connsiteX1" fmla="*/ 24487 w 2665067"/>
                <a:gd name="connsiteY1" fmla="*/ 9586 h 1374179"/>
                <a:gd name="connsiteX2" fmla="*/ 378975 w 2665067"/>
                <a:gd name="connsiteY2" fmla="*/ 33557 h 1374179"/>
                <a:gd name="connsiteX3" fmla="*/ 712455 w 2665067"/>
                <a:gd name="connsiteY3" fmla="*/ 61418 h 1374179"/>
                <a:gd name="connsiteX4" fmla="*/ 1103499 w 2665067"/>
                <a:gd name="connsiteY4" fmla="*/ 145433 h 1374179"/>
                <a:gd name="connsiteX5" fmla="*/ 1719215 w 2665067"/>
                <a:gd name="connsiteY5" fmla="*/ 300451 h 1374179"/>
                <a:gd name="connsiteX6" fmla="*/ 2167271 w 2665067"/>
                <a:gd name="connsiteY6" fmla="*/ 455899 h 1374179"/>
                <a:gd name="connsiteX7" fmla="*/ 2423303 w 2665067"/>
                <a:gd name="connsiteY7" fmla="*/ 565627 h 1374179"/>
                <a:gd name="connsiteX8" fmla="*/ 2514743 w 2665067"/>
                <a:gd name="connsiteY8" fmla="*/ 611347 h 1374179"/>
                <a:gd name="connsiteX9" fmla="*/ 2587895 w 2665067"/>
                <a:gd name="connsiteY9" fmla="*/ 647923 h 1374179"/>
                <a:gd name="connsiteX10" fmla="*/ 2642759 w 2665067"/>
                <a:gd name="connsiteY10" fmla="*/ 675355 h 1374179"/>
                <a:gd name="connsiteX11" fmla="*/ 2661047 w 2665067"/>
                <a:gd name="connsiteY11" fmla="*/ 702787 h 1374179"/>
                <a:gd name="connsiteX12" fmla="*/ 2569607 w 2665067"/>
                <a:gd name="connsiteY12" fmla="*/ 757651 h 1374179"/>
                <a:gd name="connsiteX13" fmla="*/ 2505599 w 2665067"/>
                <a:gd name="connsiteY13" fmla="*/ 794227 h 1374179"/>
                <a:gd name="connsiteX14" fmla="*/ 2340148 w 2665067"/>
                <a:gd name="connsiteY14" fmla="*/ 873025 h 1374179"/>
                <a:gd name="connsiteX15" fmla="*/ 2066687 w 2665067"/>
                <a:gd name="connsiteY15" fmla="*/ 986251 h 1374179"/>
                <a:gd name="connsiteX16" fmla="*/ 1545479 w 2665067"/>
                <a:gd name="connsiteY16" fmla="*/ 1150843 h 1374179"/>
                <a:gd name="connsiteX17" fmla="*/ 905399 w 2665067"/>
                <a:gd name="connsiteY17" fmla="*/ 1288003 h 1374179"/>
                <a:gd name="connsiteX18" fmla="*/ 639968 w 2665067"/>
                <a:gd name="connsiteY18" fmla="*/ 1339250 h 1374179"/>
                <a:gd name="connsiteX19" fmla="*/ 229455 w 2665067"/>
                <a:gd name="connsiteY19" fmla="*/ 1351811 h 1374179"/>
                <a:gd name="connsiteX20" fmla="*/ 33878 w 2665067"/>
                <a:gd name="connsiteY20" fmla="*/ 1374179 h 1374179"/>
                <a:gd name="connsiteX21" fmla="*/ 149 w 2665067"/>
                <a:gd name="connsiteY21" fmla="*/ 1138737 h 1374179"/>
                <a:gd name="connsiteX22" fmla="*/ 21680 w 2665067"/>
                <a:gd name="connsiteY22" fmla="*/ 133783 h 1374179"/>
                <a:gd name="connsiteX0" fmla="*/ 12197 w 2655584"/>
                <a:gd name="connsiteY0" fmla="*/ 134018 h 1374414"/>
                <a:gd name="connsiteX1" fmla="*/ 15004 w 2655584"/>
                <a:gd name="connsiteY1" fmla="*/ 9821 h 1374414"/>
                <a:gd name="connsiteX2" fmla="*/ 369492 w 2655584"/>
                <a:gd name="connsiteY2" fmla="*/ 33792 h 1374414"/>
                <a:gd name="connsiteX3" fmla="*/ 702972 w 2655584"/>
                <a:gd name="connsiteY3" fmla="*/ 61653 h 1374414"/>
                <a:gd name="connsiteX4" fmla="*/ 1094016 w 2655584"/>
                <a:gd name="connsiteY4" fmla="*/ 145668 h 1374414"/>
                <a:gd name="connsiteX5" fmla="*/ 1709732 w 2655584"/>
                <a:gd name="connsiteY5" fmla="*/ 300686 h 1374414"/>
                <a:gd name="connsiteX6" fmla="*/ 2157788 w 2655584"/>
                <a:gd name="connsiteY6" fmla="*/ 456134 h 1374414"/>
                <a:gd name="connsiteX7" fmla="*/ 2413820 w 2655584"/>
                <a:gd name="connsiteY7" fmla="*/ 565862 h 1374414"/>
                <a:gd name="connsiteX8" fmla="*/ 2505260 w 2655584"/>
                <a:gd name="connsiteY8" fmla="*/ 611582 h 1374414"/>
                <a:gd name="connsiteX9" fmla="*/ 2578412 w 2655584"/>
                <a:gd name="connsiteY9" fmla="*/ 648158 h 1374414"/>
                <a:gd name="connsiteX10" fmla="*/ 2633276 w 2655584"/>
                <a:gd name="connsiteY10" fmla="*/ 675590 h 1374414"/>
                <a:gd name="connsiteX11" fmla="*/ 2651564 w 2655584"/>
                <a:gd name="connsiteY11" fmla="*/ 703022 h 1374414"/>
                <a:gd name="connsiteX12" fmla="*/ 2560124 w 2655584"/>
                <a:gd name="connsiteY12" fmla="*/ 757886 h 1374414"/>
                <a:gd name="connsiteX13" fmla="*/ 2496116 w 2655584"/>
                <a:gd name="connsiteY13" fmla="*/ 794462 h 1374414"/>
                <a:gd name="connsiteX14" fmla="*/ 2330665 w 2655584"/>
                <a:gd name="connsiteY14" fmla="*/ 873260 h 1374414"/>
                <a:gd name="connsiteX15" fmla="*/ 2057204 w 2655584"/>
                <a:gd name="connsiteY15" fmla="*/ 986486 h 1374414"/>
                <a:gd name="connsiteX16" fmla="*/ 1535996 w 2655584"/>
                <a:gd name="connsiteY16" fmla="*/ 1151078 h 1374414"/>
                <a:gd name="connsiteX17" fmla="*/ 895916 w 2655584"/>
                <a:gd name="connsiteY17" fmla="*/ 1288238 h 1374414"/>
                <a:gd name="connsiteX18" fmla="*/ 630485 w 2655584"/>
                <a:gd name="connsiteY18" fmla="*/ 1339485 h 1374414"/>
                <a:gd name="connsiteX19" fmla="*/ 219972 w 2655584"/>
                <a:gd name="connsiteY19" fmla="*/ 1352046 h 1374414"/>
                <a:gd name="connsiteX20" fmla="*/ 24395 w 2655584"/>
                <a:gd name="connsiteY20" fmla="*/ 1374414 h 1374414"/>
                <a:gd name="connsiteX21" fmla="*/ 240 w 2655584"/>
                <a:gd name="connsiteY21" fmla="*/ 1143758 h 1374414"/>
                <a:gd name="connsiteX22" fmla="*/ 12197 w 2655584"/>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19930 w 2655542"/>
                <a:gd name="connsiteY19" fmla="*/ 1352046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630443 w 2655542"/>
                <a:gd name="connsiteY18" fmla="*/ 1339485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12155 w 2655542"/>
                <a:gd name="connsiteY0" fmla="*/ 134018 h 1374414"/>
                <a:gd name="connsiteX1" fmla="*/ 14962 w 2655542"/>
                <a:gd name="connsiteY1" fmla="*/ 9821 h 1374414"/>
                <a:gd name="connsiteX2" fmla="*/ 369450 w 2655542"/>
                <a:gd name="connsiteY2" fmla="*/ 33792 h 1374414"/>
                <a:gd name="connsiteX3" fmla="*/ 702930 w 2655542"/>
                <a:gd name="connsiteY3" fmla="*/ 61653 h 1374414"/>
                <a:gd name="connsiteX4" fmla="*/ 1093974 w 2655542"/>
                <a:gd name="connsiteY4" fmla="*/ 145668 h 1374414"/>
                <a:gd name="connsiteX5" fmla="*/ 1709690 w 2655542"/>
                <a:gd name="connsiteY5" fmla="*/ 300686 h 1374414"/>
                <a:gd name="connsiteX6" fmla="*/ 2157746 w 2655542"/>
                <a:gd name="connsiteY6" fmla="*/ 456134 h 1374414"/>
                <a:gd name="connsiteX7" fmla="*/ 2413778 w 2655542"/>
                <a:gd name="connsiteY7" fmla="*/ 565862 h 1374414"/>
                <a:gd name="connsiteX8" fmla="*/ 2505218 w 2655542"/>
                <a:gd name="connsiteY8" fmla="*/ 611582 h 1374414"/>
                <a:gd name="connsiteX9" fmla="*/ 2578370 w 2655542"/>
                <a:gd name="connsiteY9" fmla="*/ 648158 h 1374414"/>
                <a:gd name="connsiteX10" fmla="*/ 2633234 w 2655542"/>
                <a:gd name="connsiteY10" fmla="*/ 675590 h 1374414"/>
                <a:gd name="connsiteX11" fmla="*/ 2651522 w 2655542"/>
                <a:gd name="connsiteY11" fmla="*/ 703022 h 1374414"/>
                <a:gd name="connsiteX12" fmla="*/ 2560082 w 2655542"/>
                <a:gd name="connsiteY12" fmla="*/ 757886 h 1374414"/>
                <a:gd name="connsiteX13" fmla="*/ 2496074 w 2655542"/>
                <a:gd name="connsiteY13" fmla="*/ 794462 h 1374414"/>
                <a:gd name="connsiteX14" fmla="*/ 2330623 w 2655542"/>
                <a:gd name="connsiteY14" fmla="*/ 873260 h 1374414"/>
                <a:gd name="connsiteX15" fmla="*/ 2057162 w 2655542"/>
                <a:gd name="connsiteY15" fmla="*/ 986486 h 1374414"/>
                <a:gd name="connsiteX16" fmla="*/ 1535954 w 2655542"/>
                <a:gd name="connsiteY16" fmla="*/ 1151078 h 1374414"/>
                <a:gd name="connsiteX17" fmla="*/ 895874 w 2655542"/>
                <a:gd name="connsiteY17" fmla="*/ 1288238 h 1374414"/>
                <a:gd name="connsiteX18" fmla="*/ 582574 w 2655542"/>
                <a:gd name="connsiteY18" fmla="*/ 1329912 h 1374414"/>
                <a:gd name="connsiteX19" fmla="*/ 234291 w 2655542"/>
                <a:gd name="connsiteY19" fmla="*/ 1356832 h 1374414"/>
                <a:gd name="connsiteX20" fmla="*/ 24353 w 2655542"/>
                <a:gd name="connsiteY20" fmla="*/ 1374414 h 1374414"/>
                <a:gd name="connsiteX21" fmla="*/ 198 w 2655542"/>
                <a:gd name="connsiteY21" fmla="*/ 1143758 h 1374414"/>
                <a:gd name="connsiteX22" fmla="*/ 12155 w 2655542"/>
                <a:gd name="connsiteY22" fmla="*/ 134018 h 1374414"/>
                <a:gd name="connsiteX0" fmla="*/ 253 w 2643640"/>
                <a:gd name="connsiteY0" fmla="*/ 134018 h 1374414"/>
                <a:gd name="connsiteX1" fmla="*/ 3060 w 2643640"/>
                <a:gd name="connsiteY1" fmla="*/ 9821 h 1374414"/>
                <a:gd name="connsiteX2" fmla="*/ 357548 w 2643640"/>
                <a:gd name="connsiteY2" fmla="*/ 33792 h 1374414"/>
                <a:gd name="connsiteX3" fmla="*/ 691028 w 2643640"/>
                <a:gd name="connsiteY3" fmla="*/ 61653 h 1374414"/>
                <a:gd name="connsiteX4" fmla="*/ 1082072 w 2643640"/>
                <a:gd name="connsiteY4" fmla="*/ 145668 h 1374414"/>
                <a:gd name="connsiteX5" fmla="*/ 1697788 w 2643640"/>
                <a:gd name="connsiteY5" fmla="*/ 300686 h 1374414"/>
                <a:gd name="connsiteX6" fmla="*/ 2145844 w 2643640"/>
                <a:gd name="connsiteY6" fmla="*/ 456134 h 1374414"/>
                <a:gd name="connsiteX7" fmla="*/ 2401876 w 2643640"/>
                <a:gd name="connsiteY7" fmla="*/ 565862 h 1374414"/>
                <a:gd name="connsiteX8" fmla="*/ 2493316 w 2643640"/>
                <a:gd name="connsiteY8" fmla="*/ 611582 h 1374414"/>
                <a:gd name="connsiteX9" fmla="*/ 2566468 w 2643640"/>
                <a:gd name="connsiteY9" fmla="*/ 648158 h 1374414"/>
                <a:gd name="connsiteX10" fmla="*/ 2621332 w 2643640"/>
                <a:gd name="connsiteY10" fmla="*/ 675590 h 1374414"/>
                <a:gd name="connsiteX11" fmla="*/ 2639620 w 2643640"/>
                <a:gd name="connsiteY11" fmla="*/ 703022 h 1374414"/>
                <a:gd name="connsiteX12" fmla="*/ 2548180 w 2643640"/>
                <a:gd name="connsiteY12" fmla="*/ 757886 h 1374414"/>
                <a:gd name="connsiteX13" fmla="*/ 2484172 w 2643640"/>
                <a:gd name="connsiteY13" fmla="*/ 794462 h 1374414"/>
                <a:gd name="connsiteX14" fmla="*/ 2318721 w 2643640"/>
                <a:gd name="connsiteY14" fmla="*/ 873260 h 1374414"/>
                <a:gd name="connsiteX15" fmla="*/ 2045260 w 2643640"/>
                <a:gd name="connsiteY15" fmla="*/ 986486 h 1374414"/>
                <a:gd name="connsiteX16" fmla="*/ 1524052 w 2643640"/>
                <a:gd name="connsiteY16" fmla="*/ 1151078 h 1374414"/>
                <a:gd name="connsiteX17" fmla="*/ 883972 w 2643640"/>
                <a:gd name="connsiteY17" fmla="*/ 1288238 h 1374414"/>
                <a:gd name="connsiteX18" fmla="*/ 570672 w 2643640"/>
                <a:gd name="connsiteY18" fmla="*/ 1329912 h 1374414"/>
                <a:gd name="connsiteX19" fmla="*/ 222389 w 2643640"/>
                <a:gd name="connsiteY19" fmla="*/ 1356832 h 1374414"/>
                <a:gd name="connsiteX20" fmla="*/ 12451 w 2643640"/>
                <a:gd name="connsiteY20" fmla="*/ 1374414 h 1374414"/>
                <a:gd name="connsiteX21" fmla="*/ 2656 w 2643640"/>
                <a:gd name="connsiteY21" fmla="*/ 1143758 h 1374414"/>
                <a:gd name="connsiteX22" fmla="*/ 253 w 2643640"/>
                <a:gd name="connsiteY22" fmla="*/ 134018 h 1374414"/>
                <a:gd name="connsiteX0" fmla="*/ 253 w 2643640"/>
                <a:gd name="connsiteY0" fmla="*/ 134018 h 1379201"/>
                <a:gd name="connsiteX1" fmla="*/ 3060 w 2643640"/>
                <a:gd name="connsiteY1" fmla="*/ 9821 h 1379201"/>
                <a:gd name="connsiteX2" fmla="*/ 357548 w 2643640"/>
                <a:gd name="connsiteY2" fmla="*/ 33792 h 1379201"/>
                <a:gd name="connsiteX3" fmla="*/ 691028 w 2643640"/>
                <a:gd name="connsiteY3" fmla="*/ 61653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 name="connsiteX0" fmla="*/ 253 w 2643640"/>
                <a:gd name="connsiteY0" fmla="*/ 134018 h 1379201"/>
                <a:gd name="connsiteX1" fmla="*/ 3060 w 2643640"/>
                <a:gd name="connsiteY1" fmla="*/ 9821 h 1379201"/>
                <a:gd name="connsiteX2" fmla="*/ 357548 w 2643640"/>
                <a:gd name="connsiteY2" fmla="*/ 33792 h 1379201"/>
                <a:gd name="connsiteX3" fmla="*/ 710175 w 2643640"/>
                <a:gd name="connsiteY3" fmla="*/ 66440 h 1379201"/>
                <a:gd name="connsiteX4" fmla="*/ 1082072 w 2643640"/>
                <a:gd name="connsiteY4" fmla="*/ 145668 h 1379201"/>
                <a:gd name="connsiteX5" fmla="*/ 1697788 w 2643640"/>
                <a:gd name="connsiteY5" fmla="*/ 300686 h 1379201"/>
                <a:gd name="connsiteX6" fmla="*/ 2145844 w 2643640"/>
                <a:gd name="connsiteY6" fmla="*/ 456134 h 1379201"/>
                <a:gd name="connsiteX7" fmla="*/ 2401876 w 2643640"/>
                <a:gd name="connsiteY7" fmla="*/ 565862 h 1379201"/>
                <a:gd name="connsiteX8" fmla="*/ 2493316 w 2643640"/>
                <a:gd name="connsiteY8" fmla="*/ 611582 h 1379201"/>
                <a:gd name="connsiteX9" fmla="*/ 2566468 w 2643640"/>
                <a:gd name="connsiteY9" fmla="*/ 648158 h 1379201"/>
                <a:gd name="connsiteX10" fmla="*/ 2621332 w 2643640"/>
                <a:gd name="connsiteY10" fmla="*/ 675590 h 1379201"/>
                <a:gd name="connsiteX11" fmla="*/ 2639620 w 2643640"/>
                <a:gd name="connsiteY11" fmla="*/ 703022 h 1379201"/>
                <a:gd name="connsiteX12" fmla="*/ 2548180 w 2643640"/>
                <a:gd name="connsiteY12" fmla="*/ 757886 h 1379201"/>
                <a:gd name="connsiteX13" fmla="*/ 2484172 w 2643640"/>
                <a:gd name="connsiteY13" fmla="*/ 794462 h 1379201"/>
                <a:gd name="connsiteX14" fmla="*/ 2318721 w 2643640"/>
                <a:gd name="connsiteY14" fmla="*/ 873260 h 1379201"/>
                <a:gd name="connsiteX15" fmla="*/ 2045260 w 2643640"/>
                <a:gd name="connsiteY15" fmla="*/ 986486 h 1379201"/>
                <a:gd name="connsiteX16" fmla="*/ 1524052 w 2643640"/>
                <a:gd name="connsiteY16" fmla="*/ 1151078 h 1379201"/>
                <a:gd name="connsiteX17" fmla="*/ 883972 w 2643640"/>
                <a:gd name="connsiteY17" fmla="*/ 1288238 h 1379201"/>
                <a:gd name="connsiteX18" fmla="*/ 570672 w 2643640"/>
                <a:gd name="connsiteY18" fmla="*/ 1329912 h 1379201"/>
                <a:gd name="connsiteX19" fmla="*/ 222389 w 2643640"/>
                <a:gd name="connsiteY19" fmla="*/ 1356832 h 1379201"/>
                <a:gd name="connsiteX20" fmla="*/ 7665 w 2643640"/>
                <a:gd name="connsiteY20" fmla="*/ 1379201 h 1379201"/>
                <a:gd name="connsiteX21" fmla="*/ 2656 w 2643640"/>
                <a:gd name="connsiteY21" fmla="*/ 1143758 h 1379201"/>
                <a:gd name="connsiteX22" fmla="*/ 253 w 2643640"/>
                <a:gd name="connsiteY22" fmla="*/ 134018 h 1379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643640" h="1379201">
                  <a:moveTo>
                    <a:pt x="253" y="134018"/>
                  </a:moveTo>
                  <a:cubicBezTo>
                    <a:pt x="320" y="-54971"/>
                    <a:pt x="-1341" y="11915"/>
                    <a:pt x="3060" y="9821"/>
                  </a:cubicBezTo>
                  <a:cubicBezTo>
                    <a:pt x="226" y="14963"/>
                    <a:pt x="239696" y="24356"/>
                    <a:pt x="357548" y="33792"/>
                  </a:cubicBezTo>
                  <a:cubicBezTo>
                    <a:pt x="475400" y="43228"/>
                    <a:pt x="600655" y="45269"/>
                    <a:pt x="710175" y="66440"/>
                  </a:cubicBezTo>
                  <a:cubicBezTo>
                    <a:pt x="1098836" y="141570"/>
                    <a:pt x="917470" y="106627"/>
                    <a:pt x="1082072" y="145668"/>
                  </a:cubicBezTo>
                  <a:cubicBezTo>
                    <a:pt x="1246674" y="184709"/>
                    <a:pt x="1520493" y="248942"/>
                    <a:pt x="1697788" y="300686"/>
                  </a:cubicBezTo>
                  <a:cubicBezTo>
                    <a:pt x="1875083" y="352430"/>
                    <a:pt x="2028496" y="411938"/>
                    <a:pt x="2145844" y="456134"/>
                  </a:cubicBezTo>
                  <a:cubicBezTo>
                    <a:pt x="2263192" y="500330"/>
                    <a:pt x="2343964" y="539954"/>
                    <a:pt x="2401876" y="565862"/>
                  </a:cubicBezTo>
                  <a:cubicBezTo>
                    <a:pt x="2459788" y="591770"/>
                    <a:pt x="2493316" y="611582"/>
                    <a:pt x="2493316" y="611582"/>
                  </a:cubicBezTo>
                  <a:lnTo>
                    <a:pt x="2566468" y="648158"/>
                  </a:lnTo>
                  <a:lnTo>
                    <a:pt x="2621332" y="675590"/>
                  </a:lnTo>
                  <a:cubicBezTo>
                    <a:pt x="2633524" y="684734"/>
                    <a:pt x="2651812" y="689306"/>
                    <a:pt x="2639620" y="703022"/>
                  </a:cubicBezTo>
                  <a:cubicBezTo>
                    <a:pt x="2627428" y="716738"/>
                    <a:pt x="2574088" y="742646"/>
                    <a:pt x="2548180" y="757886"/>
                  </a:cubicBezTo>
                  <a:cubicBezTo>
                    <a:pt x="2522272" y="773126"/>
                    <a:pt x="2522415" y="775233"/>
                    <a:pt x="2484172" y="794462"/>
                  </a:cubicBezTo>
                  <a:cubicBezTo>
                    <a:pt x="2445929" y="813691"/>
                    <a:pt x="2391873" y="841256"/>
                    <a:pt x="2318721" y="873260"/>
                  </a:cubicBezTo>
                  <a:cubicBezTo>
                    <a:pt x="2245569" y="905264"/>
                    <a:pt x="2177705" y="940183"/>
                    <a:pt x="2045260" y="986486"/>
                  </a:cubicBezTo>
                  <a:cubicBezTo>
                    <a:pt x="1912815" y="1032789"/>
                    <a:pt x="1717600" y="1100786"/>
                    <a:pt x="1524052" y="1151078"/>
                  </a:cubicBezTo>
                  <a:cubicBezTo>
                    <a:pt x="1330504" y="1201370"/>
                    <a:pt x="1042869" y="1258432"/>
                    <a:pt x="883972" y="1288238"/>
                  </a:cubicBezTo>
                  <a:cubicBezTo>
                    <a:pt x="725075" y="1318044"/>
                    <a:pt x="680936" y="1318480"/>
                    <a:pt x="570672" y="1329912"/>
                  </a:cubicBezTo>
                  <a:cubicBezTo>
                    <a:pt x="460408" y="1341344"/>
                    <a:pt x="316223" y="1348617"/>
                    <a:pt x="222389" y="1356832"/>
                  </a:cubicBezTo>
                  <a:cubicBezTo>
                    <a:pt x="128555" y="1365047"/>
                    <a:pt x="79240" y="1371745"/>
                    <a:pt x="7665" y="1379201"/>
                  </a:cubicBezTo>
                  <a:cubicBezTo>
                    <a:pt x="7665" y="1367009"/>
                    <a:pt x="3891" y="1351288"/>
                    <a:pt x="2656" y="1143758"/>
                  </a:cubicBezTo>
                  <a:cubicBezTo>
                    <a:pt x="1421" y="936228"/>
                    <a:pt x="186" y="323007"/>
                    <a:pt x="253" y="134018"/>
                  </a:cubicBezTo>
                  <a:close/>
                </a:path>
              </a:pathLst>
            </a:cu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13">
                <a:solidFill>
                  <a:prstClr val="white"/>
                </a:solidFill>
                <a:latin typeface="Arial"/>
              </a:endParaRPr>
            </a:p>
          </p:txBody>
        </p:sp>
        <p:sp>
          <p:nvSpPr>
            <p:cNvPr id="26" name="Date Placeholder 3">
              <a:extLst>
                <a:ext uri="{FF2B5EF4-FFF2-40B4-BE49-F238E27FC236}">
                  <a16:creationId xmlns:a16="http://schemas.microsoft.com/office/drawing/2014/main" id="{963816F3-E68A-2EA4-E1C8-CC633FC0875A}"/>
                </a:ext>
              </a:extLst>
            </p:cNvPr>
            <p:cNvSpPr txBox="1">
              <a:spLocks/>
            </p:cNvSpPr>
            <p:nvPr/>
          </p:nvSpPr>
          <p:spPr>
            <a:xfrm>
              <a:off x="457200" y="6538663"/>
              <a:ext cx="1602260" cy="15886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50">
                  <a:solidFill>
                    <a:prstClr val="white"/>
                  </a:solidFill>
                  <a:latin typeface="Arial"/>
                </a:rPr>
                <a:t>July 26</a:t>
              </a:r>
              <a:r>
                <a:rPr lang="en-US" sz="1050" baseline="30000">
                  <a:solidFill>
                    <a:prstClr val="white"/>
                  </a:solidFill>
                  <a:latin typeface="Arial"/>
                </a:rPr>
                <a:t>th</a:t>
              </a:r>
              <a:r>
                <a:rPr lang="en-US" sz="1050">
                  <a:solidFill>
                    <a:prstClr val="white"/>
                  </a:solidFill>
                  <a:latin typeface="Arial"/>
                </a:rPr>
                <a:t>, 2022</a:t>
              </a:r>
            </a:p>
          </p:txBody>
        </p:sp>
        <p:sp>
          <p:nvSpPr>
            <p:cNvPr id="27" name="Slide Number Placeholder 5">
              <a:extLst>
                <a:ext uri="{FF2B5EF4-FFF2-40B4-BE49-F238E27FC236}">
                  <a16:creationId xmlns:a16="http://schemas.microsoft.com/office/drawing/2014/main" id="{C85AA00C-54D8-7038-8ECA-E46DA755C3FE}"/>
                </a:ext>
              </a:extLst>
            </p:cNvPr>
            <p:cNvSpPr txBox="1">
              <a:spLocks/>
            </p:cNvSpPr>
            <p:nvPr/>
          </p:nvSpPr>
          <p:spPr>
            <a:xfrm>
              <a:off x="7774449" y="6529893"/>
              <a:ext cx="914399" cy="15637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3FCCCAE-C0A6-4BB7-B82B-AC74E56A11C4}" type="slidenum">
                <a:rPr lang="en-US" sz="1050">
                  <a:solidFill>
                    <a:prstClr val="white"/>
                  </a:solidFill>
                  <a:latin typeface="Arial"/>
                </a:rPr>
                <a:pPr/>
                <a:t>6</a:t>
              </a:fld>
              <a:endParaRPr lang="en-US" sz="1050">
                <a:solidFill>
                  <a:prstClr val="white"/>
                </a:solidFill>
                <a:latin typeface="Arial"/>
              </a:endParaRPr>
            </a:p>
          </p:txBody>
        </p:sp>
        <p:pic>
          <p:nvPicPr>
            <p:cNvPr id="28" name="Picture 27" descr="Shape&#10;&#10;Description automatically generated">
              <a:extLst>
                <a:ext uri="{FF2B5EF4-FFF2-40B4-BE49-F238E27FC236}">
                  <a16:creationId xmlns:a16="http://schemas.microsoft.com/office/drawing/2014/main" id="{3B856E57-38F0-540F-F22D-1449B846CB4E}"/>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rot="20198639">
              <a:off x="5330639" y="5334648"/>
              <a:ext cx="305251" cy="215563"/>
            </a:xfrm>
            <a:prstGeom prst="rect">
              <a:avLst/>
            </a:prstGeom>
          </p:spPr>
        </p:pic>
        <p:sp>
          <p:nvSpPr>
            <p:cNvPr id="29" name="TextBox 28">
              <a:extLst>
                <a:ext uri="{FF2B5EF4-FFF2-40B4-BE49-F238E27FC236}">
                  <a16:creationId xmlns:a16="http://schemas.microsoft.com/office/drawing/2014/main" id="{D40509AB-D521-28CC-5897-CAEBE885B81E}"/>
                </a:ext>
              </a:extLst>
            </p:cNvPr>
            <p:cNvSpPr txBox="1"/>
            <p:nvPr/>
          </p:nvSpPr>
          <p:spPr>
            <a:xfrm>
              <a:off x="4257258" y="4256543"/>
              <a:ext cx="2236083" cy="250854"/>
            </a:xfrm>
            <a:prstGeom prst="rect">
              <a:avLst/>
            </a:prstGeom>
            <a:noFill/>
            <a:ln>
              <a:noFill/>
            </a:ln>
          </p:spPr>
          <p:txBody>
            <a:bodyPr wrap="square" lIns="91440" tIns="45720" rIns="91440" bIns="45720" rtlCol="0" anchor="t">
              <a:spAutoFit/>
            </a:bodyPr>
            <a:lstStyle/>
            <a:p>
              <a:pPr algn="ctr"/>
              <a:r>
                <a:rPr lang="en-US" sz="1100" dirty="0">
                  <a:solidFill>
                    <a:schemeClr val="tx1">
                      <a:lumMod val="95000"/>
                      <a:lumOff val="5000"/>
                    </a:schemeClr>
                  </a:solidFill>
                  <a:latin typeface="Garamond"/>
                </a:rPr>
                <a:t> Capsule Free flight</a:t>
              </a:r>
            </a:p>
          </p:txBody>
        </p:sp>
        <p:cxnSp>
          <p:nvCxnSpPr>
            <p:cNvPr id="30" name="Straight Connector 29">
              <a:extLst>
                <a:ext uri="{FF2B5EF4-FFF2-40B4-BE49-F238E27FC236}">
                  <a16:creationId xmlns:a16="http://schemas.microsoft.com/office/drawing/2014/main" id="{65A1B766-0246-3699-79B5-4CACAABE9EA1}"/>
                </a:ext>
              </a:extLst>
            </p:cNvPr>
            <p:cNvCxnSpPr>
              <a:cxnSpLocks/>
            </p:cNvCxnSpPr>
            <p:nvPr/>
          </p:nvCxnSpPr>
          <p:spPr>
            <a:xfrm>
              <a:off x="1853465" y="2209800"/>
              <a:ext cx="413807"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23" name="Rectangle 122">
            <a:extLst>
              <a:ext uri="{FF2B5EF4-FFF2-40B4-BE49-F238E27FC236}">
                <a16:creationId xmlns:a16="http://schemas.microsoft.com/office/drawing/2014/main" id="{6C9B79ED-7723-436C-6EF0-04752D874DC2}"/>
              </a:ext>
            </a:extLst>
          </p:cNvPr>
          <p:cNvSpPr/>
          <p:nvPr/>
        </p:nvSpPr>
        <p:spPr>
          <a:xfrm>
            <a:off x="7149625" y="1211262"/>
            <a:ext cx="2059671" cy="809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1. Detect high altitude with barometer</a:t>
            </a:r>
          </a:p>
        </p:txBody>
      </p:sp>
      <p:sp>
        <p:nvSpPr>
          <p:cNvPr id="124" name="Rectangle 123">
            <a:extLst>
              <a:ext uri="{FF2B5EF4-FFF2-40B4-BE49-F238E27FC236}">
                <a16:creationId xmlns:a16="http://schemas.microsoft.com/office/drawing/2014/main" id="{36474FA6-D270-A0A3-C81A-3660E371B27C}"/>
              </a:ext>
            </a:extLst>
          </p:cNvPr>
          <p:cNvSpPr/>
          <p:nvPr/>
        </p:nvSpPr>
        <p:spPr>
          <a:xfrm>
            <a:off x="7145345" y="2103256"/>
            <a:ext cx="2059670" cy="78893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2. Detect decreasing altitude with barometer </a:t>
            </a:r>
          </a:p>
        </p:txBody>
      </p:sp>
      <p:sp>
        <p:nvSpPr>
          <p:cNvPr id="125" name="Rectangle 124">
            <a:extLst>
              <a:ext uri="{FF2B5EF4-FFF2-40B4-BE49-F238E27FC236}">
                <a16:creationId xmlns:a16="http://schemas.microsoft.com/office/drawing/2014/main" id="{58BE62D5-44D3-B9A9-4940-88CA0F1DEB8B}"/>
              </a:ext>
            </a:extLst>
          </p:cNvPr>
          <p:cNvSpPr/>
          <p:nvPr/>
        </p:nvSpPr>
        <p:spPr>
          <a:xfrm>
            <a:off x="7145345" y="2973244"/>
            <a:ext cx="2059670" cy="75277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3. Detect jettison of capsule with G trigger</a:t>
            </a:r>
          </a:p>
        </p:txBody>
      </p:sp>
      <p:sp>
        <p:nvSpPr>
          <p:cNvPr id="126" name="Rectangle 125">
            <a:extLst>
              <a:ext uri="{FF2B5EF4-FFF2-40B4-BE49-F238E27FC236}">
                <a16:creationId xmlns:a16="http://schemas.microsoft.com/office/drawing/2014/main" id="{FFB7DD80-3B8D-4EBC-D21F-64FB25217906}"/>
              </a:ext>
            </a:extLst>
          </p:cNvPr>
          <p:cNvSpPr/>
          <p:nvPr/>
        </p:nvSpPr>
        <p:spPr>
          <a:xfrm>
            <a:off x="7148609" y="3799358"/>
            <a:ext cx="2053142" cy="79968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4. Stop recording data before impact</a:t>
            </a:r>
          </a:p>
        </p:txBody>
      </p:sp>
      <p:cxnSp>
        <p:nvCxnSpPr>
          <p:cNvPr id="127" name="Straight Arrow Connector 126">
            <a:extLst>
              <a:ext uri="{FF2B5EF4-FFF2-40B4-BE49-F238E27FC236}">
                <a16:creationId xmlns:a16="http://schemas.microsoft.com/office/drawing/2014/main" id="{ABBD9A3B-0B2B-F9E0-D4A8-D3835DA6E5C1}"/>
              </a:ext>
            </a:extLst>
          </p:cNvPr>
          <p:cNvCxnSpPr>
            <a:cxnSpLocks/>
          </p:cNvCxnSpPr>
          <p:nvPr/>
        </p:nvCxnSpPr>
        <p:spPr>
          <a:xfrm flipH="1">
            <a:off x="3265646" y="1675548"/>
            <a:ext cx="3769465" cy="26367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8" name="Straight Connector 127">
            <a:extLst>
              <a:ext uri="{FF2B5EF4-FFF2-40B4-BE49-F238E27FC236}">
                <a16:creationId xmlns:a16="http://schemas.microsoft.com/office/drawing/2014/main" id="{C981ABAC-249B-95D5-B1B0-CB76C26918A0}"/>
              </a:ext>
            </a:extLst>
          </p:cNvPr>
          <p:cNvCxnSpPr>
            <a:cxnSpLocks/>
          </p:cNvCxnSpPr>
          <p:nvPr/>
        </p:nvCxnSpPr>
        <p:spPr>
          <a:xfrm>
            <a:off x="4230545" y="3232936"/>
            <a:ext cx="399346"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9" name="Straight Arrow Connector 128">
            <a:extLst>
              <a:ext uri="{FF2B5EF4-FFF2-40B4-BE49-F238E27FC236}">
                <a16:creationId xmlns:a16="http://schemas.microsoft.com/office/drawing/2014/main" id="{793E0571-7984-3201-2512-32F2A4812F93}"/>
              </a:ext>
            </a:extLst>
          </p:cNvPr>
          <p:cNvCxnSpPr>
            <a:cxnSpLocks/>
          </p:cNvCxnSpPr>
          <p:nvPr/>
        </p:nvCxnSpPr>
        <p:spPr>
          <a:xfrm flipH="1">
            <a:off x="4741270" y="2884968"/>
            <a:ext cx="2332078" cy="34080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30" name="Straight Connector 129">
            <a:extLst>
              <a:ext uri="{FF2B5EF4-FFF2-40B4-BE49-F238E27FC236}">
                <a16:creationId xmlns:a16="http://schemas.microsoft.com/office/drawing/2014/main" id="{20F9C1FF-E2F1-D27E-7C3E-4A4A20AA38F0}"/>
              </a:ext>
            </a:extLst>
          </p:cNvPr>
          <p:cNvCxnSpPr>
            <a:cxnSpLocks/>
          </p:cNvCxnSpPr>
          <p:nvPr/>
        </p:nvCxnSpPr>
        <p:spPr>
          <a:xfrm>
            <a:off x="4406307" y="3848035"/>
            <a:ext cx="399346"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93577E69-9C89-A998-A24D-E74A6EBC2836}"/>
              </a:ext>
            </a:extLst>
          </p:cNvPr>
          <p:cNvCxnSpPr>
            <a:cxnSpLocks/>
          </p:cNvCxnSpPr>
          <p:nvPr/>
        </p:nvCxnSpPr>
        <p:spPr>
          <a:xfrm flipH="1">
            <a:off x="4805653" y="3558679"/>
            <a:ext cx="2229458" cy="2279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pSp>
        <p:nvGrpSpPr>
          <p:cNvPr id="132" name="Group 131">
            <a:extLst>
              <a:ext uri="{FF2B5EF4-FFF2-40B4-BE49-F238E27FC236}">
                <a16:creationId xmlns:a16="http://schemas.microsoft.com/office/drawing/2014/main" id="{7567588D-4B16-9478-39F1-BC59861FE52C}"/>
              </a:ext>
            </a:extLst>
          </p:cNvPr>
          <p:cNvGrpSpPr/>
          <p:nvPr/>
        </p:nvGrpSpPr>
        <p:grpSpPr>
          <a:xfrm>
            <a:off x="2264783" y="5472414"/>
            <a:ext cx="5989535" cy="413339"/>
            <a:chOff x="1209675" y="5924550"/>
            <a:chExt cx="5895975" cy="396345"/>
          </a:xfrm>
        </p:grpSpPr>
        <p:cxnSp>
          <p:nvCxnSpPr>
            <p:cNvPr id="133" name="Straight Connector 132">
              <a:extLst>
                <a:ext uri="{FF2B5EF4-FFF2-40B4-BE49-F238E27FC236}">
                  <a16:creationId xmlns:a16="http://schemas.microsoft.com/office/drawing/2014/main" id="{B4F60D9F-9672-C511-3E2D-4FAF8EF66086}"/>
                </a:ext>
              </a:extLst>
            </p:cNvPr>
            <p:cNvCxnSpPr>
              <a:cxnSpLocks/>
            </p:cNvCxnSpPr>
            <p:nvPr/>
          </p:nvCxnSpPr>
          <p:spPr>
            <a:xfrm>
              <a:off x="1219200" y="6124575"/>
              <a:ext cx="5886450" cy="0"/>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CF939C0-668E-A92D-617B-946B42E31A25}"/>
                </a:ext>
              </a:extLst>
            </p:cNvPr>
            <p:cNvCxnSpPr>
              <a:cxnSpLocks/>
            </p:cNvCxnSpPr>
            <p:nvPr/>
          </p:nvCxnSpPr>
          <p:spPr>
            <a:xfrm flipV="1">
              <a:off x="7103094" y="5926931"/>
              <a:ext cx="0" cy="393964"/>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32E61BAF-8939-DB24-4858-6B8C12CF7015}"/>
                </a:ext>
              </a:extLst>
            </p:cNvPr>
            <p:cNvCxnSpPr>
              <a:cxnSpLocks/>
            </p:cNvCxnSpPr>
            <p:nvPr/>
          </p:nvCxnSpPr>
          <p:spPr>
            <a:xfrm flipV="1">
              <a:off x="1209675" y="5924550"/>
              <a:ext cx="0" cy="393964"/>
            </a:xfrm>
            <a:prstGeom prst="line">
              <a:avLst/>
            </a:prstGeom>
            <a:ln w="57150">
              <a:solidFill>
                <a:schemeClr val="accent4">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136" name="Straight Arrow Connector 135">
            <a:extLst>
              <a:ext uri="{FF2B5EF4-FFF2-40B4-BE49-F238E27FC236}">
                <a16:creationId xmlns:a16="http://schemas.microsoft.com/office/drawing/2014/main" id="{0CB80270-BBE9-41F2-CB20-6F69477B9FDA}"/>
              </a:ext>
            </a:extLst>
          </p:cNvPr>
          <p:cNvCxnSpPr>
            <a:cxnSpLocks/>
          </p:cNvCxnSpPr>
          <p:nvPr/>
        </p:nvCxnSpPr>
        <p:spPr>
          <a:xfrm>
            <a:off x="8100612" y="4676499"/>
            <a:ext cx="63282" cy="74804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37" name="Freeform 1260">
            <a:extLst>
              <a:ext uri="{FF2B5EF4-FFF2-40B4-BE49-F238E27FC236}">
                <a16:creationId xmlns:a16="http://schemas.microsoft.com/office/drawing/2014/main" id="{CBC369BF-4FF0-FA35-59C9-B36D948D651A}"/>
              </a:ext>
            </a:extLst>
          </p:cNvPr>
          <p:cNvSpPr/>
          <p:nvPr/>
        </p:nvSpPr>
        <p:spPr>
          <a:xfrm>
            <a:off x="4138013" y="4752618"/>
            <a:ext cx="310341" cy="392788"/>
          </a:xfrm>
          <a:custGeom>
            <a:avLst/>
            <a:gdLst>
              <a:gd name="connsiteX0" fmla="*/ 0 w 1308683"/>
              <a:gd name="connsiteY0" fmla="*/ 0 h 2030135"/>
              <a:gd name="connsiteX1" fmla="*/ 536895 w 1308683"/>
              <a:gd name="connsiteY1" fmla="*/ 1753299 h 2030135"/>
              <a:gd name="connsiteX2" fmla="*/ 721453 w 1308683"/>
              <a:gd name="connsiteY2" fmla="*/ 2030135 h 2030135"/>
              <a:gd name="connsiteX3" fmla="*/ 922789 w 1308683"/>
              <a:gd name="connsiteY3" fmla="*/ 1694576 h 2030135"/>
              <a:gd name="connsiteX4" fmla="*/ 1308683 w 1308683"/>
              <a:gd name="connsiteY4" fmla="*/ 75500 h 2030135"/>
              <a:gd name="connsiteX0" fmla="*/ 0 w 1308683"/>
              <a:gd name="connsiteY0" fmla="*/ 0 h 2030135"/>
              <a:gd name="connsiteX1" fmla="*/ 536895 w 1308683"/>
              <a:gd name="connsiteY1" fmla="*/ 1753299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30135"/>
              <a:gd name="connsiteX1" fmla="*/ 562061 w 1308683"/>
              <a:gd name="connsiteY1" fmla="*/ 1744910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182848"/>
              <a:gd name="connsiteY0" fmla="*/ 0 h 2046913"/>
              <a:gd name="connsiteX1" fmla="*/ 562061 w 1182848"/>
              <a:gd name="connsiteY1" fmla="*/ 1744910 h 2046913"/>
              <a:gd name="connsiteX2" fmla="*/ 713064 w 1182848"/>
              <a:gd name="connsiteY2" fmla="*/ 2046913 h 2046913"/>
              <a:gd name="connsiteX3" fmla="*/ 1182848 w 1182848"/>
              <a:gd name="connsiteY3" fmla="*/ 75500 h 2046913"/>
              <a:gd name="connsiteX0" fmla="*/ 0 w 1190801"/>
              <a:gd name="connsiteY0" fmla="*/ 0 h 2046913"/>
              <a:gd name="connsiteX1" fmla="*/ 562061 w 1190801"/>
              <a:gd name="connsiteY1" fmla="*/ 1744910 h 2046913"/>
              <a:gd name="connsiteX2" fmla="*/ 713064 w 1190801"/>
              <a:gd name="connsiteY2" fmla="*/ 2046913 h 2046913"/>
              <a:gd name="connsiteX3" fmla="*/ 1182848 w 1190801"/>
              <a:gd name="connsiteY3" fmla="*/ 75500 h 2046913"/>
              <a:gd name="connsiteX0" fmla="*/ 0 w 1006243"/>
              <a:gd name="connsiteY0" fmla="*/ 8389 h 1971413"/>
              <a:gd name="connsiteX1" fmla="*/ 377503 w 1006243"/>
              <a:gd name="connsiteY1" fmla="*/ 1669410 h 1971413"/>
              <a:gd name="connsiteX2" fmla="*/ 528506 w 1006243"/>
              <a:gd name="connsiteY2" fmla="*/ 1971413 h 1971413"/>
              <a:gd name="connsiteX3" fmla="*/ 998290 w 1006243"/>
              <a:gd name="connsiteY3"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Lst>
            <a:ahLst/>
            <a:cxnLst>
              <a:cxn ang="0">
                <a:pos x="connsiteX0" y="connsiteY0"/>
              </a:cxn>
              <a:cxn ang="0">
                <a:pos x="connsiteX1" y="connsiteY1"/>
              </a:cxn>
              <a:cxn ang="0">
                <a:pos x="connsiteX2" y="connsiteY2"/>
              </a:cxn>
            </a:cxnLst>
            <a:rect l="l" t="t" r="r" b="b"/>
            <a:pathLst>
              <a:path w="1006243" h="1971413">
                <a:moveTo>
                  <a:pt x="0" y="8389"/>
                </a:moveTo>
                <a:cubicBezTo>
                  <a:pt x="25167" y="620785"/>
                  <a:pt x="327169" y="1728133"/>
                  <a:pt x="528506" y="1971413"/>
                </a:cubicBezTo>
                <a:cubicBezTo>
                  <a:pt x="762000" y="1701567"/>
                  <a:pt x="1058761" y="536546"/>
                  <a:pt x="998290" y="0"/>
                </a:cubicBezTo>
              </a:path>
            </a:pathLst>
          </a:custGeom>
          <a:noFill/>
          <a:ln w="19050">
            <a:solidFill>
              <a:schemeClr val="bg1">
                <a:lumMod val="65000"/>
                <a:alpha val="28000"/>
              </a:schemeClr>
            </a:solidFill>
          </a:ln>
          <a:effectLst>
            <a:glow rad="635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latin typeface="Arial"/>
            </a:endParaRPr>
          </a:p>
        </p:txBody>
      </p:sp>
      <p:cxnSp>
        <p:nvCxnSpPr>
          <p:cNvPr id="138" name="Straight Connector 137">
            <a:extLst>
              <a:ext uri="{FF2B5EF4-FFF2-40B4-BE49-F238E27FC236}">
                <a16:creationId xmlns:a16="http://schemas.microsoft.com/office/drawing/2014/main" id="{AE9752CC-9E91-4785-1E28-1A24811394A0}"/>
              </a:ext>
            </a:extLst>
          </p:cNvPr>
          <p:cNvCxnSpPr>
            <a:cxnSpLocks/>
          </p:cNvCxnSpPr>
          <p:nvPr/>
        </p:nvCxnSpPr>
        <p:spPr>
          <a:xfrm>
            <a:off x="8052048" y="5687407"/>
            <a:ext cx="399346" cy="1"/>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39" name="TextBox 138">
            <a:extLst>
              <a:ext uri="{FF2B5EF4-FFF2-40B4-BE49-F238E27FC236}">
                <a16:creationId xmlns:a16="http://schemas.microsoft.com/office/drawing/2014/main" id="{ABF010CB-0AAA-8779-F45A-7322BB1518DA}"/>
              </a:ext>
            </a:extLst>
          </p:cNvPr>
          <p:cNvSpPr txBox="1"/>
          <p:nvPr/>
        </p:nvSpPr>
        <p:spPr>
          <a:xfrm>
            <a:off x="3333749" y="5693908"/>
            <a:ext cx="1291343" cy="276999"/>
          </a:xfrm>
          <a:prstGeom prst="rect">
            <a:avLst/>
          </a:prstGeom>
          <a:noFill/>
        </p:spPr>
        <p:txBody>
          <a:bodyPr wrap="square" rtlCol="0">
            <a:spAutoFit/>
          </a:bodyPr>
          <a:lstStyle/>
          <a:p>
            <a:r>
              <a:rPr lang="en-US" sz="1200" dirty="0"/>
              <a:t>Data Recording</a:t>
            </a:r>
          </a:p>
        </p:txBody>
      </p:sp>
      <p:sp>
        <p:nvSpPr>
          <p:cNvPr id="140" name="Freeform 1260">
            <a:extLst>
              <a:ext uri="{FF2B5EF4-FFF2-40B4-BE49-F238E27FC236}">
                <a16:creationId xmlns:a16="http://schemas.microsoft.com/office/drawing/2014/main" id="{D4DB7EFF-D7DA-5FB1-2FF6-DE50E0D1D860}"/>
              </a:ext>
            </a:extLst>
          </p:cNvPr>
          <p:cNvSpPr/>
          <p:nvPr/>
        </p:nvSpPr>
        <p:spPr>
          <a:xfrm>
            <a:off x="4498106" y="2943757"/>
            <a:ext cx="310341" cy="392788"/>
          </a:xfrm>
          <a:custGeom>
            <a:avLst/>
            <a:gdLst>
              <a:gd name="connsiteX0" fmla="*/ 0 w 1308683"/>
              <a:gd name="connsiteY0" fmla="*/ 0 h 2030135"/>
              <a:gd name="connsiteX1" fmla="*/ 536895 w 1308683"/>
              <a:gd name="connsiteY1" fmla="*/ 1753299 h 2030135"/>
              <a:gd name="connsiteX2" fmla="*/ 721453 w 1308683"/>
              <a:gd name="connsiteY2" fmla="*/ 2030135 h 2030135"/>
              <a:gd name="connsiteX3" fmla="*/ 922789 w 1308683"/>
              <a:gd name="connsiteY3" fmla="*/ 1694576 h 2030135"/>
              <a:gd name="connsiteX4" fmla="*/ 1308683 w 1308683"/>
              <a:gd name="connsiteY4" fmla="*/ 75500 h 2030135"/>
              <a:gd name="connsiteX0" fmla="*/ 0 w 1308683"/>
              <a:gd name="connsiteY0" fmla="*/ 0 h 2030135"/>
              <a:gd name="connsiteX1" fmla="*/ 536895 w 1308683"/>
              <a:gd name="connsiteY1" fmla="*/ 1753299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30135"/>
              <a:gd name="connsiteX1" fmla="*/ 562061 w 1308683"/>
              <a:gd name="connsiteY1" fmla="*/ 1744910 h 2030135"/>
              <a:gd name="connsiteX2" fmla="*/ 721453 w 1308683"/>
              <a:gd name="connsiteY2" fmla="*/ 2030135 h 2030135"/>
              <a:gd name="connsiteX3" fmla="*/ 889233 w 1308683"/>
              <a:gd name="connsiteY3" fmla="*/ 1719743 h 2030135"/>
              <a:gd name="connsiteX4" fmla="*/ 1308683 w 1308683"/>
              <a:gd name="connsiteY4" fmla="*/ 75500 h 2030135"/>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889233 w 1308683"/>
              <a:gd name="connsiteY3" fmla="*/ 1719743 h 2046913"/>
              <a:gd name="connsiteX4" fmla="*/ 1308683 w 1308683"/>
              <a:gd name="connsiteY4"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308683"/>
              <a:gd name="connsiteY0" fmla="*/ 0 h 2046913"/>
              <a:gd name="connsiteX1" fmla="*/ 562061 w 1308683"/>
              <a:gd name="connsiteY1" fmla="*/ 1744910 h 2046913"/>
              <a:gd name="connsiteX2" fmla="*/ 713064 w 1308683"/>
              <a:gd name="connsiteY2" fmla="*/ 2046913 h 2046913"/>
              <a:gd name="connsiteX3" fmla="*/ 1308683 w 1308683"/>
              <a:gd name="connsiteY3" fmla="*/ 75500 h 2046913"/>
              <a:gd name="connsiteX0" fmla="*/ 0 w 1182848"/>
              <a:gd name="connsiteY0" fmla="*/ 0 h 2046913"/>
              <a:gd name="connsiteX1" fmla="*/ 562061 w 1182848"/>
              <a:gd name="connsiteY1" fmla="*/ 1744910 h 2046913"/>
              <a:gd name="connsiteX2" fmla="*/ 713064 w 1182848"/>
              <a:gd name="connsiteY2" fmla="*/ 2046913 h 2046913"/>
              <a:gd name="connsiteX3" fmla="*/ 1182848 w 1182848"/>
              <a:gd name="connsiteY3" fmla="*/ 75500 h 2046913"/>
              <a:gd name="connsiteX0" fmla="*/ 0 w 1190801"/>
              <a:gd name="connsiteY0" fmla="*/ 0 h 2046913"/>
              <a:gd name="connsiteX1" fmla="*/ 562061 w 1190801"/>
              <a:gd name="connsiteY1" fmla="*/ 1744910 h 2046913"/>
              <a:gd name="connsiteX2" fmla="*/ 713064 w 1190801"/>
              <a:gd name="connsiteY2" fmla="*/ 2046913 h 2046913"/>
              <a:gd name="connsiteX3" fmla="*/ 1182848 w 1190801"/>
              <a:gd name="connsiteY3" fmla="*/ 75500 h 2046913"/>
              <a:gd name="connsiteX0" fmla="*/ 0 w 1006243"/>
              <a:gd name="connsiteY0" fmla="*/ 8389 h 1971413"/>
              <a:gd name="connsiteX1" fmla="*/ 377503 w 1006243"/>
              <a:gd name="connsiteY1" fmla="*/ 1669410 h 1971413"/>
              <a:gd name="connsiteX2" fmla="*/ 528506 w 1006243"/>
              <a:gd name="connsiteY2" fmla="*/ 1971413 h 1971413"/>
              <a:gd name="connsiteX3" fmla="*/ 998290 w 1006243"/>
              <a:gd name="connsiteY3"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 name="connsiteX0" fmla="*/ 0 w 1006243"/>
              <a:gd name="connsiteY0" fmla="*/ 8389 h 1971413"/>
              <a:gd name="connsiteX1" fmla="*/ 528506 w 1006243"/>
              <a:gd name="connsiteY1" fmla="*/ 1971413 h 1971413"/>
              <a:gd name="connsiteX2" fmla="*/ 998290 w 1006243"/>
              <a:gd name="connsiteY2" fmla="*/ 0 h 1971413"/>
            </a:gdLst>
            <a:ahLst/>
            <a:cxnLst>
              <a:cxn ang="0">
                <a:pos x="connsiteX0" y="connsiteY0"/>
              </a:cxn>
              <a:cxn ang="0">
                <a:pos x="connsiteX1" y="connsiteY1"/>
              </a:cxn>
              <a:cxn ang="0">
                <a:pos x="connsiteX2" y="connsiteY2"/>
              </a:cxn>
            </a:cxnLst>
            <a:rect l="l" t="t" r="r" b="b"/>
            <a:pathLst>
              <a:path w="1006243" h="1971413">
                <a:moveTo>
                  <a:pt x="0" y="8389"/>
                </a:moveTo>
                <a:cubicBezTo>
                  <a:pt x="25167" y="620785"/>
                  <a:pt x="327169" y="1728133"/>
                  <a:pt x="528506" y="1971413"/>
                </a:cubicBezTo>
                <a:cubicBezTo>
                  <a:pt x="762000" y="1701567"/>
                  <a:pt x="1058761" y="536546"/>
                  <a:pt x="998290" y="0"/>
                </a:cubicBezTo>
              </a:path>
            </a:pathLst>
          </a:custGeom>
          <a:noFill/>
          <a:ln w="19050">
            <a:solidFill>
              <a:schemeClr val="bg1">
                <a:lumMod val="65000"/>
                <a:alpha val="28000"/>
              </a:schemeClr>
            </a:solidFill>
          </a:ln>
          <a:effectLst>
            <a:glow rad="63500">
              <a:schemeClr val="bg1">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solidFill>
                <a:prstClr val="white"/>
              </a:solidFill>
              <a:latin typeface="Arial"/>
            </a:endParaRPr>
          </a:p>
        </p:txBody>
      </p:sp>
      <p:grpSp>
        <p:nvGrpSpPr>
          <p:cNvPr id="141" name="Group 140">
            <a:extLst>
              <a:ext uri="{FF2B5EF4-FFF2-40B4-BE49-F238E27FC236}">
                <a16:creationId xmlns:a16="http://schemas.microsoft.com/office/drawing/2014/main" id="{35540DDC-8E7F-4CC5-88C4-5AE5B2F21829}"/>
              </a:ext>
            </a:extLst>
          </p:cNvPr>
          <p:cNvGrpSpPr/>
          <p:nvPr/>
        </p:nvGrpSpPr>
        <p:grpSpPr>
          <a:xfrm rot="16200000">
            <a:off x="8630439" y="2240672"/>
            <a:ext cx="1918679" cy="566372"/>
            <a:chOff x="1209675" y="5924550"/>
            <a:chExt cx="5895975" cy="396345"/>
          </a:xfrm>
        </p:grpSpPr>
        <p:cxnSp>
          <p:nvCxnSpPr>
            <p:cNvPr id="142" name="Straight Connector 141">
              <a:extLst>
                <a:ext uri="{FF2B5EF4-FFF2-40B4-BE49-F238E27FC236}">
                  <a16:creationId xmlns:a16="http://schemas.microsoft.com/office/drawing/2014/main" id="{689BAA62-35CD-8615-FAF4-69E25A49C6B2}"/>
                </a:ext>
              </a:extLst>
            </p:cNvPr>
            <p:cNvCxnSpPr>
              <a:cxnSpLocks/>
            </p:cNvCxnSpPr>
            <p:nvPr/>
          </p:nvCxnSpPr>
          <p:spPr>
            <a:xfrm>
              <a:off x="1219200" y="6124575"/>
              <a:ext cx="588645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a:extLst>
                <a:ext uri="{FF2B5EF4-FFF2-40B4-BE49-F238E27FC236}">
                  <a16:creationId xmlns:a16="http://schemas.microsoft.com/office/drawing/2014/main" id="{6A3A1198-40DC-E0D6-9010-359BA2FA9ADB}"/>
                </a:ext>
              </a:extLst>
            </p:cNvPr>
            <p:cNvCxnSpPr>
              <a:cxnSpLocks/>
            </p:cNvCxnSpPr>
            <p:nvPr/>
          </p:nvCxnSpPr>
          <p:spPr>
            <a:xfrm flipV="1">
              <a:off x="7103094" y="5926931"/>
              <a:ext cx="0" cy="393964"/>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23712F5B-5DF4-CC52-86E9-FD38C938B295}"/>
                </a:ext>
              </a:extLst>
            </p:cNvPr>
            <p:cNvCxnSpPr>
              <a:cxnSpLocks/>
            </p:cNvCxnSpPr>
            <p:nvPr/>
          </p:nvCxnSpPr>
          <p:spPr>
            <a:xfrm flipV="1">
              <a:off x="1209675" y="5924550"/>
              <a:ext cx="0" cy="393964"/>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sp>
        <p:nvSpPr>
          <p:cNvPr id="145" name="Rectangle 144">
            <a:extLst>
              <a:ext uri="{FF2B5EF4-FFF2-40B4-BE49-F238E27FC236}">
                <a16:creationId xmlns:a16="http://schemas.microsoft.com/office/drawing/2014/main" id="{D3659BAC-FC9B-4420-139D-580FC2D3D43A}"/>
              </a:ext>
            </a:extLst>
          </p:cNvPr>
          <p:cNvSpPr/>
          <p:nvPr/>
        </p:nvSpPr>
        <p:spPr>
          <a:xfrm>
            <a:off x="9962383" y="1789654"/>
            <a:ext cx="1742436" cy="8090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Ballast and capsule avionics do the same actions</a:t>
            </a:r>
          </a:p>
        </p:txBody>
      </p:sp>
      <p:sp>
        <p:nvSpPr>
          <p:cNvPr id="146" name="Rectangle 145">
            <a:extLst>
              <a:ext uri="{FF2B5EF4-FFF2-40B4-BE49-F238E27FC236}">
                <a16:creationId xmlns:a16="http://schemas.microsoft.com/office/drawing/2014/main" id="{FA222ED8-F190-0D4E-B5AB-0C8EAED2408A}"/>
              </a:ext>
            </a:extLst>
          </p:cNvPr>
          <p:cNvSpPr/>
          <p:nvPr/>
        </p:nvSpPr>
        <p:spPr>
          <a:xfrm>
            <a:off x="9917505" y="3552050"/>
            <a:ext cx="1742436" cy="100369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a:t>Ballast avionics trigger jettison of capsule and they fall separately</a:t>
            </a:r>
          </a:p>
        </p:txBody>
      </p:sp>
      <p:grpSp>
        <p:nvGrpSpPr>
          <p:cNvPr id="147" name="Group 146">
            <a:extLst>
              <a:ext uri="{FF2B5EF4-FFF2-40B4-BE49-F238E27FC236}">
                <a16:creationId xmlns:a16="http://schemas.microsoft.com/office/drawing/2014/main" id="{31B2BA1E-2353-C731-1B0D-7848F188B706}"/>
              </a:ext>
            </a:extLst>
          </p:cNvPr>
          <p:cNvGrpSpPr/>
          <p:nvPr/>
        </p:nvGrpSpPr>
        <p:grpSpPr>
          <a:xfrm rot="16200000">
            <a:off x="9125573" y="3758509"/>
            <a:ext cx="920159" cy="566372"/>
            <a:chOff x="1209675" y="5924550"/>
            <a:chExt cx="5895975" cy="396345"/>
          </a:xfrm>
        </p:grpSpPr>
        <p:cxnSp>
          <p:nvCxnSpPr>
            <p:cNvPr id="148" name="Straight Connector 147">
              <a:extLst>
                <a:ext uri="{FF2B5EF4-FFF2-40B4-BE49-F238E27FC236}">
                  <a16:creationId xmlns:a16="http://schemas.microsoft.com/office/drawing/2014/main" id="{59D85EE7-0507-825B-E348-E548024524F1}"/>
                </a:ext>
              </a:extLst>
            </p:cNvPr>
            <p:cNvCxnSpPr>
              <a:cxnSpLocks/>
            </p:cNvCxnSpPr>
            <p:nvPr/>
          </p:nvCxnSpPr>
          <p:spPr>
            <a:xfrm>
              <a:off x="1219200" y="6124575"/>
              <a:ext cx="5886450" cy="0"/>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126A8153-5BEB-C8BD-79A3-4194BADE7213}"/>
                </a:ext>
              </a:extLst>
            </p:cNvPr>
            <p:cNvCxnSpPr>
              <a:cxnSpLocks/>
            </p:cNvCxnSpPr>
            <p:nvPr/>
          </p:nvCxnSpPr>
          <p:spPr>
            <a:xfrm flipV="1">
              <a:off x="7103094" y="5926931"/>
              <a:ext cx="0" cy="393964"/>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5CBEB4B9-7C70-707F-4B88-FC8D15C618FA}"/>
                </a:ext>
              </a:extLst>
            </p:cNvPr>
            <p:cNvCxnSpPr>
              <a:cxnSpLocks/>
            </p:cNvCxnSpPr>
            <p:nvPr/>
          </p:nvCxnSpPr>
          <p:spPr>
            <a:xfrm flipV="1">
              <a:off x="1209675" y="5924550"/>
              <a:ext cx="0" cy="393964"/>
            </a:xfrm>
            <a:prstGeom prst="line">
              <a:avLst/>
            </a:prstGeom>
            <a:ln w="57150">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grpSp>
      <p:cxnSp>
        <p:nvCxnSpPr>
          <p:cNvPr id="151" name="Straight Arrow Connector 150">
            <a:extLst>
              <a:ext uri="{FF2B5EF4-FFF2-40B4-BE49-F238E27FC236}">
                <a16:creationId xmlns:a16="http://schemas.microsoft.com/office/drawing/2014/main" id="{9DC98E0F-90F0-351C-9BE0-B86EC19F2580}"/>
              </a:ext>
            </a:extLst>
          </p:cNvPr>
          <p:cNvCxnSpPr>
            <a:cxnSpLocks/>
          </p:cNvCxnSpPr>
          <p:nvPr/>
        </p:nvCxnSpPr>
        <p:spPr>
          <a:xfrm flipH="1" flipV="1">
            <a:off x="9656131" y="2164125"/>
            <a:ext cx="253360"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52" name="Straight Arrow Connector 151">
            <a:extLst>
              <a:ext uri="{FF2B5EF4-FFF2-40B4-BE49-F238E27FC236}">
                <a16:creationId xmlns:a16="http://schemas.microsoft.com/office/drawing/2014/main" id="{AFA6CC89-F65C-A69F-57FF-043AB54AF8F5}"/>
              </a:ext>
            </a:extLst>
          </p:cNvPr>
          <p:cNvCxnSpPr>
            <a:cxnSpLocks/>
          </p:cNvCxnSpPr>
          <p:nvPr/>
        </p:nvCxnSpPr>
        <p:spPr>
          <a:xfrm flipH="1" flipV="1">
            <a:off x="9638111" y="4010399"/>
            <a:ext cx="253360"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728613275"/>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A8953F-6C24-406D-C3F9-614B0E2E1248}"/>
              </a:ext>
            </a:extLst>
          </p:cNvPr>
          <p:cNvSpPr>
            <a:spLocks noGrp="1"/>
          </p:cNvSpPr>
          <p:nvPr>
            <p:ph type="title"/>
          </p:nvPr>
        </p:nvSpPr>
        <p:spPr/>
        <p:txBody>
          <a:bodyPr/>
          <a:lstStyle/>
          <a:p>
            <a:r>
              <a:rPr lang="en-US" dirty="0"/>
              <a:t>Data Acquisition</a:t>
            </a:r>
          </a:p>
        </p:txBody>
      </p:sp>
      <p:sp>
        <p:nvSpPr>
          <p:cNvPr id="4" name="Slide Number Placeholder 3">
            <a:extLst>
              <a:ext uri="{FF2B5EF4-FFF2-40B4-BE49-F238E27FC236}">
                <a16:creationId xmlns:a16="http://schemas.microsoft.com/office/drawing/2014/main" id="{52CBFCF8-C1A6-54C7-5673-4A165A8E5EB5}"/>
              </a:ext>
            </a:extLst>
          </p:cNvPr>
          <p:cNvSpPr>
            <a:spLocks noGrp="1"/>
          </p:cNvSpPr>
          <p:nvPr>
            <p:ph type="sldNum" sz="quarter" idx="4"/>
          </p:nvPr>
        </p:nvSpPr>
        <p:spPr/>
        <p:txBody>
          <a:bodyPr/>
          <a:lstStyle/>
          <a:p>
            <a:fld id="{757E6382-330F-4ABB-A4B2-19C4B06C8989}" type="slidenum">
              <a:rPr lang="en-US" smtClean="0"/>
              <a:t>7</a:t>
            </a:fld>
            <a:endParaRPr lang="en-US" dirty="0"/>
          </a:p>
        </p:txBody>
      </p:sp>
      <p:grpSp>
        <p:nvGrpSpPr>
          <p:cNvPr id="6" name="Group 5">
            <a:extLst>
              <a:ext uri="{FF2B5EF4-FFF2-40B4-BE49-F238E27FC236}">
                <a16:creationId xmlns:a16="http://schemas.microsoft.com/office/drawing/2014/main" id="{1FD052FB-3FC1-28DA-0DF1-2EFAF7AC49C5}"/>
              </a:ext>
            </a:extLst>
          </p:cNvPr>
          <p:cNvGrpSpPr/>
          <p:nvPr/>
        </p:nvGrpSpPr>
        <p:grpSpPr>
          <a:xfrm>
            <a:off x="170759" y="3637599"/>
            <a:ext cx="3831046" cy="3035212"/>
            <a:chOff x="304801" y="3508662"/>
            <a:chExt cx="3466514" cy="2746405"/>
          </a:xfrm>
        </p:grpSpPr>
        <p:pic>
          <p:nvPicPr>
            <p:cNvPr id="7" name="Picture 6">
              <a:extLst>
                <a:ext uri="{FF2B5EF4-FFF2-40B4-BE49-F238E27FC236}">
                  <a16:creationId xmlns:a16="http://schemas.microsoft.com/office/drawing/2014/main" id="{683C9A5B-91E5-C575-F5D4-34950DB1C244}"/>
                </a:ext>
              </a:extLst>
            </p:cNvPr>
            <p:cNvPicPr>
              <a:picLocks noChangeAspect="1"/>
            </p:cNvPicPr>
            <p:nvPr/>
          </p:nvPicPr>
          <p:blipFill rotWithShape="1">
            <a:blip r:embed="rId2"/>
            <a:srcRect l="7584" t="8841" r="5565" b="8181"/>
            <a:stretch/>
          </p:blipFill>
          <p:spPr>
            <a:xfrm>
              <a:off x="304801" y="3695700"/>
              <a:ext cx="3466514" cy="2559367"/>
            </a:xfrm>
            <a:prstGeom prst="rect">
              <a:avLst/>
            </a:prstGeom>
          </p:spPr>
        </p:pic>
        <p:sp>
          <p:nvSpPr>
            <p:cNvPr id="8" name="Rectangle 7">
              <a:extLst>
                <a:ext uri="{FF2B5EF4-FFF2-40B4-BE49-F238E27FC236}">
                  <a16:creationId xmlns:a16="http://schemas.microsoft.com/office/drawing/2014/main" id="{39824CBB-2E6E-F6BC-69EB-0F27E71947DA}"/>
                </a:ext>
              </a:extLst>
            </p:cNvPr>
            <p:cNvSpPr/>
            <p:nvPr/>
          </p:nvSpPr>
          <p:spPr>
            <a:xfrm rot="2974476">
              <a:off x="902494" y="4152901"/>
              <a:ext cx="304800" cy="142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3FB1EB7C-1B9F-3587-022A-8E0CBD8F3612}"/>
                </a:ext>
              </a:extLst>
            </p:cNvPr>
            <p:cNvSpPr txBox="1"/>
            <p:nvPr/>
          </p:nvSpPr>
          <p:spPr>
            <a:xfrm rot="3082936">
              <a:off x="836617" y="4044443"/>
              <a:ext cx="349091" cy="276999"/>
            </a:xfrm>
            <a:prstGeom prst="rect">
              <a:avLst/>
            </a:prstGeom>
            <a:noFill/>
          </p:spPr>
          <p:txBody>
            <a:bodyPr wrap="square" rtlCol="0">
              <a:spAutoFit/>
            </a:bodyPr>
            <a:lstStyle/>
            <a:p>
              <a:r>
                <a:rPr lang="en-US" sz="1200" dirty="0"/>
                <a:t>60</a:t>
              </a:r>
            </a:p>
          </p:txBody>
        </p:sp>
        <p:sp>
          <p:nvSpPr>
            <p:cNvPr id="10" name="Rectangle 9">
              <a:extLst>
                <a:ext uri="{FF2B5EF4-FFF2-40B4-BE49-F238E27FC236}">
                  <a16:creationId xmlns:a16="http://schemas.microsoft.com/office/drawing/2014/main" id="{28E342D1-5C38-609B-A101-03764A87D9D7}"/>
                </a:ext>
              </a:extLst>
            </p:cNvPr>
            <p:cNvSpPr/>
            <p:nvPr/>
          </p:nvSpPr>
          <p:spPr>
            <a:xfrm rot="5400000">
              <a:off x="1743054" y="3690957"/>
              <a:ext cx="61951" cy="5238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358C4659-88F8-30E2-B03E-F7F99A77FFFE}"/>
                </a:ext>
              </a:extLst>
            </p:cNvPr>
            <p:cNvSpPr txBox="1"/>
            <p:nvPr/>
          </p:nvSpPr>
          <p:spPr>
            <a:xfrm>
              <a:off x="1646241" y="3508662"/>
              <a:ext cx="349091" cy="276999"/>
            </a:xfrm>
            <a:prstGeom prst="rect">
              <a:avLst/>
            </a:prstGeom>
            <a:noFill/>
          </p:spPr>
          <p:txBody>
            <a:bodyPr wrap="square" rtlCol="0">
              <a:spAutoFit/>
            </a:bodyPr>
            <a:lstStyle/>
            <a:p>
              <a:r>
                <a:rPr lang="en-US" sz="1200" dirty="0"/>
                <a:t>5</a:t>
              </a:r>
            </a:p>
          </p:txBody>
        </p:sp>
        <p:sp>
          <p:nvSpPr>
            <p:cNvPr id="12" name="Rectangle 11">
              <a:extLst>
                <a:ext uri="{FF2B5EF4-FFF2-40B4-BE49-F238E27FC236}">
                  <a16:creationId xmlns:a16="http://schemas.microsoft.com/office/drawing/2014/main" id="{55F7F81B-376D-E3BC-E616-CC97FAC0FA78}"/>
                </a:ext>
              </a:extLst>
            </p:cNvPr>
            <p:cNvSpPr/>
            <p:nvPr/>
          </p:nvSpPr>
          <p:spPr>
            <a:xfrm>
              <a:off x="1357313" y="4926808"/>
              <a:ext cx="304800" cy="142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DE6F61A4-DBFD-581D-9E0F-FD419998C38C}"/>
                </a:ext>
              </a:extLst>
            </p:cNvPr>
            <p:cNvSpPr txBox="1"/>
            <p:nvPr/>
          </p:nvSpPr>
          <p:spPr>
            <a:xfrm>
              <a:off x="1360491" y="4873118"/>
              <a:ext cx="342103" cy="276999"/>
            </a:xfrm>
            <a:prstGeom prst="rect">
              <a:avLst/>
            </a:prstGeom>
            <a:noFill/>
          </p:spPr>
          <p:txBody>
            <a:bodyPr wrap="square" rtlCol="0">
              <a:spAutoFit/>
            </a:bodyPr>
            <a:lstStyle/>
            <a:p>
              <a:r>
                <a:rPr lang="en-US" sz="1200" dirty="0"/>
                <a:t>40</a:t>
              </a:r>
            </a:p>
          </p:txBody>
        </p:sp>
        <p:sp>
          <p:nvSpPr>
            <p:cNvPr id="14" name="Rectangle 13">
              <a:extLst>
                <a:ext uri="{FF2B5EF4-FFF2-40B4-BE49-F238E27FC236}">
                  <a16:creationId xmlns:a16="http://schemas.microsoft.com/office/drawing/2014/main" id="{C88A9FFF-D0E9-7EAF-68E9-53240EB5DB03}"/>
                </a:ext>
              </a:extLst>
            </p:cNvPr>
            <p:cNvSpPr/>
            <p:nvPr/>
          </p:nvSpPr>
          <p:spPr>
            <a:xfrm>
              <a:off x="954881" y="5574507"/>
              <a:ext cx="304800" cy="1428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46BF320A-EB6F-55E1-C362-DCFF8723EC06}"/>
                </a:ext>
              </a:extLst>
            </p:cNvPr>
            <p:cNvSpPr txBox="1"/>
            <p:nvPr/>
          </p:nvSpPr>
          <p:spPr>
            <a:xfrm>
              <a:off x="905672" y="5508911"/>
              <a:ext cx="342103" cy="276999"/>
            </a:xfrm>
            <a:prstGeom prst="rect">
              <a:avLst/>
            </a:prstGeom>
            <a:noFill/>
          </p:spPr>
          <p:txBody>
            <a:bodyPr wrap="square" rtlCol="0">
              <a:spAutoFit/>
            </a:bodyPr>
            <a:lstStyle/>
            <a:p>
              <a:r>
                <a:rPr lang="en-US" sz="1200" dirty="0"/>
                <a:t>90</a:t>
              </a:r>
            </a:p>
          </p:txBody>
        </p:sp>
        <p:sp>
          <p:nvSpPr>
            <p:cNvPr id="16" name="TextBox 15">
              <a:extLst>
                <a:ext uri="{FF2B5EF4-FFF2-40B4-BE49-F238E27FC236}">
                  <a16:creationId xmlns:a16="http://schemas.microsoft.com/office/drawing/2014/main" id="{95ECBA5D-DED0-50C6-8701-F3E1A012DB45}"/>
                </a:ext>
              </a:extLst>
            </p:cNvPr>
            <p:cNvSpPr txBox="1"/>
            <p:nvPr/>
          </p:nvSpPr>
          <p:spPr>
            <a:xfrm>
              <a:off x="2188372" y="5762911"/>
              <a:ext cx="342103" cy="276999"/>
            </a:xfrm>
            <a:prstGeom prst="rect">
              <a:avLst/>
            </a:prstGeom>
            <a:noFill/>
          </p:spPr>
          <p:txBody>
            <a:bodyPr wrap="square" rtlCol="0">
              <a:spAutoFit/>
            </a:bodyPr>
            <a:lstStyle/>
            <a:p>
              <a:r>
                <a:rPr lang="en-US" sz="1200" dirty="0"/>
                <a:t>17</a:t>
              </a:r>
            </a:p>
          </p:txBody>
        </p:sp>
        <p:sp>
          <p:nvSpPr>
            <p:cNvPr id="17" name="Rectangle 16">
              <a:extLst>
                <a:ext uri="{FF2B5EF4-FFF2-40B4-BE49-F238E27FC236}">
                  <a16:creationId xmlns:a16="http://schemas.microsoft.com/office/drawing/2014/main" id="{7AE604F7-1B93-0E76-0D2A-6F6DCFE6E8C3}"/>
                </a:ext>
              </a:extLst>
            </p:cNvPr>
            <p:cNvSpPr/>
            <p:nvPr/>
          </p:nvSpPr>
          <p:spPr>
            <a:xfrm rot="5400000">
              <a:off x="2060973" y="5859068"/>
              <a:ext cx="171448" cy="9763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B21D4D1C-B495-D736-AB54-8ED9B87DBD46}"/>
                </a:ext>
              </a:extLst>
            </p:cNvPr>
            <p:cNvSpPr txBox="1"/>
            <p:nvPr/>
          </p:nvSpPr>
          <p:spPr>
            <a:xfrm>
              <a:off x="2323750" y="4387442"/>
              <a:ext cx="961032" cy="276999"/>
            </a:xfrm>
            <a:prstGeom prst="rect">
              <a:avLst/>
            </a:prstGeom>
            <a:noFill/>
          </p:spPr>
          <p:txBody>
            <a:bodyPr wrap="none" rtlCol="0">
              <a:spAutoFit/>
            </a:bodyPr>
            <a:lstStyle/>
            <a:p>
              <a:r>
                <a:rPr lang="en-US" sz="1200" dirty="0"/>
                <a:t>Avionics box</a:t>
              </a:r>
            </a:p>
          </p:txBody>
        </p:sp>
      </p:grpSp>
      <p:grpSp>
        <p:nvGrpSpPr>
          <p:cNvPr id="21" name="Group 20">
            <a:extLst>
              <a:ext uri="{FF2B5EF4-FFF2-40B4-BE49-F238E27FC236}">
                <a16:creationId xmlns:a16="http://schemas.microsoft.com/office/drawing/2014/main" id="{AF89E265-75DC-3F70-11A2-7F92015A12A8}"/>
              </a:ext>
            </a:extLst>
          </p:cNvPr>
          <p:cNvGrpSpPr/>
          <p:nvPr/>
        </p:nvGrpSpPr>
        <p:grpSpPr>
          <a:xfrm>
            <a:off x="3929394" y="3599852"/>
            <a:ext cx="4018453" cy="3014123"/>
            <a:chOff x="1700764" y="2670159"/>
            <a:chExt cx="4018453" cy="3014123"/>
          </a:xfrm>
        </p:grpSpPr>
        <p:grpSp>
          <p:nvGrpSpPr>
            <p:cNvPr id="22" name="Group 21">
              <a:extLst>
                <a:ext uri="{FF2B5EF4-FFF2-40B4-BE49-F238E27FC236}">
                  <a16:creationId xmlns:a16="http://schemas.microsoft.com/office/drawing/2014/main" id="{AF58BF67-B539-69C8-0CB9-90756BE7444F}"/>
                </a:ext>
              </a:extLst>
            </p:cNvPr>
            <p:cNvGrpSpPr/>
            <p:nvPr/>
          </p:nvGrpSpPr>
          <p:grpSpPr>
            <a:xfrm>
              <a:off x="1700764" y="2670159"/>
              <a:ext cx="4018453" cy="2949594"/>
              <a:chOff x="1667972" y="875646"/>
              <a:chExt cx="5952932" cy="4360059"/>
            </a:xfrm>
          </p:grpSpPr>
          <p:pic>
            <p:nvPicPr>
              <p:cNvPr id="26" name="Picture 25" descr="A picture containing shape&#10;&#10;Description automatically generated">
                <a:extLst>
                  <a:ext uri="{FF2B5EF4-FFF2-40B4-BE49-F238E27FC236}">
                    <a16:creationId xmlns:a16="http://schemas.microsoft.com/office/drawing/2014/main" id="{1423AEAD-09CE-91F1-7D87-0BFD4337FE6A}"/>
                  </a:ext>
                </a:extLst>
              </p:cNvPr>
              <p:cNvPicPr>
                <a:picLocks noChangeAspect="1"/>
              </p:cNvPicPr>
              <p:nvPr/>
            </p:nvPicPr>
            <p:blipFill rotWithShape="1">
              <a:blip r:embed="rId3">
                <a:extLst>
                  <a:ext uri="{28A0092B-C50C-407E-A947-70E740481C1C}">
                    <a14:useLocalDpi xmlns:a14="http://schemas.microsoft.com/office/drawing/2010/main" val="0"/>
                  </a:ext>
                </a:extLst>
              </a:blip>
              <a:srcRect l="8068" t="12439" r="9646" b="11536"/>
              <a:stretch/>
            </p:blipFill>
            <p:spPr>
              <a:xfrm>
                <a:off x="2050701" y="1622296"/>
                <a:ext cx="5055298" cy="3613409"/>
              </a:xfrm>
              <a:prstGeom prst="rect">
                <a:avLst/>
              </a:prstGeom>
            </p:spPr>
          </p:pic>
          <p:cxnSp>
            <p:nvCxnSpPr>
              <p:cNvPr id="27" name="Straight Connector 26">
                <a:extLst>
                  <a:ext uri="{FF2B5EF4-FFF2-40B4-BE49-F238E27FC236}">
                    <a16:creationId xmlns:a16="http://schemas.microsoft.com/office/drawing/2014/main" id="{AF0BC679-2BAA-46C0-EF1D-2D8159147112}"/>
                  </a:ext>
                </a:extLst>
              </p:cNvPr>
              <p:cNvCxnSpPr>
                <a:cxnSpLocks/>
              </p:cNvCxnSpPr>
              <p:nvPr/>
            </p:nvCxnSpPr>
            <p:spPr>
              <a:xfrm flipH="1" flipV="1">
                <a:off x="4122352" y="3232854"/>
                <a:ext cx="2304118" cy="1039074"/>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BD94443-B00E-B9F1-A0EE-E77E0A1F4DD9}"/>
                  </a:ext>
                </a:extLst>
              </p:cNvPr>
              <p:cNvCxnSpPr>
                <a:cxnSpLocks/>
              </p:cNvCxnSpPr>
              <p:nvPr/>
            </p:nvCxnSpPr>
            <p:spPr>
              <a:xfrm flipV="1">
                <a:off x="2918970" y="3232856"/>
                <a:ext cx="2067639" cy="982062"/>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4DCE89F-991A-5C92-6AC5-BB447223C7E1}"/>
                  </a:ext>
                </a:extLst>
              </p:cNvPr>
              <p:cNvCxnSpPr>
                <a:cxnSpLocks/>
              </p:cNvCxnSpPr>
              <p:nvPr/>
            </p:nvCxnSpPr>
            <p:spPr>
              <a:xfrm flipV="1">
                <a:off x="4576330" y="1969469"/>
                <a:ext cx="0" cy="1913403"/>
              </a:xfrm>
              <a:prstGeom prst="line">
                <a:avLst/>
              </a:prstGeom>
              <a:ln w="19050">
                <a:solidFill>
                  <a:schemeClr val="bg2">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0" name="Oval 29">
                <a:extLst>
                  <a:ext uri="{FF2B5EF4-FFF2-40B4-BE49-F238E27FC236}">
                    <a16:creationId xmlns:a16="http://schemas.microsoft.com/office/drawing/2014/main" id="{18B378B0-E7C5-0F18-7B7C-600AC57FB7B4}"/>
                  </a:ext>
                </a:extLst>
              </p:cNvPr>
              <p:cNvSpPr/>
              <p:nvPr/>
            </p:nvSpPr>
            <p:spPr>
              <a:xfrm>
                <a:off x="4466255" y="3374404"/>
                <a:ext cx="176212" cy="1762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1" name="Group 30">
                <a:extLst>
                  <a:ext uri="{FF2B5EF4-FFF2-40B4-BE49-F238E27FC236}">
                    <a16:creationId xmlns:a16="http://schemas.microsoft.com/office/drawing/2014/main" id="{1B937549-2EFA-0514-FF2F-74C3161A07F5}"/>
                  </a:ext>
                </a:extLst>
              </p:cNvPr>
              <p:cNvGrpSpPr/>
              <p:nvPr/>
            </p:nvGrpSpPr>
            <p:grpSpPr>
              <a:xfrm rot="6897439">
                <a:off x="6456203" y="3828435"/>
                <a:ext cx="968835" cy="1360566"/>
                <a:chOff x="6591123" y="4347074"/>
                <a:chExt cx="968835" cy="1360566"/>
              </a:xfrm>
            </p:grpSpPr>
            <p:grpSp>
              <p:nvGrpSpPr>
                <p:cNvPr id="46" name="Group 45">
                  <a:extLst>
                    <a:ext uri="{FF2B5EF4-FFF2-40B4-BE49-F238E27FC236}">
                      <a16:creationId xmlns:a16="http://schemas.microsoft.com/office/drawing/2014/main" id="{173810D6-0F52-33DF-5B80-070EDA9F62E1}"/>
                    </a:ext>
                  </a:extLst>
                </p:cNvPr>
                <p:cNvGrpSpPr/>
                <p:nvPr/>
              </p:nvGrpSpPr>
              <p:grpSpPr>
                <a:xfrm>
                  <a:off x="6591123" y="4347074"/>
                  <a:ext cx="968835" cy="727599"/>
                  <a:chOff x="480789" y="1029997"/>
                  <a:chExt cx="968835" cy="727599"/>
                </a:xfrm>
              </p:grpSpPr>
              <p:sp>
                <p:nvSpPr>
                  <p:cNvPr id="48" name="Oval 47">
                    <a:extLst>
                      <a:ext uri="{FF2B5EF4-FFF2-40B4-BE49-F238E27FC236}">
                        <a16:creationId xmlns:a16="http://schemas.microsoft.com/office/drawing/2014/main" id="{70DF3126-31C5-61C1-7A2E-87B568DBE0BA}"/>
                      </a:ext>
                    </a:extLst>
                  </p:cNvPr>
                  <p:cNvSpPr/>
                  <p:nvPr/>
                </p:nvSpPr>
                <p:spPr>
                  <a:xfrm>
                    <a:off x="480789" y="1104658"/>
                    <a:ext cx="968835" cy="65293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9" name="Rectangle 48">
                    <a:extLst>
                      <a:ext uri="{FF2B5EF4-FFF2-40B4-BE49-F238E27FC236}">
                        <a16:creationId xmlns:a16="http://schemas.microsoft.com/office/drawing/2014/main" id="{C90C44CB-8FB8-A4AB-9B41-C5BFACD8F7A0}"/>
                      </a:ext>
                    </a:extLst>
                  </p:cNvPr>
                  <p:cNvSpPr/>
                  <p:nvPr/>
                </p:nvSpPr>
                <p:spPr>
                  <a:xfrm>
                    <a:off x="685800" y="1029997"/>
                    <a:ext cx="533399" cy="3077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Isosceles Triangle 101">
                    <a:extLst>
                      <a:ext uri="{FF2B5EF4-FFF2-40B4-BE49-F238E27FC236}">
                        <a16:creationId xmlns:a16="http://schemas.microsoft.com/office/drawing/2014/main" id="{87039DA1-E785-589B-E282-660B332A82CB}"/>
                      </a:ext>
                    </a:extLst>
                  </p:cNvPr>
                  <p:cNvSpPr/>
                  <p:nvPr/>
                </p:nvSpPr>
                <p:spPr>
                  <a:xfrm rot="16639488">
                    <a:off x="1084492" y="1051952"/>
                    <a:ext cx="117268" cy="1893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Isosceles Triangle 102">
                    <a:extLst>
                      <a:ext uri="{FF2B5EF4-FFF2-40B4-BE49-F238E27FC236}">
                        <a16:creationId xmlns:a16="http://schemas.microsoft.com/office/drawing/2014/main" id="{042AB6B3-521A-C7BD-2E05-415F5DC72C24}"/>
                      </a:ext>
                    </a:extLst>
                  </p:cNvPr>
                  <p:cNvSpPr/>
                  <p:nvPr/>
                </p:nvSpPr>
                <p:spPr>
                  <a:xfrm rot="4960512" flipH="1">
                    <a:off x="689633" y="1046685"/>
                    <a:ext cx="117268" cy="1893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47" name="Straight Arrow Connector 46">
                  <a:extLst>
                    <a:ext uri="{FF2B5EF4-FFF2-40B4-BE49-F238E27FC236}">
                      <a16:creationId xmlns:a16="http://schemas.microsoft.com/office/drawing/2014/main" id="{46E9B3C9-52B3-452D-5615-40481A13703B}"/>
                    </a:ext>
                  </a:extLst>
                </p:cNvPr>
                <p:cNvCxnSpPr>
                  <a:cxnSpLocks/>
                </p:cNvCxnSpPr>
                <p:nvPr/>
              </p:nvCxnSpPr>
              <p:spPr>
                <a:xfrm flipV="1">
                  <a:off x="7075541" y="4564640"/>
                  <a:ext cx="1" cy="1143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2" name="Group 31">
                <a:extLst>
                  <a:ext uri="{FF2B5EF4-FFF2-40B4-BE49-F238E27FC236}">
                    <a16:creationId xmlns:a16="http://schemas.microsoft.com/office/drawing/2014/main" id="{680DF5D2-AF72-0E79-A4F2-6A2913AA6113}"/>
                  </a:ext>
                </a:extLst>
              </p:cNvPr>
              <p:cNvGrpSpPr/>
              <p:nvPr/>
            </p:nvGrpSpPr>
            <p:grpSpPr>
              <a:xfrm rot="14684757">
                <a:off x="1857249" y="3804749"/>
                <a:ext cx="968835" cy="1347389"/>
                <a:chOff x="6591123" y="4347074"/>
                <a:chExt cx="968835" cy="1360566"/>
              </a:xfrm>
            </p:grpSpPr>
            <p:grpSp>
              <p:nvGrpSpPr>
                <p:cNvPr id="40" name="Group 39">
                  <a:extLst>
                    <a:ext uri="{FF2B5EF4-FFF2-40B4-BE49-F238E27FC236}">
                      <a16:creationId xmlns:a16="http://schemas.microsoft.com/office/drawing/2014/main" id="{623DE728-0206-996F-6F8F-FCDE217CB99A}"/>
                    </a:ext>
                  </a:extLst>
                </p:cNvPr>
                <p:cNvGrpSpPr/>
                <p:nvPr/>
              </p:nvGrpSpPr>
              <p:grpSpPr>
                <a:xfrm>
                  <a:off x="6591123" y="4347074"/>
                  <a:ext cx="968835" cy="727599"/>
                  <a:chOff x="480789" y="1029997"/>
                  <a:chExt cx="968835" cy="727599"/>
                </a:xfrm>
              </p:grpSpPr>
              <p:sp>
                <p:nvSpPr>
                  <p:cNvPr id="42" name="Oval 41">
                    <a:extLst>
                      <a:ext uri="{FF2B5EF4-FFF2-40B4-BE49-F238E27FC236}">
                        <a16:creationId xmlns:a16="http://schemas.microsoft.com/office/drawing/2014/main" id="{815E62FE-4B55-6004-12D7-EFFBEF89A49B}"/>
                      </a:ext>
                    </a:extLst>
                  </p:cNvPr>
                  <p:cNvSpPr/>
                  <p:nvPr/>
                </p:nvSpPr>
                <p:spPr>
                  <a:xfrm>
                    <a:off x="480789" y="1104658"/>
                    <a:ext cx="968835" cy="65293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43" name="Rectangle 42">
                    <a:extLst>
                      <a:ext uri="{FF2B5EF4-FFF2-40B4-BE49-F238E27FC236}">
                        <a16:creationId xmlns:a16="http://schemas.microsoft.com/office/drawing/2014/main" id="{A9B95D50-AB0C-82CA-F127-A2F65137BB3E}"/>
                      </a:ext>
                    </a:extLst>
                  </p:cNvPr>
                  <p:cNvSpPr/>
                  <p:nvPr/>
                </p:nvSpPr>
                <p:spPr>
                  <a:xfrm>
                    <a:off x="685800" y="1029997"/>
                    <a:ext cx="533399" cy="3077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Isosceles Triangle 111">
                    <a:extLst>
                      <a:ext uri="{FF2B5EF4-FFF2-40B4-BE49-F238E27FC236}">
                        <a16:creationId xmlns:a16="http://schemas.microsoft.com/office/drawing/2014/main" id="{1E924995-C5EB-6F1B-4190-79F1DD26F599}"/>
                      </a:ext>
                    </a:extLst>
                  </p:cNvPr>
                  <p:cNvSpPr/>
                  <p:nvPr/>
                </p:nvSpPr>
                <p:spPr>
                  <a:xfrm rot="16639488">
                    <a:off x="1084492" y="1051952"/>
                    <a:ext cx="117268" cy="1893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Isosceles Triangle 112">
                    <a:extLst>
                      <a:ext uri="{FF2B5EF4-FFF2-40B4-BE49-F238E27FC236}">
                        <a16:creationId xmlns:a16="http://schemas.microsoft.com/office/drawing/2014/main" id="{8767344F-5F4A-6F44-DAC6-37640482195D}"/>
                      </a:ext>
                    </a:extLst>
                  </p:cNvPr>
                  <p:cNvSpPr/>
                  <p:nvPr/>
                </p:nvSpPr>
                <p:spPr>
                  <a:xfrm rot="4960512" flipH="1">
                    <a:off x="689633" y="1046685"/>
                    <a:ext cx="117268" cy="1893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41" name="Straight Arrow Connector 40">
                  <a:extLst>
                    <a:ext uri="{FF2B5EF4-FFF2-40B4-BE49-F238E27FC236}">
                      <a16:creationId xmlns:a16="http://schemas.microsoft.com/office/drawing/2014/main" id="{38675BD0-B09A-D5F4-09BA-A4DE8A7349DD}"/>
                    </a:ext>
                  </a:extLst>
                </p:cNvPr>
                <p:cNvCxnSpPr>
                  <a:cxnSpLocks/>
                </p:cNvCxnSpPr>
                <p:nvPr/>
              </p:nvCxnSpPr>
              <p:spPr>
                <a:xfrm flipV="1">
                  <a:off x="7075541" y="4564640"/>
                  <a:ext cx="1" cy="1143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FEF06FC4-CE85-7407-FCE5-AA1CD5B646E9}"/>
                  </a:ext>
                </a:extLst>
              </p:cNvPr>
              <p:cNvGrpSpPr/>
              <p:nvPr/>
            </p:nvGrpSpPr>
            <p:grpSpPr>
              <a:xfrm>
                <a:off x="4087573" y="875646"/>
                <a:ext cx="968835" cy="1360566"/>
                <a:chOff x="4074873" y="894696"/>
                <a:chExt cx="968835" cy="1360566"/>
              </a:xfrm>
            </p:grpSpPr>
            <p:grpSp>
              <p:nvGrpSpPr>
                <p:cNvPr id="34" name="Group 33">
                  <a:extLst>
                    <a:ext uri="{FF2B5EF4-FFF2-40B4-BE49-F238E27FC236}">
                      <a16:creationId xmlns:a16="http://schemas.microsoft.com/office/drawing/2014/main" id="{225224B6-33D7-03D3-7DDA-71AD9A4B15FE}"/>
                    </a:ext>
                  </a:extLst>
                </p:cNvPr>
                <p:cNvGrpSpPr/>
                <p:nvPr/>
              </p:nvGrpSpPr>
              <p:grpSpPr>
                <a:xfrm>
                  <a:off x="4074873" y="894696"/>
                  <a:ext cx="968835" cy="727599"/>
                  <a:chOff x="480789" y="1029997"/>
                  <a:chExt cx="968835" cy="727599"/>
                </a:xfrm>
              </p:grpSpPr>
              <p:sp>
                <p:nvSpPr>
                  <p:cNvPr id="36" name="Oval 35">
                    <a:extLst>
                      <a:ext uri="{FF2B5EF4-FFF2-40B4-BE49-F238E27FC236}">
                        <a16:creationId xmlns:a16="http://schemas.microsoft.com/office/drawing/2014/main" id="{E30D3E01-4783-4310-167E-F5B418F27B18}"/>
                      </a:ext>
                    </a:extLst>
                  </p:cNvPr>
                  <p:cNvSpPr/>
                  <p:nvPr/>
                </p:nvSpPr>
                <p:spPr>
                  <a:xfrm>
                    <a:off x="480789" y="1104658"/>
                    <a:ext cx="968835" cy="652938"/>
                  </a:xfrm>
                  <a:prstGeom prst="ellipse">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p>
                </p:txBody>
              </p:sp>
              <p:sp>
                <p:nvSpPr>
                  <p:cNvPr id="37" name="Rectangle 36">
                    <a:extLst>
                      <a:ext uri="{FF2B5EF4-FFF2-40B4-BE49-F238E27FC236}">
                        <a16:creationId xmlns:a16="http://schemas.microsoft.com/office/drawing/2014/main" id="{1461C246-6057-7E02-5D52-B0004646AE49}"/>
                      </a:ext>
                    </a:extLst>
                  </p:cNvPr>
                  <p:cNvSpPr/>
                  <p:nvPr/>
                </p:nvSpPr>
                <p:spPr>
                  <a:xfrm>
                    <a:off x="685800" y="1029997"/>
                    <a:ext cx="533399" cy="30776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Isosceles Triangle 47">
                    <a:extLst>
                      <a:ext uri="{FF2B5EF4-FFF2-40B4-BE49-F238E27FC236}">
                        <a16:creationId xmlns:a16="http://schemas.microsoft.com/office/drawing/2014/main" id="{D0E92463-513E-29EA-5AFD-E26EF6250156}"/>
                      </a:ext>
                    </a:extLst>
                  </p:cNvPr>
                  <p:cNvSpPr/>
                  <p:nvPr/>
                </p:nvSpPr>
                <p:spPr>
                  <a:xfrm rot="16639488">
                    <a:off x="1103725" y="1040412"/>
                    <a:ext cx="117268" cy="189323"/>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Isosceles Triangle 51">
                    <a:extLst>
                      <a:ext uri="{FF2B5EF4-FFF2-40B4-BE49-F238E27FC236}">
                        <a16:creationId xmlns:a16="http://schemas.microsoft.com/office/drawing/2014/main" id="{F77D0956-DDB9-5A0D-9A8C-9F6A12776A9F}"/>
                      </a:ext>
                    </a:extLst>
                  </p:cNvPr>
                  <p:cNvSpPr/>
                  <p:nvPr/>
                </p:nvSpPr>
                <p:spPr>
                  <a:xfrm rot="4960512" flipH="1">
                    <a:off x="689633" y="1046685"/>
                    <a:ext cx="117268" cy="189324"/>
                  </a:xfrm>
                  <a:prstGeom prst="triangl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cxnSp>
              <p:nvCxnSpPr>
                <p:cNvPr id="35" name="Straight Arrow Connector 34">
                  <a:extLst>
                    <a:ext uri="{FF2B5EF4-FFF2-40B4-BE49-F238E27FC236}">
                      <a16:creationId xmlns:a16="http://schemas.microsoft.com/office/drawing/2014/main" id="{AB13D3F2-9116-1ADE-E30B-1D4894FB80FC}"/>
                    </a:ext>
                  </a:extLst>
                </p:cNvPr>
                <p:cNvCxnSpPr>
                  <a:cxnSpLocks/>
                </p:cNvCxnSpPr>
                <p:nvPr/>
              </p:nvCxnSpPr>
              <p:spPr>
                <a:xfrm flipV="1">
                  <a:off x="4559291" y="1112262"/>
                  <a:ext cx="1" cy="1143000"/>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sp>
          <p:nvSpPr>
            <p:cNvPr id="23" name="TextBox 22">
              <a:extLst>
                <a:ext uri="{FF2B5EF4-FFF2-40B4-BE49-F238E27FC236}">
                  <a16:creationId xmlns:a16="http://schemas.microsoft.com/office/drawing/2014/main" id="{596FEAD6-F988-CFA9-1089-56E3AC124B0F}"/>
                </a:ext>
              </a:extLst>
            </p:cNvPr>
            <p:cNvSpPr txBox="1"/>
            <p:nvPr/>
          </p:nvSpPr>
          <p:spPr>
            <a:xfrm>
              <a:off x="4038600" y="2857500"/>
              <a:ext cx="460382" cy="369332"/>
            </a:xfrm>
            <a:prstGeom prst="rect">
              <a:avLst/>
            </a:prstGeom>
            <a:noFill/>
          </p:spPr>
          <p:txBody>
            <a:bodyPr wrap="none" rtlCol="0">
              <a:spAutoFit/>
            </a:bodyPr>
            <a:lstStyle/>
            <a:p>
              <a:r>
                <a:rPr lang="en-US" dirty="0"/>
                <a:t>+Z</a:t>
              </a:r>
            </a:p>
          </p:txBody>
        </p:sp>
        <p:sp>
          <p:nvSpPr>
            <p:cNvPr id="24" name="TextBox 23">
              <a:extLst>
                <a:ext uri="{FF2B5EF4-FFF2-40B4-BE49-F238E27FC236}">
                  <a16:creationId xmlns:a16="http://schemas.microsoft.com/office/drawing/2014/main" id="{112A3776-35C3-4D5E-059A-692B3AA7A4A9}"/>
                </a:ext>
              </a:extLst>
            </p:cNvPr>
            <p:cNvSpPr txBox="1"/>
            <p:nvPr/>
          </p:nvSpPr>
          <p:spPr>
            <a:xfrm>
              <a:off x="4772025" y="5314950"/>
              <a:ext cx="473206" cy="369332"/>
            </a:xfrm>
            <a:prstGeom prst="rect">
              <a:avLst/>
            </a:prstGeom>
            <a:noFill/>
          </p:spPr>
          <p:txBody>
            <a:bodyPr wrap="none" rtlCol="0">
              <a:spAutoFit/>
            </a:bodyPr>
            <a:lstStyle/>
            <a:p>
              <a:r>
                <a:rPr lang="en-US" dirty="0"/>
                <a:t>+Y</a:t>
              </a:r>
            </a:p>
          </p:txBody>
        </p:sp>
        <p:sp>
          <p:nvSpPr>
            <p:cNvPr id="25" name="TextBox 24">
              <a:extLst>
                <a:ext uri="{FF2B5EF4-FFF2-40B4-BE49-F238E27FC236}">
                  <a16:creationId xmlns:a16="http://schemas.microsoft.com/office/drawing/2014/main" id="{B0BC9747-15D7-83F9-95C6-82F636F470DB}"/>
                </a:ext>
              </a:extLst>
            </p:cNvPr>
            <p:cNvSpPr txBox="1"/>
            <p:nvPr/>
          </p:nvSpPr>
          <p:spPr>
            <a:xfrm>
              <a:off x="2152650" y="5295900"/>
              <a:ext cx="473206" cy="369332"/>
            </a:xfrm>
            <a:prstGeom prst="rect">
              <a:avLst/>
            </a:prstGeom>
            <a:noFill/>
          </p:spPr>
          <p:txBody>
            <a:bodyPr wrap="none" rtlCol="0">
              <a:spAutoFit/>
            </a:bodyPr>
            <a:lstStyle/>
            <a:p>
              <a:r>
                <a:rPr lang="en-US" dirty="0"/>
                <a:t>+X</a:t>
              </a:r>
            </a:p>
          </p:txBody>
        </p:sp>
      </p:grpSp>
      <p:grpSp>
        <p:nvGrpSpPr>
          <p:cNvPr id="52" name="Group 51">
            <a:extLst>
              <a:ext uri="{FF2B5EF4-FFF2-40B4-BE49-F238E27FC236}">
                <a16:creationId xmlns:a16="http://schemas.microsoft.com/office/drawing/2014/main" id="{F06D3D91-F467-9D59-6E67-9A548B00B14C}"/>
              </a:ext>
            </a:extLst>
          </p:cNvPr>
          <p:cNvGrpSpPr/>
          <p:nvPr/>
        </p:nvGrpSpPr>
        <p:grpSpPr>
          <a:xfrm>
            <a:off x="8166542" y="3878934"/>
            <a:ext cx="4005169" cy="2715991"/>
            <a:chOff x="7909020" y="3637952"/>
            <a:chExt cx="4005169" cy="2715991"/>
          </a:xfrm>
        </p:grpSpPr>
        <p:pic>
          <p:nvPicPr>
            <p:cNvPr id="53" name="Picture 52">
              <a:extLst>
                <a:ext uri="{FF2B5EF4-FFF2-40B4-BE49-F238E27FC236}">
                  <a16:creationId xmlns:a16="http://schemas.microsoft.com/office/drawing/2014/main" id="{85F611F5-19EA-366A-4442-A2CC5F59AD3B}"/>
                </a:ext>
              </a:extLst>
            </p:cNvPr>
            <p:cNvPicPr>
              <a:picLocks noChangeAspect="1"/>
            </p:cNvPicPr>
            <p:nvPr/>
          </p:nvPicPr>
          <p:blipFill>
            <a:blip r:embed="rId4"/>
            <a:stretch>
              <a:fillRect/>
            </a:stretch>
          </p:blipFill>
          <p:spPr>
            <a:xfrm>
              <a:off x="7909020" y="3637952"/>
              <a:ext cx="4005169" cy="2715991"/>
            </a:xfrm>
            <a:prstGeom prst="rect">
              <a:avLst/>
            </a:prstGeom>
          </p:spPr>
        </p:pic>
        <p:sp>
          <p:nvSpPr>
            <p:cNvPr id="54" name="TextBox 53">
              <a:extLst>
                <a:ext uri="{FF2B5EF4-FFF2-40B4-BE49-F238E27FC236}">
                  <a16:creationId xmlns:a16="http://schemas.microsoft.com/office/drawing/2014/main" id="{A49D0EDC-4294-E687-9FD9-46F2987E3BA3}"/>
                </a:ext>
              </a:extLst>
            </p:cNvPr>
            <p:cNvSpPr txBox="1"/>
            <p:nvPr/>
          </p:nvSpPr>
          <p:spPr>
            <a:xfrm>
              <a:off x="9124220" y="4407295"/>
              <a:ext cx="1411904" cy="338554"/>
            </a:xfrm>
            <a:prstGeom prst="rect">
              <a:avLst/>
            </a:prstGeom>
            <a:noFill/>
          </p:spPr>
          <p:txBody>
            <a:bodyPr wrap="square" rtlCol="0">
              <a:spAutoFit/>
            </a:bodyPr>
            <a:lstStyle/>
            <a:p>
              <a:pPr algn="ctr"/>
              <a:r>
                <a:rPr lang="en-US" sz="1600" b="1">
                  <a:solidFill>
                    <a:schemeClr val="bg1"/>
                  </a:solidFill>
                </a:rPr>
                <a:t>Battery</a:t>
              </a:r>
            </a:p>
          </p:txBody>
        </p:sp>
        <p:sp>
          <p:nvSpPr>
            <p:cNvPr id="55" name="TextBox 54">
              <a:extLst>
                <a:ext uri="{FF2B5EF4-FFF2-40B4-BE49-F238E27FC236}">
                  <a16:creationId xmlns:a16="http://schemas.microsoft.com/office/drawing/2014/main" id="{59E92C1B-78AE-E241-87B9-52A8C25381BE}"/>
                </a:ext>
              </a:extLst>
            </p:cNvPr>
            <p:cNvSpPr txBox="1"/>
            <p:nvPr/>
          </p:nvSpPr>
          <p:spPr>
            <a:xfrm>
              <a:off x="8963113" y="4988409"/>
              <a:ext cx="1852738" cy="338554"/>
            </a:xfrm>
            <a:prstGeom prst="rect">
              <a:avLst/>
            </a:prstGeom>
            <a:noFill/>
          </p:spPr>
          <p:txBody>
            <a:bodyPr wrap="square" rtlCol="0">
              <a:spAutoFit/>
            </a:bodyPr>
            <a:lstStyle/>
            <a:p>
              <a:pPr algn="ctr"/>
              <a:r>
                <a:rPr lang="en-US" sz="1600" b="1" dirty="0">
                  <a:solidFill>
                    <a:schemeClr val="bg1"/>
                  </a:solidFill>
                </a:rPr>
                <a:t>Avionics Box</a:t>
              </a:r>
            </a:p>
          </p:txBody>
        </p:sp>
      </p:grpSp>
      <p:pic>
        <p:nvPicPr>
          <p:cNvPr id="56" name="Picture 55" descr="A picture containing table, ocarina&#10;&#10;Description automatically generated">
            <a:extLst>
              <a:ext uri="{FF2B5EF4-FFF2-40B4-BE49-F238E27FC236}">
                <a16:creationId xmlns:a16="http://schemas.microsoft.com/office/drawing/2014/main" id="{45574432-7290-3B98-1F3F-E7A41E690B6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524875" y="722977"/>
            <a:ext cx="2985745" cy="2925097"/>
          </a:xfrm>
          <a:prstGeom prst="rect">
            <a:avLst/>
          </a:prstGeom>
        </p:spPr>
      </p:pic>
      <p:sp>
        <p:nvSpPr>
          <p:cNvPr id="61" name="TextBox 60">
            <a:extLst>
              <a:ext uri="{FF2B5EF4-FFF2-40B4-BE49-F238E27FC236}">
                <a16:creationId xmlns:a16="http://schemas.microsoft.com/office/drawing/2014/main" id="{5F904E3C-FECD-CB9B-876F-ACEA2ADA0DDC}"/>
              </a:ext>
            </a:extLst>
          </p:cNvPr>
          <p:cNvSpPr txBox="1"/>
          <p:nvPr/>
        </p:nvSpPr>
        <p:spPr>
          <a:xfrm>
            <a:off x="10729893" y="2589313"/>
            <a:ext cx="1385764" cy="276999"/>
          </a:xfrm>
          <a:prstGeom prst="rect">
            <a:avLst/>
          </a:prstGeom>
          <a:solidFill>
            <a:schemeClr val="bg1">
              <a:lumMod val="75000"/>
            </a:schemeClr>
          </a:solidFill>
        </p:spPr>
        <p:txBody>
          <a:bodyPr wrap="none" rtlCol="0">
            <a:spAutoFit/>
          </a:bodyPr>
          <a:lstStyle/>
          <a:p>
            <a:r>
              <a:rPr lang="en-US" sz="1200" dirty="0"/>
              <a:t>Attenuation rubber</a:t>
            </a:r>
          </a:p>
        </p:txBody>
      </p:sp>
      <p:sp>
        <p:nvSpPr>
          <p:cNvPr id="62" name="TextBox 61">
            <a:extLst>
              <a:ext uri="{FF2B5EF4-FFF2-40B4-BE49-F238E27FC236}">
                <a16:creationId xmlns:a16="http://schemas.microsoft.com/office/drawing/2014/main" id="{BC8745E5-F450-C4E6-2583-960D58DAD201}"/>
              </a:ext>
            </a:extLst>
          </p:cNvPr>
          <p:cNvSpPr txBox="1"/>
          <p:nvPr/>
        </p:nvSpPr>
        <p:spPr>
          <a:xfrm>
            <a:off x="10758468" y="1979713"/>
            <a:ext cx="1336969" cy="276999"/>
          </a:xfrm>
          <a:prstGeom prst="rect">
            <a:avLst/>
          </a:prstGeom>
          <a:solidFill>
            <a:schemeClr val="bg1">
              <a:lumMod val="75000"/>
            </a:schemeClr>
          </a:solidFill>
        </p:spPr>
        <p:txBody>
          <a:bodyPr wrap="none" rtlCol="0">
            <a:spAutoFit/>
          </a:bodyPr>
          <a:lstStyle/>
          <a:p>
            <a:r>
              <a:rPr lang="en-US" sz="1200" dirty="0"/>
              <a:t>SD writer and card</a:t>
            </a:r>
          </a:p>
        </p:txBody>
      </p:sp>
      <p:cxnSp>
        <p:nvCxnSpPr>
          <p:cNvPr id="63" name="Straight Arrow Connector 62">
            <a:extLst>
              <a:ext uri="{FF2B5EF4-FFF2-40B4-BE49-F238E27FC236}">
                <a16:creationId xmlns:a16="http://schemas.microsoft.com/office/drawing/2014/main" id="{E2AC1FEE-0DCC-A807-F7D7-5DEC7259A402}"/>
              </a:ext>
            </a:extLst>
          </p:cNvPr>
          <p:cNvCxnSpPr>
            <a:cxnSpLocks/>
          </p:cNvCxnSpPr>
          <p:nvPr/>
        </p:nvCxnSpPr>
        <p:spPr>
          <a:xfrm flipH="1" flipV="1">
            <a:off x="10409636" y="2772149"/>
            <a:ext cx="253360" cy="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4" name="Straight Arrow Connector 63">
            <a:extLst>
              <a:ext uri="{FF2B5EF4-FFF2-40B4-BE49-F238E27FC236}">
                <a16:creationId xmlns:a16="http://schemas.microsoft.com/office/drawing/2014/main" id="{6ADDBA6A-764F-051F-7217-F6ACC3747E9B}"/>
              </a:ext>
            </a:extLst>
          </p:cNvPr>
          <p:cNvCxnSpPr>
            <a:cxnSpLocks/>
          </p:cNvCxnSpPr>
          <p:nvPr/>
        </p:nvCxnSpPr>
        <p:spPr>
          <a:xfrm flipH="1" flipV="1">
            <a:off x="10125075" y="2124450"/>
            <a:ext cx="528396" cy="1"/>
          </a:xfrm>
          <a:prstGeom prst="straightConnector1">
            <a:avLst/>
          </a:prstGeom>
          <a:ln w="28575">
            <a:solidFill>
              <a:schemeClr val="bg1">
                <a:lumMod val="75000"/>
              </a:schemeClr>
            </a:solidFill>
            <a:tailEnd type="triangle"/>
          </a:ln>
        </p:spPr>
        <p:style>
          <a:lnRef idx="1">
            <a:schemeClr val="dk1"/>
          </a:lnRef>
          <a:fillRef idx="0">
            <a:schemeClr val="dk1"/>
          </a:fillRef>
          <a:effectRef idx="0">
            <a:schemeClr val="dk1"/>
          </a:effectRef>
          <a:fontRef idx="minor">
            <a:schemeClr val="tx1"/>
          </a:fontRef>
        </p:style>
      </p:cxnSp>
      <p:sp>
        <p:nvSpPr>
          <p:cNvPr id="66" name="Content Placeholder 65">
            <a:extLst>
              <a:ext uri="{FF2B5EF4-FFF2-40B4-BE49-F238E27FC236}">
                <a16:creationId xmlns:a16="http://schemas.microsoft.com/office/drawing/2014/main" id="{B413842C-0FF6-83F3-4A64-01265F1E254A}"/>
              </a:ext>
            </a:extLst>
          </p:cNvPr>
          <p:cNvSpPr>
            <a:spLocks noGrp="1"/>
          </p:cNvSpPr>
          <p:nvPr>
            <p:ph idx="1"/>
          </p:nvPr>
        </p:nvSpPr>
        <p:spPr>
          <a:xfrm>
            <a:off x="183057" y="793731"/>
            <a:ext cx="7907935" cy="2622680"/>
          </a:xfrm>
        </p:spPr>
        <p:txBody>
          <a:bodyPr>
            <a:normAutofit fontScale="85000" lnSpcReduction="10000"/>
          </a:bodyPr>
          <a:lstStyle/>
          <a:p>
            <a:pPr marL="285750" indent="-285750">
              <a:buFont typeface="Arial" panose="020B0604020202020204" pitchFamily="34" charset="0"/>
              <a:buChar char="•"/>
            </a:pPr>
            <a:r>
              <a:rPr lang="en-US" dirty="0"/>
              <a:t>Pressure transducers on the forebody and aft body (if applicable)</a:t>
            </a:r>
          </a:p>
          <a:p>
            <a:pPr marL="742950" lvl="1" indent="-285750">
              <a:buFont typeface="Arial" panose="020B0604020202020204" pitchFamily="34" charset="0"/>
              <a:buChar char="•"/>
            </a:pPr>
            <a:r>
              <a:rPr lang="en-US" sz="2100" dirty="0"/>
              <a:t>ADC measurements for pressure transducers give very low quantization noise with a ±1% error band from sensor error</a:t>
            </a:r>
          </a:p>
          <a:p>
            <a:pPr marL="285750" indent="-285750">
              <a:buFont typeface="Arial" panose="020B0604020202020204" pitchFamily="34" charset="0"/>
              <a:buChar char="•"/>
            </a:pPr>
            <a:r>
              <a:rPr lang="en-US" dirty="0"/>
              <a:t>IMU with integrated sensor fusion algorithm</a:t>
            </a:r>
          </a:p>
          <a:p>
            <a:pPr marL="742950" lvl="1" indent="-285750">
              <a:buFont typeface="Arial" panose="020B0604020202020204" pitchFamily="34" charset="0"/>
              <a:buChar char="•"/>
            </a:pPr>
            <a:r>
              <a:rPr lang="en-US" sz="2100" dirty="0"/>
              <a:t>Accelerometer range: ±100 g</a:t>
            </a:r>
          </a:p>
          <a:p>
            <a:pPr marL="742950" lvl="1" indent="-285750">
              <a:buFont typeface="Arial" panose="020B0604020202020204" pitchFamily="34" charset="0"/>
              <a:buChar char="•"/>
            </a:pPr>
            <a:r>
              <a:rPr lang="en-US" sz="2100" dirty="0"/>
              <a:t>Gyroscope range: ±2000 °/s</a:t>
            </a:r>
          </a:p>
          <a:p>
            <a:pPr marL="285750" indent="-285750">
              <a:buFont typeface="Arial" panose="020B0604020202020204" pitchFamily="34" charset="0"/>
              <a:buChar char="•"/>
            </a:pPr>
            <a:r>
              <a:rPr lang="en-US" dirty="0"/>
              <a:t>SD card is surrounded in attenuation rubber to prevent excessive G loading</a:t>
            </a:r>
          </a:p>
          <a:p>
            <a:endParaRPr lang="en-US" dirty="0"/>
          </a:p>
        </p:txBody>
      </p:sp>
    </p:spTree>
    <p:extLst>
      <p:ext uri="{BB962C8B-B14F-4D97-AF65-F5344CB8AC3E}">
        <p14:creationId xmlns:p14="http://schemas.microsoft.com/office/powerpoint/2010/main" val="3577082494"/>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D2097-22CB-414F-B1B8-6F83DEA8D4E4}"/>
              </a:ext>
            </a:extLst>
          </p:cNvPr>
          <p:cNvSpPr>
            <a:spLocks noGrp="1"/>
          </p:cNvSpPr>
          <p:nvPr>
            <p:ph type="title"/>
          </p:nvPr>
        </p:nvSpPr>
        <p:spPr/>
        <p:txBody>
          <a:bodyPr/>
          <a:lstStyle/>
          <a:p>
            <a:r>
              <a:rPr lang="en-US" dirty="0"/>
              <a:t>Data Recovery</a:t>
            </a:r>
          </a:p>
        </p:txBody>
      </p:sp>
      <p:graphicFrame>
        <p:nvGraphicFramePr>
          <p:cNvPr id="7" name="Table 7">
            <a:extLst>
              <a:ext uri="{FF2B5EF4-FFF2-40B4-BE49-F238E27FC236}">
                <a16:creationId xmlns:a16="http://schemas.microsoft.com/office/drawing/2014/main" id="{98D82C53-A939-4321-AE15-5AC1976DD825}"/>
              </a:ext>
            </a:extLst>
          </p:cNvPr>
          <p:cNvGraphicFramePr>
            <a:graphicFrameLocks noGrp="1"/>
          </p:cNvGraphicFramePr>
          <p:nvPr>
            <p:extLst>
              <p:ext uri="{D42A27DB-BD31-4B8C-83A1-F6EECF244321}">
                <p14:modId xmlns:p14="http://schemas.microsoft.com/office/powerpoint/2010/main" val="2401223561"/>
              </p:ext>
            </p:extLst>
          </p:nvPr>
        </p:nvGraphicFramePr>
        <p:xfrm>
          <a:off x="185736" y="1781473"/>
          <a:ext cx="11820526" cy="4586386"/>
        </p:xfrm>
        <a:graphic>
          <a:graphicData uri="http://schemas.openxmlformats.org/drawingml/2006/table">
            <a:tbl>
              <a:tblPr firstRow="1" bandRow="1">
                <a:tableStyleId>{5C22544A-7EE6-4342-B048-85BDC9FD1C3A}</a:tableStyleId>
              </a:tblPr>
              <a:tblGrid>
                <a:gridCol w="5910263">
                  <a:extLst>
                    <a:ext uri="{9D8B030D-6E8A-4147-A177-3AD203B41FA5}">
                      <a16:colId xmlns:a16="http://schemas.microsoft.com/office/drawing/2014/main" val="1494214650"/>
                    </a:ext>
                  </a:extLst>
                </a:gridCol>
                <a:gridCol w="5910263">
                  <a:extLst>
                    <a:ext uri="{9D8B030D-6E8A-4147-A177-3AD203B41FA5}">
                      <a16:colId xmlns:a16="http://schemas.microsoft.com/office/drawing/2014/main" val="3165312481"/>
                    </a:ext>
                  </a:extLst>
                </a:gridCol>
              </a:tblGrid>
              <a:tr h="431788">
                <a:tc>
                  <a:txBody>
                    <a:bodyPr/>
                    <a:lstStyle/>
                    <a:p>
                      <a:pPr algn="ctr"/>
                      <a:r>
                        <a:rPr lang="en-US" sz="2000" dirty="0">
                          <a:solidFill>
                            <a:sysClr val="windowText" lastClr="000000"/>
                          </a:solidFill>
                        </a:rPr>
                        <a:t>Protect it</a:t>
                      </a:r>
                    </a:p>
                  </a:txBody>
                  <a:tcPr marL="122965" marR="122965" marT="61482" marB="614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ctr"/>
                      <a:r>
                        <a:rPr lang="en-US" sz="2000" dirty="0">
                          <a:solidFill>
                            <a:sysClr val="windowText" lastClr="000000"/>
                          </a:solidFill>
                        </a:rPr>
                        <a:t>Find it</a:t>
                      </a:r>
                    </a:p>
                  </a:txBody>
                  <a:tcPr marL="122965" marR="122965" marT="61482" marB="61482"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45541012"/>
                  </a:ext>
                </a:extLst>
              </a:tr>
              <a:tr h="739455">
                <a:tc>
                  <a:txBody>
                    <a:bodyPr/>
                    <a:lstStyle/>
                    <a:p>
                      <a:pPr marL="342900" indent="-342900">
                        <a:buFont typeface="Arial" panose="020B0604020202020204" pitchFamily="34" charset="0"/>
                        <a:buChar char="•"/>
                      </a:pPr>
                      <a:r>
                        <a:rPr lang="en-US" sz="2000" dirty="0">
                          <a:solidFill>
                            <a:sysClr val="windowText" lastClr="000000"/>
                          </a:solidFill>
                        </a:rPr>
                        <a:t>SD card embedded in attenuation rubber</a:t>
                      </a:r>
                    </a:p>
                    <a:p>
                      <a:pPr marL="342900" indent="-342900">
                        <a:buFont typeface="Arial" panose="020B0604020202020204" pitchFamily="34" charset="0"/>
                        <a:buChar char="•"/>
                      </a:pPr>
                      <a:r>
                        <a:rPr lang="en-US" sz="2000" dirty="0">
                          <a:solidFill>
                            <a:sysClr val="windowText" lastClr="000000"/>
                          </a:solidFill>
                        </a:rPr>
                        <a:t>Drop Testing</a:t>
                      </a:r>
                    </a:p>
                  </a:txBody>
                  <a:tcPr marL="122965" marR="122965" marT="61482" marB="614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rowSpan="2">
                  <a:txBody>
                    <a:bodyPr/>
                    <a:lstStyle/>
                    <a:p>
                      <a:pPr marL="285750" indent="-285750">
                        <a:buFont typeface="Arial" panose="020B0604020202020204" pitchFamily="34" charset="0"/>
                        <a:buChar char="•"/>
                      </a:pPr>
                      <a:r>
                        <a:rPr lang="en-US" sz="2000" dirty="0">
                          <a:solidFill>
                            <a:sysClr val="windowText" lastClr="000000"/>
                          </a:solidFill>
                        </a:rPr>
                        <a:t>Placing a Bluetooth tracking device in one or more capsules (range ~200 feet)</a:t>
                      </a:r>
                    </a:p>
                    <a:p>
                      <a:pPr marL="285750" indent="-285750">
                        <a:buFont typeface="Arial" panose="020B0604020202020204" pitchFamily="34" charset="0"/>
                        <a:buChar char="•"/>
                      </a:pPr>
                      <a:r>
                        <a:rPr lang="en-US" sz="2000" dirty="0">
                          <a:solidFill>
                            <a:sysClr val="windowText" lastClr="000000"/>
                          </a:solidFill>
                        </a:rPr>
                        <a:t>Filling compartment with colorful powder </a:t>
                      </a:r>
                    </a:p>
                    <a:p>
                      <a:pPr marL="285750" indent="-285750">
                        <a:buFont typeface="Arial" panose="020B0604020202020204" pitchFamily="34" charset="0"/>
                        <a:buChar char="•"/>
                      </a:pPr>
                      <a:r>
                        <a:rPr lang="en-US" sz="2000" dirty="0">
                          <a:solidFill>
                            <a:sysClr val="windowText" lastClr="000000"/>
                          </a:solidFill>
                        </a:rPr>
                        <a:t>Distance between capsules largely determined by the distance the balloon travels between release due to stratospheric winds</a:t>
                      </a:r>
                    </a:p>
                    <a:p>
                      <a:pPr marL="285750" indent="-285750">
                        <a:buFont typeface="Arial" panose="020B0604020202020204" pitchFamily="34" charset="0"/>
                        <a:buChar char="•"/>
                      </a:pPr>
                      <a:r>
                        <a:rPr lang="en-US" sz="2000" dirty="0">
                          <a:solidFill>
                            <a:sysClr val="windowText" lastClr="000000"/>
                          </a:solidFill>
                        </a:rPr>
                        <a:t>A detailed wind profile will be available directly before launch</a:t>
                      </a:r>
                    </a:p>
                  </a:txBody>
                  <a:tcPr marL="122965" marR="122965" marT="61482" marB="614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47524203"/>
                  </a:ext>
                </a:extLst>
              </a:tr>
              <a:tr h="1428827">
                <a:tc rowSpan="2">
                  <a:txBody>
                    <a:bodyPr/>
                    <a:lstStyle/>
                    <a:p>
                      <a:pPr marL="0" indent="0">
                        <a:buFont typeface="Arial" panose="020B0604020202020204" pitchFamily="34" charset="0"/>
                        <a:buNone/>
                      </a:pPr>
                      <a:r>
                        <a:rPr lang="en-US" sz="2000" dirty="0">
                          <a:solidFill>
                            <a:sysClr val="windowText" lastClr="000000"/>
                          </a:solidFill>
                        </a:rPr>
                        <a:t> </a:t>
                      </a:r>
                    </a:p>
                  </a:txBody>
                  <a:tcPr marL="122965" marR="122965" marT="61482" marB="614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vMerge="1">
                  <a:txBody>
                    <a:bodyPr/>
                    <a:lstStyle/>
                    <a:p>
                      <a:endParaRPr lang="en-US"/>
                    </a:p>
                  </a:txBody>
                  <a:tcPr/>
                </a:tc>
                <a:extLst>
                  <a:ext uri="{0D108BD9-81ED-4DB2-BD59-A6C34878D82A}">
                    <a16:rowId xmlns:a16="http://schemas.microsoft.com/office/drawing/2014/main" val="188138480"/>
                  </a:ext>
                </a:extLst>
              </a:tr>
              <a:tr h="1593234">
                <a:tc vMerge="1">
                  <a:txBody>
                    <a:bodyPr/>
                    <a:lstStyle/>
                    <a:p>
                      <a:endParaRPr lang="en-US"/>
                    </a:p>
                  </a:txBody>
                  <a:tcPr/>
                </a:tc>
                <a:tc>
                  <a:txBody>
                    <a:bodyPr/>
                    <a:lstStyle/>
                    <a:p>
                      <a:pPr marL="285750" indent="-285750">
                        <a:buFont typeface="Arial" panose="020B0604020202020204" pitchFamily="34" charset="0"/>
                        <a:buChar char="•"/>
                      </a:pPr>
                      <a:endParaRPr lang="en-US" sz="2000" dirty="0">
                        <a:solidFill>
                          <a:sysClr val="windowText" lastClr="000000"/>
                        </a:solidFill>
                      </a:endParaRPr>
                    </a:p>
                  </a:txBody>
                  <a:tcPr marL="122965" marR="122965" marT="61482" marB="6148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17214755"/>
                  </a:ext>
                </a:extLst>
              </a:tr>
            </a:tbl>
          </a:graphicData>
        </a:graphic>
      </p:graphicFrame>
      <p:grpSp>
        <p:nvGrpSpPr>
          <p:cNvPr id="31" name="Group 30">
            <a:extLst>
              <a:ext uri="{FF2B5EF4-FFF2-40B4-BE49-F238E27FC236}">
                <a16:creationId xmlns:a16="http://schemas.microsoft.com/office/drawing/2014/main" id="{A50FEF1B-1633-452C-80D5-955381BCF5AA}"/>
              </a:ext>
            </a:extLst>
          </p:cNvPr>
          <p:cNvGrpSpPr/>
          <p:nvPr/>
        </p:nvGrpSpPr>
        <p:grpSpPr>
          <a:xfrm>
            <a:off x="6516691" y="4782843"/>
            <a:ext cx="5324475" cy="1497426"/>
            <a:chOff x="6162675" y="4950999"/>
            <a:chExt cx="5324475" cy="1497426"/>
          </a:xfrm>
        </p:grpSpPr>
        <p:cxnSp>
          <p:nvCxnSpPr>
            <p:cNvPr id="16" name="Straight Connector 15">
              <a:extLst>
                <a:ext uri="{FF2B5EF4-FFF2-40B4-BE49-F238E27FC236}">
                  <a16:creationId xmlns:a16="http://schemas.microsoft.com/office/drawing/2014/main" id="{6424DD39-A5ED-4DA2-B722-7149105BD574}"/>
                </a:ext>
              </a:extLst>
            </p:cNvPr>
            <p:cNvCxnSpPr>
              <a:cxnSpLocks/>
            </p:cNvCxnSpPr>
            <p:nvPr/>
          </p:nvCxnSpPr>
          <p:spPr>
            <a:xfrm>
              <a:off x="6162675" y="6219825"/>
              <a:ext cx="5324475" cy="0"/>
            </a:xfrm>
            <a:prstGeom prst="line">
              <a:avLst/>
            </a:prstGeom>
            <a:ln w="571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Oval 16">
              <a:extLst>
                <a:ext uri="{FF2B5EF4-FFF2-40B4-BE49-F238E27FC236}">
                  <a16:creationId xmlns:a16="http://schemas.microsoft.com/office/drawing/2014/main" id="{CE4C7D9D-E300-4448-83AE-F275C2011CB4}"/>
                </a:ext>
              </a:extLst>
            </p:cNvPr>
            <p:cNvSpPr/>
            <p:nvPr/>
          </p:nvSpPr>
          <p:spPr>
            <a:xfrm>
              <a:off x="6324600"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1</a:t>
              </a:r>
            </a:p>
          </p:txBody>
        </p:sp>
        <p:sp>
          <p:nvSpPr>
            <p:cNvPr id="18" name="Oval 17">
              <a:extLst>
                <a:ext uri="{FF2B5EF4-FFF2-40B4-BE49-F238E27FC236}">
                  <a16:creationId xmlns:a16="http://schemas.microsoft.com/office/drawing/2014/main" id="{FC7D3897-CE39-4B04-B568-7CD5714462D5}"/>
                </a:ext>
              </a:extLst>
            </p:cNvPr>
            <p:cNvSpPr/>
            <p:nvPr/>
          </p:nvSpPr>
          <p:spPr>
            <a:xfrm>
              <a:off x="6981825"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2</a:t>
              </a:r>
            </a:p>
          </p:txBody>
        </p:sp>
        <p:sp>
          <p:nvSpPr>
            <p:cNvPr id="19" name="Oval 18">
              <a:extLst>
                <a:ext uri="{FF2B5EF4-FFF2-40B4-BE49-F238E27FC236}">
                  <a16:creationId xmlns:a16="http://schemas.microsoft.com/office/drawing/2014/main" id="{8A2EC2C1-99C7-4C83-8A56-68A71594AF96}"/>
                </a:ext>
              </a:extLst>
            </p:cNvPr>
            <p:cNvSpPr/>
            <p:nvPr/>
          </p:nvSpPr>
          <p:spPr>
            <a:xfrm>
              <a:off x="7639050"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3</a:t>
              </a:r>
            </a:p>
          </p:txBody>
        </p:sp>
        <p:sp>
          <p:nvSpPr>
            <p:cNvPr id="20" name="Oval 19">
              <a:extLst>
                <a:ext uri="{FF2B5EF4-FFF2-40B4-BE49-F238E27FC236}">
                  <a16:creationId xmlns:a16="http://schemas.microsoft.com/office/drawing/2014/main" id="{146B90D3-F989-4D4B-B5E4-3AA9E8CF00D7}"/>
                </a:ext>
              </a:extLst>
            </p:cNvPr>
            <p:cNvSpPr/>
            <p:nvPr/>
          </p:nvSpPr>
          <p:spPr>
            <a:xfrm>
              <a:off x="8296275"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4</a:t>
              </a:r>
            </a:p>
          </p:txBody>
        </p:sp>
        <p:sp>
          <p:nvSpPr>
            <p:cNvPr id="21" name="Oval 20">
              <a:extLst>
                <a:ext uri="{FF2B5EF4-FFF2-40B4-BE49-F238E27FC236}">
                  <a16:creationId xmlns:a16="http://schemas.microsoft.com/office/drawing/2014/main" id="{A3333DE1-7EA7-4A9F-BBFC-2BB2E3C5A5D1}"/>
                </a:ext>
              </a:extLst>
            </p:cNvPr>
            <p:cNvSpPr/>
            <p:nvPr/>
          </p:nvSpPr>
          <p:spPr>
            <a:xfrm>
              <a:off x="8953500"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5</a:t>
              </a:r>
            </a:p>
          </p:txBody>
        </p:sp>
        <p:sp>
          <p:nvSpPr>
            <p:cNvPr id="22" name="Oval 21">
              <a:extLst>
                <a:ext uri="{FF2B5EF4-FFF2-40B4-BE49-F238E27FC236}">
                  <a16:creationId xmlns:a16="http://schemas.microsoft.com/office/drawing/2014/main" id="{32510721-F60A-4314-B6F3-265A65DDB606}"/>
                </a:ext>
              </a:extLst>
            </p:cNvPr>
            <p:cNvSpPr/>
            <p:nvPr/>
          </p:nvSpPr>
          <p:spPr>
            <a:xfrm>
              <a:off x="9610725"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6</a:t>
              </a:r>
            </a:p>
          </p:txBody>
        </p:sp>
        <p:sp>
          <p:nvSpPr>
            <p:cNvPr id="23" name="Oval 22">
              <a:extLst>
                <a:ext uri="{FF2B5EF4-FFF2-40B4-BE49-F238E27FC236}">
                  <a16:creationId xmlns:a16="http://schemas.microsoft.com/office/drawing/2014/main" id="{732A10A1-40C8-48C0-BEFA-1A6AA8702F9D}"/>
                </a:ext>
              </a:extLst>
            </p:cNvPr>
            <p:cNvSpPr/>
            <p:nvPr/>
          </p:nvSpPr>
          <p:spPr>
            <a:xfrm>
              <a:off x="10267950"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7</a:t>
              </a:r>
            </a:p>
          </p:txBody>
        </p:sp>
        <p:sp>
          <p:nvSpPr>
            <p:cNvPr id="24" name="Oval 23">
              <a:extLst>
                <a:ext uri="{FF2B5EF4-FFF2-40B4-BE49-F238E27FC236}">
                  <a16:creationId xmlns:a16="http://schemas.microsoft.com/office/drawing/2014/main" id="{D0494A32-E602-4942-BBB2-601BFC8B4834}"/>
                </a:ext>
              </a:extLst>
            </p:cNvPr>
            <p:cNvSpPr/>
            <p:nvPr/>
          </p:nvSpPr>
          <p:spPr>
            <a:xfrm>
              <a:off x="10925175" y="5991225"/>
              <a:ext cx="457200" cy="45720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8</a:t>
              </a:r>
            </a:p>
          </p:txBody>
        </p:sp>
        <p:sp>
          <p:nvSpPr>
            <p:cNvPr id="28" name="Right Brace 27">
              <a:extLst>
                <a:ext uri="{FF2B5EF4-FFF2-40B4-BE49-F238E27FC236}">
                  <a16:creationId xmlns:a16="http://schemas.microsoft.com/office/drawing/2014/main" id="{0EFE0DA8-C6EC-40E6-BACB-B33888AB7740}"/>
                </a:ext>
              </a:extLst>
            </p:cNvPr>
            <p:cNvSpPr/>
            <p:nvPr/>
          </p:nvSpPr>
          <p:spPr>
            <a:xfrm rot="16200000">
              <a:off x="8697224" y="3513376"/>
              <a:ext cx="350630" cy="4562472"/>
            </a:xfrm>
            <a:prstGeom prst="rightBrace">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29" name="TextBox 28">
              <a:extLst>
                <a:ext uri="{FF2B5EF4-FFF2-40B4-BE49-F238E27FC236}">
                  <a16:creationId xmlns:a16="http://schemas.microsoft.com/office/drawing/2014/main" id="{10B3AE5D-2006-4499-8A5C-C83DB412730C}"/>
                </a:ext>
              </a:extLst>
            </p:cNvPr>
            <p:cNvSpPr txBox="1"/>
            <p:nvPr/>
          </p:nvSpPr>
          <p:spPr>
            <a:xfrm>
              <a:off x="8455434" y="5305642"/>
              <a:ext cx="955266" cy="369332"/>
            </a:xfrm>
            <a:prstGeom prst="rect">
              <a:avLst/>
            </a:prstGeom>
            <a:solidFill>
              <a:schemeClr val="bg1"/>
            </a:solidFill>
          </p:spPr>
          <p:txBody>
            <a:bodyPr wrap="square" rtlCol="0">
              <a:spAutoFit/>
            </a:bodyPr>
            <a:lstStyle/>
            <a:p>
              <a:r>
                <a:rPr lang="en-US" dirty="0"/>
                <a:t>~800 m</a:t>
              </a:r>
            </a:p>
          </p:txBody>
        </p:sp>
        <p:sp>
          <p:nvSpPr>
            <p:cNvPr id="30" name="TextBox 29">
              <a:extLst>
                <a:ext uri="{FF2B5EF4-FFF2-40B4-BE49-F238E27FC236}">
                  <a16:creationId xmlns:a16="http://schemas.microsoft.com/office/drawing/2014/main" id="{361E0426-07B1-4CC3-ACDF-666F5487F580}"/>
                </a:ext>
              </a:extLst>
            </p:cNvPr>
            <p:cNvSpPr txBox="1"/>
            <p:nvPr/>
          </p:nvSpPr>
          <p:spPr>
            <a:xfrm>
              <a:off x="7342649" y="4950999"/>
              <a:ext cx="3059780" cy="369332"/>
            </a:xfrm>
            <a:prstGeom prst="rect">
              <a:avLst/>
            </a:prstGeom>
            <a:noFill/>
          </p:spPr>
          <p:txBody>
            <a:bodyPr wrap="square" rtlCol="0">
              <a:spAutoFit/>
            </a:bodyPr>
            <a:lstStyle/>
            <a:p>
              <a:r>
                <a:rPr lang="en-US" dirty="0"/>
                <a:t>Capsule Landing Dispersion</a:t>
              </a:r>
            </a:p>
          </p:txBody>
        </p:sp>
      </p:grpSp>
      <p:sp>
        <p:nvSpPr>
          <p:cNvPr id="35" name="Cube 34">
            <a:extLst>
              <a:ext uri="{FF2B5EF4-FFF2-40B4-BE49-F238E27FC236}">
                <a16:creationId xmlns:a16="http://schemas.microsoft.com/office/drawing/2014/main" id="{B8CEAB21-9256-4AC0-AB83-E6B8EC211EE2}"/>
              </a:ext>
            </a:extLst>
          </p:cNvPr>
          <p:cNvSpPr/>
          <p:nvPr/>
        </p:nvSpPr>
        <p:spPr>
          <a:xfrm>
            <a:off x="732639" y="4303539"/>
            <a:ext cx="4467226" cy="1415333"/>
          </a:xfrm>
          <a:prstGeom prst="cube">
            <a:avLst>
              <a:gd name="adj" fmla="val 82868"/>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Cube 35">
            <a:extLst>
              <a:ext uri="{FF2B5EF4-FFF2-40B4-BE49-F238E27FC236}">
                <a16:creationId xmlns:a16="http://schemas.microsoft.com/office/drawing/2014/main" id="{FF919EB9-7683-43AB-AD7E-FA2F7D2B8FD3}"/>
              </a:ext>
            </a:extLst>
          </p:cNvPr>
          <p:cNvSpPr/>
          <p:nvPr/>
        </p:nvSpPr>
        <p:spPr>
          <a:xfrm>
            <a:off x="732639" y="4056462"/>
            <a:ext cx="4467226" cy="1415333"/>
          </a:xfrm>
          <a:prstGeom prst="cube">
            <a:avLst>
              <a:gd name="adj" fmla="val 82868"/>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Cube 38">
            <a:extLst>
              <a:ext uri="{FF2B5EF4-FFF2-40B4-BE49-F238E27FC236}">
                <a16:creationId xmlns:a16="http://schemas.microsoft.com/office/drawing/2014/main" id="{98D60F8B-EC7C-4FC1-AA59-23D6F55DE18C}"/>
              </a:ext>
            </a:extLst>
          </p:cNvPr>
          <p:cNvSpPr/>
          <p:nvPr/>
        </p:nvSpPr>
        <p:spPr>
          <a:xfrm flipH="1" flipV="1">
            <a:off x="1979689" y="4486526"/>
            <a:ext cx="2122629" cy="737948"/>
          </a:xfrm>
          <a:prstGeom prst="cube">
            <a:avLst>
              <a:gd name="adj" fmla="val 82868"/>
            </a:avLst>
          </a:prstGeom>
          <a:solidFill>
            <a:schemeClr val="accent2"/>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0" name="Rectangle 39">
            <a:extLst>
              <a:ext uri="{FF2B5EF4-FFF2-40B4-BE49-F238E27FC236}">
                <a16:creationId xmlns:a16="http://schemas.microsoft.com/office/drawing/2014/main" id="{34EFA2C7-3D08-495A-8DED-B7403B3160FD}"/>
              </a:ext>
            </a:extLst>
          </p:cNvPr>
          <p:cNvSpPr/>
          <p:nvPr/>
        </p:nvSpPr>
        <p:spPr>
          <a:xfrm>
            <a:off x="1853549" y="5111306"/>
            <a:ext cx="1971675" cy="109825"/>
          </a:xfrm>
          <a:prstGeom prst="rect">
            <a:avLst/>
          </a:prstGeom>
          <a:solidFill>
            <a:srgbClr val="F19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8" name="Straight Connector 47">
            <a:extLst>
              <a:ext uri="{FF2B5EF4-FFF2-40B4-BE49-F238E27FC236}">
                <a16:creationId xmlns:a16="http://schemas.microsoft.com/office/drawing/2014/main" id="{FAE6431D-AFE1-448E-9174-346B20746BBC}"/>
              </a:ext>
            </a:extLst>
          </p:cNvPr>
          <p:cNvCxnSpPr>
            <a:cxnSpLocks/>
          </p:cNvCxnSpPr>
          <p:nvPr/>
        </p:nvCxnSpPr>
        <p:spPr>
          <a:xfrm>
            <a:off x="1979689" y="5106785"/>
            <a:ext cx="1521683" cy="0"/>
          </a:xfrm>
          <a:prstGeom prst="line">
            <a:avLst/>
          </a:prstGeom>
          <a:ln w="12700">
            <a:solidFill>
              <a:srgbClr val="843C0C"/>
            </a:solidFill>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0DDCCD0D-1FF3-47AD-8F30-77030DECAECC}"/>
              </a:ext>
            </a:extLst>
          </p:cNvPr>
          <p:cNvSpPr/>
          <p:nvPr/>
        </p:nvSpPr>
        <p:spPr>
          <a:xfrm rot="18757720">
            <a:off x="3362419" y="4739154"/>
            <a:ext cx="1048175" cy="94700"/>
          </a:xfrm>
          <a:prstGeom prst="rect">
            <a:avLst/>
          </a:prstGeom>
          <a:solidFill>
            <a:srgbClr val="F196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49" name="Straight Connector 48">
            <a:extLst>
              <a:ext uri="{FF2B5EF4-FFF2-40B4-BE49-F238E27FC236}">
                <a16:creationId xmlns:a16="http://schemas.microsoft.com/office/drawing/2014/main" id="{C43BA9A6-CA34-41E6-8957-2C32D522963E}"/>
              </a:ext>
            </a:extLst>
          </p:cNvPr>
          <p:cNvCxnSpPr>
            <a:cxnSpLocks/>
          </p:cNvCxnSpPr>
          <p:nvPr/>
        </p:nvCxnSpPr>
        <p:spPr>
          <a:xfrm flipV="1">
            <a:off x="3501372" y="4486527"/>
            <a:ext cx="600946" cy="619792"/>
          </a:xfrm>
          <a:prstGeom prst="line">
            <a:avLst/>
          </a:prstGeom>
          <a:ln w="12700">
            <a:solidFill>
              <a:srgbClr val="843C0C"/>
            </a:solidFill>
          </a:ln>
        </p:spPr>
        <p:style>
          <a:lnRef idx="1">
            <a:schemeClr val="accent1"/>
          </a:lnRef>
          <a:fillRef idx="0">
            <a:schemeClr val="accent1"/>
          </a:fillRef>
          <a:effectRef idx="0">
            <a:schemeClr val="accent1"/>
          </a:effectRef>
          <a:fontRef idx="minor">
            <a:schemeClr val="tx1"/>
          </a:fontRef>
        </p:style>
      </p:cxnSp>
      <p:sp>
        <p:nvSpPr>
          <p:cNvPr id="56" name="Cube 55">
            <a:extLst>
              <a:ext uri="{FF2B5EF4-FFF2-40B4-BE49-F238E27FC236}">
                <a16:creationId xmlns:a16="http://schemas.microsoft.com/office/drawing/2014/main" id="{38C04C32-6457-4892-955B-6FC32F59625C}"/>
              </a:ext>
            </a:extLst>
          </p:cNvPr>
          <p:cNvSpPr/>
          <p:nvPr/>
        </p:nvSpPr>
        <p:spPr>
          <a:xfrm>
            <a:off x="2281686" y="4654504"/>
            <a:ext cx="1521683" cy="419365"/>
          </a:xfrm>
          <a:prstGeom prst="cube">
            <a:avLst>
              <a:gd name="adj" fmla="val 8496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Cube 56">
            <a:extLst>
              <a:ext uri="{FF2B5EF4-FFF2-40B4-BE49-F238E27FC236}">
                <a16:creationId xmlns:a16="http://schemas.microsoft.com/office/drawing/2014/main" id="{D49A2EEF-411B-4F06-8444-5DD1B561024C}"/>
              </a:ext>
            </a:extLst>
          </p:cNvPr>
          <p:cNvSpPr/>
          <p:nvPr/>
        </p:nvSpPr>
        <p:spPr>
          <a:xfrm>
            <a:off x="2584896" y="4591841"/>
            <a:ext cx="909517" cy="419365"/>
          </a:xfrm>
          <a:prstGeom prst="cube">
            <a:avLst>
              <a:gd name="adj" fmla="val 84962"/>
            </a:avLst>
          </a:prstGeom>
          <a:solidFill>
            <a:schemeClr val="bg2">
              <a:lumMod val="50000"/>
            </a:schemeClr>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Cube 57">
            <a:extLst>
              <a:ext uri="{FF2B5EF4-FFF2-40B4-BE49-F238E27FC236}">
                <a16:creationId xmlns:a16="http://schemas.microsoft.com/office/drawing/2014/main" id="{249B044C-67F2-4ED2-B16D-C18065E785C8}"/>
              </a:ext>
            </a:extLst>
          </p:cNvPr>
          <p:cNvSpPr/>
          <p:nvPr/>
        </p:nvSpPr>
        <p:spPr>
          <a:xfrm>
            <a:off x="2554826" y="4965571"/>
            <a:ext cx="569119" cy="91271"/>
          </a:xfrm>
          <a:prstGeom prst="cube">
            <a:avLst>
              <a:gd name="adj" fmla="val 84962"/>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Cube 33">
            <a:extLst>
              <a:ext uri="{FF2B5EF4-FFF2-40B4-BE49-F238E27FC236}">
                <a16:creationId xmlns:a16="http://schemas.microsoft.com/office/drawing/2014/main" id="{58C7E64B-B2D8-4CAD-8AB3-A8BADAB80266}"/>
              </a:ext>
            </a:extLst>
          </p:cNvPr>
          <p:cNvSpPr/>
          <p:nvPr/>
        </p:nvSpPr>
        <p:spPr>
          <a:xfrm>
            <a:off x="732639" y="3814929"/>
            <a:ext cx="4467226" cy="1415333"/>
          </a:xfrm>
          <a:prstGeom prst="cube">
            <a:avLst>
              <a:gd name="adj" fmla="val 82868"/>
            </a:avLst>
          </a:prstGeom>
          <a:solidFill>
            <a:schemeClr val="bg2">
              <a:lumMod val="1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Slide Number Placeholder 58">
            <a:extLst>
              <a:ext uri="{FF2B5EF4-FFF2-40B4-BE49-F238E27FC236}">
                <a16:creationId xmlns:a16="http://schemas.microsoft.com/office/drawing/2014/main" id="{9BFD5443-7497-4014-8136-5CE3541A4AA3}"/>
              </a:ext>
            </a:extLst>
          </p:cNvPr>
          <p:cNvSpPr>
            <a:spLocks noGrp="1"/>
          </p:cNvSpPr>
          <p:nvPr>
            <p:ph type="sldNum" sz="quarter" idx="4"/>
          </p:nvPr>
        </p:nvSpPr>
        <p:spPr/>
        <p:txBody>
          <a:bodyPr/>
          <a:lstStyle/>
          <a:p>
            <a:fld id="{757E6382-330F-4ABB-A4B2-19C4B06C8989}" type="slidenum">
              <a:rPr lang="en-US" smtClean="0"/>
              <a:t>8</a:t>
            </a:fld>
            <a:endParaRPr lang="en-US" dirty="0"/>
          </a:p>
        </p:txBody>
      </p:sp>
      <p:sp>
        <p:nvSpPr>
          <p:cNvPr id="32" name="TextBox 31">
            <a:extLst>
              <a:ext uri="{FF2B5EF4-FFF2-40B4-BE49-F238E27FC236}">
                <a16:creationId xmlns:a16="http://schemas.microsoft.com/office/drawing/2014/main" id="{21E03C05-51E4-4396-8740-C573ACB5B014}"/>
              </a:ext>
            </a:extLst>
          </p:cNvPr>
          <p:cNvSpPr txBox="1"/>
          <p:nvPr/>
        </p:nvSpPr>
        <p:spPr>
          <a:xfrm>
            <a:off x="2028781" y="1018687"/>
            <a:ext cx="8142809" cy="461665"/>
          </a:xfrm>
          <a:prstGeom prst="rect">
            <a:avLst/>
          </a:prstGeom>
          <a:solidFill>
            <a:schemeClr val="bg2"/>
          </a:solidFill>
          <a:ln>
            <a:solidFill>
              <a:schemeClr val="tx1"/>
            </a:solidFill>
          </a:ln>
        </p:spPr>
        <p:txBody>
          <a:bodyPr wrap="square" rtlCol="0">
            <a:spAutoFit/>
          </a:bodyPr>
          <a:lstStyle/>
          <a:p>
            <a:pPr algn="ctr"/>
            <a:r>
              <a:rPr lang="en-US" sz="2400" b="1" dirty="0">
                <a:latin typeface="Times" pitchFamily="2" charset="0"/>
              </a:rPr>
              <a:t>We only care about the data, everything else is expendable</a:t>
            </a:r>
          </a:p>
        </p:txBody>
      </p:sp>
    </p:spTree>
    <p:extLst>
      <p:ext uri="{BB962C8B-B14F-4D97-AF65-F5344CB8AC3E}">
        <p14:creationId xmlns:p14="http://schemas.microsoft.com/office/powerpoint/2010/main" val="349493777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6.25E-7 -7.40741E-7 L -0.00091 -0.13912 " pathEditMode="relative" rAng="0" ptsTypes="AA">
                                      <p:cBhvr>
                                        <p:cTn id="6" dur="2000" fill="hold"/>
                                        <p:tgtEl>
                                          <p:spTgt spid="34"/>
                                        </p:tgtEl>
                                        <p:attrNameLst>
                                          <p:attrName>ppt_x</p:attrName>
                                          <p:attrName>ppt_y</p:attrName>
                                        </p:attrNameLst>
                                      </p:cBhvr>
                                      <p:rCtr x="-52" y="-6968"/>
                                    </p:animMotion>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2"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61194-DCA2-8C41-0DF8-4C08A2A056FE}"/>
              </a:ext>
            </a:extLst>
          </p:cNvPr>
          <p:cNvSpPr>
            <a:spLocks noGrp="1"/>
          </p:cNvSpPr>
          <p:nvPr>
            <p:ph type="title"/>
          </p:nvPr>
        </p:nvSpPr>
        <p:spPr/>
        <p:txBody>
          <a:bodyPr/>
          <a:lstStyle/>
          <a:p>
            <a:r>
              <a:rPr lang="en-US" dirty="0"/>
              <a:t>Avionics Prototype</a:t>
            </a:r>
          </a:p>
        </p:txBody>
      </p:sp>
      <p:sp>
        <p:nvSpPr>
          <p:cNvPr id="3" name="Content Placeholder 2">
            <a:extLst>
              <a:ext uri="{FF2B5EF4-FFF2-40B4-BE49-F238E27FC236}">
                <a16:creationId xmlns:a16="http://schemas.microsoft.com/office/drawing/2014/main" id="{A2AE87BB-3E4F-E9F3-65E2-EC20A8DF49B8}"/>
              </a:ext>
            </a:extLst>
          </p:cNvPr>
          <p:cNvSpPr>
            <a:spLocks noGrp="1"/>
          </p:cNvSpPr>
          <p:nvPr>
            <p:ph idx="1"/>
          </p:nvPr>
        </p:nvSpPr>
        <p:spPr>
          <a:xfrm>
            <a:off x="122071" y="745272"/>
            <a:ext cx="10972800" cy="1743321"/>
          </a:xfrm>
        </p:spPr>
        <p:txBody>
          <a:bodyPr>
            <a:normAutofit fontScale="92500" lnSpcReduction="10000"/>
          </a:bodyPr>
          <a:lstStyle/>
          <a:p>
            <a:r>
              <a:rPr lang="en-US" dirty="0"/>
              <a:t>Prototype uses system architecture that is capable of:</a:t>
            </a:r>
          </a:p>
          <a:p>
            <a:pPr marL="519113" lvl="1" indent="-285750">
              <a:buFont typeface="Arial" panose="020B0604020202020204" pitchFamily="34" charset="0"/>
              <a:buChar char="•"/>
            </a:pPr>
            <a:r>
              <a:rPr lang="en-US" dirty="0"/>
              <a:t>All 6 degrees of freedom measurement</a:t>
            </a:r>
          </a:p>
          <a:p>
            <a:pPr marL="519113" lvl="1" indent="-285750">
              <a:buFont typeface="Arial" panose="020B0604020202020204" pitchFamily="34" charset="0"/>
              <a:buChar char="•"/>
            </a:pPr>
            <a:r>
              <a:rPr lang="en-US" dirty="0"/>
              <a:t>Reading 4 pressure transducers</a:t>
            </a:r>
          </a:p>
          <a:p>
            <a:pPr marL="519113" lvl="1" indent="-285750">
              <a:buFont typeface="Arial" panose="020B0604020202020204" pitchFamily="34" charset="0"/>
              <a:buChar char="•"/>
            </a:pPr>
            <a:r>
              <a:rPr lang="en-US" dirty="0"/>
              <a:t>Keeping itself above a critically low temperature</a:t>
            </a:r>
          </a:p>
          <a:p>
            <a:pPr marL="519113" lvl="1" indent="-285750">
              <a:buFont typeface="Arial" panose="020B0604020202020204" pitchFamily="34" charset="0"/>
              <a:buChar char="•"/>
            </a:pPr>
            <a:r>
              <a:rPr lang="en-US" dirty="0"/>
              <a:t>Reading and writing all measurements listed above at 800 Hz </a:t>
            </a:r>
          </a:p>
          <a:p>
            <a:endParaRPr lang="en-US" dirty="0"/>
          </a:p>
        </p:txBody>
      </p:sp>
      <p:sp>
        <p:nvSpPr>
          <p:cNvPr id="4" name="Slide Number Placeholder 3">
            <a:extLst>
              <a:ext uri="{FF2B5EF4-FFF2-40B4-BE49-F238E27FC236}">
                <a16:creationId xmlns:a16="http://schemas.microsoft.com/office/drawing/2014/main" id="{E04E99CD-CCE4-C2BC-FEE4-F9E58C89F707}"/>
              </a:ext>
            </a:extLst>
          </p:cNvPr>
          <p:cNvSpPr>
            <a:spLocks noGrp="1"/>
          </p:cNvSpPr>
          <p:nvPr>
            <p:ph type="sldNum" sz="quarter" idx="4"/>
          </p:nvPr>
        </p:nvSpPr>
        <p:spPr/>
        <p:txBody>
          <a:bodyPr/>
          <a:lstStyle/>
          <a:p>
            <a:fld id="{757E6382-330F-4ABB-A4B2-19C4B06C8989}" type="slidenum">
              <a:rPr lang="en-US" smtClean="0"/>
              <a:t>9</a:t>
            </a:fld>
            <a:endParaRPr lang="en-US" dirty="0"/>
          </a:p>
        </p:txBody>
      </p:sp>
      <p:grpSp>
        <p:nvGrpSpPr>
          <p:cNvPr id="5" name="Group 4">
            <a:extLst>
              <a:ext uri="{FF2B5EF4-FFF2-40B4-BE49-F238E27FC236}">
                <a16:creationId xmlns:a16="http://schemas.microsoft.com/office/drawing/2014/main" id="{0A3504B3-D2A8-123E-A1CE-D0F75DD0B529}"/>
              </a:ext>
            </a:extLst>
          </p:cNvPr>
          <p:cNvGrpSpPr/>
          <p:nvPr/>
        </p:nvGrpSpPr>
        <p:grpSpPr>
          <a:xfrm>
            <a:off x="427520" y="3212255"/>
            <a:ext cx="3921154" cy="3039091"/>
            <a:chOff x="423588" y="3615175"/>
            <a:chExt cx="3921154" cy="3039091"/>
          </a:xfrm>
        </p:grpSpPr>
        <p:pic>
          <p:nvPicPr>
            <p:cNvPr id="6" name="Picture 5">
              <a:extLst>
                <a:ext uri="{FF2B5EF4-FFF2-40B4-BE49-F238E27FC236}">
                  <a16:creationId xmlns:a16="http://schemas.microsoft.com/office/drawing/2014/main" id="{D9850EDB-5ACF-F18A-AC23-71947480FA26}"/>
                </a:ext>
              </a:extLst>
            </p:cNvPr>
            <p:cNvPicPr/>
            <p:nvPr/>
          </p:nvPicPr>
          <p:blipFill rotWithShape="1">
            <a:blip r:embed="rId3">
              <a:extLst>
                <a:ext uri="{28A0092B-C50C-407E-A947-70E740481C1C}">
                  <a14:useLocalDpi xmlns:a14="http://schemas.microsoft.com/office/drawing/2010/main" val="0"/>
                </a:ext>
              </a:extLst>
            </a:blip>
            <a:srcRect l="6373" t="7311" r="7070"/>
            <a:stretch/>
          </p:blipFill>
          <p:spPr bwMode="auto">
            <a:xfrm>
              <a:off x="423588" y="3744435"/>
              <a:ext cx="3921154" cy="2909831"/>
            </a:xfrm>
            <a:prstGeom prst="rect">
              <a:avLst/>
            </a:prstGeom>
            <a:noFill/>
            <a:ln>
              <a:noFill/>
            </a:ln>
            <a:extLst>
              <a:ext uri="{53640926-AAD7-44D8-BBD7-CCE9431645EC}">
                <a14:shadowObscured xmlns:a14="http://schemas.microsoft.com/office/drawing/2010/main"/>
              </a:ext>
            </a:extLst>
          </p:spPr>
        </p:pic>
        <p:sp>
          <p:nvSpPr>
            <p:cNvPr id="7" name="TextBox 6">
              <a:extLst>
                <a:ext uri="{FF2B5EF4-FFF2-40B4-BE49-F238E27FC236}">
                  <a16:creationId xmlns:a16="http://schemas.microsoft.com/office/drawing/2014/main" id="{68A854D6-5A90-61F3-DABE-EE2BCB878A18}"/>
                </a:ext>
              </a:extLst>
            </p:cNvPr>
            <p:cNvSpPr txBox="1"/>
            <p:nvPr/>
          </p:nvSpPr>
          <p:spPr>
            <a:xfrm>
              <a:off x="1492408" y="3615175"/>
              <a:ext cx="2067950" cy="276999"/>
            </a:xfrm>
            <a:prstGeom prst="rect">
              <a:avLst/>
            </a:prstGeom>
            <a:noFill/>
          </p:spPr>
          <p:txBody>
            <a:bodyPr wrap="square" rtlCol="0">
              <a:spAutoFit/>
            </a:bodyPr>
            <a:lstStyle/>
            <a:p>
              <a:r>
                <a:rPr lang="en-US" sz="1200" dirty="0"/>
                <a:t>800 hz Accelerometer Data</a:t>
              </a:r>
            </a:p>
          </p:txBody>
        </p:sp>
      </p:grpSp>
      <p:grpSp>
        <p:nvGrpSpPr>
          <p:cNvPr id="8" name="Group 7">
            <a:extLst>
              <a:ext uri="{FF2B5EF4-FFF2-40B4-BE49-F238E27FC236}">
                <a16:creationId xmlns:a16="http://schemas.microsoft.com/office/drawing/2014/main" id="{F33AA9D4-E392-5D0E-EA6D-2E72E5C0931A}"/>
              </a:ext>
            </a:extLst>
          </p:cNvPr>
          <p:cNvGrpSpPr/>
          <p:nvPr/>
        </p:nvGrpSpPr>
        <p:grpSpPr>
          <a:xfrm>
            <a:off x="4580464" y="2685800"/>
            <a:ext cx="7455406" cy="4084714"/>
            <a:chOff x="0" y="828599"/>
            <a:chExt cx="9144000" cy="5009871"/>
          </a:xfrm>
        </p:grpSpPr>
        <p:pic>
          <p:nvPicPr>
            <p:cNvPr id="9" name="Picture 7" descr="Protoboard v2-2.jpg">
              <a:extLst>
                <a:ext uri="{FF2B5EF4-FFF2-40B4-BE49-F238E27FC236}">
                  <a16:creationId xmlns:a16="http://schemas.microsoft.com/office/drawing/2014/main" id="{C1EB902D-DD08-2D10-1D82-29145B7132A5}"/>
                </a:ext>
              </a:extLst>
            </p:cNvPr>
            <p:cNvPicPr>
              <a:picLocks noChangeAspect="1"/>
            </p:cNvPicPr>
            <p:nvPr/>
          </p:nvPicPr>
          <p:blipFill rotWithShape="1">
            <a:blip r:embed="rId4"/>
            <a:srcRect l="7297" t="19353" r="13005" b="13193"/>
            <a:stretch/>
          </p:blipFill>
          <p:spPr>
            <a:xfrm>
              <a:off x="1623900" y="828599"/>
              <a:ext cx="5905197" cy="4423524"/>
            </a:xfrm>
            <a:prstGeom prst="rect">
              <a:avLst/>
            </a:prstGeom>
          </p:spPr>
        </p:pic>
        <p:cxnSp>
          <p:nvCxnSpPr>
            <p:cNvPr id="10" name="Straight Arrow Connector 9">
              <a:extLst>
                <a:ext uri="{FF2B5EF4-FFF2-40B4-BE49-F238E27FC236}">
                  <a16:creationId xmlns:a16="http://schemas.microsoft.com/office/drawing/2014/main" id="{3D6278C1-073E-0652-445B-D99CAB880928}"/>
                </a:ext>
              </a:extLst>
            </p:cNvPr>
            <p:cNvCxnSpPr>
              <a:cxnSpLocks/>
              <a:stCxn id="15" idx="2"/>
            </p:cNvCxnSpPr>
            <p:nvPr/>
          </p:nvCxnSpPr>
          <p:spPr>
            <a:xfrm flipH="1">
              <a:off x="6764787" y="1919263"/>
              <a:ext cx="1624587" cy="619254"/>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7B961638-ABBF-91BA-B9AE-DE11D9184734}"/>
                </a:ext>
              </a:extLst>
            </p:cNvPr>
            <p:cNvCxnSpPr>
              <a:cxnSpLocks/>
            </p:cNvCxnSpPr>
            <p:nvPr/>
          </p:nvCxnSpPr>
          <p:spPr>
            <a:xfrm flipH="1">
              <a:off x="6615013" y="3859450"/>
              <a:ext cx="1482385" cy="314099"/>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55017709-1F51-ED45-246B-99260C5C0AE8}"/>
                </a:ext>
              </a:extLst>
            </p:cNvPr>
            <p:cNvCxnSpPr>
              <a:cxnSpLocks/>
            </p:cNvCxnSpPr>
            <p:nvPr/>
          </p:nvCxnSpPr>
          <p:spPr>
            <a:xfrm flipV="1">
              <a:off x="3849172" y="3338004"/>
              <a:ext cx="388942" cy="2097168"/>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13667BE-5512-9EB8-76BD-7558498EE295}"/>
                </a:ext>
              </a:extLst>
            </p:cNvPr>
            <p:cNvCxnSpPr>
              <a:cxnSpLocks/>
            </p:cNvCxnSpPr>
            <p:nvPr/>
          </p:nvCxnSpPr>
          <p:spPr>
            <a:xfrm>
              <a:off x="1290246" y="3859450"/>
              <a:ext cx="615672" cy="182241"/>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787E414F-E890-4BF9-C5D9-90FF9BCC58AB}"/>
                </a:ext>
              </a:extLst>
            </p:cNvPr>
            <p:cNvCxnSpPr>
              <a:cxnSpLocks/>
            </p:cNvCxnSpPr>
            <p:nvPr/>
          </p:nvCxnSpPr>
          <p:spPr>
            <a:xfrm>
              <a:off x="1177536" y="1515965"/>
              <a:ext cx="522613" cy="544717"/>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8167B94A-E84F-43E0-B6EC-C7887F76DAEB}"/>
                </a:ext>
              </a:extLst>
            </p:cNvPr>
            <p:cNvSpPr txBox="1"/>
            <p:nvPr/>
          </p:nvSpPr>
          <p:spPr>
            <a:xfrm>
              <a:off x="7763591" y="1515966"/>
              <a:ext cx="1251566" cy="403298"/>
            </a:xfrm>
            <a:prstGeom prst="rect">
              <a:avLst/>
            </a:prstGeom>
            <a:noFill/>
          </p:spPr>
          <p:txBody>
            <a:bodyPr wrap="none" rtlCol="0">
              <a:spAutoFit/>
            </a:bodyPr>
            <a:lstStyle/>
            <a:p>
              <a:r>
                <a:rPr lang="en-US" sz="1400" dirty="0"/>
                <a:t>Gyroscope</a:t>
              </a:r>
              <a:endParaRPr lang="en-US" dirty="0"/>
            </a:p>
          </p:txBody>
        </p:sp>
        <p:sp>
          <p:nvSpPr>
            <p:cNvPr id="16" name="TextBox 15">
              <a:extLst>
                <a:ext uri="{FF2B5EF4-FFF2-40B4-BE49-F238E27FC236}">
                  <a16:creationId xmlns:a16="http://schemas.microsoft.com/office/drawing/2014/main" id="{DFD13F27-DB3D-BD3B-8608-C8618466C418}"/>
                </a:ext>
              </a:extLst>
            </p:cNvPr>
            <p:cNvSpPr txBox="1"/>
            <p:nvPr/>
          </p:nvSpPr>
          <p:spPr>
            <a:xfrm>
              <a:off x="7471748" y="3440318"/>
              <a:ext cx="1672252" cy="403298"/>
            </a:xfrm>
            <a:prstGeom prst="rect">
              <a:avLst/>
            </a:prstGeom>
            <a:noFill/>
          </p:spPr>
          <p:txBody>
            <a:bodyPr wrap="square" rtlCol="0">
              <a:spAutoFit/>
            </a:bodyPr>
            <a:lstStyle/>
            <a:p>
              <a:r>
                <a:rPr lang="en-US" sz="1400" dirty="0"/>
                <a:t>Accelerometer</a:t>
              </a:r>
              <a:endParaRPr lang="en-US" dirty="0"/>
            </a:p>
          </p:txBody>
        </p:sp>
        <p:cxnSp>
          <p:nvCxnSpPr>
            <p:cNvPr id="17" name="Straight Arrow Connector 16">
              <a:extLst>
                <a:ext uri="{FF2B5EF4-FFF2-40B4-BE49-F238E27FC236}">
                  <a16:creationId xmlns:a16="http://schemas.microsoft.com/office/drawing/2014/main" id="{54795B38-916D-3797-CE84-240650591169}"/>
                </a:ext>
              </a:extLst>
            </p:cNvPr>
            <p:cNvCxnSpPr>
              <a:cxnSpLocks/>
              <a:stCxn id="21" idx="0"/>
            </p:cNvCxnSpPr>
            <p:nvPr/>
          </p:nvCxnSpPr>
          <p:spPr>
            <a:xfrm flipH="1" flipV="1">
              <a:off x="5445919" y="4175394"/>
              <a:ext cx="740241" cy="1259778"/>
            </a:xfrm>
            <a:prstGeom prst="straightConnector1">
              <a:avLst/>
            </a:prstGeom>
            <a:ln w="38100">
              <a:solidFill>
                <a:schemeClr val="bg1">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BB5B4A1F-06BD-7D57-2AA4-6633EE4E67FD}"/>
                </a:ext>
              </a:extLst>
            </p:cNvPr>
            <p:cNvSpPr txBox="1"/>
            <p:nvPr/>
          </p:nvSpPr>
          <p:spPr>
            <a:xfrm>
              <a:off x="2228328" y="5421334"/>
              <a:ext cx="2775022" cy="403298"/>
            </a:xfrm>
            <a:prstGeom prst="rect">
              <a:avLst/>
            </a:prstGeom>
            <a:noFill/>
          </p:spPr>
          <p:txBody>
            <a:bodyPr wrap="none" rtlCol="0">
              <a:spAutoFit/>
            </a:bodyPr>
            <a:lstStyle/>
            <a:p>
              <a:r>
                <a:rPr lang="en-US" sz="1400" dirty="0"/>
                <a:t>ARM Cortex M0 Computer</a:t>
              </a:r>
            </a:p>
          </p:txBody>
        </p:sp>
        <p:sp>
          <p:nvSpPr>
            <p:cNvPr id="19" name="TextBox 18">
              <a:extLst>
                <a:ext uri="{FF2B5EF4-FFF2-40B4-BE49-F238E27FC236}">
                  <a16:creationId xmlns:a16="http://schemas.microsoft.com/office/drawing/2014/main" id="{40DDECBA-8309-1538-4001-A5CA42F17836}"/>
                </a:ext>
              </a:extLst>
            </p:cNvPr>
            <p:cNvSpPr txBox="1"/>
            <p:nvPr/>
          </p:nvSpPr>
          <p:spPr>
            <a:xfrm>
              <a:off x="140221" y="3490118"/>
              <a:ext cx="1163093" cy="403298"/>
            </a:xfrm>
            <a:prstGeom prst="rect">
              <a:avLst/>
            </a:prstGeom>
            <a:noFill/>
          </p:spPr>
          <p:txBody>
            <a:bodyPr wrap="none" rtlCol="0">
              <a:spAutoFit/>
            </a:bodyPr>
            <a:lstStyle/>
            <a:p>
              <a:r>
                <a:rPr lang="en-US" sz="1400" dirty="0"/>
                <a:t>SD Writer</a:t>
              </a:r>
            </a:p>
          </p:txBody>
        </p:sp>
        <p:sp>
          <p:nvSpPr>
            <p:cNvPr id="20" name="TextBox 19">
              <a:extLst>
                <a:ext uri="{FF2B5EF4-FFF2-40B4-BE49-F238E27FC236}">
                  <a16:creationId xmlns:a16="http://schemas.microsoft.com/office/drawing/2014/main" id="{9102445A-9EC1-DBB3-E34B-F6031794C78D}"/>
                </a:ext>
              </a:extLst>
            </p:cNvPr>
            <p:cNvSpPr txBox="1"/>
            <p:nvPr/>
          </p:nvSpPr>
          <p:spPr>
            <a:xfrm>
              <a:off x="0" y="1146633"/>
              <a:ext cx="1941122" cy="403298"/>
            </a:xfrm>
            <a:prstGeom prst="rect">
              <a:avLst/>
            </a:prstGeom>
            <a:noFill/>
          </p:spPr>
          <p:txBody>
            <a:bodyPr wrap="none" rtlCol="0">
              <a:spAutoFit/>
            </a:bodyPr>
            <a:lstStyle/>
            <a:p>
              <a:r>
                <a:rPr lang="en-US" sz="1400" dirty="0"/>
                <a:t>Voltage Regulator</a:t>
              </a:r>
            </a:p>
          </p:txBody>
        </p:sp>
        <p:sp>
          <p:nvSpPr>
            <p:cNvPr id="21" name="TextBox 20">
              <a:extLst>
                <a:ext uri="{FF2B5EF4-FFF2-40B4-BE49-F238E27FC236}">
                  <a16:creationId xmlns:a16="http://schemas.microsoft.com/office/drawing/2014/main" id="{8965008C-6042-0C77-B8A1-9A684AC5ED8D}"/>
                </a:ext>
              </a:extLst>
            </p:cNvPr>
            <p:cNvSpPr txBox="1"/>
            <p:nvPr/>
          </p:nvSpPr>
          <p:spPr>
            <a:xfrm>
              <a:off x="5294829" y="5435172"/>
              <a:ext cx="1782659" cy="403298"/>
            </a:xfrm>
            <a:prstGeom prst="rect">
              <a:avLst/>
            </a:prstGeom>
            <a:noFill/>
          </p:spPr>
          <p:txBody>
            <a:bodyPr wrap="none" rtlCol="0">
              <a:spAutoFit/>
            </a:bodyPr>
            <a:lstStyle/>
            <a:p>
              <a:r>
                <a:rPr lang="en-US" sz="1400" dirty="0"/>
                <a:t>Resistive Heater</a:t>
              </a:r>
            </a:p>
          </p:txBody>
        </p:sp>
      </p:grpSp>
    </p:spTree>
    <p:extLst>
      <p:ext uri="{BB962C8B-B14F-4D97-AF65-F5344CB8AC3E}">
        <p14:creationId xmlns:p14="http://schemas.microsoft.com/office/powerpoint/2010/main" val="1018235297"/>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52D6C227-CFAC-4F70-8F02-1AC6E7A01CD7}"/>
              </a:ext>
            </a:extLst>
          </p:cNvPr>
          <p:cNvPicPr>
            <a:picLocks noChangeAspect="1"/>
          </p:cNvPicPr>
          <p:nvPr/>
        </p:nvPicPr>
        <p:blipFill>
          <a:blip r:embed="rId3"/>
          <a:stretch>
            <a:fillRect/>
          </a:stretch>
        </p:blipFill>
        <p:spPr>
          <a:xfrm>
            <a:off x="5981408" y="797039"/>
            <a:ext cx="2841325" cy="6003164"/>
          </a:xfrm>
          <a:prstGeom prst="rect">
            <a:avLst/>
          </a:prstGeom>
        </p:spPr>
      </p:pic>
      <p:sp>
        <p:nvSpPr>
          <p:cNvPr id="15" name="TextBox 14">
            <a:extLst>
              <a:ext uri="{FF2B5EF4-FFF2-40B4-BE49-F238E27FC236}">
                <a16:creationId xmlns:a16="http://schemas.microsoft.com/office/drawing/2014/main" id="{39D615F1-6E8A-470F-B645-9DC311F30667}"/>
              </a:ext>
            </a:extLst>
          </p:cNvPr>
          <p:cNvSpPr txBox="1"/>
          <p:nvPr/>
        </p:nvSpPr>
        <p:spPr>
          <a:xfrm>
            <a:off x="4128999" y="1120965"/>
            <a:ext cx="1668895" cy="830997"/>
          </a:xfrm>
          <a:prstGeom prst="rect">
            <a:avLst/>
          </a:prstGeom>
          <a:noFill/>
        </p:spPr>
        <p:txBody>
          <a:bodyPr wrap="square" rtlCol="0">
            <a:spAutoFit/>
          </a:bodyPr>
          <a:lstStyle/>
          <a:p>
            <a:pPr algn="ctr"/>
            <a:r>
              <a:rPr lang="en-US" sz="1600" b="1"/>
              <a:t>Capsule </a:t>
            </a:r>
          </a:p>
          <a:p>
            <a:pPr algn="ctr"/>
            <a:r>
              <a:rPr lang="en-US" sz="1600" b="1"/>
              <a:t>+</a:t>
            </a:r>
          </a:p>
          <a:p>
            <a:pPr algn="ctr"/>
            <a:r>
              <a:rPr lang="en-US" sz="1600" b="1"/>
              <a:t>Sabot</a:t>
            </a:r>
          </a:p>
        </p:txBody>
      </p:sp>
      <p:sp>
        <p:nvSpPr>
          <p:cNvPr id="16" name="TextBox 15">
            <a:extLst>
              <a:ext uri="{FF2B5EF4-FFF2-40B4-BE49-F238E27FC236}">
                <a16:creationId xmlns:a16="http://schemas.microsoft.com/office/drawing/2014/main" id="{88AC4AD8-140C-464B-8CF1-3383C8D6E21A}"/>
              </a:ext>
            </a:extLst>
          </p:cNvPr>
          <p:cNvSpPr txBox="1"/>
          <p:nvPr/>
        </p:nvSpPr>
        <p:spPr>
          <a:xfrm>
            <a:off x="4040738" y="2714154"/>
            <a:ext cx="1808659" cy="584775"/>
          </a:xfrm>
          <a:prstGeom prst="rect">
            <a:avLst/>
          </a:prstGeom>
          <a:noFill/>
        </p:spPr>
        <p:txBody>
          <a:bodyPr wrap="square" rtlCol="0">
            <a:spAutoFit/>
          </a:bodyPr>
          <a:lstStyle/>
          <a:p>
            <a:pPr algn="ctr"/>
            <a:r>
              <a:rPr lang="en-US" sz="1600" b="1"/>
              <a:t>Ejection Mechanism</a:t>
            </a:r>
          </a:p>
        </p:txBody>
      </p:sp>
      <p:sp>
        <p:nvSpPr>
          <p:cNvPr id="17" name="TextBox 16">
            <a:extLst>
              <a:ext uri="{FF2B5EF4-FFF2-40B4-BE49-F238E27FC236}">
                <a16:creationId xmlns:a16="http://schemas.microsoft.com/office/drawing/2014/main" id="{D1F568AF-6181-4203-B3B6-12D70FCE961E}"/>
              </a:ext>
            </a:extLst>
          </p:cNvPr>
          <p:cNvSpPr txBox="1"/>
          <p:nvPr/>
        </p:nvSpPr>
        <p:spPr>
          <a:xfrm>
            <a:off x="4063905" y="5497289"/>
            <a:ext cx="1808659" cy="338554"/>
          </a:xfrm>
          <a:prstGeom prst="rect">
            <a:avLst/>
          </a:prstGeom>
          <a:noFill/>
        </p:spPr>
        <p:txBody>
          <a:bodyPr wrap="square" rtlCol="0">
            <a:spAutoFit/>
          </a:bodyPr>
          <a:lstStyle/>
          <a:p>
            <a:pPr algn="ctr"/>
            <a:r>
              <a:rPr lang="en-US" sz="1600" b="1"/>
              <a:t>Ballast Mass</a:t>
            </a:r>
          </a:p>
        </p:txBody>
      </p:sp>
      <p:pic>
        <p:nvPicPr>
          <p:cNvPr id="22" name="Picture 21">
            <a:extLst>
              <a:ext uri="{FF2B5EF4-FFF2-40B4-BE49-F238E27FC236}">
                <a16:creationId xmlns:a16="http://schemas.microsoft.com/office/drawing/2014/main" id="{E1341BEE-FA13-40C9-A6C0-9DAAA90CFFBE}"/>
              </a:ext>
            </a:extLst>
          </p:cNvPr>
          <p:cNvPicPr>
            <a:picLocks noChangeAspect="1"/>
          </p:cNvPicPr>
          <p:nvPr/>
        </p:nvPicPr>
        <p:blipFill>
          <a:blip r:embed="rId4"/>
          <a:stretch>
            <a:fillRect/>
          </a:stretch>
        </p:blipFill>
        <p:spPr>
          <a:xfrm rot="5400000">
            <a:off x="7681722" y="2987732"/>
            <a:ext cx="5334133" cy="2014169"/>
          </a:xfrm>
          <a:prstGeom prst="rect">
            <a:avLst/>
          </a:prstGeom>
        </p:spPr>
      </p:pic>
      <p:sp>
        <p:nvSpPr>
          <p:cNvPr id="25" name="Arrow: Down 24">
            <a:extLst>
              <a:ext uri="{FF2B5EF4-FFF2-40B4-BE49-F238E27FC236}">
                <a16:creationId xmlns:a16="http://schemas.microsoft.com/office/drawing/2014/main" id="{6CABCE71-3E16-403B-9CAD-95FB5BC91299}"/>
              </a:ext>
            </a:extLst>
          </p:cNvPr>
          <p:cNvSpPr/>
          <p:nvPr/>
        </p:nvSpPr>
        <p:spPr>
          <a:xfrm rot="10800000">
            <a:off x="9619723" y="879419"/>
            <a:ext cx="198477" cy="537661"/>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Arrow: Down 25">
            <a:extLst>
              <a:ext uri="{FF2B5EF4-FFF2-40B4-BE49-F238E27FC236}">
                <a16:creationId xmlns:a16="http://schemas.microsoft.com/office/drawing/2014/main" id="{5126641C-90ED-416B-AE61-D3C12B55F1F5}"/>
              </a:ext>
            </a:extLst>
          </p:cNvPr>
          <p:cNvSpPr/>
          <p:nvPr/>
        </p:nvSpPr>
        <p:spPr>
          <a:xfrm rot="10800000">
            <a:off x="10257421" y="872186"/>
            <a:ext cx="235832" cy="5376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Arrow: Down 26">
            <a:extLst>
              <a:ext uri="{FF2B5EF4-FFF2-40B4-BE49-F238E27FC236}">
                <a16:creationId xmlns:a16="http://schemas.microsoft.com/office/drawing/2014/main" id="{6524EDDC-E670-4B11-A447-9BA54351A844}"/>
              </a:ext>
            </a:extLst>
          </p:cNvPr>
          <p:cNvSpPr/>
          <p:nvPr/>
        </p:nvSpPr>
        <p:spPr>
          <a:xfrm rot="10800000">
            <a:off x="10924606" y="856295"/>
            <a:ext cx="235832" cy="52934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extBox 28">
            <a:extLst>
              <a:ext uri="{FF2B5EF4-FFF2-40B4-BE49-F238E27FC236}">
                <a16:creationId xmlns:a16="http://schemas.microsoft.com/office/drawing/2014/main" id="{2B05874E-15B1-4131-898A-1D270D232759}"/>
              </a:ext>
            </a:extLst>
          </p:cNvPr>
          <p:cNvSpPr txBox="1"/>
          <p:nvPr/>
        </p:nvSpPr>
        <p:spPr>
          <a:xfrm>
            <a:off x="11041748" y="1536463"/>
            <a:ext cx="1454458" cy="584775"/>
          </a:xfrm>
          <a:prstGeom prst="rect">
            <a:avLst/>
          </a:prstGeom>
          <a:noFill/>
        </p:spPr>
        <p:txBody>
          <a:bodyPr wrap="square" rtlCol="0">
            <a:spAutoFit/>
          </a:bodyPr>
          <a:lstStyle/>
          <a:p>
            <a:pPr algn="ctr"/>
            <a:r>
              <a:rPr lang="en-US" sz="1600" b="1"/>
              <a:t>Capsule Ejection</a:t>
            </a:r>
          </a:p>
        </p:txBody>
      </p:sp>
      <p:sp>
        <p:nvSpPr>
          <p:cNvPr id="31" name="TextBox 30">
            <a:extLst>
              <a:ext uri="{FF2B5EF4-FFF2-40B4-BE49-F238E27FC236}">
                <a16:creationId xmlns:a16="http://schemas.microsoft.com/office/drawing/2014/main" id="{D6D6A4E9-7195-4F7D-96BF-24B83172B641}"/>
              </a:ext>
            </a:extLst>
          </p:cNvPr>
          <p:cNvSpPr txBox="1"/>
          <p:nvPr/>
        </p:nvSpPr>
        <p:spPr>
          <a:xfrm>
            <a:off x="74645" y="904580"/>
            <a:ext cx="4054353" cy="5632311"/>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Three major parts: </a:t>
            </a:r>
            <a:r>
              <a:rPr lang="en-US" b="1" dirty="0"/>
              <a:t>Ballast mass, ejection mechanism, and capsule + sabot.</a:t>
            </a:r>
            <a:endParaRPr lang="en-US" b="1" dirty="0">
              <a:cs typeface="Arial"/>
            </a:endParaRPr>
          </a:p>
          <a:p>
            <a:pPr marL="285750" indent="-285750">
              <a:buFont typeface="Arial" panose="020B0604020202020204" pitchFamily="34" charset="0"/>
              <a:buChar char="•"/>
            </a:pPr>
            <a:r>
              <a:rPr lang="en-US" dirty="0"/>
              <a:t>Ballast mass is </a:t>
            </a:r>
            <a:r>
              <a:rPr lang="en-US" b="1" dirty="0"/>
              <a:t>stacked ½ in steel plates</a:t>
            </a:r>
            <a:r>
              <a:rPr lang="en-US" dirty="0"/>
              <a:t>, brings vehicle mass up to 8kg for Mach 1.9 flight</a:t>
            </a:r>
          </a:p>
          <a:p>
            <a:pPr marL="285750" indent="-285750">
              <a:buFont typeface="Arial" panose="020B0604020202020204" pitchFamily="34" charset="0"/>
              <a:buChar char="•"/>
            </a:pPr>
            <a:r>
              <a:rPr lang="en-US" dirty="0"/>
              <a:t>Energy for the ejection is provided by</a:t>
            </a:r>
            <a:r>
              <a:rPr lang="en-US" b="1" dirty="0"/>
              <a:t> 3 springs</a:t>
            </a:r>
            <a:endParaRPr lang="en-US" dirty="0"/>
          </a:p>
          <a:p>
            <a:pPr marL="285750" indent="-285750">
              <a:buFont typeface="Arial" panose="020B0604020202020204" pitchFamily="34" charset="0"/>
              <a:buChar char="•"/>
            </a:pPr>
            <a:r>
              <a:rPr lang="en-US" dirty="0"/>
              <a:t>Uses a </a:t>
            </a:r>
            <a:r>
              <a:rPr lang="en-US" b="1" dirty="0"/>
              <a:t>4-piece discarding sabot</a:t>
            </a:r>
            <a:r>
              <a:rPr lang="en-US" dirty="0"/>
              <a:t> to guide the capsule straight out of the aerodynamic shell</a:t>
            </a:r>
          </a:p>
          <a:p>
            <a:pPr marL="285750" indent="-285750">
              <a:buFont typeface="Arial" panose="020B0604020202020204" pitchFamily="34" charset="0"/>
              <a:buChar char="•"/>
            </a:pPr>
            <a:r>
              <a:rPr lang="en-US" dirty="0"/>
              <a:t>All parts 3D printed, laser cut, or COTS – </a:t>
            </a:r>
            <a:r>
              <a:rPr lang="en-US" b="1" dirty="0"/>
              <a:t>cost &lt; $500</a:t>
            </a:r>
          </a:p>
          <a:p>
            <a:pPr marL="285750" indent="-285750">
              <a:buFont typeface="Arial" panose="020B0604020202020204" pitchFamily="34" charset="0"/>
              <a:buChar char="•"/>
            </a:pPr>
            <a:r>
              <a:rPr lang="en-US" dirty="0"/>
              <a:t>Vehicle OML is two 3D printed shells combined with a lap joint and fasteners</a:t>
            </a:r>
          </a:p>
          <a:p>
            <a:pPr marL="285750" indent="-285750">
              <a:buFont typeface="Arial" panose="020B0604020202020204" pitchFamily="34" charset="0"/>
              <a:buChar char="•"/>
            </a:pPr>
            <a:r>
              <a:rPr lang="en-US" dirty="0"/>
              <a:t>Sabot section and ballast mass sections are modular to allow for different capsules, sensor packages, and flight profiles</a:t>
            </a:r>
          </a:p>
        </p:txBody>
      </p:sp>
      <p:sp>
        <p:nvSpPr>
          <p:cNvPr id="32" name="Left Brace 31">
            <a:extLst>
              <a:ext uri="{FF2B5EF4-FFF2-40B4-BE49-F238E27FC236}">
                <a16:creationId xmlns:a16="http://schemas.microsoft.com/office/drawing/2014/main" id="{AE390237-BAC6-4860-B2F5-BF5F6D7CAC88}"/>
              </a:ext>
            </a:extLst>
          </p:cNvPr>
          <p:cNvSpPr/>
          <p:nvPr/>
        </p:nvSpPr>
        <p:spPr>
          <a:xfrm>
            <a:off x="5419978" y="1169772"/>
            <a:ext cx="762173" cy="1111219"/>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Left Brace 32">
            <a:extLst>
              <a:ext uri="{FF2B5EF4-FFF2-40B4-BE49-F238E27FC236}">
                <a16:creationId xmlns:a16="http://schemas.microsoft.com/office/drawing/2014/main" id="{AE2AB49B-449B-4F87-9E33-0ED10FD24167}"/>
              </a:ext>
            </a:extLst>
          </p:cNvPr>
          <p:cNvSpPr/>
          <p:nvPr/>
        </p:nvSpPr>
        <p:spPr>
          <a:xfrm>
            <a:off x="5482081" y="2356779"/>
            <a:ext cx="762173" cy="1309324"/>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Left Brace 33">
            <a:extLst>
              <a:ext uri="{FF2B5EF4-FFF2-40B4-BE49-F238E27FC236}">
                <a16:creationId xmlns:a16="http://schemas.microsoft.com/office/drawing/2014/main" id="{DC38BDB4-1361-4132-8BE0-3962EFCA702B}"/>
              </a:ext>
            </a:extLst>
          </p:cNvPr>
          <p:cNvSpPr/>
          <p:nvPr/>
        </p:nvSpPr>
        <p:spPr>
          <a:xfrm>
            <a:off x="5598922" y="4730958"/>
            <a:ext cx="730603" cy="1891888"/>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itle 1">
            <a:extLst>
              <a:ext uri="{FF2B5EF4-FFF2-40B4-BE49-F238E27FC236}">
                <a16:creationId xmlns:a16="http://schemas.microsoft.com/office/drawing/2014/main" id="{7B1A781C-826E-4DD6-A981-5580BB16C66F}"/>
              </a:ext>
            </a:extLst>
          </p:cNvPr>
          <p:cNvSpPr txBox="1">
            <a:spLocks/>
          </p:cNvSpPr>
          <p:nvPr/>
        </p:nvSpPr>
        <p:spPr>
          <a:xfrm>
            <a:off x="1936958" y="-13538"/>
            <a:ext cx="8318084" cy="786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latin typeface="Arial" panose="020B0604020202020204" pitchFamily="34" charset="0"/>
                <a:cs typeface="Arial" panose="020B0604020202020204" pitchFamily="34" charset="0"/>
              </a:rPr>
              <a:t>Mechanical Overview</a:t>
            </a:r>
          </a:p>
        </p:txBody>
      </p:sp>
      <p:sp>
        <p:nvSpPr>
          <p:cNvPr id="4" name="Right Brace 3">
            <a:extLst>
              <a:ext uri="{FF2B5EF4-FFF2-40B4-BE49-F238E27FC236}">
                <a16:creationId xmlns:a16="http://schemas.microsoft.com/office/drawing/2014/main" id="{C1C10ED9-763B-40A0-AD27-C31090D3F130}"/>
              </a:ext>
            </a:extLst>
          </p:cNvPr>
          <p:cNvSpPr/>
          <p:nvPr/>
        </p:nvSpPr>
        <p:spPr>
          <a:xfrm>
            <a:off x="8600792" y="1050203"/>
            <a:ext cx="105490" cy="5572644"/>
          </a:xfrm>
          <a:prstGeom prst="righ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C6843E37-D9E1-48F8-AE1D-6FCF7744B2C4}"/>
              </a:ext>
            </a:extLst>
          </p:cNvPr>
          <p:cNvSpPr txBox="1"/>
          <p:nvPr/>
        </p:nvSpPr>
        <p:spPr>
          <a:xfrm>
            <a:off x="8653537" y="3666103"/>
            <a:ext cx="803200" cy="461665"/>
          </a:xfrm>
          <a:prstGeom prst="rect">
            <a:avLst/>
          </a:prstGeom>
          <a:noFill/>
        </p:spPr>
        <p:txBody>
          <a:bodyPr wrap="square" rtlCol="0">
            <a:spAutoFit/>
          </a:bodyPr>
          <a:lstStyle/>
          <a:p>
            <a:pPr algn="ctr"/>
            <a:r>
              <a:rPr lang="en-US" sz="1200" b="1"/>
              <a:t>Height = 0.486m</a:t>
            </a:r>
          </a:p>
        </p:txBody>
      </p:sp>
      <p:pic>
        <p:nvPicPr>
          <p:cNvPr id="2052" name="Picture 4" descr="SnapDragon® - New York Apple Association">
            <a:extLst>
              <a:ext uri="{FF2B5EF4-FFF2-40B4-BE49-F238E27FC236}">
                <a16:creationId xmlns:a16="http://schemas.microsoft.com/office/drawing/2014/main" id="{14BF14D2-6E38-4EE9-BD49-666C474356E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89532" y="3656304"/>
            <a:ext cx="1520523" cy="1196695"/>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3">
            <a:extLst>
              <a:ext uri="{FF2B5EF4-FFF2-40B4-BE49-F238E27FC236}">
                <a16:creationId xmlns:a16="http://schemas.microsoft.com/office/drawing/2014/main" id="{ED197193-1B8B-AFC7-C9B6-8A48F3CD5E35}"/>
              </a:ext>
            </a:extLst>
          </p:cNvPr>
          <p:cNvSpPr>
            <a:spLocks noGrp="1"/>
          </p:cNvSpPr>
          <p:nvPr>
            <p:ph type="sldNum" sz="quarter" idx="4"/>
          </p:nvPr>
        </p:nvSpPr>
        <p:spPr>
          <a:xfrm>
            <a:off x="10972799" y="6692328"/>
            <a:ext cx="1219199" cy="156373"/>
          </a:xfrm>
        </p:spPr>
        <p:txBody>
          <a:bodyPr/>
          <a:lstStyle/>
          <a:p>
            <a:fld id="{757E6382-330F-4ABB-A4B2-19C4B06C8989}" type="slidenum">
              <a:rPr lang="en-US" smtClean="0"/>
              <a:t>10</a:t>
            </a:fld>
            <a:endParaRPr lang="en-US" dirty="0"/>
          </a:p>
        </p:txBody>
      </p:sp>
    </p:spTree>
    <p:extLst>
      <p:ext uri="{BB962C8B-B14F-4D97-AF65-F5344CB8AC3E}">
        <p14:creationId xmlns:p14="http://schemas.microsoft.com/office/powerpoint/2010/main" val="3994016162"/>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5D182A7-39D3-42C5-90CA-390899CF4D59}"/>
              </a:ext>
            </a:extLst>
          </p:cNvPr>
          <p:cNvPicPr>
            <a:picLocks noChangeAspect="1"/>
          </p:cNvPicPr>
          <p:nvPr/>
        </p:nvPicPr>
        <p:blipFill>
          <a:blip r:embed="rId2"/>
          <a:stretch>
            <a:fillRect/>
          </a:stretch>
        </p:blipFill>
        <p:spPr>
          <a:xfrm>
            <a:off x="4047020" y="959483"/>
            <a:ext cx="4279107" cy="2232577"/>
          </a:xfrm>
          <a:prstGeom prst="rect">
            <a:avLst/>
          </a:prstGeom>
        </p:spPr>
      </p:pic>
      <p:pic>
        <p:nvPicPr>
          <p:cNvPr id="97" name="Picture 96">
            <a:extLst>
              <a:ext uri="{FF2B5EF4-FFF2-40B4-BE49-F238E27FC236}">
                <a16:creationId xmlns:a16="http://schemas.microsoft.com/office/drawing/2014/main" id="{9098B59B-AF38-47A2-9A6E-62A6613C0A09}"/>
              </a:ext>
            </a:extLst>
          </p:cNvPr>
          <p:cNvPicPr>
            <a:picLocks noChangeAspect="1"/>
          </p:cNvPicPr>
          <p:nvPr/>
        </p:nvPicPr>
        <p:blipFill>
          <a:blip r:embed="rId3"/>
          <a:stretch>
            <a:fillRect/>
          </a:stretch>
        </p:blipFill>
        <p:spPr>
          <a:xfrm>
            <a:off x="4175229" y="3447461"/>
            <a:ext cx="4005169" cy="2715991"/>
          </a:xfrm>
          <a:prstGeom prst="rect">
            <a:avLst/>
          </a:prstGeom>
        </p:spPr>
      </p:pic>
      <p:pic>
        <p:nvPicPr>
          <p:cNvPr id="14" name="Picture 13">
            <a:extLst>
              <a:ext uri="{FF2B5EF4-FFF2-40B4-BE49-F238E27FC236}">
                <a16:creationId xmlns:a16="http://schemas.microsoft.com/office/drawing/2014/main" id="{7E44A9FE-69FE-4FC0-9DEA-EDD9D1B15CD4}"/>
              </a:ext>
            </a:extLst>
          </p:cNvPr>
          <p:cNvPicPr>
            <a:picLocks noChangeAspect="1"/>
          </p:cNvPicPr>
          <p:nvPr/>
        </p:nvPicPr>
        <p:blipFill>
          <a:blip r:embed="rId4"/>
          <a:stretch>
            <a:fillRect/>
          </a:stretch>
        </p:blipFill>
        <p:spPr>
          <a:xfrm>
            <a:off x="9138562" y="1434374"/>
            <a:ext cx="2342168" cy="1831376"/>
          </a:xfrm>
          <a:prstGeom prst="rect">
            <a:avLst/>
          </a:prstGeom>
        </p:spPr>
      </p:pic>
      <p:sp>
        <p:nvSpPr>
          <p:cNvPr id="18" name="TextBox 17">
            <a:extLst>
              <a:ext uri="{FF2B5EF4-FFF2-40B4-BE49-F238E27FC236}">
                <a16:creationId xmlns:a16="http://schemas.microsoft.com/office/drawing/2014/main" id="{70679F82-0EE1-4BE6-AD34-3DE2B47FE3B2}"/>
              </a:ext>
            </a:extLst>
          </p:cNvPr>
          <p:cNvSpPr txBox="1"/>
          <p:nvPr/>
        </p:nvSpPr>
        <p:spPr>
          <a:xfrm>
            <a:off x="8280984" y="1067492"/>
            <a:ext cx="1411904" cy="338554"/>
          </a:xfrm>
          <a:prstGeom prst="rect">
            <a:avLst/>
          </a:prstGeom>
          <a:noFill/>
        </p:spPr>
        <p:txBody>
          <a:bodyPr wrap="square" rtlCol="0">
            <a:spAutoFit/>
          </a:bodyPr>
          <a:lstStyle/>
          <a:p>
            <a:pPr algn="ctr"/>
            <a:r>
              <a:rPr lang="en-US" sz="1600" b="1"/>
              <a:t>Sabots</a:t>
            </a:r>
          </a:p>
        </p:txBody>
      </p:sp>
      <p:cxnSp>
        <p:nvCxnSpPr>
          <p:cNvPr id="20" name="Straight Arrow Connector 19">
            <a:extLst>
              <a:ext uri="{FF2B5EF4-FFF2-40B4-BE49-F238E27FC236}">
                <a16:creationId xmlns:a16="http://schemas.microsoft.com/office/drawing/2014/main" id="{2E763420-D234-49F8-9DE2-60F662E0AB1A}"/>
              </a:ext>
            </a:extLst>
          </p:cNvPr>
          <p:cNvCxnSpPr>
            <a:cxnSpLocks/>
          </p:cNvCxnSpPr>
          <p:nvPr/>
        </p:nvCxnSpPr>
        <p:spPr>
          <a:xfrm flipH="1">
            <a:off x="7417838" y="1306286"/>
            <a:ext cx="1130709" cy="28205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2" name="Straight Arrow Connector 21">
            <a:extLst>
              <a:ext uri="{FF2B5EF4-FFF2-40B4-BE49-F238E27FC236}">
                <a16:creationId xmlns:a16="http://schemas.microsoft.com/office/drawing/2014/main" id="{3803D98F-D6F9-4C5A-856D-2504D104766C}"/>
              </a:ext>
            </a:extLst>
          </p:cNvPr>
          <p:cNvCxnSpPr>
            <a:cxnSpLocks/>
          </p:cNvCxnSpPr>
          <p:nvPr/>
        </p:nvCxnSpPr>
        <p:spPr>
          <a:xfrm>
            <a:off x="9481351" y="1236769"/>
            <a:ext cx="500849" cy="351568"/>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4" name="TextBox 23">
            <a:extLst>
              <a:ext uri="{FF2B5EF4-FFF2-40B4-BE49-F238E27FC236}">
                <a16:creationId xmlns:a16="http://schemas.microsoft.com/office/drawing/2014/main" id="{9D5BDB0B-772F-482A-8740-5DFC6C2DFCE7}"/>
              </a:ext>
            </a:extLst>
          </p:cNvPr>
          <p:cNvSpPr txBox="1"/>
          <p:nvPr/>
        </p:nvSpPr>
        <p:spPr>
          <a:xfrm>
            <a:off x="5390420" y="4216795"/>
            <a:ext cx="1411904" cy="338554"/>
          </a:xfrm>
          <a:prstGeom prst="rect">
            <a:avLst/>
          </a:prstGeom>
          <a:noFill/>
        </p:spPr>
        <p:txBody>
          <a:bodyPr wrap="square" rtlCol="0">
            <a:spAutoFit/>
          </a:bodyPr>
          <a:lstStyle/>
          <a:p>
            <a:pPr algn="ctr"/>
            <a:r>
              <a:rPr lang="en-US" sz="1600" b="1">
                <a:solidFill>
                  <a:schemeClr val="bg1"/>
                </a:solidFill>
              </a:rPr>
              <a:t>Battery</a:t>
            </a:r>
          </a:p>
        </p:txBody>
      </p:sp>
      <p:sp>
        <p:nvSpPr>
          <p:cNvPr id="25" name="TextBox 24">
            <a:extLst>
              <a:ext uri="{FF2B5EF4-FFF2-40B4-BE49-F238E27FC236}">
                <a16:creationId xmlns:a16="http://schemas.microsoft.com/office/drawing/2014/main" id="{C4AB23B8-CF4B-4EA6-8DC2-89AC8A62963F}"/>
              </a:ext>
            </a:extLst>
          </p:cNvPr>
          <p:cNvSpPr txBox="1"/>
          <p:nvPr/>
        </p:nvSpPr>
        <p:spPr>
          <a:xfrm>
            <a:off x="5229313" y="4797909"/>
            <a:ext cx="1852738" cy="338554"/>
          </a:xfrm>
          <a:prstGeom prst="rect">
            <a:avLst/>
          </a:prstGeom>
          <a:noFill/>
        </p:spPr>
        <p:txBody>
          <a:bodyPr wrap="square" rtlCol="0">
            <a:spAutoFit/>
          </a:bodyPr>
          <a:lstStyle/>
          <a:p>
            <a:pPr algn="ctr"/>
            <a:r>
              <a:rPr lang="en-US" sz="1600" b="1">
                <a:solidFill>
                  <a:schemeClr val="bg1"/>
                </a:solidFill>
              </a:rPr>
              <a:t>Avionics Box</a:t>
            </a:r>
          </a:p>
        </p:txBody>
      </p:sp>
      <p:sp>
        <p:nvSpPr>
          <p:cNvPr id="26" name="TextBox 25">
            <a:extLst>
              <a:ext uri="{FF2B5EF4-FFF2-40B4-BE49-F238E27FC236}">
                <a16:creationId xmlns:a16="http://schemas.microsoft.com/office/drawing/2014/main" id="{F488A2B0-7D91-4F37-A47E-2B2D9740DF76}"/>
              </a:ext>
            </a:extLst>
          </p:cNvPr>
          <p:cNvSpPr txBox="1"/>
          <p:nvPr/>
        </p:nvSpPr>
        <p:spPr>
          <a:xfrm>
            <a:off x="3607976" y="5435503"/>
            <a:ext cx="1385481" cy="584775"/>
          </a:xfrm>
          <a:prstGeom prst="rect">
            <a:avLst/>
          </a:prstGeom>
          <a:noFill/>
        </p:spPr>
        <p:txBody>
          <a:bodyPr wrap="square" rtlCol="0">
            <a:spAutoFit/>
          </a:bodyPr>
          <a:lstStyle/>
          <a:p>
            <a:pPr algn="ctr"/>
            <a:r>
              <a:rPr lang="en-US" sz="1600" b="1"/>
              <a:t>Attenuation Rubber</a:t>
            </a:r>
          </a:p>
        </p:txBody>
      </p:sp>
      <p:sp>
        <p:nvSpPr>
          <p:cNvPr id="27" name="TextBox 26">
            <a:extLst>
              <a:ext uri="{FF2B5EF4-FFF2-40B4-BE49-F238E27FC236}">
                <a16:creationId xmlns:a16="http://schemas.microsoft.com/office/drawing/2014/main" id="{5F685F59-C76A-4F44-878B-9F0E0788528F}"/>
              </a:ext>
            </a:extLst>
          </p:cNvPr>
          <p:cNvSpPr txBox="1"/>
          <p:nvPr/>
        </p:nvSpPr>
        <p:spPr>
          <a:xfrm>
            <a:off x="7151959" y="3242985"/>
            <a:ext cx="1852738" cy="584775"/>
          </a:xfrm>
          <a:prstGeom prst="rect">
            <a:avLst/>
          </a:prstGeom>
          <a:noFill/>
        </p:spPr>
        <p:txBody>
          <a:bodyPr wrap="square" rtlCol="0">
            <a:spAutoFit/>
          </a:bodyPr>
          <a:lstStyle/>
          <a:p>
            <a:pPr algn="ctr"/>
            <a:r>
              <a:rPr lang="en-US" sz="1600" b="1" dirty="0"/>
              <a:t>Pressure Sensors</a:t>
            </a:r>
          </a:p>
        </p:txBody>
      </p:sp>
      <p:cxnSp>
        <p:nvCxnSpPr>
          <p:cNvPr id="45" name="Straight Arrow Connector 44">
            <a:extLst>
              <a:ext uri="{FF2B5EF4-FFF2-40B4-BE49-F238E27FC236}">
                <a16:creationId xmlns:a16="http://schemas.microsoft.com/office/drawing/2014/main" id="{1D16998F-F3FA-42F7-871A-26BED5C04C3F}"/>
              </a:ext>
            </a:extLst>
          </p:cNvPr>
          <p:cNvCxnSpPr>
            <a:cxnSpLocks/>
          </p:cNvCxnSpPr>
          <p:nvPr/>
        </p:nvCxnSpPr>
        <p:spPr>
          <a:xfrm flipH="1">
            <a:off x="7047118" y="3617541"/>
            <a:ext cx="531154" cy="49194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51" name="TextBox 50">
            <a:extLst>
              <a:ext uri="{FF2B5EF4-FFF2-40B4-BE49-F238E27FC236}">
                <a16:creationId xmlns:a16="http://schemas.microsoft.com/office/drawing/2014/main" id="{93891CA2-14FC-4D45-9C6B-9933407D61FF}"/>
              </a:ext>
            </a:extLst>
          </p:cNvPr>
          <p:cNvSpPr txBox="1"/>
          <p:nvPr/>
        </p:nvSpPr>
        <p:spPr>
          <a:xfrm>
            <a:off x="3662613" y="3574752"/>
            <a:ext cx="1852738" cy="338554"/>
          </a:xfrm>
          <a:prstGeom prst="rect">
            <a:avLst/>
          </a:prstGeom>
          <a:noFill/>
        </p:spPr>
        <p:txBody>
          <a:bodyPr wrap="square" rtlCol="0">
            <a:spAutoFit/>
          </a:bodyPr>
          <a:lstStyle/>
          <a:p>
            <a:pPr algn="ctr"/>
            <a:r>
              <a:rPr lang="en-US" sz="1600" b="1"/>
              <a:t>Ballast Mass</a:t>
            </a:r>
          </a:p>
        </p:txBody>
      </p:sp>
      <p:cxnSp>
        <p:nvCxnSpPr>
          <p:cNvPr id="52" name="Straight Arrow Connector 51">
            <a:extLst>
              <a:ext uri="{FF2B5EF4-FFF2-40B4-BE49-F238E27FC236}">
                <a16:creationId xmlns:a16="http://schemas.microsoft.com/office/drawing/2014/main" id="{191C47E4-0591-425B-9213-2B932D74D767}"/>
              </a:ext>
            </a:extLst>
          </p:cNvPr>
          <p:cNvCxnSpPr>
            <a:cxnSpLocks/>
          </p:cNvCxnSpPr>
          <p:nvPr/>
        </p:nvCxnSpPr>
        <p:spPr>
          <a:xfrm>
            <a:off x="4579285" y="3854994"/>
            <a:ext cx="291692" cy="61266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704772E9-ED63-4F55-979B-9CBE2D183F61}"/>
              </a:ext>
            </a:extLst>
          </p:cNvPr>
          <p:cNvSpPr txBox="1"/>
          <p:nvPr/>
        </p:nvSpPr>
        <p:spPr>
          <a:xfrm>
            <a:off x="3280200" y="1758732"/>
            <a:ext cx="1234264" cy="584775"/>
          </a:xfrm>
          <a:prstGeom prst="rect">
            <a:avLst/>
          </a:prstGeom>
          <a:noFill/>
        </p:spPr>
        <p:txBody>
          <a:bodyPr wrap="square" rtlCol="0">
            <a:spAutoFit/>
          </a:bodyPr>
          <a:lstStyle/>
          <a:p>
            <a:pPr algn="ctr"/>
            <a:r>
              <a:rPr lang="en-US" sz="1600" b="1"/>
              <a:t>Delrin Piston Rings</a:t>
            </a:r>
          </a:p>
        </p:txBody>
      </p:sp>
      <p:cxnSp>
        <p:nvCxnSpPr>
          <p:cNvPr id="59" name="Straight Arrow Connector 58">
            <a:extLst>
              <a:ext uri="{FF2B5EF4-FFF2-40B4-BE49-F238E27FC236}">
                <a16:creationId xmlns:a16="http://schemas.microsoft.com/office/drawing/2014/main" id="{A06706C5-DA3A-4847-97D1-0BE6AD44B71B}"/>
              </a:ext>
            </a:extLst>
          </p:cNvPr>
          <p:cNvCxnSpPr>
            <a:cxnSpLocks/>
          </p:cNvCxnSpPr>
          <p:nvPr/>
        </p:nvCxnSpPr>
        <p:spPr>
          <a:xfrm flipV="1">
            <a:off x="4220802" y="1432149"/>
            <a:ext cx="358483" cy="25722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2" name="Straight Arrow Connector 61">
            <a:extLst>
              <a:ext uri="{FF2B5EF4-FFF2-40B4-BE49-F238E27FC236}">
                <a16:creationId xmlns:a16="http://schemas.microsoft.com/office/drawing/2014/main" id="{47917C74-78C5-4DF8-9175-3E9FDB1F9EE8}"/>
              </a:ext>
            </a:extLst>
          </p:cNvPr>
          <p:cNvCxnSpPr>
            <a:cxnSpLocks/>
          </p:cNvCxnSpPr>
          <p:nvPr/>
        </p:nvCxnSpPr>
        <p:spPr>
          <a:xfrm>
            <a:off x="4175229" y="2350062"/>
            <a:ext cx="353269" cy="16276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67" name="Picture 66">
            <a:extLst>
              <a:ext uri="{FF2B5EF4-FFF2-40B4-BE49-F238E27FC236}">
                <a16:creationId xmlns:a16="http://schemas.microsoft.com/office/drawing/2014/main" id="{5D443D84-C937-4B08-893C-B369DBE6271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5000" r="4167"/>
          <a:stretch/>
        </p:blipFill>
        <p:spPr>
          <a:xfrm>
            <a:off x="551615" y="1380469"/>
            <a:ext cx="2459279" cy="1524302"/>
          </a:xfrm>
          <a:prstGeom prst="rect">
            <a:avLst/>
          </a:prstGeom>
        </p:spPr>
      </p:pic>
      <p:sp>
        <p:nvSpPr>
          <p:cNvPr id="68" name="TextBox 67">
            <a:extLst>
              <a:ext uri="{FF2B5EF4-FFF2-40B4-BE49-F238E27FC236}">
                <a16:creationId xmlns:a16="http://schemas.microsoft.com/office/drawing/2014/main" id="{9E50AB04-AEEB-4038-A8E2-45751C703C4F}"/>
              </a:ext>
            </a:extLst>
          </p:cNvPr>
          <p:cNvSpPr txBox="1"/>
          <p:nvPr/>
        </p:nvSpPr>
        <p:spPr>
          <a:xfrm>
            <a:off x="717276" y="1075459"/>
            <a:ext cx="2114622" cy="338554"/>
          </a:xfrm>
          <a:prstGeom prst="rect">
            <a:avLst/>
          </a:prstGeom>
          <a:noFill/>
        </p:spPr>
        <p:txBody>
          <a:bodyPr wrap="square" rtlCol="0">
            <a:spAutoFit/>
          </a:bodyPr>
          <a:lstStyle/>
          <a:p>
            <a:pPr algn="ctr"/>
            <a:r>
              <a:rPr lang="en-US" sz="1600" b="1"/>
              <a:t>Printed Prototypes</a:t>
            </a:r>
          </a:p>
        </p:txBody>
      </p:sp>
      <p:sp>
        <p:nvSpPr>
          <p:cNvPr id="81" name="TextBox 80">
            <a:extLst>
              <a:ext uri="{FF2B5EF4-FFF2-40B4-BE49-F238E27FC236}">
                <a16:creationId xmlns:a16="http://schemas.microsoft.com/office/drawing/2014/main" id="{60192EB4-D228-4D2C-B28D-2BD252D73A9B}"/>
              </a:ext>
            </a:extLst>
          </p:cNvPr>
          <p:cNvSpPr txBox="1"/>
          <p:nvPr/>
        </p:nvSpPr>
        <p:spPr>
          <a:xfrm>
            <a:off x="8350771" y="3955461"/>
            <a:ext cx="3551253" cy="1754326"/>
          </a:xfrm>
          <a:prstGeom prst="rect">
            <a:avLst/>
          </a:prstGeom>
          <a:noFill/>
        </p:spPr>
        <p:txBody>
          <a:bodyPr wrap="square" rtlCol="0">
            <a:spAutoFit/>
          </a:bodyPr>
          <a:lstStyle/>
          <a:p>
            <a:pPr marL="285750" indent="-285750">
              <a:buFont typeface="Arial" panose="020B0604020202020204" pitchFamily="34" charset="0"/>
              <a:buChar char="•"/>
            </a:pPr>
            <a:r>
              <a:rPr lang="en-US" dirty="0"/>
              <a:t>Sabots can be printed in less than a day for any capsule shape</a:t>
            </a:r>
          </a:p>
          <a:p>
            <a:pPr marL="285750" indent="-285750">
              <a:buFont typeface="Arial" panose="020B0604020202020204" pitchFamily="34" charset="0"/>
              <a:buChar char="•"/>
            </a:pPr>
            <a:r>
              <a:rPr lang="en-US" dirty="0"/>
              <a:t>Some size margin to scale up capsule for different dynamic scaling</a:t>
            </a:r>
          </a:p>
        </p:txBody>
      </p:sp>
      <p:cxnSp>
        <p:nvCxnSpPr>
          <p:cNvPr id="86" name="Straight Arrow Connector 85">
            <a:extLst>
              <a:ext uri="{FF2B5EF4-FFF2-40B4-BE49-F238E27FC236}">
                <a16:creationId xmlns:a16="http://schemas.microsoft.com/office/drawing/2014/main" id="{9CAD2D9E-C653-4BE1-9C1C-3C197B09D8F8}"/>
              </a:ext>
            </a:extLst>
          </p:cNvPr>
          <p:cNvCxnSpPr>
            <a:cxnSpLocks/>
            <a:stCxn id="26" idx="0"/>
          </p:cNvCxnSpPr>
          <p:nvPr/>
        </p:nvCxnSpPr>
        <p:spPr>
          <a:xfrm>
            <a:off x="4300717" y="5435503"/>
            <a:ext cx="1552064" cy="8113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graphicFrame>
        <p:nvGraphicFramePr>
          <p:cNvPr id="93" name="Table 11">
            <a:extLst>
              <a:ext uri="{FF2B5EF4-FFF2-40B4-BE49-F238E27FC236}">
                <a16:creationId xmlns:a16="http://schemas.microsoft.com/office/drawing/2014/main" id="{9E2832D0-E6DB-4F3D-AF99-A1173A05CE96}"/>
              </a:ext>
            </a:extLst>
          </p:cNvPr>
          <p:cNvGraphicFramePr>
            <a:graphicFrameLocks noGrp="1"/>
          </p:cNvGraphicFramePr>
          <p:nvPr>
            <p:extLst>
              <p:ext uri="{D42A27DB-BD31-4B8C-83A1-F6EECF244321}">
                <p14:modId xmlns:p14="http://schemas.microsoft.com/office/powerpoint/2010/main" val="3011840071"/>
              </p:ext>
            </p:extLst>
          </p:nvPr>
        </p:nvGraphicFramePr>
        <p:xfrm>
          <a:off x="577308" y="3272822"/>
          <a:ext cx="2429451" cy="983886"/>
        </p:xfrm>
        <a:graphic>
          <a:graphicData uri="http://schemas.openxmlformats.org/drawingml/2006/table">
            <a:tbl>
              <a:tblPr firstRow="1" bandRow="1">
                <a:tableStyleId>{F5AB1C69-6EDB-4FF4-983F-18BD219EF322}</a:tableStyleId>
              </a:tblPr>
              <a:tblGrid>
                <a:gridCol w="809817">
                  <a:extLst>
                    <a:ext uri="{9D8B030D-6E8A-4147-A177-3AD203B41FA5}">
                      <a16:colId xmlns:a16="http://schemas.microsoft.com/office/drawing/2014/main" val="4104178808"/>
                    </a:ext>
                  </a:extLst>
                </a:gridCol>
                <a:gridCol w="809817">
                  <a:extLst>
                    <a:ext uri="{9D8B030D-6E8A-4147-A177-3AD203B41FA5}">
                      <a16:colId xmlns:a16="http://schemas.microsoft.com/office/drawing/2014/main" val="1775134373"/>
                    </a:ext>
                  </a:extLst>
                </a:gridCol>
                <a:gridCol w="809817">
                  <a:extLst>
                    <a:ext uri="{9D8B030D-6E8A-4147-A177-3AD203B41FA5}">
                      <a16:colId xmlns:a16="http://schemas.microsoft.com/office/drawing/2014/main" val="794542057"/>
                    </a:ext>
                  </a:extLst>
                </a:gridCol>
              </a:tblGrid>
              <a:tr h="260950">
                <a:tc gridSpan="3">
                  <a:txBody>
                    <a:bodyPr/>
                    <a:lstStyle/>
                    <a:p>
                      <a:pPr algn="ctr"/>
                      <a:r>
                        <a:rPr lang="en-US" sz="1300">
                          <a:solidFill>
                            <a:sysClr val="windowText" lastClr="000000"/>
                          </a:solidFill>
                        </a:rPr>
                        <a:t>Dragonfly </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600"/>
                    </a:p>
                  </a:txBody>
                  <a:tcPr marL="78914" marR="78914" marT="39457" marB="39457"/>
                </a:tc>
                <a:tc hMerge="1">
                  <a:txBody>
                    <a:bodyPr/>
                    <a:lstStyle/>
                    <a:p>
                      <a:endParaRPr lang="en-US" sz="1600"/>
                    </a:p>
                  </a:txBody>
                  <a:tcPr marL="78914" marR="78914" marT="39457" marB="39457"/>
                </a:tc>
                <a:extLst>
                  <a:ext uri="{0D108BD9-81ED-4DB2-BD59-A6C34878D82A}">
                    <a16:rowId xmlns:a16="http://schemas.microsoft.com/office/drawing/2014/main" val="1520210447"/>
                  </a:ext>
                </a:extLst>
              </a:tr>
              <a:tr h="260950">
                <a:tc>
                  <a:txBody>
                    <a:bodyPr/>
                    <a:lstStyle/>
                    <a:p>
                      <a:pPr algn="ctr"/>
                      <a:r>
                        <a:rPr lang="en-US" sz="1300">
                          <a:solidFill>
                            <a:sysClr val="windowText" lastClr="000000"/>
                          </a:solidFill>
                        </a:rPr>
                        <a:t>Diameter (m)</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Mass (kg)</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Iyy     (kg-m</a:t>
                      </a:r>
                      <a:r>
                        <a:rPr lang="en-US" sz="1300" baseline="30000">
                          <a:solidFill>
                            <a:sysClr val="windowText" lastClr="000000"/>
                          </a:solidFill>
                        </a:rPr>
                        <a:t>2</a:t>
                      </a:r>
                      <a:r>
                        <a:rPr lang="en-US" sz="1300">
                          <a:solidFill>
                            <a:sysClr val="windowText" lastClr="000000"/>
                          </a:solidFill>
                        </a:rPr>
                        <a:t>)</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0089992"/>
                  </a:ext>
                </a:extLst>
              </a:tr>
              <a:tr h="260950">
                <a:tc>
                  <a:txBody>
                    <a:bodyPr/>
                    <a:lstStyle/>
                    <a:p>
                      <a:pPr algn="ctr"/>
                      <a:r>
                        <a:rPr lang="en-US" sz="1300">
                          <a:solidFill>
                            <a:sysClr val="windowText" lastClr="000000"/>
                          </a:solidFill>
                        </a:rPr>
                        <a:t>4.5</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2256</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2757</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5762668"/>
                  </a:ext>
                </a:extLst>
              </a:tr>
            </a:tbl>
          </a:graphicData>
        </a:graphic>
      </p:graphicFrame>
      <p:graphicFrame>
        <p:nvGraphicFramePr>
          <p:cNvPr id="94" name="Table 11">
            <a:extLst>
              <a:ext uri="{FF2B5EF4-FFF2-40B4-BE49-F238E27FC236}">
                <a16:creationId xmlns:a16="http://schemas.microsoft.com/office/drawing/2014/main" id="{5A40F018-8FCC-47CB-A50B-360E4B1FAE2E}"/>
              </a:ext>
            </a:extLst>
          </p:cNvPr>
          <p:cNvGraphicFramePr>
            <a:graphicFrameLocks noGrp="1"/>
          </p:cNvGraphicFramePr>
          <p:nvPr>
            <p:extLst>
              <p:ext uri="{D42A27DB-BD31-4B8C-83A1-F6EECF244321}">
                <p14:modId xmlns:p14="http://schemas.microsoft.com/office/powerpoint/2010/main" val="4110790964"/>
              </p:ext>
            </p:extLst>
          </p:nvPr>
        </p:nvGraphicFramePr>
        <p:xfrm>
          <a:off x="577308" y="4399286"/>
          <a:ext cx="2429451" cy="983886"/>
        </p:xfrm>
        <a:graphic>
          <a:graphicData uri="http://schemas.openxmlformats.org/drawingml/2006/table">
            <a:tbl>
              <a:tblPr firstRow="1" bandRow="1">
                <a:tableStyleId>{F5AB1C69-6EDB-4FF4-983F-18BD219EF322}</a:tableStyleId>
              </a:tblPr>
              <a:tblGrid>
                <a:gridCol w="809817">
                  <a:extLst>
                    <a:ext uri="{9D8B030D-6E8A-4147-A177-3AD203B41FA5}">
                      <a16:colId xmlns:a16="http://schemas.microsoft.com/office/drawing/2014/main" val="4104178808"/>
                    </a:ext>
                  </a:extLst>
                </a:gridCol>
                <a:gridCol w="809817">
                  <a:extLst>
                    <a:ext uri="{9D8B030D-6E8A-4147-A177-3AD203B41FA5}">
                      <a16:colId xmlns:a16="http://schemas.microsoft.com/office/drawing/2014/main" val="1775134373"/>
                    </a:ext>
                  </a:extLst>
                </a:gridCol>
                <a:gridCol w="809817">
                  <a:extLst>
                    <a:ext uri="{9D8B030D-6E8A-4147-A177-3AD203B41FA5}">
                      <a16:colId xmlns:a16="http://schemas.microsoft.com/office/drawing/2014/main" val="794542057"/>
                    </a:ext>
                  </a:extLst>
                </a:gridCol>
              </a:tblGrid>
              <a:tr h="260950">
                <a:tc gridSpan="3">
                  <a:txBody>
                    <a:bodyPr/>
                    <a:lstStyle/>
                    <a:p>
                      <a:pPr algn="ctr"/>
                      <a:r>
                        <a:rPr lang="en-US" sz="1300">
                          <a:solidFill>
                            <a:sysClr val="windowText" lastClr="000000"/>
                          </a:solidFill>
                        </a:rPr>
                        <a:t>Current Design </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600"/>
                    </a:p>
                  </a:txBody>
                  <a:tcPr marL="78914" marR="78914" marT="39457" marB="39457"/>
                </a:tc>
                <a:tc hMerge="1">
                  <a:txBody>
                    <a:bodyPr/>
                    <a:lstStyle/>
                    <a:p>
                      <a:endParaRPr lang="en-US" sz="1600"/>
                    </a:p>
                  </a:txBody>
                  <a:tcPr marL="78914" marR="78914" marT="39457" marB="39457"/>
                </a:tc>
                <a:extLst>
                  <a:ext uri="{0D108BD9-81ED-4DB2-BD59-A6C34878D82A}">
                    <a16:rowId xmlns:a16="http://schemas.microsoft.com/office/drawing/2014/main" val="1520210447"/>
                  </a:ext>
                </a:extLst>
              </a:tr>
              <a:tr h="260950">
                <a:tc>
                  <a:txBody>
                    <a:bodyPr/>
                    <a:lstStyle/>
                    <a:p>
                      <a:pPr algn="ctr"/>
                      <a:r>
                        <a:rPr lang="en-US" sz="1300">
                          <a:solidFill>
                            <a:sysClr val="windowText" lastClr="000000"/>
                          </a:solidFill>
                        </a:rPr>
                        <a:t>Diameter (m)</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Mass (kg)</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Iyy     (kg-m</a:t>
                      </a:r>
                      <a:r>
                        <a:rPr lang="en-US" sz="1300" baseline="30000">
                          <a:solidFill>
                            <a:sysClr val="windowText" lastClr="000000"/>
                          </a:solidFill>
                        </a:rPr>
                        <a:t>2</a:t>
                      </a:r>
                      <a:r>
                        <a:rPr lang="en-US" sz="1300">
                          <a:solidFill>
                            <a:sysClr val="windowText" lastClr="000000"/>
                          </a:solidFill>
                        </a:rPr>
                        <a:t>)</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80089992"/>
                  </a:ext>
                </a:extLst>
              </a:tr>
              <a:tr h="260950">
                <a:tc>
                  <a:txBody>
                    <a:bodyPr/>
                    <a:lstStyle/>
                    <a:p>
                      <a:pPr algn="ctr"/>
                      <a:r>
                        <a:rPr lang="en-US" sz="1300">
                          <a:solidFill>
                            <a:sysClr val="windowText" lastClr="000000"/>
                          </a:solidFill>
                        </a:rPr>
                        <a:t>0.15</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1.86</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300">
                          <a:solidFill>
                            <a:sysClr val="windowText" lastClr="000000"/>
                          </a:solidFill>
                        </a:rPr>
                        <a:t>2.52E-03</a:t>
                      </a:r>
                    </a:p>
                  </a:txBody>
                  <a:tcPr marL="63803" marR="63803" marT="31901" marB="3190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815762668"/>
                  </a:ext>
                </a:extLst>
              </a:tr>
            </a:tbl>
          </a:graphicData>
        </a:graphic>
      </p:graphicFrame>
      <p:sp>
        <p:nvSpPr>
          <p:cNvPr id="28" name="Title 1">
            <a:extLst>
              <a:ext uri="{FF2B5EF4-FFF2-40B4-BE49-F238E27FC236}">
                <a16:creationId xmlns:a16="http://schemas.microsoft.com/office/drawing/2014/main" id="{4C370091-812E-4F4C-A962-17C5C2C4BE45}"/>
              </a:ext>
            </a:extLst>
          </p:cNvPr>
          <p:cNvSpPr txBox="1">
            <a:spLocks/>
          </p:cNvSpPr>
          <p:nvPr/>
        </p:nvSpPr>
        <p:spPr>
          <a:xfrm>
            <a:off x="1991562" y="-24662"/>
            <a:ext cx="8318084" cy="786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latin typeface="Arial" panose="020B0604020202020204" pitchFamily="34" charset="0"/>
                <a:cs typeface="Arial" panose="020B0604020202020204" pitchFamily="34" charset="0"/>
              </a:rPr>
              <a:t>Capsule and Sabot</a:t>
            </a:r>
          </a:p>
        </p:txBody>
      </p:sp>
      <p:sp>
        <p:nvSpPr>
          <p:cNvPr id="33" name="TextBox 32">
            <a:extLst>
              <a:ext uri="{FF2B5EF4-FFF2-40B4-BE49-F238E27FC236}">
                <a16:creationId xmlns:a16="http://schemas.microsoft.com/office/drawing/2014/main" id="{1D166267-0044-46C0-B268-AEEFF5C8F63B}"/>
              </a:ext>
            </a:extLst>
          </p:cNvPr>
          <p:cNvSpPr txBox="1"/>
          <p:nvPr/>
        </p:nvSpPr>
        <p:spPr>
          <a:xfrm>
            <a:off x="5284728" y="794017"/>
            <a:ext cx="1762390" cy="338554"/>
          </a:xfrm>
          <a:prstGeom prst="rect">
            <a:avLst/>
          </a:prstGeom>
          <a:noFill/>
        </p:spPr>
        <p:txBody>
          <a:bodyPr wrap="square" rtlCol="0">
            <a:spAutoFit/>
          </a:bodyPr>
          <a:lstStyle/>
          <a:p>
            <a:pPr algn="ctr"/>
            <a:r>
              <a:rPr lang="en-US" sz="1600" b="1" dirty="0"/>
              <a:t>Magnetic Lid</a:t>
            </a:r>
          </a:p>
        </p:txBody>
      </p:sp>
      <p:sp>
        <p:nvSpPr>
          <p:cNvPr id="34" name="TextBox 33">
            <a:extLst>
              <a:ext uri="{FF2B5EF4-FFF2-40B4-BE49-F238E27FC236}">
                <a16:creationId xmlns:a16="http://schemas.microsoft.com/office/drawing/2014/main" id="{E64A4EDF-E362-40B4-9808-EFCE84F50D66}"/>
              </a:ext>
            </a:extLst>
          </p:cNvPr>
          <p:cNvSpPr txBox="1"/>
          <p:nvPr/>
        </p:nvSpPr>
        <p:spPr>
          <a:xfrm>
            <a:off x="402420" y="5383172"/>
            <a:ext cx="2851158" cy="954107"/>
          </a:xfrm>
          <a:prstGeom prst="rect">
            <a:avLst/>
          </a:prstGeom>
          <a:noFill/>
        </p:spPr>
        <p:txBody>
          <a:bodyPr wrap="square" rtlCol="0">
            <a:spAutoFit/>
          </a:bodyPr>
          <a:lstStyle/>
          <a:p>
            <a:pPr algn="ctr"/>
            <a:r>
              <a:rPr lang="en-US" sz="1400" b="1"/>
              <a:t>Sizing of capsule and ballast largely driven by matching dynamic similitude of mass and MOI for Dragonfly</a:t>
            </a:r>
          </a:p>
        </p:txBody>
      </p:sp>
      <p:sp>
        <p:nvSpPr>
          <p:cNvPr id="12" name="Right Brace 11">
            <a:extLst>
              <a:ext uri="{FF2B5EF4-FFF2-40B4-BE49-F238E27FC236}">
                <a16:creationId xmlns:a16="http://schemas.microsoft.com/office/drawing/2014/main" id="{4442781D-250E-4B90-8547-6949C109DFC1}"/>
              </a:ext>
            </a:extLst>
          </p:cNvPr>
          <p:cNvSpPr/>
          <p:nvPr/>
        </p:nvSpPr>
        <p:spPr>
          <a:xfrm rot="5400000">
            <a:off x="6068150" y="4261809"/>
            <a:ext cx="280242" cy="3959596"/>
          </a:xfrm>
          <a:prstGeom prst="righ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0" name="TextBox 39">
            <a:extLst>
              <a:ext uri="{FF2B5EF4-FFF2-40B4-BE49-F238E27FC236}">
                <a16:creationId xmlns:a16="http://schemas.microsoft.com/office/drawing/2014/main" id="{D66FD83B-9906-4196-A5D2-DB4791D25ADB}"/>
              </a:ext>
            </a:extLst>
          </p:cNvPr>
          <p:cNvSpPr txBox="1"/>
          <p:nvPr/>
        </p:nvSpPr>
        <p:spPr>
          <a:xfrm>
            <a:off x="5272530" y="6381661"/>
            <a:ext cx="1871481" cy="276999"/>
          </a:xfrm>
          <a:prstGeom prst="rect">
            <a:avLst/>
          </a:prstGeom>
          <a:noFill/>
        </p:spPr>
        <p:txBody>
          <a:bodyPr wrap="square" rtlCol="0">
            <a:spAutoFit/>
          </a:bodyPr>
          <a:lstStyle/>
          <a:p>
            <a:pPr algn="ctr"/>
            <a:r>
              <a:rPr lang="en-US" sz="1200" b="1"/>
              <a:t>Diameter = 0.15m</a:t>
            </a:r>
          </a:p>
        </p:txBody>
      </p:sp>
      <p:sp>
        <p:nvSpPr>
          <p:cNvPr id="4" name="Slide Number Placeholder 3">
            <a:extLst>
              <a:ext uri="{FF2B5EF4-FFF2-40B4-BE49-F238E27FC236}">
                <a16:creationId xmlns:a16="http://schemas.microsoft.com/office/drawing/2014/main" id="{00125937-2BAD-E262-71E9-F84603E9FEFE}"/>
              </a:ext>
            </a:extLst>
          </p:cNvPr>
          <p:cNvSpPr>
            <a:spLocks noGrp="1"/>
          </p:cNvSpPr>
          <p:nvPr>
            <p:ph type="sldNum" sz="quarter" idx="4"/>
          </p:nvPr>
        </p:nvSpPr>
        <p:spPr>
          <a:xfrm>
            <a:off x="10972799" y="6692328"/>
            <a:ext cx="1219199" cy="156373"/>
          </a:xfrm>
        </p:spPr>
        <p:txBody>
          <a:bodyPr/>
          <a:lstStyle/>
          <a:p>
            <a:fld id="{757E6382-330F-4ABB-A4B2-19C4B06C8989}" type="slidenum">
              <a:rPr lang="en-US" smtClean="0"/>
              <a:t>11</a:t>
            </a:fld>
            <a:endParaRPr lang="en-US" dirty="0"/>
          </a:p>
        </p:txBody>
      </p:sp>
    </p:spTree>
    <p:extLst>
      <p:ext uri="{BB962C8B-B14F-4D97-AF65-F5344CB8AC3E}">
        <p14:creationId xmlns:p14="http://schemas.microsoft.com/office/powerpoint/2010/main" val="55234182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6843D1A-0E13-4614-9626-5D04D8248E2F}"/>
              </a:ext>
            </a:extLst>
          </p:cNvPr>
          <p:cNvPicPr>
            <a:picLocks noChangeAspect="1"/>
          </p:cNvPicPr>
          <p:nvPr/>
        </p:nvPicPr>
        <p:blipFill>
          <a:blip r:embed="rId2"/>
          <a:stretch>
            <a:fillRect/>
          </a:stretch>
        </p:blipFill>
        <p:spPr>
          <a:xfrm>
            <a:off x="5117965" y="1432911"/>
            <a:ext cx="4254851" cy="5272505"/>
          </a:xfrm>
          <a:prstGeom prst="rect">
            <a:avLst/>
          </a:prstGeom>
        </p:spPr>
      </p:pic>
      <p:pic>
        <p:nvPicPr>
          <p:cNvPr id="12" name="Picture 11">
            <a:extLst>
              <a:ext uri="{FF2B5EF4-FFF2-40B4-BE49-F238E27FC236}">
                <a16:creationId xmlns:a16="http://schemas.microsoft.com/office/drawing/2014/main" id="{B094C2C4-2BFC-4816-8E50-A3F9763F0E51}"/>
              </a:ext>
            </a:extLst>
          </p:cNvPr>
          <p:cNvPicPr>
            <a:picLocks noChangeAspect="1"/>
          </p:cNvPicPr>
          <p:nvPr/>
        </p:nvPicPr>
        <p:blipFill>
          <a:blip r:embed="rId3"/>
          <a:stretch>
            <a:fillRect/>
          </a:stretch>
        </p:blipFill>
        <p:spPr>
          <a:xfrm>
            <a:off x="8697684" y="2135832"/>
            <a:ext cx="3297932" cy="3650541"/>
          </a:xfrm>
          <a:prstGeom prst="rect">
            <a:avLst/>
          </a:prstGeom>
        </p:spPr>
      </p:pic>
      <p:sp>
        <p:nvSpPr>
          <p:cNvPr id="14" name="TextBox 13">
            <a:extLst>
              <a:ext uri="{FF2B5EF4-FFF2-40B4-BE49-F238E27FC236}">
                <a16:creationId xmlns:a16="http://schemas.microsoft.com/office/drawing/2014/main" id="{049434B4-388A-4227-BB4C-374C4B421A54}"/>
              </a:ext>
            </a:extLst>
          </p:cNvPr>
          <p:cNvSpPr txBox="1"/>
          <p:nvPr/>
        </p:nvSpPr>
        <p:spPr>
          <a:xfrm>
            <a:off x="6163642" y="3450228"/>
            <a:ext cx="1809339" cy="584775"/>
          </a:xfrm>
          <a:prstGeom prst="rect">
            <a:avLst/>
          </a:prstGeom>
          <a:noFill/>
        </p:spPr>
        <p:txBody>
          <a:bodyPr wrap="square" rtlCol="0">
            <a:spAutoFit/>
          </a:bodyPr>
          <a:lstStyle/>
          <a:p>
            <a:pPr algn="ctr"/>
            <a:r>
              <a:rPr lang="en-US" sz="1600" b="1">
                <a:solidFill>
                  <a:prstClr val="black"/>
                </a:solidFill>
                <a:latin typeface="Arial"/>
              </a:rPr>
              <a:t>Steel Ballast Mass</a:t>
            </a:r>
          </a:p>
        </p:txBody>
      </p:sp>
      <p:sp>
        <p:nvSpPr>
          <p:cNvPr id="15" name="TextBox 14">
            <a:extLst>
              <a:ext uri="{FF2B5EF4-FFF2-40B4-BE49-F238E27FC236}">
                <a16:creationId xmlns:a16="http://schemas.microsoft.com/office/drawing/2014/main" id="{8B2F6641-E667-419A-A45F-0AEAF5C4E344}"/>
              </a:ext>
            </a:extLst>
          </p:cNvPr>
          <p:cNvSpPr txBox="1"/>
          <p:nvPr/>
        </p:nvSpPr>
        <p:spPr>
          <a:xfrm>
            <a:off x="7939882" y="5715009"/>
            <a:ext cx="1411904" cy="584775"/>
          </a:xfrm>
          <a:prstGeom prst="rect">
            <a:avLst/>
          </a:prstGeom>
          <a:noFill/>
        </p:spPr>
        <p:txBody>
          <a:bodyPr wrap="square" rtlCol="0">
            <a:spAutoFit/>
          </a:bodyPr>
          <a:lstStyle/>
          <a:p>
            <a:pPr algn="ctr"/>
            <a:r>
              <a:rPr lang="en-US" sz="1600" b="1">
                <a:solidFill>
                  <a:prstClr val="black"/>
                </a:solidFill>
                <a:latin typeface="Arial"/>
              </a:rPr>
              <a:t>3D Printed Shell</a:t>
            </a:r>
          </a:p>
        </p:txBody>
      </p:sp>
      <p:sp>
        <p:nvSpPr>
          <p:cNvPr id="16" name="TextBox 15">
            <a:extLst>
              <a:ext uri="{FF2B5EF4-FFF2-40B4-BE49-F238E27FC236}">
                <a16:creationId xmlns:a16="http://schemas.microsoft.com/office/drawing/2014/main" id="{47D7E230-A4B2-4650-AFE3-02670E3A3031}"/>
              </a:ext>
            </a:extLst>
          </p:cNvPr>
          <p:cNvSpPr txBox="1"/>
          <p:nvPr/>
        </p:nvSpPr>
        <p:spPr>
          <a:xfrm>
            <a:off x="8144920" y="779257"/>
            <a:ext cx="1411904" cy="584775"/>
          </a:xfrm>
          <a:prstGeom prst="rect">
            <a:avLst/>
          </a:prstGeom>
          <a:noFill/>
        </p:spPr>
        <p:txBody>
          <a:bodyPr wrap="square" rtlCol="0">
            <a:spAutoFit/>
          </a:bodyPr>
          <a:lstStyle/>
          <a:p>
            <a:pPr algn="ctr"/>
            <a:r>
              <a:rPr lang="en-US" sz="1600" b="1">
                <a:solidFill>
                  <a:prstClr val="black"/>
                </a:solidFill>
                <a:latin typeface="Arial"/>
              </a:rPr>
              <a:t>Carrying Handle</a:t>
            </a:r>
          </a:p>
        </p:txBody>
      </p:sp>
      <p:cxnSp>
        <p:nvCxnSpPr>
          <p:cNvPr id="18" name="Straight Arrow Connector 17">
            <a:extLst>
              <a:ext uri="{FF2B5EF4-FFF2-40B4-BE49-F238E27FC236}">
                <a16:creationId xmlns:a16="http://schemas.microsoft.com/office/drawing/2014/main" id="{2F05AEC2-A675-4DCC-B988-8599897AA068}"/>
              </a:ext>
            </a:extLst>
          </p:cNvPr>
          <p:cNvCxnSpPr>
            <a:cxnSpLocks/>
            <a:stCxn id="16" idx="1"/>
          </p:cNvCxnSpPr>
          <p:nvPr/>
        </p:nvCxnSpPr>
        <p:spPr>
          <a:xfrm flipH="1">
            <a:off x="7188184" y="1071645"/>
            <a:ext cx="956736" cy="12143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0" name="Straight Arrow Connector 19">
            <a:extLst>
              <a:ext uri="{FF2B5EF4-FFF2-40B4-BE49-F238E27FC236}">
                <a16:creationId xmlns:a16="http://schemas.microsoft.com/office/drawing/2014/main" id="{8CD69E4C-263F-4385-A073-EB59AEDD4D4C}"/>
              </a:ext>
            </a:extLst>
          </p:cNvPr>
          <p:cNvCxnSpPr>
            <a:cxnSpLocks/>
            <a:stCxn id="16" idx="3"/>
          </p:cNvCxnSpPr>
          <p:nvPr/>
        </p:nvCxnSpPr>
        <p:spPr>
          <a:xfrm>
            <a:off x="9556824" y="1071645"/>
            <a:ext cx="549590" cy="12143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6" name="Straight Arrow Connector 25">
            <a:extLst>
              <a:ext uri="{FF2B5EF4-FFF2-40B4-BE49-F238E27FC236}">
                <a16:creationId xmlns:a16="http://schemas.microsoft.com/office/drawing/2014/main" id="{DE4FA675-2EC2-4A98-9770-1683FB59FA03}"/>
              </a:ext>
            </a:extLst>
          </p:cNvPr>
          <p:cNvCxnSpPr>
            <a:stCxn id="15" idx="1"/>
          </p:cNvCxnSpPr>
          <p:nvPr/>
        </p:nvCxnSpPr>
        <p:spPr>
          <a:xfrm flipH="1" flipV="1">
            <a:off x="7571852" y="5562601"/>
            <a:ext cx="368030" cy="44479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8" name="Straight Arrow Connector 27">
            <a:extLst>
              <a:ext uri="{FF2B5EF4-FFF2-40B4-BE49-F238E27FC236}">
                <a16:creationId xmlns:a16="http://schemas.microsoft.com/office/drawing/2014/main" id="{950FB54E-4039-4E5A-BC2D-3212F05EE66F}"/>
              </a:ext>
            </a:extLst>
          </p:cNvPr>
          <p:cNvCxnSpPr>
            <a:stCxn id="15" idx="3"/>
          </p:cNvCxnSpPr>
          <p:nvPr/>
        </p:nvCxnSpPr>
        <p:spPr>
          <a:xfrm flipV="1">
            <a:off x="9351786" y="4800601"/>
            <a:ext cx="755558" cy="120679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9" name="TextBox 28">
            <a:extLst>
              <a:ext uri="{FF2B5EF4-FFF2-40B4-BE49-F238E27FC236}">
                <a16:creationId xmlns:a16="http://schemas.microsoft.com/office/drawing/2014/main" id="{76E9FF15-486A-4473-B75A-5D0307F2E6EF}"/>
              </a:ext>
            </a:extLst>
          </p:cNvPr>
          <p:cNvSpPr txBox="1"/>
          <p:nvPr/>
        </p:nvSpPr>
        <p:spPr>
          <a:xfrm>
            <a:off x="4225054" y="1642517"/>
            <a:ext cx="1411904" cy="584775"/>
          </a:xfrm>
          <a:prstGeom prst="rect">
            <a:avLst/>
          </a:prstGeom>
          <a:noFill/>
        </p:spPr>
        <p:txBody>
          <a:bodyPr wrap="square" rtlCol="0">
            <a:spAutoFit/>
          </a:bodyPr>
          <a:lstStyle/>
          <a:p>
            <a:pPr algn="ctr"/>
            <a:r>
              <a:rPr lang="en-US" sz="1600" b="1">
                <a:solidFill>
                  <a:prstClr val="black"/>
                </a:solidFill>
                <a:latin typeface="Arial"/>
              </a:rPr>
              <a:t>OML Lap Joint</a:t>
            </a:r>
          </a:p>
        </p:txBody>
      </p:sp>
      <p:sp>
        <p:nvSpPr>
          <p:cNvPr id="21" name="Title 1">
            <a:extLst>
              <a:ext uri="{FF2B5EF4-FFF2-40B4-BE49-F238E27FC236}">
                <a16:creationId xmlns:a16="http://schemas.microsoft.com/office/drawing/2014/main" id="{94C87802-4A2C-4A72-B9E0-2F0B487A4D94}"/>
              </a:ext>
            </a:extLst>
          </p:cNvPr>
          <p:cNvSpPr txBox="1">
            <a:spLocks/>
          </p:cNvSpPr>
          <p:nvPr/>
        </p:nvSpPr>
        <p:spPr>
          <a:xfrm>
            <a:off x="1664116" y="-59603"/>
            <a:ext cx="8318084" cy="786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latin typeface="Arial" panose="020B0604020202020204" pitchFamily="34" charset="0"/>
                <a:cs typeface="Arial" panose="020B0604020202020204" pitchFamily="34" charset="0"/>
              </a:rPr>
              <a:t>Ballast Mass</a:t>
            </a:r>
          </a:p>
        </p:txBody>
      </p:sp>
      <p:sp>
        <p:nvSpPr>
          <p:cNvPr id="22" name="TextBox 21">
            <a:extLst>
              <a:ext uri="{FF2B5EF4-FFF2-40B4-BE49-F238E27FC236}">
                <a16:creationId xmlns:a16="http://schemas.microsoft.com/office/drawing/2014/main" id="{642CC806-7A4C-409F-9966-3398559C82B4}"/>
              </a:ext>
            </a:extLst>
          </p:cNvPr>
          <p:cNvSpPr txBox="1"/>
          <p:nvPr/>
        </p:nvSpPr>
        <p:spPr>
          <a:xfrm>
            <a:off x="196384" y="946929"/>
            <a:ext cx="4078056" cy="5170646"/>
          </a:xfrm>
          <a:prstGeom prst="rect">
            <a:avLst/>
          </a:prstGeom>
          <a:noFill/>
        </p:spPr>
        <p:txBody>
          <a:bodyPr wrap="square" rtlCol="0">
            <a:spAutoFit/>
          </a:bodyPr>
          <a:lstStyle/>
          <a:p>
            <a:pPr marL="285750" indent="-285750">
              <a:buFont typeface="Arial" panose="020B0604020202020204" pitchFamily="34" charset="0"/>
              <a:buChar char="•"/>
            </a:pPr>
            <a:r>
              <a:rPr lang="en-US" sz="2200" dirty="0"/>
              <a:t>Modular ballast mass section holds up to </a:t>
            </a:r>
            <a:r>
              <a:rPr lang="en-US" sz="2200" b="1" dirty="0"/>
              <a:t>4.4 kg of mass</a:t>
            </a:r>
          </a:p>
          <a:p>
            <a:pPr marL="285750" indent="-285750">
              <a:buFont typeface="Arial" panose="020B0604020202020204" pitchFamily="34" charset="0"/>
              <a:buChar char="•"/>
            </a:pPr>
            <a:r>
              <a:rPr lang="en-US" sz="2200" dirty="0"/>
              <a:t>Inexpensive water-jet cut steel plates of varying diameters provide reasonable packing density, push CG low enough</a:t>
            </a:r>
          </a:p>
          <a:p>
            <a:pPr marL="285750" indent="-285750">
              <a:buFont typeface="Arial" panose="020B0604020202020204" pitchFamily="34" charset="0"/>
              <a:buChar char="•"/>
            </a:pPr>
            <a:r>
              <a:rPr lang="en-US" sz="2200" dirty="0"/>
              <a:t>Carrying handle and bayonet-mount retention provides easy installation and removal </a:t>
            </a:r>
          </a:p>
          <a:p>
            <a:pPr marL="285750" indent="-285750">
              <a:buFont typeface="Arial" panose="020B0604020202020204" pitchFamily="34" charset="0"/>
              <a:buChar char="•"/>
            </a:pPr>
            <a:r>
              <a:rPr lang="en-US" sz="2200" dirty="0"/>
              <a:t>Plates can be omitted/drilled out to tune mass/CG</a:t>
            </a:r>
          </a:p>
          <a:p>
            <a:pPr marL="285750" indent="-285750">
              <a:buFont typeface="Arial" panose="020B0604020202020204" pitchFamily="34" charset="0"/>
              <a:buChar char="•"/>
            </a:pPr>
            <a:endParaRPr lang="en-US" sz="2200" dirty="0"/>
          </a:p>
          <a:p>
            <a:pPr marL="285750" indent="-285750">
              <a:buFont typeface="Arial" panose="020B0604020202020204" pitchFamily="34" charset="0"/>
              <a:buChar char="•"/>
            </a:pPr>
            <a:endParaRPr lang="en-US" sz="2200" dirty="0"/>
          </a:p>
        </p:txBody>
      </p:sp>
      <p:sp>
        <p:nvSpPr>
          <p:cNvPr id="3" name="Slide Number Placeholder 3">
            <a:extLst>
              <a:ext uri="{FF2B5EF4-FFF2-40B4-BE49-F238E27FC236}">
                <a16:creationId xmlns:a16="http://schemas.microsoft.com/office/drawing/2014/main" id="{CD70E0BB-EE67-FBDA-5A2A-1EDEBFA11F10}"/>
              </a:ext>
            </a:extLst>
          </p:cNvPr>
          <p:cNvSpPr>
            <a:spLocks noGrp="1"/>
          </p:cNvSpPr>
          <p:nvPr>
            <p:ph type="sldNum" sz="quarter" idx="4"/>
          </p:nvPr>
        </p:nvSpPr>
        <p:spPr>
          <a:xfrm>
            <a:off x="10972799" y="6692328"/>
            <a:ext cx="1219199" cy="156373"/>
          </a:xfrm>
        </p:spPr>
        <p:txBody>
          <a:bodyPr/>
          <a:lstStyle/>
          <a:p>
            <a:fld id="{757E6382-330F-4ABB-A4B2-19C4B06C8989}" type="slidenum">
              <a:rPr lang="en-US" smtClean="0"/>
              <a:t>12</a:t>
            </a:fld>
            <a:endParaRPr lang="en-US" dirty="0"/>
          </a:p>
        </p:txBody>
      </p:sp>
    </p:spTree>
    <p:extLst>
      <p:ext uri="{BB962C8B-B14F-4D97-AF65-F5344CB8AC3E}">
        <p14:creationId xmlns:p14="http://schemas.microsoft.com/office/powerpoint/2010/main" val="419173035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1">
            <a:extLst>
              <a:ext uri="{FF2B5EF4-FFF2-40B4-BE49-F238E27FC236}">
                <a16:creationId xmlns:a16="http://schemas.microsoft.com/office/drawing/2014/main" id="{94C87802-4A2C-4A72-B9E0-2F0B487A4D94}"/>
              </a:ext>
            </a:extLst>
          </p:cNvPr>
          <p:cNvSpPr txBox="1">
            <a:spLocks/>
          </p:cNvSpPr>
          <p:nvPr/>
        </p:nvSpPr>
        <p:spPr>
          <a:xfrm>
            <a:off x="1664116" y="-59603"/>
            <a:ext cx="8318084" cy="786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latin typeface="Arial" panose="020B0604020202020204" pitchFamily="34" charset="0"/>
                <a:cs typeface="Arial" panose="020B0604020202020204" pitchFamily="34" charset="0"/>
              </a:rPr>
              <a:t>Ballast Mass</a:t>
            </a:r>
          </a:p>
        </p:txBody>
      </p:sp>
      <p:pic>
        <p:nvPicPr>
          <p:cNvPr id="3" name="Picture 2" descr="A salt shaker and a salt shaker on a table&#10;&#10;Description automatically generated with medium confidence">
            <a:extLst>
              <a:ext uri="{FF2B5EF4-FFF2-40B4-BE49-F238E27FC236}">
                <a16:creationId xmlns:a16="http://schemas.microsoft.com/office/drawing/2014/main" id="{80F9B4B3-0ABB-4165-A1BC-F2527A315F83}"/>
              </a:ext>
            </a:extLst>
          </p:cNvPr>
          <p:cNvPicPr>
            <a:picLocks noChangeAspect="1"/>
          </p:cNvPicPr>
          <p:nvPr/>
        </p:nvPicPr>
        <p:blipFill rotWithShape="1">
          <a:blip r:embed="rId2">
            <a:extLst>
              <a:ext uri="{28A0092B-C50C-407E-A947-70E740481C1C}">
                <a14:useLocalDpi xmlns:a14="http://schemas.microsoft.com/office/drawing/2010/main" val="0"/>
              </a:ext>
            </a:extLst>
          </a:blip>
          <a:srcRect l="18880" r="29164"/>
          <a:stretch/>
        </p:blipFill>
        <p:spPr>
          <a:xfrm>
            <a:off x="979714" y="1091679"/>
            <a:ext cx="5029199" cy="5449700"/>
          </a:xfrm>
          <a:prstGeom prst="rect">
            <a:avLst/>
          </a:prstGeom>
        </p:spPr>
      </p:pic>
      <p:pic>
        <p:nvPicPr>
          <p:cNvPr id="5" name="Picture 4" descr="A picture containing indoor, cup, beverage&#10;&#10;Description automatically generated">
            <a:extLst>
              <a:ext uri="{FF2B5EF4-FFF2-40B4-BE49-F238E27FC236}">
                <a16:creationId xmlns:a16="http://schemas.microsoft.com/office/drawing/2014/main" id="{0B771AC8-235E-41C9-B6E7-5A4DBC3D5085}"/>
              </a:ext>
            </a:extLst>
          </p:cNvPr>
          <p:cNvPicPr>
            <a:picLocks noChangeAspect="1"/>
          </p:cNvPicPr>
          <p:nvPr/>
        </p:nvPicPr>
        <p:blipFill rotWithShape="1">
          <a:blip r:embed="rId3">
            <a:extLst>
              <a:ext uri="{28A0092B-C50C-407E-A947-70E740481C1C}">
                <a14:useLocalDpi xmlns:a14="http://schemas.microsoft.com/office/drawing/2010/main" val="0"/>
              </a:ext>
            </a:extLst>
          </a:blip>
          <a:srcRect t="19456" b="26938"/>
          <a:stretch/>
        </p:blipFill>
        <p:spPr>
          <a:xfrm>
            <a:off x="6183089" y="1040361"/>
            <a:ext cx="5770601" cy="5501018"/>
          </a:xfrm>
          <a:prstGeom prst="rect">
            <a:avLst/>
          </a:prstGeom>
        </p:spPr>
      </p:pic>
      <p:sp>
        <p:nvSpPr>
          <p:cNvPr id="4" name="Slide Number Placeholder 3">
            <a:extLst>
              <a:ext uri="{FF2B5EF4-FFF2-40B4-BE49-F238E27FC236}">
                <a16:creationId xmlns:a16="http://schemas.microsoft.com/office/drawing/2014/main" id="{74E91B22-21D1-07A3-C575-85FF9C75EB05}"/>
              </a:ext>
            </a:extLst>
          </p:cNvPr>
          <p:cNvSpPr>
            <a:spLocks noGrp="1"/>
          </p:cNvSpPr>
          <p:nvPr>
            <p:ph type="sldNum" sz="quarter" idx="4"/>
          </p:nvPr>
        </p:nvSpPr>
        <p:spPr>
          <a:xfrm>
            <a:off x="10972799" y="6692328"/>
            <a:ext cx="1219199" cy="156373"/>
          </a:xfrm>
        </p:spPr>
        <p:txBody>
          <a:bodyPr/>
          <a:lstStyle/>
          <a:p>
            <a:fld id="{757E6382-330F-4ABB-A4B2-19C4B06C8989}" type="slidenum">
              <a:rPr lang="en-US" smtClean="0"/>
              <a:t>13</a:t>
            </a:fld>
            <a:endParaRPr lang="en-US" dirty="0"/>
          </a:p>
        </p:txBody>
      </p:sp>
    </p:spTree>
    <p:extLst>
      <p:ext uri="{BB962C8B-B14F-4D97-AF65-F5344CB8AC3E}">
        <p14:creationId xmlns:p14="http://schemas.microsoft.com/office/powerpoint/2010/main" val="63748589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B5264FAC-7397-43D3-A42A-53A4026818AE}"/>
              </a:ext>
            </a:extLst>
          </p:cNvPr>
          <p:cNvPicPr>
            <a:picLocks noChangeAspect="1"/>
          </p:cNvPicPr>
          <p:nvPr/>
        </p:nvPicPr>
        <p:blipFill>
          <a:blip r:embed="rId3"/>
          <a:stretch>
            <a:fillRect/>
          </a:stretch>
        </p:blipFill>
        <p:spPr>
          <a:xfrm>
            <a:off x="7421876" y="4890108"/>
            <a:ext cx="2887770" cy="1324391"/>
          </a:xfrm>
          <a:prstGeom prst="rect">
            <a:avLst/>
          </a:prstGeom>
        </p:spPr>
      </p:pic>
      <p:pic>
        <p:nvPicPr>
          <p:cNvPr id="12" name="Picture 11">
            <a:extLst>
              <a:ext uri="{FF2B5EF4-FFF2-40B4-BE49-F238E27FC236}">
                <a16:creationId xmlns:a16="http://schemas.microsoft.com/office/drawing/2014/main" id="{566F370E-F86A-4A35-AA04-6E4B0A85E381}"/>
              </a:ext>
            </a:extLst>
          </p:cNvPr>
          <p:cNvPicPr>
            <a:picLocks noChangeAspect="1"/>
          </p:cNvPicPr>
          <p:nvPr/>
        </p:nvPicPr>
        <p:blipFill>
          <a:blip r:embed="rId4"/>
          <a:stretch>
            <a:fillRect/>
          </a:stretch>
        </p:blipFill>
        <p:spPr>
          <a:xfrm>
            <a:off x="3798772" y="2693256"/>
            <a:ext cx="3420751" cy="3980511"/>
          </a:xfrm>
          <a:prstGeom prst="rect">
            <a:avLst/>
          </a:prstGeom>
        </p:spPr>
      </p:pic>
      <p:sp>
        <p:nvSpPr>
          <p:cNvPr id="19" name="TextBox 18">
            <a:extLst>
              <a:ext uri="{FF2B5EF4-FFF2-40B4-BE49-F238E27FC236}">
                <a16:creationId xmlns:a16="http://schemas.microsoft.com/office/drawing/2014/main" id="{02F6F431-390A-441C-B1D8-62BFD354928E}"/>
              </a:ext>
            </a:extLst>
          </p:cNvPr>
          <p:cNvSpPr txBox="1"/>
          <p:nvPr/>
        </p:nvSpPr>
        <p:spPr>
          <a:xfrm>
            <a:off x="213417" y="717635"/>
            <a:ext cx="11765166" cy="2308324"/>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cs typeface="Arial"/>
                <a:sym typeface="Wingdings" panose="05000000000000000000" pitchFamily="2" charset="2"/>
              </a:rPr>
              <a:t>Three springs provide combined 140lbs of force to eject capsule at 5m/s</a:t>
            </a:r>
          </a:p>
          <a:p>
            <a:pPr marL="285750" indent="-285750">
              <a:buFont typeface="Arial" panose="020B0604020202020204" pitchFamily="34" charset="0"/>
              <a:buChar char="•"/>
            </a:pPr>
            <a:r>
              <a:rPr lang="en-US" dirty="0">
                <a:cs typeface="Arial"/>
                <a:sym typeface="Wingdings" panose="05000000000000000000" pitchFamily="2" charset="2"/>
              </a:rPr>
              <a:t>3D printed cup pushes against sabots during ejection. Motion is fully constrained in every degree of freedom except +z axis with steel guide shafts and Delrin bushings</a:t>
            </a:r>
          </a:p>
          <a:p>
            <a:pPr marL="285750" indent="-285750">
              <a:buFont typeface="Arial" panose="020B0604020202020204" pitchFamily="34" charset="0"/>
              <a:buChar char="•"/>
            </a:pPr>
            <a:r>
              <a:rPr lang="en-US" dirty="0">
                <a:cs typeface="Arial"/>
                <a:sym typeface="Wingdings" panose="05000000000000000000" pitchFamily="2" charset="2"/>
              </a:rPr>
              <a:t>Before release, spring force is reacted into a ¼ aluminum plate via polypropylene rope, which is cut with a burn rope mechanism to trigger ejection</a:t>
            </a:r>
          </a:p>
          <a:p>
            <a:pPr marL="285750" indent="-285750">
              <a:buFont typeface="Arial" panose="020B0604020202020204" pitchFamily="34" charset="0"/>
              <a:buChar char="•"/>
            </a:pPr>
            <a:r>
              <a:rPr lang="en-US" dirty="0">
                <a:cs typeface="Arial"/>
                <a:sym typeface="Wingdings" panose="05000000000000000000" pitchFamily="2" charset="2"/>
              </a:rPr>
              <a:t>All parts waterjet, 3D printed, or COTS  &lt;$50 per unit. Springs swappable for increased/decreased force</a:t>
            </a:r>
          </a:p>
          <a:p>
            <a:pPr marL="285750" indent="-285750">
              <a:buFont typeface="Arial" panose="020B0604020202020204" pitchFamily="34" charset="0"/>
              <a:buChar char="•"/>
            </a:pPr>
            <a:endParaRPr lang="en-US" dirty="0">
              <a:cs typeface="Arial"/>
              <a:sym typeface="Wingdings" panose="05000000000000000000" pitchFamily="2" charset="2"/>
            </a:endParaRPr>
          </a:p>
          <a:p>
            <a:pPr marL="285750" indent="-285750">
              <a:buFont typeface="Arial" panose="020B0604020202020204" pitchFamily="34" charset="0"/>
              <a:buChar char="•"/>
            </a:pPr>
            <a:endParaRPr lang="en-US" dirty="0">
              <a:cs typeface="Arial"/>
            </a:endParaRPr>
          </a:p>
        </p:txBody>
      </p:sp>
      <p:pic>
        <p:nvPicPr>
          <p:cNvPr id="23" name="Picture 22">
            <a:extLst>
              <a:ext uri="{FF2B5EF4-FFF2-40B4-BE49-F238E27FC236}">
                <a16:creationId xmlns:a16="http://schemas.microsoft.com/office/drawing/2014/main" id="{39F7C3C7-1F76-43F5-A748-AA78565474A7}"/>
              </a:ext>
            </a:extLst>
          </p:cNvPr>
          <p:cNvPicPr>
            <a:picLocks noChangeAspect="1"/>
          </p:cNvPicPr>
          <p:nvPr/>
        </p:nvPicPr>
        <p:blipFill rotWithShape="1">
          <a:blip r:embed="rId5">
            <a:extLst>
              <a:ext uri="{BEBA8EAE-BF5A-486C-A8C5-ECC9F3942E4B}">
                <a14:imgProps xmlns:a14="http://schemas.microsoft.com/office/drawing/2010/main">
                  <a14:imgLayer r:embed="rId6">
                    <a14:imgEffect>
                      <a14:backgroundRemoval t="5419" b="90394" l="8024" r="89701">
                        <a14:foregroundMark x1="76647" y1="88177" x2="76647" y2="88177"/>
                        <a14:foregroundMark x1="70419" y1="87192" x2="70419" y2="87192"/>
                        <a14:foregroundMark x1="70419" y1="88916" x2="70419" y2="88916"/>
                        <a14:foregroundMark x1="62754" y1="88916" x2="62754" y2="88916"/>
                        <a14:foregroundMark x1="82275" y1="87192" x2="82275" y2="87192"/>
                        <a14:foregroundMark x1="45988" y1="89163" x2="45988" y2="89163"/>
                        <a14:foregroundMark x1="42635" y1="89409" x2="42635" y2="89409"/>
                        <a14:foregroundMark x1="37365" y1="89409" x2="37365" y2="89409"/>
                        <a14:foregroundMark x1="32096" y1="89409" x2="32096" y2="89409"/>
                        <a14:foregroundMark x1="28144" y1="89409" x2="28144" y2="89409"/>
                        <a14:foregroundMark x1="23593" y1="90148" x2="23593" y2="90148"/>
                        <a14:foregroundMark x1="19401" y1="89901" x2="19401" y2="89901"/>
                        <a14:foregroundMark x1="16287" y1="74138" x2="16287" y2="74138"/>
                        <a14:foregroundMark x1="10060" y1="74631" x2="10060" y2="74631"/>
                        <a14:foregroundMark x1="8024" y1="75369" x2="8024" y2="75369"/>
                        <a14:foregroundMark x1="10060" y1="90640" x2="10060" y2="90640"/>
                        <a14:foregroundMark x1="12814" y1="76355" x2="12814" y2="76355"/>
                        <a14:foregroundMark x1="52575" y1="90148" x2="52575" y2="90148"/>
                        <a14:foregroundMark x1="63234" y1="87931" x2="63234" y2="87931"/>
                        <a14:foregroundMark x1="79760" y1="90148" x2="82036" y2="89901"/>
                        <a14:foregroundMark x1="75329" y1="51478" x2="75329" y2="51478"/>
                        <a14:foregroundMark x1="78802" y1="5419" x2="78802" y2="5419"/>
                      </a14:backgroundRemoval>
                    </a14:imgEffect>
                    <a14:imgEffect>
                      <a14:brightnessContrast contrast="5000"/>
                    </a14:imgEffect>
                  </a14:imgLayer>
                </a14:imgProps>
              </a:ext>
            </a:extLst>
          </a:blip>
          <a:srcRect l="42141"/>
          <a:stretch/>
        </p:blipFill>
        <p:spPr>
          <a:xfrm flipH="1">
            <a:off x="7501970" y="2505914"/>
            <a:ext cx="2523254" cy="2120453"/>
          </a:xfrm>
          <a:prstGeom prst="rect">
            <a:avLst/>
          </a:prstGeom>
        </p:spPr>
      </p:pic>
      <p:sp>
        <p:nvSpPr>
          <p:cNvPr id="24" name="TextBox 23">
            <a:extLst>
              <a:ext uri="{FF2B5EF4-FFF2-40B4-BE49-F238E27FC236}">
                <a16:creationId xmlns:a16="http://schemas.microsoft.com/office/drawing/2014/main" id="{8D7E339F-F162-46C0-8CDB-E7593F3F9BDF}"/>
              </a:ext>
            </a:extLst>
          </p:cNvPr>
          <p:cNvSpPr txBox="1"/>
          <p:nvPr/>
        </p:nvSpPr>
        <p:spPr>
          <a:xfrm>
            <a:off x="4145219" y="2539368"/>
            <a:ext cx="2664951" cy="307777"/>
          </a:xfrm>
          <a:prstGeom prst="rect">
            <a:avLst/>
          </a:prstGeom>
          <a:noFill/>
        </p:spPr>
        <p:txBody>
          <a:bodyPr wrap="square" rtlCol="0">
            <a:spAutoFit/>
          </a:bodyPr>
          <a:lstStyle/>
          <a:p>
            <a:pPr algn="ctr"/>
            <a:r>
              <a:rPr lang="en-US" sz="1400" b="1"/>
              <a:t>Cup pushes against sabot</a:t>
            </a:r>
          </a:p>
        </p:txBody>
      </p:sp>
      <p:sp>
        <p:nvSpPr>
          <p:cNvPr id="27" name="TextBox 26">
            <a:extLst>
              <a:ext uri="{FF2B5EF4-FFF2-40B4-BE49-F238E27FC236}">
                <a16:creationId xmlns:a16="http://schemas.microsoft.com/office/drawing/2014/main" id="{454AF88B-0AD0-49DE-9850-5EDF58EE17D5}"/>
              </a:ext>
            </a:extLst>
          </p:cNvPr>
          <p:cNvSpPr txBox="1"/>
          <p:nvPr/>
        </p:nvSpPr>
        <p:spPr>
          <a:xfrm>
            <a:off x="489942" y="5071871"/>
            <a:ext cx="2664951" cy="738664"/>
          </a:xfrm>
          <a:prstGeom prst="rect">
            <a:avLst/>
          </a:prstGeom>
          <a:noFill/>
        </p:spPr>
        <p:txBody>
          <a:bodyPr wrap="square" rtlCol="0">
            <a:spAutoFit/>
          </a:bodyPr>
          <a:lstStyle/>
          <a:p>
            <a:pPr algn="ctr"/>
            <a:r>
              <a:rPr lang="en-US" sz="1400" b="1"/>
              <a:t>Tensioned hot nichrome wire cuts polypropene rope to trigger ejection</a:t>
            </a:r>
          </a:p>
        </p:txBody>
      </p:sp>
      <p:sp>
        <p:nvSpPr>
          <p:cNvPr id="28" name="TextBox 27">
            <a:extLst>
              <a:ext uri="{FF2B5EF4-FFF2-40B4-BE49-F238E27FC236}">
                <a16:creationId xmlns:a16="http://schemas.microsoft.com/office/drawing/2014/main" id="{BDA34A8E-503E-4679-93FC-C20663BCACB7}"/>
              </a:ext>
            </a:extLst>
          </p:cNvPr>
          <p:cNvSpPr txBox="1"/>
          <p:nvPr/>
        </p:nvSpPr>
        <p:spPr>
          <a:xfrm>
            <a:off x="10309645" y="2955705"/>
            <a:ext cx="1820479" cy="954107"/>
          </a:xfrm>
          <a:prstGeom prst="rect">
            <a:avLst/>
          </a:prstGeom>
          <a:noFill/>
        </p:spPr>
        <p:txBody>
          <a:bodyPr wrap="square" rtlCol="0">
            <a:spAutoFit/>
          </a:bodyPr>
          <a:lstStyle/>
          <a:p>
            <a:pPr algn="ctr"/>
            <a:r>
              <a:rPr lang="en-US" sz="1400" b="1"/>
              <a:t>Guiding shaft and printed pieces keep cup constrained in all DOF except axial push</a:t>
            </a:r>
          </a:p>
        </p:txBody>
      </p:sp>
      <p:pic>
        <p:nvPicPr>
          <p:cNvPr id="39" name="Picture 38">
            <a:extLst>
              <a:ext uri="{FF2B5EF4-FFF2-40B4-BE49-F238E27FC236}">
                <a16:creationId xmlns:a16="http://schemas.microsoft.com/office/drawing/2014/main" id="{9D00540F-CA88-49E8-A188-6091339D3AD2}"/>
              </a:ext>
            </a:extLst>
          </p:cNvPr>
          <p:cNvPicPr>
            <a:picLocks noChangeAspect="1"/>
          </p:cNvPicPr>
          <p:nvPr/>
        </p:nvPicPr>
        <p:blipFill>
          <a:blip r:embed="rId7"/>
          <a:stretch>
            <a:fillRect/>
          </a:stretch>
        </p:blipFill>
        <p:spPr>
          <a:xfrm>
            <a:off x="235860" y="3056510"/>
            <a:ext cx="3173117" cy="2019256"/>
          </a:xfrm>
          <a:prstGeom prst="rect">
            <a:avLst/>
          </a:prstGeom>
        </p:spPr>
      </p:pic>
      <p:cxnSp>
        <p:nvCxnSpPr>
          <p:cNvPr id="31" name="Straight Arrow Connector 30">
            <a:extLst>
              <a:ext uri="{FF2B5EF4-FFF2-40B4-BE49-F238E27FC236}">
                <a16:creationId xmlns:a16="http://schemas.microsoft.com/office/drawing/2014/main" id="{FC044997-E31C-4725-93EA-872C66E5F3EF}"/>
              </a:ext>
            </a:extLst>
          </p:cNvPr>
          <p:cNvCxnSpPr>
            <a:cxnSpLocks/>
          </p:cNvCxnSpPr>
          <p:nvPr/>
        </p:nvCxnSpPr>
        <p:spPr>
          <a:xfrm flipV="1">
            <a:off x="6582094" y="3737499"/>
            <a:ext cx="1442513" cy="1393794"/>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0" name="Straight Arrow Connector 29">
            <a:extLst>
              <a:ext uri="{FF2B5EF4-FFF2-40B4-BE49-F238E27FC236}">
                <a16:creationId xmlns:a16="http://schemas.microsoft.com/office/drawing/2014/main" id="{28C03043-8192-4EE4-974A-63B1CC81D174}"/>
              </a:ext>
            </a:extLst>
          </p:cNvPr>
          <p:cNvCxnSpPr>
            <a:cxnSpLocks/>
          </p:cNvCxnSpPr>
          <p:nvPr/>
        </p:nvCxnSpPr>
        <p:spPr>
          <a:xfrm flipH="1" flipV="1">
            <a:off x="3408977" y="4478785"/>
            <a:ext cx="1974379" cy="7412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5" name="Title 1">
            <a:extLst>
              <a:ext uri="{FF2B5EF4-FFF2-40B4-BE49-F238E27FC236}">
                <a16:creationId xmlns:a16="http://schemas.microsoft.com/office/drawing/2014/main" id="{562F13B6-DD08-42C0-93F0-D068FFF4DDAD}"/>
              </a:ext>
            </a:extLst>
          </p:cNvPr>
          <p:cNvSpPr txBox="1">
            <a:spLocks/>
          </p:cNvSpPr>
          <p:nvPr/>
        </p:nvSpPr>
        <p:spPr>
          <a:xfrm>
            <a:off x="1991562" y="-24662"/>
            <a:ext cx="8318084" cy="78617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solidFill>
                  <a:schemeClr val="bg1"/>
                </a:solidFill>
                <a:latin typeface="Arial" panose="020B0604020202020204" pitchFamily="34" charset="0"/>
                <a:cs typeface="Arial" panose="020B0604020202020204" pitchFamily="34" charset="0"/>
              </a:rPr>
              <a:t>Ejection Mechanism</a:t>
            </a:r>
          </a:p>
        </p:txBody>
      </p:sp>
      <p:cxnSp>
        <p:nvCxnSpPr>
          <p:cNvPr id="32" name="Straight Arrow Connector 31">
            <a:extLst>
              <a:ext uri="{FF2B5EF4-FFF2-40B4-BE49-F238E27FC236}">
                <a16:creationId xmlns:a16="http://schemas.microsoft.com/office/drawing/2014/main" id="{14C8CAF7-45CA-40B1-8368-779E548AF722}"/>
              </a:ext>
            </a:extLst>
          </p:cNvPr>
          <p:cNvCxnSpPr>
            <a:cxnSpLocks/>
          </p:cNvCxnSpPr>
          <p:nvPr/>
        </p:nvCxnSpPr>
        <p:spPr>
          <a:xfrm flipV="1">
            <a:off x="5822729" y="5655078"/>
            <a:ext cx="1831200" cy="32411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4C6B721D-A96B-40BD-AD68-1DF3C3EEF314}"/>
              </a:ext>
            </a:extLst>
          </p:cNvPr>
          <p:cNvSpPr txBox="1"/>
          <p:nvPr/>
        </p:nvSpPr>
        <p:spPr>
          <a:xfrm>
            <a:off x="10309646" y="4951211"/>
            <a:ext cx="1820479" cy="1169551"/>
          </a:xfrm>
          <a:prstGeom prst="rect">
            <a:avLst/>
          </a:prstGeom>
          <a:noFill/>
        </p:spPr>
        <p:txBody>
          <a:bodyPr wrap="square" rtlCol="0">
            <a:spAutoFit/>
          </a:bodyPr>
          <a:lstStyle/>
          <a:p>
            <a:pPr algn="ctr"/>
            <a:r>
              <a:rPr lang="en-US" sz="1400" b="1"/>
              <a:t>COTS toggle clamp actuates gripping plates to cinch rope, hold mechanism in “cocked” position</a:t>
            </a:r>
          </a:p>
        </p:txBody>
      </p:sp>
      <p:sp>
        <p:nvSpPr>
          <p:cNvPr id="40" name="TextBox 39">
            <a:extLst>
              <a:ext uri="{FF2B5EF4-FFF2-40B4-BE49-F238E27FC236}">
                <a16:creationId xmlns:a16="http://schemas.microsoft.com/office/drawing/2014/main" id="{832FE9E0-0234-4B8D-97BA-32701F9E5DD2}"/>
              </a:ext>
            </a:extLst>
          </p:cNvPr>
          <p:cNvSpPr txBox="1"/>
          <p:nvPr/>
        </p:nvSpPr>
        <p:spPr>
          <a:xfrm>
            <a:off x="2105671" y="6083615"/>
            <a:ext cx="2664951" cy="307777"/>
          </a:xfrm>
          <a:prstGeom prst="rect">
            <a:avLst/>
          </a:prstGeom>
          <a:noFill/>
        </p:spPr>
        <p:txBody>
          <a:bodyPr wrap="square" rtlCol="0">
            <a:spAutoFit/>
          </a:bodyPr>
          <a:lstStyle/>
          <a:p>
            <a:pPr algn="ctr"/>
            <a:r>
              <a:rPr lang="en-US" sz="1400" b="1"/>
              <a:t>Avionics placeholder</a:t>
            </a:r>
          </a:p>
        </p:txBody>
      </p:sp>
      <p:cxnSp>
        <p:nvCxnSpPr>
          <p:cNvPr id="41" name="Straight Arrow Connector 40">
            <a:extLst>
              <a:ext uri="{FF2B5EF4-FFF2-40B4-BE49-F238E27FC236}">
                <a16:creationId xmlns:a16="http://schemas.microsoft.com/office/drawing/2014/main" id="{1E300DD8-A42D-4F44-A5B8-7A668624586C}"/>
              </a:ext>
            </a:extLst>
          </p:cNvPr>
          <p:cNvCxnSpPr>
            <a:cxnSpLocks/>
          </p:cNvCxnSpPr>
          <p:nvPr/>
        </p:nvCxnSpPr>
        <p:spPr>
          <a:xfrm flipH="1">
            <a:off x="3894165" y="5810535"/>
            <a:ext cx="596089" cy="287417"/>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3" name="Slide Number Placeholder 3">
            <a:extLst>
              <a:ext uri="{FF2B5EF4-FFF2-40B4-BE49-F238E27FC236}">
                <a16:creationId xmlns:a16="http://schemas.microsoft.com/office/drawing/2014/main" id="{46C5CC4E-E32D-7311-1413-FCB162661593}"/>
              </a:ext>
            </a:extLst>
          </p:cNvPr>
          <p:cNvSpPr>
            <a:spLocks noGrp="1"/>
          </p:cNvSpPr>
          <p:nvPr>
            <p:ph type="sldNum" sz="quarter" idx="4"/>
          </p:nvPr>
        </p:nvSpPr>
        <p:spPr>
          <a:xfrm>
            <a:off x="10972799" y="6692328"/>
            <a:ext cx="1219199" cy="156373"/>
          </a:xfrm>
        </p:spPr>
        <p:txBody>
          <a:bodyPr/>
          <a:lstStyle/>
          <a:p>
            <a:fld id="{757E6382-330F-4ABB-A4B2-19C4B06C8989}" type="slidenum">
              <a:rPr lang="en-US" smtClean="0"/>
              <a:t>14</a:t>
            </a:fld>
            <a:endParaRPr lang="en-US" dirty="0"/>
          </a:p>
        </p:txBody>
      </p:sp>
    </p:spTree>
    <p:extLst>
      <p:ext uri="{BB962C8B-B14F-4D97-AF65-F5344CB8AC3E}">
        <p14:creationId xmlns:p14="http://schemas.microsoft.com/office/powerpoint/2010/main" val="547845844"/>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B7193F-93FF-89D1-77AC-E614D11DFD0E}"/>
              </a:ext>
            </a:extLst>
          </p:cNvPr>
          <p:cNvSpPr>
            <a:spLocks noGrp="1"/>
          </p:cNvSpPr>
          <p:nvPr>
            <p:ph type="title"/>
          </p:nvPr>
        </p:nvSpPr>
        <p:spPr/>
        <p:txBody>
          <a:bodyPr/>
          <a:lstStyle/>
          <a:p>
            <a:r>
              <a:rPr lang="en-US" dirty="0"/>
              <a:t>Ejection Mechanism</a:t>
            </a:r>
          </a:p>
        </p:txBody>
      </p:sp>
      <p:sp>
        <p:nvSpPr>
          <p:cNvPr id="3" name="Content Placeholder 2">
            <a:extLst>
              <a:ext uri="{FF2B5EF4-FFF2-40B4-BE49-F238E27FC236}">
                <a16:creationId xmlns:a16="http://schemas.microsoft.com/office/drawing/2014/main" id="{9D9AE6B2-9AE8-D59B-3FBB-D988EF5DFBCC}"/>
              </a:ext>
            </a:extLst>
          </p:cNvPr>
          <p:cNvSpPr>
            <a:spLocks noGrp="1"/>
          </p:cNvSpPr>
          <p:nvPr>
            <p:ph idx="1"/>
          </p:nvPr>
        </p:nvSpPr>
        <p:spPr>
          <a:xfrm>
            <a:off x="144379" y="847601"/>
            <a:ext cx="7736305" cy="2153650"/>
          </a:xfrm>
        </p:spPr>
        <p:txBody>
          <a:bodyPr>
            <a:normAutofit fontScale="85000" lnSpcReduction="20000"/>
          </a:bodyPr>
          <a:lstStyle/>
          <a:p>
            <a:pPr marL="285750" indent="-285750">
              <a:buFont typeface="Arial" panose="020B0604020202020204" pitchFamily="34" charset="0"/>
              <a:buChar char="•"/>
            </a:pPr>
            <a:r>
              <a:rPr lang="en-US" sz="2400" dirty="0">
                <a:cs typeface="Arial"/>
              </a:rPr>
              <a:t>Spring </a:t>
            </a:r>
            <a:r>
              <a:rPr lang="en-US" sz="2400">
                <a:cs typeface="Arial"/>
              </a:rPr>
              <a:t>applies ~</a:t>
            </a:r>
            <a:r>
              <a:rPr lang="en-US" sz="2400" dirty="0">
                <a:cs typeface="Arial"/>
              </a:rPr>
              <a:t>6 pounds of force pulling a nichrome wire through a polypropylene rope.</a:t>
            </a:r>
          </a:p>
          <a:p>
            <a:pPr marL="285750" indent="-285750">
              <a:buFont typeface="Arial" panose="020B0604020202020204" pitchFamily="34" charset="0"/>
              <a:buChar char="•"/>
            </a:pPr>
            <a:r>
              <a:rPr lang="en-US" sz="2400" dirty="0">
                <a:cs typeface="Arial"/>
              </a:rPr>
              <a:t>Several types of rope, wire lengths, applied electrical currents tested to produce reliable cuts.</a:t>
            </a:r>
          </a:p>
          <a:p>
            <a:pPr marL="285750" indent="-285750">
              <a:buFont typeface="Arial" panose="020B0604020202020204" pitchFamily="34" charset="0"/>
              <a:buChar char="•"/>
            </a:pPr>
            <a:r>
              <a:rPr lang="en-US" sz="2400" dirty="0">
                <a:cs typeface="Arial"/>
              </a:rPr>
              <a:t>Design details based on 2012 paper for CubeSat deployment. Redesigned to be entirely 3D printed or COTS, &lt;1/20 cost with comparable reliability.</a:t>
            </a:r>
            <a:endParaRPr lang="en-US" dirty="0">
              <a:cs typeface="Arial"/>
            </a:endParaRPr>
          </a:p>
          <a:p>
            <a:endParaRPr lang="en-US" dirty="0"/>
          </a:p>
        </p:txBody>
      </p:sp>
      <p:sp>
        <p:nvSpPr>
          <p:cNvPr id="4" name="Slide Number Placeholder 3">
            <a:extLst>
              <a:ext uri="{FF2B5EF4-FFF2-40B4-BE49-F238E27FC236}">
                <a16:creationId xmlns:a16="http://schemas.microsoft.com/office/drawing/2014/main" id="{0A448481-80CA-5BA3-FF54-C9EEA320E77E}"/>
              </a:ext>
            </a:extLst>
          </p:cNvPr>
          <p:cNvSpPr>
            <a:spLocks noGrp="1"/>
          </p:cNvSpPr>
          <p:nvPr>
            <p:ph type="sldNum" sz="quarter" idx="4"/>
          </p:nvPr>
        </p:nvSpPr>
        <p:spPr/>
        <p:txBody>
          <a:bodyPr/>
          <a:lstStyle/>
          <a:p>
            <a:fld id="{757E6382-330F-4ABB-A4B2-19C4B06C8989}" type="slidenum">
              <a:rPr lang="en-US" smtClean="0"/>
              <a:t>15</a:t>
            </a:fld>
            <a:endParaRPr lang="en-US" dirty="0"/>
          </a:p>
        </p:txBody>
      </p:sp>
      <p:pic>
        <p:nvPicPr>
          <p:cNvPr id="7" name="Picture 6" descr="A picture containing indoor, toothbrush&#10;&#10;Description automatically generated">
            <a:extLst>
              <a:ext uri="{FF2B5EF4-FFF2-40B4-BE49-F238E27FC236}">
                <a16:creationId xmlns:a16="http://schemas.microsoft.com/office/drawing/2014/main" id="{B24868AC-9882-879F-7B5E-375CBF2983E5}"/>
              </a:ext>
            </a:extLst>
          </p:cNvPr>
          <p:cNvPicPr>
            <a:picLocks noChangeAspect="1"/>
          </p:cNvPicPr>
          <p:nvPr/>
        </p:nvPicPr>
        <p:blipFill rotWithShape="1">
          <a:blip r:embed="rId2">
            <a:extLst>
              <a:ext uri="{28A0092B-C50C-407E-A947-70E740481C1C}">
                <a14:useLocalDpi xmlns:a14="http://schemas.microsoft.com/office/drawing/2010/main" val="0"/>
              </a:ext>
            </a:extLst>
          </a:blip>
          <a:srcRect t="21111" b="32222"/>
          <a:stretch/>
        </p:blipFill>
        <p:spPr>
          <a:xfrm>
            <a:off x="2285432" y="3001251"/>
            <a:ext cx="4331937" cy="3595026"/>
          </a:xfrm>
          <a:prstGeom prst="rect">
            <a:avLst/>
          </a:prstGeom>
        </p:spPr>
      </p:pic>
      <p:pic>
        <p:nvPicPr>
          <p:cNvPr id="8" name="Picture 7" descr="A picture containing text, floor, indoor&#10;&#10;Description automatically generated">
            <a:extLst>
              <a:ext uri="{FF2B5EF4-FFF2-40B4-BE49-F238E27FC236}">
                <a16:creationId xmlns:a16="http://schemas.microsoft.com/office/drawing/2014/main" id="{59EB6B5C-071D-5939-ACDB-3FBAA2D45784}"/>
              </a:ext>
            </a:extLst>
          </p:cNvPr>
          <p:cNvPicPr>
            <a:picLocks noChangeAspect="1"/>
          </p:cNvPicPr>
          <p:nvPr/>
        </p:nvPicPr>
        <p:blipFill rotWithShape="1">
          <a:blip r:embed="rId3">
            <a:extLst>
              <a:ext uri="{28A0092B-C50C-407E-A947-70E740481C1C}">
                <a14:useLocalDpi xmlns:a14="http://schemas.microsoft.com/office/drawing/2010/main" val="0"/>
              </a:ext>
            </a:extLst>
          </a:blip>
          <a:srcRect l="23395" t="22058" r="37199" b="36055"/>
          <a:stretch/>
        </p:blipFill>
        <p:spPr>
          <a:xfrm>
            <a:off x="8171318" y="957950"/>
            <a:ext cx="2982743" cy="5638327"/>
          </a:xfrm>
          <a:prstGeom prst="rect">
            <a:avLst/>
          </a:prstGeom>
        </p:spPr>
      </p:pic>
    </p:spTree>
    <p:extLst>
      <p:ext uri="{BB962C8B-B14F-4D97-AF65-F5344CB8AC3E}">
        <p14:creationId xmlns:p14="http://schemas.microsoft.com/office/powerpoint/2010/main" val="867714730"/>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43ED3-2B51-4FCE-AF8E-E51FF0AED05D}"/>
              </a:ext>
            </a:extLst>
          </p:cNvPr>
          <p:cNvSpPr>
            <a:spLocks noGrp="1"/>
          </p:cNvSpPr>
          <p:nvPr>
            <p:ph type="title"/>
          </p:nvPr>
        </p:nvSpPr>
        <p:spPr/>
        <p:txBody>
          <a:bodyPr/>
          <a:lstStyle/>
          <a:p>
            <a:r>
              <a:rPr lang="en-US" dirty="0"/>
              <a:t>Conclusion and Development Timeline</a:t>
            </a:r>
          </a:p>
        </p:txBody>
      </p:sp>
      <p:sp>
        <p:nvSpPr>
          <p:cNvPr id="6" name="Slide Number Placeholder 5">
            <a:extLst>
              <a:ext uri="{FF2B5EF4-FFF2-40B4-BE49-F238E27FC236}">
                <a16:creationId xmlns:a16="http://schemas.microsoft.com/office/drawing/2014/main" id="{085F01EA-1426-4671-836B-A9A15A87EAC6}"/>
              </a:ext>
            </a:extLst>
          </p:cNvPr>
          <p:cNvSpPr>
            <a:spLocks noGrp="1"/>
          </p:cNvSpPr>
          <p:nvPr>
            <p:ph type="sldNum" sz="quarter" idx="4"/>
          </p:nvPr>
        </p:nvSpPr>
        <p:spPr/>
        <p:txBody>
          <a:bodyPr/>
          <a:lstStyle/>
          <a:p>
            <a:fld id="{73FCCCAE-C0A6-4BB7-B82B-AC74E56A11C4}" type="slidenum">
              <a:rPr lang="en-US" smtClean="0"/>
              <a:pPr/>
              <a:t>16</a:t>
            </a:fld>
            <a:endParaRPr lang="en-US" dirty="0"/>
          </a:p>
        </p:txBody>
      </p:sp>
      <p:grpSp>
        <p:nvGrpSpPr>
          <p:cNvPr id="7" name="Group 6">
            <a:extLst>
              <a:ext uri="{FF2B5EF4-FFF2-40B4-BE49-F238E27FC236}">
                <a16:creationId xmlns:a16="http://schemas.microsoft.com/office/drawing/2014/main" id="{9ED97B26-515D-4BB6-A3B0-DA629A3EFF60}"/>
              </a:ext>
            </a:extLst>
          </p:cNvPr>
          <p:cNvGrpSpPr/>
          <p:nvPr/>
        </p:nvGrpSpPr>
        <p:grpSpPr>
          <a:xfrm>
            <a:off x="79333" y="777033"/>
            <a:ext cx="12031802" cy="3822850"/>
            <a:chOff x="79333" y="777033"/>
            <a:chExt cx="10445598" cy="3822850"/>
          </a:xfrm>
        </p:grpSpPr>
        <p:pic>
          <p:nvPicPr>
            <p:cNvPr id="9" name="Picture 8">
              <a:extLst>
                <a:ext uri="{FF2B5EF4-FFF2-40B4-BE49-F238E27FC236}">
                  <a16:creationId xmlns:a16="http://schemas.microsoft.com/office/drawing/2014/main" id="{F38A082E-3CD4-4DE4-AE74-567FBCE2AEC3}"/>
                </a:ext>
              </a:extLst>
            </p:cNvPr>
            <p:cNvPicPr/>
            <p:nvPr/>
          </p:nvPicPr>
          <p:blipFill rotWithShape="1">
            <a:blip r:embed="rId3">
              <a:extLst>
                <a:ext uri="{28A0092B-C50C-407E-A947-70E740481C1C}">
                  <a14:useLocalDpi xmlns:a14="http://schemas.microsoft.com/office/drawing/2010/main" val="0"/>
                </a:ext>
              </a:extLst>
            </a:blip>
            <a:srcRect t="38457" r="452" b="32000"/>
            <a:stretch/>
          </p:blipFill>
          <p:spPr>
            <a:xfrm>
              <a:off x="79333" y="1655814"/>
              <a:ext cx="10445598" cy="1595856"/>
            </a:xfrm>
            <a:prstGeom prst="rect">
              <a:avLst/>
            </a:prstGeom>
          </p:spPr>
        </p:pic>
        <p:sp>
          <p:nvSpPr>
            <p:cNvPr id="10" name="TextBox 9">
              <a:extLst>
                <a:ext uri="{FF2B5EF4-FFF2-40B4-BE49-F238E27FC236}">
                  <a16:creationId xmlns:a16="http://schemas.microsoft.com/office/drawing/2014/main" id="{9C1AB150-3620-456E-A09D-507934C8C6FB}"/>
                </a:ext>
              </a:extLst>
            </p:cNvPr>
            <p:cNvSpPr txBox="1"/>
            <p:nvPr/>
          </p:nvSpPr>
          <p:spPr>
            <a:xfrm>
              <a:off x="369884" y="781366"/>
              <a:ext cx="2024511" cy="707886"/>
            </a:xfrm>
            <a:prstGeom prst="rect">
              <a:avLst/>
            </a:prstGeom>
            <a:noFill/>
          </p:spPr>
          <p:txBody>
            <a:bodyPr wrap="square" rtlCol="0">
              <a:spAutoFit/>
            </a:bodyPr>
            <a:lstStyle/>
            <a:p>
              <a:pPr algn="ctr"/>
              <a:r>
                <a:rPr lang="en-US" sz="2000" b="1" dirty="0"/>
                <a:t>Preliminary Design</a:t>
              </a:r>
            </a:p>
          </p:txBody>
        </p:sp>
        <p:sp>
          <p:nvSpPr>
            <p:cNvPr id="11" name="TextBox 10">
              <a:extLst>
                <a:ext uri="{FF2B5EF4-FFF2-40B4-BE49-F238E27FC236}">
                  <a16:creationId xmlns:a16="http://schemas.microsoft.com/office/drawing/2014/main" id="{2EF88A54-89C5-4323-A6D8-248B27467F68}"/>
                </a:ext>
              </a:extLst>
            </p:cNvPr>
            <p:cNvSpPr txBox="1"/>
            <p:nvPr/>
          </p:nvSpPr>
          <p:spPr>
            <a:xfrm>
              <a:off x="2928331" y="777033"/>
              <a:ext cx="1784648" cy="707886"/>
            </a:xfrm>
            <a:prstGeom prst="rect">
              <a:avLst/>
            </a:prstGeom>
            <a:noFill/>
          </p:spPr>
          <p:txBody>
            <a:bodyPr wrap="square" rtlCol="0">
              <a:spAutoFit/>
            </a:bodyPr>
            <a:lstStyle/>
            <a:p>
              <a:pPr algn="ctr"/>
              <a:r>
                <a:rPr lang="en-US" sz="2000" b="1" dirty="0"/>
                <a:t>Development (Current State)</a:t>
              </a:r>
            </a:p>
          </p:txBody>
        </p:sp>
        <p:sp>
          <p:nvSpPr>
            <p:cNvPr id="12" name="TextBox 11">
              <a:extLst>
                <a:ext uri="{FF2B5EF4-FFF2-40B4-BE49-F238E27FC236}">
                  <a16:creationId xmlns:a16="http://schemas.microsoft.com/office/drawing/2014/main" id="{F81D7257-136C-4784-BB3F-91BC1E0F2A97}"/>
                </a:ext>
              </a:extLst>
            </p:cNvPr>
            <p:cNvSpPr txBox="1"/>
            <p:nvPr/>
          </p:nvSpPr>
          <p:spPr>
            <a:xfrm>
              <a:off x="5246915" y="777033"/>
              <a:ext cx="2314500" cy="707886"/>
            </a:xfrm>
            <a:prstGeom prst="rect">
              <a:avLst/>
            </a:prstGeom>
            <a:noFill/>
          </p:spPr>
          <p:txBody>
            <a:bodyPr wrap="square" rtlCol="0">
              <a:spAutoFit/>
            </a:bodyPr>
            <a:lstStyle/>
            <a:p>
              <a:pPr algn="ctr"/>
              <a:r>
                <a:rPr lang="en-US" sz="2000" b="1" dirty="0"/>
                <a:t>Flight Demonstrations</a:t>
              </a:r>
            </a:p>
          </p:txBody>
        </p:sp>
        <p:sp>
          <p:nvSpPr>
            <p:cNvPr id="13" name="TextBox 12">
              <a:extLst>
                <a:ext uri="{FF2B5EF4-FFF2-40B4-BE49-F238E27FC236}">
                  <a16:creationId xmlns:a16="http://schemas.microsoft.com/office/drawing/2014/main" id="{CC9FAFB2-363D-4233-94C7-7AEDE9685257}"/>
                </a:ext>
              </a:extLst>
            </p:cNvPr>
            <p:cNvSpPr txBox="1"/>
            <p:nvPr/>
          </p:nvSpPr>
          <p:spPr>
            <a:xfrm>
              <a:off x="7906512" y="1037120"/>
              <a:ext cx="1881299" cy="400110"/>
            </a:xfrm>
            <a:prstGeom prst="rect">
              <a:avLst/>
            </a:prstGeom>
            <a:noFill/>
          </p:spPr>
          <p:txBody>
            <a:bodyPr wrap="square" rtlCol="0">
              <a:spAutoFit/>
            </a:bodyPr>
            <a:lstStyle/>
            <a:p>
              <a:pPr algn="ctr"/>
              <a:r>
                <a:rPr lang="en-US" sz="2000" b="1" dirty="0"/>
                <a:t>Mission Use</a:t>
              </a:r>
            </a:p>
          </p:txBody>
        </p:sp>
        <p:sp>
          <p:nvSpPr>
            <p:cNvPr id="15" name="TextBox 14">
              <a:extLst>
                <a:ext uri="{FF2B5EF4-FFF2-40B4-BE49-F238E27FC236}">
                  <a16:creationId xmlns:a16="http://schemas.microsoft.com/office/drawing/2014/main" id="{8941D7CE-7F20-465D-ACE1-EFBBD2E20DB1}"/>
                </a:ext>
              </a:extLst>
            </p:cNvPr>
            <p:cNvSpPr txBox="1"/>
            <p:nvPr/>
          </p:nvSpPr>
          <p:spPr>
            <a:xfrm>
              <a:off x="184682" y="3122555"/>
              <a:ext cx="2500152" cy="1477328"/>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4 Interns</a:t>
              </a:r>
              <a:endParaRPr lang="en-US" dirty="0">
                <a:cs typeface="Arial"/>
              </a:endParaRPr>
            </a:p>
            <a:p>
              <a:pPr marL="285750" indent="-285750">
                <a:buFont typeface="Arial" panose="020B0604020202020204" pitchFamily="34" charset="0"/>
                <a:buChar char="•"/>
              </a:pPr>
              <a:r>
                <a:rPr lang="en-US" dirty="0"/>
                <a:t>~ 3 months of work</a:t>
              </a:r>
              <a:endParaRPr lang="en-US" dirty="0">
                <a:cs typeface="Arial"/>
              </a:endParaRPr>
            </a:p>
            <a:p>
              <a:pPr marL="285750" indent="-285750">
                <a:buFont typeface="Arial" panose="020B0604020202020204" pitchFamily="34" charset="0"/>
                <a:buChar char="•"/>
              </a:pPr>
              <a:r>
                <a:rPr lang="en-US" dirty="0"/>
                <a:t>~ $2000 budget</a:t>
              </a:r>
              <a:endParaRPr lang="en-US" dirty="0">
                <a:cs typeface="Arial"/>
              </a:endParaRPr>
            </a:p>
            <a:p>
              <a:pPr marL="285750" indent="-285750">
                <a:buFont typeface="Arial" panose="020B0604020202020204" pitchFamily="34" charset="0"/>
                <a:buChar char="•"/>
              </a:pPr>
              <a:r>
                <a:rPr lang="en-US" dirty="0"/>
                <a:t>Working prototype by end of summer</a:t>
              </a:r>
              <a:endParaRPr lang="en-US" dirty="0">
                <a:cs typeface="Arial"/>
              </a:endParaRPr>
            </a:p>
          </p:txBody>
        </p:sp>
        <p:sp>
          <p:nvSpPr>
            <p:cNvPr id="17" name="TextBox 16">
              <a:extLst>
                <a:ext uri="{FF2B5EF4-FFF2-40B4-BE49-F238E27FC236}">
                  <a16:creationId xmlns:a16="http://schemas.microsoft.com/office/drawing/2014/main" id="{EF316607-2A09-41F9-8A53-12355C8B3E81}"/>
                </a:ext>
              </a:extLst>
            </p:cNvPr>
            <p:cNvSpPr txBox="1"/>
            <p:nvPr/>
          </p:nvSpPr>
          <p:spPr>
            <a:xfrm>
              <a:off x="2695824" y="3104441"/>
              <a:ext cx="2500151" cy="9233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Concept maturation</a:t>
              </a:r>
            </a:p>
            <a:p>
              <a:pPr marL="285750" indent="-285750">
                <a:buFont typeface="Arial" panose="020B0604020202020204" pitchFamily="34" charset="0"/>
                <a:buChar char="•"/>
              </a:pPr>
              <a:r>
                <a:rPr lang="en-US" dirty="0"/>
                <a:t>Awarded Ames Center Innovation Fund</a:t>
              </a:r>
              <a:endParaRPr lang="en-US" dirty="0">
                <a:cs typeface="Arial"/>
              </a:endParaRPr>
            </a:p>
          </p:txBody>
        </p:sp>
        <p:sp>
          <p:nvSpPr>
            <p:cNvPr id="18" name="TextBox 17">
              <a:extLst>
                <a:ext uri="{FF2B5EF4-FFF2-40B4-BE49-F238E27FC236}">
                  <a16:creationId xmlns:a16="http://schemas.microsoft.com/office/drawing/2014/main" id="{0C67B7CA-CB6D-4A5B-80F5-350F730C39C2}"/>
                </a:ext>
              </a:extLst>
            </p:cNvPr>
            <p:cNvSpPr txBox="1"/>
            <p:nvPr/>
          </p:nvSpPr>
          <p:spPr>
            <a:xfrm>
              <a:off x="5133529" y="3122555"/>
              <a:ext cx="2561633" cy="1477328"/>
            </a:xfrm>
            <a:prstGeom prst="rect">
              <a:avLst/>
            </a:prstGeom>
            <a:noFill/>
          </p:spPr>
          <p:txBody>
            <a:bodyPr wrap="square" rtlCol="0">
              <a:spAutoFit/>
            </a:bodyPr>
            <a:lstStyle/>
            <a:p>
              <a:pPr marL="285750" indent="-285750">
                <a:buFont typeface="Arial" panose="020B0604020202020204" pitchFamily="34" charset="0"/>
                <a:buChar char="•"/>
              </a:pPr>
              <a:r>
                <a:rPr lang="en-US" dirty="0"/>
                <a:t>Flight Opportunities Program letter of recommendation</a:t>
              </a:r>
            </a:p>
            <a:p>
              <a:pPr marL="285750" indent="-285750">
                <a:buFont typeface="Arial" panose="020B0604020202020204" pitchFamily="34" charset="0"/>
                <a:buChar char="•"/>
              </a:pPr>
              <a:r>
                <a:rPr lang="en-US" dirty="0"/>
                <a:t>Flight test ready in 1 year</a:t>
              </a:r>
            </a:p>
          </p:txBody>
        </p:sp>
        <p:sp>
          <p:nvSpPr>
            <p:cNvPr id="19" name="TextBox 18">
              <a:extLst>
                <a:ext uri="{FF2B5EF4-FFF2-40B4-BE49-F238E27FC236}">
                  <a16:creationId xmlns:a16="http://schemas.microsoft.com/office/drawing/2014/main" id="{A42ACB5F-C522-4563-8A35-B44E5CFAC3C8}"/>
                </a:ext>
              </a:extLst>
            </p:cNvPr>
            <p:cNvSpPr txBox="1"/>
            <p:nvPr/>
          </p:nvSpPr>
          <p:spPr>
            <a:xfrm>
              <a:off x="7644670" y="3122555"/>
              <a:ext cx="2814946" cy="923330"/>
            </a:xfrm>
            <a:prstGeom prst="rect">
              <a:avLst/>
            </a:prstGeom>
            <a:noFill/>
          </p:spPr>
          <p:txBody>
            <a:bodyPr wrap="square" lIns="91440" tIns="45720" rIns="91440" bIns="45720" rtlCol="0" anchor="t">
              <a:spAutoFit/>
            </a:bodyPr>
            <a:lstStyle/>
            <a:p>
              <a:pPr marL="285750" indent="-285750">
                <a:buFont typeface="Arial" panose="020B0604020202020204" pitchFamily="34" charset="0"/>
                <a:buChar char="•"/>
              </a:pPr>
              <a:r>
                <a:rPr lang="en-US" dirty="0"/>
                <a:t>New test methodology ready in ~2 years with current timeline</a:t>
              </a:r>
            </a:p>
          </p:txBody>
        </p:sp>
        <p:sp>
          <p:nvSpPr>
            <p:cNvPr id="4" name="Rectangle 3">
              <a:extLst>
                <a:ext uri="{FF2B5EF4-FFF2-40B4-BE49-F238E27FC236}">
                  <a16:creationId xmlns:a16="http://schemas.microsoft.com/office/drawing/2014/main" id="{46BAB0BE-0BFE-4C0A-9256-FEA308809DC4}"/>
                </a:ext>
              </a:extLst>
            </p:cNvPr>
            <p:cNvSpPr/>
            <p:nvPr/>
          </p:nvSpPr>
          <p:spPr>
            <a:xfrm>
              <a:off x="598581" y="2914950"/>
              <a:ext cx="9264472" cy="23593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16" name="Picture 15" descr="A picture containing indoor, device, tool, cluttered&#10;&#10;Description automatically generated">
            <a:extLst>
              <a:ext uri="{FF2B5EF4-FFF2-40B4-BE49-F238E27FC236}">
                <a16:creationId xmlns:a16="http://schemas.microsoft.com/office/drawing/2014/main" id="{2CBAA3A9-EB12-44AA-ABC1-2F6969FD6D6E}"/>
              </a:ext>
            </a:extLst>
          </p:cNvPr>
          <p:cNvPicPr>
            <a:picLocks noChangeAspect="1"/>
          </p:cNvPicPr>
          <p:nvPr/>
        </p:nvPicPr>
        <p:blipFill rotWithShape="1">
          <a:blip r:embed="rId4">
            <a:extLst>
              <a:ext uri="{28A0092B-C50C-407E-A947-70E740481C1C}">
                <a14:useLocalDpi xmlns:a14="http://schemas.microsoft.com/office/drawing/2010/main" val="0"/>
              </a:ext>
            </a:extLst>
          </a:blip>
          <a:srcRect l="14561" r="28286"/>
          <a:stretch/>
        </p:blipFill>
        <p:spPr>
          <a:xfrm rot="5400000">
            <a:off x="9076816" y="4188392"/>
            <a:ext cx="2447985" cy="2411419"/>
          </a:xfrm>
          <a:prstGeom prst="rect">
            <a:avLst/>
          </a:prstGeom>
        </p:spPr>
      </p:pic>
    </p:spTree>
    <p:extLst>
      <p:ext uri="{BB962C8B-B14F-4D97-AF65-F5344CB8AC3E}">
        <p14:creationId xmlns:p14="http://schemas.microsoft.com/office/powerpoint/2010/main" val="103044020"/>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118460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a:extLst>
              <a:ext uri="{FF2B5EF4-FFF2-40B4-BE49-F238E27FC236}">
                <a16:creationId xmlns:a16="http://schemas.microsoft.com/office/drawing/2014/main" id="{4EF2B3E7-2C51-42AE-A56A-D7EE784775D0}"/>
              </a:ext>
            </a:extLst>
          </p:cNvPr>
          <p:cNvSpPr>
            <a:spLocks noGrp="1"/>
          </p:cNvSpPr>
          <p:nvPr>
            <p:ph type="dt" sz="half" idx="2"/>
          </p:nvPr>
        </p:nvSpPr>
        <p:spPr>
          <a:xfrm>
            <a:off x="609600" y="6538664"/>
            <a:ext cx="2136347" cy="158861"/>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CD5CF5-5398-4CE2-AB79-608EE8A34E02}" type="datetime1">
              <a:rPr lang="en-US" smtClean="0"/>
              <a:pPr/>
              <a:t>10/31/22</a:t>
            </a:fld>
            <a:endParaRPr lang="en-US"/>
          </a:p>
        </p:txBody>
      </p:sp>
      <p:sp>
        <p:nvSpPr>
          <p:cNvPr id="2" name="Title 1">
            <a:extLst>
              <a:ext uri="{FF2B5EF4-FFF2-40B4-BE49-F238E27FC236}">
                <a16:creationId xmlns:a16="http://schemas.microsoft.com/office/drawing/2014/main" id="{9669AD70-AD27-4F09-B01A-E12CDB92769F}"/>
              </a:ext>
            </a:extLst>
          </p:cNvPr>
          <p:cNvSpPr>
            <a:spLocks noGrp="1"/>
          </p:cNvSpPr>
          <p:nvPr>
            <p:ph type="title"/>
          </p:nvPr>
        </p:nvSpPr>
        <p:spPr/>
        <p:txBody>
          <a:bodyPr/>
          <a:lstStyle/>
          <a:p>
            <a:r>
              <a:rPr lang="en-US" b="1">
                <a:effectLst/>
                <a:latin typeface="Arial" panose="020B0604020202020204" pitchFamily="34" charset="0"/>
                <a:ea typeface="Calibri" panose="020F0502020204030204" pitchFamily="34" charset="0"/>
                <a:cs typeface="Times New Roman" panose="02020603050405020304" pitchFamily="18" charset="0"/>
              </a:rPr>
              <a:t>Phase 1 – Conceptual Design / Prototype Outline</a:t>
            </a:r>
            <a:endParaRPr lang="en-US" sz="4000"/>
          </a:p>
        </p:txBody>
      </p:sp>
      <p:sp>
        <p:nvSpPr>
          <p:cNvPr id="3" name="Content Placeholder 2">
            <a:extLst>
              <a:ext uri="{FF2B5EF4-FFF2-40B4-BE49-F238E27FC236}">
                <a16:creationId xmlns:a16="http://schemas.microsoft.com/office/drawing/2014/main" id="{3F878C16-46BC-4167-96BF-3AADEA99BEBC}"/>
              </a:ext>
            </a:extLst>
          </p:cNvPr>
          <p:cNvSpPr>
            <a:spLocks noGrp="1"/>
          </p:cNvSpPr>
          <p:nvPr>
            <p:ph idx="1"/>
          </p:nvPr>
        </p:nvSpPr>
        <p:spPr>
          <a:xfrm>
            <a:off x="1" y="1400252"/>
            <a:ext cx="9086850" cy="5412028"/>
          </a:xfrm>
          <a:solidFill>
            <a:schemeClr val="bg1"/>
          </a:solidFill>
        </p:spPr>
        <p:txBody>
          <a:bodyPr vert="horz" lIns="91440" tIns="45720" rIns="91440" bIns="45720" rtlCol="0" anchor="t">
            <a:noAutofit/>
          </a:bodyPr>
          <a:lstStyle/>
          <a:p>
            <a:pPr>
              <a:buClrTx/>
            </a:pPr>
            <a:r>
              <a:rPr lang="en-US" sz="2000">
                <a:latin typeface="Arial"/>
                <a:cs typeface="Arial"/>
              </a:rPr>
              <a:t>CAD Work</a:t>
            </a:r>
          </a:p>
          <a:p>
            <a:pPr lvl="1"/>
            <a:r>
              <a:rPr lang="en-US" sz="1600" b="1">
                <a:latin typeface="Arial"/>
                <a:cs typeface="Arial"/>
              </a:rPr>
              <a:t>Launch Platform </a:t>
            </a:r>
            <a:r>
              <a:rPr lang="en-US" sz="1600">
                <a:latin typeface="Arial"/>
                <a:cs typeface="Arial"/>
              </a:rPr>
              <a:t>– early dev</a:t>
            </a:r>
          </a:p>
          <a:p>
            <a:pPr lvl="1"/>
            <a:r>
              <a:rPr lang="en-US" sz="1600" b="1">
                <a:latin typeface="Arial"/>
                <a:cs typeface="Arial"/>
              </a:rPr>
              <a:t>Payload</a:t>
            </a:r>
            <a:r>
              <a:rPr lang="en-US" sz="1600">
                <a:latin typeface="Arial"/>
                <a:cs typeface="Arial"/>
              </a:rPr>
              <a:t> – Update to EES OML, Avionics black box, and ballast mass update</a:t>
            </a:r>
          </a:p>
          <a:p>
            <a:pPr lvl="1"/>
            <a:r>
              <a:rPr lang="en-US" sz="1600" b="1">
                <a:latin typeface="Arial"/>
                <a:cs typeface="Arial"/>
              </a:rPr>
              <a:t>Ballast</a:t>
            </a:r>
            <a:r>
              <a:rPr lang="en-US" sz="1600">
                <a:latin typeface="Arial"/>
                <a:cs typeface="Arial"/>
              </a:rPr>
              <a:t> – Size update, ballast mass update, connection to launch platform</a:t>
            </a:r>
          </a:p>
          <a:p>
            <a:pPr lvl="1"/>
            <a:r>
              <a:rPr lang="en-US" sz="1600" b="1">
                <a:latin typeface="Arial"/>
                <a:cs typeface="Arial"/>
              </a:rPr>
              <a:t>Avionics Chip </a:t>
            </a:r>
            <a:r>
              <a:rPr lang="en-US" sz="1600">
                <a:latin typeface="Arial"/>
                <a:cs typeface="Arial"/>
              </a:rPr>
              <a:t>– doesn’t exist currently</a:t>
            </a:r>
          </a:p>
          <a:p>
            <a:r>
              <a:rPr lang="en-US" sz="1800">
                <a:latin typeface="Arial"/>
                <a:cs typeface="Arial"/>
              </a:rPr>
              <a:t>Design Work</a:t>
            </a:r>
          </a:p>
          <a:p>
            <a:pPr lvl="1"/>
            <a:r>
              <a:rPr lang="en-US" sz="1600" b="1"/>
              <a:t>Launch Platform</a:t>
            </a:r>
          </a:p>
          <a:p>
            <a:pPr lvl="1"/>
            <a:r>
              <a:rPr lang="en-US" sz="1600" b="1"/>
              <a:t>Ejection Mechanism </a:t>
            </a:r>
            <a:r>
              <a:rPr lang="en-US" sz="1600"/>
              <a:t>– increase fidelity</a:t>
            </a:r>
          </a:p>
          <a:p>
            <a:pPr lvl="1"/>
            <a:r>
              <a:rPr lang="en-US" sz="1600" b="1"/>
              <a:t>Avionics Box / Instrumentation Suite </a:t>
            </a:r>
            <a:r>
              <a:rPr lang="en-US" sz="1600"/>
              <a:t>– update from new trajectory and payload OML</a:t>
            </a:r>
          </a:p>
          <a:p>
            <a:pPr lvl="1"/>
            <a:r>
              <a:rPr lang="en-US" sz="1600" b="1"/>
              <a:t>Recovery System</a:t>
            </a:r>
          </a:p>
          <a:p>
            <a:r>
              <a:rPr lang="en-US" sz="1800" err="1"/>
              <a:t>ConOps</a:t>
            </a:r>
            <a:r>
              <a:rPr lang="en-US" sz="1800"/>
              <a:t> Work</a:t>
            </a:r>
          </a:p>
          <a:p>
            <a:pPr lvl="1"/>
            <a:r>
              <a:rPr lang="en-US" sz="1600" b="1"/>
              <a:t>Recovery System</a:t>
            </a:r>
          </a:p>
          <a:p>
            <a:pPr lvl="1"/>
            <a:r>
              <a:rPr lang="en-US" sz="1600" b="1"/>
              <a:t>Ground Ops </a:t>
            </a:r>
            <a:endParaRPr lang="en-US" sz="1800"/>
          </a:p>
          <a:p>
            <a:pPr>
              <a:buClrTx/>
            </a:pPr>
            <a:r>
              <a:rPr lang="en-US" sz="1800"/>
              <a:t>Systems Engineering Work</a:t>
            </a:r>
          </a:p>
          <a:p>
            <a:pPr lvl="1"/>
            <a:r>
              <a:rPr lang="en-US" sz="1600" b="1"/>
              <a:t>Requirements Update</a:t>
            </a:r>
          </a:p>
          <a:p>
            <a:pPr lvl="1"/>
            <a:r>
              <a:rPr lang="en-US" sz="1600" b="1"/>
              <a:t>MEL, PAL Update</a:t>
            </a:r>
            <a:endParaRPr lang="en-US"/>
          </a:p>
          <a:p>
            <a:pPr>
              <a:buClrTx/>
            </a:pPr>
            <a:endParaRPr lang="en-US" sz="1600"/>
          </a:p>
        </p:txBody>
      </p:sp>
      <p:sp>
        <p:nvSpPr>
          <p:cNvPr id="6" name="Slide Number Placeholder 5">
            <a:extLst>
              <a:ext uri="{FF2B5EF4-FFF2-40B4-BE49-F238E27FC236}">
                <a16:creationId xmlns:a16="http://schemas.microsoft.com/office/drawing/2014/main" id="{6CEDCB6D-284D-4C75-ADBE-6A1FFC3A3FDF}"/>
              </a:ext>
            </a:extLst>
          </p:cNvPr>
          <p:cNvSpPr>
            <a:spLocks noGrp="1"/>
          </p:cNvSpPr>
          <p:nvPr>
            <p:ph type="sldNum" sz="quarter" idx="4"/>
          </p:nvPr>
        </p:nvSpPr>
        <p:spPr/>
        <p:txBody>
          <a:bodyPr/>
          <a:lstStyle/>
          <a:p>
            <a:fld id="{73FCCCAE-C0A6-4BB7-B82B-AC74E56A11C4}" type="slidenum">
              <a:rPr lang="en-US" smtClean="0"/>
              <a:pPr/>
              <a:t>18</a:t>
            </a:fld>
            <a:endParaRPr lang="en-US"/>
          </a:p>
        </p:txBody>
      </p:sp>
      <p:pic>
        <p:nvPicPr>
          <p:cNvPr id="9" name="Picture 8">
            <a:extLst>
              <a:ext uri="{FF2B5EF4-FFF2-40B4-BE49-F238E27FC236}">
                <a16:creationId xmlns:a16="http://schemas.microsoft.com/office/drawing/2014/main" id="{1EDA975B-B95A-42CC-AEE4-4AD189E96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7886419" y="2290625"/>
            <a:ext cx="5300624" cy="3009372"/>
          </a:xfrm>
          <a:prstGeom prst="rect">
            <a:avLst/>
          </a:prstGeom>
        </p:spPr>
      </p:pic>
      <p:sp>
        <p:nvSpPr>
          <p:cNvPr id="18" name="TextBox 17">
            <a:extLst>
              <a:ext uri="{FF2B5EF4-FFF2-40B4-BE49-F238E27FC236}">
                <a16:creationId xmlns:a16="http://schemas.microsoft.com/office/drawing/2014/main" id="{609DE46B-4087-45DC-BA4E-04EF2A70F2C0}"/>
              </a:ext>
            </a:extLst>
          </p:cNvPr>
          <p:cNvSpPr txBox="1"/>
          <p:nvPr/>
        </p:nvSpPr>
        <p:spPr>
          <a:xfrm>
            <a:off x="0" y="685800"/>
            <a:ext cx="12192000" cy="707886"/>
          </a:xfrm>
          <a:prstGeom prst="rect">
            <a:avLst/>
          </a:prstGeom>
          <a:noFill/>
        </p:spPr>
        <p:txBody>
          <a:bodyPr wrap="square" lIns="91440" tIns="45720" rIns="91440" bIns="45720" rtlCol="0" anchor="t">
            <a:spAutoFit/>
          </a:bodyPr>
          <a:lstStyle/>
          <a:p>
            <a:r>
              <a:rPr lang="en-US" sz="2000" b="1" u="sng"/>
              <a:t>Objective:</a:t>
            </a:r>
            <a:r>
              <a:rPr lang="en-US" sz="2000"/>
              <a:t> Close an MSR-EES based point design and validate each system through prototyping. Hold design review with independent expert panel before CY23 start.</a:t>
            </a:r>
            <a:endParaRPr lang="en-US" sz="2000">
              <a:cs typeface="Arial"/>
            </a:endParaRPr>
          </a:p>
        </p:txBody>
      </p:sp>
      <p:pic>
        <p:nvPicPr>
          <p:cNvPr id="8" name="Picture 7">
            <a:extLst>
              <a:ext uri="{FF2B5EF4-FFF2-40B4-BE49-F238E27FC236}">
                <a16:creationId xmlns:a16="http://schemas.microsoft.com/office/drawing/2014/main" id="{91CAACD2-11F2-4155-8DAE-17D1AE366EA7}"/>
              </a:ext>
            </a:extLst>
          </p:cNvPr>
          <p:cNvPicPr>
            <a:picLocks noChangeAspect="1"/>
          </p:cNvPicPr>
          <p:nvPr/>
        </p:nvPicPr>
        <p:blipFill>
          <a:blip r:embed="rId4"/>
          <a:stretch>
            <a:fillRect/>
          </a:stretch>
        </p:blipFill>
        <p:spPr>
          <a:xfrm>
            <a:off x="6573795" y="4518282"/>
            <a:ext cx="2458250" cy="2339718"/>
          </a:xfrm>
          <a:prstGeom prst="rect">
            <a:avLst/>
          </a:prstGeom>
        </p:spPr>
      </p:pic>
      <p:pic>
        <p:nvPicPr>
          <p:cNvPr id="7" name="Picture 6">
            <a:extLst>
              <a:ext uri="{FF2B5EF4-FFF2-40B4-BE49-F238E27FC236}">
                <a16:creationId xmlns:a16="http://schemas.microsoft.com/office/drawing/2014/main" id="{788243F9-956E-4094-8CF7-CF97F58EE4BB}"/>
              </a:ext>
            </a:extLst>
          </p:cNvPr>
          <p:cNvPicPr>
            <a:picLocks noChangeAspect="1"/>
          </p:cNvPicPr>
          <p:nvPr/>
        </p:nvPicPr>
        <p:blipFill rotWithShape="1">
          <a:blip r:embed="rId5"/>
          <a:srcRect l="11999" t="14425" r="9840"/>
          <a:stretch/>
        </p:blipFill>
        <p:spPr>
          <a:xfrm>
            <a:off x="7227958" y="2412528"/>
            <a:ext cx="1804087" cy="1598480"/>
          </a:xfrm>
          <a:prstGeom prst="rect">
            <a:avLst/>
          </a:prstGeom>
        </p:spPr>
      </p:pic>
      <p:pic>
        <p:nvPicPr>
          <p:cNvPr id="2050" name="Picture 2" descr="image">
            <a:extLst>
              <a:ext uri="{FF2B5EF4-FFF2-40B4-BE49-F238E27FC236}">
                <a16:creationId xmlns:a16="http://schemas.microsoft.com/office/drawing/2014/main" id="{6953BB2E-D02D-4E3A-9DC8-4F4089C38C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94849" y="4847143"/>
            <a:ext cx="2928363" cy="15984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130828"/>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FE36-3799-4560-AFC6-1C39DED24221}"/>
              </a:ext>
            </a:extLst>
          </p:cNvPr>
          <p:cNvSpPr>
            <a:spLocks noGrp="1"/>
          </p:cNvSpPr>
          <p:nvPr>
            <p:ph type="title"/>
          </p:nvPr>
        </p:nvSpPr>
        <p:spPr/>
        <p:txBody>
          <a:bodyPr/>
          <a:lstStyle/>
          <a:p>
            <a:r>
              <a:rPr lang="en-US"/>
              <a:t>Phase 2 – Test Campaign</a:t>
            </a:r>
          </a:p>
        </p:txBody>
      </p:sp>
      <p:sp>
        <p:nvSpPr>
          <p:cNvPr id="4" name="Date Placeholder 3">
            <a:extLst>
              <a:ext uri="{FF2B5EF4-FFF2-40B4-BE49-F238E27FC236}">
                <a16:creationId xmlns:a16="http://schemas.microsoft.com/office/drawing/2014/main" id="{FE1601FA-ABB6-4EF0-95EE-307D44996088}"/>
              </a:ext>
            </a:extLst>
          </p:cNvPr>
          <p:cNvSpPr>
            <a:spLocks noGrp="1"/>
          </p:cNvSpPr>
          <p:nvPr>
            <p:ph type="dt" sz="half" idx="2"/>
          </p:nvPr>
        </p:nvSpPr>
        <p:spPr>
          <a:xfrm>
            <a:off x="609600" y="6538664"/>
            <a:ext cx="2136347" cy="158861"/>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CD5CF5-5398-4CE2-AB79-608EE8A34E02}" type="datetime1">
              <a:rPr lang="en-US" smtClean="0"/>
              <a:pPr/>
              <a:t>10/31/22</a:t>
            </a:fld>
            <a:endParaRPr lang="en-US"/>
          </a:p>
        </p:txBody>
      </p:sp>
      <p:sp>
        <p:nvSpPr>
          <p:cNvPr id="5" name="Slide Number Placeholder 4">
            <a:extLst>
              <a:ext uri="{FF2B5EF4-FFF2-40B4-BE49-F238E27FC236}">
                <a16:creationId xmlns:a16="http://schemas.microsoft.com/office/drawing/2014/main" id="{23BC1344-B9FE-4538-B87E-A13064BCCD97}"/>
              </a:ext>
            </a:extLst>
          </p:cNvPr>
          <p:cNvSpPr>
            <a:spLocks noGrp="1"/>
          </p:cNvSpPr>
          <p:nvPr>
            <p:ph type="sldNum" sz="quarter" idx="4"/>
          </p:nvPr>
        </p:nvSpPr>
        <p:spPr/>
        <p:txBody>
          <a:bodyPr/>
          <a:lstStyle/>
          <a:p>
            <a:fld id="{757E6382-330F-4ABB-A4B2-19C4B06C8989}" type="slidenum">
              <a:rPr lang="en-US" smtClean="0"/>
              <a:t>19</a:t>
            </a:fld>
            <a:endParaRPr lang="en-US"/>
          </a:p>
        </p:txBody>
      </p:sp>
      <p:sp>
        <p:nvSpPr>
          <p:cNvPr id="6" name="Content Placeholder 2">
            <a:extLst>
              <a:ext uri="{FF2B5EF4-FFF2-40B4-BE49-F238E27FC236}">
                <a16:creationId xmlns:a16="http://schemas.microsoft.com/office/drawing/2014/main" id="{0666E0F4-CD38-4289-812D-29D4090E6AF8}"/>
              </a:ext>
            </a:extLst>
          </p:cNvPr>
          <p:cNvSpPr>
            <a:spLocks noGrp="1"/>
          </p:cNvSpPr>
          <p:nvPr>
            <p:ph idx="1"/>
          </p:nvPr>
        </p:nvSpPr>
        <p:spPr>
          <a:xfrm>
            <a:off x="1" y="1400252"/>
            <a:ext cx="9086850" cy="5073967"/>
          </a:xfrm>
          <a:solidFill>
            <a:schemeClr val="bg1"/>
          </a:solidFill>
        </p:spPr>
        <p:txBody>
          <a:bodyPr vert="horz" lIns="91440" tIns="45720" rIns="91440" bIns="45720" rtlCol="0" anchor="t">
            <a:normAutofit fontScale="92500" lnSpcReduction="20000"/>
          </a:bodyPr>
          <a:lstStyle/>
          <a:p>
            <a:pPr>
              <a:buClrTx/>
            </a:pPr>
            <a:r>
              <a:rPr lang="en-US" sz="2000">
                <a:latin typeface="Arial"/>
                <a:cs typeface="Arial"/>
              </a:rPr>
              <a:t>Subsystem Testing (Jan – Mar)</a:t>
            </a:r>
          </a:p>
          <a:p>
            <a:pPr lvl="1"/>
            <a:r>
              <a:rPr lang="en-US" sz="1600">
                <a:latin typeface="Arial"/>
                <a:cs typeface="Arial"/>
              </a:rPr>
              <a:t>Launch Platform Testing</a:t>
            </a:r>
          </a:p>
          <a:p>
            <a:pPr lvl="1"/>
            <a:r>
              <a:rPr lang="en-US" sz="1600">
                <a:latin typeface="Arial"/>
                <a:cs typeface="Arial"/>
              </a:rPr>
              <a:t>Ejection Mechanism Testing</a:t>
            </a:r>
          </a:p>
          <a:p>
            <a:pPr lvl="1"/>
            <a:r>
              <a:rPr lang="en-US" sz="1600">
                <a:latin typeface="Arial"/>
                <a:cs typeface="Arial"/>
              </a:rPr>
              <a:t>Fit Tests</a:t>
            </a:r>
          </a:p>
          <a:p>
            <a:pPr lvl="1"/>
            <a:r>
              <a:rPr lang="en-US" sz="1600">
                <a:latin typeface="Arial"/>
                <a:cs typeface="Arial"/>
              </a:rPr>
              <a:t>Manufacturing Procedures and Drawings</a:t>
            </a:r>
          </a:p>
          <a:p>
            <a:pPr>
              <a:buClrTx/>
            </a:pPr>
            <a:r>
              <a:rPr lang="en-US" sz="2000">
                <a:latin typeface="Arial"/>
                <a:cs typeface="Arial"/>
              </a:rPr>
              <a:t>Integrated System Testing (Mar – Apr)</a:t>
            </a:r>
          </a:p>
          <a:p>
            <a:pPr lvl="1"/>
            <a:r>
              <a:rPr lang="en-US" sz="1600">
                <a:latin typeface="Arial"/>
                <a:cs typeface="Arial"/>
              </a:rPr>
              <a:t>Assembly Procedures</a:t>
            </a:r>
          </a:p>
          <a:p>
            <a:pPr lvl="1"/>
            <a:r>
              <a:rPr lang="en-US" sz="1600">
                <a:latin typeface="Arial"/>
                <a:cs typeface="Arial"/>
              </a:rPr>
              <a:t>Command simulation testing</a:t>
            </a:r>
          </a:p>
          <a:p>
            <a:pPr lvl="1"/>
            <a:r>
              <a:rPr lang="en-US" sz="1600">
                <a:latin typeface="Arial"/>
                <a:cs typeface="Arial"/>
              </a:rPr>
              <a:t>Power testing and simulated </a:t>
            </a:r>
            <a:r>
              <a:rPr lang="en-US" sz="1600" err="1">
                <a:latin typeface="Arial"/>
                <a:cs typeface="Arial"/>
              </a:rPr>
              <a:t>ConOps</a:t>
            </a:r>
            <a:endParaRPr lang="en-US" sz="1600">
              <a:latin typeface="Arial"/>
              <a:cs typeface="Arial"/>
            </a:endParaRPr>
          </a:p>
          <a:p>
            <a:pPr>
              <a:buClrTx/>
            </a:pPr>
            <a:r>
              <a:rPr lang="en-US" sz="2000">
                <a:latin typeface="Arial"/>
                <a:cs typeface="Arial"/>
              </a:rPr>
              <a:t>Drone Drop Test (Apr – May)</a:t>
            </a:r>
          </a:p>
          <a:p>
            <a:pPr lvl="1"/>
            <a:r>
              <a:rPr lang="en-US" sz="1600">
                <a:latin typeface="Arial"/>
                <a:cs typeface="Arial"/>
              </a:rPr>
              <a:t>Payload data retention drop test</a:t>
            </a:r>
          </a:p>
          <a:p>
            <a:pPr lvl="1"/>
            <a:r>
              <a:rPr lang="en-US" sz="1600">
                <a:latin typeface="Arial"/>
                <a:cs typeface="Arial"/>
              </a:rPr>
              <a:t>Ejection Mechanism test</a:t>
            </a:r>
          </a:p>
          <a:p>
            <a:pPr>
              <a:buClrTx/>
            </a:pPr>
            <a:r>
              <a:rPr lang="en-US" sz="2000">
                <a:latin typeface="Arial"/>
                <a:cs typeface="Arial"/>
              </a:rPr>
              <a:t>Helicopter Drop Test (May – Jul)</a:t>
            </a:r>
          </a:p>
          <a:p>
            <a:pPr lvl="1"/>
            <a:r>
              <a:rPr lang="en-US" sz="1600"/>
              <a:t>End-to-end full system test</a:t>
            </a:r>
          </a:p>
          <a:p>
            <a:pPr lvl="1"/>
            <a:r>
              <a:rPr lang="en-US" sz="1600"/>
              <a:t>Recovery System/Ground-Ops test</a:t>
            </a:r>
          </a:p>
          <a:p>
            <a:r>
              <a:rPr lang="en-US" sz="2000"/>
              <a:t>Sabot separation testing</a:t>
            </a:r>
          </a:p>
          <a:p>
            <a:pPr lvl="1"/>
            <a:r>
              <a:rPr lang="en-US" sz="1600"/>
              <a:t>Ballistic Range?</a:t>
            </a:r>
          </a:p>
          <a:p>
            <a:pPr>
              <a:buClrTx/>
            </a:pPr>
            <a:endParaRPr lang="en-US" sz="1600"/>
          </a:p>
        </p:txBody>
      </p:sp>
      <p:sp>
        <p:nvSpPr>
          <p:cNvPr id="7" name="TextBox 6">
            <a:extLst>
              <a:ext uri="{FF2B5EF4-FFF2-40B4-BE49-F238E27FC236}">
                <a16:creationId xmlns:a16="http://schemas.microsoft.com/office/drawing/2014/main" id="{6B114E5C-72EE-441D-9F67-85BF6994BC30}"/>
              </a:ext>
            </a:extLst>
          </p:cNvPr>
          <p:cNvSpPr txBox="1"/>
          <p:nvPr/>
        </p:nvSpPr>
        <p:spPr>
          <a:xfrm>
            <a:off x="0" y="685800"/>
            <a:ext cx="12192000" cy="707886"/>
          </a:xfrm>
          <a:prstGeom prst="rect">
            <a:avLst/>
          </a:prstGeom>
          <a:noFill/>
        </p:spPr>
        <p:txBody>
          <a:bodyPr wrap="square" lIns="91440" tIns="45720" rIns="91440" bIns="45720" rtlCol="0" anchor="t">
            <a:spAutoFit/>
          </a:bodyPr>
          <a:lstStyle/>
          <a:p>
            <a:r>
              <a:rPr lang="en-US" sz="2000" b="1" u="sng"/>
              <a:t>Objective:</a:t>
            </a:r>
            <a:r>
              <a:rPr lang="en-US" sz="2000"/>
              <a:t> Provide Verification and Validation proof for the fully integrated flight system and </a:t>
            </a:r>
            <a:r>
              <a:rPr lang="en-US" sz="2000" err="1"/>
              <a:t>ConOps</a:t>
            </a:r>
            <a:r>
              <a:rPr lang="en-US" sz="2000"/>
              <a:t> to meet FOP balloon flight requirements. </a:t>
            </a:r>
            <a:endParaRPr lang="en-US" sz="2000">
              <a:cs typeface="Arial"/>
            </a:endParaRPr>
          </a:p>
        </p:txBody>
      </p:sp>
      <p:pic>
        <p:nvPicPr>
          <p:cNvPr id="1026" name="Picture 2" descr="Capabilities of B61-12 Nuclear Bomb Increase Further – Federation Of  American Scientists">
            <a:extLst>
              <a:ext uri="{FF2B5EF4-FFF2-40B4-BE49-F238E27FC236}">
                <a16:creationId xmlns:a16="http://schemas.microsoft.com/office/drawing/2014/main" id="{1CB7D671-4A02-43AE-A3E6-3CA4F25CBDE4}"/>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8589" t="7072" r="9341" b="4982"/>
          <a:stretch/>
        </p:blipFill>
        <p:spPr bwMode="auto">
          <a:xfrm>
            <a:off x="9026645" y="1420399"/>
            <a:ext cx="3046805" cy="48190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489DB23-F353-431A-A00D-33DF8A13389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33423" y="4520432"/>
            <a:ext cx="3142725" cy="243395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a:extLst>
              <a:ext uri="{FF2B5EF4-FFF2-40B4-BE49-F238E27FC236}">
                <a16:creationId xmlns:a16="http://schemas.microsoft.com/office/drawing/2014/main" id="{64A5AE0C-EC4A-45D8-A613-1D4084D929E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33423" y="1420401"/>
            <a:ext cx="2841847" cy="30798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2900538"/>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FE36-3799-4560-AFC6-1C39DED24221}"/>
              </a:ext>
            </a:extLst>
          </p:cNvPr>
          <p:cNvSpPr>
            <a:spLocks noGrp="1"/>
          </p:cNvSpPr>
          <p:nvPr>
            <p:ph type="title"/>
          </p:nvPr>
        </p:nvSpPr>
        <p:spPr/>
        <p:txBody>
          <a:bodyPr/>
          <a:lstStyle/>
          <a:p>
            <a:r>
              <a:rPr lang="en-US"/>
              <a:t>Phase 2 – Drone Drop Test</a:t>
            </a:r>
          </a:p>
        </p:txBody>
      </p:sp>
      <p:sp>
        <p:nvSpPr>
          <p:cNvPr id="4" name="Date Placeholder 3">
            <a:extLst>
              <a:ext uri="{FF2B5EF4-FFF2-40B4-BE49-F238E27FC236}">
                <a16:creationId xmlns:a16="http://schemas.microsoft.com/office/drawing/2014/main" id="{FE1601FA-ABB6-4EF0-95EE-307D44996088}"/>
              </a:ext>
            </a:extLst>
          </p:cNvPr>
          <p:cNvSpPr>
            <a:spLocks noGrp="1"/>
          </p:cNvSpPr>
          <p:nvPr>
            <p:ph type="dt" sz="half" idx="2"/>
          </p:nvPr>
        </p:nvSpPr>
        <p:spPr>
          <a:xfrm>
            <a:off x="609600" y="6538664"/>
            <a:ext cx="2136347" cy="158861"/>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CD5CF5-5398-4CE2-AB79-608EE8A34E02}" type="datetime1">
              <a:rPr lang="en-US" smtClean="0"/>
              <a:pPr/>
              <a:t>10/31/22</a:t>
            </a:fld>
            <a:endParaRPr lang="en-US"/>
          </a:p>
        </p:txBody>
      </p:sp>
      <p:sp>
        <p:nvSpPr>
          <p:cNvPr id="5" name="Slide Number Placeholder 4">
            <a:extLst>
              <a:ext uri="{FF2B5EF4-FFF2-40B4-BE49-F238E27FC236}">
                <a16:creationId xmlns:a16="http://schemas.microsoft.com/office/drawing/2014/main" id="{23BC1344-B9FE-4538-B87E-A13064BCCD97}"/>
              </a:ext>
            </a:extLst>
          </p:cNvPr>
          <p:cNvSpPr>
            <a:spLocks noGrp="1"/>
          </p:cNvSpPr>
          <p:nvPr>
            <p:ph type="sldNum" sz="quarter" idx="4"/>
          </p:nvPr>
        </p:nvSpPr>
        <p:spPr/>
        <p:txBody>
          <a:bodyPr/>
          <a:lstStyle/>
          <a:p>
            <a:fld id="{757E6382-330F-4ABB-A4B2-19C4B06C8989}" type="slidenum">
              <a:rPr lang="en-US" smtClean="0"/>
              <a:t>20</a:t>
            </a:fld>
            <a:endParaRPr lang="en-US"/>
          </a:p>
        </p:txBody>
      </p:sp>
      <p:sp>
        <p:nvSpPr>
          <p:cNvPr id="6" name="Content Placeholder 2">
            <a:extLst>
              <a:ext uri="{FF2B5EF4-FFF2-40B4-BE49-F238E27FC236}">
                <a16:creationId xmlns:a16="http://schemas.microsoft.com/office/drawing/2014/main" id="{0666E0F4-CD38-4289-812D-29D4090E6AF8}"/>
              </a:ext>
            </a:extLst>
          </p:cNvPr>
          <p:cNvSpPr>
            <a:spLocks noGrp="1"/>
          </p:cNvSpPr>
          <p:nvPr>
            <p:ph idx="1"/>
          </p:nvPr>
        </p:nvSpPr>
        <p:spPr>
          <a:xfrm>
            <a:off x="1" y="1400252"/>
            <a:ext cx="9086850" cy="5412028"/>
          </a:xfrm>
          <a:solidFill>
            <a:schemeClr val="bg1"/>
          </a:solidFill>
        </p:spPr>
        <p:txBody>
          <a:bodyPr vert="horz" lIns="91440" tIns="45720" rIns="91440" bIns="45720" rtlCol="0" anchor="t">
            <a:noAutofit/>
          </a:bodyPr>
          <a:lstStyle/>
          <a:p>
            <a:pPr>
              <a:buClrTx/>
            </a:pPr>
            <a:r>
              <a:rPr lang="en-US" sz="2000">
                <a:latin typeface="Arial"/>
                <a:cs typeface="Arial"/>
              </a:rPr>
              <a:t>Units: 3 EDU-2</a:t>
            </a:r>
          </a:p>
          <a:p>
            <a:pPr lvl="1"/>
            <a:r>
              <a:rPr lang="en-US" sz="1600">
                <a:latin typeface="Arial"/>
                <a:cs typeface="Arial"/>
              </a:rPr>
              <a:t>Only QTY 2 units with instrumented payload</a:t>
            </a:r>
          </a:p>
          <a:p>
            <a:pPr lvl="1"/>
            <a:r>
              <a:rPr lang="en-US" sz="1600">
                <a:latin typeface="Arial"/>
                <a:cs typeface="Arial"/>
              </a:rPr>
              <a:t>Multiple dummy mass payloads</a:t>
            </a:r>
          </a:p>
          <a:p>
            <a:pPr lvl="1"/>
            <a:r>
              <a:rPr lang="en-US" sz="1600">
                <a:latin typeface="Arial"/>
                <a:cs typeface="Arial"/>
              </a:rPr>
              <a:t>No Launch Platform testing</a:t>
            </a:r>
          </a:p>
          <a:p>
            <a:pPr lvl="1"/>
            <a:r>
              <a:rPr lang="en-US" sz="1600">
                <a:latin typeface="Arial"/>
                <a:cs typeface="Arial"/>
              </a:rPr>
              <a:t>Need drone with lift capability between 2kg (Payload only) and 10 kg (full fidelity Flight Unit)</a:t>
            </a:r>
          </a:p>
          <a:p>
            <a:pPr lvl="1"/>
            <a:r>
              <a:rPr lang="en-US" sz="1600">
                <a:latin typeface="Arial"/>
                <a:cs typeface="Arial"/>
              </a:rPr>
              <a:t>Follow-me mini-drone</a:t>
            </a:r>
          </a:p>
          <a:p>
            <a:pPr lvl="2"/>
            <a:r>
              <a:rPr lang="en-US" sz="1400">
                <a:latin typeface="Arial"/>
                <a:cs typeface="Arial"/>
              </a:rPr>
              <a:t>Something we can drop repeatedly </a:t>
            </a:r>
          </a:p>
          <a:p>
            <a:pPr>
              <a:buClrTx/>
            </a:pPr>
            <a:r>
              <a:rPr lang="en-US" sz="2000">
                <a:latin typeface="Arial"/>
                <a:cs typeface="Arial"/>
              </a:rPr>
              <a:t>System Success Criteria:</a:t>
            </a:r>
          </a:p>
          <a:p>
            <a:pPr lvl="1"/>
            <a:r>
              <a:rPr lang="en-US" sz="1600">
                <a:solidFill>
                  <a:srgbClr val="FF0000"/>
                </a:solidFill>
                <a:latin typeface="Arial"/>
                <a:cs typeface="Arial"/>
              </a:rPr>
              <a:t>One successful payload ejection during free-fall</a:t>
            </a:r>
          </a:p>
          <a:p>
            <a:pPr lvl="1"/>
            <a:r>
              <a:rPr lang="en-US" sz="1600">
                <a:latin typeface="Arial"/>
                <a:cs typeface="Arial"/>
              </a:rPr>
              <a:t>Data recovered from landed memory chip</a:t>
            </a:r>
          </a:p>
          <a:p>
            <a:pPr>
              <a:buClrTx/>
            </a:pPr>
            <a:r>
              <a:rPr lang="en-US" sz="2000">
                <a:latin typeface="Arial"/>
                <a:cs typeface="Arial"/>
              </a:rPr>
              <a:t>Data Success Criteria:</a:t>
            </a:r>
          </a:p>
          <a:p>
            <a:pPr lvl="1"/>
            <a:r>
              <a:rPr lang="en-US" sz="1600">
                <a:latin typeface="Arial"/>
                <a:cs typeface="Arial"/>
              </a:rPr>
              <a:t>Avionics data recorded and recovered after hard landing</a:t>
            </a:r>
            <a:endParaRPr lang="en-US" sz="1200">
              <a:latin typeface="Arial"/>
              <a:cs typeface="Arial"/>
            </a:endParaRPr>
          </a:p>
          <a:p>
            <a:pPr lvl="1"/>
            <a:r>
              <a:rPr lang="en-US" sz="1600">
                <a:latin typeface="Arial"/>
                <a:cs typeface="Arial"/>
              </a:rPr>
              <a:t>Impact data parameters quantified</a:t>
            </a:r>
          </a:p>
          <a:p>
            <a:pPr lvl="2"/>
            <a:r>
              <a:rPr lang="en-US" sz="1400">
                <a:latin typeface="Arial"/>
                <a:cs typeface="Arial"/>
              </a:rPr>
              <a:t>Standalone impact accelerometer sys?</a:t>
            </a:r>
          </a:p>
          <a:p>
            <a:pPr lvl="2"/>
            <a:r>
              <a:rPr lang="en-US" sz="1400">
                <a:latin typeface="Arial"/>
                <a:cs typeface="Arial"/>
              </a:rPr>
              <a:t>Tumbling and off-nominal impacts</a:t>
            </a:r>
          </a:p>
          <a:p>
            <a:pPr lvl="1"/>
            <a:r>
              <a:rPr lang="en-US" sz="1600">
                <a:latin typeface="Arial"/>
                <a:cs typeface="Arial"/>
              </a:rPr>
              <a:t>HD Video of ejection and landing</a:t>
            </a:r>
          </a:p>
          <a:p>
            <a:pPr lvl="1"/>
            <a:r>
              <a:rPr lang="en-US" sz="1600">
                <a:latin typeface="Arial"/>
                <a:cs typeface="Arial"/>
              </a:rPr>
              <a:t>Soil data for future LS-DYNA run correlation?</a:t>
            </a:r>
          </a:p>
          <a:p>
            <a:pPr lvl="1"/>
            <a:endParaRPr lang="en-US" sz="1600">
              <a:latin typeface="Arial"/>
              <a:cs typeface="Arial"/>
            </a:endParaRPr>
          </a:p>
        </p:txBody>
      </p:sp>
      <p:sp>
        <p:nvSpPr>
          <p:cNvPr id="7" name="TextBox 6">
            <a:extLst>
              <a:ext uri="{FF2B5EF4-FFF2-40B4-BE49-F238E27FC236}">
                <a16:creationId xmlns:a16="http://schemas.microsoft.com/office/drawing/2014/main" id="{6B114E5C-72EE-441D-9F67-85BF6994BC30}"/>
              </a:ext>
            </a:extLst>
          </p:cNvPr>
          <p:cNvSpPr txBox="1"/>
          <p:nvPr/>
        </p:nvSpPr>
        <p:spPr>
          <a:xfrm>
            <a:off x="0" y="685800"/>
            <a:ext cx="12192000" cy="707886"/>
          </a:xfrm>
          <a:prstGeom prst="rect">
            <a:avLst/>
          </a:prstGeom>
          <a:noFill/>
        </p:spPr>
        <p:txBody>
          <a:bodyPr wrap="square" lIns="91440" tIns="45720" rIns="91440" bIns="45720" rtlCol="0" anchor="t">
            <a:spAutoFit/>
          </a:bodyPr>
          <a:lstStyle/>
          <a:p>
            <a:r>
              <a:rPr lang="en-US" sz="2000" b="1" u="sng"/>
              <a:t>Objective:</a:t>
            </a:r>
            <a:r>
              <a:rPr lang="en-US" sz="2000"/>
              <a:t> Perform low-altitude (~500ft) drop test of Payload and Ballast systems to test data recovery capability and ejection mechanism</a:t>
            </a:r>
            <a:endParaRPr lang="en-US" sz="2000">
              <a:cs typeface="Arial"/>
            </a:endParaRPr>
          </a:p>
        </p:txBody>
      </p:sp>
      <p:sp>
        <p:nvSpPr>
          <p:cNvPr id="3" name="TextBox 2">
            <a:extLst>
              <a:ext uri="{FF2B5EF4-FFF2-40B4-BE49-F238E27FC236}">
                <a16:creationId xmlns:a16="http://schemas.microsoft.com/office/drawing/2014/main" id="{98A24868-EFF9-412A-8225-B8FA410F95ED}"/>
              </a:ext>
            </a:extLst>
          </p:cNvPr>
          <p:cNvSpPr txBox="1"/>
          <p:nvPr/>
        </p:nvSpPr>
        <p:spPr>
          <a:xfrm>
            <a:off x="6960268" y="3765884"/>
            <a:ext cx="4704348" cy="1200329"/>
          </a:xfrm>
          <a:prstGeom prst="rect">
            <a:avLst/>
          </a:prstGeom>
          <a:noFill/>
        </p:spPr>
        <p:txBody>
          <a:bodyPr wrap="square" rtlCol="0">
            <a:spAutoFit/>
          </a:bodyPr>
          <a:lstStyle/>
          <a:p>
            <a:r>
              <a:rPr lang="en-US"/>
              <a:t>Dev needed:</a:t>
            </a:r>
          </a:p>
          <a:p>
            <a:r>
              <a:rPr lang="en-US"/>
              <a:t>	Arming detection for ejection</a:t>
            </a:r>
          </a:p>
          <a:p>
            <a:r>
              <a:rPr lang="en-US"/>
              <a:t>	auto timed release and ejection</a:t>
            </a:r>
          </a:p>
          <a:p>
            <a:endParaRPr lang="en-US"/>
          </a:p>
        </p:txBody>
      </p:sp>
    </p:spTree>
    <p:extLst>
      <p:ext uri="{BB962C8B-B14F-4D97-AF65-F5344CB8AC3E}">
        <p14:creationId xmlns:p14="http://schemas.microsoft.com/office/powerpoint/2010/main" val="402182856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9FE36-3799-4560-AFC6-1C39DED24221}"/>
              </a:ext>
            </a:extLst>
          </p:cNvPr>
          <p:cNvSpPr>
            <a:spLocks noGrp="1"/>
          </p:cNvSpPr>
          <p:nvPr>
            <p:ph type="title"/>
          </p:nvPr>
        </p:nvSpPr>
        <p:spPr/>
        <p:txBody>
          <a:bodyPr/>
          <a:lstStyle/>
          <a:p>
            <a:r>
              <a:rPr lang="en-US"/>
              <a:t>Phase 2 – Helicopter Drop Test</a:t>
            </a:r>
          </a:p>
        </p:txBody>
      </p:sp>
      <p:sp>
        <p:nvSpPr>
          <p:cNvPr id="4" name="Date Placeholder 3">
            <a:extLst>
              <a:ext uri="{FF2B5EF4-FFF2-40B4-BE49-F238E27FC236}">
                <a16:creationId xmlns:a16="http://schemas.microsoft.com/office/drawing/2014/main" id="{FE1601FA-ABB6-4EF0-95EE-307D44996088}"/>
              </a:ext>
            </a:extLst>
          </p:cNvPr>
          <p:cNvSpPr>
            <a:spLocks noGrp="1"/>
          </p:cNvSpPr>
          <p:nvPr>
            <p:ph type="dt" sz="half" idx="2"/>
          </p:nvPr>
        </p:nvSpPr>
        <p:spPr>
          <a:xfrm>
            <a:off x="609600" y="6538664"/>
            <a:ext cx="2136347" cy="158861"/>
          </a:xfrm>
          <a:prstGeom prst="rect">
            <a:avLst/>
          </a:prstGeom>
        </p:spPr>
        <p:txBody>
          <a:bodyPr vert="horz" lIns="91440" tIns="45720" rIns="91440" bIns="45720" rtlCol="0" anchor="ctr"/>
          <a:lstStyle>
            <a:defPPr>
              <a:defRPr lang="en-US"/>
            </a:defPPr>
            <a:lvl1pPr marL="0" algn="l" defTabSz="914400" rtl="0" eaLnBrk="1" latinLnBrk="0" hangingPunct="1">
              <a:defRPr sz="1050" kern="1200">
                <a:solidFill>
                  <a:schemeClr val="tx1">
                    <a:lumMod val="50000"/>
                    <a:lumOff val="50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0DCD5CF5-5398-4CE2-AB79-608EE8A34E02}" type="datetime1">
              <a:rPr lang="en-US" smtClean="0"/>
              <a:pPr/>
              <a:t>10/31/22</a:t>
            </a:fld>
            <a:endParaRPr lang="en-US"/>
          </a:p>
        </p:txBody>
      </p:sp>
      <p:sp>
        <p:nvSpPr>
          <p:cNvPr id="5" name="Slide Number Placeholder 4">
            <a:extLst>
              <a:ext uri="{FF2B5EF4-FFF2-40B4-BE49-F238E27FC236}">
                <a16:creationId xmlns:a16="http://schemas.microsoft.com/office/drawing/2014/main" id="{23BC1344-B9FE-4538-B87E-A13064BCCD97}"/>
              </a:ext>
            </a:extLst>
          </p:cNvPr>
          <p:cNvSpPr>
            <a:spLocks noGrp="1"/>
          </p:cNvSpPr>
          <p:nvPr>
            <p:ph type="sldNum" sz="quarter" idx="4"/>
          </p:nvPr>
        </p:nvSpPr>
        <p:spPr/>
        <p:txBody>
          <a:bodyPr/>
          <a:lstStyle/>
          <a:p>
            <a:fld id="{757E6382-330F-4ABB-A4B2-19C4B06C8989}" type="slidenum">
              <a:rPr lang="en-US" smtClean="0"/>
              <a:t>21</a:t>
            </a:fld>
            <a:endParaRPr lang="en-US"/>
          </a:p>
        </p:txBody>
      </p:sp>
      <p:sp>
        <p:nvSpPr>
          <p:cNvPr id="6" name="Content Placeholder 2">
            <a:extLst>
              <a:ext uri="{FF2B5EF4-FFF2-40B4-BE49-F238E27FC236}">
                <a16:creationId xmlns:a16="http://schemas.microsoft.com/office/drawing/2014/main" id="{0666E0F4-CD38-4289-812D-29D4090E6AF8}"/>
              </a:ext>
            </a:extLst>
          </p:cNvPr>
          <p:cNvSpPr>
            <a:spLocks noGrp="1"/>
          </p:cNvSpPr>
          <p:nvPr>
            <p:ph idx="1"/>
          </p:nvPr>
        </p:nvSpPr>
        <p:spPr>
          <a:xfrm>
            <a:off x="1" y="1672103"/>
            <a:ext cx="9086850" cy="4454226"/>
          </a:xfrm>
          <a:solidFill>
            <a:schemeClr val="bg1"/>
          </a:solidFill>
        </p:spPr>
        <p:txBody>
          <a:bodyPr vert="horz" lIns="91440" tIns="45720" rIns="91440" bIns="45720" rtlCol="0" anchor="t">
            <a:noAutofit/>
          </a:bodyPr>
          <a:lstStyle/>
          <a:p>
            <a:pPr>
              <a:buClrTx/>
            </a:pPr>
            <a:r>
              <a:rPr lang="en-US" sz="2000">
                <a:latin typeface="Arial"/>
                <a:cs typeface="Arial"/>
              </a:rPr>
              <a:t>Units: QTY 8 Flight Units, QTY 1 Launch Platform </a:t>
            </a:r>
          </a:p>
          <a:p>
            <a:pPr lvl="1"/>
            <a:r>
              <a:rPr lang="en-US" sz="1600">
                <a:latin typeface="Arial"/>
                <a:cs typeface="Arial"/>
              </a:rPr>
              <a:t>Only QTY 3 units with instrumented payload</a:t>
            </a:r>
          </a:p>
          <a:p>
            <a:pPr lvl="1"/>
            <a:r>
              <a:rPr lang="en-US" sz="1600">
                <a:latin typeface="Arial"/>
                <a:cs typeface="Arial"/>
              </a:rPr>
              <a:t>Recovery System/Ground-Ops Hardware</a:t>
            </a:r>
          </a:p>
          <a:p>
            <a:pPr lvl="1"/>
            <a:r>
              <a:rPr lang="en-US" sz="1600">
                <a:latin typeface="Arial"/>
                <a:cs typeface="Arial"/>
              </a:rPr>
              <a:t>Any necessary safety hardware</a:t>
            </a:r>
          </a:p>
          <a:p>
            <a:pPr>
              <a:buClrTx/>
            </a:pPr>
            <a:r>
              <a:rPr lang="en-US" sz="2000">
                <a:latin typeface="Arial"/>
                <a:cs typeface="Arial"/>
              </a:rPr>
              <a:t>System Success Criteria:</a:t>
            </a:r>
          </a:p>
          <a:p>
            <a:pPr lvl="1"/>
            <a:r>
              <a:rPr lang="en-US" sz="1600">
                <a:latin typeface="Arial"/>
                <a:cs typeface="Arial"/>
              </a:rPr>
              <a:t>Successful release of Capsules from Launch Platform</a:t>
            </a:r>
          </a:p>
          <a:p>
            <a:pPr lvl="1"/>
            <a:r>
              <a:rPr lang="en-US" sz="1600">
                <a:latin typeface="Arial"/>
                <a:cs typeface="Arial"/>
              </a:rPr>
              <a:t>At least one successful Payload ejection from Ballast during free-fall</a:t>
            </a:r>
          </a:p>
          <a:p>
            <a:pPr lvl="1"/>
            <a:r>
              <a:rPr lang="en-US" sz="1600">
                <a:latin typeface="Arial"/>
                <a:cs typeface="Arial"/>
              </a:rPr>
              <a:t>Recovery System enables landed system location</a:t>
            </a:r>
          </a:p>
          <a:p>
            <a:pPr>
              <a:buClrTx/>
            </a:pPr>
            <a:r>
              <a:rPr lang="en-US" sz="2000">
                <a:latin typeface="Arial"/>
                <a:cs typeface="Arial"/>
              </a:rPr>
              <a:t>Data Success Criteria:</a:t>
            </a:r>
          </a:p>
          <a:p>
            <a:pPr lvl="1"/>
            <a:r>
              <a:rPr lang="en-US" sz="1600">
                <a:latin typeface="Arial"/>
                <a:cs typeface="Arial"/>
              </a:rPr>
              <a:t>HD Video of Release, Ejection, and Landing</a:t>
            </a:r>
          </a:p>
          <a:p>
            <a:pPr lvl="1"/>
            <a:r>
              <a:rPr lang="en-US" sz="1600">
                <a:latin typeface="Arial"/>
                <a:cs typeface="Arial"/>
              </a:rPr>
              <a:t>Recover recorded flight data</a:t>
            </a:r>
          </a:p>
          <a:p>
            <a:pPr lvl="1"/>
            <a:endParaRPr lang="en-US" sz="1600">
              <a:latin typeface="Arial"/>
              <a:cs typeface="Arial"/>
            </a:endParaRPr>
          </a:p>
        </p:txBody>
      </p:sp>
      <p:sp>
        <p:nvSpPr>
          <p:cNvPr id="7" name="TextBox 6">
            <a:extLst>
              <a:ext uri="{FF2B5EF4-FFF2-40B4-BE49-F238E27FC236}">
                <a16:creationId xmlns:a16="http://schemas.microsoft.com/office/drawing/2014/main" id="{6B114E5C-72EE-441D-9F67-85BF6994BC30}"/>
              </a:ext>
            </a:extLst>
          </p:cNvPr>
          <p:cNvSpPr txBox="1"/>
          <p:nvPr/>
        </p:nvSpPr>
        <p:spPr>
          <a:xfrm>
            <a:off x="0" y="685800"/>
            <a:ext cx="12192000" cy="1015663"/>
          </a:xfrm>
          <a:prstGeom prst="rect">
            <a:avLst/>
          </a:prstGeom>
          <a:noFill/>
        </p:spPr>
        <p:txBody>
          <a:bodyPr wrap="square" lIns="91440" tIns="45720" rIns="91440" bIns="45720" rtlCol="0" anchor="t">
            <a:spAutoFit/>
          </a:bodyPr>
          <a:lstStyle/>
          <a:p>
            <a:r>
              <a:rPr lang="en-US" sz="2000" b="1" u="sng"/>
              <a:t>Objective:</a:t>
            </a:r>
            <a:r>
              <a:rPr lang="en-US" sz="2000"/>
              <a:t> Use simulated commands and flight profiles to test the end-to-end baselined flight </a:t>
            </a:r>
            <a:r>
              <a:rPr lang="en-US" sz="2000" err="1"/>
              <a:t>ConOps</a:t>
            </a:r>
            <a:r>
              <a:rPr lang="en-US" sz="2000"/>
              <a:t> on all systems from pre-flight </a:t>
            </a:r>
            <a:r>
              <a:rPr lang="en-US" sz="2000" err="1"/>
              <a:t>gound</a:t>
            </a:r>
            <a:r>
              <a:rPr lang="en-US" sz="2000"/>
              <a:t>-ops to post-flight recovery-ops. Test landed payload dispersion and recovery system.</a:t>
            </a:r>
            <a:endParaRPr lang="en-US" sz="2000">
              <a:cs typeface="Arial"/>
            </a:endParaRPr>
          </a:p>
        </p:txBody>
      </p:sp>
      <p:pic>
        <p:nvPicPr>
          <p:cNvPr id="3074" name="Picture 2">
            <a:extLst>
              <a:ext uri="{FF2B5EF4-FFF2-40B4-BE49-F238E27FC236}">
                <a16:creationId xmlns:a16="http://schemas.microsoft.com/office/drawing/2014/main" id="{3B4E8137-2078-4432-9394-B776AA1F0FB9}"/>
              </a:ext>
            </a:extLst>
          </p:cNvPr>
          <p:cNvPicPr>
            <a:picLocks noChangeAspect="1" noChangeArrowheads="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549911" y="4003589"/>
            <a:ext cx="5514403" cy="28544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EBCDFF0F-10F1-4211-AC85-B3F68112A87E}"/>
              </a:ext>
            </a:extLst>
          </p:cNvPr>
          <p:cNvPicPr>
            <a:picLocks noChangeAspect="1"/>
          </p:cNvPicPr>
          <p:nvPr/>
        </p:nvPicPr>
        <p:blipFill rotWithShape="1">
          <a:blip r:embed="rId3"/>
          <a:srcRect l="10920" t="6889" r="15997" b="4712"/>
          <a:stretch/>
        </p:blipFill>
        <p:spPr>
          <a:xfrm>
            <a:off x="10039512" y="1383901"/>
            <a:ext cx="2024802" cy="2605150"/>
          </a:xfrm>
          <a:prstGeom prst="rect">
            <a:avLst/>
          </a:prstGeom>
        </p:spPr>
      </p:pic>
      <p:grpSp>
        <p:nvGrpSpPr>
          <p:cNvPr id="16" name="Group 15">
            <a:extLst>
              <a:ext uri="{FF2B5EF4-FFF2-40B4-BE49-F238E27FC236}">
                <a16:creationId xmlns:a16="http://schemas.microsoft.com/office/drawing/2014/main" id="{2F19FAAD-C48A-4511-ACFF-03A42CD81A57}"/>
              </a:ext>
            </a:extLst>
          </p:cNvPr>
          <p:cNvGrpSpPr/>
          <p:nvPr/>
        </p:nvGrpSpPr>
        <p:grpSpPr>
          <a:xfrm>
            <a:off x="7678968" y="1392020"/>
            <a:ext cx="1916701" cy="2680399"/>
            <a:chOff x="7678968" y="1392020"/>
            <a:chExt cx="1916701" cy="2680399"/>
          </a:xfrm>
        </p:grpSpPr>
        <p:grpSp>
          <p:nvGrpSpPr>
            <p:cNvPr id="11" name="Group 10">
              <a:extLst>
                <a:ext uri="{FF2B5EF4-FFF2-40B4-BE49-F238E27FC236}">
                  <a16:creationId xmlns:a16="http://schemas.microsoft.com/office/drawing/2014/main" id="{B4D86C3A-C6F1-4142-8B18-6D38F92B4631}"/>
                </a:ext>
              </a:extLst>
            </p:cNvPr>
            <p:cNvGrpSpPr/>
            <p:nvPr/>
          </p:nvGrpSpPr>
          <p:grpSpPr>
            <a:xfrm>
              <a:off x="7678968" y="1672103"/>
              <a:ext cx="1916701" cy="2400316"/>
              <a:chOff x="7661786" y="1442905"/>
              <a:chExt cx="1959827" cy="2454324"/>
            </a:xfrm>
          </p:grpSpPr>
          <p:pic>
            <p:nvPicPr>
              <p:cNvPr id="3076" name="Picture 4">
                <a:extLst>
                  <a:ext uri="{FF2B5EF4-FFF2-40B4-BE49-F238E27FC236}">
                    <a16:creationId xmlns:a16="http://schemas.microsoft.com/office/drawing/2014/main" id="{B9E83009-1031-4C04-9849-2F88C46F1D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61786" y="1442905"/>
                <a:ext cx="926160" cy="245432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F60FC22-B95F-46C8-9E4D-6CACBE11BB5E}"/>
                  </a:ext>
                </a:extLst>
              </p:cNvPr>
              <p:cNvSpPr txBox="1"/>
              <p:nvPr/>
            </p:nvSpPr>
            <p:spPr>
              <a:xfrm>
                <a:off x="8552089" y="2018377"/>
                <a:ext cx="1069524" cy="646331"/>
              </a:xfrm>
              <a:prstGeom prst="rect">
                <a:avLst/>
              </a:prstGeom>
              <a:noFill/>
            </p:spPr>
            <p:txBody>
              <a:bodyPr wrap="none" rtlCol="0">
                <a:spAutoFit/>
              </a:bodyPr>
              <a:lstStyle/>
              <a:p>
                <a:r>
                  <a:rPr lang="en-US"/>
                  <a:t>Capsule</a:t>
                </a:r>
              </a:p>
              <a:p>
                <a:r>
                  <a:rPr lang="en-US"/>
                  <a:t>Ejection</a:t>
                </a:r>
              </a:p>
            </p:txBody>
          </p:sp>
        </p:grpSp>
        <p:sp>
          <p:nvSpPr>
            <p:cNvPr id="15" name="Arrow: Up 14">
              <a:extLst>
                <a:ext uri="{FF2B5EF4-FFF2-40B4-BE49-F238E27FC236}">
                  <a16:creationId xmlns:a16="http://schemas.microsoft.com/office/drawing/2014/main" id="{2F28B737-FBE3-41FE-AF17-0D947741B865}"/>
                </a:ext>
              </a:extLst>
            </p:cNvPr>
            <p:cNvSpPr/>
            <p:nvPr/>
          </p:nvSpPr>
          <p:spPr>
            <a:xfrm>
              <a:off x="7797113" y="1392020"/>
              <a:ext cx="135925" cy="2965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Arrow: Up 20">
              <a:extLst>
                <a:ext uri="{FF2B5EF4-FFF2-40B4-BE49-F238E27FC236}">
                  <a16:creationId xmlns:a16="http://schemas.microsoft.com/office/drawing/2014/main" id="{06CD3A6E-AE5E-4CBF-ABBE-75E96F57410D}"/>
                </a:ext>
              </a:extLst>
            </p:cNvPr>
            <p:cNvSpPr/>
            <p:nvPr/>
          </p:nvSpPr>
          <p:spPr>
            <a:xfrm>
              <a:off x="8308918" y="1392020"/>
              <a:ext cx="135925" cy="2965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Arrow: Up 21">
              <a:extLst>
                <a:ext uri="{FF2B5EF4-FFF2-40B4-BE49-F238E27FC236}">
                  <a16:creationId xmlns:a16="http://schemas.microsoft.com/office/drawing/2014/main" id="{3941C381-F15E-4883-81A2-82325812AF92}"/>
                </a:ext>
              </a:extLst>
            </p:cNvPr>
            <p:cNvSpPr/>
            <p:nvPr/>
          </p:nvSpPr>
          <p:spPr>
            <a:xfrm>
              <a:off x="8051183" y="1392020"/>
              <a:ext cx="135925" cy="29656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TextBox 2">
            <a:extLst>
              <a:ext uri="{FF2B5EF4-FFF2-40B4-BE49-F238E27FC236}">
                <a16:creationId xmlns:a16="http://schemas.microsoft.com/office/drawing/2014/main" id="{12267538-E8A9-4B93-9D63-8FBD0FD50CE4}"/>
              </a:ext>
            </a:extLst>
          </p:cNvPr>
          <p:cNvSpPr txBox="1"/>
          <p:nvPr/>
        </p:nvSpPr>
        <p:spPr>
          <a:xfrm>
            <a:off x="1485900" y="5901489"/>
            <a:ext cx="4866774" cy="646331"/>
          </a:xfrm>
          <a:prstGeom prst="rect">
            <a:avLst/>
          </a:prstGeom>
          <a:noFill/>
        </p:spPr>
        <p:txBody>
          <a:bodyPr wrap="square" rtlCol="0">
            <a:spAutoFit/>
          </a:bodyPr>
          <a:lstStyle/>
          <a:p>
            <a:r>
              <a:rPr lang="en-US"/>
              <a:t>Qty scope can be driven by left over </a:t>
            </a:r>
            <a:r>
              <a:rPr lang="en-US" err="1"/>
              <a:t>cif</a:t>
            </a:r>
            <a:r>
              <a:rPr lang="en-US"/>
              <a:t> funds</a:t>
            </a:r>
          </a:p>
          <a:p>
            <a:r>
              <a:rPr lang="en-US"/>
              <a:t>Ask about bulk printing</a:t>
            </a:r>
          </a:p>
        </p:txBody>
      </p:sp>
    </p:spTree>
    <p:extLst>
      <p:ext uri="{BB962C8B-B14F-4D97-AF65-F5344CB8AC3E}">
        <p14:creationId xmlns:p14="http://schemas.microsoft.com/office/powerpoint/2010/main" val="376375640"/>
      </p:ext>
    </p:extLst>
  </p:cSld>
  <p:clrMapOvr>
    <a:masterClrMapping/>
  </p:clrMapOvr>
  <p:transition>
    <p:fade/>
  </p:transition>
</p:sld>
</file>

<file path=ppt/theme/theme1.xml><?xml version="1.0" encoding="utf-8"?>
<a:theme xmlns:a="http://schemas.openxmlformats.org/drawingml/2006/main" name="Theme1">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FB0DFC85-A20F-403B-A7FE-99229F1B3EF3}" vid="{B82B39DB-5248-414D-B408-F467215EBF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5E0FDAE9BC2A84E9442B36AC423CE2A" ma:contentTypeVersion="13" ma:contentTypeDescription="Create a new document." ma:contentTypeScope="" ma:versionID="5307967e290b3634f1930ee1128928d9">
  <xsd:schema xmlns:xsd="http://www.w3.org/2001/XMLSchema" xmlns:xs="http://www.w3.org/2001/XMLSchema" xmlns:p="http://schemas.microsoft.com/office/2006/metadata/properties" xmlns:ns2="bea33882-dfdc-4c10-9ca8-35e8fc7317e7" xmlns:ns3="a6e73ccc-0e72-4f8d-9208-7050b64711fd" targetNamespace="http://schemas.microsoft.com/office/2006/metadata/properties" ma:root="true" ma:fieldsID="3d972ac9ba1068dff4891096a22bd6bd" ns2:_="" ns3:_="">
    <xsd:import namespace="bea33882-dfdc-4c10-9ca8-35e8fc7317e7"/>
    <xsd:import namespace="a6e73ccc-0e72-4f8d-9208-7050b64711fd"/>
    <xsd:element name="properties">
      <xsd:complexType>
        <xsd:sequence>
          <xsd:element name="documentManagement">
            <xsd:complexType>
              <xsd:all>
                <xsd:element ref="ns2:MediaServiceMetadata" minOccurs="0"/>
                <xsd:element ref="ns2:MediaServiceFastMetadata" minOccurs="0"/>
                <xsd:element ref="ns3:TaxCatchAll" minOccurs="0"/>
                <xsd:element ref="ns2:MediaServiceGenerationTime" minOccurs="0"/>
                <xsd:element ref="ns2:MediaServiceEventHashCode" minOccurs="0"/>
                <xsd:element ref="ns2:lcf76f155ced4ddcb4097134ff3c332f" minOccurs="0"/>
                <xsd:element ref="ns2:MediaLengthInSeconds"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a33882-dfdc-4c10-9ca8-35e8fc7317e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fb68aea-d2ee-4a6c-85e6-e4b5686e96e8" ma:termSetId="09814cd3-568e-fe90-9814-8d621ff8fb84" ma:anchorId="fba54fb3-c3e1-fe81-a776-ca4b69148c4d" ma:open="true" ma:isKeyword="false">
      <xsd:complexType>
        <xsd:sequence>
          <xsd:element ref="pc:Terms" minOccurs="0" maxOccurs="1"/>
        </xsd:sequence>
      </xsd:complexType>
    </xsd:element>
    <xsd:element name="MediaLengthInSeconds" ma:index="15" nillable="true" ma:displayName="MediaLengthInSeconds" ma:hidden="true" ma:internalName="MediaLengthInSeconds" ma:readOnly="true">
      <xsd:simpleType>
        <xsd:restriction base="dms:Unknown"/>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6e73ccc-0e72-4f8d-9208-7050b64711fd"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486ee0f-b5a3-4068-b80f-afa504a166f3}" ma:internalName="TaxCatchAll" ma:showField="CatchAllData" ma:web="a6e73ccc-0e72-4f8d-9208-7050b64711f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bea33882-dfdc-4c10-9ca8-35e8fc7317e7">
      <Terms xmlns="http://schemas.microsoft.com/office/infopath/2007/PartnerControls"/>
    </lcf76f155ced4ddcb4097134ff3c332f>
    <TaxCatchAll xmlns="a6e73ccc-0e72-4f8d-9208-7050b64711fd" xsi:nil="true"/>
  </documentManagement>
</p:properties>
</file>

<file path=customXml/itemProps1.xml><?xml version="1.0" encoding="utf-8"?>
<ds:datastoreItem xmlns:ds="http://schemas.openxmlformats.org/officeDocument/2006/customXml" ds:itemID="{C627DDB8-9004-40D5-8C21-270625B95DD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a33882-dfdc-4c10-9ca8-35e8fc7317e7"/>
    <ds:schemaRef ds:uri="a6e73ccc-0e72-4f8d-9208-7050b64711f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D3CFFF-923A-4511-B84E-D338E826F254}">
  <ds:schemaRefs>
    <ds:schemaRef ds:uri="http://schemas.microsoft.com/sharepoint/v3/contenttype/forms"/>
  </ds:schemaRefs>
</ds:datastoreItem>
</file>

<file path=customXml/itemProps3.xml><?xml version="1.0" encoding="utf-8"?>
<ds:datastoreItem xmlns:ds="http://schemas.openxmlformats.org/officeDocument/2006/customXml" ds:itemID="{8A7B3A50-B309-467E-B612-E7C4597B12F3}">
  <ds:schemaRefs>
    <ds:schemaRef ds:uri="http://schemas.microsoft.com/office/2006/documentManagement/types"/>
    <ds:schemaRef ds:uri="http://purl.org/dc/elements/1.1/"/>
    <ds:schemaRef ds:uri="http://schemas.microsoft.com/office/2006/metadata/properties"/>
    <ds:schemaRef ds:uri="http://www.w3.org/XML/1998/namespace"/>
    <ds:schemaRef ds:uri="a6e73ccc-0e72-4f8d-9208-7050b64711fd"/>
    <ds:schemaRef ds:uri="http://purl.org/dc/terms/"/>
    <ds:schemaRef ds:uri="http://schemas.microsoft.com/office/infopath/2007/PartnerControls"/>
    <ds:schemaRef ds:uri="http://schemas.openxmlformats.org/package/2006/metadata/core-properties"/>
    <ds:schemaRef ds:uri="bea33882-dfdc-4c10-9ca8-35e8fc7317e7"/>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Theme1</Template>
  <TotalTime>4822</TotalTime>
  <Words>2966</Words>
  <Application>Microsoft Macintosh PowerPoint</Application>
  <PresentationFormat>Widescreen</PresentationFormat>
  <Paragraphs>410</Paragraphs>
  <Slides>21</Slides>
  <Notes>10</Notes>
  <HiddenSlides>0</HiddenSlides>
  <MMClips>1</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Cambria</vt:lpstr>
      <vt:lpstr>Cambria Math</vt:lpstr>
      <vt:lpstr>Garamond</vt:lpstr>
      <vt:lpstr>Times</vt:lpstr>
      <vt:lpstr>Times New Roman</vt:lpstr>
      <vt:lpstr>Wingdings</vt:lpstr>
      <vt:lpstr>Theme1</vt:lpstr>
      <vt:lpstr>SPEED – Stratospheric Projectile Experiment of Entry Dynamics </vt:lpstr>
      <vt:lpstr>Problem </vt:lpstr>
      <vt:lpstr>Stratospheric Projectile Experiment of Entry Dynamics (SPEED)</vt:lpstr>
      <vt:lpstr>Driving Requirements</vt:lpstr>
      <vt:lpstr>ConOps</vt:lpstr>
      <vt:lpstr>Avionics ConOps</vt:lpstr>
      <vt:lpstr>Data Acquisition</vt:lpstr>
      <vt:lpstr>Data Recovery</vt:lpstr>
      <vt:lpstr>Avionics Prototype</vt:lpstr>
      <vt:lpstr>PowerPoint Presentation</vt:lpstr>
      <vt:lpstr>PowerPoint Presentation</vt:lpstr>
      <vt:lpstr>PowerPoint Presentation</vt:lpstr>
      <vt:lpstr>PowerPoint Presentation</vt:lpstr>
      <vt:lpstr>PowerPoint Presentation</vt:lpstr>
      <vt:lpstr>Ejection Mechanism</vt:lpstr>
      <vt:lpstr>Conclusion and Development Timeline</vt:lpstr>
      <vt:lpstr>PowerPoint Presentation</vt:lpstr>
      <vt:lpstr>Phase 1 – Conceptual Design / Prototype Outline</vt:lpstr>
      <vt:lpstr>Phase 2 – Test Campaign</vt:lpstr>
      <vt:lpstr>Phase 2 – Drone Drop Test</vt:lpstr>
      <vt:lpstr>Phase 2 – Helicopter Drop Test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Stratospheric Balloon Drop Experiment System Overview</dc:title>
  <dc:creator>Foote, Nathan J. (ARC-TSS)[Analytical Mechanics Associates, INC.]</dc:creator>
  <cp:lastModifiedBy>Alpert, Hannah S. (ARC-TSS)</cp:lastModifiedBy>
  <cp:revision>29</cp:revision>
  <dcterms:created xsi:type="dcterms:W3CDTF">2022-07-27T21:22:22Z</dcterms:created>
  <dcterms:modified xsi:type="dcterms:W3CDTF">2022-10-31T21:16:37Z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0x01010005E0FDAE9BC2A84E9442B36AC423CE2A</vt:lpwstr>
  </property>
  <property fmtid="{D5CDD505-2E9C-101B-9397-08002B2CF9AE}" pid="3" name="MediaServiceImageTags">
    <vt:lpwstr/>
  </property>
</Properties>
</file>