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4"/>
  </p:sldMasterIdLst>
  <p:notesMasterIdLst>
    <p:notesMasterId r:id="rId13"/>
  </p:notesMasterIdLst>
  <p:sldIdLst>
    <p:sldId id="256" r:id="rId5"/>
    <p:sldId id="1431" r:id="rId6"/>
    <p:sldId id="4412" r:id="rId7"/>
    <p:sldId id="4423" r:id="rId8"/>
    <p:sldId id="4424" r:id="rId9"/>
    <p:sldId id="15783" r:id="rId10"/>
    <p:sldId id="1437" r:id="rId11"/>
    <p:sldId id="1435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84" autoAdjust="0"/>
    <p:restoredTop sz="94660"/>
  </p:normalViewPr>
  <p:slideViewPr>
    <p:cSldViewPr snapToGrid="0">
      <p:cViewPr varScale="1">
        <p:scale>
          <a:sx n="158" d="100"/>
          <a:sy n="158" d="100"/>
        </p:scale>
        <p:origin x="420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DE6272-9A03-4E96-8847-53CDD7F465E2}" type="datetimeFigureOut">
              <a:rPr lang="en-US" smtClean="0"/>
              <a:t>11/3/2022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FAAB96-E5C6-4A74-AC5F-F5355E1EC8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508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68781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3950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5699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224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0"/>
            <a:ext cx="12192000" cy="685472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8368" y="3534006"/>
            <a:ext cx="9443633" cy="33207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2052637"/>
          </a:xfrm>
        </p:spPr>
        <p:txBody>
          <a:bodyPr anchor="ctr">
            <a:normAutofit/>
          </a:bodyPr>
          <a:lstStyle>
            <a:lvl1pPr algn="l">
              <a:defRPr sz="2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175000"/>
            <a:ext cx="6112933" cy="22606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2000" b="1">
                <a:solidFill>
                  <a:srgbClr val="FFFF0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 descr="NASA insignia2Color.eps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8425" y="186809"/>
            <a:ext cx="835017" cy="65653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2A5620-DE77-BFB1-1D01-EA57A57968E2}"/>
              </a:ext>
            </a:extLst>
          </p:cNvPr>
          <p:cNvSpPr txBox="1"/>
          <p:nvPr userDrawn="1"/>
        </p:nvSpPr>
        <p:spPr>
          <a:xfrm>
            <a:off x="10668001" y="803407"/>
            <a:ext cx="15239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1" dirty="0">
                <a:solidFill>
                  <a:schemeClr val="bg1"/>
                </a:solidFill>
                <a:latin typeface="Helvetica Oblique" pitchFamily="2" charset="0"/>
              </a:rPr>
              <a:t>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173655673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914400"/>
            <a:ext cx="11582400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  <a:endParaRPr lang="en-US" dirty="0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52545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59273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2560" y="914400"/>
            <a:ext cx="5852160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7280" y="914400"/>
            <a:ext cx="5852160" cy="56052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702689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312583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23379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5467" y="914400"/>
            <a:ext cx="5862109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5467" y="1738312"/>
            <a:ext cx="5862109" cy="476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914400"/>
            <a:ext cx="5884333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738312"/>
            <a:ext cx="5884333" cy="47640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328645484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0934" y="914400"/>
            <a:ext cx="4602692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14400"/>
            <a:ext cx="6705600" cy="5605272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0934" y="2514600"/>
            <a:ext cx="4602692" cy="40050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287878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7065" y="914400"/>
            <a:ext cx="4632960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15457" y="914400"/>
            <a:ext cx="6907211" cy="54864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7065" y="2514600"/>
            <a:ext cx="4632960" cy="38862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89698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7264" y="914400"/>
            <a:ext cx="11679936" cy="56052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5426587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02234" y="914400"/>
            <a:ext cx="2628900" cy="560527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21734" y="914400"/>
            <a:ext cx="8894233" cy="56052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CUI//EXPT/PROPIN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74188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1E8330-E0A0-164E-9A58-993AE0F3483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24315015-70A8-A047-837A-B2AF3DB52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353" y="872076"/>
            <a:ext cx="11705061" cy="546945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8" indent="-342898" algn="l" defTabSz="91439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en-US" sz="2000" kern="1200" dirty="0" smtClean="0">
                <a:solidFill>
                  <a:schemeClr val="bg2"/>
                </a:solidFill>
                <a:latin typeface="Arial"/>
                <a:ea typeface="ＭＳ Ｐゴシック" charset="0"/>
                <a:cs typeface="Arial"/>
              </a:defRPr>
            </a:lvl1pPr>
            <a:lvl2pPr marL="685794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–"/>
              <a:defRPr lang="en-US" sz="1800" kern="1200" dirty="0" smtClean="0">
                <a:solidFill>
                  <a:schemeClr val="bg2"/>
                </a:solidFill>
                <a:latin typeface="Arial"/>
                <a:ea typeface="ＭＳ Ｐゴシック" charset="-128"/>
                <a:cs typeface="Arial"/>
              </a:defRPr>
            </a:lvl2pPr>
            <a:lvl3pPr marL="1200141" indent="-285749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lang="en-US" sz="1600" kern="1200" dirty="0" smtClean="0">
                <a:solidFill>
                  <a:schemeClr val="bg2"/>
                </a:solidFill>
                <a:latin typeface="Arial"/>
                <a:ea typeface="ＭＳ Ｐゴシック" charset="-128"/>
                <a:cs typeface="Arial"/>
              </a:defRPr>
            </a:lvl3pPr>
            <a:lvl4pPr marL="1600188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Courier New" panose="02070309020205020404" pitchFamily="49" charset="0"/>
              <a:buChar char="o"/>
              <a:defRPr lang="en-US" sz="1400" kern="1200" dirty="0" smtClean="0">
                <a:solidFill>
                  <a:schemeClr val="bg2"/>
                </a:solidFill>
                <a:latin typeface="Arial"/>
                <a:ea typeface="ＭＳ Ｐゴシック" charset="-128"/>
                <a:cs typeface="Arial"/>
              </a:defRPr>
            </a:lvl4pPr>
            <a:lvl5pPr marL="2057382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Ø"/>
              <a:defRPr lang="en-US" sz="1200" kern="1200" dirty="0">
                <a:solidFill>
                  <a:schemeClr val="bg2"/>
                </a:solidFill>
                <a:latin typeface="Arial"/>
                <a:ea typeface="ＭＳ Ｐゴシック" charset="-128"/>
                <a:cs typeface="Arial"/>
              </a:defRPr>
            </a:lvl5pPr>
            <a:lvl6pPr marL="2514580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75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72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67" indent="-228598" algn="l" defTabSz="91439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7" name="Google Shape;63;p16">
            <a:extLst>
              <a:ext uri="{FF2B5EF4-FFF2-40B4-BE49-F238E27FC236}">
                <a16:creationId xmlns:a16="http://schemas.microsoft.com/office/drawing/2014/main" id="{A13B245F-7DD5-064A-A3FA-060909DF2904}"/>
              </a:ext>
            </a:extLst>
          </p:cNvPr>
          <p:cNvCxnSpPr/>
          <p:nvPr userDrawn="1"/>
        </p:nvCxnSpPr>
        <p:spPr>
          <a:xfrm>
            <a:off x="635000" y="762000"/>
            <a:ext cx="650024" cy="0"/>
          </a:xfrm>
          <a:prstGeom prst="straightConnector1">
            <a:avLst/>
          </a:prstGeom>
          <a:noFill/>
          <a:ln w="63500" cap="flat" cmpd="sng">
            <a:solidFill>
              <a:srgbClr val="E31937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" name="Title 1">
            <a:extLst>
              <a:ext uri="{FF2B5EF4-FFF2-40B4-BE49-F238E27FC236}">
                <a16:creationId xmlns:a16="http://schemas.microsoft.com/office/drawing/2014/main" id="{3FDE2CA3-0B27-234B-83A4-966845585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52" y="36576"/>
            <a:ext cx="11304437" cy="615347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endParaRPr lang="en-US" dirty="0"/>
          </a:p>
        </p:txBody>
      </p:sp>
      <p:pic>
        <p:nvPicPr>
          <p:cNvPr id="9" name="Google Shape;68;p16">
            <a:extLst>
              <a:ext uri="{FF2B5EF4-FFF2-40B4-BE49-F238E27FC236}">
                <a16:creationId xmlns:a16="http://schemas.microsoft.com/office/drawing/2014/main" id="{5FF07906-9B3F-5947-AD03-E76347E213CD}"/>
              </a:ext>
            </a:extLst>
          </p:cNvPr>
          <p:cNvPicPr preferRelativeResize="0"/>
          <p:nvPr userDrawn="1"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99461" y="6089537"/>
            <a:ext cx="581883" cy="58304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00314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7264" y="27432"/>
            <a:ext cx="8478328" cy="64008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0" y="653796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2480" y="6537960"/>
            <a:ext cx="552704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CUI//EXPT/PROPIN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48800" y="6537960"/>
            <a:ext cx="27432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E3D9776E-157A-46A7-A7CF-0A9A426E6B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Rectangle 8"/>
          <p:cNvSpPr>
            <a:spLocks noChangeArrowheads="1"/>
          </p:cNvSpPr>
          <p:nvPr userDrawn="1"/>
        </p:nvSpPr>
        <p:spPr bwMode="auto">
          <a:xfrm rot="10800000" flipH="1">
            <a:off x="3863" y="876434"/>
            <a:ext cx="12187767" cy="26855"/>
          </a:xfrm>
          <a:prstGeom prst="rect">
            <a:avLst/>
          </a:prstGeom>
          <a:solidFill>
            <a:srgbClr val="8000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latin typeface="Arial" pitchFamily="34" charset="0"/>
              <a:ea typeface="ＭＳ Ｐゴシック" pitchFamily="34" charset="-128"/>
            </a:endParaRPr>
          </a:p>
        </p:txBody>
      </p:sp>
      <p:sp>
        <p:nvSpPr>
          <p:cNvPr id="14" name="Rectangle 7"/>
          <p:cNvSpPr>
            <a:spLocks noChangeArrowheads="1"/>
          </p:cNvSpPr>
          <p:nvPr userDrawn="1"/>
        </p:nvSpPr>
        <p:spPr bwMode="auto">
          <a:xfrm rot="10800000" flipH="1">
            <a:off x="-2117" y="711201"/>
            <a:ext cx="12198351" cy="145333"/>
          </a:xfrm>
          <a:prstGeom prst="rect">
            <a:avLst/>
          </a:prstGeom>
          <a:gradFill flip="none" rotWithShape="1">
            <a:gsLst>
              <a:gs pos="0">
                <a:srgbClr val="895D1D">
                  <a:lumMod val="60000"/>
                  <a:lumOff val="40000"/>
                </a:srgbClr>
              </a:gs>
              <a:gs pos="78000">
                <a:srgbClr val="972109">
                  <a:lumMod val="75000"/>
                </a:srgbClr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rot="10800000" wrap="none" anchor="ctr"/>
          <a:lstStyle/>
          <a:p>
            <a:pPr marL="0" marR="0" lvl="0" indent="0" algn="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</a:rPr>
              <a:t>Mars Sample Return – Earth Entry System </a:t>
            </a:r>
          </a:p>
        </p:txBody>
      </p:sp>
      <p:pic>
        <p:nvPicPr>
          <p:cNvPr id="15" name="Picture 14" descr="NASA insignia2Color.eps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84675" y="27433"/>
            <a:ext cx="894330" cy="656539"/>
          </a:xfrm>
          <a:prstGeom prst="rect">
            <a:avLst/>
          </a:prstGeom>
        </p:spPr>
      </p:pic>
      <p:sp>
        <p:nvSpPr>
          <p:cNvPr id="17" name="Text Placeholder 16"/>
          <p:cNvSpPr>
            <a:spLocks noGrp="1"/>
          </p:cNvSpPr>
          <p:nvPr>
            <p:ph type="body" idx="1"/>
          </p:nvPr>
        </p:nvSpPr>
        <p:spPr>
          <a:xfrm>
            <a:off x="304800" y="914400"/>
            <a:ext cx="11582400" cy="56052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25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5" r:id="rId7"/>
    <p:sldLayoutId id="2147483668" r:id="rId8"/>
    <p:sldLayoutId id="2147483669" r:id="rId9"/>
    <p:sldLayoutId id="2147483670" r:id="rId10"/>
    <p:sldLayoutId id="2147483671" r:id="rId11"/>
    <p:sldLayoutId id="214748367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Helvetica" pitchFamily="2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Helvetica" pitchFamily="2" charset="0"/>
          <a:ea typeface="ＭＳ Ｐゴシック" charset="0"/>
          <a:cs typeface="Arial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–"/>
        <a:defRPr lang="en-US" sz="1800" kern="1200" dirty="0" smtClean="0">
          <a:solidFill>
            <a:schemeClr val="tx1"/>
          </a:solidFill>
          <a:latin typeface="Helvetica" pitchFamily="2" charset="0"/>
          <a:ea typeface="ＭＳ Ｐゴシック" charset="-128"/>
          <a:cs typeface="Arial"/>
        </a:defRPr>
      </a:lvl2pPr>
      <a:lvl3pPr marL="1200150" indent="-28575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en-US" sz="1600" kern="1200" dirty="0" smtClean="0">
          <a:solidFill>
            <a:schemeClr val="tx1"/>
          </a:solidFill>
          <a:latin typeface="Helvetica" pitchFamily="2" charset="0"/>
          <a:ea typeface="ＭＳ Ｐゴシック" charset="-128"/>
          <a:cs typeface="Arial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lang="en-US" sz="1400" kern="1200" dirty="0" smtClean="0">
          <a:solidFill>
            <a:schemeClr val="tx1"/>
          </a:solidFill>
          <a:latin typeface="Helvetica" pitchFamily="2" charset="0"/>
          <a:ea typeface="ＭＳ Ｐゴシック" charset="-128"/>
          <a:cs typeface="Arial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Ø"/>
        <a:defRPr lang="en-US" sz="1200" kern="1200" dirty="0">
          <a:solidFill>
            <a:schemeClr val="tx1"/>
          </a:solidFill>
          <a:latin typeface="Helvetica" pitchFamily="2" charset="0"/>
          <a:ea typeface="ＭＳ Ｐゴシック" charset="-128"/>
          <a:cs typeface="Arial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5.jpeg"/><Relationship Id="rId21" Type="http://schemas.openxmlformats.org/officeDocument/2006/relationships/image" Target="../media/image23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6.png"/><Relationship Id="rId9" Type="http://schemas.openxmlformats.org/officeDocument/2006/relationships/image" Target="../media/image11.jpe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png"/><Relationship Id="rId4" Type="http://schemas.openxmlformats.org/officeDocument/2006/relationships/image" Target="../media/image2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4"/>
            <a:ext cx="10363200" cy="1532913"/>
          </a:xfrm>
        </p:spPr>
        <p:txBody>
          <a:bodyPr>
            <a:normAutofit/>
          </a:bodyPr>
          <a:lstStyle/>
          <a:p>
            <a:r>
              <a:rPr lang="en-US" dirty="0">
                <a:latin typeface="Helvetica"/>
                <a:ea typeface="Arial" pitchFamily="29" charset="0"/>
                <a:cs typeface="Arial"/>
              </a:rPr>
              <a:t>Mars Sample Return – Earth Entry System</a:t>
            </a:r>
            <a:br>
              <a:rPr lang="en-US" dirty="0">
                <a:latin typeface="Helvetica"/>
                <a:ea typeface="Arial" pitchFamily="29" charset="0"/>
                <a:cs typeface="Arial"/>
              </a:rPr>
            </a:br>
            <a:br>
              <a:rPr lang="en-US" dirty="0">
                <a:latin typeface="Helvetica"/>
                <a:ea typeface="Arial" pitchFamily="29" charset="0"/>
                <a:cs typeface="Arial" pitchFamily="29" charset="0"/>
              </a:rPr>
            </a:br>
            <a:r>
              <a:rPr lang="en-US" dirty="0">
                <a:latin typeface="Helvetica"/>
                <a:ea typeface="Arial" pitchFamily="29" charset="0"/>
                <a:cs typeface="Arial" pitchFamily="29" charset="0"/>
              </a:rPr>
              <a:t>Overview &amp; TS Division Support</a:t>
            </a:r>
            <a:endParaRPr lang="en-US" dirty="0">
              <a:latin typeface="Helvetica"/>
              <a:cs typeface="Arial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989385"/>
            <a:ext cx="10044953" cy="237392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Helvetica"/>
                <a:ea typeface="ＭＳ Ｐゴシック"/>
              </a:rPr>
              <a:t>Zion Young</a:t>
            </a:r>
          </a:p>
          <a:p>
            <a:r>
              <a:rPr lang="en-US" dirty="0">
                <a:latin typeface="Helvetica"/>
                <a:ea typeface="ＭＳ Ｐゴシック"/>
              </a:rPr>
              <a:t>Acting Deputy Chief, Entry Systems and Technology Division</a:t>
            </a:r>
          </a:p>
          <a:p>
            <a:endParaRPr lang="en-US" dirty="0">
              <a:latin typeface="Helvetica"/>
              <a:ea typeface="ＭＳ Ｐゴシック"/>
            </a:endParaRPr>
          </a:p>
          <a:p>
            <a:r>
              <a:rPr lang="en-US" dirty="0">
                <a:latin typeface="Helvetica"/>
                <a:ea typeface="ＭＳ Ｐゴシック"/>
              </a:rPr>
              <a:t>November 4, 2022</a:t>
            </a:r>
          </a:p>
          <a:p>
            <a:endParaRPr lang="en-US" dirty="0">
              <a:latin typeface="Helvetica"/>
              <a:ea typeface="ＭＳ Ｐゴシック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8837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Rectangle 90">
            <a:extLst>
              <a:ext uri="{FF2B5EF4-FFF2-40B4-BE49-F238E27FC236}">
                <a16:creationId xmlns:a16="http://schemas.microsoft.com/office/drawing/2014/main" id="{E8C18D56-6943-1FBD-F4EA-6EFE0B051167}"/>
              </a:ext>
            </a:extLst>
          </p:cNvPr>
          <p:cNvSpPr/>
          <p:nvPr/>
        </p:nvSpPr>
        <p:spPr>
          <a:xfrm>
            <a:off x="1506071" y="1035424"/>
            <a:ext cx="9238129" cy="5457945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3F0CE8-056E-22D7-C81B-B7F677B04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>
                <a:sym typeface="Arial"/>
              </a:rPr>
              <a:t>SRR/MDR Program Architecture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8CF6-1D87-0A62-B8F6-29224833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2</a:t>
            </a:fld>
            <a:endParaRPr lang="en-US"/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643682C5-D17B-B233-2ED3-CE7E0BBAB361}"/>
              </a:ext>
            </a:extLst>
          </p:cNvPr>
          <p:cNvSpPr/>
          <p:nvPr/>
        </p:nvSpPr>
        <p:spPr bwMode="auto">
          <a:xfrm>
            <a:off x="2803597" y="1766766"/>
            <a:ext cx="6162803" cy="3890420"/>
          </a:xfrm>
          <a:custGeom>
            <a:avLst/>
            <a:gdLst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079787"/>
              <a:gd name="connsiteY0" fmla="*/ 4134255 h 4153711"/>
              <a:gd name="connsiteX1" fmla="*/ 19456 w 6079787"/>
              <a:gd name="connsiteY1" fmla="*/ 262647 h 4153711"/>
              <a:gd name="connsiteX2" fmla="*/ 252919 w 6079787"/>
              <a:gd name="connsiteY2" fmla="*/ 38911 h 4153711"/>
              <a:gd name="connsiteX3" fmla="*/ 924128 w 6079787"/>
              <a:gd name="connsiteY3" fmla="*/ 0 h 4153711"/>
              <a:gd name="connsiteX4" fmla="*/ 5856051 w 6079787"/>
              <a:gd name="connsiteY4" fmla="*/ 19455 h 4153711"/>
              <a:gd name="connsiteX5" fmla="*/ 6079787 w 6079787"/>
              <a:gd name="connsiteY5" fmla="*/ 321013 h 4153711"/>
              <a:gd name="connsiteX6" fmla="*/ 6079787 w 6079787"/>
              <a:gd name="connsiteY6" fmla="*/ 4153711 h 4153711"/>
              <a:gd name="connsiteX7" fmla="*/ 5408579 w 6079787"/>
              <a:gd name="connsiteY7" fmla="*/ 4143983 h 4153711"/>
              <a:gd name="connsiteX8" fmla="*/ 5408579 w 6079787"/>
              <a:gd name="connsiteY8" fmla="*/ 1031132 h 4153711"/>
              <a:gd name="connsiteX9" fmla="*/ 5262664 w 6079787"/>
              <a:gd name="connsiteY9" fmla="*/ 807396 h 4153711"/>
              <a:gd name="connsiteX10" fmla="*/ 4659549 w 6079787"/>
              <a:gd name="connsiteY10" fmla="*/ 817123 h 4153711"/>
              <a:gd name="connsiteX11" fmla="*/ 4387175 w 6079787"/>
              <a:gd name="connsiteY11" fmla="*/ 1060315 h 4153711"/>
              <a:gd name="connsiteX12" fmla="*/ 4387175 w 6079787"/>
              <a:gd name="connsiteY12" fmla="*/ 4143983 h 4153711"/>
              <a:gd name="connsiteX13" fmla="*/ 3628417 w 6079787"/>
              <a:gd name="connsiteY13" fmla="*/ 4134255 h 4153711"/>
              <a:gd name="connsiteX14" fmla="*/ 3618690 w 6079787"/>
              <a:gd name="connsiteY14" fmla="*/ 1031132 h 4153711"/>
              <a:gd name="connsiteX15" fmla="*/ 3433864 w 6079787"/>
              <a:gd name="connsiteY15" fmla="*/ 797668 h 4153711"/>
              <a:gd name="connsiteX16" fmla="*/ 1031132 w 6079787"/>
              <a:gd name="connsiteY16" fmla="*/ 817123 h 4153711"/>
              <a:gd name="connsiteX17" fmla="*/ 787941 w 6079787"/>
              <a:gd name="connsiteY17" fmla="*/ 1089498 h 4153711"/>
              <a:gd name="connsiteX18" fmla="*/ 787941 w 6079787"/>
              <a:gd name="connsiteY18" fmla="*/ 4143983 h 4153711"/>
              <a:gd name="connsiteX19" fmla="*/ 0 w 6079787"/>
              <a:gd name="connsiteY19" fmla="*/ 4134255 h 4153711"/>
              <a:gd name="connsiteX0" fmla="*/ 0 w 6295342"/>
              <a:gd name="connsiteY0" fmla="*/ 4204992 h 4224448"/>
              <a:gd name="connsiteX1" fmla="*/ 19456 w 6295342"/>
              <a:gd name="connsiteY1" fmla="*/ 333384 h 4224448"/>
              <a:gd name="connsiteX2" fmla="*/ 252919 w 6295342"/>
              <a:gd name="connsiteY2" fmla="*/ 109648 h 4224448"/>
              <a:gd name="connsiteX3" fmla="*/ 924128 w 6295342"/>
              <a:gd name="connsiteY3" fmla="*/ 70737 h 4224448"/>
              <a:gd name="connsiteX4" fmla="*/ 5856051 w 6295342"/>
              <a:gd name="connsiteY4" fmla="*/ 90192 h 4224448"/>
              <a:gd name="connsiteX5" fmla="*/ 6079787 w 6295342"/>
              <a:gd name="connsiteY5" fmla="*/ 391750 h 4224448"/>
              <a:gd name="connsiteX6" fmla="*/ 6079787 w 6295342"/>
              <a:gd name="connsiteY6" fmla="*/ 4224448 h 4224448"/>
              <a:gd name="connsiteX7" fmla="*/ 5408579 w 6295342"/>
              <a:gd name="connsiteY7" fmla="*/ 4214720 h 4224448"/>
              <a:gd name="connsiteX8" fmla="*/ 5408579 w 6295342"/>
              <a:gd name="connsiteY8" fmla="*/ 1101869 h 4224448"/>
              <a:gd name="connsiteX9" fmla="*/ 5262664 w 6295342"/>
              <a:gd name="connsiteY9" fmla="*/ 878133 h 4224448"/>
              <a:gd name="connsiteX10" fmla="*/ 4659549 w 6295342"/>
              <a:gd name="connsiteY10" fmla="*/ 887860 h 4224448"/>
              <a:gd name="connsiteX11" fmla="*/ 4387175 w 6295342"/>
              <a:gd name="connsiteY11" fmla="*/ 1131052 h 4224448"/>
              <a:gd name="connsiteX12" fmla="*/ 4387175 w 6295342"/>
              <a:gd name="connsiteY12" fmla="*/ 4214720 h 4224448"/>
              <a:gd name="connsiteX13" fmla="*/ 3628417 w 6295342"/>
              <a:gd name="connsiteY13" fmla="*/ 4204992 h 4224448"/>
              <a:gd name="connsiteX14" fmla="*/ 3618690 w 6295342"/>
              <a:gd name="connsiteY14" fmla="*/ 1101869 h 4224448"/>
              <a:gd name="connsiteX15" fmla="*/ 3433864 w 6295342"/>
              <a:gd name="connsiteY15" fmla="*/ 868405 h 4224448"/>
              <a:gd name="connsiteX16" fmla="*/ 1031132 w 6295342"/>
              <a:gd name="connsiteY16" fmla="*/ 887860 h 4224448"/>
              <a:gd name="connsiteX17" fmla="*/ 787941 w 6295342"/>
              <a:gd name="connsiteY17" fmla="*/ 1160235 h 4224448"/>
              <a:gd name="connsiteX18" fmla="*/ 787941 w 6295342"/>
              <a:gd name="connsiteY18" fmla="*/ 4214720 h 4224448"/>
              <a:gd name="connsiteX19" fmla="*/ 0 w 6295342"/>
              <a:gd name="connsiteY19" fmla="*/ 4204992 h 4224448"/>
              <a:gd name="connsiteX0" fmla="*/ 0 w 6306507"/>
              <a:gd name="connsiteY0" fmla="*/ 4134255 h 4153711"/>
              <a:gd name="connsiteX1" fmla="*/ 19456 w 6306507"/>
              <a:gd name="connsiteY1" fmla="*/ 262647 h 4153711"/>
              <a:gd name="connsiteX2" fmla="*/ 252919 w 6306507"/>
              <a:gd name="connsiteY2" fmla="*/ 38911 h 4153711"/>
              <a:gd name="connsiteX3" fmla="*/ 924128 w 6306507"/>
              <a:gd name="connsiteY3" fmla="*/ 0 h 4153711"/>
              <a:gd name="connsiteX4" fmla="*/ 5856051 w 6306507"/>
              <a:gd name="connsiteY4" fmla="*/ 19455 h 4153711"/>
              <a:gd name="connsiteX5" fmla="*/ 6079787 w 6306507"/>
              <a:gd name="connsiteY5" fmla="*/ 321013 h 4153711"/>
              <a:gd name="connsiteX6" fmla="*/ 6079787 w 6306507"/>
              <a:gd name="connsiteY6" fmla="*/ 4153711 h 4153711"/>
              <a:gd name="connsiteX7" fmla="*/ 5408579 w 6306507"/>
              <a:gd name="connsiteY7" fmla="*/ 4143983 h 4153711"/>
              <a:gd name="connsiteX8" fmla="*/ 5408579 w 6306507"/>
              <a:gd name="connsiteY8" fmla="*/ 1031132 h 4153711"/>
              <a:gd name="connsiteX9" fmla="*/ 5262664 w 6306507"/>
              <a:gd name="connsiteY9" fmla="*/ 807396 h 4153711"/>
              <a:gd name="connsiteX10" fmla="*/ 4659549 w 6306507"/>
              <a:gd name="connsiteY10" fmla="*/ 817123 h 4153711"/>
              <a:gd name="connsiteX11" fmla="*/ 4387175 w 6306507"/>
              <a:gd name="connsiteY11" fmla="*/ 1060315 h 4153711"/>
              <a:gd name="connsiteX12" fmla="*/ 4387175 w 6306507"/>
              <a:gd name="connsiteY12" fmla="*/ 4143983 h 4153711"/>
              <a:gd name="connsiteX13" fmla="*/ 3628417 w 6306507"/>
              <a:gd name="connsiteY13" fmla="*/ 4134255 h 4153711"/>
              <a:gd name="connsiteX14" fmla="*/ 3618690 w 6306507"/>
              <a:gd name="connsiteY14" fmla="*/ 1031132 h 4153711"/>
              <a:gd name="connsiteX15" fmla="*/ 3433864 w 6306507"/>
              <a:gd name="connsiteY15" fmla="*/ 797668 h 4153711"/>
              <a:gd name="connsiteX16" fmla="*/ 1031132 w 6306507"/>
              <a:gd name="connsiteY16" fmla="*/ 817123 h 4153711"/>
              <a:gd name="connsiteX17" fmla="*/ 787941 w 6306507"/>
              <a:gd name="connsiteY17" fmla="*/ 1089498 h 4153711"/>
              <a:gd name="connsiteX18" fmla="*/ 787941 w 6306507"/>
              <a:gd name="connsiteY18" fmla="*/ 4143983 h 4153711"/>
              <a:gd name="connsiteX19" fmla="*/ 0 w 6306507"/>
              <a:gd name="connsiteY19" fmla="*/ 4134255 h 4153711"/>
              <a:gd name="connsiteX0" fmla="*/ 0 w 6080890"/>
              <a:gd name="connsiteY0" fmla="*/ 4134255 h 4153711"/>
              <a:gd name="connsiteX1" fmla="*/ 19456 w 6080890"/>
              <a:gd name="connsiteY1" fmla="*/ 262647 h 4153711"/>
              <a:gd name="connsiteX2" fmla="*/ 252919 w 6080890"/>
              <a:gd name="connsiteY2" fmla="*/ 38911 h 4153711"/>
              <a:gd name="connsiteX3" fmla="*/ 924128 w 6080890"/>
              <a:gd name="connsiteY3" fmla="*/ 0 h 4153711"/>
              <a:gd name="connsiteX4" fmla="*/ 5856051 w 6080890"/>
              <a:gd name="connsiteY4" fmla="*/ 19455 h 4153711"/>
              <a:gd name="connsiteX5" fmla="*/ 6079787 w 6080890"/>
              <a:gd name="connsiteY5" fmla="*/ 321013 h 4153711"/>
              <a:gd name="connsiteX6" fmla="*/ 6079787 w 6080890"/>
              <a:gd name="connsiteY6" fmla="*/ 4153711 h 4153711"/>
              <a:gd name="connsiteX7" fmla="*/ 5408579 w 6080890"/>
              <a:gd name="connsiteY7" fmla="*/ 4143983 h 4153711"/>
              <a:gd name="connsiteX8" fmla="*/ 5408579 w 6080890"/>
              <a:gd name="connsiteY8" fmla="*/ 1031132 h 4153711"/>
              <a:gd name="connsiteX9" fmla="*/ 5262664 w 6080890"/>
              <a:gd name="connsiteY9" fmla="*/ 807396 h 4153711"/>
              <a:gd name="connsiteX10" fmla="*/ 4659549 w 6080890"/>
              <a:gd name="connsiteY10" fmla="*/ 817123 h 4153711"/>
              <a:gd name="connsiteX11" fmla="*/ 4387175 w 6080890"/>
              <a:gd name="connsiteY11" fmla="*/ 1060315 h 4153711"/>
              <a:gd name="connsiteX12" fmla="*/ 4387175 w 6080890"/>
              <a:gd name="connsiteY12" fmla="*/ 4143983 h 4153711"/>
              <a:gd name="connsiteX13" fmla="*/ 3628417 w 6080890"/>
              <a:gd name="connsiteY13" fmla="*/ 4134255 h 4153711"/>
              <a:gd name="connsiteX14" fmla="*/ 3618690 w 6080890"/>
              <a:gd name="connsiteY14" fmla="*/ 1031132 h 4153711"/>
              <a:gd name="connsiteX15" fmla="*/ 3433864 w 6080890"/>
              <a:gd name="connsiteY15" fmla="*/ 797668 h 4153711"/>
              <a:gd name="connsiteX16" fmla="*/ 1031132 w 6080890"/>
              <a:gd name="connsiteY16" fmla="*/ 817123 h 4153711"/>
              <a:gd name="connsiteX17" fmla="*/ 787941 w 6080890"/>
              <a:gd name="connsiteY17" fmla="*/ 1089498 h 4153711"/>
              <a:gd name="connsiteX18" fmla="*/ 787941 w 6080890"/>
              <a:gd name="connsiteY18" fmla="*/ 4143983 h 4153711"/>
              <a:gd name="connsiteX19" fmla="*/ 0 w 6080890"/>
              <a:gd name="connsiteY19" fmla="*/ 4134255 h 4153711"/>
              <a:gd name="connsiteX0" fmla="*/ 0 w 6079796"/>
              <a:gd name="connsiteY0" fmla="*/ 4134255 h 4153711"/>
              <a:gd name="connsiteX1" fmla="*/ 19456 w 6079796"/>
              <a:gd name="connsiteY1" fmla="*/ 262647 h 4153711"/>
              <a:gd name="connsiteX2" fmla="*/ 252919 w 6079796"/>
              <a:gd name="connsiteY2" fmla="*/ 38911 h 4153711"/>
              <a:gd name="connsiteX3" fmla="*/ 924128 w 6079796"/>
              <a:gd name="connsiteY3" fmla="*/ 0 h 4153711"/>
              <a:gd name="connsiteX4" fmla="*/ 5622587 w 6079796"/>
              <a:gd name="connsiteY4" fmla="*/ 9727 h 4153711"/>
              <a:gd name="connsiteX5" fmla="*/ 6079787 w 6079796"/>
              <a:gd name="connsiteY5" fmla="*/ 321013 h 4153711"/>
              <a:gd name="connsiteX6" fmla="*/ 6079787 w 6079796"/>
              <a:gd name="connsiteY6" fmla="*/ 4153711 h 4153711"/>
              <a:gd name="connsiteX7" fmla="*/ 5408579 w 6079796"/>
              <a:gd name="connsiteY7" fmla="*/ 4143983 h 4153711"/>
              <a:gd name="connsiteX8" fmla="*/ 5408579 w 6079796"/>
              <a:gd name="connsiteY8" fmla="*/ 1031132 h 4153711"/>
              <a:gd name="connsiteX9" fmla="*/ 5262664 w 6079796"/>
              <a:gd name="connsiteY9" fmla="*/ 807396 h 4153711"/>
              <a:gd name="connsiteX10" fmla="*/ 4659549 w 6079796"/>
              <a:gd name="connsiteY10" fmla="*/ 817123 h 4153711"/>
              <a:gd name="connsiteX11" fmla="*/ 4387175 w 6079796"/>
              <a:gd name="connsiteY11" fmla="*/ 1060315 h 4153711"/>
              <a:gd name="connsiteX12" fmla="*/ 4387175 w 6079796"/>
              <a:gd name="connsiteY12" fmla="*/ 4143983 h 4153711"/>
              <a:gd name="connsiteX13" fmla="*/ 3628417 w 6079796"/>
              <a:gd name="connsiteY13" fmla="*/ 4134255 h 4153711"/>
              <a:gd name="connsiteX14" fmla="*/ 3618690 w 6079796"/>
              <a:gd name="connsiteY14" fmla="*/ 1031132 h 4153711"/>
              <a:gd name="connsiteX15" fmla="*/ 3433864 w 6079796"/>
              <a:gd name="connsiteY15" fmla="*/ 797668 h 4153711"/>
              <a:gd name="connsiteX16" fmla="*/ 1031132 w 6079796"/>
              <a:gd name="connsiteY16" fmla="*/ 817123 h 4153711"/>
              <a:gd name="connsiteX17" fmla="*/ 787941 w 6079796"/>
              <a:gd name="connsiteY17" fmla="*/ 1089498 h 4153711"/>
              <a:gd name="connsiteX18" fmla="*/ 787941 w 6079796"/>
              <a:gd name="connsiteY18" fmla="*/ 4143983 h 4153711"/>
              <a:gd name="connsiteX19" fmla="*/ 0 w 6079796"/>
              <a:gd name="connsiteY19" fmla="*/ 4134255 h 4153711"/>
              <a:gd name="connsiteX0" fmla="*/ 0 w 6089523"/>
              <a:gd name="connsiteY0" fmla="*/ 4134255 h 4153711"/>
              <a:gd name="connsiteX1" fmla="*/ 19456 w 6089523"/>
              <a:gd name="connsiteY1" fmla="*/ 262647 h 4153711"/>
              <a:gd name="connsiteX2" fmla="*/ 252919 w 6089523"/>
              <a:gd name="connsiteY2" fmla="*/ 38911 h 4153711"/>
              <a:gd name="connsiteX3" fmla="*/ 924128 w 6089523"/>
              <a:gd name="connsiteY3" fmla="*/ 0 h 4153711"/>
              <a:gd name="connsiteX4" fmla="*/ 5622587 w 6089523"/>
              <a:gd name="connsiteY4" fmla="*/ 9727 h 4153711"/>
              <a:gd name="connsiteX5" fmla="*/ 6089515 w 6089523"/>
              <a:gd name="connsiteY5" fmla="*/ 457200 h 4153711"/>
              <a:gd name="connsiteX6" fmla="*/ 6079787 w 6089523"/>
              <a:gd name="connsiteY6" fmla="*/ 4153711 h 4153711"/>
              <a:gd name="connsiteX7" fmla="*/ 5408579 w 6089523"/>
              <a:gd name="connsiteY7" fmla="*/ 4143983 h 4153711"/>
              <a:gd name="connsiteX8" fmla="*/ 5408579 w 6089523"/>
              <a:gd name="connsiteY8" fmla="*/ 1031132 h 4153711"/>
              <a:gd name="connsiteX9" fmla="*/ 5262664 w 6089523"/>
              <a:gd name="connsiteY9" fmla="*/ 807396 h 4153711"/>
              <a:gd name="connsiteX10" fmla="*/ 4659549 w 6089523"/>
              <a:gd name="connsiteY10" fmla="*/ 817123 h 4153711"/>
              <a:gd name="connsiteX11" fmla="*/ 4387175 w 6089523"/>
              <a:gd name="connsiteY11" fmla="*/ 1060315 h 4153711"/>
              <a:gd name="connsiteX12" fmla="*/ 4387175 w 6089523"/>
              <a:gd name="connsiteY12" fmla="*/ 4143983 h 4153711"/>
              <a:gd name="connsiteX13" fmla="*/ 3628417 w 6089523"/>
              <a:gd name="connsiteY13" fmla="*/ 4134255 h 4153711"/>
              <a:gd name="connsiteX14" fmla="*/ 3618690 w 6089523"/>
              <a:gd name="connsiteY14" fmla="*/ 1031132 h 4153711"/>
              <a:gd name="connsiteX15" fmla="*/ 3433864 w 6089523"/>
              <a:gd name="connsiteY15" fmla="*/ 797668 h 4153711"/>
              <a:gd name="connsiteX16" fmla="*/ 1031132 w 6089523"/>
              <a:gd name="connsiteY16" fmla="*/ 817123 h 4153711"/>
              <a:gd name="connsiteX17" fmla="*/ 787941 w 6089523"/>
              <a:gd name="connsiteY17" fmla="*/ 1089498 h 4153711"/>
              <a:gd name="connsiteX18" fmla="*/ 787941 w 6089523"/>
              <a:gd name="connsiteY18" fmla="*/ 4143983 h 4153711"/>
              <a:gd name="connsiteX19" fmla="*/ 0 w 6089523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262664 w 6089515"/>
              <a:gd name="connsiteY9" fmla="*/ 807396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64342 w 6089515"/>
              <a:gd name="connsiteY9" fmla="*/ 817228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659549 w 6089515"/>
              <a:gd name="connsiteY10" fmla="*/ 817123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87369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031132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87175 w 6089515"/>
              <a:gd name="connsiteY11" fmla="*/ 1060315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57873 w 6089515"/>
              <a:gd name="connsiteY10" fmla="*/ 826955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698879 w 6089515"/>
              <a:gd name="connsiteY10" fmla="*/ 836788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46621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031132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433864 w 6089515"/>
              <a:gd name="connsiteY15" fmla="*/ 797668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0 w 6089515"/>
              <a:gd name="connsiteY0" fmla="*/ 4134255 h 4153711"/>
              <a:gd name="connsiteX1" fmla="*/ 19456 w 6089515"/>
              <a:gd name="connsiteY1" fmla="*/ 262647 h 4153711"/>
              <a:gd name="connsiteX2" fmla="*/ 252919 w 6089515"/>
              <a:gd name="connsiteY2" fmla="*/ 38911 h 4153711"/>
              <a:gd name="connsiteX3" fmla="*/ 924128 w 6089515"/>
              <a:gd name="connsiteY3" fmla="*/ 0 h 4153711"/>
              <a:gd name="connsiteX4" fmla="*/ 5622587 w 6089515"/>
              <a:gd name="connsiteY4" fmla="*/ 9727 h 4153711"/>
              <a:gd name="connsiteX5" fmla="*/ 6089515 w 6089515"/>
              <a:gd name="connsiteY5" fmla="*/ 457200 h 4153711"/>
              <a:gd name="connsiteX6" fmla="*/ 6079787 w 6089515"/>
              <a:gd name="connsiteY6" fmla="*/ 4153711 h 4153711"/>
              <a:gd name="connsiteX7" fmla="*/ 5408579 w 6089515"/>
              <a:gd name="connsiteY7" fmla="*/ 4143983 h 4153711"/>
              <a:gd name="connsiteX8" fmla="*/ 5408579 w 6089515"/>
              <a:gd name="connsiteY8" fmla="*/ 1247441 h 4153711"/>
              <a:gd name="connsiteX9" fmla="*/ 5105349 w 6089515"/>
              <a:gd name="connsiteY9" fmla="*/ 827060 h 4153711"/>
              <a:gd name="connsiteX10" fmla="*/ 4738208 w 6089515"/>
              <a:gd name="connsiteY10" fmla="*/ 826956 h 4153711"/>
              <a:gd name="connsiteX11" fmla="*/ 4397007 w 6089515"/>
              <a:gd name="connsiteY11" fmla="*/ 1247128 h 4153711"/>
              <a:gd name="connsiteX12" fmla="*/ 4387175 w 6089515"/>
              <a:gd name="connsiteY12" fmla="*/ 4143983 h 4153711"/>
              <a:gd name="connsiteX13" fmla="*/ 3628417 w 6089515"/>
              <a:gd name="connsiteY13" fmla="*/ 4134255 h 4153711"/>
              <a:gd name="connsiteX14" fmla="*/ 3618690 w 6089515"/>
              <a:gd name="connsiteY14" fmla="*/ 1345765 h 4153711"/>
              <a:gd name="connsiteX15" fmla="*/ 3266716 w 6089515"/>
              <a:gd name="connsiteY15" fmla="*/ 787836 h 4153711"/>
              <a:gd name="connsiteX16" fmla="*/ 1031132 w 6089515"/>
              <a:gd name="connsiteY16" fmla="*/ 817123 h 4153711"/>
              <a:gd name="connsiteX17" fmla="*/ 787941 w 6089515"/>
              <a:gd name="connsiteY17" fmla="*/ 1089498 h 4153711"/>
              <a:gd name="connsiteX18" fmla="*/ 787941 w 6089515"/>
              <a:gd name="connsiteY18" fmla="*/ 4143983 h 4153711"/>
              <a:gd name="connsiteX19" fmla="*/ 0 w 6089515"/>
              <a:gd name="connsiteY19" fmla="*/ 4134255 h 4153711"/>
              <a:gd name="connsiteX0" fmla="*/ 20725 w 6110240"/>
              <a:gd name="connsiteY0" fmla="*/ 4134255 h 4153711"/>
              <a:gd name="connsiteX1" fmla="*/ 852 w 6110240"/>
              <a:gd name="connsiteY1" fmla="*/ 272479 h 4153711"/>
              <a:gd name="connsiteX2" fmla="*/ 273644 w 6110240"/>
              <a:gd name="connsiteY2" fmla="*/ 38911 h 4153711"/>
              <a:gd name="connsiteX3" fmla="*/ 944853 w 6110240"/>
              <a:gd name="connsiteY3" fmla="*/ 0 h 4153711"/>
              <a:gd name="connsiteX4" fmla="*/ 5643312 w 6110240"/>
              <a:gd name="connsiteY4" fmla="*/ 9727 h 4153711"/>
              <a:gd name="connsiteX5" fmla="*/ 6110240 w 6110240"/>
              <a:gd name="connsiteY5" fmla="*/ 457200 h 4153711"/>
              <a:gd name="connsiteX6" fmla="*/ 6100512 w 6110240"/>
              <a:gd name="connsiteY6" fmla="*/ 4153711 h 4153711"/>
              <a:gd name="connsiteX7" fmla="*/ 5429304 w 6110240"/>
              <a:gd name="connsiteY7" fmla="*/ 4143983 h 4153711"/>
              <a:gd name="connsiteX8" fmla="*/ 5429304 w 6110240"/>
              <a:gd name="connsiteY8" fmla="*/ 1247441 h 4153711"/>
              <a:gd name="connsiteX9" fmla="*/ 5126074 w 6110240"/>
              <a:gd name="connsiteY9" fmla="*/ 827060 h 4153711"/>
              <a:gd name="connsiteX10" fmla="*/ 4758933 w 6110240"/>
              <a:gd name="connsiteY10" fmla="*/ 826956 h 4153711"/>
              <a:gd name="connsiteX11" fmla="*/ 4417732 w 6110240"/>
              <a:gd name="connsiteY11" fmla="*/ 1247128 h 4153711"/>
              <a:gd name="connsiteX12" fmla="*/ 4407900 w 6110240"/>
              <a:gd name="connsiteY12" fmla="*/ 4143983 h 4153711"/>
              <a:gd name="connsiteX13" fmla="*/ 3649142 w 6110240"/>
              <a:gd name="connsiteY13" fmla="*/ 4134255 h 4153711"/>
              <a:gd name="connsiteX14" fmla="*/ 3639415 w 6110240"/>
              <a:gd name="connsiteY14" fmla="*/ 1345765 h 4153711"/>
              <a:gd name="connsiteX15" fmla="*/ 3287441 w 6110240"/>
              <a:gd name="connsiteY15" fmla="*/ 787836 h 4153711"/>
              <a:gd name="connsiteX16" fmla="*/ 1051857 w 6110240"/>
              <a:gd name="connsiteY16" fmla="*/ 817123 h 4153711"/>
              <a:gd name="connsiteX17" fmla="*/ 808666 w 6110240"/>
              <a:gd name="connsiteY17" fmla="*/ 1089498 h 4153711"/>
              <a:gd name="connsiteX18" fmla="*/ 808666 w 6110240"/>
              <a:gd name="connsiteY18" fmla="*/ 4143983 h 4153711"/>
              <a:gd name="connsiteX19" fmla="*/ 20725 w 6110240"/>
              <a:gd name="connsiteY19" fmla="*/ 4134255 h 4153711"/>
              <a:gd name="connsiteX0" fmla="*/ 0 w 6148509"/>
              <a:gd name="connsiteY0" fmla="*/ 4144087 h 4153711"/>
              <a:gd name="connsiteX1" fmla="*/ 39121 w 6148509"/>
              <a:gd name="connsiteY1" fmla="*/ 272479 h 4153711"/>
              <a:gd name="connsiteX2" fmla="*/ 311913 w 6148509"/>
              <a:gd name="connsiteY2" fmla="*/ 38911 h 4153711"/>
              <a:gd name="connsiteX3" fmla="*/ 983122 w 6148509"/>
              <a:gd name="connsiteY3" fmla="*/ 0 h 4153711"/>
              <a:gd name="connsiteX4" fmla="*/ 5681581 w 6148509"/>
              <a:gd name="connsiteY4" fmla="*/ 9727 h 4153711"/>
              <a:gd name="connsiteX5" fmla="*/ 6148509 w 6148509"/>
              <a:gd name="connsiteY5" fmla="*/ 457200 h 4153711"/>
              <a:gd name="connsiteX6" fmla="*/ 6138781 w 6148509"/>
              <a:gd name="connsiteY6" fmla="*/ 4153711 h 4153711"/>
              <a:gd name="connsiteX7" fmla="*/ 5467573 w 6148509"/>
              <a:gd name="connsiteY7" fmla="*/ 4143983 h 4153711"/>
              <a:gd name="connsiteX8" fmla="*/ 5467573 w 6148509"/>
              <a:gd name="connsiteY8" fmla="*/ 1247441 h 4153711"/>
              <a:gd name="connsiteX9" fmla="*/ 5164343 w 6148509"/>
              <a:gd name="connsiteY9" fmla="*/ 827060 h 4153711"/>
              <a:gd name="connsiteX10" fmla="*/ 4797202 w 6148509"/>
              <a:gd name="connsiteY10" fmla="*/ 826956 h 4153711"/>
              <a:gd name="connsiteX11" fmla="*/ 4456001 w 6148509"/>
              <a:gd name="connsiteY11" fmla="*/ 1247128 h 4153711"/>
              <a:gd name="connsiteX12" fmla="*/ 4446169 w 6148509"/>
              <a:gd name="connsiteY12" fmla="*/ 4143983 h 4153711"/>
              <a:gd name="connsiteX13" fmla="*/ 3687411 w 6148509"/>
              <a:gd name="connsiteY13" fmla="*/ 4134255 h 4153711"/>
              <a:gd name="connsiteX14" fmla="*/ 3677684 w 6148509"/>
              <a:gd name="connsiteY14" fmla="*/ 1345765 h 4153711"/>
              <a:gd name="connsiteX15" fmla="*/ 3325710 w 6148509"/>
              <a:gd name="connsiteY15" fmla="*/ 787836 h 4153711"/>
              <a:gd name="connsiteX16" fmla="*/ 1090126 w 6148509"/>
              <a:gd name="connsiteY16" fmla="*/ 817123 h 4153711"/>
              <a:gd name="connsiteX17" fmla="*/ 846935 w 6148509"/>
              <a:gd name="connsiteY17" fmla="*/ 1089498 h 4153711"/>
              <a:gd name="connsiteX18" fmla="*/ 846935 w 6148509"/>
              <a:gd name="connsiteY18" fmla="*/ 4143983 h 4153711"/>
              <a:gd name="connsiteX19" fmla="*/ 0 w 6148509"/>
              <a:gd name="connsiteY19" fmla="*/ 4144087 h 4153711"/>
              <a:gd name="connsiteX0" fmla="*/ 0 w 6119012"/>
              <a:gd name="connsiteY0" fmla="*/ 4144087 h 4153711"/>
              <a:gd name="connsiteX1" fmla="*/ 9624 w 6119012"/>
              <a:gd name="connsiteY1" fmla="*/ 272479 h 4153711"/>
              <a:gd name="connsiteX2" fmla="*/ 282416 w 6119012"/>
              <a:gd name="connsiteY2" fmla="*/ 38911 h 4153711"/>
              <a:gd name="connsiteX3" fmla="*/ 953625 w 6119012"/>
              <a:gd name="connsiteY3" fmla="*/ 0 h 4153711"/>
              <a:gd name="connsiteX4" fmla="*/ 5652084 w 6119012"/>
              <a:gd name="connsiteY4" fmla="*/ 9727 h 4153711"/>
              <a:gd name="connsiteX5" fmla="*/ 6119012 w 6119012"/>
              <a:gd name="connsiteY5" fmla="*/ 457200 h 4153711"/>
              <a:gd name="connsiteX6" fmla="*/ 6109284 w 6119012"/>
              <a:gd name="connsiteY6" fmla="*/ 4153711 h 4153711"/>
              <a:gd name="connsiteX7" fmla="*/ 5438076 w 6119012"/>
              <a:gd name="connsiteY7" fmla="*/ 4143983 h 4153711"/>
              <a:gd name="connsiteX8" fmla="*/ 5438076 w 6119012"/>
              <a:gd name="connsiteY8" fmla="*/ 1247441 h 4153711"/>
              <a:gd name="connsiteX9" fmla="*/ 5134846 w 6119012"/>
              <a:gd name="connsiteY9" fmla="*/ 827060 h 4153711"/>
              <a:gd name="connsiteX10" fmla="*/ 4767705 w 6119012"/>
              <a:gd name="connsiteY10" fmla="*/ 826956 h 4153711"/>
              <a:gd name="connsiteX11" fmla="*/ 4426504 w 6119012"/>
              <a:gd name="connsiteY11" fmla="*/ 1247128 h 4153711"/>
              <a:gd name="connsiteX12" fmla="*/ 4416672 w 6119012"/>
              <a:gd name="connsiteY12" fmla="*/ 4143983 h 4153711"/>
              <a:gd name="connsiteX13" fmla="*/ 3657914 w 6119012"/>
              <a:gd name="connsiteY13" fmla="*/ 4134255 h 4153711"/>
              <a:gd name="connsiteX14" fmla="*/ 3648187 w 6119012"/>
              <a:gd name="connsiteY14" fmla="*/ 1345765 h 4153711"/>
              <a:gd name="connsiteX15" fmla="*/ 3296213 w 6119012"/>
              <a:gd name="connsiteY15" fmla="*/ 787836 h 4153711"/>
              <a:gd name="connsiteX16" fmla="*/ 1060629 w 6119012"/>
              <a:gd name="connsiteY16" fmla="*/ 817123 h 4153711"/>
              <a:gd name="connsiteX17" fmla="*/ 817438 w 6119012"/>
              <a:gd name="connsiteY17" fmla="*/ 1089498 h 4153711"/>
              <a:gd name="connsiteX18" fmla="*/ 817438 w 6119012"/>
              <a:gd name="connsiteY18" fmla="*/ 4143983 h 4153711"/>
              <a:gd name="connsiteX19" fmla="*/ 0 w 6119012"/>
              <a:gd name="connsiteY19" fmla="*/ 4144087 h 4153711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185641 h 4195265"/>
              <a:gd name="connsiteX1" fmla="*/ 1848 w 6121068"/>
              <a:gd name="connsiteY1" fmla="*/ 392692 h 4195265"/>
              <a:gd name="connsiteX2" fmla="*/ 284472 w 6121068"/>
              <a:gd name="connsiteY2" fmla="*/ 80465 h 4195265"/>
              <a:gd name="connsiteX3" fmla="*/ 955681 w 6121068"/>
              <a:gd name="connsiteY3" fmla="*/ 41554 h 4195265"/>
              <a:gd name="connsiteX4" fmla="*/ 5654140 w 6121068"/>
              <a:gd name="connsiteY4" fmla="*/ 51281 h 4195265"/>
              <a:gd name="connsiteX5" fmla="*/ 6121068 w 6121068"/>
              <a:gd name="connsiteY5" fmla="*/ 498754 h 4195265"/>
              <a:gd name="connsiteX6" fmla="*/ 6111340 w 6121068"/>
              <a:gd name="connsiteY6" fmla="*/ 4195265 h 4195265"/>
              <a:gd name="connsiteX7" fmla="*/ 5440132 w 6121068"/>
              <a:gd name="connsiteY7" fmla="*/ 4185537 h 4195265"/>
              <a:gd name="connsiteX8" fmla="*/ 5440132 w 6121068"/>
              <a:gd name="connsiteY8" fmla="*/ 1288995 h 4195265"/>
              <a:gd name="connsiteX9" fmla="*/ 5136902 w 6121068"/>
              <a:gd name="connsiteY9" fmla="*/ 868614 h 4195265"/>
              <a:gd name="connsiteX10" fmla="*/ 4769761 w 6121068"/>
              <a:gd name="connsiteY10" fmla="*/ 868510 h 4195265"/>
              <a:gd name="connsiteX11" fmla="*/ 4428560 w 6121068"/>
              <a:gd name="connsiteY11" fmla="*/ 1288682 h 4195265"/>
              <a:gd name="connsiteX12" fmla="*/ 4418728 w 6121068"/>
              <a:gd name="connsiteY12" fmla="*/ 4185537 h 4195265"/>
              <a:gd name="connsiteX13" fmla="*/ 3659970 w 6121068"/>
              <a:gd name="connsiteY13" fmla="*/ 4175809 h 4195265"/>
              <a:gd name="connsiteX14" fmla="*/ 3650243 w 6121068"/>
              <a:gd name="connsiteY14" fmla="*/ 1387319 h 4195265"/>
              <a:gd name="connsiteX15" fmla="*/ 3298269 w 6121068"/>
              <a:gd name="connsiteY15" fmla="*/ 829390 h 4195265"/>
              <a:gd name="connsiteX16" fmla="*/ 1062685 w 6121068"/>
              <a:gd name="connsiteY16" fmla="*/ 858677 h 4195265"/>
              <a:gd name="connsiteX17" fmla="*/ 819494 w 6121068"/>
              <a:gd name="connsiteY17" fmla="*/ 1131052 h 4195265"/>
              <a:gd name="connsiteX18" fmla="*/ 819494 w 6121068"/>
              <a:gd name="connsiteY18" fmla="*/ 4185537 h 4195265"/>
              <a:gd name="connsiteX19" fmla="*/ 2056 w 6121068"/>
              <a:gd name="connsiteY19" fmla="*/ 4185641 h 4195265"/>
              <a:gd name="connsiteX0" fmla="*/ 2056 w 6121068"/>
              <a:gd name="connsiteY0" fmla="*/ 4202766 h 4212390"/>
              <a:gd name="connsiteX1" fmla="*/ 1848 w 6121068"/>
              <a:gd name="connsiteY1" fmla="*/ 409817 h 4212390"/>
              <a:gd name="connsiteX2" fmla="*/ 284472 w 6121068"/>
              <a:gd name="connsiteY2" fmla="*/ 97590 h 4212390"/>
              <a:gd name="connsiteX3" fmla="*/ 955681 w 6121068"/>
              <a:gd name="connsiteY3" fmla="*/ 58679 h 4212390"/>
              <a:gd name="connsiteX4" fmla="*/ 5654140 w 6121068"/>
              <a:gd name="connsiteY4" fmla="*/ 68406 h 4212390"/>
              <a:gd name="connsiteX5" fmla="*/ 6121068 w 6121068"/>
              <a:gd name="connsiteY5" fmla="*/ 515879 h 4212390"/>
              <a:gd name="connsiteX6" fmla="*/ 6111340 w 6121068"/>
              <a:gd name="connsiteY6" fmla="*/ 4212390 h 4212390"/>
              <a:gd name="connsiteX7" fmla="*/ 5440132 w 6121068"/>
              <a:gd name="connsiteY7" fmla="*/ 4202662 h 4212390"/>
              <a:gd name="connsiteX8" fmla="*/ 5440132 w 6121068"/>
              <a:gd name="connsiteY8" fmla="*/ 1306120 h 4212390"/>
              <a:gd name="connsiteX9" fmla="*/ 5136902 w 6121068"/>
              <a:gd name="connsiteY9" fmla="*/ 885739 h 4212390"/>
              <a:gd name="connsiteX10" fmla="*/ 4769761 w 6121068"/>
              <a:gd name="connsiteY10" fmla="*/ 885635 h 4212390"/>
              <a:gd name="connsiteX11" fmla="*/ 4428560 w 6121068"/>
              <a:gd name="connsiteY11" fmla="*/ 1305807 h 4212390"/>
              <a:gd name="connsiteX12" fmla="*/ 4418728 w 6121068"/>
              <a:gd name="connsiteY12" fmla="*/ 4202662 h 4212390"/>
              <a:gd name="connsiteX13" fmla="*/ 3659970 w 6121068"/>
              <a:gd name="connsiteY13" fmla="*/ 4192934 h 4212390"/>
              <a:gd name="connsiteX14" fmla="*/ 3650243 w 6121068"/>
              <a:gd name="connsiteY14" fmla="*/ 1404444 h 4212390"/>
              <a:gd name="connsiteX15" fmla="*/ 3298269 w 6121068"/>
              <a:gd name="connsiteY15" fmla="*/ 846515 h 4212390"/>
              <a:gd name="connsiteX16" fmla="*/ 1062685 w 6121068"/>
              <a:gd name="connsiteY16" fmla="*/ 875802 h 4212390"/>
              <a:gd name="connsiteX17" fmla="*/ 819494 w 6121068"/>
              <a:gd name="connsiteY17" fmla="*/ 1148177 h 4212390"/>
              <a:gd name="connsiteX18" fmla="*/ 819494 w 6121068"/>
              <a:gd name="connsiteY18" fmla="*/ 4202662 h 4212390"/>
              <a:gd name="connsiteX19" fmla="*/ 2056 w 6121068"/>
              <a:gd name="connsiteY19" fmla="*/ 4202766 h 4212390"/>
              <a:gd name="connsiteX0" fmla="*/ 2056 w 6121068"/>
              <a:gd name="connsiteY0" fmla="*/ 4144087 h 4153711"/>
              <a:gd name="connsiteX1" fmla="*/ 1848 w 6121068"/>
              <a:gd name="connsiteY1" fmla="*/ 351138 h 4153711"/>
              <a:gd name="connsiteX2" fmla="*/ 284472 w 6121068"/>
              <a:gd name="connsiteY2" fmla="*/ 38911 h 4153711"/>
              <a:gd name="connsiteX3" fmla="*/ 955681 w 6121068"/>
              <a:gd name="connsiteY3" fmla="*/ 0 h 4153711"/>
              <a:gd name="connsiteX4" fmla="*/ 5654140 w 6121068"/>
              <a:gd name="connsiteY4" fmla="*/ 9727 h 4153711"/>
              <a:gd name="connsiteX5" fmla="*/ 6121068 w 6121068"/>
              <a:gd name="connsiteY5" fmla="*/ 457200 h 4153711"/>
              <a:gd name="connsiteX6" fmla="*/ 6111340 w 6121068"/>
              <a:gd name="connsiteY6" fmla="*/ 4153711 h 4153711"/>
              <a:gd name="connsiteX7" fmla="*/ 5440132 w 6121068"/>
              <a:gd name="connsiteY7" fmla="*/ 4143983 h 4153711"/>
              <a:gd name="connsiteX8" fmla="*/ 5440132 w 6121068"/>
              <a:gd name="connsiteY8" fmla="*/ 1247441 h 4153711"/>
              <a:gd name="connsiteX9" fmla="*/ 5136902 w 6121068"/>
              <a:gd name="connsiteY9" fmla="*/ 827060 h 4153711"/>
              <a:gd name="connsiteX10" fmla="*/ 4769761 w 6121068"/>
              <a:gd name="connsiteY10" fmla="*/ 826956 h 4153711"/>
              <a:gd name="connsiteX11" fmla="*/ 4428560 w 6121068"/>
              <a:gd name="connsiteY11" fmla="*/ 1247128 h 4153711"/>
              <a:gd name="connsiteX12" fmla="*/ 4418728 w 6121068"/>
              <a:gd name="connsiteY12" fmla="*/ 4143983 h 4153711"/>
              <a:gd name="connsiteX13" fmla="*/ 3659970 w 6121068"/>
              <a:gd name="connsiteY13" fmla="*/ 4134255 h 4153711"/>
              <a:gd name="connsiteX14" fmla="*/ 3650243 w 6121068"/>
              <a:gd name="connsiteY14" fmla="*/ 1345765 h 4153711"/>
              <a:gd name="connsiteX15" fmla="*/ 3298269 w 6121068"/>
              <a:gd name="connsiteY15" fmla="*/ 787836 h 4153711"/>
              <a:gd name="connsiteX16" fmla="*/ 1062685 w 6121068"/>
              <a:gd name="connsiteY16" fmla="*/ 817123 h 4153711"/>
              <a:gd name="connsiteX17" fmla="*/ 819494 w 6121068"/>
              <a:gd name="connsiteY17" fmla="*/ 1089498 h 4153711"/>
              <a:gd name="connsiteX18" fmla="*/ 819494 w 6121068"/>
              <a:gd name="connsiteY18" fmla="*/ 4143983 h 4153711"/>
              <a:gd name="connsiteX19" fmla="*/ 2056 w 6121068"/>
              <a:gd name="connsiteY19" fmla="*/ 4144087 h 4153711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062685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09595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220001 w 6121068"/>
              <a:gd name="connsiteY16" fmla="*/ 823581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19494 w 6121068"/>
              <a:gd name="connsiteY17" fmla="*/ 1361427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830126 w 6121068"/>
              <a:gd name="connsiteY17" fmla="*/ 1233836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819494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50382 w 6121068"/>
              <a:gd name="connsiteY18" fmla="*/ 4150441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23859 h 4160169"/>
              <a:gd name="connsiteX19" fmla="*/ 2056 w 6121068"/>
              <a:gd name="connsiteY19" fmla="*/ 4150545 h 4160169"/>
              <a:gd name="connsiteX0" fmla="*/ 2056 w 6121068"/>
              <a:gd name="connsiteY0" fmla="*/ 4150545 h 4160169"/>
              <a:gd name="connsiteX1" fmla="*/ 1848 w 6121068"/>
              <a:gd name="connsiteY1" fmla="*/ 357596 h 4160169"/>
              <a:gd name="connsiteX2" fmla="*/ 471285 w 6121068"/>
              <a:gd name="connsiteY2" fmla="*/ 6040 h 4160169"/>
              <a:gd name="connsiteX3" fmla="*/ 955681 w 6121068"/>
              <a:gd name="connsiteY3" fmla="*/ 6458 h 4160169"/>
              <a:gd name="connsiteX4" fmla="*/ 5654140 w 6121068"/>
              <a:gd name="connsiteY4" fmla="*/ 16185 h 4160169"/>
              <a:gd name="connsiteX5" fmla="*/ 6121068 w 6121068"/>
              <a:gd name="connsiteY5" fmla="*/ 463658 h 4160169"/>
              <a:gd name="connsiteX6" fmla="*/ 6111340 w 6121068"/>
              <a:gd name="connsiteY6" fmla="*/ 4160169 h 4160169"/>
              <a:gd name="connsiteX7" fmla="*/ 5440132 w 6121068"/>
              <a:gd name="connsiteY7" fmla="*/ 4150441 h 4160169"/>
              <a:gd name="connsiteX8" fmla="*/ 5440132 w 6121068"/>
              <a:gd name="connsiteY8" fmla="*/ 1253899 h 4160169"/>
              <a:gd name="connsiteX9" fmla="*/ 5136902 w 6121068"/>
              <a:gd name="connsiteY9" fmla="*/ 833518 h 4160169"/>
              <a:gd name="connsiteX10" fmla="*/ 4769761 w 6121068"/>
              <a:gd name="connsiteY10" fmla="*/ 833414 h 4160169"/>
              <a:gd name="connsiteX11" fmla="*/ 4428560 w 6121068"/>
              <a:gd name="connsiteY11" fmla="*/ 1253586 h 4160169"/>
              <a:gd name="connsiteX12" fmla="*/ 4418728 w 6121068"/>
              <a:gd name="connsiteY12" fmla="*/ 4150441 h 4160169"/>
              <a:gd name="connsiteX13" fmla="*/ 3659970 w 6121068"/>
              <a:gd name="connsiteY13" fmla="*/ 4140713 h 4160169"/>
              <a:gd name="connsiteX14" fmla="*/ 3650243 w 6121068"/>
              <a:gd name="connsiteY14" fmla="*/ 1352223 h 4160169"/>
              <a:gd name="connsiteX15" fmla="*/ 3298269 w 6121068"/>
              <a:gd name="connsiteY15" fmla="*/ 794294 h 4160169"/>
              <a:gd name="connsiteX16" fmla="*/ 1357652 w 6121068"/>
              <a:gd name="connsiteY16" fmla="*/ 794084 h 4160169"/>
              <a:gd name="connsiteX17" fmla="*/ 787596 w 6121068"/>
              <a:gd name="connsiteY17" fmla="*/ 1239152 h 4160169"/>
              <a:gd name="connsiteX18" fmla="*/ 798229 w 6121068"/>
              <a:gd name="connsiteY18" fmla="*/ 4155757 h 4160169"/>
              <a:gd name="connsiteX19" fmla="*/ 2056 w 6121068"/>
              <a:gd name="connsiteY19" fmla="*/ 4150545 h 4160169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653503 w 6124328"/>
              <a:gd name="connsiteY14" fmla="*/ 1352223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431820 w 6124328"/>
              <a:gd name="connsiteY11" fmla="*/ 1253586 h 4161177"/>
              <a:gd name="connsiteX12" fmla="*/ 4421988 w 6124328"/>
              <a:gd name="connsiteY12" fmla="*/ 4150441 h 4161177"/>
              <a:gd name="connsiteX13" fmla="*/ 3663230 w 6124328"/>
              <a:gd name="connsiteY13" fmla="*/ 4140713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2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40955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2611"/>
              <a:gd name="connsiteX1" fmla="*/ 5108 w 6124328"/>
              <a:gd name="connsiteY1" fmla="*/ 357596 h 4172611"/>
              <a:gd name="connsiteX2" fmla="*/ 474545 w 6124328"/>
              <a:gd name="connsiteY2" fmla="*/ 6040 h 4172611"/>
              <a:gd name="connsiteX3" fmla="*/ 958941 w 6124328"/>
              <a:gd name="connsiteY3" fmla="*/ 6458 h 4172611"/>
              <a:gd name="connsiteX4" fmla="*/ 5657400 w 6124328"/>
              <a:gd name="connsiteY4" fmla="*/ 16185 h 4172611"/>
              <a:gd name="connsiteX5" fmla="*/ 6124328 w 6124328"/>
              <a:gd name="connsiteY5" fmla="*/ 463658 h 4172611"/>
              <a:gd name="connsiteX6" fmla="*/ 6114600 w 6124328"/>
              <a:gd name="connsiteY6" fmla="*/ 4160169 h 4172611"/>
              <a:gd name="connsiteX7" fmla="*/ 5443392 w 6124328"/>
              <a:gd name="connsiteY7" fmla="*/ 4150441 h 4172611"/>
              <a:gd name="connsiteX8" fmla="*/ 5443392 w 6124328"/>
              <a:gd name="connsiteY8" fmla="*/ 1253899 h 4172611"/>
              <a:gd name="connsiteX9" fmla="*/ 5140162 w 6124328"/>
              <a:gd name="connsiteY9" fmla="*/ 833518 h 4172611"/>
              <a:gd name="connsiteX10" fmla="*/ 4773021 w 6124328"/>
              <a:gd name="connsiteY10" fmla="*/ 833414 h 4172611"/>
              <a:gd name="connsiteX11" fmla="*/ 4431820 w 6124328"/>
              <a:gd name="connsiteY11" fmla="*/ 1253586 h 4172611"/>
              <a:gd name="connsiteX12" fmla="*/ 4421988 w 6124328"/>
              <a:gd name="connsiteY12" fmla="*/ 4150441 h 4172611"/>
              <a:gd name="connsiteX13" fmla="*/ 3525006 w 6124328"/>
              <a:gd name="connsiteY13" fmla="*/ 4172611 h 4172611"/>
              <a:gd name="connsiteX14" fmla="*/ 3541862 w 6124328"/>
              <a:gd name="connsiteY14" fmla="*/ 1357540 h 4172611"/>
              <a:gd name="connsiteX15" fmla="*/ 3301529 w 6124328"/>
              <a:gd name="connsiteY15" fmla="*/ 794294 h 4172611"/>
              <a:gd name="connsiteX16" fmla="*/ 1360912 w 6124328"/>
              <a:gd name="connsiteY16" fmla="*/ 794084 h 4172611"/>
              <a:gd name="connsiteX17" fmla="*/ 790856 w 6124328"/>
              <a:gd name="connsiteY17" fmla="*/ 1239152 h 4172611"/>
              <a:gd name="connsiteX18" fmla="*/ 801489 w 6124328"/>
              <a:gd name="connsiteY18" fmla="*/ 4155757 h 4172611"/>
              <a:gd name="connsiteX19" fmla="*/ 0 w 6124328"/>
              <a:gd name="connsiteY19" fmla="*/ 4161177 h 4172611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431820 w 6124328"/>
              <a:gd name="connsiteY11" fmla="*/ 1253586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421988 w 6124328"/>
              <a:gd name="connsiteY12" fmla="*/ 4150441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77927"/>
              <a:gd name="connsiteX1" fmla="*/ 5108 w 6124328"/>
              <a:gd name="connsiteY1" fmla="*/ 357596 h 4177927"/>
              <a:gd name="connsiteX2" fmla="*/ 474545 w 6124328"/>
              <a:gd name="connsiteY2" fmla="*/ 6040 h 4177927"/>
              <a:gd name="connsiteX3" fmla="*/ 958941 w 6124328"/>
              <a:gd name="connsiteY3" fmla="*/ 6458 h 4177927"/>
              <a:gd name="connsiteX4" fmla="*/ 5657400 w 6124328"/>
              <a:gd name="connsiteY4" fmla="*/ 16185 h 4177927"/>
              <a:gd name="connsiteX5" fmla="*/ 6124328 w 6124328"/>
              <a:gd name="connsiteY5" fmla="*/ 463658 h 4177927"/>
              <a:gd name="connsiteX6" fmla="*/ 6114600 w 6124328"/>
              <a:gd name="connsiteY6" fmla="*/ 4160169 h 4177927"/>
              <a:gd name="connsiteX7" fmla="*/ 5443392 w 6124328"/>
              <a:gd name="connsiteY7" fmla="*/ 4150441 h 4177927"/>
              <a:gd name="connsiteX8" fmla="*/ 5443392 w 6124328"/>
              <a:gd name="connsiteY8" fmla="*/ 1253899 h 4177927"/>
              <a:gd name="connsiteX9" fmla="*/ 5140162 w 6124328"/>
              <a:gd name="connsiteY9" fmla="*/ 833518 h 4177927"/>
              <a:gd name="connsiteX10" fmla="*/ 4773021 w 6124328"/>
              <a:gd name="connsiteY10" fmla="*/ 833414 h 4177927"/>
              <a:gd name="connsiteX11" fmla="*/ 4341443 w 6124328"/>
              <a:gd name="connsiteY11" fmla="*/ 1349279 h 4177927"/>
              <a:gd name="connsiteX12" fmla="*/ 4342244 w 6124328"/>
              <a:gd name="connsiteY12" fmla="*/ 4155757 h 4177927"/>
              <a:gd name="connsiteX13" fmla="*/ 3546271 w 6124328"/>
              <a:gd name="connsiteY13" fmla="*/ 4177927 h 4177927"/>
              <a:gd name="connsiteX14" fmla="*/ 3541862 w 6124328"/>
              <a:gd name="connsiteY14" fmla="*/ 1357540 h 4177927"/>
              <a:gd name="connsiteX15" fmla="*/ 3301529 w 6124328"/>
              <a:gd name="connsiteY15" fmla="*/ 794294 h 4177927"/>
              <a:gd name="connsiteX16" fmla="*/ 1360912 w 6124328"/>
              <a:gd name="connsiteY16" fmla="*/ 794084 h 4177927"/>
              <a:gd name="connsiteX17" fmla="*/ 790856 w 6124328"/>
              <a:gd name="connsiteY17" fmla="*/ 1239152 h 4177927"/>
              <a:gd name="connsiteX18" fmla="*/ 801489 w 6124328"/>
              <a:gd name="connsiteY18" fmla="*/ 4155757 h 4177927"/>
              <a:gd name="connsiteX19" fmla="*/ 0 w 6124328"/>
              <a:gd name="connsiteY19" fmla="*/ 4161177 h 417792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773021 w 6124328"/>
              <a:gd name="connsiteY10" fmla="*/ 833414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549737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1529 w 6124328"/>
              <a:gd name="connsiteY15" fmla="*/ 794294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57540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360912 w 6124328"/>
              <a:gd name="connsiteY16" fmla="*/ 794084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90856 w 6124328"/>
              <a:gd name="connsiteY17" fmla="*/ 1239152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243954 w 6124328"/>
              <a:gd name="connsiteY16" fmla="*/ 852563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06845 w 6124328"/>
              <a:gd name="connsiteY15" fmla="*/ 847456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54691 w 6124328"/>
              <a:gd name="connsiteY15" fmla="*/ 852772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958941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74545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341638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57472 h 4157472"/>
              <a:gd name="connsiteX1" fmla="*/ 5108 w 6124328"/>
              <a:gd name="connsiteY1" fmla="*/ 353891 h 4157472"/>
              <a:gd name="connsiteX2" fmla="*/ 782889 w 6124328"/>
              <a:gd name="connsiteY2" fmla="*/ 7651 h 4157472"/>
              <a:gd name="connsiteX3" fmla="*/ 1012104 w 6124328"/>
              <a:gd name="connsiteY3" fmla="*/ 2753 h 4157472"/>
              <a:gd name="connsiteX4" fmla="*/ 5657400 w 6124328"/>
              <a:gd name="connsiteY4" fmla="*/ 12480 h 4157472"/>
              <a:gd name="connsiteX5" fmla="*/ 6124328 w 6124328"/>
              <a:gd name="connsiteY5" fmla="*/ 459953 h 4157472"/>
              <a:gd name="connsiteX6" fmla="*/ 6114600 w 6124328"/>
              <a:gd name="connsiteY6" fmla="*/ 4156464 h 4157472"/>
              <a:gd name="connsiteX7" fmla="*/ 5443392 w 6124328"/>
              <a:gd name="connsiteY7" fmla="*/ 4146736 h 4157472"/>
              <a:gd name="connsiteX8" fmla="*/ 5443392 w 6124328"/>
              <a:gd name="connsiteY8" fmla="*/ 1250194 h 4157472"/>
              <a:gd name="connsiteX9" fmla="*/ 5140162 w 6124328"/>
              <a:gd name="connsiteY9" fmla="*/ 829813 h 4157472"/>
              <a:gd name="connsiteX10" fmla="*/ 4629481 w 6124328"/>
              <a:gd name="connsiteY10" fmla="*/ 845658 h 4157472"/>
              <a:gd name="connsiteX11" fmla="*/ 4341443 w 6124328"/>
              <a:gd name="connsiteY11" fmla="*/ 1345574 h 4157472"/>
              <a:gd name="connsiteX12" fmla="*/ 4342244 w 6124328"/>
              <a:gd name="connsiteY12" fmla="*/ 4152052 h 4157472"/>
              <a:gd name="connsiteX13" fmla="*/ 3546271 w 6124328"/>
              <a:gd name="connsiteY13" fmla="*/ 4147641 h 4157472"/>
              <a:gd name="connsiteX14" fmla="*/ 3541862 w 6124328"/>
              <a:gd name="connsiteY14" fmla="*/ 1332570 h 4157472"/>
              <a:gd name="connsiteX15" fmla="*/ 3312161 w 6124328"/>
              <a:gd name="connsiteY15" fmla="*/ 854383 h 4157472"/>
              <a:gd name="connsiteX16" fmla="*/ 1047252 w 6124328"/>
              <a:gd name="connsiteY16" fmla="*/ 843541 h 4157472"/>
              <a:gd name="connsiteX17" fmla="*/ 785540 w 6124328"/>
              <a:gd name="connsiteY17" fmla="*/ 1341772 h 4157472"/>
              <a:gd name="connsiteX18" fmla="*/ 801489 w 6124328"/>
              <a:gd name="connsiteY18" fmla="*/ 4152052 h 4157472"/>
              <a:gd name="connsiteX19" fmla="*/ 0 w 6124328"/>
              <a:gd name="connsiteY19" fmla="*/ 4157472 h 4157472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5108 w 6124328"/>
              <a:gd name="connsiteY1" fmla="*/ 357596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0 w 6124328"/>
              <a:gd name="connsiteY0" fmla="*/ 4161177 h 4161177"/>
              <a:gd name="connsiteX1" fmla="*/ 10424 w 6124328"/>
              <a:gd name="connsiteY1" fmla="*/ 538350 h 4161177"/>
              <a:gd name="connsiteX2" fmla="*/ 495810 w 6124328"/>
              <a:gd name="connsiteY2" fmla="*/ 6040 h 4161177"/>
              <a:gd name="connsiteX3" fmla="*/ 1012104 w 6124328"/>
              <a:gd name="connsiteY3" fmla="*/ 6458 h 4161177"/>
              <a:gd name="connsiteX4" fmla="*/ 5657400 w 6124328"/>
              <a:gd name="connsiteY4" fmla="*/ 16185 h 4161177"/>
              <a:gd name="connsiteX5" fmla="*/ 6124328 w 6124328"/>
              <a:gd name="connsiteY5" fmla="*/ 463658 h 4161177"/>
              <a:gd name="connsiteX6" fmla="*/ 6114600 w 6124328"/>
              <a:gd name="connsiteY6" fmla="*/ 4160169 h 4161177"/>
              <a:gd name="connsiteX7" fmla="*/ 5443392 w 6124328"/>
              <a:gd name="connsiteY7" fmla="*/ 4150441 h 4161177"/>
              <a:gd name="connsiteX8" fmla="*/ 5443392 w 6124328"/>
              <a:gd name="connsiteY8" fmla="*/ 1253899 h 4161177"/>
              <a:gd name="connsiteX9" fmla="*/ 5140162 w 6124328"/>
              <a:gd name="connsiteY9" fmla="*/ 833518 h 4161177"/>
              <a:gd name="connsiteX10" fmla="*/ 4629481 w 6124328"/>
              <a:gd name="connsiteY10" fmla="*/ 849363 h 4161177"/>
              <a:gd name="connsiteX11" fmla="*/ 4341443 w 6124328"/>
              <a:gd name="connsiteY11" fmla="*/ 1349279 h 4161177"/>
              <a:gd name="connsiteX12" fmla="*/ 4342244 w 6124328"/>
              <a:gd name="connsiteY12" fmla="*/ 4155757 h 4161177"/>
              <a:gd name="connsiteX13" fmla="*/ 3546271 w 6124328"/>
              <a:gd name="connsiteY13" fmla="*/ 4151346 h 4161177"/>
              <a:gd name="connsiteX14" fmla="*/ 3541862 w 6124328"/>
              <a:gd name="connsiteY14" fmla="*/ 1336275 h 4161177"/>
              <a:gd name="connsiteX15" fmla="*/ 3312161 w 6124328"/>
              <a:gd name="connsiteY15" fmla="*/ 858088 h 4161177"/>
              <a:gd name="connsiteX16" fmla="*/ 1047252 w 6124328"/>
              <a:gd name="connsiteY16" fmla="*/ 847246 h 4161177"/>
              <a:gd name="connsiteX17" fmla="*/ 785540 w 6124328"/>
              <a:gd name="connsiteY17" fmla="*/ 1345477 h 4161177"/>
              <a:gd name="connsiteX18" fmla="*/ 801489 w 6124328"/>
              <a:gd name="connsiteY18" fmla="*/ 4155757 h 4161177"/>
              <a:gd name="connsiteX19" fmla="*/ 0 w 6124328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538350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26384"/>
              <a:gd name="connsiteY0" fmla="*/ 4161177 h 4161177"/>
              <a:gd name="connsiteX1" fmla="*/ 1848 w 6126384"/>
              <a:gd name="connsiteY1" fmla="*/ 453289 h 4161177"/>
              <a:gd name="connsiteX2" fmla="*/ 497866 w 6126384"/>
              <a:gd name="connsiteY2" fmla="*/ 6040 h 4161177"/>
              <a:gd name="connsiteX3" fmla="*/ 1014160 w 6126384"/>
              <a:gd name="connsiteY3" fmla="*/ 6458 h 4161177"/>
              <a:gd name="connsiteX4" fmla="*/ 5659456 w 6126384"/>
              <a:gd name="connsiteY4" fmla="*/ 16185 h 4161177"/>
              <a:gd name="connsiteX5" fmla="*/ 6126384 w 6126384"/>
              <a:gd name="connsiteY5" fmla="*/ 463658 h 4161177"/>
              <a:gd name="connsiteX6" fmla="*/ 6116656 w 6126384"/>
              <a:gd name="connsiteY6" fmla="*/ 4160169 h 4161177"/>
              <a:gd name="connsiteX7" fmla="*/ 5445448 w 6126384"/>
              <a:gd name="connsiteY7" fmla="*/ 4150441 h 4161177"/>
              <a:gd name="connsiteX8" fmla="*/ 5445448 w 6126384"/>
              <a:gd name="connsiteY8" fmla="*/ 1253899 h 4161177"/>
              <a:gd name="connsiteX9" fmla="*/ 5142218 w 6126384"/>
              <a:gd name="connsiteY9" fmla="*/ 833518 h 4161177"/>
              <a:gd name="connsiteX10" fmla="*/ 4631537 w 6126384"/>
              <a:gd name="connsiteY10" fmla="*/ 849363 h 4161177"/>
              <a:gd name="connsiteX11" fmla="*/ 4343499 w 6126384"/>
              <a:gd name="connsiteY11" fmla="*/ 1349279 h 4161177"/>
              <a:gd name="connsiteX12" fmla="*/ 4344300 w 6126384"/>
              <a:gd name="connsiteY12" fmla="*/ 4155757 h 4161177"/>
              <a:gd name="connsiteX13" fmla="*/ 3548327 w 6126384"/>
              <a:gd name="connsiteY13" fmla="*/ 4151346 h 4161177"/>
              <a:gd name="connsiteX14" fmla="*/ 3543918 w 6126384"/>
              <a:gd name="connsiteY14" fmla="*/ 1336275 h 4161177"/>
              <a:gd name="connsiteX15" fmla="*/ 3314217 w 6126384"/>
              <a:gd name="connsiteY15" fmla="*/ 858088 h 4161177"/>
              <a:gd name="connsiteX16" fmla="*/ 1049308 w 6126384"/>
              <a:gd name="connsiteY16" fmla="*/ 847246 h 4161177"/>
              <a:gd name="connsiteX17" fmla="*/ 787596 w 6126384"/>
              <a:gd name="connsiteY17" fmla="*/ 1345477 h 4161177"/>
              <a:gd name="connsiteX18" fmla="*/ 803545 w 6126384"/>
              <a:gd name="connsiteY18" fmla="*/ 4155757 h 4161177"/>
              <a:gd name="connsiteX19" fmla="*/ 2056 w 6126384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445448 w 6117190"/>
              <a:gd name="connsiteY8" fmla="*/ 1253899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142218 w 6117190"/>
              <a:gd name="connsiteY9" fmla="*/ 833518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1537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04955 w 6117190"/>
              <a:gd name="connsiteY10" fmla="*/ 854680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63434 w 6117190"/>
              <a:gd name="connsiteY10" fmla="*/ 859996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89055 w 6117190"/>
              <a:gd name="connsiteY9" fmla="*/ 849467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54783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60099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445448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51841 w 6117190"/>
              <a:gd name="connsiteY9" fmla="*/ 844150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1177 h 4161177"/>
              <a:gd name="connsiteX1" fmla="*/ 1848 w 6117190"/>
              <a:gd name="connsiteY1" fmla="*/ 453289 h 4161177"/>
              <a:gd name="connsiteX2" fmla="*/ 497866 w 6117190"/>
              <a:gd name="connsiteY2" fmla="*/ 6040 h 4161177"/>
              <a:gd name="connsiteX3" fmla="*/ 1014160 w 6117190"/>
              <a:gd name="connsiteY3" fmla="*/ 6458 h 4161177"/>
              <a:gd name="connsiteX4" fmla="*/ 5659456 w 6117190"/>
              <a:gd name="connsiteY4" fmla="*/ 16185 h 4161177"/>
              <a:gd name="connsiteX5" fmla="*/ 6110435 w 6117190"/>
              <a:gd name="connsiteY5" fmla="*/ 468975 h 4161177"/>
              <a:gd name="connsiteX6" fmla="*/ 6116656 w 6117190"/>
              <a:gd name="connsiteY6" fmla="*/ 4160169 h 4161177"/>
              <a:gd name="connsiteX7" fmla="*/ 5317857 w 6117190"/>
              <a:gd name="connsiteY7" fmla="*/ 4150441 h 4161177"/>
              <a:gd name="connsiteX8" fmla="*/ 5323174 w 6117190"/>
              <a:gd name="connsiteY8" fmla="*/ 1344275 h 4161177"/>
              <a:gd name="connsiteX9" fmla="*/ 5046525 w 6117190"/>
              <a:gd name="connsiteY9" fmla="*/ 854782 h 4161177"/>
              <a:gd name="connsiteX10" fmla="*/ 4636853 w 6117190"/>
              <a:gd name="connsiteY10" fmla="*/ 849363 h 4161177"/>
              <a:gd name="connsiteX11" fmla="*/ 4343499 w 6117190"/>
              <a:gd name="connsiteY11" fmla="*/ 1349279 h 4161177"/>
              <a:gd name="connsiteX12" fmla="*/ 4344300 w 6117190"/>
              <a:gd name="connsiteY12" fmla="*/ 4155757 h 4161177"/>
              <a:gd name="connsiteX13" fmla="*/ 3548327 w 6117190"/>
              <a:gd name="connsiteY13" fmla="*/ 4151346 h 4161177"/>
              <a:gd name="connsiteX14" fmla="*/ 3543918 w 6117190"/>
              <a:gd name="connsiteY14" fmla="*/ 1336275 h 4161177"/>
              <a:gd name="connsiteX15" fmla="*/ 3314217 w 6117190"/>
              <a:gd name="connsiteY15" fmla="*/ 858088 h 4161177"/>
              <a:gd name="connsiteX16" fmla="*/ 1049308 w 6117190"/>
              <a:gd name="connsiteY16" fmla="*/ 847246 h 4161177"/>
              <a:gd name="connsiteX17" fmla="*/ 787596 w 6117190"/>
              <a:gd name="connsiteY17" fmla="*/ 1345477 h 4161177"/>
              <a:gd name="connsiteX18" fmla="*/ 803545 w 6117190"/>
              <a:gd name="connsiteY18" fmla="*/ 4155757 h 4161177"/>
              <a:gd name="connsiteX19" fmla="*/ 2056 w 6117190"/>
              <a:gd name="connsiteY19" fmla="*/ 4161177 h 4161177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60945 h 4160945"/>
              <a:gd name="connsiteX1" fmla="*/ 1848 w 6117190"/>
              <a:gd name="connsiteY1" fmla="*/ 453057 h 4160945"/>
              <a:gd name="connsiteX2" fmla="*/ 497866 w 6117190"/>
              <a:gd name="connsiteY2" fmla="*/ 5808 h 4160945"/>
              <a:gd name="connsiteX3" fmla="*/ 1014160 w 6117190"/>
              <a:gd name="connsiteY3" fmla="*/ 6226 h 4160945"/>
              <a:gd name="connsiteX4" fmla="*/ 5671568 w 6117190"/>
              <a:gd name="connsiteY4" fmla="*/ 9898 h 4160945"/>
              <a:gd name="connsiteX5" fmla="*/ 6110435 w 6117190"/>
              <a:gd name="connsiteY5" fmla="*/ 468743 h 4160945"/>
              <a:gd name="connsiteX6" fmla="*/ 6116656 w 6117190"/>
              <a:gd name="connsiteY6" fmla="*/ 4159937 h 4160945"/>
              <a:gd name="connsiteX7" fmla="*/ 5317857 w 6117190"/>
              <a:gd name="connsiteY7" fmla="*/ 4150209 h 4160945"/>
              <a:gd name="connsiteX8" fmla="*/ 5323174 w 6117190"/>
              <a:gd name="connsiteY8" fmla="*/ 1344043 h 4160945"/>
              <a:gd name="connsiteX9" fmla="*/ 5046525 w 6117190"/>
              <a:gd name="connsiteY9" fmla="*/ 854550 h 4160945"/>
              <a:gd name="connsiteX10" fmla="*/ 4636853 w 6117190"/>
              <a:gd name="connsiteY10" fmla="*/ 849131 h 4160945"/>
              <a:gd name="connsiteX11" fmla="*/ 4343499 w 6117190"/>
              <a:gd name="connsiteY11" fmla="*/ 1349047 h 4160945"/>
              <a:gd name="connsiteX12" fmla="*/ 4344300 w 6117190"/>
              <a:gd name="connsiteY12" fmla="*/ 4155525 h 4160945"/>
              <a:gd name="connsiteX13" fmla="*/ 3548327 w 6117190"/>
              <a:gd name="connsiteY13" fmla="*/ 4151114 h 4160945"/>
              <a:gd name="connsiteX14" fmla="*/ 3543918 w 6117190"/>
              <a:gd name="connsiteY14" fmla="*/ 1336043 h 4160945"/>
              <a:gd name="connsiteX15" fmla="*/ 3314217 w 6117190"/>
              <a:gd name="connsiteY15" fmla="*/ 857856 h 4160945"/>
              <a:gd name="connsiteX16" fmla="*/ 1049308 w 6117190"/>
              <a:gd name="connsiteY16" fmla="*/ 847014 h 4160945"/>
              <a:gd name="connsiteX17" fmla="*/ 787596 w 6117190"/>
              <a:gd name="connsiteY17" fmla="*/ 1345245 h 4160945"/>
              <a:gd name="connsiteX18" fmla="*/ 803545 w 6117190"/>
              <a:gd name="connsiteY18" fmla="*/ 4155525 h 4160945"/>
              <a:gd name="connsiteX19" fmla="*/ 2056 w 6117190"/>
              <a:gd name="connsiteY19" fmla="*/ 4160945 h 4160945"/>
              <a:gd name="connsiteX0" fmla="*/ 2056 w 6117190"/>
              <a:gd name="connsiteY0" fmla="*/ 4159696 h 4159696"/>
              <a:gd name="connsiteX1" fmla="*/ 1848 w 6117190"/>
              <a:gd name="connsiteY1" fmla="*/ 451808 h 4159696"/>
              <a:gd name="connsiteX2" fmla="*/ 497866 w 6117190"/>
              <a:gd name="connsiteY2" fmla="*/ 4559 h 4159696"/>
              <a:gd name="connsiteX3" fmla="*/ 1014160 w 6117190"/>
              <a:gd name="connsiteY3" fmla="*/ 11032 h 4159696"/>
              <a:gd name="connsiteX4" fmla="*/ 5671568 w 6117190"/>
              <a:gd name="connsiteY4" fmla="*/ 8649 h 4159696"/>
              <a:gd name="connsiteX5" fmla="*/ 6110435 w 6117190"/>
              <a:gd name="connsiteY5" fmla="*/ 467494 h 4159696"/>
              <a:gd name="connsiteX6" fmla="*/ 6116656 w 6117190"/>
              <a:gd name="connsiteY6" fmla="*/ 4158688 h 4159696"/>
              <a:gd name="connsiteX7" fmla="*/ 5317857 w 6117190"/>
              <a:gd name="connsiteY7" fmla="*/ 4148960 h 4159696"/>
              <a:gd name="connsiteX8" fmla="*/ 5323174 w 6117190"/>
              <a:gd name="connsiteY8" fmla="*/ 1342794 h 4159696"/>
              <a:gd name="connsiteX9" fmla="*/ 5046525 w 6117190"/>
              <a:gd name="connsiteY9" fmla="*/ 853301 h 4159696"/>
              <a:gd name="connsiteX10" fmla="*/ 4636853 w 6117190"/>
              <a:gd name="connsiteY10" fmla="*/ 847882 h 4159696"/>
              <a:gd name="connsiteX11" fmla="*/ 4343499 w 6117190"/>
              <a:gd name="connsiteY11" fmla="*/ 1347798 h 4159696"/>
              <a:gd name="connsiteX12" fmla="*/ 4344300 w 6117190"/>
              <a:gd name="connsiteY12" fmla="*/ 4154276 h 4159696"/>
              <a:gd name="connsiteX13" fmla="*/ 3548327 w 6117190"/>
              <a:gd name="connsiteY13" fmla="*/ 4149865 h 4159696"/>
              <a:gd name="connsiteX14" fmla="*/ 3543918 w 6117190"/>
              <a:gd name="connsiteY14" fmla="*/ 1334794 h 4159696"/>
              <a:gd name="connsiteX15" fmla="*/ 3314217 w 6117190"/>
              <a:gd name="connsiteY15" fmla="*/ 856607 h 4159696"/>
              <a:gd name="connsiteX16" fmla="*/ 1049308 w 6117190"/>
              <a:gd name="connsiteY16" fmla="*/ 845765 h 4159696"/>
              <a:gd name="connsiteX17" fmla="*/ 787596 w 6117190"/>
              <a:gd name="connsiteY17" fmla="*/ 1343996 h 4159696"/>
              <a:gd name="connsiteX18" fmla="*/ 803545 w 6117190"/>
              <a:gd name="connsiteY18" fmla="*/ 4154276 h 4159696"/>
              <a:gd name="connsiteX19" fmla="*/ 2056 w 6117190"/>
              <a:gd name="connsiteY19" fmla="*/ 4159696 h 4159696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1014160 w 6117190"/>
              <a:gd name="connsiteY3" fmla="*/ 2383 h 4151047"/>
              <a:gd name="connsiteX4" fmla="*/ 5671568 w 6117190"/>
              <a:gd name="connsiteY4" fmla="*/ 0 h 4151047"/>
              <a:gd name="connsiteX5" fmla="*/ 6110435 w 6117190"/>
              <a:gd name="connsiteY5" fmla="*/ 458845 h 4151047"/>
              <a:gd name="connsiteX6" fmla="*/ 6116656 w 6117190"/>
              <a:gd name="connsiteY6" fmla="*/ 4150039 h 4151047"/>
              <a:gd name="connsiteX7" fmla="*/ 5317857 w 6117190"/>
              <a:gd name="connsiteY7" fmla="*/ 4140311 h 4151047"/>
              <a:gd name="connsiteX8" fmla="*/ 5323174 w 6117190"/>
              <a:gd name="connsiteY8" fmla="*/ 1334145 h 4151047"/>
              <a:gd name="connsiteX9" fmla="*/ 5046525 w 6117190"/>
              <a:gd name="connsiteY9" fmla="*/ 844652 h 4151047"/>
              <a:gd name="connsiteX10" fmla="*/ 4636853 w 6117190"/>
              <a:gd name="connsiteY10" fmla="*/ 839233 h 4151047"/>
              <a:gd name="connsiteX11" fmla="*/ 4343499 w 6117190"/>
              <a:gd name="connsiteY11" fmla="*/ 1339149 h 4151047"/>
              <a:gd name="connsiteX12" fmla="*/ 4344300 w 6117190"/>
              <a:gd name="connsiteY12" fmla="*/ 4145627 h 4151047"/>
              <a:gd name="connsiteX13" fmla="*/ 3548327 w 6117190"/>
              <a:gd name="connsiteY13" fmla="*/ 4141216 h 4151047"/>
              <a:gd name="connsiteX14" fmla="*/ 3543918 w 6117190"/>
              <a:gd name="connsiteY14" fmla="*/ 1326145 h 4151047"/>
              <a:gd name="connsiteX15" fmla="*/ 3314217 w 6117190"/>
              <a:gd name="connsiteY15" fmla="*/ 847958 h 4151047"/>
              <a:gd name="connsiteX16" fmla="*/ 1049308 w 6117190"/>
              <a:gd name="connsiteY16" fmla="*/ 837116 h 4151047"/>
              <a:gd name="connsiteX17" fmla="*/ 787596 w 6117190"/>
              <a:gd name="connsiteY17" fmla="*/ 1335347 h 4151047"/>
              <a:gd name="connsiteX18" fmla="*/ 803545 w 6117190"/>
              <a:gd name="connsiteY18" fmla="*/ 4145627 h 4151047"/>
              <a:gd name="connsiteX19" fmla="*/ 2056 w 6117190"/>
              <a:gd name="connsiteY19" fmla="*/ 4151047 h 4151047"/>
              <a:gd name="connsiteX0" fmla="*/ 2056 w 6117190"/>
              <a:gd name="connsiteY0" fmla="*/ 4203098 h 4203098"/>
              <a:gd name="connsiteX1" fmla="*/ 1848 w 6117190"/>
              <a:gd name="connsiteY1" fmla="*/ 495210 h 4203098"/>
              <a:gd name="connsiteX2" fmla="*/ 491811 w 6117190"/>
              <a:gd name="connsiteY2" fmla="*/ 60072 h 4203098"/>
              <a:gd name="connsiteX3" fmla="*/ 5671568 w 6117190"/>
              <a:gd name="connsiteY3" fmla="*/ 52051 h 4203098"/>
              <a:gd name="connsiteX4" fmla="*/ 6110435 w 6117190"/>
              <a:gd name="connsiteY4" fmla="*/ 510896 h 4203098"/>
              <a:gd name="connsiteX5" fmla="*/ 6116656 w 6117190"/>
              <a:gd name="connsiteY5" fmla="*/ 4202090 h 4203098"/>
              <a:gd name="connsiteX6" fmla="*/ 5317857 w 6117190"/>
              <a:gd name="connsiteY6" fmla="*/ 4192362 h 4203098"/>
              <a:gd name="connsiteX7" fmla="*/ 5323174 w 6117190"/>
              <a:gd name="connsiteY7" fmla="*/ 1386196 h 4203098"/>
              <a:gd name="connsiteX8" fmla="*/ 5046525 w 6117190"/>
              <a:gd name="connsiteY8" fmla="*/ 896703 h 4203098"/>
              <a:gd name="connsiteX9" fmla="*/ 4636853 w 6117190"/>
              <a:gd name="connsiteY9" fmla="*/ 891284 h 4203098"/>
              <a:gd name="connsiteX10" fmla="*/ 4343499 w 6117190"/>
              <a:gd name="connsiteY10" fmla="*/ 1391200 h 4203098"/>
              <a:gd name="connsiteX11" fmla="*/ 4344300 w 6117190"/>
              <a:gd name="connsiteY11" fmla="*/ 4197678 h 4203098"/>
              <a:gd name="connsiteX12" fmla="*/ 3548327 w 6117190"/>
              <a:gd name="connsiteY12" fmla="*/ 4193267 h 4203098"/>
              <a:gd name="connsiteX13" fmla="*/ 3543918 w 6117190"/>
              <a:gd name="connsiteY13" fmla="*/ 1378196 h 4203098"/>
              <a:gd name="connsiteX14" fmla="*/ 3314217 w 6117190"/>
              <a:gd name="connsiteY14" fmla="*/ 900009 h 4203098"/>
              <a:gd name="connsiteX15" fmla="*/ 1049308 w 6117190"/>
              <a:gd name="connsiteY15" fmla="*/ 889167 h 4203098"/>
              <a:gd name="connsiteX16" fmla="*/ 787596 w 6117190"/>
              <a:gd name="connsiteY16" fmla="*/ 1387398 h 4203098"/>
              <a:gd name="connsiteX17" fmla="*/ 803545 w 6117190"/>
              <a:gd name="connsiteY17" fmla="*/ 4197678 h 4203098"/>
              <a:gd name="connsiteX18" fmla="*/ 2056 w 6117190"/>
              <a:gd name="connsiteY18" fmla="*/ 4203098 h 4203098"/>
              <a:gd name="connsiteX0" fmla="*/ 2056 w 6117190"/>
              <a:gd name="connsiteY0" fmla="*/ 4184544 h 4184544"/>
              <a:gd name="connsiteX1" fmla="*/ 1848 w 6117190"/>
              <a:gd name="connsiteY1" fmla="*/ 476656 h 4184544"/>
              <a:gd name="connsiteX2" fmla="*/ 491811 w 6117190"/>
              <a:gd name="connsiteY2" fmla="*/ 41518 h 4184544"/>
              <a:gd name="connsiteX3" fmla="*/ 5671568 w 6117190"/>
              <a:gd name="connsiteY3" fmla="*/ 33497 h 4184544"/>
              <a:gd name="connsiteX4" fmla="*/ 6110435 w 6117190"/>
              <a:gd name="connsiteY4" fmla="*/ 492342 h 4184544"/>
              <a:gd name="connsiteX5" fmla="*/ 6116656 w 6117190"/>
              <a:gd name="connsiteY5" fmla="*/ 4183536 h 4184544"/>
              <a:gd name="connsiteX6" fmla="*/ 5317857 w 6117190"/>
              <a:gd name="connsiteY6" fmla="*/ 4173808 h 4184544"/>
              <a:gd name="connsiteX7" fmla="*/ 5323174 w 6117190"/>
              <a:gd name="connsiteY7" fmla="*/ 1367642 h 4184544"/>
              <a:gd name="connsiteX8" fmla="*/ 5046525 w 6117190"/>
              <a:gd name="connsiteY8" fmla="*/ 878149 h 4184544"/>
              <a:gd name="connsiteX9" fmla="*/ 4636853 w 6117190"/>
              <a:gd name="connsiteY9" fmla="*/ 872730 h 4184544"/>
              <a:gd name="connsiteX10" fmla="*/ 4343499 w 6117190"/>
              <a:gd name="connsiteY10" fmla="*/ 1372646 h 4184544"/>
              <a:gd name="connsiteX11" fmla="*/ 4344300 w 6117190"/>
              <a:gd name="connsiteY11" fmla="*/ 4179124 h 4184544"/>
              <a:gd name="connsiteX12" fmla="*/ 3548327 w 6117190"/>
              <a:gd name="connsiteY12" fmla="*/ 4174713 h 4184544"/>
              <a:gd name="connsiteX13" fmla="*/ 3543918 w 6117190"/>
              <a:gd name="connsiteY13" fmla="*/ 1359642 h 4184544"/>
              <a:gd name="connsiteX14" fmla="*/ 3314217 w 6117190"/>
              <a:gd name="connsiteY14" fmla="*/ 881455 h 4184544"/>
              <a:gd name="connsiteX15" fmla="*/ 1049308 w 6117190"/>
              <a:gd name="connsiteY15" fmla="*/ 870613 h 4184544"/>
              <a:gd name="connsiteX16" fmla="*/ 787596 w 6117190"/>
              <a:gd name="connsiteY16" fmla="*/ 1368844 h 4184544"/>
              <a:gd name="connsiteX17" fmla="*/ 803545 w 6117190"/>
              <a:gd name="connsiteY17" fmla="*/ 4179124 h 4184544"/>
              <a:gd name="connsiteX18" fmla="*/ 2056 w 6117190"/>
              <a:gd name="connsiteY18" fmla="*/ 4184544 h 4184544"/>
              <a:gd name="connsiteX0" fmla="*/ 2056 w 6117190"/>
              <a:gd name="connsiteY0" fmla="*/ 4151047 h 4151047"/>
              <a:gd name="connsiteX1" fmla="*/ 1848 w 6117190"/>
              <a:gd name="connsiteY1" fmla="*/ 443159 h 4151047"/>
              <a:gd name="connsiteX2" fmla="*/ 491811 w 6117190"/>
              <a:gd name="connsiteY2" fmla="*/ 8021 h 4151047"/>
              <a:gd name="connsiteX3" fmla="*/ 5671568 w 6117190"/>
              <a:gd name="connsiteY3" fmla="*/ 0 h 4151047"/>
              <a:gd name="connsiteX4" fmla="*/ 6110435 w 6117190"/>
              <a:gd name="connsiteY4" fmla="*/ 458845 h 4151047"/>
              <a:gd name="connsiteX5" fmla="*/ 6116656 w 6117190"/>
              <a:gd name="connsiteY5" fmla="*/ 4150039 h 4151047"/>
              <a:gd name="connsiteX6" fmla="*/ 5317857 w 6117190"/>
              <a:gd name="connsiteY6" fmla="*/ 4140311 h 4151047"/>
              <a:gd name="connsiteX7" fmla="*/ 5323174 w 6117190"/>
              <a:gd name="connsiteY7" fmla="*/ 1334145 h 4151047"/>
              <a:gd name="connsiteX8" fmla="*/ 5046525 w 6117190"/>
              <a:gd name="connsiteY8" fmla="*/ 844652 h 4151047"/>
              <a:gd name="connsiteX9" fmla="*/ 4636853 w 6117190"/>
              <a:gd name="connsiteY9" fmla="*/ 839233 h 4151047"/>
              <a:gd name="connsiteX10" fmla="*/ 4343499 w 6117190"/>
              <a:gd name="connsiteY10" fmla="*/ 1339149 h 4151047"/>
              <a:gd name="connsiteX11" fmla="*/ 4344300 w 6117190"/>
              <a:gd name="connsiteY11" fmla="*/ 4145627 h 4151047"/>
              <a:gd name="connsiteX12" fmla="*/ 3548327 w 6117190"/>
              <a:gd name="connsiteY12" fmla="*/ 4141216 h 4151047"/>
              <a:gd name="connsiteX13" fmla="*/ 3543918 w 6117190"/>
              <a:gd name="connsiteY13" fmla="*/ 1326145 h 4151047"/>
              <a:gd name="connsiteX14" fmla="*/ 3314217 w 6117190"/>
              <a:gd name="connsiteY14" fmla="*/ 847958 h 4151047"/>
              <a:gd name="connsiteX15" fmla="*/ 1049308 w 6117190"/>
              <a:gd name="connsiteY15" fmla="*/ 837116 h 4151047"/>
              <a:gd name="connsiteX16" fmla="*/ 787596 w 6117190"/>
              <a:gd name="connsiteY16" fmla="*/ 1335347 h 4151047"/>
              <a:gd name="connsiteX17" fmla="*/ 803545 w 6117190"/>
              <a:gd name="connsiteY17" fmla="*/ 4145627 h 4151047"/>
              <a:gd name="connsiteX18" fmla="*/ 2056 w 6117190"/>
              <a:gd name="connsiteY18" fmla="*/ 4151047 h 4151047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91811 w 6117190"/>
              <a:gd name="connsiteY2" fmla="*/ 1869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506043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46525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56857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6192 w 6117190"/>
              <a:gd name="connsiteY8" fmla="*/ 855326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543918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254672 w 6117190"/>
              <a:gd name="connsiteY13" fmla="*/ 1336819 h 4161721"/>
              <a:gd name="connsiteX14" fmla="*/ 3314217 w 6117190"/>
              <a:gd name="connsiteY14" fmla="*/ 858632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48327 w 6117190"/>
              <a:gd name="connsiteY12" fmla="*/ 4151890 h 4161721"/>
              <a:gd name="connsiteX13" fmla="*/ 3254672 w 6117190"/>
              <a:gd name="connsiteY13" fmla="*/ 1336819 h 4161721"/>
              <a:gd name="connsiteX14" fmla="*/ 3124711 w 6117190"/>
              <a:gd name="connsiteY14" fmla="*/ 847883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269056 w 6117190"/>
              <a:gd name="connsiteY12" fmla="*/ 4130392 h 4161721"/>
              <a:gd name="connsiteX13" fmla="*/ 3254672 w 6117190"/>
              <a:gd name="connsiteY13" fmla="*/ 1336819 h 4161721"/>
              <a:gd name="connsiteX14" fmla="*/ 3124711 w 6117190"/>
              <a:gd name="connsiteY14" fmla="*/ 847883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269056 w 6117190"/>
              <a:gd name="connsiteY12" fmla="*/ 4130392 h 4161721"/>
              <a:gd name="connsiteX13" fmla="*/ 3509252 w 6117190"/>
              <a:gd name="connsiteY13" fmla="*/ 1360677 h 4161721"/>
              <a:gd name="connsiteX14" fmla="*/ 3124711 w 6117190"/>
              <a:gd name="connsiteY14" fmla="*/ 847883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  <a:gd name="connsiteX0" fmla="*/ 2056 w 6117190"/>
              <a:gd name="connsiteY0" fmla="*/ 4161721 h 4161721"/>
              <a:gd name="connsiteX1" fmla="*/ 1848 w 6117190"/>
              <a:gd name="connsiteY1" fmla="*/ 453833 h 4161721"/>
              <a:gd name="connsiteX2" fmla="*/ 459789 w 6117190"/>
              <a:gd name="connsiteY2" fmla="*/ 905 h 4161721"/>
              <a:gd name="connsiteX3" fmla="*/ 5671568 w 6117190"/>
              <a:gd name="connsiteY3" fmla="*/ 0 h 4161721"/>
              <a:gd name="connsiteX4" fmla="*/ 6110435 w 6117190"/>
              <a:gd name="connsiteY4" fmla="*/ 469519 h 4161721"/>
              <a:gd name="connsiteX5" fmla="*/ 6116656 w 6117190"/>
              <a:gd name="connsiteY5" fmla="*/ 4160713 h 4161721"/>
              <a:gd name="connsiteX6" fmla="*/ 5317857 w 6117190"/>
              <a:gd name="connsiteY6" fmla="*/ 4150985 h 4161721"/>
              <a:gd name="connsiteX7" fmla="*/ 5323174 w 6117190"/>
              <a:gd name="connsiteY7" fmla="*/ 1344819 h 4161721"/>
              <a:gd name="connsiteX8" fmla="*/ 5031026 w 6117190"/>
              <a:gd name="connsiteY8" fmla="*/ 850160 h 4161721"/>
              <a:gd name="connsiteX9" fmla="*/ 4636853 w 6117190"/>
              <a:gd name="connsiteY9" fmla="*/ 849907 h 4161721"/>
              <a:gd name="connsiteX10" fmla="*/ 4343499 w 6117190"/>
              <a:gd name="connsiteY10" fmla="*/ 1349823 h 4161721"/>
              <a:gd name="connsiteX11" fmla="*/ 4344300 w 6117190"/>
              <a:gd name="connsiteY11" fmla="*/ 4156301 h 4161721"/>
              <a:gd name="connsiteX12" fmla="*/ 3523635 w 6117190"/>
              <a:gd name="connsiteY12" fmla="*/ 4130392 h 4161721"/>
              <a:gd name="connsiteX13" fmla="*/ 3509252 w 6117190"/>
              <a:gd name="connsiteY13" fmla="*/ 1360677 h 4161721"/>
              <a:gd name="connsiteX14" fmla="*/ 3124711 w 6117190"/>
              <a:gd name="connsiteY14" fmla="*/ 847883 h 4161721"/>
              <a:gd name="connsiteX15" fmla="*/ 1049308 w 6117190"/>
              <a:gd name="connsiteY15" fmla="*/ 847790 h 4161721"/>
              <a:gd name="connsiteX16" fmla="*/ 787596 w 6117190"/>
              <a:gd name="connsiteY16" fmla="*/ 1346021 h 4161721"/>
              <a:gd name="connsiteX17" fmla="*/ 803545 w 6117190"/>
              <a:gd name="connsiteY17" fmla="*/ 4156301 h 4161721"/>
              <a:gd name="connsiteX18" fmla="*/ 2056 w 6117190"/>
              <a:gd name="connsiteY18" fmla="*/ 4161721 h 41617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6117190" h="4161721">
                <a:moveTo>
                  <a:pt x="2056" y="4161721"/>
                </a:moveTo>
                <a:cubicBezTo>
                  <a:pt x="8541" y="2871185"/>
                  <a:pt x="-4637" y="1744369"/>
                  <a:pt x="1848" y="453833"/>
                </a:cubicBezTo>
                <a:cubicBezTo>
                  <a:pt x="33482" y="153095"/>
                  <a:pt x="198850" y="42287"/>
                  <a:pt x="459789" y="905"/>
                </a:cubicBezTo>
                <a:lnTo>
                  <a:pt x="5671568" y="0"/>
                </a:lnTo>
                <a:cubicBezTo>
                  <a:pt x="5918001" y="24319"/>
                  <a:pt x="6102328" y="159855"/>
                  <a:pt x="6110435" y="469519"/>
                </a:cubicBezTo>
                <a:cubicBezTo>
                  <a:pt x="6107192" y="1701689"/>
                  <a:pt x="6119899" y="2928543"/>
                  <a:pt x="6116656" y="4160713"/>
                </a:cubicBezTo>
                <a:lnTo>
                  <a:pt x="5317857" y="4150985"/>
                </a:lnTo>
                <a:cubicBezTo>
                  <a:pt x="5319629" y="3215596"/>
                  <a:pt x="5321402" y="2280208"/>
                  <a:pt x="5323174" y="1344819"/>
                </a:cubicBezTo>
                <a:cubicBezTo>
                  <a:pt x="5308173" y="1021025"/>
                  <a:pt x="5261618" y="887942"/>
                  <a:pt x="5031026" y="850160"/>
                </a:cubicBezTo>
                <a:cubicBezTo>
                  <a:pt x="4661995" y="848354"/>
                  <a:pt x="5016217" y="851713"/>
                  <a:pt x="4636853" y="849907"/>
                </a:cubicBezTo>
                <a:cubicBezTo>
                  <a:pt x="4407241" y="887676"/>
                  <a:pt x="4360821" y="1019793"/>
                  <a:pt x="4343499" y="1349823"/>
                </a:cubicBezTo>
                <a:cubicBezTo>
                  <a:pt x="4340222" y="2315441"/>
                  <a:pt x="4347577" y="3190683"/>
                  <a:pt x="4344300" y="4156301"/>
                </a:cubicBezTo>
                <a:lnTo>
                  <a:pt x="3523635" y="4130392"/>
                </a:lnTo>
                <a:cubicBezTo>
                  <a:pt x="3520393" y="3096018"/>
                  <a:pt x="3512494" y="2395051"/>
                  <a:pt x="3509252" y="1360677"/>
                </a:cubicBezTo>
                <a:cubicBezTo>
                  <a:pt x="3504724" y="1035238"/>
                  <a:pt x="3320513" y="883264"/>
                  <a:pt x="3124711" y="847883"/>
                </a:cubicBezTo>
                <a:lnTo>
                  <a:pt x="1049308" y="847790"/>
                </a:lnTo>
                <a:cubicBezTo>
                  <a:pt x="803327" y="871486"/>
                  <a:pt x="802062" y="1027519"/>
                  <a:pt x="787596" y="1346021"/>
                </a:cubicBezTo>
                <a:cubicBezTo>
                  <a:pt x="791140" y="2307590"/>
                  <a:pt x="800001" y="3194732"/>
                  <a:pt x="803545" y="4156301"/>
                </a:cubicBezTo>
                <a:lnTo>
                  <a:pt x="2056" y="4161721"/>
                </a:lnTo>
                <a:close/>
              </a:path>
            </a:pathLst>
          </a:custGeom>
          <a:solidFill>
            <a:srgbClr val="FFD6A9">
              <a:alpha val="15000"/>
            </a:srgbClr>
          </a:solidFill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>
            <a:glow rad="127000">
              <a:schemeClr val="tx2">
                <a:lumMod val="60000"/>
                <a:lumOff val="40000"/>
                <a:alpha val="26000"/>
              </a:schemeClr>
            </a:glow>
          </a:effectLst>
        </p:spPr>
        <p:txBody>
          <a:bodyPr vert="horz" wrap="square" lIns="68580" tIns="34291" rIns="68580" bIns="34291" numCol="1" rtlCol="0" anchor="ctr" anchorCtr="0" compatLnSpc="1">
            <a:prstTxWarp prst="textNoShape">
              <a:avLst/>
            </a:prstTxWarp>
          </a:bodyPr>
          <a:lstStyle/>
          <a:p>
            <a:pPr algn="ctr" defTabSz="68578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900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BE0D6A-278B-93C4-4B87-39CB69505AB2}"/>
              </a:ext>
            </a:extLst>
          </p:cNvPr>
          <p:cNvSpPr/>
          <p:nvPr/>
        </p:nvSpPr>
        <p:spPr bwMode="auto">
          <a:xfrm>
            <a:off x="9534783" y="1770948"/>
            <a:ext cx="839072" cy="374563"/>
          </a:xfrm>
          <a:prstGeom prst="rect">
            <a:avLst/>
          </a:prstGeom>
          <a:solidFill>
            <a:schemeClr val="accent3">
              <a:alpha val="36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51435" tIns="25719" rIns="51435" bIns="25719" numCol="1" rtlCol="0" anchor="ctr" anchorCtr="0" compatLnSpc="1">
            <a:prstTxWarp prst="textNoShape">
              <a:avLst/>
            </a:prstTxWarp>
          </a:bodyPr>
          <a:lstStyle/>
          <a:p>
            <a:pPr algn="ctr" defTabSz="5143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675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8" name="Rectangle 115">
            <a:extLst>
              <a:ext uri="{FF2B5EF4-FFF2-40B4-BE49-F238E27FC236}">
                <a16:creationId xmlns:a16="http://schemas.microsoft.com/office/drawing/2014/main" id="{3D2CDD39-0046-54C1-C733-DD1349673134}"/>
              </a:ext>
            </a:extLst>
          </p:cNvPr>
          <p:cNvSpPr/>
          <p:nvPr/>
        </p:nvSpPr>
        <p:spPr bwMode="auto">
          <a:xfrm rot="5400000">
            <a:off x="6266207" y="2074061"/>
            <a:ext cx="778224" cy="3094617"/>
          </a:xfrm>
          <a:custGeom>
            <a:avLst/>
            <a:gdLst>
              <a:gd name="connsiteX0" fmla="*/ 0 w 672201"/>
              <a:gd name="connsiteY0" fmla="*/ 0 h 2903788"/>
              <a:gd name="connsiteX1" fmla="*/ 672201 w 672201"/>
              <a:gd name="connsiteY1" fmla="*/ 0 h 2903788"/>
              <a:gd name="connsiteX2" fmla="*/ 672201 w 672201"/>
              <a:gd name="connsiteY2" fmla="*/ 2903788 h 2903788"/>
              <a:gd name="connsiteX3" fmla="*/ 0 w 672201"/>
              <a:gd name="connsiteY3" fmla="*/ 2903788 h 2903788"/>
              <a:gd name="connsiteX4" fmla="*/ 0 w 672201"/>
              <a:gd name="connsiteY4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9 w 673119"/>
              <a:gd name="connsiteY2" fmla="*/ 2757878 h 2903788"/>
              <a:gd name="connsiteX3" fmla="*/ 672201 w 673119"/>
              <a:gd name="connsiteY3" fmla="*/ 2903788 h 2903788"/>
              <a:gd name="connsiteX4" fmla="*/ 0 w 673119"/>
              <a:gd name="connsiteY4" fmla="*/ 2903788 h 2903788"/>
              <a:gd name="connsiteX5" fmla="*/ 0 w 673119"/>
              <a:gd name="connsiteY5" fmla="*/ 0 h 2903788"/>
              <a:gd name="connsiteX0" fmla="*/ 0 w 673119"/>
              <a:gd name="connsiteY0" fmla="*/ 0 h 2903788"/>
              <a:gd name="connsiteX1" fmla="*/ 672201 w 673119"/>
              <a:gd name="connsiteY1" fmla="*/ 0 h 2903788"/>
              <a:gd name="connsiteX2" fmla="*/ 673118 w 673119"/>
              <a:gd name="connsiteY2" fmla="*/ 212869 h 2903788"/>
              <a:gd name="connsiteX3" fmla="*/ 673119 w 673119"/>
              <a:gd name="connsiteY3" fmla="*/ 2757878 h 2903788"/>
              <a:gd name="connsiteX4" fmla="*/ 672201 w 673119"/>
              <a:gd name="connsiteY4" fmla="*/ 2903788 h 2903788"/>
              <a:gd name="connsiteX5" fmla="*/ 0 w 673119"/>
              <a:gd name="connsiteY5" fmla="*/ 2903788 h 2903788"/>
              <a:gd name="connsiteX6" fmla="*/ 0 w 673119"/>
              <a:gd name="connsiteY6" fmla="*/ 0 h 2903788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71715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2021"/>
              <a:gd name="connsiteY0" fmla="*/ 13837 h 2917625"/>
              <a:gd name="connsiteX1" fmla="*/ 842021 w 842021"/>
              <a:gd name="connsiteY1" fmla="*/ 0 h 2917625"/>
              <a:gd name="connsiteX2" fmla="*/ 673118 w 842021"/>
              <a:gd name="connsiteY2" fmla="*/ 226706 h 2917625"/>
              <a:gd name="connsiteX3" fmla="*/ 673119 w 842021"/>
              <a:gd name="connsiteY3" fmla="*/ 2785552 h 2917625"/>
              <a:gd name="connsiteX4" fmla="*/ 672201 w 842021"/>
              <a:gd name="connsiteY4" fmla="*/ 2917625 h 2917625"/>
              <a:gd name="connsiteX5" fmla="*/ 0 w 842021"/>
              <a:gd name="connsiteY5" fmla="*/ 2917625 h 2917625"/>
              <a:gd name="connsiteX6" fmla="*/ 0 w 842021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19 w 848550"/>
              <a:gd name="connsiteY3" fmla="*/ 2785552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  <a:gd name="connsiteX0" fmla="*/ 0 w 848550"/>
              <a:gd name="connsiteY0" fmla="*/ 13837 h 2917625"/>
              <a:gd name="connsiteX1" fmla="*/ 842021 w 848550"/>
              <a:gd name="connsiteY1" fmla="*/ 0 h 2917625"/>
              <a:gd name="connsiteX2" fmla="*/ 673118 w 848550"/>
              <a:gd name="connsiteY2" fmla="*/ 226706 h 2917625"/>
              <a:gd name="connsiteX3" fmla="*/ 673122 w 848550"/>
              <a:gd name="connsiteY3" fmla="*/ 2709449 h 2917625"/>
              <a:gd name="connsiteX4" fmla="*/ 848550 w 848550"/>
              <a:gd name="connsiteY4" fmla="*/ 2910707 h 2917625"/>
              <a:gd name="connsiteX5" fmla="*/ 0 w 848550"/>
              <a:gd name="connsiteY5" fmla="*/ 2917625 h 2917625"/>
              <a:gd name="connsiteX6" fmla="*/ 0 w 848550"/>
              <a:gd name="connsiteY6" fmla="*/ 13837 h 2917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48550" h="2917625">
                <a:moveTo>
                  <a:pt x="0" y="13837"/>
                </a:moveTo>
                <a:lnTo>
                  <a:pt x="842021" y="0"/>
                </a:lnTo>
                <a:cubicBezTo>
                  <a:pt x="763950" y="43282"/>
                  <a:pt x="685878" y="72727"/>
                  <a:pt x="673118" y="226706"/>
                </a:cubicBezTo>
                <a:cubicBezTo>
                  <a:pt x="673118" y="1075042"/>
                  <a:pt x="673122" y="1861113"/>
                  <a:pt x="673122" y="2709449"/>
                </a:cubicBezTo>
                <a:cubicBezTo>
                  <a:pt x="672820" y="2806514"/>
                  <a:pt x="692106" y="2868988"/>
                  <a:pt x="848550" y="2910707"/>
                </a:cubicBezTo>
                <a:lnTo>
                  <a:pt x="0" y="2917625"/>
                </a:lnTo>
                <a:lnTo>
                  <a:pt x="0" y="13837"/>
                </a:ln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51435" tIns="25719" rIns="51435" bIns="25719" numCol="1" rtlCol="0" anchor="ctr" anchorCtr="0" compatLnSpc="1">
            <a:prstTxWarp prst="textNoShape">
              <a:avLst/>
            </a:prstTxWarp>
          </a:bodyPr>
          <a:lstStyle/>
          <a:p>
            <a:pPr algn="ctr" defTabSz="5143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675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9" name="Rectangle 116">
            <a:extLst>
              <a:ext uri="{FF2B5EF4-FFF2-40B4-BE49-F238E27FC236}">
                <a16:creationId xmlns:a16="http://schemas.microsoft.com/office/drawing/2014/main" id="{525A3E6C-A76A-901E-605C-C495BF2364E6}"/>
              </a:ext>
            </a:extLst>
          </p:cNvPr>
          <p:cNvSpPr/>
          <p:nvPr/>
        </p:nvSpPr>
        <p:spPr bwMode="auto">
          <a:xfrm>
            <a:off x="8202630" y="3227996"/>
            <a:ext cx="723809" cy="1404003"/>
          </a:xfrm>
          <a:custGeom>
            <a:avLst/>
            <a:gdLst>
              <a:gd name="connsiteX0" fmla="*/ 0 w 789388"/>
              <a:gd name="connsiteY0" fmla="*/ 0 h 1525713"/>
              <a:gd name="connsiteX1" fmla="*/ 789388 w 789388"/>
              <a:gd name="connsiteY1" fmla="*/ 0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789388 w 789388"/>
              <a:gd name="connsiteY2" fmla="*/ 1525713 h 1525713"/>
              <a:gd name="connsiteX3" fmla="*/ 0 w 789388"/>
              <a:gd name="connsiteY3" fmla="*/ 1525713 h 1525713"/>
              <a:gd name="connsiteX4" fmla="*/ 0 w 789388"/>
              <a:gd name="connsiteY4" fmla="*/ 0 h 1525713"/>
              <a:gd name="connsiteX0" fmla="*/ 0 w 789388"/>
              <a:gd name="connsiteY0" fmla="*/ 0 h 1525713"/>
              <a:gd name="connsiteX1" fmla="*/ 608574 w 789388"/>
              <a:gd name="connsiteY1" fmla="*/ 5166 h 1525713"/>
              <a:gd name="connsiteX2" fmla="*/ 655127 w 789388"/>
              <a:gd name="connsiteY2" fmla="*/ 396544 h 1525713"/>
              <a:gd name="connsiteX3" fmla="*/ 789388 w 789388"/>
              <a:gd name="connsiteY3" fmla="*/ 1525713 h 1525713"/>
              <a:gd name="connsiteX4" fmla="*/ 0 w 789388"/>
              <a:gd name="connsiteY4" fmla="*/ 1525713 h 1525713"/>
              <a:gd name="connsiteX5" fmla="*/ 0 w 78938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0 h 1525713"/>
              <a:gd name="connsiteX1" fmla="*/ 608574 w 799778"/>
              <a:gd name="connsiteY1" fmla="*/ 5166 h 1525713"/>
              <a:gd name="connsiteX2" fmla="*/ 799778 w 799778"/>
              <a:gd name="connsiteY2" fmla="*/ 288056 h 1525713"/>
              <a:gd name="connsiteX3" fmla="*/ 789388 w 799778"/>
              <a:gd name="connsiteY3" fmla="*/ 1525713 h 1525713"/>
              <a:gd name="connsiteX4" fmla="*/ 0 w 799778"/>
              <a:gd name="connsiteY4" fmla="*/ 1525713 h 1525713"/>
              <a:gd name="connsiteX5" fmla="*/ 0 w 799778"/>
              <a:gd name="connsiteY5" fmla="*/ 0 h 1525713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608574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799778"/>
              <a:gd name="connsiteY0" fmla="*/ 5166 h 1530879"/>
              <a:gd name="connsiteX1" fmla="*/ 520750 w 799778"/>
              <a:gd name="connsiteY1" fmla="*/ 0 h 1530879"/>
              <a:gd name="connsiteX2" fmla="*/ 799778 w 799778"/>
              <a:gd name="connsiteY2" fmla="*/ 293222 h 1530879"/>
              <a:gd name="connsiteX3" fmla="*/ 789388 w 799778"/>
              <a:gd name="connsiteY3" fmla="*/ 1530879 h 1530879"/>
              <a:gd name="connsiteX4" fmla="*/ 0 w 799778"/>
              <a:gd name="connsiteY4" fmla="*/ 1530879 h 1530879"/>
              <a:gd name="connsiteX5" fmla="*/ 0 w 799778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804944"/>
              <a:gd name="connsiteY0" fmla="*/ 5166 h 1530879"/>
              <a:gd name="connsiteX1" fmla="*/ 520750 w 804944"/>
              <a:gd name="connsiteY1" fmla="*/ 0 h 1530879"/>
              <a:gd name="connsiteX2" fmla="*/ 804944 w 804944"/>
              <a:gd name="connsiteY2" fmla="*/ 386211 h 1530879"/>
              <a:gd name="connsiteX3" fmla="*/ 789388 w 804944"/>
              <a:gd name="connsiteY3" fmla="*/ 1530879 h 1530879"/>
              <a:gd name="connsiteX4" fmla="*/ 0 w 804944"/>
              <a:gd name="connsiteY4" fmla="*/ 1530879 h 1530879"/>
              <a:gd name="connsiteX5" fmla="*/ 0 w 80494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0 w 790394"/>
              <a:gd name="connsiteY0" fmla="*/ 5166 h 1530879"/>
              <a:gd name="connsiteX1" fmla="*/ 520750 w 790394"/>
              <a:gd name="connsiteY1" fmla="*/ 0 h 1530879"/>
              <a:gd name="connsiteX2" fmla="*/ 789446 w 790394"/>
              <a:gd name="connsiteY2" fmla="*/ 391377 h 1530879"/>
              <a:gd name="connsiteX3" fmla="*/ 789388 w 790394"/>
              <a:gd name="connsiteY3" fmla="*/ 1530879 h 1530879"/>
              <a:gd name="connsiteX4" fmla="*/ 0 w 790394"/>
              <a:gd name="connsiteY4" fmla="*/ 1530879 h 1530879"/>
              <a:gd name="connsiteX5" fmla="*/ 0 w 790394"/>
              <a:gd name="connsiteY5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6134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6134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02456 h 1530879"/>
              <a:gd name="connsiteX6" fmla="*/ 6134 w 796528"/>
              <a:gd name="connsiteY6" fmla="*/ 5166 h 1530879"/>
              <a:gd name="connsiteX0" fmla="*/ 968 w 791362"/>
              <a:gd name="connsiteY0" fmla="*/ 5166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968 w 791362"/>
              <a:gd name="connsiteY6" fmla="*/ 5166 h 1530879"/>
              <a:gd name="connsiteX0" fmla="*/ 11300 w 791362"/>
              <a:gd name="connsiteY0" fmla="*/ 10332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11300 w 791362"/>
              <a:gd name="connsiteY6" fmla="*/ 10332 h 1530879"/>
              <a:gd name="connsiteX0" fmla="*/ 6134 w 791362"/>
              <a:gd name="connsiteY0" fmla="*/ 15498 h 1530879"/>
              <a:gd name="connsiteX1" fmla="*/ 521718 w 791362"/>
              <a:gd name="connsiteY1" fmla="*/ 0 h 1530879"/>
              <a:gd name="connsiteX2" fmla="*/ 790414 w 791362"/>
              <a:gd name="connsiteY2" fmla="*/ 391377 h 1530879"/>
              <a:gd name="connsiteX3" fmla="*/ 790356 w 791362"/>
              <a:gd name="connsiteY3" fmla="*/ 1530879 h 1530879"/>
              <a:gd name="connsiteX4" fmla="*/ 316100 w 791362"/>
              <a:gd name="connsiteY4" fmla="*/ 1530879 h 1530879"/>
              <a:gd name="connsiteX5" fmla="*/ 0 w 791362"/>
              <a:gd name="connsiteY5" fmla="*/ 1207622 h 1530879"/>
              <a:gd name="connsiteX6" fmla="*/ 6134 w 791362"/>
              <a:gd name="connsiteY6" fmla="*/ 15498 h 1530879"/>
              <a:gd name="connsiteX0" fmla="*/ 13 w 1022881"/>
              <a:gd name="connsiteY0" fmla="*/ 30996 h 1530879"/>
              <a:gd name="connsiteX1" fmla="*/ 753237 w 1022881"/>
              <a:gd name="connsiteY1" fmla="*/ 0 h 1530879"/>
              <a:gd name="connsiteX2" fmla="*/ 1021933 w 1022881"/>
              <a:gd name="connsiteY2" fmla="*/ 391377 h 1530879"/>
              <a:gd name="connsiteX3" fmla="*/ 1021875 w 1022881"/>
              <a:gd name="connsiteY3" fmla="*/ 1530879 h 1530879"/>
              <a:gd name="connsiteX4" fmla="*/ 547619 w 1022881"/>
              <a:gd name="connsiteY4" fmla="*/ 1530879 h 1530879"/>
              <a:gd name="connsiteX5" fmla="*/ 231519 w 1022881"/>
              <a:gd name="connsiteY5" fmla="*/ 1207622 h 1530879"/>
              <a:gd name="connsiteX6" fmla="*/ 13 w 1022881"/>
              <a:gd name="connsiteY6" fmla="*/ 30996 h 1530879"/>
              <a:gd name="connsiteX0" fmla="*/ 328 w 795888"/>
              <a:gd name="connsiteY0" fmla="*/ 5166 h 1530879"/>
              <a:gd name="connsiteX1" fmla="*/ 526244 w 795888"/>
              <a:gd name="connsiteY1" fmla="*/ 0 h 1530879"/>
              <a:gd name="connsiteX2" fmla="*/ 794940 w 795888"/>
              <a:gd name="connsiteY2" fmla="*/ 391377 h 1530879"/>
              <a:gd name="connsiteX3" fmla="*/ 794882 w 795888"/>
              <a:gd name="connsiteY3" fmla="*/ 1530879 h 1530879"/>
              <a:gd name="connsiteX4" fmla="*/ 320626 w 795888"/>
              <a:gd name="connsiteY4" fmla="*/ 1530879 h 1530879"/>
              <a:gd name="connsiteX5" fmla="*/ 4526 w 795888"/>
              <a:gd name="connsiteY5" fmla="*/ 1207622 h 1530879"/>
              <a:gd name="connsiteX6" fmla="*/ 328 w 79588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  <a:gd name="connsiteX0" fmla="*/ 968 w 796528"/>
              <a:gd name="connsiteY0" fmla="*/ 5166 h 1530879"/>
              <a:gd name="connsiteX1" fmla="*/ 526884 w 796528"/>
              <a:gd name="connsiteY1" fmla="*/ 0 h 1530879"/>
              <a:gd name="connsiteX2" fmla="*/ 795580 w 796528"/>
              <a:gd name="connsiteY2" fmla="*/ 391377 h 1530879"/>
              <a:gd name="connsiteX3" fmla="*/ 795522 w 796528"/>
              <a:gd name="connsiteY3" fmla="*/ 1530879 h 1530879"/>
              <a:gd name="connsiteX4" fmla="*/ 321266 w 796528"/>
              <a:gd name="connsiteY4" fmla="*/ 1530879 h 1530879"/>
              <a:gd name="connsiteX5" fmla="*/ 0 w 796528"/>
              <a:gd name="connsiteY5" fmla="*/ 1212788 h 1530879"/>
              <a:gd name="connsiteX6" fmla="*/ 968 w 796528"/>
              <a:gd name="connsiteY6" fmla="*/ 5166 h 1530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6528" h="1530879">
                <a:moveTo>
                  <a:pt x="968" y="5166"/>
                </a:moveTo>
                <a:lnTo>
                  <a:pt x="526884" y="0"/>
                </a:lnTo>
                <a:cubicBezTo>
                  <a:pt x="789332" y="17012"/>
                  <a:pt x="791276" y="101789"/>
                  <a:pt x="795580" y="391377"/>
                </a:cubicBezTo>
                <a:cubicBezTo>
                  <a:pt x="792117" y="803929"/>
                  <a:pt x="798985" y="1118327"/>
                  <a:pt x="795522" y="1530879"/>
                </a:cubicBezTo>
                <a:lnTo>
                  <a:pt x="321266" y="1530879"/>
                </a:lnTo>
                <a:cubicBezTo>
                  <a:pt x="126686" y="1527803"/>
                  <a:pt x="52522" y="1467073"/>
                  <a:pt x="0" y="1212788"/>
                </a:cubicBezTo>
                <a:cubicBezTo>
                  <a:pt x="12377" y="818857"/>
                  <a:pt x="4089" y="796886"/>
                  <a:pt x="968" y="5166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51435" tIns="25719" rIns="51435" bIns="25719" numCol="1" rtlCol="0" anchor="ctr" anchorCtr="0" compatLnSpc="1">
            <a:prstTxWarp prst="textNoShape">
              <a:avLst/>
            </a:prstTxWarp>
          </a:bodyPr>
          <a:lstStyle/>
          <a:p>
            <a:pPr algn="ctr" defTabSz="5143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675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33FD09E-D99D-87E0-AF1F-DAC162DD042D}"/>
              </a:ext>
            </a:extLst>
          </p:cNvPr>
          <p:cNvSpPr/>
          <p:nvPr/>
        </p:nvSpPr>
        <p:spPr bwMode="auto">
          <a:xfrm>
            <a:off x="8899263" y="4098268"/>
            <a:ext cx="1416568" cy="533729"/>
          </a:xfrm>
          <a:prstGeom prst="rect">
            <a:avLst/>
          </a:pr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51435" tIns="25719" rIns="51435" bIns="25719" numCol="1" rtlCol="0" anchor="ctr" anchorCtr="0" compatLnSpc="1">
            <a:prstTxWarp prst="textNoShape">
              <a:avLst/>
            </a:prstTxWarp>
          </a:bodyPr>
          <a:lstStyle/>
          <a:p>
            <a:pPr algn="ctr" defTabSz="5143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675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11" name="Rectangle 118">
            <a:extLst>
              <a:ext uri="{FF2B5EF4-FFF2-40B4-BE49-F238E27FC236}">
                <a16:creationId xmlns:a16="http://schemas.microsoft.com/office/drawing/2014/main" id="{3E484EEF-311A-F225-FEAE-B5E864248F2E}"/>
              </a:ext>
            </a:extLst>
          </p:cNvPr>
          <p:cNvSpPr/>
          <p:nvPr/>
        </p:nvSpPr>
        <p:spPr bwMode="auto">
          <a:xfrm>
            <a:off x="4389485" y="3230486"/>
            <a:ext cx="720048" cy="2407495"/>
          </a:xfrm>
          <a:custGeom>
            <a:avLst/>
            <a:gdLst>
              <a:gd name="connsiteX0" fmla="*/ 0 w 672201"/>
              <a:gd name="connsiteY0" fmla="*/ 0 h 2561309"/>
              <a:gd name="connsiteX1" fmla="*/ 672201 w 672201"/>
              <a:gd name="connsiteY1" fmla="*/ 0 h 2561309"/>
              <a:gd name="connsiteX2" fmla="*/ 672201 w 672201"/>
              <a:gd name="connsiteY2" fmla="*/ 2561309 h 2561309"/>
              <a:gd name="connsiteX3" fmla="*/ 0 w 672201"/>
              <a:gd name="connsiteY3" fmla="*/ 2561309 h 2561309"/>
              <a:gd name="connsiteX4" fmla="*/ 0 w 672201"/>
              <a:gd name="connsiteY4" fmla="*/ 0 h 2561309"/>
              <a:gd name="connsiteX0" fmla="*/ 0 w 672201"/>
              <a:gd name="connsiteY0" fmla="*/ 12307 h 2573616"/>
              <a:gd name="connsiteX1" fmla="*/ 187339 w 672201"/>
              <a:gd name="connsiteY1" fmla="*/ 0 h 2573616"/>
              <a:gd name="connsiteX2" fmla="*/ 672201 w 672201"/>
              <a:gd name="connsiteY2" fmla="*/ 12307 h 2573616"/>
              <a:gd name="connsiteX3" fmla="*/ 672201 w 672201"/>
              <a:gd name="connsiteY3" fmla="*/ 2573616 h 2573616"/>
              <a:gd name="connsiteX4" fmla="*/ 0 w 672201"/>
              <a:gd name="connsiteY4" fmla="*/ 2573616 h 2573616"/>
              <a:gd name="connsiteX5" fmla="*/ 0 w 672201"/>
              <a:gd name="connsiteY5" fmla="*/ 12307 h 2573616"/>
              <a:gd name="connsiteX0" fmla="*/ 0 w 672201"/>
              <a:gd name="connsiteY0" fmla="*/ 52290 h 2613599"/>
              <a:gd name="connsiteX1" fmla="*/ 187339 w 672201"/>
              <a:gd name="connsiteY1" fmla="*/ 39983 h 2613599"/>
              <a:gd name="connsiteX2" fmla="*/ 672201 w 672201"/>
              <a:gd name="connsiteY2" fmla="*/ 52290 h 2613599"/>
              <a:gd name="connsiteX3" fmla="*/ 672201 w 672201"/>
              <a:gd name="connsiteY3" fmla="*/ 2613599 h 2613599"/>
              <a:gd name="connsiteX4" fmla="*/ 0 w 672201"/>
              <a:gd name="connsiteY4" fmla="*/ 2613599 h 2613599"/>
              <a:gd name="connsiteX5" fmla="*/ 0 w 672201"/>
              <a:gd name="connsiteY5" fmla="*/ 52290 h 2613599"/>
              <a:gd name="connsiteX0" fmla="*/ 0 w 672201"/>
              <a:gd name="connsiteY0" fmla="*/ 17676 h 2578985"/>
              <a:gd name="connsiteX1" fmla="*/ 187339 w 672201"/>
              <a:gd name="connsiteY1" fmla="*/ 5369 h 2578985"/>
              <a:gd name="connsiteX2" fmla="*/ 672201 w 672201"/>
              <a:gd name="connsiteY2" fmla="*/ 17676 h 2578985"/>
              <a:gd name="connsiteX3" fmla="*/ 672201 w 672201"/>
              <a:gd name="connsiteY3" fmla="*/ 2578985 h 2578985"/>
              <a:gd name="connsiteX4" fmla="*/ 0 w 672201"/>
              <a:gd name="connsiteY4" fmla="*/ 2578985 h 2578985"/>
              <a:gd name="connsiteX5" fmla="*/ 0 w 672201"/>
              <a:gd name="connsiteY5" fmla="*/ 17676 h 2578985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35038 h 2578360"/>
              <a:gd name="connsiteX1" fmla="*/ 197171 w 682033"/>
              <a:gd name="connsiteY1" fmla="*/ 4744 h 2578360"/>
              <a:gd name="connsiteX2" fmla="*/ 682033 w 682033"/>
              <a:gd name="connsiteY2" fmla="*/ 17051 h 2578360"/>
              <a:gd name="connsiteX3" fmla="*/ 682033 w 682033"/>
              <a:gd name="connsiteY3" fmla="*/ 2578360 h 2578360"/>
              <a:gd name="connsiteX4" fmla="*/ 9832 w 682033"/>
              <a:gd name="connsiteY4" fmla="*/ 2578360 h 2578360"/>
              <a:gd name="connsiteX5" fmla="*/ 0 w 682033"/>
              <a:gd name="connsiteY5" fmla="*/ 135038 h 2578360"/>
              <a:gd name="connsiteX0" fmla="*/ 0 w 682033"/>
              <a:gd name="connsiteY0" fmla="*/ 130294 h 2573616"/>
              <a:gd name="connsiteX1" fmla="*/ 197171 w 682033"/>
              <a:gd name="connsiteY1" fmla="*/ 0 h 2573616"/>
              <a:gd name="connsiteX2" fmla="*/ 682033 w 682033"/>
              <a:gd name="connsiteY2" fmla="*/ 12307 h 2573616"/>
              <a:gd name="connsiteX3" fmla="*/ 682033 w 682033"/>
              <a:gd name="connsiteY3" fmla="*/ 2573616 h 2573616"/>
              <a:gd name="connsiteX4" fmla="*/ 9832 w 682033"/>
              <a:gd name="connsiteY4" fmla="*/ 2573616 h 2573616"/>
              <a:gd name="connsiteX5" fmla="*/ 0 w 682033"/>
              <a:gd name="connsiteY5" fmla="*/ 130294 h 2573616"/>
              <a:gd name="connsiteX0" fmla="*/ 0 w 682033"/>
              <a:gd name="connsiteY0" fmla="*/ 117987 h 2561309"/>
              <a:gd name="connsiteX1" fmla="*/ 246332 w 682033"/>
              <a:gd name="connsiteY1" fmla="*/ 7358 h 2561309"/>
              <a:gd name="connsiteX2" fmla="*/ 682033 w 682033"/>
              <a:gd name="connsiteY2" fmla="*/ 0 h 2561309"/>
              <a:gd name="connsiteX3" fmla="*/ 682033 w 682033"/>
              <a:gd name="connsiteY3" fmla="*/ 2561309 h 2561309"/>
              <a:gd name="connsiteX4" fmla="*/ 9832 w 682033"/>
              <a:gd name="connsiteY4" fmla="*/ 2561309 h 2561309"/>
              <a:gd name="connsiteX5" fmla="*/ 0 w 682033"/>
              <a:gd name="connsiteY5" fmla="*/ 117987 h 2561309"/>
              <a:gd name="connsiteX0" fmla="*/ 0 w 682033"/>
              <a:gd name="connsiteY0" fmla="*/ 122067 h 2565389"/>
              <a:gd name="connsiteX1" fmla="*/ 246332 w 682033"/>
              <a:gd name="connsiteY1" fmla="*/ 11438 h 2565389"/>
              <a:gd name="connsiteX2" fmla="*/ 682033 w 682033"/>
              <a:gd name="connsiteY2" fmla="*/ 4080 h 2565389"/>
              <a:gd name="connsiteX3" fmla="*/ 682033 w 682033"/>
              <a:gd name="connsiteY3" fmla="*/ 2565389 h 2565389"/>
              <a:gd name="connsiteX4" fmla="*/ 9832 w 682033"/>
              <a:gd name="connsiteY4" fmla="*/ 2565389 h 2565389"/>
              <a:gd name="connsiteX5" fmla="*/ 0 w 682033"/>
              <a:gd name="connsiteY5" fmla="*/ 122067 h 2565389"/>
              <a:gd name="connsiteX0" fmla="*/ 0 w 682033"/>
              <a:gd name="connsiteY0" fmla="*/ 123039 h 2566361"/>
              <a:gd name="connsiteX1" fmla="*/ 246332 w 682033"/>
              <a:gd name="connsiteY1" fmla="*/ 12410 h 2566361"/>
              <a:gd name="connsiteX2" fmla="*/ 682033 w 682033"/>
              <a:gd name="connsiteY2" fmla="*/ 5052 h 2566361"/>
              <a:gd name="connsiteX3" fmla="*/ 682033 w 682033"/>
              <a:gd name="connsiteY3" fmla="*/ 2566361 h 2566361"/>
              <a:gd name="connsiteX4" fmla="*/ 9832 w 682033"/>
              <a:gd name="connsiteY4" fmla="*/ 2566361 h 2566361"/>
              <a:gd name="connsiteX5" fmla="*/ 0 w 682033"/>
              <a:gd name="connsiteY5" fmla="*/ 123039 h 2566361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82033"/>
              <a:gd name="connsiteY0" fmla="*/ 122068 h 2565390"/>
              <a:gd name="connsiteX1" fmla="*/ 246332 w 682033"/>
              <a:gd name="connsiteY1" fmla="*/ 11439 h 2565390"/>
              <a:gd name="connsiteX2" fmla="*/ 682033 w 682033"/>
              <a:gd name="connsiteY2" fmla="*/ 4081 h 2565390"/>
              <a:gd name="connsiteX3" fmla="*/ 682033 w 682033"/>
              <a:gd name="connsiteY3" fmla="*/ 2565390 h 2565390"/>
              <a:gd name="connsiteX4" fmla="*/ 9832 w 682033"/>
              <a:gd name="connsiteY4" fmla="*/ 2565390 h 2565390"/>
              <a:gd name="connsiteX5" fmla="*/ 0 w 682033"/>
              <a:gd name="connsiteY5" fmla="*/ 122068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298100 h 2565390"/>
              <a:gd name="connsiteX1" fmla="*/ 241914 w 677615"/>
              <a:gd name="connsiteY1" fmla="*/ 11439 h 2565390"/>
              <a:gd name="connsiteX2" fmla="*/ 677615 w 677615"/>
              <a:gd name="connsiteY2" fmla="*/ 4081 h 2565390"/>
              <a:gd name="connsiteX3" fmla="*/ 677615 w 677615"/>
              <a:gd name="connsiteY3" fmla="*/ 2565390 h 2565390"/>
              <a:gd name="connsiteX4" fmla="*/ 5414 w 677615"/>
              <a:gd name="connsiteY4" fmla="*/ 2565390 h 2565390"/>
              <a:gd name="connsiteX5" fmla="*/ 0 w 677615"/>
              <a:gd name="connsiteY5" fmla="*/ 298100 h 2565390"/>
              <a:gd name="connsiteX0" fmla="*/ 0 w 677615"/>
              <a:gd name="connsiteY0" fmla="*/ 301689 h 2568979"/>
              <a:gd name="connsiteX1" fmla="*/ 219825 w 677615"/>
              <a:gd name="connsiteY1" fmla="*/ 9851 h 2568979"/>
              <a:gd name="connsiteX2" fmla="*/ 677615 w 677615"/>
              <a:gd name="connsiteY2" fmla="*/ 7670 h 2568979"/>
              <a:gd name="connsiteX3" fmla="*/ 677615 w 677615"/>
              <a:gd name="connsiteY3" fmla="*/ 2568979 h 2568979"/>
              <a:gd name="connsiteX4" fmla="*/ 5414 w 677615"/>
              <a:gd name="connsiteY4" fmla="*/ 2568979 h 2568979"/>
              <a:gd name="connsiteX5" fmla="*/ 0 w 677615"/>
              <a:gd name="connsiteY5" fmla="*/ 301689 h 2568979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  <a:gd name="connsiteX0" fmla="*/ 0 w 677615"/>
              <a:gd name="connsiteY0" fmla="*/ 294788 h 2562078"/>
              <a:gd name="connsiteX1" fmla="*/ 219825 w 677615"/>
              <a:gd name="connsiteY1" fmla="*/ 2950 h 2562078"/>
              <a:gd name="connsiteX2" fmla="*/ 677615 w 677615"/>
              <a:gd name="connsiteY2" fmla="*/ 769 h 2562078"/>
              <a:gd name="connsiteX3" fmla="*/ 677615 w 677615"/>
              <a:gd name="connsiteY3" fmla="*/ 2562078 h 2562078"/>
              <a:gd name="connsiteX4" fmla="*/ 5414 w 677615"/>
              <a:gd name="connsiteY4" fmla="*/ 2562078 h 2562078"/>
              <a:gd name="connsiteX5" fmla="*/ 0 w 677615"/>
              <a:gd name="connsiteY5" fmla="*/ 294788 h 25620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77615" h="2562078">
                <a:moveTo>
                  <a:pt x="0" y="294788"/>
                </a:moveTo>
                <a:cubicBezTo>
                  <a:pt x="9001" y="112138"/>
                  <a:pt x="73440" y="12230"/>
                  <a:pt x="219825" y="2950"/>
                </a:cubicBezTo>
                <a:cubicBezTo>
                  <a:pt x="615447" y="-3635"/>
                  <a:pt x="532381" y="3222"/>
                  <a:pt x="677615" y="769"/>
                </a:cubicBezTo>
                <a:lnTo>
                  <a:pt x="677615" y="2562078"/>
                </a:lnTo>
                <a:lnTo>
                  <a:pt x="5414" y="2562078"/>
                </a:lnTo>
                <a:cubicBezTo>
                  <a:pt x="2137" y="1747637"/>
                  <a:pt x="3277" y="1109229"/>
                  <a:pt x="0" y="294788"/>
                </a:cubicBezTo>
                <a:close/>
              </a:path>
            </a:pathLst>
          </a:custGeom>
          <a:solidFill>
            <a:srgbClr val="CDE3FF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glow rad="127000">
              <a:srgbClr val="CDE3FF"/>
            </a:glow>
          </a:effectLst>
        </p:spPr>
        <p:txBody>
          <a:bodyPr vert="horz" wrap="square" lIns="51435" tIns="25719" rIns="51435" bIns="25719" numCol="1" rtlCol="0" anchor="ctr" anchorCtr="0" compatLnSpc="1">
            <a:prstTxWarp prst="textNoShape">
              <a:avLst/>
            </a:prstTxWarp>
          </a:bodyPr>
          <a:lstStyle/>
          <a:p>
            <a:pPr algn="ctr" defTabSz="514338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675" kern="0" dirty="0">
              <a:solidFill>
                <a:srgbClr val="000000"/>
              </a:solidFill>
              <a:latin typeface="Arial Narrow" pitchFamily="34" charset="0"/>
              <a:cs typeface="Arial"/>
              <a:sym typeface="Arial"/>
            </a:endParaRPr>
          </a:p>
        </p:txBody>
      </p:sp>
      <p:pic>
        <p:nvPicPr>
          <p:cNvPr id="12" name="Picture 2" descr="Image result for esa icon no background">
            <a:extLst>
              <a:ext uri="{FF2B5EF4-FFF2-40B4-BE49-F238E27FC236}">
                <a16:creationId xmlns:a16="http://schemas.microsoft.com/office/drawing/2014/main" id="{DB39F3F6-3EA6-8B1D-6E19-A7FDD9E1D3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9534783" y="2142555"/>
            <a:ext cx="839072" cy="383940"/>
          </a:xfrm>
          <a:prstGeom prst="rect">
            <a:avLst/>
          </a:prstGeom>
          <a:solidFill>
            <a:srgbClr val="CDE3FF"/>
          </a:solidFill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5CB27027-ABAC-EE6F-CBC7-5E281667C3E8}"/>
              </a:ext>
            </a:extLst>
          </p:cNvPr>
          <p:cNvSpPr/>
          <p:nvPr/>
        </p:nvSpPr>
        <p:spPr bwMode="auto">
          <a:xfrm flipV="1">
            <a:off x="2098089" y="5639625"/>
            <a:ext cx="7584139" cy="259971"/>
          </a:xfrm>
          <a:prstGeom prst="rect">
            <a:avLst/>
          </a:prstGeom>
          <a:solidFill>
            <a:srgbClr val="97B1D4"/>
          </a:solidFill>
          <a:ln w="9525" cap="flat" cmpd="sng" algn="ctr">
            <a:solidFill>
              <a:srgbClr val="97B1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1" rIns="68580" bIns="34291" numCol="1" rtlCol="0" anchor="ctr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900" kern="0" dirty="0">
              <a:solidFill>
                <a:prstClr val="black"/>
              </a:solidFill>
              <a:latin typeface="Arial Narrow" pitchFamily="34" charset="0"/>
              <a:cs typeface="Arial"/>
              <a:sym typeface="Arial"/>
            </a:endParaRPr>
          </a:p>
        </p:txBody>
      </p:sp>
      <p:pic>
        <p:nvPicPr>
          <p:cNvPr id="14" name="Picture 2" descr="http://www.wpclipart.com/space/solar_system/Earth/Earth_Western_Hemisphere_white_background.jpg">
            <a:extLst>
              <a:ext uri="{FF2B5EF4-FFF2-40B4-BE49-F238E27FC236}">
                <a16:creationId xmlns:a16="http://schemas.microsoft.com/office/drawing/2014/main" id="{F62AD00C-27D5-1093-8535-82FCC8C6F3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45575" y="5476097"/>
            <a:ext cx="586804" cy="5870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89F33CBB-192E-B1FD-1FF5-B104F4291C6A}"/>
              </a:ext>
            </a:extLst>
          </p:cNvPr>
          <p:cNvSpPr/>
          <p:nvPr/>
        </p:nvSpPr>
        <p:spPr bwMode="auto">
          <a:xfrm flipV="1">
            <a:off x="2098094" y="1372336"/>
            <a:ext cx="7584615" cy="257825"/>
          </a:xfrm>
          <a:prstGeom prst="rect">
            <a:avLst/>
          </a:prstGeom>
          <a:solidFill>
            <a:srgbClr val="97B1D4"/>
          </a:solidFill>
          <a:ln w="9525" cap="flat" cmpd="sng" algn="ctr">
            <a:solidFill>
              <a:srgbClr val="97B1D4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1" rIns="68580" bIns="34291" numCol="1" rtlCol="0" anchor="ctr" anchorCtr="0" compatLnSpc="1">
            <a:prstTxWarp prst="textNoShape">
              <a:avLst/>
            </a:prstTxWarp>
          </a:bodyPr>
          <a:lstStyle/>
          <a:p>
            <a:pPr algn="ctr" defTabSz="121917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</a:pPr>
            <a:endParaRPr lang="en-US" sz="900" kern="0" dirty="0">
              <a:solidFill>
                <a:prstClr val="black"/>
              </a:solidFill>
              <a:latin typeface="Arial Narrow" pitchFamily="34" charset="0"/>
              <a:cs typeface="Arial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AB0B935-E26C-C061-B71A-F5A5F64E12C7}"/>
              </a:ext>
            </a:extLst>
          </p:cNvPr>
          <p:cNvSpPr/>
          <p:nvPr/>
        </p:nvSpPr>
        <p:spPr>
          <a:xfrm>
            <a:off x="9750982" y="5614363"/>
            <a:ext cx="52610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Earth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6AF50A5-D69D-1FD1-CFF0-94FD9296D5D2}"/>
              </a:ext>
            </a:extLst>
          </p:cNvPr>
          <p:cNvSpPr/>
          <p:nvPr/>
        </p:nvSpPr>
        <p:spPr>
          <a:xfrm>
            <a:off x="9767009" y="1345999"/>
            <a:ext cx="51007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defTabSz="1219170">
              <a:buClr>
                <a:srgbClr val="000000"/>
              </a:buClr>
            </a:pPr>
            <a:r>
              <a:rPr lang="en-US" sz="1200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Mars</a:t>
            </a:r>
          </a:p>
        </p:txBody>
      </p:sp>
      <p:pic>
        <p:nvPicPr>
          <p:cNvPr id="18" name="Picture 17" descr="http://d1jqu7g1y74ds1.cloudfront.net/wp-content/uploads/2010/07/Mars.jpg">
            <a:extLst>
              <a:ext uri="{FF2B5EF4-FFF2-40B4-BE49-F238E27FC236}">
                <a16:creationId xmlns:a16="http://schemas.microsoft.com/office/drawing/2014/main" id="{6AB0D157-9AF5-C200-CB5E-E847F2C0A8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3763" y="1138237"/>
            <a:ext cx="870423" cy="726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ADD8A160-8E40-C90B-D73C-01574850E500}"/>
              </a:ext>
            </a:extLst>
          </p:cNvPr>
          <p:cNvSpPr txBox="1"/>
          <p:nvPr/>
        </p:nvSpPr>
        <p:spPr>
          <a:xfrm>
            <a:off x="8292268" y="5973367"/>
            <a:ext cx="1633705" cy="21358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Sample Return and Science</a:t>
            </a:r>
          </a:p>
        </p:txBody>
      </p:sp>
      <p:pic>
        <p:nvPicPr>
          <p:cNvPr id="20" name="Picture 47" descr="building2">
            <a:extLst>
              <a:ext uri="{FF2B5EF4-FFF2-40B4-BE49-F238E27FC236}">
                <a16:creationId xmlns:a16="http://schemas.microsoft.com/office/drawing/2014/main" id="{A4C4F0B1-C2F2-C9B6-97E6-37FEC37F09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224995" y="4900576"/>
            <a:ext cx="1034323" cy="624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FBBB2E73-F57E-EA8F-B31E-488A0DC9C244}"/>
              </a:ext>
            </a:extLst>
          </p:cNvPr>
          <p:cNvCxnSpPr/>
          <p:nvPr/>
        </p:nvCxnSpPr>
        <p:spPr bwMode="auto">
          <a:xfrm>
            <a:off x="8968655" y="5238223"/>
            <a:ext cx="263132" cy="0"/>
          </a:xfrm>
          <a:prstGeom prst="straightConnector1">
            <a:avLst/>
          </a:prstGeom>
          <a:noFill/>
          <a:ln w="38100" cap="flat" cmpd="sng" algn="ctr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DE2B12-5F04-6AB9-5758-263F94B34DF5}"/>
              </a:ext>
            </a:extLst>
          </p:cNvPr>
          <p:cNvCxnSpPr>
            <a:cxnSpLocks/>
          </p:cNvCxnSpPr>
          <p:nvPr/>
        </p:nvCxnSpPr>
        <p:spPr bwMode="auto">
          <a:xfrm>
            <a:off x="7574100" y="2050459"/>
            <a:ext cx="335129" cy="28576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4E8C803D-F898-5082-8C75-41540E8A617E}"/>
              </a:ext>
            </a:extLst>
          </p:cNvPr>
          <p:cNvSpPr txBox="1"/>
          <p:nvPr/>
        </p:nvSpPr>
        <p:spPr>
          <a:xfrm>
            <a:off x="5938813" y="5987563"/>
            <a:ext cx="1452731" cy="21358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Sample Retrieval Lander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A0C5A27-8515-03E7-6FD9-EB3CFA3836EB}"/>
              </a:ext>
            </a:extLst>
          </p:cNvPr>
          <p:cNvCxnSpPr>
            <a:cxnSpLocks/>
          </p:cNvCxnSpPr>
          <p:nvPr/>
        </p:nvCxnSpPr>
        <p:spPr bwMode="auto">
          <a:xfrm>
            <a:off x="8449993" y="2440369"/>
            <a:ext cx="91097" cy="252265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id="{2E737A9A-4988-9664-861B-D378707AD382}"/>
              </a:ext>
            </a:extLst>
          </p:cNvPr>
          <p:cNvSpPr txBox="1"/>
          <p:nvPr/>
        </p:nvSpPr>
        <p:spPr>
          <a:xfrm>
            <a:off x="4827990" y="2258459"/>
            <a:ext cx="862796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Tube Retrieval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2D6E300-ED7E-E5E1-6375-AB04374F1F32}"/>
              </a:ext>
            </a:extLst>
          </p:cNvPr>
          <p:cNvSpPr txBox="1"/>
          <p:nvPr/>
        </p:nvSpPr>
        <p:spPr>
          <a:xfrm>
            <a:off x="8070920" y="1892401"/>
            <a:ext cx="839072" cy="33483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Mars Ascent</a:t>
            </a:r>
          </a:p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Vehicle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4DD8B9C-97DB-16FA-3B7A-B19F3EAE4E67}"/>
              </a:ext>
            </a:extLst>
          </p:cNvPr>
          <p:cNvSpPr txBox="1"/>
          <p:nvPr/>
        </p:nvSpPr>
        <p:spPr>
          <a:xfrm>
            <a:off x="8593722" y="2786174"/>
            <a:ext cx="1037309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Orbiting Sample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BFA678D5-B9D7-8750-DF70-284269BA708B}"/>
              </a:ext>
            </a:extLst>
          </p:cNvPr>
          <p:cNvCxnSpPr>
            <a:cxnSpLocks/>
          </p:cNvCxnSpPr>
          <p:nvPr/>
        </p:nvCxnSpPr>
        <p:spPr bwMode="auto">
          <a:xfrm flipH="1" flipV="1">
            <a:off x="6385860" y="2440369"/>
            <a:ext cx="295853" cy="320071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03E8D9D3-8409-411D-0C73-F715F9FFDADA}"/>
              </a:ext>
            </a:extLst>
          </p:cNvPr>
          <p:cNvCxnSpPr>
            <a:cxnSpLocks/>
          </p:cNvCxnSpPr>
          <p:nvPr/>
        </p:nvCxnSpPr>
        <p:spPr bwMode="auto">
          <a:xfrm flipH="1">
            <a:off x="4672831" y="2164271"/>
            <a:ext cx="1177683" cy="3749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FAA6B5D-44B0-A684-793B-A729A6817B4F}"/>
              </a:ext>
            </a:extLst>
          </p:cNvPr>
          <p:cNvSpPr txBox="1"/>
          <p:nvPr/>
        </p:nvSpPr>
        <p:spPr>
          <a:xfrm>
            <a:off x="3087839" y="1707866"/>
            <a:ext cx="1037309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Mars 2020</a:t>
            </a:r>
          </a:p>
        </p:txBody>
      </p:sp>
      <p:pic>
        <p:nvPicPr>
          <p:cNvPr id="31" name="Picture 14" descr="missle1">
            <a:extLst>
              <a:ext uri="{FF2B5EF4-FFF2-40B4-BE49-F238E27FC236}">
                <a16:creationId xmlns:a16="http://schemas.microsoft.com/office/drawing/2014/main" id="{94A745CA-3240-B993-41A6-D64DA648B5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077112" y="4614811"/>
            <a:ext cx="124061" cy="101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" name="Picture 20" descr="capsel2">
            <a:extLst>
              <a:ext uri="{FF2B5EF4-FFF2-40B4-BE49-F238E27FC236}">
                <a16:creationId xmlns:a16="http://schemas.microsoft.com/office/drawing/2014/main" id="{E6D07A40-B16F-4FA3-AF6F-3001202D84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82600">
            <a:off x="2850321" y="2706551"/>
            <a:ext cx="628159" cy="71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" name="Picture 15" descr="capsle">
            <a:extLst>
              <a:ext uri="{FF2B5EF4-FFF2-40B4-BE49-F238E27FC236}">
                <a16:creationId xmlns:a16="http://schemas.microsoft.com/office/drawing/2014/main" id="{4BB00617-0F94-C6EC-E702-68EDB46D17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32922" y="3933690"/>
            <a:ext cx="559719" cy="36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AF39840F-79B4-4529-8CA6-DC4118DAB10B}"/>
              </a:ext>
            </a:extLst>
          </p:cNvPr>
          <p:cNvCxnSpPr/>
          <p:nvPr/>
        </p:nvCxnSpPr>
        <p:spPr bwMode="auto">
          <a:xfrm flipV="1">
            <a:off x="3139143" y="4315927"/>
            <a:ext cx="0" cy="231115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53C671E0-02F8-AE45-92A9-D0B4152096D0}"/>
              </a:ext>
            </a:extLst>
          </p:cNvPr>
          <p:cNvCxnSpPr/>
          <p:nvPr/>
        </p:nvCxnSpPr>
        <p:spPr bwMode="auto">
          <a:xfrm flipV="1">
            <a:off x="3139143" y="3246694"/>
            <a:ext cx="0" cy="561279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F62A257E-AB16-522E-D0C2-AFEDD584AF4A}"/>
              </a:ext>
            </a:extLst>
          </p:cNvPr>
          <p:cNvCxnSpPr/>
          <p:nvPr/>
        </p:nvCxnSpPr>
        <p:spPr bwMode="auto">
          <a:xfrm flipV="1">
            <a:off x="3139143" y="2497582"/>
            <a:ext cx="0" cy="278839"/>
          </a:xfrm>
          <a:prstGeom prst="straightConnector1">
            <a:avLst/>
          </a:prstGeom>
          <a:ln w="38100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37" name="TextBox 36">
            <a:extLst>
              <a:ext uri="{FF2B5EF4-FFF2-40B4-BE49-F238E27FC236}">
                <a16:creationId xmlns:a16="http://schemas.microsoft.com/office/drawing/2014/main" id="{974681D8-1A4D-0F61-A99D-271C481B8C0E}"/>
              </a:ext>
            </a:extLst>
          </p:cNvPr>
          <p:cNvSpPr txBox="1"/>
          <p:nvPr/>
        </p:nvSpPr>
        <p:spPr>
          <a:xfrm>
            <a:off x="2685437" y="5973367"/>
            <a:ext cx="878841" cy="21358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Mars2020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5B2BD21D-24D2-0869-8936-F7A83CE4486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24881" y="1998817"/>
            <a:ext cx="50355" cy="219665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E45017ED-52B0-B453-349A-812CF1611B4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6177" y="1998817"/>
            <a:ext cx="50355" cy="219665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C281692-B5F9-69FF-113B-8897E6AD52B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2735" y="2044737"/>
            <a:ext cx="50355" cy="219665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E32C76BE-7F77-61A4-08A3-3C5726D882A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99971" y="2044737"/>
            <a:ext cx="50355" cy="219665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45144CF-8A0A-D37C-0923-A4A2B2867D1E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3008" y="2000728"/>
            <a:ext cx="50355" cy="219665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BEE608CA-B17D-3BDD-D4BD-041C35C4268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64301" y="2000728"/>
            <a:ext cx="50355" cy="219665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F1854B8F-30BA-C49D-1FC8-6C1D5FE08256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0860" y="2046645"/>
            <a:ext cx="50355" cy="2196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754798FB-B646-6097-B7BA-0D137B9E9E38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097" y="2046645"/>
            <a:ext cx="50355" cy="219665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A17206A-F6DE-67BD-6BCA-BC51E309A307}"/>
              </a:ext>
            </a:extLst>
          </p:cNvPr>
          <p:cNvSpPr txBox="1"/>
          <p:nvPr/>
        </p:nvSpPr>
        <p:spPr>
          <a:xfrm>
            <a:off x="3322175" y="2321907"/>
            <a:ext cx="1259040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Tube Collection &amp; Depot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4C374855-39CE-770A-BF53-E10453AB2CD5}"/>
              </a:ext>
            </a:extLst>
          </p:cNvPr>
          <p:cNvCxnSpPr>
            <a:cxnSpLocks/>
          </p:cNvCxnSpPr>
          <p:nvPr/>
        </p:nvCxnSpPr>
        <p:spPr bwMode="auto">
          <a:xfrm flipV="1">
            <a:off x="3606494" y="2154567"/>
            <a:ext cx="345201" cy="876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BFED3E97-912E-853D-4ACB-B1C097505737}"/>
              </a:ext>
            </a:extLst>
          </p:cNvPr>
          <p:cNvSpPr txBox="1"/>
          <p:nvPr/>
        </p:nvSpPr>
        <p:spPr>
          <a:xfrm>
            <a:off x="8876885" y="3096119"/>
            <a:ext cx="684267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Retrieve OS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58B40CF6-8E5D-1DA5-0980-35FC3F355751}"/>
              </a:ext>
            </a:extLst>
          </p:cNvPr>
          <p:cNvCxnSpPr>
            <a:cxnSpLocks/>
          </p:cNvCxnSpPr>
          <p:nvPr/>
        </p:nvCxnSpPr>
        <p:spPr bwMode="auto">
          <a:xfrm flipV="1">
            <a:off x="4759919" y="3810551"/>
            <a:ext cx="0" cy="627711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8FAC9649-AA65-BB6B-67DB-0D731358E201}"/>
              </a:ext>
            </a:extLst>
          </p:cNvPr>
          <p:cNvCxnSpPr>
            <a:cxnSpLocks/>
          </p:cNvCxnSpPr>
          <p:nvPr/>
        </p:nvCxnSpPr>
        <p:spPr bwMode="auto">
          <a:xfrm flipV="1">
            <a:off x="5122029" y="3533715"/>
            <a:ext cx="3241713" cy="1575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E076159D-26EC-9F15-1C5E-ACCD16C7B4FC}"/>
              </a:ext>
            </a:extLst>
          </p:cNvPr>
          <p:cNvSpPr txBox="1"/>
          <p:nvPr/>
        </p:nvSpPr>
        <p:spPr>
          <a:xfrm>
            <a:off x="4077022" y="5973367"/>
            <a:ext cx="1318839" cy="213585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Earth Return Orbiter 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BAA1112-6B51-1A16-82A4-F16714F1AD2C}"/>
              </a:ext>
            </a:extLst>
          </p:cNvPr>
          <p:cNvCxnSpPr/>
          <p:nvPr/>
        </p:nvCxnSpPr>
        <p:spPr bwMode="auto">
          <a:xfrm>
            <a:off x="8547724" y="3868829"/>
            <a:ext cx="0" cy="1196916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BC40482C-977D-BDA9-3208-F740094934FA}"/>
              </a:ext>
            </a:extLst>
          </p:cNvPr>
          <p:cNvSpPr txBox="1"/>
          <p:nvPr/>
        </p:nvSpPr>
        <p:spPr>
          <a:xfrm>
            <a:off x="8047592" y="5289190"/>
            <a:ext cx="1037309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Earth Entry Vehicle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46C3ADF7-5346-8FDD-BBC4-4ED99733C05F}"/>
              </a:ext>
            </a:extLst>
          </p:cNvPr>
          <p:cNvSpPr txBox="1"/>
          <p:nvPr/>
        </p:nvSpPr>
        <p:spPr>
          <a:xfrm>
            <a:off x="8876885" y="3565950"/>
            <a:ext cx="895139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Break-the-Chain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034951CA-BF9E-BE7D-3151-719645FB1A9D}"/>
              </a:ext>
            </a:extLst>
          </p:cNvPr>
          <p:cNvSpPr txBox="1"/>
          <p:nvPr/>
        </p:nvSpPr>
        <p:spPr>
          <a:xfrm>
            <a:off x="8802698" y="4134234"/>
            <a:ext cx="719695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>
                    <a:lumMod val="50000"/>
                  </a:srgbClr>
                </a:solidFill>
                <a:latin typeface="Calibri"/>
                <a:cs typeface="Arial"/>
                <a:sym typeface="Arial"/>
              </a:rPr>
              <a:t>Avoid Earth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7B3B14E7-75EF-9957-FB9B-BA48C8C50E0E}"/>
              </a:ext>
            </a:extLst>
          </p:cNvPr>
          <p:cNvCxnSpPr>
            <a:cxnSpLocks/>
          </p:cNvCxnSpPr>
          <p:nvPr/>
        </p:nvCxnSpPr>
        <p:spPr bwMode="auto">
          <a:xfrm>
            <a:off x="8564049" y="4359928"/>
            <a:ext cx="1080200" cy="0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ysDash"/>
            <a:round/>
            <a:headEnd type="none" w="med" len="med"/>
            <a:tailEnd type="triangle" w="med" len="med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E3130DB-1216-CF49-FBC7-86E301850F2B}"/>
              </a:ext>
            </a:extLst>
          </p:cNvPr>
          <p:cNvSpPr txBox="1"/>
          <p:nvPr/>
        </p:nvSpPr>
        <p:spPr>
          <a:xfrm>
            <a:off x="4795967" y="3582886"/>
            <a:ext cx="484783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prstClr val="black"/>
                </a:solidFill>
                <a:latin typeface="Calibri"/>
                <a:cs typeface="Arial"/>
                <a:sym typeface="Arial"/>
              </a:rPr>
              <a:t>ERO</a:t>
            </a:r>
          </a:p>
        </p:txBody>
      </p: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792B1FF9-86A0-A564-92C7-CC4242076775}"/>
              </a:ext>
            </a:extLst>
          </p:cNvPr>
          <p:cNvCxnSpPr>
            <a:cxnSpLocks/>
          </p:cNvCxnSpPr>
          <p:nvPr/>
        </p:nvCxnSpPr>
        <p:spPr bwMode="auto">
          <a:xfrm flipH="1">
            <a:off x="8602747" y="3057653"/>
            <a:ext cx="1256" cy="33016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pic>
        <p:nvPicPr>
          <p:cNvPr id="59" name="Picture 58" descr="Ariane-64-Thumbnail.png">
            <a:extLst>
              <a:ext uri="{FF2B5EF4-FFF2-40B4-BE49-F238E27FC236}">
                <a16:creationId xmlns:a16="http://schemas.microsoft.com/office/drawing/2014/main" id="{359C7691-0D02-58D9-5D47-E7B49706BF69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2057" y="4574267"/>
            <a:ext cx="242452" cy="1052847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8225D4FD-6C51-CC1C-D3FC-FA518FACAE8F}"/>
              </a:ext>
            </a:extLst>
          </p:cNvPr>
          <p:cNvGrpSpPr>
            <a:grpSpLocks noChangeAspect="1"/>
          </p:cNvGrpSpPr>
          <p:nvPr/>
        </p:nvGrpSpPr>
        <p:grpSpPr>
          <a:xfrm>
            <a:off x="8213383" y="4967801"/>
            <a:ext cx="701336" cy="371551"/>
            <a:chOff x="1866723" y="1102808"/>
            <a:chExt cx="4553791" cy="2390345"/>
          </a:xfrm>
        </p:grpSpPr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E7EBECD7-6A8E-14F0-F297-555D16E526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866723" y="1102808"/>
              <a:ext cx="4553791" cy="2390345"/>
            </a:xfrm>
            <a:prstGeom prst="rect">
              <a:avLst/>
            </a:prstGeom>
          </p:spPr>
        </p:pic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35F170C5-3CB9-8DE5-41A9-5B7807743DB2}"/>
                </a:ext>
              </a:extLst>
            </p:cNvPr>
            <p:cNvGrpSpPr/>
            <p:nvPr/>
          </p:nvGrpSpPr>
          <p:grpSpPr>
            <a:xfrm>
              <a:off x="2843010" y="1916691"/>
              <a:ext cx="2601219" cy="1059313"/>
              <a:chOff x="2843010" y="1916691"/>
              <a:chExt cx="2601219" cy="1059313"/>
            </a:xfrm>
          </p:grpSpPr>
          <p:pic>
            <p:nvPicPr>
              <p:cNvPr id="63" name="Picture 62">
                <a:extLst>
                  <a:ext uri="{FF2B5EF4-FFF2-40B4-BE49-F238E27FC236}">
                    <a16:creationId xmlns:a16="http://schemas.microsoft.com/office/drawing/2014/main" id="{99EC2DEE-C138-3CA9-6BD4-603F2D2E8AA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2" cstate="email">
                <a:duotone>
                  <a:schemeClr val="accent2">
                    <a:shade val="45000"/>
                    <a:satMod val="135000"/>
                  </a:schemeClr>
                  <a:prstClr val="white"/>
                </a:duoton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2236693"/>
                <a:ext cx="2601219" cy="739311"/>
              </a:xfrm>
              <a:prstGeom prst="rect">
                <a:avLst/>
              </a:prstGeom>
              <a:effectLst>
                <a:glow rad="127000">
                  <a:srgbClr val="FFF873"/>
                </a:glow>
              </a:effectLst>
            </p:spPr>
          </p:pic>
          <p:pic>
            <p:nvPicPr>
              <p:cNvPr id="64" name="Picture 63">
                <a:extLst>
                  <a:ext uri="{FF2B5EF4-FFF2-40B4-BE49-F238E27FC236}">
                    <a16:creationId xmlns:a16="http://schemas.microsoft.com/office/drawing/2014/main" id="{6FD0B480-1A12-836F-2101-CE0CF060BCB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1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2843010" y="1916691"/>
                <a:ext cx="2601219" cy="323818"/>
              </a:xfrm>
              <a:prstGeom prst="rect">
                <a:avLst/>
              </a:prstGeom>
              <a:effectLst/>
            </p:spPr>
          </p:pic>
        </p:grpSp>
      </p:grpSp>
      <p:pic>
        <p:nvPicPr>
          <p:cNvPr id="65" name="Picture 2" descr="Image result for nasa logo no background">
            <a:extLst>
              <a:ext uri="{FF2B5EF4-FFF2-40B4-BE49-F238E27FC236}">
                <a16:creationId xmlns:a16="http://schemas.microsoft.com/office/drawing/2014/main" id="{7155337C-CBBE-AEED-037C-02D095C5E2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88386" y="1791062"/>
            <a:ext cx="409513" cy="351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id="{D6A34A3C-2A27-A519-5136-E2E27DBC30BE}"/>
              </a:ext>
            </a:extLst>
          </p:cNvPr>
          <p:cNvCxnSpPr>
            <a:cxnSpLocks/>
          </p:cNvCxnSpPr>
          <p:nvPr/>
        </p:nvCxnSpPr>
        <p:spPr bwMode="auto">
          <a:xfrm flipV="1">
            <a:off x="8483763" y="3057653"/>
            <a:ext cx="0" cy="330164"/>
          </a:xfrm>
          <a:prstGeom prst="straightConnector1">
            <a:avLst/>
          </a:prstGeom>
          <a:noFill/>
          <a:ln w="381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  <a:effectLst/>
        </p:spPr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3B96CBA7-C368-FAE6-E3AA-F8D1A3BE1272}"/>
              </a:ext>
            </a:extLst>
          </p:cNvPr>
          <p:cNvSpPr txBox="1"/>
          <p:nvPr/>
        </p:nvSpPr>
        <p:spPr>
          <a:xfrm>
            <a:off x="7159058" y="3369742"/>
            <a:ext cx="873015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>
                    <a:lumMod val="50000"/>
                  </a:srgbClr>
                </a:solidFill>
                <a:latin typeface="Calibri"/>
                <a:cs typeface="Arial"/>
                <a:sym typeface="Arial"/>
              </a:rPr>
              <a:t>Relay Support</a:t>
            </a:r>
          </a:p>
        </p:txBody>
      </p:sp>
      <p:pic>
        <p:nvPicPr>
          <p:cNvPr id="68" name="Picture 6" descr="mars2020-sm.png">
            <a:extLst>
              <a:ext uri="{FF2B5EF4-FFF2-40B4-BE49-F238E27FC236}">
                <a16:creationId xmlns:a16="http://schemas.microsoft.com/office/drawing/2014/main" id="{91C1CCAB-8D52-978E-996E-E2CB39E947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24287" y="1909039"/>
            <a:ext cx="739187" cy="5719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9" name="Straight Arrow Connector 68">
            <a:extLst>
              <a:ext uri="{FF2B5EF4-FFF2-40B4-BE49-F238E27FC236}">
                <a16:creationId xmlns:a16="http://schemas.microsoft.com/office/drawing/2014/main" id="{B5ECF5B3-4A10-2308-BE8D-65931196C2ED}"/>
              </a:ext>
            </a:extLst>
          </p:cNvPr>
          <p:cNvCxnSpPr>
            <a:cxnSpLocks/>
          </p:cNvCxnSpPr>
          <p:nvPr/>
        </p:nvCxnSpPr>
        <p:spPr bwMode="auto">
          <a:xfrm flipH="1">
            <a:off x="3807791" y="1899828"/>
            <a:ext cx="3104472" cy="3152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39427DBD-9EAF-0B65-914C-15328ABA3EF2}"/>
              </a:ext>
            </a:extLst>
          </p:cNvPr>
          <p:cNvSpPr txBox="1"/>
          <p:nvPr/>
        </p:nvSpPr>
        <p:spPr>
          <a:xfrm>
            <a:off x="4547454" y="1715134"/>
            <a:ext cx="828481" cy="196208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675" b="1" i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Tube Delivery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67067CFD-DED1-E768-E21B-F1C0ED3DF7D2}"/>
              </a:ext>
            </a:extLst>
          </p:cNvPr>
          <p:cNvGrpSpPr/>
          <p:nvPr/>
        </p:nvGrpSpPr>
        <p:grpSpPr>
          <a:xfrm rot="18917185">
            <a:off x="7358113" y="3242201"/>
            <a:ext cx="485880" cy="459531"/>
            <a:chOff x="448236" y="2655413"/>
            <a:chExt cx="832353" cy="832353"/>
          </a:xfrm>
        </p:grpSpPr>
        <p:sp>
          <p:nvSpPr>
            <p:cNvPr id="72" name="Arc 71">
              <a:extLst>
                <a:ext uri="{FF2B5EF4-FFF2-40B4-BE49-F238E27FC236}">
                  <a16:creationId xmlns:a16="http://schemas.microsoft.com/office/drawing/2014/main" id="{100BD511-FC93-4A46-3321-F1C4070126F8}"/>
                </a:ext>
              </a:extLst>
            </p:cNvPr>
            <p:cNvSpPr/>
            <p:nvPr/>
          </p:nvSpPr>
          <p:spPr bwMode="auto">
            <a:xfrm>
              <a:off x="448236" y="2655413"/>
              <a:ext cx="832353" cy="832353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351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3" name="Arc 72">
              <a:extLst>
                <a:ext uri="{FF2B5EF4-FFF2-40B4-BE49-F238E27FC236}">
                  <a16:creationId xmlns:a16="http://schemas.microsoft.com/office/drawing/2014/main" id="{91EC6B2B-220D-04C1-A298-4EC67A44D59C}"/>
                </a:ext>
              </a:extLst>
            </p:cNvPr>
            <p:cNvSpPr/>
            <p:nvPr/>
          </p:nvSpPr>
          <p:spPr bwMode="auto">
            <a:xfrm>
              <a:off x="529281" y="2735616"/>
              <a:ext cx="683439" cy="683439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351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74" name="Arc 73">
              <a:extLst>
                <a:ext uri="{FF2B5EF4-FFF2-40B4-BE49-F238E27FC236}">
                  <a16:creationId xmlns:a16="http://schemas.microsoft.com/office/drawing/2014/main" id="{00838D0D-E1CD-9B30-D442-751DCC05F7A5}"/>
                </a:ext>
              </a:extLst>
            </p:cNvPr>
            <p:cNvSpPr/>
            <p:nvPr/>
          </p:nvSpPr>
          <p:spPr bwMode="auto">
            <a:xfrm>
              <a:off x="603995" y="2810329"/>
              <a:ext cx="534010" cy="534010"/>
            </a:xfrm>
            <a:prstGeom prst="arc">
              <a:avLst/>
            </a:prstGeom>
            <a:noFill/>
            <a:ln w="25400" cap="flat" cmpd="sng" algn="ctr">
              <a:solidFill>
                <a:schemeClr val="accent4">
                  <a:lumMod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tlCol="0" anchor="ctr"/>
            <a:lstStyle/>
            <a:p>
              <a:pPr algn="ctr" defTabSz="1219170">
                <a:buClr>
                  <a:srgbClr val="000000"/>
                </a:buClr>
              </a:pPr>
              <a:endParaRPr lang="en-US" sz="1351" kern="0" dirty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pic>
        <p:nvPicPr>
          <p:cNvPr id="75" name="Picture 74">
            <a:extLst>
              <a:ext uri="{FF2B5EF4-FFF2-40B4-BE49-F238E27FC236}">
                <a16:creationId xmlns:a16="http://schemas.microsoft.com/office/drawing/2014/main" id="{E843458E-31EF-1276-9CA2-4270F84645EB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9685814" y="4291734"/>
            <a:ext cx="525391" cy="180705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E10BADE8-60E7-CEA7-334A-470CE8DAF91F}"/>
              </a:ext>
            </a:extLst>
          </p:cNvPr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35698">
            <a:off x="8328343" y="3484501"/>
            <a:ext cx="525391" cy="180705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0A954A60-33D7-F399-5D9F-9E91D9F6F2F4}"/>
              </a:ext>
            </a:extLst>
          </p:cNvPr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782435">
            <a:off x="4443683" y="3402353"/>
            <a:ext cx="589828" cy="277769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B879F011-49AE-5755-41FB-24B58BB2B999}"/>
              </a:ext>
            </a:extLst>
          </p:cNvPr>
          <p:cNvSpPr txBox="1"/>
          <p:nvPr/>
        </p:nvSpPr>
        <p:spPr>
          <a:xfrm>
            <a:off x="5445410" y="2348934"/>
            <a:ext cx="1201519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Helicopter</a:t>
            </a:r>
          </a:p>
        </p:txBody>
      </p:sp>
      <p:pic>
        <p:nvPicPr>
          <p:cNvPr id="79" name="Picture 78">
            <a:extLst>
              <a:ext uri="{FF2B5EF4-FFF2-40B4-BE49-F238E27FC236}">
                <a16:creationId xmlns:a16="http://schemas.microsoft.com/office/drawing/2014/main" id="{9AB5B66D-E29F-D377-769D-D39701688B29}"/>
              </a:ext>
            </a:extLst>
          </p:cNvPr>
          <p:cNvPicPr>
            <a:picLocks noChangeAspect="1"/>
          </p:cNvPicPr>
          <p:nvPr/>
        </p:nvPicPr>
        <p:blipFill>
          <a:blip r:embed="rId18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270269" flipH="1">
            <a:off x="8090401" y="1988153"/>
            <a:ext cx="186563" cy="558892"/>
          </a:xfrm>
          <a:prstGeom prst="rect">
            <a:avLst/>
          </a:prstGeom>
        </p:spPr>
      </p:pic>
      <p:pic>
        <p:nvPicPr>
          <p:cNvPr id="80" name="Picture 79">
            <a:extLst>
              <a:ext uri="{FF2B5EF4-FFF2-40B4-BE49-F238E27FC236}">
                <a16:creationId xmlns:a16="http://schemas.microsoft.com/office/drawing/2014/main" id="{E32F5F10-FF1C-1D46-E6E5-422B06B12BE4}"/>
              </a:ext>
            </a:extLst>
          </p:cNvPr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407776">
            <a:off x="8464594" y="2760987"/>
            <a:ext cx="139585" cy="163567"/>
          </a:xfrm>
          <a:prstGeom prst="rect">
            <a:avLst/>
          </a:prstGeom>
        </p:spPr>
      </p:pic>
      <p:pic>
        <p:nvPicPr>
          <p:cNvPr id="81" name="Picture 14" descr="missle1">
            <a:extLst>
              <a:ext uri="{FF2B5EF4-FFF2-40B4-BE49-F238E27FC236}">
                <a16:creationId xmlns:a16="http://schemas.microsoft.com/office/drawing/2014/main" id="{6C0E9540-4133-5E43-470E-92B738CA55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770923" y="4601433"/>
            <a:ext cx="124061" cy="1014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Picture 20" descr="capsel2">
            <a:extLst>
              <a:ext uri="{FF2B5EF4-FFF2-40B4-BE49-F238E27FC236}">
                <a16:creationId xmlns:a16="http://schemas.microsoft.com/office/drawing/2014/main" id="{033860B4-83F2-6124-8B0B-3639CD0E9E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9632874">
            <a:off x="6529458" y="2719067"/>
            <a:ext cx="628159" cy="7151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Picture 15" descr="capsle">
            <a:extLst>
              <a:ext uri="{FF2B5EF4-FFF2-40B4-BE49-F238E27FC236}">
                <a16:creationId xmlns:a16="http://schemas.microsoft.com/office/drawing/2014/main" id="{F480607C-B94E-F604-C3E3-B4E8E1A01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40566" y="3947309"/>
            <a:ext cx="559719" cy="365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4D74DC12-2A81-EDEF-FEF3-74BA1F1F93F8}"/>
              </a:ext>
            </a:extLst>
          </p:cNvPr>
          <p:cNvCxnSpPr>
            <a:cxnSpLocks/>
          </p:cNvCxnSpPr>
          <p:nvPr/>
        </p:nvCxnSpPr>
        <p:spPr bwMode="auto">
          <a:xfrm flipV="1">
            <a:off x="6834916" y="4329545"/>
            <a:ext cx="0" cy="231115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5" name="Straight Arrow Connector 84">
            <a:extLst>
              <a:ext uri="{FF2B5EF4-FFF2-40B4-BE49-F238E27FC236}">
                <a16:creationId xmlns:a16="http://schemas.microsoft.com/office/drawing/2014/main" id="{953D6B5B-573D-70BA-112A-0111B9C997EA}"/>
              </a:ext>
            </a:extLst>
          </p:cNvPr>
          <p:cNvCxnSpPr>
            <a:cxnSpLocks/>
          </p:cNvCxnSpPr>
          <p:nvPr/>
        </p:nvCxnSpPr>
        <p:spPr bwMode="auto">
          <a:xfrm flipV="1">
            <a:off x="6952753" y="2227235"/>
            <a:ext cx="270199" cy="562807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id="{16E9B274-6E5C-DF66-674D-07D1B0C1A9F8}"/>
              </a:ext>
            </a:extLst>
          </p:cNvPr>
          <p:cNvCxnSpPr>
            <a:cxnSpLocks/>
          </p:cNvCxnSpPr>
          <p:nvPr/>
        </p:nvCxnSpPr>
        <p:spPr bwMode="auto">
          <a:xfrm flipV="1">
            <a:off x="6806297" y="3260314"/>
            <a:ext cx="0" cy="561279"/>
          </a:xfrm>
          <a:prstGeom prst="straightConnector1">
            <a:avLst/>
          </a:prstGeom>
          <a:ln w="3810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B36C48E0-0838-3CE7-5D10-4BEB4F018CDC}"/>
              </a:ext>
            </a:extLst>
          </p:cNvPr>
          <p:cNvCxnSpPr>
            <a:cxnSpLocks/>
          </p:cNvCxnSpPr>
          <p:nvPr/>
        </p:nvCxnSpPr>
        <p:spPr bwMode="auto">
          <a:xfrm flipH="1">
            <a:off x="6479837" y="2100394"/>
            <a:ext cx="508663" cy="5215"/>
          </a:xfrm>
          <a:prstGeom prst="straightConnector1">
            <a:avLst/>
          </a:prstGeom>
          <a:noFill/>
          <a:ln w="38100" cap="flat" cmpd="sng" algn="ctr">
            <a:solidFill>
              <a:srgbClr val="00B050"/>
            </a:solidFill>
            <a:prstDash val="solid"/>
            <a:round/>
            <a:headEnd type="triangle" w="med" len="med"/>
            <a:tailEnd type="none" w="med" len="med"/>
          </a:ln>
          <a:effectLst/>
        </p:spPr>
      </p:cxnSp>
      <p:pic>
        <p:nvPicPr>
          <p:cNvPr id="88" name="Snagit_PPT393D">
            <a:extLst>
              <a:ext uri="{FF2B5EF4-FFF2-40B4-BE49-F238E27FC236}">
                <a16:creationId xmlns:a16="http://schemas.microsoft.com/office/drawing/2014/main" id="{92FCE425-D843-E965-87C3-20686FECE458}"/>
              </a:ext>
            </a:extLst>
          </p:cNvPr>
          <p:cNvPicPr>
            <a:picLocks noChangeAspect="1"/>
          </p:cNvPicPr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76991" y="1854206"/>
            <a:ext cx="626573" cy="299935"/>
          </a:xfrm>
          <a:prstGeom prst="rect">
            <a:avLst/>
          </a:prstGeom>
        </p:spPr>
      </p:pic>
      <p:sp>
        <p:nvSpPr>
          <p:cNvPr id="89" name="TextBox 88">
            <a:extLst>
              <a:ext uri="{FF2B5EF4-FFF2-40B4-BE49-F238E27FC236}">
                <a16:creationId xmlns:a16="http://schemas.microsoft.com/office/drawing/2014/main" id="{70927A11-5DD1-362B-BFB3-9C1B27929CF9}"/>
              </a:ext>
            </a:extLst>
          </p:cNvPr>
          <p:cNvSpPr txBox="1"/>
          <p:nvPr/>
        </p:nvSpPr>
        <p:spPr>
          <a:xfrm>
            <a:off x="7306348" y="1693102"/>
            <a:ext cx="602881" cy="21358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788" b="1" kern="0" dirty="0">
                <a:solidFill>
                  <a:srgbClr val="D5D5D5"/>
                </a:solidFill>
                <a:latin typeface="Calibri"/>
                <a:cs typeface="Arial"/>
                <a:sym typeface="Arial"/>
              </a:rPr>
              <a:t>SRL/MAV</a:t>
            </a:r>
          </a:p>
        </p:txBody>
      </p:sp>
      <p:pic>
        <p:nvPicPr>
          <p:cNvPr id="90" name="Picture 89">
            <a:extLst>
              <a:ext uri="{FF2B5EF4-FFF2-40B4-BE49-F238E27FC236}">
                <a16:creationId xmlns:a16="http://schemas.microsoft.com/office/drawing/2014/main" id="{E339CFDB-F085-5643-F104-C74BF0FD1260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64771" y="1990948"/>
            <a:ext cx="573303" cy="333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58824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0BD0349-B708-DE73-3998-E4529B765B5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563" y="959336"/>
            <a:ext cx="9509760" cy="5862088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ERO Cruise and Mars Operations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9F3F631-4C4F-954B-AE88-6475FAB1E6F3}"/>
              </a:ext>
            </a:extLst>
          </p:cNvPr>
          <p:cNvGrpSpPr/>
          <p:nvPr/>
        </p:nvGrpSpPr>
        <p:grpSpPr>
          <a:xfrm>
            <a:off x="6187443" y="306324000"/>
            <a:ext cx="615951" cy="2603729"/>
            <a:chOff x="4669305" y="3072144"/>
            <a:chExt cx="615951" cy="2603729"/>
          </a:xfrm>
        </p:grpSpPr>
        <p:pic>
          <p:nvPicPr>
            <p:cNvPr id="186" name="Picture 14" descr="missle1">
              <a:extLst>
                <a:ext uri="{FF2B5EF4-FFF2-40B4-BE49-F238E27FC236}">
                  <a16:creationId xmlns:a16="http://schemas.microsoft.com/office/drawing/2014/main" id="{69DAAC75-82C9-7247-BC8D-4208AC6C9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37304" y="4569386"/>
              <a:ext cx="136525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7" name="Picture 15" descr="capsle">
              <a:extLst>
                <a:ext uri="{FF2B5EF4-FFF2-40B4-BE49-F238E27FC236}">
                  <a16:creationId xmlns:a16="http://schemas.microsoft.com/office/drawing/2014/main" id="{C67E3478-601F-4044-84D7-0824CA7A3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305" y="3821222"/>
              <a:ext cx="615951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63C2FD18-E937-E348-B253-93EB17D8E1E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01768" y="4238002"/>
              <a:ext cx="0" cy="25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4D633E2D-6669-BA48-B4A7-B073CCB17E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98544" y="3072144"/>
              <a:ext cx="0" cy="61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F7DAAC33-2E40-F5FD-D62C-01527C26010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10587" y="6439483"/>
            <a:ext cx="173124" cy="256480"/>
          </a:xfrm>
        </p:spPr>
        <p:txBody>
          <a:bodyPr/>
          <a:lstStyle/>
          <a:p>
            <a:pPr>
              <a:buClr>
                <a:srgbClr val="000000"/>
              </a:buClr>
            </a:pPr>
            <a:fld id="{86CB4B4D-7CA3-9044-876B-883B54F8677D}" type="slidenum">
              <a:rPr lang="en-US" kern="0"/>
              <a:pPr>
                <a:buClr>
                  <a:srgbClr val="000000"/>
                </a:buClr>
              </a:pPr>
              <a:t>3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41550710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985DE06-F53C-AED7-390B-22B8B0C77F8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6412" y="955604"/>
            <a:ext cx="9304467" cy="573554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ERO Rendezvous, Capture, and Containment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9F3F631-4C4F-954B-AE88-6475FAB1E6F3}"/>
              </a:ext>
            </a:extLst>
          </p:cNvPr>
          <p:cNvGrpSpPr/>
          <p:nvPr/>
        </p:nvGrpSpPr>
        <p:grpSpPr>
          <a:xfrm>
            <a:off x="6187443" y="306324000"/>
            <a:ext cx="615951" cy="2603729"/>
            <a:chOff x="4669305" y="3072144"/>
            <a:chExt cx="615951" cy="2603729"/>
          </a:xfrm>
        </p:grpSpPr>
        <p:pic>
          <p:nvPicPr>
            <p:cNvPr id="186" name="Picture 14" descr="missle1">
              <a:extLst>
                <a:ext uri="{FF2B5EF4-FFF2-40B4-BE49-F238E27FC236}">
                  <a16:creationId xmlns:a16="http://schemas.microsoft.com/office/drawing/2014/main" id="{69DAAC75-82C9-7247-BC8D-4208AC6C9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37304" y="4569386"/>
              <a:ext cx="136525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7" name="Picture 15" descr="capsle">
              <a:extLst>
                <a:ext uri="{FF2B5EF4-FFF2-40B4-BE49-F238E27FC236}">
                  <a16:creationId xmlns:a16="http://schemas.microsoft.com/office/drawing/2014/main" id="{C67E3478-601F-4044-84D7-0824CA7A3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305" y="3821222"/>
              <a:ext cx="615951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63C2FD18-E937-E348-B253-93EB17D8E1E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01768" y="4238002"/>
              <a:ext cx="0" cy="25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4D633E2D-6669-BA48-B4A7-B073CCB17E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98544" y="3072144"/>
              <a:ext cx="0" cy="61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D19D0143-ABE2-2243-3BC2-FA333F1645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10587" y="6439483"/>
            <a:ext cx="243656" cy="256480"/>
          </a:xfrm>
        </p:spPr>
        <p:txBody>
          <a:bodyPr/>
          <a:lstStyle/>
          <a:p>
            <a:pPr>
              <a:buClr>
                <a:srgbClr val="000000"/>
              </a:buClr>
            </a:pPr>
            <a:fld id="{86CB4B4D-7CA3-9044-876B-883B54F8677D}" type="slidenum">
              <a:rPr lang="en-US" kern="0"/>
              <a:pPr>
                <a:buClr>
                  <a:srgbClr val="000000"/>
                </a:buClr>
              </a:pPr>
              <a:t>4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2280903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4234BBA-D2A7-A6FE-DB4B-6C10AD766A35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9176" y="914158"/>
            <a:ext cx="9371703" cy="5776986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Earth Return and EES Delivery</a:t>
            </a: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9F3F631-4C4F-954B-AE88-6475FAB1E6F3}"/>
              </a:ext>
            </a:extLst>
          </p:cNvPr>
          <p:cNvGrpSpPr/>
          <p:nvPr/>
        </p:nvGrpSpPr>
        <p:grpSpPr>
          <a:xfrm>
            <a:off x="6187443" y="306324000"/>
            <a:ext cx="615951" cy="2603729"/>
            <a:chOff x="4669305" y="3072144"/>
            <a:chExt cx="615951" cy="2603729"/>
          </a:xfrm>
        </p:grpSpPr>
        <p:pic>
          <p:nvPicPr>
            <p:cNvPr id="186" name="Picture 14" descr="missle1">
              <a:extLst>
                <a:ext uri="{FF2B5EF4-FFF2-40B4-BE49-F238E27FC236}">
                  <a16:creationId xmlns:a16="http://schemas.microsoft.com/office/drawing/2014/main" id="{69DAAC75-82C9-7247-BC8D-4208AC6C9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37304" y="4569386"/>
              <a:ext cx="136525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7" name="Picture 15" descr="capsle">
              <a:extLst>
                <a:ext uri="{FF2B5EF4-FFF2-40B4-BE49-F238E27FC236}">
                  <a16:creationId xmlns:a16="http://schemas.microsoft.com/office/drawing/2014/main" id="{C67E3478-601F-4044-84D7-0824CA7A3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305" y="3821222"/>
              <a:ext cx="615951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63C2FD18-E937-E348-B253-93EB17D8E1E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01768" y="4238002"/>
              <a:ext cx="0" cy="25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4D633E2D-6669-BA48-B4A7-B073CCB17E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98544" y="3072144"/>
              <a:ext cx="0" cy="61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88ED766-98C1-C190-F27E-1CF4F4A8DB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10587" y="6439483"/>
            <a:ext cx="243656" cy="256480"/>
          </a:xfrm>
        </p:spPr>
        <p:txBody>
          <a:bodyPr/>
          <a:lstStyle/>
          <a:p>
            <a:pPr>
              <a:buClr>
                <a:srgbClr val="000000"/>
              </a:buClr>
            </a:pPr>
            <a:fld id="{86CB4B4D-7CA3-9044-876B-883B54F8677D}" type="slidenum">
              <a:rPr lang="en-US" kern="0"/>
              <a:pPr>
                <a:buClr>
                  <a:srgbClr val="000000"/>
                </a:buClr>
              </a:pPr>
              <a:t>5</a:t>
            </a:fld>
            <a:endParaRPr lang="en-US" kern="0" dirty="0"/>
          </a:p>
        </p:txBody>
      </p:sp>
    </p:spTree>
    <p:extLst>
      <p:ext uri="{BB962C8B-B14F-4D97-AF65-F5344CB8AC3E}">
        <p14:creationId xmlns:p14="http://schemas.microsoft.com/office/powerpoint/2010/main" val="18582434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defTabSz="1219170">
              <a:lnSpc>
                <a:spcPct val="90000"/>
              </a:lnSpc>
              <a:buClr>
                <a:srgbClr val="FFFFFF"/>
              </a:buClr>
              <a:buSzPts val="4700"/>
            </a:pPr>
            <a:r>
              <a:rPr lang="en-US" sz="3200" b="1" kern="0" dirty="0">
                <a:solidFill>
                  <a:srgbClr val="D5D5D5">
                    <a:lumMod val="10000"/>
                  </a:srgbClr>
                </a:solidFill>
                <a:latin typeface="Arial" panose="020B0604020202020204"/>
                <a:ea typeface="Inter ExtraBold"/>
                <a:cs typeface="Arial"/>
                <a:sym typeface="Inter ExtraBold"/>
              </a:rPr>
              <a:t>ERO Spacecraft</a:t>
            </a:r>
            <a:endParaRPr lang="en-US" sz="3200" kern="0" dirty="0">
              <a:solidFill>
                <a:srgbClr val="D5D5D5">
                  <a:lumMod val="10000"/>
                </a:srgbClr>
              </a:solidFill>
              <a:latin typeface="Arial" panose="020B0604020202020204"/>
              <a:cs typeface="Arial"/>
              <a:sym typeface="Arial"/>
            </a:endParaRPr>
          </a:p>
        </p:txBody>
      </p: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89F3F631-4C4F-954B-AE88-6475FAB1E6F3}"/>
              </a:ext>
            </a:extLst>
          </p:cNvPr>
          <p:cNvGrpSpPr/>
          <p:nvPr/>
        </p:nvGrpSpPr>
        <p:grpSpPr>
          <a:xfrm>
            <a:off x="6187443" y="306324000"/>
            <a:ext cx="615951" cy="2603729"/>
            <a:chOff x="4669305" y="3072144"/>
            <a:chExt cx="615951" cy="2603729"/>
          </a:xfrm>
        </p:grpSpPr>
        <p:pic>
          <p:nvPicPr>
            <p:cNvPr id="186" name="Picture 14" descr="missle1">
              <a:extLst>
                <a:ext uri="{FF2B5EF4-FFF2-40B4-BE49-F238E27FC236}">
                  <a16:creationId xmlns:a16="http://schemas.microsoft.com/office/drawing/2014/main" id="{69DAAC75-82C9-7247-BC8D-4208AC6C9B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 flipH="1">
              <a:off x="4937304" y="4569386"/>
              <a:ext cx="136525" cy="1106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7" name="Picture 15" descr="capsle">
              <a:extLst>
                <a:ext uri="{FF2B5EF4-FFF2-40B4-BE49-F238E27FC236}">
                  <a16:creationId xmlns:a16="http://schemas.microsoft.com/office/drawing/2014/main" id="{C67E3478-601F-4044-84D7-0824CA7A3D5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69305" y="3821222"/>
              <a:ext cx="615951" cy="3984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88" name="Straight Arrow Connector 187">
              <a:extLst>
                <a:ext uri="{FF2B5EF4-FFF2-40B4-BE49-F238E27FC236}">
                  <a16:creationId xmlns:a16="http://schemas.microsoft.com/office/drawing/2014/main" id="{63C2FD18-E937-E348-B253-93EB17D8E1EA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5001768" y="4238002"/>
              <a:ext cx="0" cy="25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89" name="Straight Arrow Connector 188">
              <a:extLst>
                <a:ext uri="{FF2B5EF4-FFF2-40B4-BE49-F238E27FC236}">
                  <a16:creationId xmlns:a16="http://schemas.microsoft.com/office/drawing/2014/main" id="{4D633E2D-6669-BA48-B4A7-B073CCB17EA1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998544" y="3072144"/>
              <a:ext cx="0" cy="612000"/>
            </a:xfrm>
            <a:prstGeom prst="straightConnector1">
              <a:avLst/>
            </a:prstGeom>
            <a:ln w="38100">
              <a:solidFill>
                <a:srgbClr val="00B05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</p:grpSp>
      <p:sp>
        <p:nvSpPr>
          <p:cNvPr id="9" name="Slide Number Placeholder 1">
            <a:extLst>
              <a:ext uri="{FF2B5EF4-FFF2-40B4-BE49-F238E27FC236}">
                <a16:creationId xmlns:a16="http://schemas.microsoft.com/office/drawing/2014/main" id="{188ED766-98C1-C190-F27E-1CF4F4A8DBE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210587" y="6439483"/>
            <a:ext cx="243656" cy="256480"/>
          </a:xfrm>
        </p:spPr>
        <p:txBody>
          <a:bodyPr/>
          <a:lstStyle/>
          <a:p>
            <a:pPr>
              <a:buClr>
                <a:srgbClr val="000000"/>
              </a:buClr>
            </a:pPr>
            <a:fld id="{86CB4B4D-7CA3-9044-876B-883B54F8677D}" type="slidenum">
              <a:rPr lang="en-US" kern="0"/>
              <a:pPr>
                <a:buClr>
                  <a:srgbClr val="000000"/>
                </a:buClr>
              </a:pPr>
              <a:t>6</a:t>
            </a:fld>
            <a:endParaRPr lang="en-US" kern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B66B764-C2D6-9DC9-61B3-5238B939D37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4981" y="467555"/>
            <a:ext cx="10715808" cy="5678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47868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0CE8-056E-22D7-C81B-B7F677B04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kern="0" dirty="0">
                <a:solidFill>
                  <a:srgbClr val="D5D5D5">
                    <a:lumMod val="10000"/>
                  </a:srgbClr>
                </a:solidFill>
                <a:latin typeface="Arial"/>
                <a:ea typeface="Inter ExtraBold"/>
                <a:cs typeface="Arial"/>
                <a:sym typeface="Inter ExtraBold"/>
              </a:rPr>
              <a:t>CCRS Flight System Overview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8CF6-1D87-0A62-B8F6-29224833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7</a:t>
            </a:fld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AA69447E-F8D5-7B3A-D49C-8A6CA7FBDC0D}"/>
              </a:ext>
            </a:extLst>
          </p:cNvPr>
          <p:cNvSpPr txBox="1">
            <a:spLocks/>
          </p:cNvSpPr>
          <p:nvPr/>
        </p:nvSpPr>
        <p:spPr>
          <a:xfrm>
            <a:off x="107287" y="6640141"/>
            <a:ext cx="292816" cy="2564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000000"/>
              </a:buClr>
            </a:pPr>
            <a:fld id="{86CB4B4D-7CA3-9044-876B-883B54F8677D}" type="slidenum">
              <a:rPr lang="en-US" kern="0" smtClean="0"/>
              <a:pPr>
                <a:buClr>
                  <a:srgbClr val="000000"/>
                </a:buClr>
              </a:pPr>
              <a:t>7</a:t>
            </a:fld>
            <a:endParaRPr lang="en-US" kern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3148FF-2491-93F8-6875-C3C027627C5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084839"/>
            <a:ext cx="12192000" cy="5745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204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F0CE8-056E-22D7-C81B-B7F677B04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EES System Design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248CF6-1D87-0A62-B8F6-292248336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D9776E-157A-46A7-A7CF-0A9A426E6B84}" type="slidenum">
              <a:rPr lang="en-US" smtClean="0"/>
              <a:t>8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D6F8EAA-AD86-FF60-A409-285011C7B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03403"/>
            <a:ext cx="12192000" cy="5434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695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SREESTPS_Wide" id="{025451C6-5505-D243-B056-F59088D21F08}" vid="{43F24DF6-EB3C-3347-860F-859EF628769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CCDA74AACD5D4EADC2EE3747281D9F" ma:contentTypeVersion="3" ma:contentTypeDescription="Create a new document." ma:contentTypeScope="" ma:versionID="2674e5d7a542620fba4dbc8ed74dfb85">
  <xsd:schema xmlns:xsd="http://www.w3.org/2001/XMLSchema" xmlns:xs="http://www.w3.org/2001/XMLSchema" xmlns:p="http://schemas.microsoft.com/office/2006/metadata/properties" xmlns:ns2="2c0e83c7-f1f4-44b6-80e1-c0960f127e26" targetNamespace="http://schemas.microsoft.com/office/2006/metadata/properties" ma:root="true" ma:fieldsID="e16b5c5cd76e3848a14f341f5b6b47cc" ns2:_="">
    <xsd:import namespace="2c0e83c7-f1f4-44b6-80e1-c0960f127e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0e83c7-f1f4-44b6-80e1-c0960f127e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264365F-564A-4854-823D-53F4F2E01367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DC899D10-C850-4AE2-A17B-24B5575CE68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B302AF-BC08-4091-887B-A3B64C0427E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c0e83c7-f1f4-44b6-80e1-c0960f127e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8120</TotalTime>
  <Words>111</Words>
  <Application>Microsoft Office PowerPoint</Application>
  <PresentationFormat>Widescreen</PresentationFormat>
  <Paragraphs>41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7" baseType="lpstr">
      <vt:lpstr>Arial</vt:lpstr>
      <vt:lpstr>Arial Narrow</vt:lpstr>
      <vt:lpstr>Calibri</vt:lpstr>
      <vt:lpstr>Courier New</vt:lpstr>
      <vt:lpstr>Helvetica</vt:lpstr>
      <vt:lpstr>Helvetica Light</vt:lpstr>
      <vt:lpstr>Helvetica Oblique</vt:lpstr>
      <vt:lpstr>Wingdings</vt:lpstr>
      <vt:lpstr>Office Theme</vt:lpstr>
      <vt:lpstr>Mars Sample Return – Earth Entry System  Overview &amp; TS Division Support</vt:lpstr>
      <vt:lpstr>SRR/MDR Program Architecture</vt:lpstr>
      <vt:lpstr>ERO Cruise and Mars Operations</vt:lpstr>
      <vt:lpstr>ERO Rendezvous, Capture, and Containment</vt:lpstr>
      <vt:lpstr>Earth Return and EES Delivery</vt:lpstr>
      <vt:lpstr>ERO Spacecraft</vt:lpstr>
      <vt:lpstr>CCRS Flight System Overview</vt:lpstr>
      <vt:lpstr>EES System Design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Mars Sample Return – Earth Entry System – Thermal Protection System (MSR-EES-TPS)  Interim Design Review (IDR)</dc:title>
  <dc:creator>Vander Kam, Jeremy C. (ARC-TS)</dc:creator>
  <cp:lastModifiedBy>Zion Young</cp:lastModifiedBy>
  <cp:revision>139</cp:revision>
  <dcterms:created xsi:type="dcterms:W3CDTF">2022-08-11T16:29:25Z</dcterms:created>
  <dcterms:modified xsi:type="dcterms:W3CDTF">2022-11-03T14:41:37Z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0x01010057CCDA74AACD5D4EADC2EE3747281D9F</vt:lpwstr>
  </property>
</Properties>
</file>