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3.xml" ContentType="application/vnd.openxmlformats-officedocument.drawingml.chartshapes+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3.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drawings/drawing4.xml" ContentType="application/vnd.openxmlformats-officedocument.drawingml.chartshape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4"/>
  </p:sldMasterIdLst>
  <p:notesMasterIdLst>
    <p:notesMasterId r:id="rId22"/>
  </p:notesMasterIdLst>
  <p:sldIdLst>
    <p:sldId id="321" r:id="rId5"/>
    <p:sldId id="323" r:id="rId6"/>
    <p:sldId id="341" r:id="rId7"/>
    <p:sldId id="339" r:id="rId8"/>
    <p:sldId id="329" r:id="rId9"/>
    <p:sldId id="325" r:id="rId10"/>
    <p:sldId id="326" r:id="rId11"/>
    <p:sldId id="342" r:id="rId12"/>
    <p:sldId id="337" r:id="rId13"/>
    <p:sldId id="330" r:id="rId14"/>
    <p:sldId id="343" r:id="rId15"/>
    <p:sldId id="344" r:id="rId16"/>
    <p:sldId id="331" r:id="rId17"/>
    <p:sldId id="333" r:id="rId18"/>
    <p:sldId id="334" r:id="rId19"/>
    <p:sldId id="335" r:id="rId20"/>
    <p:sldId id="308"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3FAA508-94B2-6B39-542D-B589548E8148}" name="Lisa Tanh" initials="LT" userId="S::lisa.tanh@ssaihq.com::a8724265-769f-4135-a2db-44f9fed6c9b6" providerId="AD"/>
  <p188:author id="{4553E56E-ADD0-A267-E979-4175E57E6AEB}" name="Laramie Plott" initials="LP" userId="S::laramie.plott@ssaihq.com::a8064d5a-ba34-4312-8c4f-d888f3e6b9b0" providerId="AD"/>
  <p188:author id="{FE0C74BA-51EA-0BC2-2AC6-D25BBD4D4276}" name="Plott, Laramie D. (LARC-E3)[SSAI DEVELOP]" initials="PLD(ED" userId="S::ldplott@ndc.nasa.gov::12fa7add-6da5-4f07-a1f9-aac8f53d42a1" providerId="AD"/>
  <p188:author id="{C3E00CD3-E8F9-8265-0B4F-06B474C9FCAD}" name="Robert Byles" initials="RB" userId="S::robert.byles@ssaihq.com::c798ae76-1ca0-48cd-999b-80a00bd13fc4" providerId="AD"/>
  <p188:author id="{68B4FDE9-4D5C-FAC6-1792-3DE8D9422C40}" name="Torres Perez, Juan Luis. (ARC-SGE)[Bay Area Environmental Research Institute]" initials="TI" userId="S::juan.l.torresperez_nasa.gov#ext#@ssaihq.onmicrosoft.com::85bd4e75-231c-4620-8d24-8d7d620a36e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E80C"/>
    <a:srgbClr val="5372B3"/>
    <a:srgbClr val="283BEC"/>
    <a:srgbClr val="FFA700"/>
    <a:srgbClr val="FFFFFF"/>
    <a:srgbClr val="4272C4"/>
    <a:srgbClr val="FEA700"/>
    <a:srgbClr val="FF4066"/>
    <a:srgbClr val="4372C4"/>
    <a:srgbClr val="3D69B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8966" autoAdjust="0"/>
  </p:normalViewPr>
  <p:slideViewPr>
    <p:cSldViewPr snapToGrid="0">
      <p:cViewPr varScale="1">
        <p:scale>
          <a:sx n="87" d="100"/>
          <a:sy n="87" d="100"/>
        </p:scale>
        <p:origin x="764"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microsoft.com/office/2018/10/relationships/authors" Target="authors.xml"/></Relationships>
</file>

<file path=ppt/charts/_rels/chart1.xml.rels><?xml version="1.0" encoding="UTF-8" standalone="yes"?>
<Relationships xmlns="http://schemas.openxmlformats.org/package/2006/relationships"><Relationship Id="rId3" Type="http://schemas.openxmlformats.org/officeDocument/2006/relationships/oleObject" Target="file:///\\Users\aidanharvey\Downloads\Maldives.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oleObject" Target="file:///\\Users\aidanharvey\Downloads\Maldives.xlsx"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_rels/chart3.xml.rels><?xml version="1.0" encoding="UTF-8" standalone="yes"?>
<Relationships xmlns="http://schemas.openxmlformats.org/package/2006/relationships"><Relationship Id="rId3" Type="http://schemas.openxmlformats.org/officeDocument/2006/relationships/oleObject" Target="file:///\\Users\aidanharvey\Downloads\Maldives.xlsx" TargetMode="Externa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3.xml"/></Relationships>
</file>

<file path=ppt/charts/_rels/chart4.xml.rels><?xml version="1.0" encoding="UTF-8" standalone="yes"?>
<Relationships xmlns="http://schemas.openxmlformats.org/package/2006/relationships"><Relationship Id="rId3" Type="http://schemas.openxmlformats.org/officeDocument/2006/relationships/oleObject" Target="file:///\\Users\aidanharvey\Downloads\Maldives.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Users\aidanharvey\Downloads\Maldives.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Users\aidanharvey\Downloads\Maldives.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Users\daniellopez\Downloads\Mar2016-Sep2022_Chla.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Users\daniellopez\Downloads\Mar2016-Sep2022_Turb.xlsx" TargetMode="Externa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chartUserShapes" Target="../drawings/drawing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Century Gothic" panose="020B0502020202020204" pitchFamily="34" charset="0"/>
                <a:ea typeface="+mn-ea"/>
                <a:cs typeface="+mn-cs"/>
              </a:defRPr>
            </a:pPr>
            <a:r>
              <a:rPr lang="en-US" dirty="0">
                <a:latin typeface="Century Gothic" panose="020B0502020202020204" pitchFamily="34" charset="0"/>
              </a:rPr>
              <a:t>Kulhudhuffushi</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Century Gothic" panose="020B0502020202020204" pitchFamily="34" charset="0"/>
              <a:ea typeface="+mn-ea"/>
              <a:cs typeface="+mn-cs"/>
            </a:defRPr>
          </a:pPr>
          <a:endParaRPr lang="en-US"/>
        </a:p>
      </c:txPr>
    </c:title>
    <c:autoTitleDeleted val="0"/>
    <c:plotArea>
      <c:layout/>
      <c:lineChart>
        <c:grouping val="standard"/>
        <c:varyColors val="0"/>
        <c:ser>
          <c:idx val="0"/>
          <c:order val="0"/>
          <c:tx>
            <c:strRef>
              <c:f>Sheet1!$A$2</c:f>
              <c:strCache>
                <c:ptCount val="1"/>
                <c:pt idx="0">
                  <c:v>Area (in m2)</c:v>
                </c:pt>
              </c:strCache>
            </c:strRef>
          </c:tx>
          <c:spPr>
            <a:ln w="28575" cap="rnd">
              <a:solidFill>
                <a:schemeClr val="accent1"/>
              </a:solidFill>
              <a:round/>
            </a:ln>
            <a:effectLst/>
          </c:spPr>
          <c:marker>
            <c:symbol val="none"/>
          </c:marker>
          <c:cat>
            <c:numRef>
              <c:f>Sheet1!$B$1:$G$1</c:f>
              <c:numCache>
                <c:formatCode>General</c:formatCode>
                <c:ptCount val="6"/>
                <c:pt idx="0">
                  <c:v>2017</c:v>
                </c:pt>
                <c:pt idx="1">
                  <c:v>2018</c:v>
                </c:pt>
                <c:pt idx="2">
                  <c:v>2019</c:v>
                </c:pt>
                <c:pt idx="3">
                  <c:v>2020</c:v>
                </c:pt>
                <c:pt idx="4">
                  <c:v>2021</c:v>
                </c:pt>
                <c:pt idx="5">
                  <c:v>2022</c:v>
                </c:pt>
              </c:numCache>
            </c:numRef>
          </c:cat>
          <c:val>
            <c:numRef>
              <c:f>Sheet1!$B$2:$G$2</c:f>
              <c:numCache>
                <c:formatCode>General</c:formatCode>
                <c:ptCount val="6"/>
                <c:pt idx="0">
                  <c:v>2.4</c:v>
                </c:pt>
                <c:pt idx="1">
                  <c:v>2.44</c:v>
                </c:pt>
                <c:pt idx="2">
                  <c:v>2.5</c:v>
                </c:pt>
                <c:pt idx="3">
                  <c:v>2.48</c:v>
                </c:pt>
                <c:pt idx="4">
                  <c:v>2.5099999999999998</c:v>
                </c:pt>
                <c:pt idx="5">
                  <c:v>2.5</c:v>
                </c:pt>
              </c:numCache>
            </c:numRef>
          </c:val>
          <c:smooth val="0"/>
          <c:extLst>
            <c:ext xmlns:c16="http://schemas.microsoft.com/office/drawing/2014/chart" uri="{C3380CC4-5D6E-409C-BE32-E72D297353CC}">
              <c16:uniqueId val="{00000000-CCC1-A440-92FE-AA343B12EE13}"/>
            </c:ext>
          </c:extLst>
        </c:ser>
        <c:dLbls>
          <c:showLegendKey val="0"/>
          <c:showVal val="0"/>
          <c:showCatName val="0"/>
          <c:showSerName val="0"/>
          <c:showPercent val="0"/>
          <c:showBubbleSize val="0"/>
        </c:dLbls>
        <c:smooth val="0"/>
        <c:axId val="658868351"/>
        <c:axId val="648873247"/>
      </c:lineChart>
      <c:catAx>
        <c:axId val="658868351"/>
        <c:scaling>
          <c:orientation val="minMax"/>
        </c:scaling>
        <c:delete val="0"/>
        <c:axPos val="b"/>
        <c:title>
          <c:tx>
            <c:rich>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US" sz="1200" dirty="0">
                    <a:latin typeface="Century Gothic" panose="020B0502020202020204" pitchFamily="34" charset="0"/>
                  </a:rPr>
                  <a:t>Year</a:t>
                </a:r>
              </a:p>
            </c:rich>
          </c:tx>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bg1"/>
                </a:solidFill>
                <a:latin typeface="+mn-lt"/>
                <a:ea typeface="+mn-ea"/>
                <a:cs typeface="+mn-cs"/>
              </a:defRPr>
            </a:pPr>
            <a:endParaRPr lang="en-US"/>
          </a:p>
        </c:txPr>
        <c:crossAx val="648873247"/>
        <c:crosses val="autoZero"/>
        <c:auto val="1"/>
        <c:lblAlgn val="ctr"/>
        <c:lblOffset val="100"/>
        <c:noMultiLvlLbl val="0"/>
      </c:catAx>
      <c:valAx>
        <c:axId val="648873247"/>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Century Gothic" panose="020B0502020202020204" pitchFamily="34" charset="0"/>
                    <a:ea typeface="+mn-ea"/>
                    <a:cs typeface="+mn-cs"/>
                  </a:defRPr>
                </a:pPr>
                <a:r>
                  <a:rPr lang="en-US" sz="1200" dirty="0">
                    <a:latin typeface="Century Gothic" panose="020B0502020202020204" pitchFamily="34" charset="0"/>
                  </a:rPr>
                  <a:t>Total Area (Km</a:t>
                </a:r>
                <a:r>
                  <a:rPr lang="en-US" sz="1200" baseline="30000" dirty="0">
                    <a:latin typeface="Century Gothic" panose="020B0502020202020204" pitchFamily="34" charset="0"/>
                  </a:rPr>
                  <a:t>2</a:t>
                </a:r>
                <a:r>
                  <a:rPr lang="en-US" sz="1200" dirty="0">
                    <a:latin typeface="Century Gothic" panose="020B0502020202020204" pitchFamily="34" charset="0"/>
                  </a:rPr>
                  <a:t>)</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title>
        <c:numFmt formatCode="General" sourceLinked="1"/>
        <c:majorTickMark val="none"/>
        <c:minorTickMark val="none"/>
        <c:tickLblPos val="nextTo"/>
        <c:spPr>
          <a:solidFill>
            <a:schemeClr val="bg1"/>
          </a:solidFill>
          <a:ln>
            <a:noFill/>
          </a:ln>
          <a:effectLst/>
        </c:spPr>
        <c:txPr>
          <a:bodyPr rot="-60000000" spcFirstLastPara="1" vertOverflow="ellipsis" vert="horz" wrap="square" anchor="ctr" anchorCtr="1"/>
          <a:lstStyle/>
          <a:p>
            <a:pPr>
              <a:defRPr sz="1100" b="0" i="0" u="none" strike="noStrike" kern="1200" baseline="0">
                <a:solidFill>
                  <a:schemeClr val="bg1"/>
                </a:solidFill>
                <a:latin typeface="+mn-lt"/>
                <a:ea typeface="+mn-ea"/>
                <a:cs typeface="+mn-cs"/>
              </a:defRPr>
            </a:pPr>
            <a:endParaRPr lang="en-US"/>
          </a:p>
        </c:txPr>
        <c:crossAx val="658868351"/>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Century Gothic" panose="020B0502020202020204" pitchFamily="34" charset="0"/>
                <a:ea typeface="+mn-ea"/>
                <a:cs typeface="+mn-cs"/>
              </a:defRPr>
            </a:pPr>
            <a:r>
              <a:rPr lang="en-US" dirty="0">
                <a:latin typeface="Century Gothic" panose="020B0502020202020204" pitchFamily="34" charset="0"/>
              </a:rPr>
              <a:t>Kulhudhuffushi</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Century Gothic" panose="020B0502020202020204" pitchFamily="34" charset="0"/>
              <a:ea typeface="+mn-ea"/>
              <a:cs typeface="+mn-cs"/>
            </a:defRPr>
          </a:pPr>
          <a:endParaRPr lang="en-US"/>
        </a:p>
      </c:txPr>
    </c:title>
    <c:autoTitleDeleted val="0"/>
    <c:plotArea>
      <c:layout/>
      <c:barChart>
        <c:barDir val="col"/>
        <c:grouping val="clustered"/>
        <c:varyColors val="0"/>
        <c:ser>
          <c:idx val="0"/>
          <c:order val="0"/>
          <c:tx>
            <c:strRef>
              <c:f>Sheet1!$A$24</c:f>
              <c:strCache>
                <c:ptCount val="1"/>
                <c:pt idx="0">
                  <c:v>Kulhudfushi</c:v>
                </c:pt>
              </c:strCache>
            </c:strRef>
          </c:tx>
          <c:spPr>
            <a:solidFill>
              <a:schemeClr val="accent1"/>
            </a:solidFill>
            <a:ln>
              <a:noFill/>
            </a:ln>
            <a:effectLst/>
          </c:spPr>
          <c:invertIfNegative val="0"/>
          <c:dPt>
            <c:idx val="2"/>
            <c:invertIfNegative val="0"/>
            <c:bubble3D val="0"/>
            <c:spPr>
              <a:solidFill>
                <a:srgbClr val="FFC000"/>
              </a:solidFill>
              <a:ln>
                <a:solidFill>
                  <a:srgbClr val="FFC000"/>
                </a:solidFill>
              </a:ln>
              <a:effectLst/>
            </c:spPr>
            <c:extLst>
              <c:ext xmlns:c16="http://schemas.microsoft.com/office/drawing/2014/chart" uri="{C3380CC4-5D6E-409C-BE32-E72D297353CC}">
                <c16:uniqueId val="{00000001-F7F6-E44F-AA7F-39783D360115}"/>
              </c:ext>
            </c:extLst>
          </c:dPt>
          <c:dPt>
            <c:idx val="4"/>
            <c:invertIfNegative val="0"/>
            <c:bubble3D val="0"/>
            <c:spPr>
              <a:solidFill>
                <a:srgbClr val="FFC000"/>
              </a:solidFill>
              <a:ln>
                <a:noFill/>
              </a:ln>
              <a:effectLst/>
            </c:spPr>
            <c:extLst>
              <c:ext xmlns:c16="http://schemas.microsoft.com/office/drawing/2014/chart" uri="{C3380CC4-5D6E-409C-BE32-E72D297353CC}">
                <c16:uniqueId val="{00000003-F7F6-E44F-AA7F-39783D360115}"/>
              </c:ext>
            </c:extLst>
          </c:dPt>
          <c:cat>
            <c:strRef>
              <c:f>Sheet1!$B$23:$F$23</c:f>
              <c:strCache>
                <c:ptCount val="5"/>
                <c:pt idx="0">
                  <c:v>2017-2018</c:v>
                </c:pt>
                <c:pt idx="1">
                  <c:v>2018-2019</c:v>
                </c:pt>
                <c:pt idx="2">
                  <c:v>2019-2020</c:v>
                </c:pt>
                <c:pt idx="3">
                  <c:v>2020-2021</c:v>
                </c:pt>
                <c:pt idx="4">
                  <c:v>2021-2022</c:v>
                </c:pt>
              </c:strCache>
            </c:strRef>
          </c:cat>
          <c:val>
            <c:numRef>
              <c:f>Sheet1!$B$24:$F$24</c:f>
              <c:numCache>
                <c:formatCode>General</c:formatCode>
                <c:ptCount val="5"/>
                <c:pt idx="0">
                  <c:v>0.04</c:v>
                </c:pt>
                <c:pt idx="1">
                  <c:v>0.06</c:v>
                </c:pt>
                <c:pt idx="2">
                  <c:v>-0.02</c:v>
                </c:pt>
                <c:pt idx="3">
                  <c:v>0.03</c:v>
                </c:pt>
                <c:pt idx="4">
                  <c:v>-0.01</c:v>
                </c:pt>
              </c:numCache>
            </c:numRef>
          </c:val>
          <c:extLst>
            <c:ext xmlns:c16="http://schemas.microsoft.com/office/drawing/2014/chart" uri="{C3380CC4-5D6E-409C-BE32-E72D297353CC}">
              <c16:uniqueId val="{00000004-F7F6-E44F-AA7F-39783D360115}"/>
            </c:ext>
          </c:extLst>
        </c:ser>
        <c:dLbls>
          <c:showLegendKey val="0"/>
          <c:showVal val="0"/>
          <c:showCatName val="0"/>
          <c:showSerName val="0"/>
          <c:showPercent val="0"/>
          <c:showBubbleSize val="0"/>
        </c:dLbls>
        <c:gapWidth val="219"/>
        <c:overlap val="-27"/>
        <c:axId val="659004959"/>
        <c:axId val="1048230735"/>
      </c:barChart>
      <c:catAx>
        <c:axId val="659004959"/>
        <c:scaling>
          <c:orientation val="minMax"/>
        </c:scaling>
        <c:delete val="1"/>
        <c:axPos val="b"/>
        <c:title>
          <c:tx>
            <c:rich>
              <a:bodyPr rot="0" spcFirstLastPara="1" vertOverflow="ellipsis" vert="horz" wrap="square" anchor="ctr" anchorCtr="1"/>
              <a:lstStyle/>
              <a:p>
                <a:pPr>
                  <a:defRPr sz="1100" b="0" i="0" u="none" strike="noStrike" kern="1200" baseline="0">
                    <a:solidFill>
                      <a:schemeClr val="tx1">
                        <a:lumMod val="65000"/>
                        <a:lumOff val="35000"/>
                      </a:schemeClr>
                    </a:solidFill>
                    <a:latin typeface="Century Gothic" panose="020B0502020202020204" pitchFamily="34" charset="0"/>
                    <a:ea typeface="+mn-ea"/>
                    <a:cs typeface="+mn-cs"/>
                  </a:defRPr>
                </a:pPr>
                <a:r>
                  <a:rPr lang="en-US" sz="1100" dirty="0">
                    <a:latin typeface="Century Gothic" panose="020B0502020202020204" pitchFamily="34" charset="0"/>
                  </a:rPr>
                  <a:t>Date Range</a:t>
                </a:r>
              </a:p>
            </c:rich>
          </c:tx>
          <c:layout>
            <c:manualLayout>
              <c:xMode val="edge"/>
              <c:yMode val="edge"/>
              <c:x val="0.39779199475065619"/>
              <c:y val="0.90083333333333337"/>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title>
        <c:numFmt formatCode="General" sourceLinked="1"/>
        <c:majorTickMark val="out"/>
        <c:minorTickMark val="none"/>
        <c:tickLblPos val="nextTo"/>
        <c:crossAx val="1048230735"/>
        <c:crosses val="autoZero"/>
        <c:auto val="1"/>
        <c:lblAlgn val="ctr"/>
        <c:lblOffset val="100"/>
        <c:noMultiLvlLbl val="0"/>
      </c:catAx>
      <c:valAx>
        <c:axId val="1048230735"/>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200" dirty="0">
                    <a:latin typeface="Century Gothic" panose="020B0502020202020204" pitchFamily="34" charset="0"/>
                  </a:rPr>
                  <a:t>Change in Area (Km</a:t>
                </a:r>
                <a:r>
                  <a:rPr lang="en-US" sz="1200" baseline="30000" dirty="0">
                    <a:latin typeface="Century Gothic" panose="020B0502020202020204" pitchFamily="34" charset="0"/>
                  </a:rPr>
                  <a:t>2</a:t>
                </a:r>
                <a:r>
                  <a:rPr lang="en-US" sz="1200" dirty="0">
                    <a:latin typeface="Century Gothic" panose="020B0502020202020204" pitchFamily="34" charset="0"/>
                  </a:rPr>
                  <a:t>)</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bg1"/>
                </a:solidFill>
                <a:latin typeface="+mn-lt"/>
                <a:ea typeface="+mn-ea"/>
                <a:cs typeface="+mn-cs"/>
              </a:defRPr>
            </a:pPr>
            <a:endParaRPr lang="en-US"/>
          </a:p>
        </c:txPr>
        <c:crossAx val="659004959"/>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Century Gothic" panose="020B0502020202020204" pitchFamily="34" charset="0"/>
              <a:ea typeface="+mn-ea"/>
              <a:cs typeface="+mn-cs"/>
            </a:defRPr>
          </a:pPr>
          <a:endParaRPr lang="en-US"/>
        </a:p>
      </c:txPr>
    </c:title>
    <c:autoTitleDeleted val="0"/>
    <c:plotArea>
      <c:layout>
        <c:manualLayout>
          <c:layoutTarget val="inner"/>
          <c:xMode val="edge"/>
          <c:yMode val="edge"/>
          <c:x val="8.390288713910761E-2"/>
          <c:y val="0.23187518226888307"/>
          <c:w val="0.89665266841644797"/>
          <c:h val="0.70699037620297467"/>
        </c:manualLayout>
      </c:layout>
      <c:barChart>
        <c:barDir val="col"/>
        <c:grouping val="clustered"/>
        <c:varyColors val="0"/>
        <c:ser>
          <c:idx val="0"/>
          <c:order val="0"/>
          <c:tx>
            <c:strRef>
              <c:f>Sheet1!$Z$5</c:f>
              <c:strCache>
                <c:ptCount val="1"/>
                <c:pt idx="0">
                  <c:v>Mulhadhoo</c:v>
                </c:pt>
              </c:strCache>
            </c:strRef>
          </c:tx>
          <c:spPr>
            <a:solidFill>
              <a:schemeClr val="accent1"/>
            </a:solidFill>
            <a:ln>
              <a:noFill/>
            </a:ln>
            <a:effectLst/>
          </c:spPr>
          <c:invertIfNegative val="0"/>
          <c:dPt>
            <c:idx val="0"/>
            <c:invertIfNegative val="0"/>
            <c:bubble3D val="0"/>
            <c:spPr>
              <a:solidFill>
                <a:srgbClr val="FFC000"/>
              </a:solidFill>
              <a:ln>
                <a:solidFill>
                  <a:srgbClr val="FFC000"/>
                </a:solidFill>
              </a:ln>
              <a:effectLst/>
            </c:spPr>
            <c:extLst>
              <c:ext xmlns:c16="http://schemas.microsoft.com/office/drawing/2014/chart" uri="{C3380CC4-5D6E-409C-BE32-E72D297353CC}">
                <c16:uniqueId val="{00000001-CB68-FC40-AA30-5F269CB23E71}"/>
              </c:ext>
            </c:extLst>
          </c:dPt>
          <c:dPt>
            <c:idx val="1"/>
            <c:invertIfNegative val="0"/>
            <c:bubble3D val="0"/>
            <c:spPr>
              <a:solidFill>
                <a:srgbClr val="FFC000"/>
              </a:solidFill>
              <a:ln>
                <a:noFill/>
              </a:ln>
              <a:effectLst/>
            </c:spPr>
            <c:extLst>
              <c:ext xmlns:c16="http://schemas.microsoft.com/office/drawing/2014/chart" uri="{C3380CC4-5D6E-409C-BE32-E72D297353CC}">
                <c16:uniqueId val="{00000003-CB68-FC40-AA30-5F269CB23E71}"/>
              </c:ext>
            </c:extLst>
          </c:dPt>
          <c:dPt>
            <c:idx val="3"/>
            <c:invertIfNegative val="0"/>
            <c:bubble3D val="0"/>
            <c:spPr>
              <a:solidFill>
                <a:schemeClr val="accent1"/>
              </a:solidFill>
              <a:ln>
                <a:noFill/>
              </a:ln>
              <a:effectLst/>
            </c:spPr>
            <c:extLst>
              <c:ext xmlns:c16="http://schemas.microsoft.com/office/drawing/2014/chart" uri="{C3380CC4-5D6E-409C-BE32-E72D297353CC}">
                <c16:uniqueId val="{00000005-CB68-FC40-AA30-5F269CB23E71}"/>
              </c:ext>
            </c:extLst>
          </c:dPt>
          <c:cat>
            <c:strRef>
              <c:f>Sheet1!$AA$4:$AD$4</c:f>
              <c:strCache>
                <c:ptCount val="4"/>
                <c:pt idx="0">
                  <c:v>2018-2019</c:v>
                </c:pt>
                <c:pt idx="1">
                  <c:v>2019-2020</c:v>
                </c:pt>
                <c:pt idx="2">
                  <c:v>2020-2021</c:v>
                </c:pt>
                <c:pt idx="3">
                  <c:v>2021-2022</c:v>
                </c:pt>
              </c:strCache>
            </c:strRef>
          </c:cat>
          <c:val>
            <c:numRef>
              <c:f>Sheet1!$AA$5:$AD$5</c:f>
              <c:numCache>
                <c:formatCode>General</c:formatCode>
                <c:ptCount val="4"/>
                <c:pt idx="0">
                  <c:v>-0.04</c:v>
                </c:pt>
                <c:pt idx="1">
                  <c:v>-0.04</c:v>
                </c:pt>
                <c:pt idx="2">
                  <c:v>0</c:v>
                </c:pt>
                <c:pt idx="3">
                  <c:v>0.01</c:v>
                </c:pt>
              </c:numCache>
            </c:numRef>
          </c:val>
          <c:extLst>
            <c:ext xmlns:c16="http://schemas.microsoft.com/office/drawing/2014/chart" uri="{C3380CC4-5D6E-409C-BE32-E72D297353CC}">
              <c16:uniqueId val="{00000006-CB68-FC40-AA30-5F269CB23E71}"/>
            </c:ext>
          </c:extLst>
        </c:ser>
        <c:dLbls>
          <c:showLegendKey val="0"/>
          <c:showVal val="0"/>
          <c:showCatName val="0"/>
          <c:showSerName val="0"/>
          <c:showPercent val="0"/>
          <c:showBubbleSize val="0"/>
        </c:dLbls>
        <c:gapWidth val="219"/>
        <c:overlap val="-27"/>
        <c:axId val="1028443055"/>
        <c:axId val="658492063"/>
      </c:barChart>
      <c:catAx>
        <c:axId val="1028443055"/>
        <c:scaling>
          <c:orientation val="minMax"/>
        </c:scaling>
        <c:delete val="1"/>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Century Gothic" panose="020B0502020202020204" pitchFamily="34" charset="0"/>
                    <a:ea typeface="+mn-ea"/>
                    <a:cs typeface="+mn-cs"/>
                  </a:defRPr>
                </a:pPr>
                <a:r>
                  <a:rPr lang="en-US" dirty="0">
                    <a:latin typeface="Century Gothic" panose="020B0502020202020204" pitchFamily="34" charset="0"/>
                  </a:rPr>
                  <a:t>Date</a:t>
                </a:r>
                <a:r>
                  <a:rPr lang="en-US" baseline="0" dirty="0">
                    <a:latin typeface="Century Gothic" panose="020B0502020202020204" pitchFamily="34" charset="0"/>
                  </a:rPr>
                  <a:t> Range</a:t>
                </a:r>
                <a:endParaRPr lang="en-US" dirty="0">
                  <a:latin typeface="Century Gothic" panose="020B0502020202020204" pitchFamily="34" charset="0"/>
                </a:endParaRPr>
              </a:p>
            </c:rich>
          </c:tx>
          <c:layout>
            <c:manualLayout>
              <c:xMode val="edge"/>
              <c:yMode val="edge"/>
              <c:x val="0.42506255468066489"/>
              <c:y val="0.92937481773111696"/>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title>
        <c:numFmt formatCode="General" sourceLinked="1"/>
        <c:majorTickMark val="none"/>
        <c:minorTickMark val="none"/>
        <c:tickLblPos val="nextTo"/>
        <c:crossAx val="658492063"/>
        <c:crosses val="autoZero"/>
        <c:auto val="1"/>
        <c:lblAlgn val="ctr"/>
        <c:lblOffset val="100"/>
        <c:noMultiLvlLbl val="0"/>
      </c:catAx>
      <c:valAx>
        <c:axId val="658492063"/>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1028443055"/>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Century Gothic" panose="020B0502020202020204" pitchFamily="34" charset="0"/>
                <a:ea typeface="+mn-ea"/>
                <a:cs typeface="+mn-cs"/>
              </a:defRPr>
            </a:pPr>
            <a:r>
              <a:rPr lang="en-US" dirty="0">
                <a:latin typeface="Century Gothic" panose="020B0502020202020204" pitchFamily="34" charset="0"/>
              </a:rPr>
              <a:t>Hoarafushi</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Century Gothic" panose="020B0502020202020204" pitchFamily="34" charset="0"/>
              <a:ea typeface="+mn-ea"/>
              <a:cs typeface="+mn-cs"/>
            </a:defRPr>
          </a:pPr>
          <a:endParaRPr lang="en-US"/>
        </a:p>
      </c:txPr>
    </c:title>
    <c:autoTitleDeleted val="0"/>
    <c:plotArea>
      <c:layout>
        <c:manualLayout>
          <c:layoutTarget val="inner"/>
          <c:xMode val="edge"/>
          <c:yMode val="edge"/>
          <c:x val="7.9774754619345647E-2"/>
          <c:y val="0.17168999708369787"/>
          <c:w val="0.89097450202022777"/>
          <c:h val="0.62277741324001168"/>
        </c:manualLayout>
      </c:layout>
      <c:lineChart>
        <c:grouping val="standard"/>
        <c:varyColors val="0"/>
        <c:ser>
          <c:idx val="0"/>
          <c:order val="0"/>
          <c:tx>
            <c:strRef>
              <c:f>Sheet2!$A$2</c:f>
              <c:strCache>
                <c:ptCount val="1"/>
                <c:pt idx="0">
                  <c:v>Horafushi Total Area</c:v>
                </c:pt>
              </c:strCache>
            </c:strRef>
          </c:tx>
          <c:spPr>
            <a:ln w="28575" cap="rnd">
              <a:solidFill>
                <a:schemeClr val="accent1"/>
              </a:solidFill>
              <a:round/>
            </a:ln>
            <a:effectLst/>
          </c:spPr>
          <c:marker>
            <c:symbol val="none"/>
          </c:marker>
          <c:cat>
            <c:numRef>
              <c:f>Sheet2!$B$1:$G$1</c:f>
              <c:numCache>
                <c:formatCode>General</c:formatCode>
                <c:ptCount val="6"/>
                <c:pt idx="0">
                  <c:v>2017</c:v>
                </c:pt>
                <c:pt idx="1">
                  <c:v>2018</c:v>
                </c:pt>
                <c:pt idx="2">
                  <c:v>2019</c:v>
                </c:pt>
                <c:pt idx="3">
                  <c:v>2020</c:v>
                </c:pt>
                <c:pt idx="4">
                  <c:v>2021</c:v>
                </c:pt>
                <c:pt idx="5">
                  <c:v>2022</c:v>
                </c:pt>
              </c:numCache>
            </c:numRef>
          </c:cat>
          <c:val>
            <c:numRef>
              <c:f>Sheet2!$B$2:$G$2</c:f>
              <c:numCache>
                <c:formatCode>General</c:formatCode>
                <c:ptCount val="6"/>
                <c:pt idx="0">
                  <c:v>7.2352400000000001</c:v>
                </c:pt>
                <c:pt idx="1">
                  <c:v>7.6037699999999999</c:v>
                </c:pt>
                <c:pt idx="2">
                  <c:v>7.1697600000000001</c:v>
                </c:pt>
                <c:pt idx="3">
                  <c:v>11.186640000000001</c:v>
                </c:pt>
                <c:pt idx="4">
                  <c:v>11.369</c:v>
                </c:pt>
                <c:pt idx="5">
                  <c:v>12.907450000000001</c:v>
                </c:pt>
              </c:numCache>
            </c:numRef>
          </c:val>
          <c:smooth val="0"/>
          <c:extLst>
            <c:ext xmlns:c16="http://schemas.microsoft.com/office/drawing/2014/chart" uri="{C3380CC4-5D6E-409C-BE32-E72D297353CC}">
              <c16:uniqueId val="{00000000-A561-FA43-A7AE-AA46CCC0B5B0}"/>
            </c:ext>
          </c:extLst>
        </c:ser>
        <c:dLbls>
          <c:showLegendKey val="0"/>
          <c:showVal val="0"/>
          <c:showCatName val="0"/>
          <c:showSerName val="0"/>
          <c:showPercent val="0"/>
          <c:showBubbleSize val="0"/>
        </c:dLbls>
        <c:smooth val="0"/>
        <c:axId val="665477679"/>
        <c:axId val="665771599"/>
      </c:lineChart>
      <c:catAx>
        <c:axId val="665477679"/>
        <c:scaling>
          <c:orientation val="minMax"/>
        </c:scaling>
        <c:delete val="1"/>
        <c:axPos val="b"/>
        <c:title>
          <c:tx>
            <c:rich>
              <a:bodyPr rot="0" spcFirstLastPara="1" vertOverflow="ellipsis" vert="horz" wrap="square" anchor="ctr" anchorCtr="1"/>
              <a:lstStyle/>
              <a:p>
                <a:pPr>
                  <a:defRPr sz="1100" b="0" i="0" u="none" strike="noStrike" kern="1200" baseline="0">
                    <a:solidFill>
                      <a:schemeClr val="tx1">
                        <a:lumMod val="75000"/>
                        <a:lumOff val="25000"/>
                      </a:schemeClr>
                    </a:solidFill>
                    <a:latin typeface="Century Gothic" panose="020B0502020202020204" pitchFamily="34" charset="0"/>
                    <a:ea typeface="+mn-ea"/>
                    <a:cs typeface="+mn-cs"/>
                  </a:defRPr>
                </a:pPr>
                <a:r>
                  <a:rPr lang="en-US" sz="1100" dirty="0">
                    <a:solidFill>
                      <a:schemeClr val="tx1">
                        <a:lumMod val="75000"/>
                        <a:lumOff val="25000"/>
                      </a:schemeClr>
                    </a:solidFill>
                    <a:latin typeface="Century Gothic" panose="020B0502020202020204" pitchFamily="34" charset="0"/>
                  </a:rPr>
                  <a:t>Year</a:t>
                </a:r>
              </a:p>
            </c:rich>
          </c:tx>
          <c:layout>
            <c:manualLayout>
              <c:xMode val="edge"/>
              <c:yMode val="edge"/>
              <c:x val="0.47988995690278807"/>
              <c:y val="0.91483778069407995"/>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75000"/>
                      <a:lumOff val="25000"/>
                    </a:schemeClr>
                  </a:solidFill>
                  <a:latin typeface="Century Gothic" panose="020B0502020202020204" pitchFamily="34" charset="0"/>
                  <a:ea typeface="+mn-ea"/>
                  <a:cs typeface="+mn-cs"/>
                </a:defRPr>
              </a:pPr>
              <a:endParaRPr lang="en-US"/>
            </a:p>
          </c:txPr>
        </c:title>
        <c:numFmt formatCode="General" sourceLinked="1"/>
        <c:majorTickMark val="none"/>
        <c:minorTickMark val="none"/>
        <c:tickLblPos val="nextTo"/>
        <c:crossAx val="665771599"/>
        <c:crosses val="autoZero"/>
        <c:auto val="1"/>
        <c:lblAlgn val="ctr"/>
        <c:lblOffset val="100"/>
        <c:noMultiLvlLbl val="0"/>
      </c:catAx>
      <c:valAx>
        <c:axId val="665771599"/>
        <c:scaling>
          <c:orientation val="minMax"/>
          <c:min val="4"/>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665477679"/>
        <c:crosses val="autoZero"/>
        <c:crossBetween val="between"/>
        <c:dispUnits>
          <c:builtInUnit val="hundreds"/>
        </c:dispUnits>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Century Gothic" panose="020B0502020202020204" pitchFamily="34" charset="0"/>
                <a:ea typeface="+mn-ea"/>
                <a:cs typeface="+mn-cs"/>
              </a:defRPr>
            </a:pPr>
            <a:r>
              <a:rPr lang="en-US" dirty="0">
                <a:latin typeface="Century Gothic" panose="020B0502020202020204" pitchFamily="34" charset="0"/>
              </a:rPr>
              <a:t>Mulhadhoo</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Century Gothic" panose="020B0502020202020204" pitchFamily="34" charset="0"/>
              <a:ea typeface="+mn-ea"/>
              <a:cs typeface="+mn-cs"/>
            </a:defRPr>
          </a:pPr>
          <a:endParaRPr lang="en-US"/>
        </a:p>
      </c:txPr>
    </c:title>
    <c:autoTitleDeleted val="0"/>
    <c:plotArea>
      <c:layout>
        <c:manualLayout>
          <c:layoutTarget val="inner"/>
          <c:xMode val="edge"/>
          <c:yMode val="edge"/>
          <c:x val="0.12720822397200349"/>
          <c:y val="0.17168999708369787"/>
          <c:w val="0.84223622047244096"/>
          <c:h val="0.62277741324001168"/>
        </c:manualLayout>
      </c:layout>
      <c:lineChart>
        <c:grouping val="standard"/>
        <c:varyColors val="0"/>
        <c:ser>
          <c:idx val="0"/>
          <c:order val="0"/>
          <c:tx>
            <c:strRef>
              <c:f>Sheet1!$S$5</c:f>
              <c:strCache>
                <c:ptCount val="1"/>
                <c:pt idx="0">
                  <c:v>Total Area (Km)</c:v>
                </c:pt>
              </c:strCache>
            </c:strRef>
          </c:tx>
          <c:spPr>
            <a:ln w="28575" cap="rnd">
              <a:solidFill>
                <a:schemeClr val="accent1"/>
              </a:solidFill>
              <a:round/>
            </a:ln>
            <a:effectLst/>
          </c:spPr>
          <c:marker>
            <c:symbol val="none"/>
          </c:marker>
          <c:cat>
            <c:numRef>
              <c:f>Sheet1!$T$4:$X$4</c:f>
              <c:numCache>
                <c:formatCode>General</c:formatCode>
                <c:ptCount val="5"/>
                <c:pt idx="0">
                  <c:v>2018</c:v>
                </c:pt>
                <c:pt idx="1">
                  <c:v>2019</c:v>
                </c:pt>
                <c:pt idx="2">
                  <c:v>2020</c:v>
                </c:pt>
                <c:pt idx="3">
                  <c:v>2021</c:v>
                </c:pt>
                <c:pt idx="4">
                  <c:v>2022</c:v>
                </c:pt>
              </c:numCache>
            </c:numRef>
          </c:cat>
          <c:val>
            <c:numRef>
              <c:f>Sheet1!$T$5:$X$5</c:f>
              <c:numCache>
                <c:formatCode>General</c:formatCode>
                <c:ptCount val="5"/>
                <c:pt idx="0">
                  <c:v>1.27</c:v>
                </c:pt>
                <c:pt idx="1">
                  <c:v>1.23</c:v>
                </c:pt>
                <c:pt idx="2">
                  <c:v>1.19</c:v>
                </c:pt>
                <c:pt idx="3">
                  <c:v>1.19</c:v>
                </c:pt>
                <c:pt idx="4">
                  <c:v>1.2</c:v>
                </c:pt>
              </c:numCache>
            </c:numRef>
          </c:val>
          <c:smooth val="0"/>
          <c:extLst>
            <c:ext xmlns:c16="http://schemas.microsoft.com/office/drawing/2014/chart" uri="{C3380CC4-5D6E-409C-BE32-E72D297353CC}">
              <c16:uniqueId val="{00000000-3873-7040-A7CE-12090246E072}"/>
            </c:ext>
          </c:extLst>
        </c:ser>
        <c:dLbls>
          <c:showLegendKey val="0"/>
          <c:showVal val="0"/>
          <c:showCatName val="0"/>
          <c:showSerName val="0"/>
          <c:showPercent val="0"/>
          <c:showBubbleSize val="0"/>
        </c:dLbls>
        <c:smooth val="0"/>
        <c:axId val="1071542751"/>
        <c:axId val="1071544895"/>
      </c:lineChart>
      <c:catAx>
        <c:axId val="1071542751"/>
        <c:scaling>
          <c:orientation val="minMax"/>
        </c:scaling>
        <c:delete val="0"/>
        <c:axPos val="b"/>
        <c:title>
          <c:tx>
            <c:rich>
              <a:bodyPr rot="0" spcFirstLastPara="1" vertOverflow="ellipsis" vert="horz" wrap="square" anchor="ctr" anchorCtr="1"/>
              <a:lstStyle/>
              <a:p>
                <a:pPr>
                  <a:defRPr sz="1100" b="0" i="0" u="none" strike="noStrike" kern="1200" baseline="0">
                    <a:solidFill>
                      <a:schemeClr val="tx1">
                        <a:lumMod val="65000"/>
                        <a:lumOff val="35000"/>
                      </a:schemeClr>
                    </a:solidFill>
                    <a:latin typeface="Century Gothic" panose="020B0502020202020204" pitchFamily="34" charset="0"/>
                    <a:ea typeface="+mn-ea"/>
                    <a:cs typeface="+mn-cs"/>
                  </a:defRPr>
                </a:pPr>
                <a:r>
                  <a:rPr lang="en-US" sz="1100" dirty="0">
                    <a:latin typeface="Century Gothic" panose="020B0502020202020204" pitchFamily="34" charset="0"/>
                  </a:rPr>
                  <a:t>Year</a:t>
                </a:r>
              </a:p>
            </c:rich>
          </c:tx>
          <c:layout>
            <c:manualLayout>
              <c:xMode val="edge"/>
              <c:yMode val="edge"/>
              <c:x val="0.51481933508311462"/>
              <c:y val="0.9018285214348206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alpha val="0"/>
                  </a:schemeClr>
                </a:solidFill>
                <a:latin typeface="+mn-lt"/>
                <a:ea typeface="+mn-ea"/>
                <a:cs typeface="+mn-cs"/>
              </a:defRPr>
            </a:pPr>
            <a:endParaRPr lang="en-US"/>
          </a:p>
        </c:txPr>
        <c:crossAx val="1071544895"/>
        <c:crosses val="autoZero"/>
        <c:auto val="1"/>
        <c:lblAlgn val="ctr"/>
        <c:lblOffset val="100"/>
        <c:noMultiLvlLbl val="0"/>
      </c:catAx>
      <c:valAx>
        <c:axId val="1071544895"/>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alpha val="0"/>
                  </a:schemeClr>
                </a:solidFill>
                <a:latin typeface="+mn-lt"/>
                <a:ea typeface="+mn-ea"/>
                <a:cs typeface="+mn-cs"/>
              </a:defRPr>
            </a:pPr>
            <a:endParaRPr lang="en-US"/>
          </a:p>
        </c:txPr>
        <c:crossAx val="1071542751"/>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Century Gothic" panose="020B0502020202020204" pitchFamily="34" charset="0"/>
              <a:ea typeface="+mn-ea"/>
              <a:cs typeface="+mn-cs"/>
            </a:defRPr>
          </a:pPr>
          <a:endParaRPr lang="en-US"/>
        </a:p>
      </c:txPr>
    </c:title>
    <c:autoTitleDeleted val="0"/>
    <c:plotArea>
      <c:layout/>
      <c:barChart>
        <c:barDir val="col"/>
        <c:grouping val="clustered"/>
        <c:varyColors val="0"/>
        <c:ser>
          <c:idx val="0"/>
          <c:order val="0"/>
          <c:tx>
            <c:strRef>
              <c:f>Sheet2!$I$23</c:f>
              <c:strCache>
                <c:ptCount val="1"/>
                <c:pt idx="0">
                  <c:v>Hoarafushi</c:v>
                </c:pt>
              </c:strCache>
            </c:strRef>
          </c:tx>
          <c:spPr>
            <a:solidFill>
              <a:schemeClr val="accent1"/>
            </a:solidFill>
            <a:ln>
              <a:noFill/>
            </a:ln>
            <a:effectLst/>
          </c:spPr>
          <c:invertIfNegative val="0"/>
          <c:dPt>
            <c:idx val="1"/>
            <c:invertIfNegative val="0"/>
            <c:bubble3D val="0"/>
            <c:spPr>
              <a:solidFill>
                <a:srgbClr val="FFC000"/>
              </a:solidFill>
              <a:ln>
                <a:noFill/>
              </a:ln>
              <a:effectLst/>
            </c:spPr>
            <c:extLst>
              <c:ext xmlns:c16="http://schemas.microsoft.com/office/drawing/2014/chart" uri="{C3380CC4-5D6E-409C-BE32-E72D297353CC}">
                <c16:uniqueId val="{00000001-D492-E44E-8E92-CF87B438F422}"/>
              </c:ext>
            </c:extLst>
          </c:dPt>
          <c:cat>
            <c:strRef>
              <c:f>Sheet2!$J$22:$N$22</c:f>
              <c:strCache>
                <c:ptCount val="5"/>
                <c:pt idx="0">
                  <c:v>2017-2018</c:v>
                </c:pt>
                <c:pt idx="1">
                  <c:v>2018-2019</c:v>
                </c:pt>
                <c:pt idx="2">
                  <c:v>2019-2020</c:v>
                </c:pt>
                <c:pt idx="3">
                  <c:v>2020-2021</c:v>
                </c:pt>
                <c:pt idx="4">
                  <c:v>2021-2022</c:v>
                </c:pt>
              </c:strCache>
            </c:strRef>
          </c:cat>
          <c:val>
            <c:numRef>
              <c:f>Sheet2!$J$23:$N$23</c:f>
              <c:numCache>
                <c:formatCode>General</c:formatCode>
                <c:ptCount val="5"/>
                <c:pt idx="0">
                  <c:v>0.36</c:v>
                </c:pt>
                <c:pt idx="1">
                  <c:v>-0.43</c:v>
                </c:pt>
                <c:pt idx="2">
                  <c:v>4.0199999999999996</c:v>
                </c:pt>
                <c:pt idx="3">
                  <c:v>0.18</c:v>
                </c:pt>
                <c:pt idx="4">
                  <c:v>1.54</c:v>
                </c:pt>
              </c:numCache>
            </c:numRef>
          </c:val>
          <c:extLst>
            <c:ext xmlns:c16="http://schemas.microsoft.com/office/drawing/2014/chart" uri="{C3380CC4-5D6E-409C-BE32-E72D297353CC}">
              <c16:uniqueId val="{00000002-D492-E44E-8E92-CF87B438F422}"/>
            </c:ext>
          </c:extLst>
        </c:ser>
        <c:dLbls>
          <c:showLegendKey val="0"/>
          <c:showVal val="0"/>
          <c:showCatName val="0"/>
          <c:showSerName val="0"/>
          <c:showPercent val="0"/>
          <c:showBubbleSize val="0"/>
        </c:dLbls>
        <c:gapWidth val="219"/>
        <c:overlap val="-27"/>
        <c:axId val="678820175"/>
        <c:axId val="678946655"/>
      </c:barChart>
      <c:catAx>
        <c:axId val="678820175"/>
        <c:scaling>
          <c:orientation val="minMax"/>
        </c:scaling>
        <c:delete val="1"/>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Century Gothic" panose="020B0502020202020204" pitchFamily="34" charset="0"/>
                    <a:ea typeface="+mn-ea"/>
                    <a:cs typeface="+mn-cs"/>
                  </a:defRPr>
                </a:pPr>
                <a:r>
                  <a:rPr lang="en-US" dirty="0">
                    <a:latin typeface="Century Gothic" panose="020B0502020202020204" pitchFamily="34" charset="0"/>
                  </a:rPr>
                  <a:t>Date</a:t>
                </a:r>
                <a:r>
                  <a:rPr lang="en-US" baseline="0" dirty="0">
                    <a:latin typeface="Century Gothic" panose="020B0502020202020204" pitchFamily="34" charset="0"/>
                  </a:rPr>
                  <a:t> Range</a:t>
                </a:r>
              </a:p>
              <a:p>
                <a:pPr>
                  <a:defRPr>
                    <a:latin typeface="Century Gothic" panose="020B0502020202020204" pitchFamily="34" charset="0"/>
                  </a:defRPr>
                </a:pPr>
                <a:endParaRPr lang="en-US" dirty="0">
                  <a:latin typeface="Century Gothic" panose="020B0502020202020204" pitchFamily="34" charset="0"/>
                </a:endParaRP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title>
        <c:numFmt formatCode="General" sourceLinked="1"/>
        <c:majorTickMark val="out"/>
        <c:minorTickMark val="none"/>
        <c:tickLblPos val="nextTo"/>
        <c:crossAx val="678946655"/>
        <c:crosses val="autoZero"/>
        <c:auto val="1"/>
        <c:lblAlgn val="ctr"/>
        <c:lblOffset val="100"/>
        <c:noMultiLvlLbl val="0"/>
      </c:catAx>
      <c:valAx>
        <c:axId val="678946655"/>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678820175"/>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28575" cap="rnd">
              <a:solidFill>
                <a:srgbClr val="4272C4"/>
              </a:solidFill>
              <a:round/>
            </a:ln>
            <a:effectLst/>
          </c:spPr>
          <c:marker>
            <c:symbol val="none"/>
          </c:marker>
          <c:cat>
            <c:numRef>
              <c:f>in!$E$2:$E$416</c:f>
              <c:numCache>
                <c:formatCode>d\-mmm\-yy</c:formatCode>
                <c:ptCount val="415"/>
                <c:pt idx="0">
                  <c:v>42472</c:v>
                </c:pt>
                <c:pt idx="1">
                  <c:v>42482</c:v>
                </c:pt>
                <c:pt idx="2">
                  <c:v>42492</c:v>
                </c:pt>
                <c:pt idx="3">
                  <c:v>42512</c:v>
                </c:pt>
                <c:pt idx="4">
                  <c:v>42532</c:v>
                </c:pt>
                <c:pt idx="5">
                  <c:v>42542</c:v>
                </c:pt>
                <c:pt idx="6">
                  <c:v>42552</c:v>
                </c:pt>
                <c:pt idx="7">
                  <c:v>42562</c:v>
                </c:pt>
                <c:pt idx="8">
                  <c:v>42572</c:v>
                </c:pt>
                <c:pt idx="9">
                  <c:v>42582</c:v>
                </c:pt>
                <c:pt idx="10">
                  <c:v>42592</c:v>
                </c:pt>
                <c:pt idx="11">
                  <c:v>42602</c:v>
                </c:pt>
                <c:pt idx="12">
                  <c:v>42612</c:v>
                </c:pt>
                <c:pt idx="13">
                  <c:v>42622</c:v>
                </c:pt>
                <c:pt idx="14">
                  <c:v>42632</c:v>
                </c:pt>
                <c:pt idx="15">
                  <c:v>42642</c:v>
                </c:pt>
                <c:pt idx="16">
                  <c:v>42652</c:v>
                </c:pt>
                <c:pt idx="17">
                  <c:v>42662</c:v>
                </c:pt>
                <c:pt idx="18">
                  <c:v>42672</c:v>
                </c:pt>
                <c:pt idx="19">
                  <c:v>42682</c:v>
                </c:pt>
                <c:pt idx="20">
                  <c:v>42692</c:v>
                </c:pt>
                <c:pt idx="21">
                  <c:v>42702</c:v>
                </c:pt>
                <c:pt idx="22">
                  <c:v>42712</c:v>
                </c:pt>
                <c:pt idx="23">
                  <c:v>42722</c:v>
                </c:pt>
                <c:pt idx="24">
                  <c:v>42732</c:v>
                </c:pt>
                <c:pt idx="25">
                  <c:v>42742</c:v>
                </c:pt>
                <c:pt idx="26">
                  <c:v>42762</c:v>
                </c:pt>
                <c:pt idx="27">
                  <c:v>42782</c:v>
                </c:pt>
                <c:pt idx="28">
                  <c:v>42792</c:v>
                </c:pt>
                <c:pt idx="29">
                  <c:v>42802</c:v>
                </c:pt>
                <c:pt idx="30">
                  <c:v>42812</c:v>
                </c:pt>
                <c:pt idx="31">
                  <c:v>42822</c:v>
                </c:pt>
                <c:pt idx="32">
                  <c:v>42832</c:v>
                </c:pt>
                <c:pt idx="33">
                  <c:v>42842</c:v>
                </c:pt>
                <c:pt idx="34">
                  <c:v>42852</c:v>
                </c:pt>
                <c:pt idx="35">
                  <c:v>42862</c:v>
                </c:pt>
                <c:pt idx="36">
                  <c:v>42872</c:v>
                </c:pt>
                <c:pt idx="37">
                  <c:v>42882</c:v>
                </c:pt>
                <c:pt idx="38">
                  <c:v>42892</c:v>
                </c:pt>
                <c:pt idx="39">
                  <c:v>42902</c:v>
                </c:pt>
                <c:pt idx="40">
                  <c:v>42912</c:v>
                </c:pt>
                <c:pt idx="41">
                  <c:v>42917</c:v>
                </c:pt>
                <c:pt idx="42">
                  <c:v>42922</c:v>
                </c:pt>
                <c:pt idx="43">
                  <c:v>42927</c:v>
                </c:pt>
                <c:pt idx="44">
                  <c:v>42932</c:v>
                </c:pt>
                <c:pt idx="45">
                  <c:v>42937</c:v>
                </c:pt>
                <c:pt idx="46">
                  <c:v>42942</c:v>
                </c:pt>
                <c:pt idx="47">
                  <c:v>42947</c:v>
                </c:pt>
                <c:pt idx="48">
                  <c:v>42952</c:v>
                </c:pt>
                <c:pt idx="49">
                  <c:v>42962</c:v>
                </c:pt>
                <c:pt idx="50">
                  <c:v>42967</c:v>
                </c:pt>
                <c:pt idx="51">
                  <c:v>42972</c:v>
                </c:pt>
                <c:pt idx="52">
                  <c:v>42977</c:v>
                </c:pt>
                <c:pt idx="53">
                  <c:v>42987</c:v>
                </c:pt>
                <c:pt idx="54">
                  <c:v>42992</c:v>
                </c:pt>
                <c:pt idx="55">
                  <c:v>42997</c:v>
                </c:pt>
                <c:pt idx="56">
                  <c:v>43002</c:v>
                </c:pt>
                <c:pt idx="57">
                  <c:v>43007</c:v>
                </c:pt>
                <c:pt idx="58">
                  <c:v>43012</c:v>
                </c:pt>
                <c:pt idx="59">
                  <c:v>43017</c:v>
                </c:pt>
                <c:pt idx="60">
                  <c:v>43022</c:v>
                </c:pt>
                <c:pt idx="61">
                  <c:v>43027</c:v>
                </c:pt>
                <c:pt idx="62">
                  <c:v>43032</c:v>
                </c:pt>
                <c:pt idx="63">
                  <c:v>43037</c:v>
                </c:pt>
                <c:pt idx="64">
                  <c:v>43042</c:v>
                </c:pt>
                <c:pt idx="65">
                  <c:v>43047</c:v>
                </c:pt>
                <c:pt idx="66">
                  <c:v>43052</c:v>
                </c:pt>
                <c:pt idx="67">
                  <c:v>43057</c:v>
                </c:pt>
                <c:pt idx="68">
                  <c:v>43062</c:v>
                </c:pt>
                <c:pt idx="69">
                  <c:v>43067</c:v>
                </c:pt>
                <c:pt idx="70">
                  <c:v>43072</c:v>
                </c:pt>
                <c:pt idx="71">
                  <c:v>43077</c:v>
                </c:pt>
                <c:pt idx="72">
                  <c:v>43082</c:v>
                </c:pt>
                <c:pt idx="73">
                  <c:v>43087</c:v>
                </c:pt>
                <c:pt idx="74">
                  <c:v>43092</c:v>
                </c:pt>
                <c:pt idx="75">
                  <c:v>43097</c:v>
                </c:pt>
                <c:pt idx="76">
                  <c:v>43102</c:v>
                </c:pt>
                <c:pt idx="77">
                  <c:v>43107</c:v>
                </c:pt>
                <c:pt idx="78">
                  <c:v>43112</c:v>
                </c:pt>
                <c:pt idx="79">
                  <c:v>43117</c:v>
                </c:pt>
                <c:pt idx="80">
                  <c:v>43122</c:v>
                </c:pt>
                <c:pt idx="81">
                  <c:v>43127</c:v>
                </c:pt>
                <c:pt idx="82">
                  <c:v>43132</c:v>
                </c:pt>
                <c:pt idx="83">
                  <c:v>43137</c:v>
                </c:pt>
                <c:pt idx="84">
                  <c:v>43142</c:v>
                </c:pt>
                <c:pt idx="85">
                  <c:v>43147</c:v>
                </c:pt>
                <c:pt idx="86">
                  <c:v>43152</c:v>
                </c:pt>
                <c:pt idx="87">
                  <c:v>43157</c:v>
                </c:pt>
                <c:pt idx="88">
                  <c:v>43162</c:v>
                </c:pt>
                <c:pt idx="89">
                  <c:v>43167</c:v>
                </c:pt>
                <c:pt idx="90">
                  <c:v>43172</c:v>
                </c:pt>
                <c:pt idx="91">
                  <c:v>43177</c:v>
                </c:pt>
                <c:pt idx="92">
                  <c:v>43192</c:v>
                </c:pt>
                <c:pt idx="93">
                  <c:v>43197</c:v>
                </c:pt>
                <c:pt idx="94">
                  <c:v>43202</c:v>
                </c:pt>
                <c:pt idx="95">
                  <c:v>43207</c:v>
                </c:pt>
                <c:pt idx="96">
                  <c:v>43212</c:v>
                </c:pt>
                <c:pt idx="97">
                  <c:v>43217</c:v>
                </c:pt>
                <c:pt idx="98">
                  <c:v>43222</c:v>
                </c:pt>
                <c:pt idx="99">
                  <c:v>43227</c:v>
                </c:pt>
                <c:pt idx="100">
                  <c:v>43232</c:v>
                </c:pt>
                <c:pt idx="101">
                  <c:v>43237</c:v>
                </c:pt>
                <c:pt idx="102">
                  <c:v>43242</c:v>
                </c:pt>
                <c:pt idx="103">
                  <c:v>43252</c:v>
                </c:pt>
                <c:pt idx="104">
                  <c:v>43257</c:v>
                </c:pt>
                <c:pt idx="105">
                  <c:v>43262</c:v>
                </c:pt>
                <c:pt idx="106">
                  <c:v>43267</c:v>
                </c:pt>
                <c:pt idx="107">
                  <c:v>43272</c:v>
                </c:pt>
                <c:pt idx="108">
                  <c:v>43277</c:v>
                </c:pt>
                <c:pt idx="109">
                  <c:v>43282</c:v>
                </c:pt>
                <c:pt idx="110">
                  <c:v>43287</c:v>
                </c:pt>
                <c:pt idx="111">
                  <c:v>43292</c:v>
                </c:pt>
                <c:pt idx="112">
                  <c:v>43297</c:v>
                </c:pt>
                <c:pt idx="113">
                  <c:v>43302</c:v>
                </c:pt>
                <c:pt idx="114">
                  <c:v>43307</c:v>
                </c:pt>
                <c:pt idx="115">
                  <c:v>43312</c:v>
                </c:pt>
                <c:pt idx="116">
                  <c:v>43317</c:v>
                </c:pt>
                <c:pt idx="117">
                  <c:v>43322</c:v>
                </c:pt>
                <c:pt idx="118">
                  <c:v>43327</c:v>
                </c:pt>
                <c:pt idx="119">
                  <c:v>43332</c:v>
                </c:pt>
                <c:pt idx="120">
                  <c:v>43337</c:v>
                </c:pt>
                <c:pt idx="121">
                  <c:v>43342</c:v>
                </c:pt>
                <c:pt idx="122">
                  <c:v>43347</c:v>
                </c:pt>
                <c:pt idx="123">
                  <c:v>43352</c:v>
                </c:pt>
                <c:pt idx="124">
                  <c:v>43357</c:v>
                </c:pt>
                <c:pt idx="125">
                  <c:v>43362</c:v>
                </c:pt>
                <c:pt idx="126">
                  <c:v>43367</c:v>
                </c:pt>
                <c:pt idx="127">
                  <c:v>43372</c:v>
                </c:pt>
                <c:pt idx="128">
                  <c:v>43377</c:v>
                </c:pt>
                <c:pt idx="129">
                  <c:v>43382</c:v>
                </c:pt>
                <c:pt idx="130">
                  <c:v>43387</c:v>
                </c:pt>
                <c:pt idx="131">
                  <c:v>43392</c:v>
                </c:pt>
                <c:pt idx="132">
                  <c:v>43397</c:v>
                </c:pt>
                <c:pt idx="133">
                  <c:v>43402</c:v>
                </c:pt>
                <c:pt idx="134">
                  <c:v>43407</c:v>
                </c:pt>
                <c:pt idx="135">
                  <c:v>43412</c:v>
                </c:pt>
                <c:pt idx="136">
                  <c:v>43422</c:v>
                </c:pt>
                <c:pt idx="137">
                  <c:v>43427</c:v>
                </c:pt>
                <c:pt idx="138">
                  <c:v>43432</c:v>
                </c:pt>
                <c:pt idx="139">
                  <c:v>43437</c:v>
                </c:pt>
                <c:pt idx="140">
                  <c:v>43442</c:v>
                </c:pt>
                <c:pt idx="141">
                  <c:v>43447</c:v>
                </c:pt>
                <c:pt idx="142">
                  <c:v>43452</c:v>
                </c:pt>
                <c:pt idx="143">
                  <c:v>43457</c:v>
                </c:pt>
                <c:pt idx="144">
                  <c:v>43462</c:v>
                </c:pt>
                <c:pt idx="145">
                  <c:v>43467</c:v>
                </c:pt>
                <c:pt idx="146">
                  <c:v>43472</c:v>
                </c:pt>
                <c:pt idx="147">
                  <c:v>43477</c:v>
                </c:pt>
                <c:pt idx="148">
                  <c:v>43482</c:v>
                </c:pt>
                <c:pt idx="149">
                  <c:v>43487</c:v>
                </c:pt>
                <c:pt idx="150">
                  <c:v>43492</c:v>
                </c:pt>
                <c:pt idx="151">
                  <c:v>43497</c:v>
                </c:pt>
                <c:pt idx="152">
                  <c:v>43502</c:v>
                </c:pt>
                <c:pt idx="153">
                  <c:v>43507</c:v>
                </c:pt>
                <c:pt idx="154">
                  <c:v>43512</c:v>
                </c:pt>
                <c:pt idx="155">
                  <c:v>43517</c:v>
                </c:pt>
                <c:pt idx="156">
                  <c:v>43522</c:v>
                </c:pt>
                <c:pt idx="157">
                  <c:v>43527</c:v>
                </c:pt>
                <c:pt idx="158">
                  <c:v>43532</c:v>
                </c:pt>
                <c:pt idx="159">
                  <c:v>43537</c:v>
                </c:pt>
                <c:pt idx="160">
                  <c:v>43542</c:v>
                </c:pt>
                <c:pt idx="161">
                  <c:v>43547</c:v>
                </c:pt>
                <c:pt idx="162">
                  <c:v>43552</c:v>
                </c:pt>
                <c:pt idx="163">
                  <c:v>43562</c:v>
                </c:pt>
                <c:pt idx="164">
                  <c:v>43567</c:v>
                </c:pt>
                <c:pt idx="165">
                  <c:v>43572</c:v>
                </c:pt>
                <c:pt idx="166">
                  <c:v>43577</c:v>
                </c:pt>
                <c:pt idx="167">
                  <c:v>43582</c:v>
                </c:pt>
                <c:pt idx="168">
                  <c:v>43587</c:v>
                </c:pt>
                <c:pt idx="169">
                  <c:v>43592</c:v>
                </c:pt>
                <c:pt idx="170">
                  <c:v>43597</c:v>
                </c:pt>
                <c:pt idx="171">
                  <c:v>43602</c:v>
                </c:pt>
                <c:pt idx="172">
                  <c:v>43607</c:v>
                </c:pt>
                <c:pt idx="173">
                  <c:v>43612</c:v>
                </c:pt>
                <c:pt idx="174">
                  <c:v>43617</c:v>
                </c:pt>
                <c:pt idx="175">
                  <c:v>43622</c:v>
                </c:pt>
                <c:pt idx="176">
                  <c:v>43627</c:v>
                </c:pt>
                <c:pt idx="177">
                  <c:v>43632</c:v>
                </c:pt>
                <c:pt idx="178">
                  <c:v>43637</c:v>
                </c:pt>
                <c:pt idx="179">
                  <c:v>43642</c:v>
                </c:pt>
                <c:pt idx="180">
                  <c:v>43647</c:v>
                </c:pt>
                <c:pt idx="181">
                  <c:v>43652</c:v>
                </c:pt>
                <c:pt idx="182">
                  <c:v>43657</c:v>
                </c:pt>
                <c:pt idx="183">
                  <c:v>43662</c:v>
                </c:pt>
                <c:pt idx="184">
                  <c:v>43667</c:v>
                </c:pt>
                <c:pt idx="185">
                  <c:v>43672</c:v>
                </c:pt>
                <c:pt idx="186">
                  <c:v>43677</c:v>
                </c:pt>
                <c:pt idx="187">
                  <c:v>43682</c:v>
                </c:pt>
                <c:pt idx="188">
                  <c:v>43687</c:v>
                </c:pt>
                <c:pt idx="189">
                  <c:v>43692</c:v>
                </c:pt>
                <c:pt idx="190">
                  <c:v>43697</c:v>
                </c:pt>
                <c:pt idx="191">
                  <c:v>43702</c:v>
                </c:pt>
                <c:pt idx="192">
                  <c:v>43707</c:v>
                </c:pt>
                <c:pt idx="193">
                  <c:v>43712</c:v>
                </c:pt>
                <c:pt idx="194">
                  <c:v>43717</c:v>
                </c:pt>
                <c:pt idx="195">
                  <c:v>43722</c:v>
                </c:pt>
                <c:pt idx="196">
                  <c:v>43727</c:v>
                </c:pt>
                <c:pt idx="197">
                  <c:v>43737</c:v>
                </c:pt>
                <c:pt idx="198">
                  <c:v>43742</c:v>
                </c:pt>
                <c:pt idx="199">
                  <c:v>43747</c:v>
                </c:pt>
                <c:pt idx="200">
                  <c:v>43752</c:v>
                </c:pt>
                <c:pt idx="201">
                  <c:v>43757</c:v>
                </c:pt>
                <c:pt idx="202">
                  <c:v>43762</c:v>
                </c:pt>
                <c:pt idx="203">
                  <c:v>43767</c:v>
                </c:pt>
                <c:pt idx="204">
                  <c:v>43772</c:v>
                </c:pt>
                <c:pt idx="205">
                  <c:v>43777</c:v>
                </c:pt>
                <c:pt idx="206">
                  <c:v>43782</c:v>
                </c:pt>
                <c:pt idx="207">
                  <c:v>43787</c:v>
                </c:pt>
                <c:pt idx="208">
                  <c:v>43792</c:v>
                </c:pt>
                <c:pt idx="209">
                  <c:v>43797</c:v>
                </c:pt>
                <c:pt idx="210">
                  <c:v>43802</c:v>
                </c:pt>
                <c:pt idx="211">
                  <c:v>43807</c:v>
                </c:pt>
                <c:pt idx="212">
                  <c:v>43812</c:v>
                </c:pt>
                <c:pt idx="213">
                  <c:v>43817</c:v>
                </c:pt>
                <c:pt idx="214">
                  <c:v>43822</c:v>
                </c:pt>
                <c:pt idx="215">
                  <c:v>43827</c:v>
                </c:pt>
                <c:pt idx="216">
                  <c:v>43832</c:v>
                </c:pt>
                <c:pt idx="217">
                  <c:v>43837</c:v>
                </c:pt>
                <c:pt idx="218">
                  <c:v>43842</c:v>
                </c:pt>
                <c:pt idx="219">
                  <c:v>43847</c:v>
                </c:pt>
                <c:pt idx="220">
                  <c:v>43852</c:v>
                </c:pt>
                <c:pt idx="221">
                  <c:v>43857</c:v>
                </c:pt>
                <c:pt idx="222">
                  <c:v>43862</c:v>
                </c:pt>
                <c:pt idx="223">
                  <c:v>43867</c:v>
                </c:pt>
                <c:pt idx="224">
                  <c:v>43872</c:v>
                </c:pt>
                <c:pt idx="225">
                  <c:v>43877</c:v>
                </c:pt>
                <c:pt idx="226">
                  <c:v>43882</c:v>
                </c:pt>
                <c:pt idx="227">
                  <c:v>43887</c:v>
                </c:pt>
                <c:pt idx="228">
                  <c:v>43892</c:v>
                </c:pt>
                <c:pt idx="229">
                  <c:v>43897</c:v>
                </c:pt>
                <c:pt idx="230">
                  <c:v>43902</c:v>
                </c:pt>
                <c:pt idx="231">
                  <c:v>43907</c:v>
                </c:pt>
                <c:pt idx="232">
                  <c:v>43912</c:v>
                </c:pt>
                <c:pt idx="233">
                  <c:v>43917</c:v>
                </c:pt>
                <c:pt idx="234">
                  <c:v>43922</c:v>
                </c:pt>
                <c:pt idx="235">
                  <c:v>43927</c:v>
                </c:pt>
                <c:pt idx="236">
                  <c:v>43932</c:v>
                </c:pt>
                <c:pt idx="237">
                  <c:v>43937</c:v>
                </c:pt>
                <c:pt idx="238">
                  <c:v>43942</c:v>
                </c:pt>
                <c:pt idx="239">
                  <c:v>43947</c:v>
                </c:pt>
                <c:pt idx="240">
                  <c:v>43952</c:v>
                </c:pt>
                <c:pt idx="241">
                  <c:v>43957</c:v>
                </c:pt>
                <c:pt idx="242">
                  <c:v>43962</c:v>
                </c:pt>
                <c:pt idx="243">
                  <c:v>43967</c:v>
                </c:pt>
                <c:pt idx="244">
                  <c:v>43972</c:v>
                </c:pt>
                <c:pt idx="245">
                  <c:v>43977</c:v>
                </c:pt>
                <c:pt idx="246">
                  <c:v>43982</c:v>
                </c:pt>
                <c:pt idx="247">
                  <c:v>43987</c:v>
                </c:pt>
                <c:pt idx="248">
                  <c:v>43992</c:v>
                </c:pt>
                <c:pt idx="249">
                  <c:v>43997</c:v>
                </c:pt>
                <c:pt idx="250">
                  <c:v>44002</c:v>
                </c:pt>
                <c:pt idx="251">
                  <c:v>44007</c:v>
                </c:pt>
                <c:pt idx="252">
                  <c:v>44012</c:v>
                </c:pt>
                <c:pt idx="253">
                  <c:v>44017</c:v>
                </c:pt>
                <c:pt idx="254">
                  <c:v>44022</c:v>
                </c:pt>
                <c:pt idx="255">
                  <c:v>44027</c:v>
                </c:pt>
                <c:pt idx="256">
                  <c:v>44032</c:v>
                </c:pt>
                <c:pt idx="257">
                  <c:v>44037</c:v>
                </c:pt>
                <c:pt idx="258">
                  <c:v>44042</c:v>
                </c:pt>
                <c:pt idx="259">
                  <c:v>44047</c:v>
                </c:pt>
                <c:pt idx="260">
                  <c:v>44052</c:v>
                </c:pt>
                <c:pt idx="261">
                  <c:v>44057</c:v>
                </c:pt>
                <c:pt idx="262">
                  <c:v>44062</c:v>
                </c:pt>
                <c:pt idx="263">
                  <c:v>44067</c:v>
                </c:pt>
                <c:pt idx="264">
                  <c:v>44072</c:v>
                </c:pt>
                <c:pt idx="265">
                  <c:v>44077</c:v>
                </c:pt>
                <c:pt idx="266">
                  <c:v>44082</c:v>
                </c:pt>
                <c:pt idx="267">
                  <c:v>44087</c:v>
                </c:pt>
                <c:pt idx="268">
                  <c:v>44092</c:v>
                </c:pt>
                <c:pt idx="269">
                  <c:v>44097</c:v>
                </c:pt>
                <c:pt idx="270">
                  <c:v>44102</c:v>
                </c:pt>
                <c:pt idx="271">
                  <c:v>44107</c:v>
                </c:pt>
                <c:pt idx="272">
                  <c:v>44112</c:v>
                </c:pt>
                <c:pt idx="273">
                  <c:v>44117</c:v>
                </c:pt>
                <c:pt idx="274">
                  <c:v>44122</c:v>
                </c:pt>
                <c:pt idx="275">
                  <c:v>44127</c:v>
                </c:pt>
                <c:pt idx="276">
                  <c:v>44132</c:v>
                </c:pt>
                <c:pt idx="277">
                  <c:v>44137</c:v>
                </c:pt>
                <c:pt idx="278">
                  <c:v>44142</c:v>
                </c:pt>
                <c:pt idx="279">
                  <c:v>44147</c:v>
                </c:pt>
                <c:pt idx="280">
                  <c:v>44152</c:v>
                </c:pt>
                <c:pt idx="281">
                  <c:v>44157</c:v>
                </c:pt>
                <c:pt idx="282">
                  <c:v>44162</c:v>
                </c:pt>
                <c:pt idx="283">
                  <c:v>44167</c:v>
                </c:pt>
                <c:pt idx="284">
                  <c:v>44172</c:v>
                </c:pt>
                <c:pt idx="285">
                  <c:v>44177</c:v>
                </c:pt>
                <c:pt idx="286">
                  <c:v>44182</c:v>
                </c:pt>
                <c:pt idx="287">
                  <c:v>44187</c:v>
                </c:pt>
                <c:pt idx="288">
                  <c:v>44192</c:v>
                </c:pt>
                <c:pt idx="289">
                  <c:v>44197</c:v>
                </c:pt>
                <c:pt idx="290">
                  <c:v>44202</c:v>
                </c:pt>
                <c:pt idx="291">
                  <c:v>44207</c:v>
                </c:pt>
                <c:pt idx="292">
                  <c:v>44212</c:v>
                </c:pt>
                <c:pt idx="293">
                  <c:v>44217</c:v>
                </c:pt>
                <c:pt idx="294">
                  <c:v>44222</c:v>
                </c:pt>
                <c:pt idx="295">
                  <c:v>44227</c:v>
                </c:pt>
                <c:pt idx="296">
                  <c:v>44232</c:v>
                </c:pt>
                <c:pt idx="297">
                  <c:v>44237</c:v>
                </c:pt>
                <c:pt idx="298">
                  <c:v>44242</c:v>
                </c:pt>
                <c:pt idx="299">
                  <c:v>44247</c:v>
                </c:pt>
                <c:pt idx="300">
                  <c:v>44252</c:v>
                </c:pt>
                <c:pt idx="301">
                  <c:v>44257</c:v>
                </c:pt>
                <c:pt idx="302">
                  <c:v>44262</c:v>
                </c:pt>
                <c:pt idx="303">
                  <c:v>44267</c:v>
                </c:pt>
                <c:pt idx="304">
                  <c:v>44272</c:v>
                </c:pt>
                <c:pt idx="305">
                  <c:v>44277</c:v>
                </c:pt>
                <c:pt idx="306">
                  <c:v>44282</c:v>
                </c:pt>
                <c:pt idx="307">
                  <c:v>44287</c:v>
                </c:pt>
                <c:pt idx="308">
                  <c:v>44292</c:v>
                </c:pt>
                <c:pt idx="309">
                  <c:v>44297</c:v>
                </c:pt>
                <c:pt idx="310">
                  <c:v>44302</c:v>
                </c:pt>
                <c:pt idx="311">
                  <c:v>44307</c:v>
                </c:pt>
                <c:pt idx="312">
                  <c:v>44312</c:v>
                </c:pt>
                <c:pt idx="313">
                  <c:v>44317</c:v>
                </c:pt>
                <c:pt idx="314">
                  <c:v>44322</c:v>
                </c:pt>
                <c:pt idx="315">
                  <c:v>44327</c:v>
                </c:pt>
                <c:pt idx="316">
                  <c:v>44332</c:v>
                </c:pt>
                <c:pt idx="317">
                  <c:v>44337</c:v>
                </c:pt>
                <c:pt idx="318">
                  <c:v>44342</c:v>
                </c:pt>
                <c:pt idx="319">
                  <c:v>44347</c:v>
                </c:pt>
                <c:pt idx="320">
                  <c:v>44352</c:v>
                </c:pt>
                <c:pt idx="321">
                  <c:v>44357</c:v>
                </c:pt>
                <c:pt idx="322">
                  <c:v>44362</c:v>
                </c:pt>
                <c:pt idx="323">
                  <c:v>44367</c:v>
                </c:pt>
                <c:pt idx="324">
                  <c:v>44372</c:v>
                </c:pt>
                <c:pt idx="325">
                  <c:v>44377</c:v>
                </c:pt>
                <c:pt idx="326">
                  <c:v>44382</c:v>
                </c:pt>
                <c:pt idx="327">
                  <c:v>44387</c:v>
                </c:pt>
                <c:pt idx="328">
                  <c:v>44392</c:v>
                </c:pt>
                <c:pt idx="329">
                  <c:v>44397</c:v>
                </c:pt>
                <c:pt idx="330">
                  <c:v>44402</c:v>
                </c:pt>
                <c:pt idx="331">
                  <c:v>44407</c:v>
                </c:pt>
                <c:pt idx="332">
                  <c:v>44412</c:v>
                </c:pt>
                <c:pt idx="333">
                  <c:v>44417</c:v>
                </c:pt>
                <c:pt idx="334">
                  <c:v>44422</c:v>
                </c:pt>
                <c:pt idx="335">
                  <c:v>44427</c:v>
                </c:pt>
                <c:pt idx="336">
                  <c:v>44432</c:v>
                </c:pt>
                <c:pt idx="337">
                  <c:v>44437</c:v>
                </c:pt>
                <c:pt idx="338">
                  <c:v>44442</c:v>
                </c:pt>
                <c:pt idx="339">
                  <c:v>44447</c:v>
                </c:pt>
                <c:pt idx="340">
                  <c:v>44452</c:v>
                </c:pt>
                <c:pt idx="341">
                  <c:v>44457</c:v>
                </c:pt>
                <c:pt idx="342">
                  <c:v>44462</c:v>
                </c:pt>
                <c:pt idx="343">
                  <c:v>44467</c:v>
                </c:pt>
                <c:pt idx="344">
                  <c:v>44472</c:v>
                </c:pt>
                <c:pt idx="345">
                  <c:v>44477</c:v>
                </c:pt>
                <c:pt idx="346">
                  <c:v>44482</c:v>
                </c:pt>
                <c:pt idx="347">
                  <c:v>44487</c:v>
                </c:pt>
                <c:pt idx="348">
                  <c:v>44492</c:v>
                </c:pt>
                <c:pt idx="349">
                  <c:v>44497</c:v>
                </c:pt>
                <c:pt idx="350">
                  <c:v>44502</c:v>
                </c:pt>
                <c:pt idx="351">
                  <c:v>44507</c:v>
                </c:pt>
                <c:pt idx="352">
                  <c:v>44512</c:v>
                </c:pt>
                <c:pt idx="353">
                  <c:v>44517</c:v>
                </c:pt>
                <c:pt idx="354">
                  <c:v>44522</c:v>
                </c:pt>
                <c:pt idx="355">
                  <c:v>44527</c:v>
                </c:pt>
                <c:pt idx="356">
                  <c:v>44532</c:v>
                </c:pt>
                <c:pt idx="357">
                  <c:v>44537</c:v>
                </c:pt>
                <c:pt idx="358">
                  <c:v>44542</c:v>
                </c:pt>
                <c:pt idx="359">
                  <c:v>44547</c:v>
                </c:pt>
                <c:pt idx="360">
                  <c:v>44552</c:v>
                </c:pt>
                <c:pt idx="361">
                  <c:v>44557</c:v>
                </c:pt>
                <c:pt idx="362">
                  <c:v>44562</c:v>
                </c:pt>
                <c:pt idx="363">
                  <c:v>44567</c:v>
                </c:pt>
                <c:pt idx="364">
                  <c:v>44572</c:v>
                </c:pt>
                <c:pt idx="365">
                  <c:v>44577</c:v>
                </c:pt>
                <c:pt idx="366">
                  <c:v>44582</c:v>
                </c:pt>
                <c:pt idx="367">
                  <c:v>44587</c:v>
                </c:pt>
                <c:pt idx="368">
                  <c:v>44592</c:v>
                </c:pt>
                <c:pt idx="369">
                  <c:v>44597</c:v>
                </c:pt>
                <c:pt idx="370">
                  <c:v>44602</c:v>
                </c:pt>
                <c:pt idx="371">
                  <c:v>44607</c:v>
                </c:pt>
                <c:pt idx="372">
                  <c:v>44612</c:v>
                </c:pt>
                <c:pt idx="373">
                  <c:v>44617</c:v>
                </c:pt>
                <c:pt idx="374">
                  <c:v>44622</c:v>
                </c:pt>
                <c:pt idx="375">
                  <c:v>44627</c:v>
                </c:pt>
                <c:pt idx="376">
                  <c:v>44632</c:v>
                </c:pt>
                <c:pt idx="377">
                  <c:v>44637</c:v>
                </c:pt>
                <c:pt idx="378">
                  <c:v>44642</c:v>
                </c:pt>
                <c:pt idx="379">
                  <c:v>44647</c:v>
                </c:pt>
                <c:pt idx="380">
                  <c:v>44652</c:v>
                </c:pt>
                <c:pt idx="381">
                  <c:v>44657</c:v>
                </c:pt>
                <c:pt idx="382">
                  <c:v>44662</c:v>
                </c:pt>
                <c:pt idx="383">
                  <c:v>44667</c:v>
                </c:pt>
                <c:pt idx="384">
                  <c:v>44672</c:v>
                </c:pt>
                <c:pt idx="385">
                  <c:v>44677</c:v>
                </c:pt>
                <c:pt idx="386">
                  <c:v>44682</c:v>
                </c:pt>
                <c:pt idx="387">
                  <c:v>44687</c:v>
                </c:pt>
                <c:pt idx="388">
                  <c:v>44692</c:v>
                </c:pt>
                <c:pt idx="389">
                  <c:v>44697</c:v>
                </c:pt>
                <c:pt idx="390">
                  <c:v>44702</c:v>
                </c:pt>
                <c:pt idx="391">
                  <c:v>44707</c:v>
                </c:pt>
                <c:pt idx="392">
                  <c:v>44712</c:v>
                </c:pt>
                <c:pt idx="393">
                  <c:v>44717</c:v>
                </c:pt>
                <c:pt idx="394">
                  <c:v>44722</c:v>
                </c:pt>
                <c:pt idx="395">
                  <c:v>44727</c:v>
                </c:pt>
                <c:pt idx="396">
                  <c:v>44732</c:v>
                </c:pt>
                <c:pt idx="397">
                  <c:v>44737</c:v>
                </c:pt>
                <c:pt idx="398">
                  <c:v>44742</c:v>
                </c:pt>
                <c:pt idx="399">
                  <c:v>44747</c:v>
                </c:pt>
                <c:pt idx="400">
                  <c:v>44752</c:v>
                </c:pt>
                <c:pt idx="401">
                  <c:v>44757</c:v>
                </c:pt>
                <c:pt idx="402">
                  <c:v>44762</c:v>
                </c:pt>
                <c:pt idx="403">
                  <c:v>44767</c:v>
                </c:pt>
                <c:pt idx="404">
                  <c:v>44772</c:v>
                </c:pt>
                <c:pt idx="405">
                  <c:v>44777</c:v>
                </c:pt>
                <c:pt idx="406">
                  <c:v>44782</c:v>
                </c:pt>
                <c:pt idx="407">
                  <c:v>44787</c:v>
                </c:pt>
                <c:pt idx="408">
                  <c:v>44792</c:v>
                </c:pt>
                <c:pt idx="409">
                  <c:v>44797</c:v>
                </c:pt>
                <c:pt idx="410">
                  <c:v>44802</c:v>
                </c:pt>
                <c:pt idx="411">
                  <c:v>44807</c:v>
                </c:pt>
                <c:pt idx="412">
                  <c:v>44812</c:v>
                </c:pt>
                <c:pt idx="413">
                  <c:v>44817</c:v>
                </c:pt>
                <c:pt idx="414">
                  <c:v>44822</c:v>
                </c:pt>
              </c:numCache>
            </c:numRef>
          </c:cat>
          <c:val>
            <c:numRef>
              <c:f>in!$F$2:$F$416</c:f>
              <c:numCache>
                <c:formatCode>General</c:formatCode>
                <c:ptCount val="415"/>
                <c:pt idx="0">
                  <c:v>7.8920000000000003</c:v>
                </c:pt>
                <c:pt idx="1">
                  <c:v>8.9326000000000008</c:v>
                </c:pt>
                <c:pt idx="2">
                  <c:v>8.7973999999999997</c:v>
                </c:pt>
                <c:pt idx="3">
                  <c:v>9.8940000000000001</c:v>
                </c:pt>
                <c:pt idx="4">
                  <c:v>9.8332000000000015</c:v>
                </c:pt>
                <c:pt idx="5">
                  <c:v>8.3094000000000001</c:v>
                </c:pt>
                <c:pt idx="6">
                  <c:v>7.8346</c:v>
                </c:pt>
                <c:pt idx="7">
                  <c:v>7.9398</c:v>
                </c:pt>
                <c:pt idx="8">
                  <c:v>7.0651999999999999</c:v>
                </c:pt>
                <c:pt idx="9">
                  <c:v>7.4798</c:v>
                </c:pt>
                <c:pt idx="10">
                  <c:v>7.8938000000000006</c:v>
                </c:pt>
                <c:pt idx="11">
                  <c:v>7.6099999999999994</c:v>
                </c:pt>
                <c:pt idx="12">
                  <c:v>7.4943999999999988</c:v>
                </c:pt>
                <c:pt idx="13">
                  <c:v>7.3109999999999999</c:v>
                </c:pt>
                <c:pt idx="14">
                  <c:v>7.1903999999999995</c:v>
                </c:pt>
                <c:pt idx="15">
                  <c:v>6.9189999999999996</c:v>
                </c:pt>
                <c:pt idx="16">
                  <c:v>6.6669999999999998</c:v>
                </c:pt>
                <c:pt idx="17">
                  <c:v>6.6427999999999994</c:v>
                </c:pt>
                <c:pt idx="18">
                  <c:v>6.7084000000000001</c:v>
                </c:pt>
                <c:pt idx="19">
                  <c:v>5.7678000000000003</c:v>
                </c:pt>
                <c:pt idx="20">
                  <c:v>6.3544</c:v>
                </c:pt>
                <c:pt idx="21">
                  <c:v>6.5147999999999993</c:v>
                </c:pt>
                <c:pt idx="22">
                  <c:v>6.9662000000000006</c:v>
                </c:pt>
                <c:pt idx="23">
                  <c:v>7.2713999999999999</c:v>
                </c:pt>
                <c:pt idx="24">
                  <c:v>8.2968000000000011</c:v>
                </c:pt>
                <c:pt idx="25">
                  <c:v>7.7249999999999996</c:v>
                </c:pt>
                <c:pt idx="26">
                  <c:v>8.7782000000000018</c:v>
                </c:pt>
                <c:pt idx="27">
                  <c:v>8.3737999999999992</c:v>
                </c:pt>
                <c:pt idx="28">
                  <c:v>7.9493999999999998</c:v>
                </c:pt>
                <c:pt idx="29">
                  <c:v>7.3437999999999999</c:v>
                </c:pt>
                <c:pt idx="30">
                  <c:v>7.3465999999999996</c:v>
                </c:pt>
                <c:pt idx="31">
                  <c:v>6.14</c:v>
                </c:pt>
                <c:pt idx="32">
                  <c:v>6.479000000000001</c:v>
                </c:pt>
                <c:pt idx="33">
                  <c:v>8.1867999999999999</c:v>
                </c:pt>
                <c:pt idx="34">
                  <c:v>8.3027999999999995</c:v>
                </c:pt>
                <c:pt idx="35">
                  <c:v>8.1251999999999995</c:v>
                </c:pt>
                <c:pt idx="36">
                  <c:v>8.3971999999999998</c:v>
                </c:pt>
                <c:pt idx="37">
                  <c:v>9.0385999999999989</c:v>
                </c:pt>
                <c:pt idx="38">
                  <c:v>8.9161999999999999</c:v>
                </c:pt>
                <c:pt idx="39">
                  <c:v>8.6603999999999992</c:v>
                </c:pt>
                <c:pt idx="40">
                  <c:v>9.0128000000000004</c:v>
                </c:pt>
                <c:pt idx="41">
                  <c:v>8.7048000000000005</c:v>
                </c:pt>
                <c:pt idx="42">
                  <c:v>8.1626000000000012</c:v>
                </c:pt>
                <c:pt idx="43">
                  <c:v>6.5907999999999998</c:v>
                </c:pt>
                <c:pt idx="44">
                  <c:v>6.6787999999999998</c:v>
                </c:pt>
                <c:pt idx="45">
                  <c:v>7.9321999999999999</c:v>
                </c:pt>
                <c:pt idx="46">
                  <c:v>8.2696000000000005</c:v>
                </c:pt>
                <c:pt idx="47">
                  <c:v>7.9398000000000009</c:v>
                </c:pt>
                <c:pt idx="48">
                  <c:v>8.3440000000000012</c:v>
                </c:pt>
                <c:pt idx="49">
                  <c:v>7.9334000000000007</c:v>
                </c:pt>
                <c:pt idx="50">
                  <c:v>6.2134</c:v>
                </c:pt>
                <c:pt idx="51">
                  <c:v>5.9686000000000003</c:v>
                </c:pt>
                <c:pt idx="52">
                  <c:v>6.3346</c:v>
                </c:pt>
                <c:pt idx="53">
                  <c:v>5.8599999999999994</c:v>
                </c:pt>
                <c:pt idx="54">
                  <c:v>5.9303999999999988</c:v>
                </c:pt>
                <c:pt idx="55">
                  <c:v>6.0136000000000003</c:v>
                </c:pt>
                <c:pt idx="56">
                  <c:v>6.0359999999999996</c:v>
                </c:pt>
                <c:pt idx="57">
                  <c:v>5.8572000000000006</c:v>
                </c:pt>
                <c:pt idx="58">
                  <c:v>6.0872000000000002</c:v>
                </c:pt>
                <c:pt idx="59">
                  <c:v>5.9528000000000008</c:v>
                </c:pt>
                <c:pt idx="60">
                  <c:v>5.9345999999999997</c:v>
                </c:pt>
                <c:pt idx="61">
                  <c:v>5.6806000000000001</c:v>
                </c:pt>
                <c:pt idx="62">
                  <c:v>6.2154000000000007</c:v>
                </c:pt>
                <c:pt idx="63">
                  <c:v>6.5792000000000002</c:v>
                </c:pt>
                <c:pt idx="64">
                  <c:v>7.1769999999999996</c:v>
                </c:pt>
                <c:pt idx="65">
                  <c:v>7.1816000000000004</c:v>
                </c:pt>
                <c:pt idx="66">
                  <c:v>7.7054</c:v>
                </c:pt>
                <c:pt idx="67">
                  <c:v>7.719199999999999</c:v>
                </c:pt>
                <c:pt idx="68">
                  <c:v>8.3559999999999999</c:v>
                </c:pt>
                <c:pt idx="69">
                  <c:v>8.0093999999999994</c:v>
                </c:pt>
                <c:pt idx="70">
                  <c:v>8.0586000000000002</c:v>
                </c:pt>
                <c:pt idx="71">
                  <c:v>8.7240000000000002</c:v>
                </c:pt>
                <c:pt idx="72">
                  <c:v>7.7674000000000003</c:v>
                </c:pt>
                <c:pt idx="73">
                  <c:v>6.7707999999999995</c:v>
                </c:pt>
                <c:pt idx="74">
                  <c:v>6.9364000000000008</c:v>
                </c:pt>
                <c:pt idx="75">
                  <c:v>7.2336</c:v>
                </c:pt>
                <c:pt idx="76">
                  <c:v>6.3840000000000003</c:v>
                </c:pt>
                <c:pt idx="77">
                  <c:v>6.7553999999999998</c:v>
                </c:pt>
                <c:pt idx="78">
                  <c:v>6.9778000000000002</c:v>
                </c:pt>
                <c:pt idx="79">
                  <c:v>6.7175999999999991</c:v>
                </c:pt>
                <c:pt idx="80">
                  <c:v>6.4991999999999992</c:v>
                </c:pt>
                <c:pt idx="81">
                  <c:v>6.2688000000000006</c:v>
                </c:pt>
                <c:pt idx="82">
                  <c:v>6.0355999999999996</c:v>
                </c:pt>
                <c:pt idx="83">
                  <c:v>5.7766000000000002</c:v>
                </c:pt>
                <c:pt idx="84">
                  <c:v>6.0817999999999994</c:v>
                </c:pt>
                <c:pt idx="85">
                  <c:v>6.9884000000000004</c:v>
                </c:pt>
                <c:pt idx="86">
                  <c:v>7.0358000000000001</c:v>
                </c:pt>
                <c:pt idx="87">
                  <c:v>7.7316000000000003</c:v>
                </c:pt>
                <c:pt idx="88">
                  <c:v>8.0355999999999987</c:v>
                </c:pt>
                <c:pt idx="89">
                  <c:v>7.7140000000000004</c:v>
                </c:pt>
                <c:pt idx="90">
                  <c:v>6.9279999999999999</c:v>
                </c:pt>
                <c:pt idx="91">
                  <c:v>6.9779999999999998</c:v>
                </c:pt>
                <c:pt idx="92">
                  <c:v>6.7790000000000008</c:v>
                </c:pt>
                <c:pt idx="93">
                  <c:v>7.2123999999999997</c:v>
                </c:pt>
                <c:pt idx="94">
                  <c:v>7.7736000000000001</c:v>
                </c:pt>
                <c:pt idx="95">
                  <c:v>7.7050000000000001</c:v>
                </c:pt>
                <c:pt idx="96">
                  <c:v>7.7673999999999994</c:v>
                </c:pt>
                <c:pt idx="97">
                  <c:v>7.0957999999999997</c:v>
                </c:pt>
                <c:pt idx="98">
                  <c:v>6.7436000000000007</c:v>
                </c:pt>
                <c:pt idx="99">
                  <c:v>7.721000000000001</c:v>
                </c:pt>
                <c:pt idx="100">
                  <c:v>8.4781999999999993</c:v>
                </c:pt>
                <c:pt idx="101">
                  <c:v>9.0263999999999989</c:v>
                </c:pt>
                <c:pt idx="102">
                  <c:v>10.196400000000001</c:v>
                </c:pt>
                <c:pt idx="103">
                  <c:v>9.8238000000000003</c:v>
                </c:pt>
                <c:pt idx="104">
                  <c:v>9.6912000000000003</c:v>
                </c:pt>
                <c:pt idx="105">
                  <c:v>9.6167999999999996</c:v>
                </c:pt>
                <c:pt idx="106">
                  <c:v>10.357400000000002</c:v>
                </c:pt>
                <c:pt idx="107">
                  <c:v>9.4201999999999995</c:v>
                </c:pt>
                <c:pt idx="108">
                  <c:v>10.8512</c:v>
                </c:pt>
                <c:pt idx="109">
                  <c:v>9.99</c:v>
                </c:pt>
                <c:pt idx="110">
                  <c:v>9.5657999999999994</c:v>
                </c:pt>
                <c:pt idx="111">
                  <c:v>9.3124000000000002</c:v>
                </c:pt>
                <c:pt idx="112">
                  <c:v>9.82</c:v>
                </c:pt>
                <c:pt idx="113">
                  <c:v>8.5846</c:v>
                </c:pt>
                <c:pt idx="114">
                  <c:v>8.6907999999999994</c:v>
                </c:pt>
                <c:pt idx="115">
                  <c:v>8.5520000000000014</c:v>
                </c:pt>
                <c:pt idx="116">
                  <c:v>8.8067999999999991</c:v>
                </c:pt>
                <c:pt idx="117">
                  <c:v>8.6501999999999999</c:v>
                </c:pt>
                <c:pt idx="118">
                  <c:v>8.9972000000000012</c:v>
                </c:pt>
                <c:pt idx="119">
                  <c:v>9.4719999999999995</c:v>
                </c:pt>
                <c:pt idx="120">
                  <c:v>9.366200000000001</c:v>
                </c:pt>
                <c:pt idx="121">
                  <c:v>7.8202000000000016</c:v>
                </c:pt>
                <c:pt idx="122">
                  <c:v>7.2835999999999999</c:v>
                </c:pt>
                <c:pt idx="123">
                  <c:v>7.8442000000000007</c:v>
                </c:pt>
                <c:pt idx="124">
                  <c:v>7.7147999999999994</c:v>
                </c:pt>
                <c:pt idx="125">
                  <c:v>7.7977999999999996</c:v>
                </c:pt>
                <c:pt idx="126">
                  <c:v>8.6658000000000008</c:v>
                </c:pt>
                <c:pt idx="127">
                  <c:v>9.8079999999999998</c:v>
                </c:pt>
                <c:pt idx="128">
                  <c:v>8.5182000000000002</c:v>
                </c:pt>
                <c:pt idx="129">
                  <c:v>7.4249999999999989</c:v>
                </c:pt>
                <c:pt idx="130">
                  <c:v>7.4077999999999999</c:v>
                </c:pt>
                <c:pt idx="131">
                  <c:v>7.5419999999999998</c:v>
                </c:pt>
                <c:pt idx="132">
                  <c:v>6.7502000000000013</c:v>
                </c:pt>
                <c:pt idx="133">
                  <c:v>7.2157999999999998</c:v>
                </c:pt>
                <c:pt idx="134">
                  <c:v>7.2677999999999994</c:v>
                </c:pt>
                <c:pt idx="135">
                  <c:v>6.9515999999999991</c:v>
                </c:pt>
                <c:pt idx="136">
                  <c:v>7.5048000000000004</c:v>
                </c:pt>
                <c:pt idx="137">
                  <c:v>7.3728000000000007</c:v>
                </c:pt>
                <c:pt idx="138">
                  <c:v>7.803399999999999</c:v>
                </c:pt>
                <c:pt idx="139">
                  <c:v>8.0654000000000003</c:v>
                </c:pt>
                <c:pt idx="140">
                  <c:v>8.6894000000000009</c:v>
                </c:pt>
                <c:pt idx="141">
                  <c:v>7.4092000000000002</c:v>
                </c:pt>
                <c:pt idx="142">
                  <c:v>7.3824000000000014</c:v>
                </c:pt>
                <c:pt idx="143">
                  <c:v>6.6677999999999997</c:v>
                </c:pt>
                <c:pt idx="144">
                  <c:v>6.9687999999999999</c:v>
                </c:pt>
                <c:pt idx="145">
                  <c:v>6.5412000000000008</c:v>
                </c:pt>
                <c:pt idx="146">
                  <c:v>6.5571999999999999</c:v>
                </c:pt>
                <c:pt idx="147">
                  <c:v>6.5495999999999999</c:v>
                </c:pt>
                <c:pt idx="148">
                  <c:v>6.7369999999999992</c:v>
                </c:pt>
                <c:pt idx="149">
                  <c:v>6.8853999999999997</c:v>
                </c:pt>
                <c:pt idx="150">
                  <c:v>7.0333999999999985</c:v>
                </c:pt>
                <c:pt idx="151">
                  <c:v>6.7944000000000004</c:v>
                </c:pt>
                <c:pt idx="152">
                  <c:v>6.6798000000000002</c:v>
                </c:pt>
                <c:pt idx="153">
                  <c:v>6.5992000000000006</c:v>
                </c:pt>
                <c:pt idx="154">
                  <c:v>6.9719999999999995</c:v>
                </c:pt>
                <c:pt idx="155">
                  <c:v>7.4394000000000009</c:v>
                </c:pt>
                <c:pt idx="156">
                  <c:v>7.6650000000000009</c:v>
                </c:pt>
                <c:pt idx="157">
                  <c:v>7.6882000000000001</c:v>
                </c:pt>
                <c:pt idx="158">
                  <c:v>7.4236000000000004</c:v>
                </c:pt>
                <c:pt idx="159">
                  <c:v>6.2366000000000001</c:v>
                </c:pt>
                <c:pt idx="160">
                  <c:v>5.7437999999999994</c:v>
                </c:pt>
                <c:pt idx="161">
                  <c:v>5.6823999999999995</c:v>
                </c:pt>
                <c:pt idx="162">
                  <c:v>5.5045999999999999</c:v>
                </c:pt>
                <c:pt idx="163">
                  <c:v>6.1356000000000002</c:v>
                </c:pt>
                <c:pt idx="164">
                  <c:v>6.6263999999999994</c:v>
                </c:pt>
                <c:pt idx="165">
                  <c:v>6.4767999999999999</c:v>
                </c:pt>
                <c:pt idx="166">
                  <c:v>7.7690000000000001</c:v>
                </c:pt>
                <c:pt idx="167">
                  <c:v>7.942400000000001</c:v>
                </c:pt>
                <c:pt idx="168">
                  <c:v>7.4926000000000004</c:v>
                </c:pt>
                <c:pt idx="169">
                  <c:v>7.4714</c:v>
                </c:pt>
                <c:pt idx="170">
                  <c:v>7.5830000000000002</c:v>
                </c:pt>
                <c:pt idx="171">
                  <c:v>6.2080000000000002</c:v>
                </c:pt>
                <c:pt idx="172">
                  <c:v>6.0435999999999996</c:v>
                </c:pt>
                <c:pt idx="173">
                  <c:v>6.4274000000000004</c:v>
                </c:pt>
                <c:pt idx="174">
                  <c:v>6.7652000000000001</c:v>
                </c:pt>
                <c:pt idx="175">
                  <c:v>6.8348000000000013</c:v>
                </c:pt>
                <c:pt idx="176">
                  <c:v>7.2328000000000001</c:v>
                </c:pt>
                <c:pt idx="177">
                  <c:v>7.7584</c:v>
                </c:pt>
                <c:pt idx="178">
                  <c:v>7.5942000000000007</c:v>
                </c:pt>
                <c:pt idx="179">
                  <c:v>7.6688000000000001</c:v>
                </c:pt>
                <c:pt idx="180">
                  <c:v>8.6859999999999999</c:v>
                </c:pt>
                <c:pt idx="181">
                  <c:v>8.9987999999999992</c:v>
                </c:pt>
                <c:pt idx="182">
                  <c:v>8.6852</c:v>
                </c:pt>
                <c:pt idx="183">
                  <c:v>8.5942000000000007</c:v>
                </c:pt>
                <c:pt idx="184">
                  <c:v>7.920399999999999</c:v>
                </c:pt>
                <c:pt idx="185">
                  <c:v>7.0550000000000015</c:v>
                </c:pt>
                <c:pt idx="186">
                  <c:v>7.2942000000000009</c:v>
                </c:pt>
                <c:pt idx="187">
                  <c:v>7.5170000000000003</c:v>
                </c:pt>
                <c:pt idx="188">
                  <c:v>7.219199999999999</c:v>
                </c:pt>
                <c:pt idx="189">
                  <c:v>8.2262000000000004</c:v>
                </c:pt>
                <c:pt idx="190">
                  <c:v>7.7086000000000015</c:v>
                </c:pt>
                <c:pt idx="191">
                  <c:v>6.966800000000001</c:v>
                </c:pt>
                <c:pt idx="192">
                  <c:v>6.6201999999999996</c:v>
                </c:pt>
                <c:pt idx="193">
                  <c:v>6.6158000000000001</c:v>
                </c:pt>
                <c:pt idx="194">
                  <c:v>5.3929999999999998</c:v>
                </c:pt>
                <c:pt idx="195">
                  <c:v>7.1171999999999995</c:v>
                </c:pt>
                <c:pt idx="196">
                  <c:v>7.9836</c:v>
                </c:pt>
                <c:pt idx="197">
                  <c:v>8.0296000000000003</c:v>
                </c:pt>
                <c:pt idx="198">
                  <c:v>8.0137999999999998</c:v>
                </c:pt>
                <c:pt idx="199">
                  <c:v>8.4997999999999987</c:v>
                </c:pt>
                <c:pt idx="200">
                  <c:v>7.4137999999999993</c:v>
                </c:pt>
                <c:pt idx="201">
                  <c:v>7.833800000000001</c:v>
                </c:pt>
                <c:pt idx="202">
                  <c:v>7.9690000000000012</c:v>
                </c:pt>
                <c:pt idx="203">
                  <c:v>8.3287999999999993</c:v>
                </c:pt>
                <c:pt idx="204">
                  <c:v>7.95</c:v>
                </c:pt>
                <c:pt idx="205">
                  <c:v>7.377600000000001</c:v>
                </c:pt>
                <c:pt idx="206">
                  <c:v>7.4871999999999996</c:v>
                </c:pt>
                <c:pt idx="207">
                  <c:v>8.5031999999999996</c:v>
                </c:pt>
                <c:pt idx="208">
                  <c:v>8.2924000000000007</c:v>
                </c:pt>
                <c:pt idx="209">
                  <c:v>8.3106000000000009</c:v>
                </c:pt>
                <c:pt idx="210">
                  <c:v>8.3412000000000006</c:v>
                </c:pt>
                <c:pt idx="211">
                  <c:v>8.3222000000000005</c:v>
                </c:pt>
                <c:pt idx="212">
                  <c:v>8.1650000000000009</c:v>
                </c:pt>
                <c:pt idx="213">
                  <c:v>8.220600000000001</c:v>
                </c:pt>
                <c:pt idx="214">
                  <c:v>8.1996000000000002</c:v>
                </c:pt>
                <c:pt idx="215">
                  <c:v>8.2566000000000006</c:v>
                </c:pt>
                <c:pt idx="216">
                  <c:v>6.9072000000000005</c:v>
                </c:pt>
                <c:pt idx="217">
                  <c:v>6.0253999999999994</c:v>
                </c:pt>
                <c:pt idx="218">
                  <c:v>5.9054000000000002</c:v>
                </c:pt>
                <c:pt idx="219">
                  <c:v>7.0233999999999996</c:v>
                </c:pt>
                <c:pt idx="220">
                  <c:v>7.2787999999999995</c:v>
                </c:pt>
                <c:pt idx="221">
                  <c:v>7.0242000000000004</c:v>
                </c:pt>
                <c:pt idx="222">
                  <c:v>7.1546000000000003</c:v>
                </c:pt>
                <c:pt idx="223">
                  <c:v>7.1798000000000002</c:v>
                </c:pt>
                <c:pt idx="224">
                  <c:v>6.0472000000000001</c:v>
                </c:pt>
                <c:pt idx="225">
                  <c:v>5.8788</c:v>
                </c:pt>
                <c:pt idx="226">
                  <c:v>5.9622000000000002</c:v>
                </c:pt>
                <c:pt idx="227">
                  <c:v>5.7813999999999997</c:v>
                </c:pt>
                <c:pt idx="228">
                  <c:v>5.8416000000000006</c:v>
                </c:pt>
                <c:pt idx="229">
                  <c:v>5.8154000000000003</c:v>
                </c:pt>
                <c:pt idx="230">
                  <c:v>5.9268000000000001</c:v>
                </c:pt>
                <c:pt idx="231">
                  <c:v>6.0690000000000008</c:v>
                </c:pt>
                <c:pt idx="232">
                  <c:v>7.2418000000000005</c:v>
                </c:pt>
                <c:pt idx="233">
                  <c:v>7.0356000000000005</c:v>
                </c:pt>
                <c:pt idx="234">
                  <c:v>7.2174000000000005</c:v>
                </c:pt>
                <c:pt idx="235">
                  <c:v>6.8572000000000006</c:v>
                </c:pt>
                <c:pt idx="236">
                  <c:v>6.9927999999999999</c:v>
                </c:pt>
                <c:pt idx="237">
                  <c:v>5.6720000000000006</c:v>
                </c:pt>
                <c:pt idx="238">
                  <c:v>5.7070000000000007</c:v>
                </c:pt>
                <c:pt idx="239">
                  <c:v>5.7111999999999998</c:v>
                </c:pt>
                <c:pt idx="240">
                  <c:v>6.9154</c:v>
                </c:pt>
                <c:pt idx="241">
                  <c:v>6.7983999999999991</c:v>
                </c:pt>
                <c:pt idx="242">
                  <c:v>8.4210000000000012</c:v>
                </c:pt>
                <c:pt idx="243">
                  <c:v>8.4499999999999993</c:v>
                </c:pt>
                <c:pt idx="244">
                  <c:v>8.2713999999999999</c:v>
                </c:pt>
                <c:pt idx="245">
                  <c:v>7.0894000000000004</c:v>
                </c:pt>
                <c:pt idx="246">
                  <c:v>6.7610000000000001</c:v>
                </c:pt>
                <c:pt idx="247">
                  <c:v>5.2883999999999993</c:v>
                </c:pt>
                <c:pt idx="248">
                  <c:v>5.5421999999999993</c:v>
                </c:pt>
                <c:pt idx="249">
                  <c:v>6.1036000000000001</c:v>
                </c:pt>
                <c:pt idx="250">
                  <c:v>6.3384</c:v>
                </c:pt>
                <c:pt idx="251">
                  <c:v>6.9421999999999997</c:v>
                </c:pt>
                <c:pt idx="252">
                  <c:v>8.4456000000000007</c:v>
                </c:pt>
                <c:pt idx="253">
                  <c:v>9.3966000000000012</c:v>
                </c:pt>
                <c:pt idx="254">
                  <c:v>9.9535999999999998</c:v>
                </c:pt>
                <c:pt idx="255">
                  <c:v>10.010000000000002</c:v>
                </c:pt>
                <c:pt idx="256">
                  <c:v>9.3816000000000006</c:v>
                </c:pt>
                <c:pt idx="257">
                  <c:v>8.0039999999999996</c:v>
                </c:pt>
                <c:pt idx="258">
                  <c:v>8.2609999999999992</c:v>
                </c:pt>
                <c:pt idx="259">
                  <c:v>7.4067999999999996</c:v>
                </c:pt>
                <c:pt idx="260">
                  <c:v>7.4314000000000009</c:v>
                </c:pt>
                <c:pt idx="261">
                  <c:v>7.4523999999999999</c:v>
                </c:pt>
                <c:pt idx="262">
                  <c:v>7.5922000000000001</c:v>
                </c:pt>
                <c:pt idx="263">
                  <c:v>6.1866000000000003</c:v>
                </c:pt>
                <c:pt idx="264">
                  <c:v>6.0303999999999993</c:v>
                </c:pt>
                <c:pt idx="265">
                  <c:v>7.4518000000000004</c:v>
                </c:pt>
                <c:pt idx="266">
                  <c:v>9.0376000000000012</c:v>
                </c:pt>
                <c:pt idx="267">
                  <c:v>8.6410000000000018</c:v>
                </c:pt>
                <c:pt idx="268">
                  <c:v>8.5383999999999993</c:v>
                </c:pt>
                <c:pt idx="269">
                  <c:v>8.8076000000000008</c:v>
                </c:pt>
                <c:pt idx="270">
                  <c:v>7.1684000000000001</c:v>
                </c:pt>
                <c:pt idx="271">
                  <c:v>5.718</c:v>
                </c:pt>
                <c:pt idx="272">
                  <c:v>5.8578000000000001</c:v>
                </c:pt>
                <c:pt idx="273">
                  <c:v>6.7</c:v>
                </c:pt>
                <c:pt idx="274">
                  <c:v>7.2842000000000002</c:v>
                </c:pt>
                <c:pt idx="275">
                  <c:v>7.4763999999999999</c:v>
                </c:pt>
                <c:pt idx="276">
                  <c:v>8.6621999999999986</c:v>
                </c:pt>
                <c:pt idx="277">
                  <c:v>8.742799999999999</c:v>
                </c:pt>
                <c:pt idx="278">
                  <c:v>9.5337999999999994</c:v>
                </c:pt>
                <c:pt idx="279">
                  <c:v>9.0251999999999999</c:v>
                </c:pt>
                <c:pt idx="280">
                  <c:v>9.2119999999999997</c:v>
                </c:pt>
                <c:pt idx="281">
                  <c:v>8.3436000000000003</c:v>
                </c:pt>
                <c:pt idx="282">
                  <c:v>8.7042000000000019</c:v>
                </c:pt>
                <c:pt idx="283">
                  <c:v>8.5356000000000005</c:v>
                </c:pt>
                <c:pt idx="284">
                  <c:v>8.2240000000000002</c:v>
                </c:pt>
                <c:pt idx="285">
                  <c:v>9.2379999999999995</c:v>
                </c:pt>
                <c:pt idx="286">
                  <c:v>9.0023999999999997</c:v>
                </c:pt>
                <c:pt idx="287">
                  <c:v>9.5964000000000009</c:v>
                </c:pt>
                <c:pt idx="288">
                  <c:v>9.1465999999999994</c:v>
                </c:pt>
                <c:pt idx="289">
                  <c:v>9.6053999999999995</c:v>
                </c:pt>
                <c:pt idx="290">
                  <c:v>8.2182000000000013</c:v>
                </c:pt>
                <c:pt idx="291">
                  <c:v>8.1463999999999999</c:v>
                </c:pt>
                <c:pt idx="292">
                  <c:v>7.456999999999999</c:v>
                </c:pt>
                <c:pt idx="293">
                  <c:v>6.5717999999999988</c:v>
                </c:pt>
                <c:pt idx="294">
                  <c:v>6.6991999999999994</c:v>
                </c:pt>
                <c:pt idx="295">
                  <c:v>6.8246000000000011</c:v>
                </c:pt>
                <c:pt idx="296">
                  <c:v>6.9269999999999996</c:v>
                </c:pt>
                <c:pt idx="297">
                  <c:v>6.6938000000000004</c:v>
                </c:pt>
                <c:pt idx="298">
                  <c:v>6.9737999999999998</c:v>
                </c:pt>
                <c:pt idx="299">
                  <c:v>6.5334000000000003</c:v>
                </c:pt>
                <c:pt idx="300">
                  <c:v>6.4976000000000003</c:v>
                </c:pt>
                <c:pt idx="301">
                  <c:v>6.2150000000000007</c:v>
                </c:pt>
                <c:pt idx="302">
                  <c:v>6.4470000000000001</c:v>
                </c:pt>
                <c:pt idx="303">
                  <c:v>6.4625999999999992</c:v>
                </c:pt>
                <c:pt idx="304">
                  <c:v>7.8544</c:v>
                </c:pt>
                <c:pt idx="305">
                  <c:v>9.2341999999999995</c:v>
                </c:pt>
                <c:pt idx="306">
                  <c:v>9.8268000000000004</c:v>
                </c:pt>
                <c:pt idx="307">
                  <c:v>9.4026000000000014</c:v>
                </c:pt>
                <c:pt idx="308">
                  <c:v>10.450799999999999</c:v>
                </c:pt>
                <c:pt idx="309">
                  <c:v>8.7943999999999996</c:v>
                </c:pt>
                <c:pt idx="310">
                  <c:v>7.3843999999999994</c:v>
                </c:pt>
                <c:pt idx="311">
                  <c:v>6.8764000000000012</c:v>
                </c:pt>
                <c:pt idx="312">
                  <c:v>8.1557999999999993</c:v>
                </c:pt>
                <c:pt idx="313">
                  <c:v>7.8343999999999996</c:v>
                </c:pt>
                <c:pt idx="314">
                  <c:v>8.4169999999999998</c:v>
                </c:pt>
                <c:pt idx="315">
                  <c:v>8.2927999999999997</c:v>
                </c:pt>
                <c:pt idx="316">
                  <c:v>8.9862000000000002</c:v>
                </c:pt>
                <c:pt idx="317">
                  <c:v>7.7688000000000006</c:v>
                </c:pt>
                <c:pt idx="318">
                  <c:v>7.4097999999999997</c:v>
                </c:pt>
                <c:pt idx="319">
                  <c:v>6.8375999999999992</c:v>
                </c:pt>
                <c:pt idx="320">
                  <c:v>7.2757999999999994</c:v>
                </c:pt>
                <c:pt idx="321">
                  <c:v>6.7078000000000007</c:v>
                </c:pt>
                <c:pt idx="322">
                  <c:v>7.1816000000000004</c:v>
                </c:pt>
                <c:pt idx="323">
                  <c:v>6.6260000000000003</c:v>
                </c:pt>
                <c:pt idx="324">
                  <c:v>8.1003999999999987</c:v>
                </c:pt>
                <c:pt idx="325">
                  <c:v>8.5052000000000003</c:v>
                </c:pt>
                <c:pt idx="326">
                  <c:v>8.7945999999999991</c:v>
                </c:pt>
                <c:pt idx="327">
                  <c:v>8.4778000000000002</c:v>
                </c:pt>
                <c:pt idx="328">
                  <c:v>9.6878000000000011</c:v>
                </c:pt>
                <c:pt idx="329">
                  <c:v>9.289200000000001</c:v>
                </c:pt>
                <c:pt idx="330">
                  <c:v>8.8090000000000011</c:v>
                </c:pt>
                <c:pt idx="331">
                  <c:v>8.4280000000000008</c:v>
                </c:pt>
                <c:pt idx="332">
                  <c:v>8.3323999999999998</c:v>
                </c:pt>
                <c:pt idx="333">
                  <c:v>7.0297999999999998</c:v>
                </c:pt>
                <c:pt idx="334">
                  <c:v>6.7289999999999992</c:v>
                </c:pt>
                <c:pt idx="335">
                  <c:v>7.8369999999999989</c:v>
                </c:pt>
                <c:pt idx="336">
                  <c:v>8.8087999999999997</c:v>
                </c:pt>
                <c:pt idx="337">
                  <c:v>9.4440000000000008</c:v>
                </c:pt>
                <c:pt idx="338">
                  <c:v>9.3879999999999999</c:v>
                </c:pt>
                <c:pt idx="339">
                  <c:v>8.6695999999999991</c:v>
                </c:pt>
                <c:pt idx="340">
                  <c:v>7.2530000000000001</c:v>
                </c:pt>
                <c:pt idx="341">
                  <c:v>7.6867999999999999</c:v>
                </c:pt>
                <c:pt idx="342">
                  <c:v>6.8734000000000011</c:v>
                </c:pt>
                <c:pt idx="343">
                  <c:v>6.7817999999999996</c:v>
                </c:pt>
                <c:pt idx="344">
                  <c:v>7.4289999999999994</c:v>
                </c:pt>
                <c:pt idx="345">
                  <c:v>8.5258000000000003</c:v>
                </c:pt>
                <c:pt idx="346">
                  <c:v>7.0614000000000008</c:v>
                </c:pt>
                <c:pt idx="347">
                  <c:v>6.9913999999999987</c:v>
                </c:pt>
                <c:pt idx="348">
                  <c:v>7.0795999999999992</c:v>
                </c:pt>
                <c:pt idx="349">
                  <c:v>6.452</c:v>
                </c:pt>
                <c:pt idx="350">
                  <c:v>5.4348000000000001</c:v>
                </c:pt>
                <c:pt idx="351">
                  <c:v>5.3593999999999999</c:v>
                </c:pt>
                <c:pt idx="352">
                  <c:v>5.5665999999999993</c:v>
                </c:pt>
                <c:pt idx="353">
                  <c:v>6.8394000000000004</c:v>
                </c:pt>
                <c:pt idx="354">
                  <c:v>6.6635999999999997</c:v>
                </c:pt>
                <c:pt idx="355">
                  <c:v>6.5106000000000011</c:v>
                </c:pt>
                <c:pt idx="356">
                  <c:v>7.1570000000000009</c:v>
                </c:pt>
                <c:pt idx="357">
                  <c:v>7.4744000000000002</c:v>
                </c:pt>
                <c:pt idx="358">
                  <c:v>6.4838000000000005</c:v>
                </c:pt>
                <c:pt idx="359">
                  <c:v>6.8248000000000006</c:v>
                </c:pt>
                <c:pt idx="360">
                  <c:v>6.9468000000000005</c:v>
                </c:pt>
                <c:pt idx="361">
                  <c:v>6.4724000000000004</c:v>
                </c:pt>
                <c:pt idx="362">
                  <c:v>6.2832000000000008</c:v>
                </c:pt>
                <c:pt idx="363">
                  <c:v>6.1272000000000002</c:v>
                </c:pt>
                <c:pt idx="364">
                  <c:v>6.3439999999999994</c:v>
                </c:pt>
                <c:pt idx="365">
                  <c:v>6.431</c:v>
                </c:pt>
                <c:pt idx="366">
                  <c:v>6.2538</c:v>
                </c:pt>
                <c:pt idx="367">
                  <c:v>5.9130000000000003</c:v>
                </c:pt>
                <c:pt idx="368">
                  <c:v>5.7775999999999996</c:v>
                </c:pt>
                <c:pt idx="369">
                  <c:v>5.3266</c:v>
                </c:pt>
                <c:pt idx="370">
                  <c:v>5.0713999999999997</c:v>
                </c:pt>
                <c:pt idx="371">
                  <c:v>5.1129999999999995</c:v>
                </c:pt>
                <c:pt idx="372">
                  <c:v>5.5084</c:v>
                </c:pt>
                <c:pt idx="373">
                  <c:v>5.5257999999999994</c:v>
                </c:pt>
                <c:pt idx="374">
                  <c:v>5.4893999999999998</c:v>
                </c:pt>
                <c:pt idx="375">
                  <c:v>5.8691999999999993</c:v>
                </c:pt>
                <c:pt idx="376">
                  <c:v>6.0170000000000003</c:v>
                </c:pt>
                <c:pt idx="377">
                  <c:v>5.6731999999999996</c:v>
                </c:pt>
                <c:pt idx="378">
                  <c:v>5.5879999999999992</c:v>
                </c:pt>
                <c:pt idx="379">
                  <c:v>5.6135999999999999</c:v>
                </c:pt>
                <c:pt idx="380">
                  <c:v>5.2187999999999999</c:v>
                </c:pt>
                <c:pt idx="381">
                  <c:v>5.0136000000000003</c:v>
                </c:pt>
                <c:pt idx="382">
                  <c:v>4.9580000000000002</c:v>
                </c:pt>
                <c:pt idx="383">
                  <c:v>4.9413999999999998</c:v>
                </c:pt>
                <c:pt idx="384">
                  <c:v>5.9602000000000004</c:v>
                </c:pt>
                <c:pt idx="385">
                  <c:v>6.7677999999999994</c:v>
                </c:pt>
                <c:pt idx="386">
                  <c:v>7.9401999999999999</c:v>
                </c:pt>
                <c:pt idx="387">
                  <c:v>8.4353999999999996</c:v>
                </c:pt>
                <c:pt idx="388">
                  <c:v>8.4055999999999997</c:v>
                </c:pt>
                <c:pt idx="389">
                  <c:v>7.2974000000000006</c:v>
                </c:pt>
                <c:pt idx="390">
                  <c:v>8.1858000000000004</c:v>
                </c:pt>
                <c:pt idx="391">
                  <c:v>7.0663999999999998</c:v>
                </c:pt>
                <c:pt idx="392">
                  <c:v>6.6348000000000003</c:v>
                </c:pt>
                <c:pt idx="393">
                  <c:v>6.6657999999999999</c:v>
                </c:pt>
                <c:pt idx="394">
                  <c:v>6.7549999999999999</c:v>
                </c:pt>
                <c:pt idx="395">
                  <c:v>5.4606000000000003</c:v>
                </c:pt>
                <c:pt idx="396">
                  <c:v>6.8831999999999995</c:v>
                </c:pt>
                <c:pt idx="397">
                  <c:v>7.7218</c:v>
                </c:pt>
                <c:pt idx="398">
                  <c:v>8.3348000000000013</c:v>
                </c:pt>
                <c:pt idx="399">
                  <c:v>8.3668000000000013</c:v>
                </c:pt>
                <c:pt idx="400">
                  <c:v>9.4980000000000011</c:v>
                </c:pt>
                <c:pt idx="401">
                  <c:v>8.4441999999999986</c:v>
                </c:pt>
                <c:pt idx="402">
                  <c:v>8.4524000000000008</c:v>
                </c:pt>
                <c:pt idx="403">
                  <c:v>8.2619999999999987</c:v>
                </c:pt>
                <c:pt idx="404">
                  <c:v>8.1129999999999995</c:v>
                </c:pt>
                <c:pt idx="405">
                  <c:v>6.5858000000000008</c:v>
                </c:pt>
                <c:pt idx="406">
                  <c:v>6.4531999999999998</c:v>
                </c:pt>
                <c:pt idx="407">
                  <c:v>6.6848000000000001</c:v>
                </c:pt>
                <c:pt idx="408">
                  <c:v>7.8872</c:v>
                </c:pt>
                <c:pt idx="409">
                  <c:v>8.0850000000000009</c:v>
                </c:pt>
                <c:pt idx="410">
                  <c:v>9.1883999999999997</c:v>
                </c:pt>
                <c:pt idx="411">
                  <c:v>8.9458000000000002</c:v>
                </c:pt>
                <c:pt idx="412">
                  <c:v>7.8108000000000004</c:v>
                </c:pt>
                <c:pt idx="413">
                  <c:v>6.1816000000000004</c:v>
                </c:pt>
                <c:pt idx="414">
                  <c:v>6.0023999999999997</c:v>
                </c:pt>
              </c:numCache>
            </c:numRef>
          </c:val>
          <c:smooth val="0"/>
          <c:extLst>
            <c:ext xmlns:c16="http://schemas.microsoft.com/office/drawing/2014/chart" uri="{C3380CC4-5D6E-409C-BE32-E72D297353CC}">
              <c16:uniqueId val="{00000000-5AE3-534D-B0FE-0B6B0C025FAC}"/>
            </c:ext>
          </c:extLst>
        </c:ser>
        <c:dLbls>
          <c:showLegendKey val="0"/>
          <c:showVal val="0"/>
          <c:showCatName val="0"/>
          <c:showSerName val="0"/>
          <c:showPercent val="0"/>
          <c:showBubbleSize val="0"/>
        </c:dLbls>
        <c:smooth val="0"/>
        <c:axId val="620335784"/>
        <c:axId val="399295511"/>
      </c:lineChart>
      <c:dateAx>
        <c:axId val="620335784"/>
        <c:scaling>
          <c:orientation val="minMax"/>
        </c:scaling>
        <c:delete val="0"/>
        <c:axPos val="b"/>
        <c:numFmt formatCode="d\-mmm\-yy" sourceLinked="1"/>
        <c:majorTickMark val="cross"/>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noFill/>
                <a:latin typeface="Century Gothic" panose="020B0502020202020204" pitchFamily="34" charset="0"/>
                <a:ea typeface="+mn-ea"/>
                <a:cs typeface="+mn-cs"/>
              </a:defRPr>
            </a:pPr>
            <a:endParaRPr lang="en-US"/>
          </a:p>
        </c:txPr>
        <c:crossAx val="399295511"/>
        <c:crosses val="autoZero"/>
        <c:auto val="1"/>
        <c:lblOffset val="100"/>
        <c:baseTimeUnit val="days"/>
      </c:dateAx>
      <c:valAx>
        <c:axId val="399295511"/>
        <c:scaling>
          <c:orientation val="minMax"/>
          <c:min val="4"/>
        </c:scaling>
        <c:delete val="0"/>
        <c:axPos val="l"/>
        <c:majorGridlines>
          <c:spPr>
            <a:ln w="9525" cap="flat" cmpd="sng" algn="ctr">
              <a:noFill/>
              <a:round/>
            </a:ln>
            <a:effectLst/>
          </c:spPr>
        </c:majorGridlines>
        <c:numFmt formatCode="General" sourceLinked="1"/>
        <c:majorTickMark val="out"/>
        <c:minorTickMark val="none"/>
        <c:tickLblPos val="nextTo"/>
        <c:spPr>
          <a:noFill/>
          <a:ln>
            <a:solidFill>
              <a:schemeClr val="bg2">
                <a:lumMod val="90000"/>
              </a:schemeClr>
            </a:solidFill>
          </a:ln>
          <a:effectLst/>
        </c:spPr>
        <c:txPr>
          <a:bodyPr rot="-60000000" spcFirstLastPara="1" vertOverflow="ellipsis" vert="horz" wrap="square" anchor="ctr" anchorCtr="1"/>
          <a:lstStyle/>
          <a:p>
            <a:pPr>
              <a:defRPr sz="900" b="0" i="0" u="none" strike="noStrike" kern="1200" baseline="0">
                <a:noFill/>
                <a:latin typeface="Century Gothic" panose="020B0502020202020204" pitchFamily="34" charset="0"/>
                <a:ea typeface="+mn-ea"/>
                <a:cs typeface="+mn-cs"/>
              </a:defRPr>
            </a:pPr>
            <a:endParaRPr lang="en-US"/>
          </a:p>
        </c:txPr>
        <c:crossAx val="620335784"/>
        <c:crosses val="autoZero"/>
        <c:crossBetween val="between"/>
      </c:valAx>
      <c:spPr>
        <a:noFill/>
        <a:ln>
          <a:noFill/>
        </a:ln>
        <a:effectLst/>
      </c:spPr>
    </c:plotArea>
    <c:plotVisOnly val="1"/>
    <c:dispBlanksAs val="gap"/>
    <c:showDLblsOverMax val="0"/>
  </c:chart>
  <c:spPr>
    <a:solidFill>
      <a:schemeClr val="bg1"/>
    </a:solid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2396166871136673E-2"/>
          <c:y val="8.4725864464480119E-2"/>
          <c:w val="0.91896317697948326"/>
          <c:h val="0.82282312536464186"/>
        </c:manualLayout>
      </c:layout>
      <c:lineChart>
        <c:grouping val="standard"/>
        <c:varyColors val="0"/>
        <c:ser>
          <c:idx val="0"/>
          <c:order val="0"/>
          <c:spPr>
            <a:ln w="28575" cap="rnd">
              <a:solidFill>
                <a:srgbClr val="4272C4"/>
              </a:solidFill>
              <a:round/>
            </a:ln>
            <a:effectLst/>
          </c:spPr>
          <c:marker>
            <c:symbol val="none"/>
          </c:marker>
          <c:cat>
            <c:numRef>
              <c:f>in!$A$2:$A$416</c:f>
              <c:numCache>
                <c:formatCode>d\-mmm\-yy</c:formatCode>
                <c:ptCount val="415"/>
                <c:pt idx="0">
                  <c:v>42472</c:v>
                </c:pt>
                <c:pt idx="1">
                  <c:v>42482</c:v>
                </c:pt>
                <c:pt idx="2">
                  <c:v>42492</c:v>
                </c:pt>
                <c:pt idx="3">
                  <c:v>42512</c:v>
                </c:pt>
                <c:pt idx="4">
                  <c:v>42532</c:v>
                </c:pt>
                <c:pt idx="5">
                  <c:v>42542</c:v>
                </c:pt>
                <c:pt idx="6">
                  <c:v>42552</c:v>
                </c:pt>
                <c:pt idx="7">
                  <c:v>42562</c:v>
                </c:pt>
                <c:pt idx="8">
                  <c:v>42572</c:v>
                </c:pt>
                <c:pt idx="9">
                  <c:v>42582</c:v>
                </c:pt>
                <c:pt idx="10">
                  <c:v>42592</c:v>
                </c:pt>
                <c:pt idx="11">
                  <c:v>42602</c:v>
                </c:pt>
                <c:pt idx="12">
                  <c:v>42612</c:v>
                </c:pt>
                <c:pt idx="13">
                  <c:v>42622</c:v>
                </c:pt>
                <c:pt idx="14">
                  <c:v>42632</c:v>
                </c:pt>
                <c:pt idx="15">
                  <c:v>42642</c:v>
                </c:pt>
                <c:pt idx="16">
                  <c:v>42652</c:v>
                </c:pt>
                <c:pt idx="17">
                  <c:v>42662</c:v>
                </c:pt>
                <c:pt idx="18">
                  <c:v>42672</c:v>
                </c:pt>
                <c:pt idx="19">
                  <c:v>42682</c:v>
                </c:pt>
                <c:pt idx="20">
                  <c:v>42692</c:v>
                </c:pt>
                <c:pt idx="21">
                  <c:v>42702</c:v>
                </c:pt>
                <c:pt idx="22">
                  <c:v>42712</c:v>
                </c:pt>
                <c:pt idx="23">
                  <c:v>42722</c:v>
                </c:pt>
                <c:pt idx="24">
                  <c:v>42732</c:v>
                </c:pt>
                <c:pt idx="25">
                  <c:v>42742</c:v>
                </c:pt>
                <c:pt idx="26">
                  <c:v>42762</c:v>
                </c:pt>
                <c:pt idx="27">
                  <c:v>42782</c:v>
                </c:pt>
                <c:pt idx="28">
                  <c:v>42792</c:v>
                </c:pt>
                <c:pt idx="29">
                  <c:v>42802</c:v>
                </c:pt>
                <c:pt idx="30">
                  <c:v>42812</c:v>
                </c:pt>
                <c:pt idx="31">
                  <c:v>42822</c:v>
                </c:pt>
                <c:pt idx="32">
                  <c:v>42832</c:v>
                </c:pt>
                <c:pt idx="33">
                  <c:v>42842</c:v>
                </c:pt>
                <c:pt idx="34">
                  <c:v>42852</c:v>
                </c:pt>
                <c:pt idx="35">
                  <c:v>42862</c:v>
                </c:pt>
                <c:pt idx="36">
                  <c:v>42872</c:v>
                </c:pt>
                <c:pt idx="37">
                  <c:v>42882</c:v>
                </c:pt>
                <c:pt idx="38">
                  <c:v>42892</c:v>
                </c:pt>
                <c:pt idx="39">
                  <c:v>42902</c:v>
                </c:pt>
                <c:pt idx="40">
                  <c:v>42912</c:v>
                </c:pt>
                <c:pt idx="41">
                  <c:v>42917</c:v>
                </c:pt>
                <c:pt idx="42">
                  <c:v>42922</c:v>
                </c:pt>
                <c:pt idx="43">
                  <c:v>42927</c:v>
                </c:pt>
                <c:pt idx="44">
                  <c:v>42932</c:v>
                </c:pt>
                <c:pt idx="45">
                  <c:v>42937</c:v>
                </c:pt>
                <c:pt idx="46">
                  <c:v>42942</c:v>
                </c:pt>
                <c:pt idx="47">
                  <c:v>42947</c:v>
                </c:pt>
                <c:pt idx="48">
                  <c:v>42952</c:v>
                </c:pt>
                <c:pt idx="49">
                  <c:v>42962</c:v>
                </c:pt>
                <c:pt idx="50">
                  <c:v>42967</c:v>
                </c:pt>
                <c:pt idx="51">
                  <c:v>42972</c:v>
                </c:pt>
                <c:pt idx="52">
                  <c:v>42977</c:v>
                </c:pt>
                <c:pt idx="53">
                  <c:v>42987</c:v>
                </c:pt>
                <c:pt idx="54">
                  <c:v>42992</c:v>
                </c:pt>
                <c:pt idx="55">
                  <c:v>42997</c:v>
                </c:pt>
                <c:pt idx="56">
                  <c:v>43002</c:v>
                </c:pt>
                <c:pt idx="57">
                  <c:v>43007</c:v>
                </c:pt>
                <c:pt idx="58">
                  <c:v>43012</c:v>
                </c:pt>
                <c:pt idx="59">
                  <c:v>43017</c:v>
                </c:pt>
                <c:pt idx="60">
                  <c:v>43022</c:v>
                </c:pt>
                <c:pt idx="61">
                  <c:v>43027</c:v>
                </c:pt>
                <c:pt idx="62">
                  <c:v>43032</c:v>
                </c:pt>
                <c:pt idx="63">
                  <c:v>43037</c:v>
                </c:pt>
                <c:pt idx="64">
                  <c:v>43042</c:v>
                </c:pt>
                <c:pt idx="65">
                  <c:v>43047</c:v>
                </c:pt>
                <c:pt idx="66">
                  <c:v>43052</c:v>
                </c:pt>
                <c:pt idx="67">
                  <c:v>43057</c:v>
                </c:pt>
                <c:pt idx="68">
                  <c:v>43062</c:v>
                </c:pt>
                <c:pt idx="69">
                  <c:v>43067</c:v>
                </c:pt>
                <c:pt idx="70">
                  <c:v>43072</c:v>
                </c:pt>
                <c:pt idx="71">
                  <c:v>43077</c:v>
                </c:pt>
                <c:pt idx="72">
                  <c:v>43082</c:v>
                </c:pt>
                <c:pt idx="73">
                  <c:v>43087</c:v>
                </c:pt>
                <c:pt idx="74">
                  <c:v>43092</c:v>
                </c:pt>
                <c:pt idx="75">
                  <c:v>43097</c:v>
                </c:pt>
                <c:pt idx="76">
                  <c:v>43102</c:v>
                </c:pt>
                <c:pt idx="77">
                  <c:v>43107</c:v>
                </c:pt>
                <c:pt idx="78">
                  <c:v>43112</c:v>
                </c:pt>
                <c:pt idx="79">
                  <c:v>43117</c:v>
                </c:pt>
                <c:pt idx="80">
                  <c:v>43122</c:v>
                </c:pt>
                <c:pt idx="81">
                  <c:v>43127</c:v>
                </c:pt>
                <c:pt idx="82">
                  <c:v>43132</c:v>
                </c:pt>
                <c:pt idx="83">
                  <c:v>43137</c:v>
                </c:pt>
                <c:pt idx="84">
                  <c:v>43142</c:v>
                </c:pt>
                <c:pt idx="85">
                  <c:v>43147</c:v>
                </c:pt>
                <c:pt idx="86">
                  <c:v>43152</c:v>
                </c:pt>
                <c:pt idx="87">
                  <c:v>43157</c:v>
                </c:pt>
                <c:pt idx="88">
                  <c:v>43162</c:v>
                </c:pt>
                <c:pt idx="89">
                  <c:v>43167</c:v>
                </c:pt>
                <c:pt idx="90">
                  <c:v>43172</c:v>
                </c:pt>
                <c:pt idx="91">
                  <c:v>43177</c:v>
                </c:pt>
                <c:pt idx="92">
                  <c:v>43192</c:v>
                </c:pt>
                <c:pt idx="93">
                  <c:v>43197</c:v>
                </c:pt>
                <c:pt idx="94">
                  <c:v>43202</c:v>
                </c:pt>
                <c:pt idx="95">
                  <c:v>43207</c:v>
                </c:pt>
                <c:pt idx="96">
                  <c:v>43212</c:v>
                </c:pt>
                <c:pt idx="97">
                  <c:v>43217</c:v>
                </c:pt>
                <c:pt idx="98">
                  <c:v>43222</c:v>
                </c:pt>
                <c:pt idx="99">
                  <c:v>43227</c:v>
                </c:pt>
                <c:pt idx="100">
                  <c:v>43232</c:v>
                </c:pt>
                <c:pt idx="101">
                  <c:v>43237</c:v>
                </c:pt>
                <c:pt idx="102">
                  <c:v>43242</c:v>
                </c:pt>
                <c:pt idx="103">
                  <c:v>43252</c:v>
                </c:pt>
                <c:pt idx="104">
                  <c:v>43257</c:v>
                </c:pt>
                <c:pt idx="105">
                  <c:v>43262</c:v>
                </c:pt>
                <c:pt idx="106">
                  <c:v>43267</c:v>
                </c:pt>
                <c:pt idx="107">
                  <c:v>43272</c:v>
                </c:pt>
                <c:pt idx="108">
                  <c:v>43277</c:v>
                </c:pt>
                <c:pt idx="109">
                  <c:v>43282</c:v>
                </c:pt>
                <c:pt idx="110">
                  <c:v>43287</c:v>
                </c:pt>
                <c:pt idx="111">
                  <c:v>43292</c:v>
                </c:pt>
                <c:pt idx="112">
                  <c:v>43297</c:v>
                </c:pt>
                <c:pt idx="113">
                  <c:v>43302</c:v>
                </c:pt>
                <c:pt idx="114">
                  <c:v>43307</c:v>
                </c:pt>
                <c:pt idx="115">
                  <c:v>43312</c:v>
                </c:pt>
                <c:pt idx="116">
                  <c:v>43317</c:v>
                </c:pt>
                <c:pt idx="117">
                  <c:v>43322</c:v>
                </c:pt>
                <c:pt idx="118">
                  <c:v>43327</c:v>
                </c:pt>
                <c:pt idx="119">
                  <c:v>43332</c:v>
                </c:pt>
                <c:pt idx="120">
                  <c:v>43337</c:v>
                </c:pt>
                <c:pt idx="121">
                  <c:v>43342</c:v>
                </c:pt>
                <c:pt idx="122">
                  <c:v>43347</c:v>
                </c:pt>
                <c:pt idx="123">
                  <c:v>43352</c:v>
                </c:pt>
                <c:pt idx="124">
                  <c:v>43357</c:v>
                </c:pt>
                <c:pt idx="125">
                  <c:v>43362</c:v>
                </c:pt>
                <c:pt idx="126">
                  <c:v>43367</c:v>
                </c:pt>
                <c:pt idx="127">
                  <c:v>43372</c:v>
                </c:pt>
                <c:pt idx="128">
                  <c:v>43377</c:v>
                </c:pt>
                <c:pt idx="129">
                  <c:v>43382</c:v>
                </c:pt>
                <c:pt idx="130">
                  <c:v>43387</c:v>
                </c:pt>
                <c:pt idx="131">
                  <c:v>43392</c:v>
                </c:pt>
                <c:pt idx="132">
                  <c:v>43397</c:v>
                </c:pt>
                <c:pt idx="133">
                  <c:v>43402</c:v>
                </c:pt>
                <c:pt idx="134">
                  <c:v>43407</c:v>
                </c:pt>
                <c:pt idx="135">
                  <c:v>43412</c:v>
                </c:pt>
                <c:pt idx="136">
                  <c:v>43422</c:v>
                </c:pt>
                <c:pt idx="137">
                  <c:v>43427</c:v>
                </c:pt>
                <c:pt idx="138">
                  <c:v>43432</c:v>
                </c:pt>
                <c:pt idx="139">
                  <c:v>43437</c:v>
                </c:pt>
                <c:pt idx="140">
                  <c:v>43442</c:v>
                </c:pt>
                <c:pt idx="141">
                  <c:v>43447</c:v>
                </c:pt>
                <c:pt idx="142">
                  <c:v>43452</c:v>
                </c:pt>
                <c:pt idx="143">
                  <c:v>43457</c:v>
                </c:pt>
                <c:pt idx="144">
                  <c:v>43462</c:v>
                </c:pt>
                <c:pt idx="145">
                  <c:v>43467</c:v>
                </c:pt>
                <c:pt idx="146">
                  <c:v>43472</c:v>
                </c:pt>
                <c:pt idx="147">
                  <c:v>43477</c:v>
                </c:pt>
                <c:pt idx="148">
                  <c:v>43482</c:v>
                </c:pt>
                <c:pt idx="149">
                  <c:v>43487</c:v>
                </c:pt>
                <c:pt idx="150">
                  <c:v>43492</c:v>
                </c:pt>
                <c:pt idx="151">
                  <c:v>43497</c:v>
                </c:pt>
                <c:pt idx="152">
                  <c:v>43502</c:v>
                </c:pt>
                <c:pt idx="153">
                  <c:v>43507</c:v>
                </c:pt>
                <c:pt idx="154">
                  <c:v>43512</c:v>
                </c:pt>
                <c:pt idx="155">
                  <c:v>43517</c:v>
                </c:pt>
                <c:pt idx="156">
                  <c:v>43522</c:v>
                </c:pt>
                <c:pt idx="157">
                  <c:v>43527</c:v>
                </c:pt>
                <c:pt idx="158">
                  <c:v>43532</c:v>
                </c:pt>
                <c:pt idx="159">
                  <c:v>43537</c:v>
                </c:pt>
                <c:pt idx="160">
                  <c:v>43542</c:v>
                </c:pt>
                <c:pt idx="161">
                  <c:v>43547</c:v>
                </c:pt>
                <c:pt idx="162">
                  <c:v>43552</c:v>
                </c:pt>
                <c:pt idx="163">
                  <c:v>43562</c:v>
                </c:pt>
                <c:pt idx="164">
                  <c:v>43567</c:v>
                </c:pt>
                <c:pt idx="165">
                  <c:v>43572</c:v>
                </c:pt>
                <c:pt idx="166">
                  <c:v>43577</c:v>
                </c:pt>
                <c:pt idx="167">
                  <c:v>43582</c:v>
                </c:pt>
                <c:pt idx="168">
                  <c:v>43587</c:v>
                </c:pt>
                <c:pt idx="169">
                  <c:v>43592</c:v>
                </c:pt>
                <c:pt idx="170">
                  <c:v>43597</c:v>
                </c:pt>
                <c:pt idx="171">
                  <c:v>43602</c:v>
                </c:pt>
                <c:pt idx="172">
                  <c:v>43607</c:v>
                </c:pt>
                <c:pt idx="173">
                  <c:v>43612</c:v>
                </c:pt>
                <c:pt idx="174">
                  <c:v>43617</c:v>
                </c:pt>
                <c:pt idx="175">
                  <c:v>43622</c:v>
                </c:pt>
                <c:pt idx="176">
                  <c:v>43627</c:v>
                </c:pt>
                <c:pt idx="177">
                  <c:v>43632</c:v>
                </c:pt>
                <c:pt idx="178">
                  <c:v>43637</c:v>
                </c:pt>
                <c:pt idx="179">
                  <c:v>43642</c:v>
                </c:pt>
                <c:pt idx="180">
                  <c:v>43647</c:v>
                </c:pt>
                <c:pt idx="181">
                  <c:v>43652</c:v>
                </c:pt>
                <c:pt idx="182">
                  <c:v>43657</c:v>
                </c:pt>
                <c:pt idx="183">
                  <c:v>43662</c:v>
                </c:pt>
                <c:pt idx="184">
                  <c:v>43667</c:v>
                </c:pt>
                <c:pt idx="185">
                  <c:v>43672</c:v>
                </c:pt>
                <c:pt idx="186">
                  <c:v>43677</c:v>
                </c:pt>
                <c:pt idx="187">
                  <c:v>43682</c:v>
                </c:pt>
                <c:pt idx="188">
                  <c:v>43687</c:v>
                </c:pt>
                <c:pt idx="189">
                  <c:v>43692</c:v>
                </c:pt>
                <c:pt idx="190">
                  <c:v>43697</c:v>
                </c:pt>
                <c:pt idx="191">
                  <c:v>43702</c:v>
                </c:pt>
                <c:pt idx="192">
                  <c:v>43707</c:v>
                </c:pt>
                <c:pt idx="193">
                  <c:v>43712</c:v>
                </c:pt>
                <c:pt idx="194">
                  <c:v>43717</c:v>
                </c:pt>
                <c:pt idx="195">
                  <c:v>43722</c:v>
                </c:pt>
                <c:pt idx="196">
                  <c:v>43727</c:v>
                </c:pt>
                <c:pt idx="197">
                  <c:v>43737</c:v>
                </c:pt>
                <c:pt idx="198">
                  <c:v>43742</c:v>
                </c:pt>
                <c:pt idx="199">
                  <c:v>43747</c:v>
                </c:pt>
                <c:pt idx="200">
                  <c:v>43752</c:v>
                </c:pt>
                <c:pt idx="201">
                  <c:v>43757</c:v>
                </c:pt>
                <c:pt idx="202">
                  <c:v>43762</c:v>
                </c:pt>
                <c:pt idx="203">
                  <c:v>43767</c:v>
                </c:pt>
                <c:pt idx="204">
                  <c:v>43772</c:v>
                </c:pt>
                <c:pt idx="205">
                  <c:v>43777</c:v>
                </c:pt>
                <c:pt idx="206">
                  <c:v>43782</c:v>
                </c:pt>
                <c:pt idx="207">
                  <c:v>43787</c:v>
                </c:pt>
                <c:pt idx="208">
                  <c:v>43792</c:v>
                </c:pt>
                <c:pt idx="209">
                  <c:v>43797</c:v>
                </c:pt>
                <c:pt idx="210">
                  <c:v>43802</c:v>
                </c:pt>
                <c:pt idx="211">
                  <c:v>43807</c:v>
                </c:pt>
                <c:pt idx="212">
                  <c:v>43812</c:v>
                </c:pt>
                <c:pt idx="213">
                  <c:v>43817</c:v>
                </c:pt>
                <c:pt idx="214">
                  <c:v>43822</c:v>
                </c:pt>
                <c:pt idx="215">
                  <c:v>43827</c:v>
                </c:pt>
                <c:pt idx="216">
                  <c:v>43832</c:v>
                </c:pt>
                <c:pt idx="217">
                  <c:v>43837</c:v>
                </c:pt>
                <c:pt idx="218">
                  <c:v>43842</c:v>
                </c:pt>
                <c:pt idx="219">
                  <c:v>43847</c:v>
                </c:pt>
                <c:pt idx="220">
                  <c:v>43852</c:v>
                </c:pt>
                <c:pt idx="221">
                  <c:v>43857</c:v>
                </c:pt>
                <c:pt idx="222">
                  <c:v>43862</c:v>
                </c:pt>
                <c:pt idx="223">
                  <c:v>43867</c:v>
                </c:pt>
                <c:pt idx="224">
                  <c:v>43872</c:v>
                </c:pt>
                <c:pt idx="225">
                  <c:v>43877</c:v>
                </c:pt>
                <c:pt idx="226">
                  <c:v>43882</c:v>
                </c:pt>
                <c:pt idx="227">
                  <c:v>43887</c:v>
                </c:pt>
                <c:pt idx="228">
                  <c:v>43892</c:v>
                </c:pt>
                <c:pt idx="229">
                  <c:v>43897</c:v>
                </c:pt>
                <c:pt idx="230">
                  <c:v>43902</c:v>
                </c:pt>
                <c:pt idx="231">
                  <c:v>43907</c:v>
                </c:pt>
                <c:pt idx="232">
                  <c:v>43912</c:v>
                </c:pt>
                <c:pt idx="233">
                  <c:v>43917</c:v>
                </c:pt>
                <c:pt idx="234">
                  <c:v>43922</c:v>
                </c:pt>
                <c:pt idx="235">
                  <c:v>43927</c:v>
                </c:pt>
                <c:pt idx="236">
                  <c:v>43932</c:v>
                </c:pt>
                <c:pt idx="237">
                  <c:v>43937</c:v>
                </c:pt>
                <c:pt idx="238">
                  <c:v>43942</c:v>
                </c:pt>
                <c:pt idx="239">
                  <c:v>43947</c:v>
                </c:pt>
                <c:pt idx="240">
                  <c:v>43952</c:v>
                </c:pt>
                <c:pt idx="241">
                  <c:v>43957</c:v>
                </c:pt>
                <c:pt idx="242">
                  <c:v>43962</c:v>
                </c:pt>
                <c:pt idx="243">
                  <c:v>43967</c:v>
                </c:pt>
                <c:pt idx="244">
                  <c:v>43972</c:v>
                </c:pt>
                <c:pt idx="245">
                  <c:v>43977</c:v>
                </c:pt>
                <c:pt idx="246">
                  <c:v>43982</c:v>
                </c:pt>
                <c:pt idx="247">
                  <c:v>43987</c:v>
                </c:pt>
                <c:pt idx="248">
                  <c:v>43992</c:v>
                </c:pt>
                <c:pt idx="249">
                  <c:v>43997</c:v>
                </c:pt>
                <c:pt idx="250">
                  <c:v>44002</c:v>
                </c:pt>
                <c:pt idx="251">
                  <c:v>44007</c:v>
                </c:pt>
                <c:pt idx="252">
                  <c:v>44012</c:v>
                </c:pt>
                <c:pt idx="253">
                  <c:v>44017</c:v>
                </c:pt>
                <c:pt idx="254">
                  <c:v>44022</c:v>
                </c:pt>
                <c:pt idx="255">
                  <c:v>44027</c:v>
                </c:pt>
                <c:pt idx="256">
                  <c:v>44032</c:v>
                </c:pt>
                <c:pt idx="257">
                  <c:v>44037</c:v>
                </c:pt>
                <c:pt idx="258">
                  <c:v>44042</c:v>
                </c:pt>
                <c:pt idx="259">
                  <c:v>44047</c:v>
                </c:pt>
                <c:pt idx="260">
                  <c:v>44052</c:v>
                </c:pt>
                <c:pt idx="261">
                  <c:v>44057</c:v>
                </c:pt>
                <c:pt idx="262">
                  <c:v>44062</c:v>
                </c:pt>
                <c:pt idx="263">
                  <c:v>44067</c:v>
                </c:pt>
                <c:pt idx="264">
                  <c:v>44072</c:v>
                </c:pt>
                <c:pt idx="265">
                  <c:v>44077</c:v>
                </c:pt>
                <c:pt idx="266">
                  <c:v>44082</c:v>
                </c:pt>
                <c:pt idx="267">
                  <c:v>44087</c:v>
                </c:pt>
                <c:pt idx="268">
                  <c:v>44092</c:v>
                </c:pt>
                <c:pt idx="269">
                  <c:v>44097</c:v>
                </c:pt>
                <c:pt idx="270">
                  <c:v>44102</c:v>
                </c:pt>
                <c:pt idx="271">
                  <c:v>44107</c:v>
                </c:pt>
                <c:pt idx="272">
                  <c:v>44112</c:v>
                </c:pt>
                <c:pt idx="273">
                  <c:v>44117</c:v>
                </c:pt>
                <c:pt idx="274">
                  <c:v>44122</c:v>
                </c:pt>
                <c:pt idx="275">
                  <c:v>44127</c:v>
                </c:pt>
                <c:pt idx="276">
                  <c:v>44132</c:v>
                </c:pt>
                <c:pt idx="277">
                  <c:v>44137</c:v>
                </c:pt>
                <c:pt idx="278">
                  <c:v>44142</c:v>
                </c:pt>
                <c:pt idx="279">
                  <c:v>44147</c:v>
                </c:pt>
                <c:pt idx="280">
                  <c:v>44152</c:v>
                </c:pt>
                <c:pt idx="281">
                  <c:v>44157</c:v>
                </c:pt>
                <c:pt idx="282">
                  <c:v>44162</c:v>
                </c:pt>
                <c:pt idx="283">
                  <c:v>44167</c:v>
                </c:pt>
                <c:pt idx="284">
                  <c:v>44172</c:v>
                </c:pt>
                <c:pt idx="285">
                  <c:v>44177</c:v>
                </c:pt>
                <c:pt idx="286">
                  <c:v>44182</c:v>
                </c:pt>
                <c:pt idx="287">
                  <c:v>44187</c:v>
                </c:pt>
                <c:pt idx="288">
                  <c:v>44192</c:v>
                </c:pt>
                <c:pt idx="289">
                  <c:v>44197</c:v>
                </c:pt>
                <c:pt idx="290">
                  <c:v>44202</c:v>
                </c:pt>
                <c:pt idx="291">
                  <c:v>44207</c:v>
                </c:pt>
                <c:pt idx="292">
                  <c:v>44212</c:v>
                </c:pt>
                <c:pt idx="293">
                  <c:v>44217</c:v>
                </c:pt>
                <c:pt idx="294">
                  <c:v>44222</c:v>
                </c:pt>
                <c:pt idx="295">
                  <c:v>44227</c:v>
                </c:pt>
                <c:pt idx="296">
                  <c:v>44232</c:v>
                </c:pt>
                <c:pt idx="297">
                  <c:v>44237</c:v>
                </c:pt>
                <c:pt idx="298">
                  <c:v>44242</c:v>
                </c:pt>
                <c:pt idx="299">
                  <c:v>44247</c:v>
                </c:pt>
                <c:pt idx="300">
                  <c:v>44252</c:v>
                </c:pt>
                <c:pt idx="301">
                  <c:v>44257</c:v>
                </c:pt>
                <c:pt idx="302">
                  <c:v>44262</c:v>
                </c:pt>
                <c:pt idx="303">
                  <c:v>44267</c:v>
                </c:pt>
                <c:pt idx="304">
                  <c:v>44272</c:v>
                </c:pt>
                <c:pt idx="305">
                  <c:v>44277</c:v>
                </c:pt>
                <c:pt idx="306">
                  <c:v>44282</c:v>
                </c:pt>
                <c:pt idx="307">
                  <c:v>44287</c:v>
                </c:pt>
                <c:pt idx="308">
                  <c:v>44292</c:v>
                </c:pt>
                <c:pt idx="309">
                  <c:v>44297</c:v>
                </c:pt>
                <c:pt idx="310">
                  <c:v>44302</c:v>
                </c:pt>
                <c:pt idx="311">
                  <c:v>44307</c:v>
                </c:pt>
                <c:pt idx="312">
                  <c:v>44312</c:v>
                </c:pt>
                <c:pt idx="313">
                  <c:v>44317</c:v>
                </c:pt>
                <c:pt idx="314">
                  <c:v>44322</c:v>
                </c:pt>
                <c:pt idx="315">
                  <c:v>44327</c:v>
                </c:pt>
                <c:pt idx="316">
                  <c:v>44332</c:v>
                </c:pt>
                <c:pt idx="317">
                  <c:v>44337</c:v>
                </c:pt>
                <c:pt idx="318">
                  <c:v>44342</c:v>
                </c:pt>
                <c:pt idx="319">
                  <c:v>44347</c:v>
                </c:pt>
                <c:pt idx="320">
                  <c:v>44352</c:v>
                </c:pt>
                <c:pt idx="321">
                  <c:v>44357</c:v>
                </c:pt>
                <c:pt idx="322">
                  <c:v>44362</c:v>
                </c:pt>
                <c:pt idx="323">
                  <c:v>44367</c:v>
                </c:pt>
                <c:pt idx="324">
                  <c:v>44372</c:v>
                </c:pt>
                <c:pt idx="325">
                  <c:v>44377</c:v>
                </c:pt>
                <c:pt idx="326">
                  <c:v>44382</c:v>
                </c:pt>
                <c:pt idx="327">
                  <c:v>44387</c:v>
                </c:pt>
                <c:pt idx="328">
                  <c:v>44392</c:v>
                </c:pt>
                <c:pt idx="329">
                  <c:v>44397</c:v>
                </c:pt>
                <c:pt idx="330">
                  <c:v>44402</c:v>
                </c:pt>
                <c:pt idx="331">
                  <c:v>44407</c:v>
                </c:pt>
                <c:pt idx="332">
                  <c:v>44412</c:v>
                </c:pt>
                <c:pt idx="333">
                  <c:v>44417</c:v>
                </c:pt>
                <c:pt idx="334">
                  <c:v>44422</c:v>
                </c:pt>
                <c:pt idx="335">
                  <c:v>44427</c:v>
                </c:pt>
                <c:pt idx="336">
                  <c:v>44432</c:v>
                </c:pt>
                <c:pt idx="337">
                  <c:v>44437</c:v>
                </c:pt>
                <c:pt idx="338">
                  <c:v>44442</c:v>
                </c:pt>
                <c:pt idx="339">
                  <c:v>44447</c:v>
                </c:pt>
                <c:pt idx="340">
                  <c:v>44452</c:v>
                </c:pt>
                <c:pt idx="341">
                  <c:v>44457</c:v>
                </c:pt>
                <c:pt idx="342">
                  <c:v>44462</c:v>
                </c:pt>
                <c:pt idx="343">
                  <c:v>44467</c:v>
                </c:pt>
                <c:pt idx="344">
                  <c:v>44472</c:v>
                </c:pt>
                <c:pt idx="345">
                  <c:v>44477</c:v>
                </c:pt>
                <c:pt idx="346">
                  <c:v>44482</c:v>
                </c:pt>
                <c:pt idx="347">
                  <c:v>44487</c:v>
                </c:pt>
                <c:pt idx="348">
                  <c:v>44492</c:v>
                </c:pt>
                <c:pt idx="349">
                  <c:v>44497</c:v>
                </c:pt>
                <c:pt idx="350">
                  <c:v>44502</c:v>
                </c:pt>
                <c:pt idx="351">
                  <c:v>44507</c:v>
                </c:pt>
                <c:pt idx="352">
                  <c:v>44512</c:v>
                </c:pt>
                <c:pt idx="353">
                  <c:v>44517</c:v>
                </c:pt>
                <c:pt idx="354">
                  <c:v>44522</c:v>
                </c:pt>
                <c:pt idx="355">
                  <c:v>44527</c:v>
                </c:pt>
                <c:pt idx="356">
                  <c:v>44532</c:v>
                </c:pt>
                <c:pt idx="357">
                  <c:v>44537</c:v>
                </c:pt>
                <c:pt idx="358">
                  <c:v>44542</c:v>
                </c:pt>
                <c:pt idx="359">
                  <c:v>44547</c:v>
                </c:pt>
                <c:pt idx="360">
                  <c:v>44552</c:v>
                </c:pt>
                <c:pt idx="361">
                  <c:v>44557</c:v>
                </c:pt>
                <c:pt idx="362">
                  <c:v>44562</c:v>
                </c:pt>
                <c:pt idx="363">
                  <c:v>44567</c:v>
                </c:pt>
                <c:pt idx="364">
                  <c:v>44572</c:v>
                </c:pt>
                <c:pt idx="365">
                  <c:v>44577</c:v>
                </c:pt>
                <c:pt idx="366">
                  <c:v>44582</c:v>
                </c:pt>
                <c:pt idx="367">
                  <c:v>44587</c:v>
                </c:pt>
                <c:pt idx="368">
                  <c:v>44592</c:v>
                </c:pt>
                <c:pt idx="369">
                  <c:v>44597</c:v>
                </c:pt>
                <c:pt idx="370">
                  <c:v>44602</c:v>
                </c:pt>
                <c:pt idx="371">
                  <c:v>44607</c:v>
                </c:pt>
                <c:pt idx="372">
                  <c:v>44612</c:v>
                </c:pt>
                <c:pt idx="373">
                  <c:v>44617</c:v>
                </c:pt>
                <c:pt idx="374">
                  <c:v>44622</c:v>
                </c:pt>
                <c:pt idx="375">
                  <c:v>44627</c:v>
                </c:pt>
                <c:pt idx="376">
                  <c:v>44632</c:v>
                </c:pt>
                <c:pt idx="377">
                  <c:v>44637</c:v>
                </c:pt>
                <c:pt idx="378">
                  <c:v>44642</c:v>
                </c:pt>
                <c:pt idx="379">
                  <c:v>44647</c:v>
                </c:pt>
                <c:pt idx="380">
                  <c:v>44652</c:v>
                </c:pt>
                <c:pt idx="381">
                  <c:v>44657</c:v>
                </c:pt>
                <c:pt idx="382">
                  <c:v>44662</c:v>
                </c:pt>
                <c:pt idx="383">
                  <c:v>44667</c:v>
                </c:pt>
                <c:pt idx="384">
                  <c:v>44672</c:v>
                </c:pt>
                <c:pt idx="385">
                  <c:v>44677</c:v>
                </c:pt>
                <c:pt idx="386">
                  <c:v>44682</c:v>
                </c:pt>
                <c:pt idx="387">
                  <c:v>44687</c:v>
                </c:pt>
                <c:pt idx="388">
                  <c:v>44692</c:v>
                </c:pt>
                <c:pt idx="389">
                  <c:v>44697</c:v>
                </c:pt>
                <c:pt idx="390">
                  <c:v>44702</c:v>
                </c:pt>
                <c:pt idx="391">
                  <c:v>44707</c:v>
                </c:pt>
                <c:pt idx="392">
                  <c:v>44712</c:v>
                </c:pt>
                <c:pt idx="393">
                  <c:v>44717</c:v>
                </c:pt>
                <c:pt idx="394">
                  <c:v>44722</c:v>
                </c:pt>
                <c:pt idx="395">
                  <c:v>44727</c:v>
                </c:pt>
                <c:pt idx="396">
                  <c:v>44732</c:v>
                </c:pt>
                <c:pt idx="397">
                  <c:v>44737</c:v>
                </c:pt>
                <c:pt idx="398">
                  <c:v>44742</c:v>
                </c:pt>
                <c:pt idx="399">
                  <c:v>44747</c:v>
                </c:pt>
                <c:pt idx="400">
                  <c:v>44752</c:v>
                </c:pt>
                <c:pt idx="401">
                  <c:v>44757</c:v>
                </c:pt>
                <c:pt idx="402">
                  <c:v>44762</c:v>
                </c:pt>
                <c:pt idx="403">
                  <c:v>44767</c:v>
                </c:pt>
                <c:pt idx="404">
                  <c:v>44772</c:v>
                </c:pt>
                <c:pt idx="405">
                  <c:v>44777</c:v>
                </c:pt>
                <c:pt idx="406">
                  <c:v>44782</c:v>
                </c:pt>
                <c:pt idx="407">
                  <c:v>44787</c:v>
                </c:pt>
                <c:pt idx="408">
                  <c:v>44792</c:v>
                </c:pt>
                <c:pt idx="409">
                  <c:v>44797</c:v>
                </c:pt>
                <c:pt idx="410">
                  <c:v>44802</c:v>
                </c:pt>
                <c:pt idx="411">
                  <c:v>44807</c:v>
                </c:pt>
                <c:pt idx="412">
                  <c:v>44812</c:v>
                </c:pt>
                <c:pt idx="413">
                  <c:v>44817</c:v>
                </c:pt>
                <c:pt idx="414">
                  <c:v>44822</c:v>
                </c:pt>
              </c:numCache>
            </c:numRef>
          </c:cat>
          <c:val>
            <c:numRef>
              <c:f>in!$B$2:$B$416</c:f>
              <c:numCache>
                <c:formatCode>General</c:formatCode>
                <c:ptCount val="415"/>
                <c:pt idx="0">
                  <c:v>7.4977999999999998</c:v>
                </c:pt>
                <c:pt idx="1">
                  <c:v>9.7889999999999979</c:v>
                </c:pt>
                <c:pt idx="2">
                  <c:v>9.8919999999999995</c:v>
                </c:pt>
                <c:pt idx="3">
                  <c:v>11.27</c:v>
                </c:pt>
                <c:pt idx="4">
                  <c:v>10.9278</c:v>
                </c:pt>
                <c:pt idx="5">
                  <c:v>7.4690000000000012</c:v>
                </c:pt>
                <c:pt idx="6">
                  <c:v>5.7346000000000004</c:v>
                </c:pt>
                <c:pt idx="7">
                  <c:v>6.2118000000000002</c:v>
                </c:pt>
                <c:pt idx="8">
                  <c:v>4.6921999999999997</c:v>
                </c:pt>
                <c:pt idx="9">
                  <c:v>7.0632000000000001</c:v>
                </c:pt>
                <c:pt idx="10">
                  <c:v>8.571200000000001</c:v>
                </c:pt>
                <c:pt idx="11">
                  <c:v>7.8736000000000006</c:v>
                </c:pt>
                <c:pt idx="12">
                  <c:v>7.4817999999999998</c:v>
                </c:pt>
                <c:pt idx="13">
                  <c:v>7.4989999999999997</c:v>
                </c:pt>
                <c:pt idx="14">
                  <c:v>7.4488000000000003</c:v>
                </c:pt>
                <c:pt idx="15">
                  <c:v>6.5628000000000002</c:v>
                </c:pt>
                <c:pt idx="16">
                  <c:v>6.7080000000000002</c:v>
                </c:pt>
                <c:pt idx="17">
                  <c:v>6.6404000000000014</c:v>
                </c:pt>
                <c:pt idx="18">
                  <c:v>6.7660000000000009</c:v>
                </c:pt>
                <c:pt idx="19">
                  <c:v>3.2550000000000003</c:v>
                </c:pt>
                <c:pt idx="20">
                  <c:v>4.1712000000000007</c:v>
                </c:pt>
                <c:pt idx="21">
                  <c:v>3.8596000000000004</c:v>
                </c:pt>
                <c:pt idx="22">
                  <c:v>6.1379999999999999</c:v>
                </c:pt>
                <c:pt idx="23">
                  <c:v>6.0637999999999987</c:v>
                </c:pt>
                <c:pt idx="24">
                  <c:v>8.3086000000000002</c:v>
                </c:pt>
                <c:pt idx="25">
                  <c:v>7.3386000000000013</c:v>
                </c:pt>
                <c:pt idx="26">
                  <c:v>10.7362</c:v>
                </c:pt>
                <c:pt idx="27">
                  <c:v>8.3179999999999996</c:v>
                </c:pt>
                <c:pt idx="28">
                  <c:v>8.0021999999999984</c:v>
                </c:pt>
                <c:pt idx="29">
                  <c:v>6.6322000000000001</c:v>
                </c:pt>
                <c:pt idx="30">
                  <c:v>6.2302000000000008</c:v>
                </c:pt>
                <c:pt idx="31">
                  <c:v>3.0834000000000001</c:v>
                </c:pt>
                <c:pt idx="32">
                  <c:v>3.5844</c:v>
                </c:pt>
                <c:pt idx="33">
                  <c:v>4.1059999999999999</c:v>
                </c:pt>
                <c:pt idx="34">
                  <c:v>4.7052499999999995</c:v>
                </c:pt>
                <c:pt idx="35">
                  <c:v>4.5665000000000004</c:v>
                </c:pt>
                <c:pt idx="36">
                  <c:v>4.7919999999999998</c:v>
                </c:pt>
                <c:pt idx="37">
                  <c:v>6.3697499999999998</c:v>
                </c:pt>
                <c:pt idx="38">
                  <c:v>11.2066</c:v>
                </c:pt>
                <c:pt idx="39">
                  <c:v>10.433800000000002</c:v>
                </c:pt>
                <c:pt idx="40">
                  <c:v>10.495000000000001</c:v>
                </c:pt>
                <c:pt idx="41">
                  <c:v>10.161799999999999</c:v>
                </c:pt>
                <c:pt idx="42">
                  <c:v>9.0488</c:v>
                </c:pt>
                <c:pt idx="43">
                  <c:v>3.3978000000000002</c:v>
                </c:pt>
                <c:pt idx="44">
                  <c:v>3.4206000000000003</c:v>
                </c:pt>
                <c:pt idx="45">
                  <c:v>3.5107500000000003</c:v>
                </c:pt>
                <c:pt idx="46">
                  <c:v>3.6550000000000002</c:v>
                </c:pt>
                <c:pt idx="47">
                  <c:v>2.98075</c:v>
                </c:pt>
                <c:pt idx="48">
                  <c:v>4.0742500000000001</c:v>
                </c:pt>
                <c:pt idx="49">
                  <c:v>3.5260000000000002</c:v>
                </c:pt>
                <c:pt idx="50">
                  <c:v>3.2788000000000004</c:v>
                </c:pt>
                <c:pt idx="51">
                  <c:v>3.4246000000000003</c:v>
                </c:pt>
                <c:pt idx="52">
                  <c:v>4.9578000000000007</c:v>
                </c:pt>
                <c:pt idx="53">
                  <c:v>4.0893999999999995</c:v>
                </c:pt>
                <c:pt idx="54">
                  <c:v>4.2070000000000007</c:v>
                </c:pt>
                <c:pt idx="55">
                  <c:v>4.2042000000000002</c:v>
                </c:pt>
                <c:pt idx="56">
                  <c:v>4.1680000000000001</c:v>
                </c:pt>
                <c:pt idx="57">
                  <c:v>3.2160000000000002</c:v>
                </c:pt>
                <c:pt idx="58">
                  <c:v>3.1719999999999997</c:v>
                </c:pt>
                <c:pt idx="59">
                  <c:v>2.9896000000000003</c:v>
                </c:pt>
                <c:pt idx="60">
                  <c:v>2.9786000000000006</c:v>
                </c:pt>
                <c:pt idx="61">
                  <c:v>2.5964</c:v>
                </c:pt>
                <c:pt idx="62">
                  <c:v>4.3632000000000009</c:v>
                </c:pt>
                <c:pt idx="63">
                  <c:v>4.9626000000000001</c:v>
                </c:pt>
                <c:pt idx="64">
                  <c:v>5.9244000000000003</c:v>
                </c:pt>
                <c:pt idx="65">
                  <c:v>5.8950000000000005</c:v>
                </c:pt>
                <c:pt idx="66">
                  <c:v>6.3011999999999997</c:v>
                </c:pt>
                <c:pt idx="67">
                  <c:v>8.5410000000000004</c:v>
                </c:pt>
                <c:pt idx="68">
                  <c:v>9.8826000000000001</c:v>
                </c:pt>
                <c:pt idx="69">
                  <c:v>8.9819999999999993</c:v>
                </c:pt>
                <c:pt idx="70">
                  <c:v>8.867799999999999</c:v>
                </c:pt>
                <c:pt idx="71">
                  <c:v>13.716800000000001</c:v>
                </c:pt>
                <c:pt idx="72">
                  <c:v>9.1472000000000016</c:v>
                </c:pt>
                <c:pt idx="73">
                  <c:v>7.6689999999999996</c:v>
                </c:pt>
                <c:pt idx="74">
                  <c:v>8.9195999999999991</c:v>
                </c:pt>
                <c:pt idx="75">
                  <c:v>9.1359999999999992</c:v>
                </c:pt>
                <c:pt idx="76">
                  <c:v>4.2120000000000006</c:v>
                </c:pt>
                <c:pt idx="77">
                  <c:v>5.1024000000000003</c:v>
                </c:pt>
                <c:pt idx="78">
                  <c:v>5.6368000000000009</c:v>
                </c:pt>
                <c:pt idx="79">
                  <c:v>4.3862000000000005</c:v>
                </c:pt>
                <c:pt idx="80">
                  <c:v>4.5655999999999999</c:v>
                </c:pt>
                <c:pt idx="81">
                  <c:v>4.5884</c:v>
                </c:pt>
                <c:pt idx="82">
                  <c:v>3.6869999999999998</c:v>
                </c:pt>
                <c:pt idx="83">
                  <c:v>3.1388000000000003</c:v>
                </c:pt>
                <c:pt idx="84">
                  <c:v>3.7156000000000007</c:v>
                </c:pt>
                <c:pt idx="85">
                  <c:v>7.2563999999999993</c:v>
                </c:pt>
                <c:pt idx="86">
                  <c:v>7.0926</c:v>
                </c:pt>
                <c:pt idx="87">
                  <c:v>9.4764000000000017</c:v>
                </c:pt>
                <c:pt idx="88">
                  <c:v>10.774799999999999</c:v>
                </c:pt>
                <c:pt idx="89">
                  <c:v>10.132999999999999</c:v>
                </c:pt>
                <c:pt idx="90">
                  <c:v>6.4862000000000011</c:v>
                </c:pt>
                <c:pt idx="91">
                  <c:v>6.5641999999999996</c:v>
                </c:pt>
                <c:pt idx="92">
                  <c:v>5.2248000000000001</c:v>
                </c:pt>
                <c:pt idx="93">
                  <c:v>4.7427999999999999</c:v>
                </c:pt>
                <c:pt idx="94">
                  <c:v>6.6</c:v>
                </c:pt>
                <c:pt idx="95">
                  <c:v>6.6044000000000009</c:v>
                </c:pt>
                <c:pt idx="96">
                  <c:v>6.8093999999999992</c:v>
                </c:pt>
                <c:pt idx="97">
                  <c:v>5.7665999999999995</c:v>
                </c:pt>
                <c:pt idx="98">
                  <c:v>5.0385999999999997</c:v>
                </c:pt>
                <c:pt idx="99">
                  <c:v>3.4962500000000003</c:v>
                </c:pt>
                <c:pt idx="100">
                  <c:v>4.7080000000000002</c:v>
                </c:pt>
                <c:pt idx="101">
                  <c:v>7.4047499999999999</c:v>
                </c:pt>
                <c:pt idx="102">
                  <c:v>13.012</c:v>
                </c:pt>
                <c:pt idx="103">
                  <c:v>12.358000000000001</c:v>
                </c:pt>
                <c:pt idx="104">
                  <c:v>15.0524</c:v>
                </c:pt>
                <c:pt idx="105">
                  <c:v>16.2348</c:v>
                </c:pt>
                <c:pt idx="106">
                  <c:v>18.632400000000001</c:v>
                </c:pt>
                <c:pt idx="107">
                  <c:v>14.0852</c:v>
                </c:pt>
                <c:pt idx="108">
                  <c:v>17.061000000000003</c:v>
                </c:pt>
                <c:pt idx="109">
                  <c:v>11.701499999999999</c:v>
                </c:pt>
                <c:pt idx="110">
                  <c:v>10.0115</c:v>
                </c:pt>
                <c:pt idx="111">
                  <c:v>9.8335000000000008</c:v>
                </c:pt>
                <c:pt idx="112">
                  <c:v>11.439499999999999</c:v>
                </c:pt>
                <c:pt idx="113">
                  <c:v>9.8631999999999991</c:v>
                </c:pt>
                <c:pt idx="114">
                  <c:v>10.505599999999999</c:v>
                </c:pt>
                <c:pt idx="115">
                  <c:v>9.6725999999999992</c:v>
                </c:pt>
                <c:pt idx="116">
                  <c:v>9.7553999999999998</c:v>
                </c:pt>
                <c:pt idx="117">
                  <c:v>9.2531999999999996</c:v>
                </c:pt>
                <c:pt idx="118">
                  <c:v>9.7878000000000007</c:v>
                </c:pt>
                <c:pt idx="119">
                  <c:v>11.4244</c:v>
                </c:pt>
                <c:pt idx="120">
                  <c:v>11.2578</c:v>
                </c:pt>
                <c:pt idx="121">
                  <c:v>6.434400000000001</c:v>
                </c:pt>
                <c:pt idx="122">
                  <c:v>5.6250000000000009</c:v>
                </c:pt>
                <c:pt idx="123">
                  <c:v>7.7224000000000004</c:v>
                </c:pt>
                <c:pt idx="124">
                  <c:v>7.6379999999999999</c:v>
                </c:pt>
                <c:pt idx="125">
                  <c:v>7.9906000000000006</c:v>
                </c:pt>
                <c:pt idx="126">
                  <c:v>10.319800000000001</c:v>
                </c:pt>
                <c:pt idx="127">
                  <c:v>13.044599999999999</c:v>
                </c:pt>
                <c:pt idx="128">
                  <c:v>10.157</c:v>
                </c:pt>
                <c:pt idx="129">
                  <c:v>7.3826000000000009</c:v>
                </c:pt>
                <c:pt idx="130">
                  <c:v>7.7626000000000008</c:v>
                </c:pt>
                <c:pt idx="131">
                  <c:v>8.3746000000000009</c:v>
                </c:pt>
                <c:pt idx="132">
                  <c:v>5.9825999999999997</c:v>
                </c:pt>
                <c:pt idx="133">
                  <c:v>6.6634000000000002</c:v>
                </c:pt>
                <c:pt idx="134">
                  <c:v>6.821600000000001</c:v>
                </c:pt>
                <c:pt idx="135">
                  <c:v>6.0312000000000001</c:v>
                </c:pt>
                <c:pt idx="136">
                  <c:v>8.7791999999999994</c:v>
                </c:pt>
                <c:pt idx="137">
                  <c:v>8.7383999999999986</c:v>
                </c:pt>
                <c:pt idx="138">
                  <c:v>9.0051999999999985</c:v>
                </c:pt>
                <c:pt idx="139">
                  <c:v>9.4699999999999989</c:v>
                </c:pt>
                <c:pt idx="140">
                  <c:v>9.8587999999999987</c:v>
                </c:pt>
                <c:pt idx="141">
                  <c:v>4.4357999999999995</c:v>
                </c:pt>
                <c:pt idx="142">
                  <c:v>4.5831999999999997</c:v>
                </c:pt>
                <c:pt idx="143">
                  <c:v>3.8906000000000001</c:v>
                </c:pt>
                <c:pt idx="144">
                  <c:v>3.4893999999999998</c:v>
                </c:pt>
                <c:pt idx="145">
                  <c:v>3.5844</c:v>
                </c:pt>
                <c:pt idx="146">
                  <c:v>3.7078000000000002</c:v>
                </c:pt>
                <c:pt idx="147">
                  <c:v>3.2504</c:v>
                </c:pt>
                <c:pt idx="148">
                  <c:v>3.0246000000000004</c:v>
                </c:pt>
                <c:pt idx="149">
                  <c:v>3.6652</c:v>
                </c:pt>
                <c:pt idx="150">
                  <c:v>4.1028000000000002</c:v>
                </c:pt>
                <c:pt idx="151">
                  <c:v>3.7329999999999997</c:v>
                </c:pt>
                <c:pt idx="152">
                  <c:v>3.8058000000000001</c:v>
                </c:pt>
                <c:pt idx="153">
                  <c:v>3.9351999999999996</c:v>
                </c:pt>
                <c:pt idx="154">
                  <c:v>4.9672000000000001</c:v>
                </c:pt>
                <c:pt idx="155">
                  <c:v>5.1427999999999994</c:v>
                </c:pt>
                <c:pt idx="156">
                  <c:v>5.0442</c:v>
                </c:pt>
                <c:pt idx="157">
                  <c:v>5.2437999999999994</c:v>
                </c:pt>
                <c:pt idx="158">
                  <c:v>5.0549999999999997</c:v>
                </c:pt>
                <c:pt idx="159">
                  <c:v>3.1822000000000004</c:v>
                </c:pt>
                <c:pt idx="160">
                  <c:v>2.0842000000000001</c:v>
                </c:pt>
                <c:pt idx="161">
                  <c:v>2.1724000000000001</c:v>
                </c:pt>
                <c:pt idx="162">
                  <c:v>1.863</c:v>
                </c:pt>
                <c:pt idx="163">
                  <c:v>3.0406</c:v>
                </c:pt>
                <c:pt idx="164">
                  <c:v>3.8515999999999999</c:v>
                </c:pt>
                <c:pt idx="165">
                  <c:v>4.0372000000000003</c:v>
                </c:pt>
                <c:pt idx="166">
                  <c:v>8.7972000000000001</c:v>
                </c:pt>
                <c:pt idx="167">
                  <c:v>8.8355999999999977</c:v>
                </c:pt>
                <c:pt idx="168">
                  <c:v>7.807199999999999</c:v>
                </c:pt>
                <c:pt idx="169">
                  <c:v>7.4399999999999995</c:v>
                </c:pt>
                <c:pt idx="170">
                  <c:v>7.8098000000000001</c:v>
                </c:pt>
                <c:pt idx="171">
                  <c:v>3.0856000000000003</c:v>
                </c:pt>
                <c:pt idx="172">
                  <c:v>2.9328000000000003</c:v>
                </c:pt>
                <c:pt idx="173">
                  <c:v>3.6850000000000001</c:v>
                </c:pt>
                <c:pt idx="174">
                  <c:v>4.3506</c:v>
                </c:pt>
                <c:pt idx="175">
                  <c:v>4.0616000000000003</c:v>
                </c:pt>
                <c:pt idx="176">
                  <c:v>4.4214000000000002</c:v>
                </c:pt>
                <c:pt idx="177">
                  <c:v>4.9493999999999989</c:v>
                </c:pt>
                <c:pt idx="178">
                  <c:v>4.57</c:v>
                </c:pt>
                <c:pt idx="179">
                  <c:v>4.1101999999999999</c:v>
                </c:pt>
                <c:pt idx="180">
                  <c:v>7.3114000000000008</c:v>
                </c:pt>
                <c:pt idx="181">
                  <c:v>8.1725999999999992</c:v>
                </c:pt>
                <c:pt idx="182">
                  <c:v>7.9804000000000004</c:v>
                </c:pt>
                <c:pt idx="183">
                  <c:v>7.5151999999999983</c:v>
                </c:pt>
                <c:pt idx="184">
                  <c:v>6.8739999999999997</c:v>
                </c:pt>
                <c:pt idx="185">
                  <c:v>3.9658000000000002</c:v>
                </c:pt>
                <c:pt idx="186">
                  <c:v>4.6221999999999994</c:v>
                </c:pt>
                <c:pt idx="187">
                  <c:v>4.7644000000000002</c:v>
                </c:pt>
                <c:pt idx="188">
                  <c:v>4.8376000000000001</c:v>
                </c:pt>
                <c:pt idx="189">
                  <c:v>7.2185999999999995</c:v>
                </c:pt>
                <c:pt idx="190">
                  <c:v>6.7572000000000001</c:v>
                </c:pt>
                <c:pt idx="191">
                  <c:v>4.8846000000000007</c:v>
                </c:pt>
                <c:pt idx="192">
                  <c:v>4.5865999999999998</c:v>
                </c:pt>
                <c:pt idx="193">
                  <c:v>4.5145999999999997</c:v>
                </c:pt>
                <c:pt idx="194">
                  <c:v>2.2926000000000002</c:v>
                </c:pt>
                <c:pt idx="195">
                  <c:v>7.4978000000000007</c:v>
                </c:pt>
                <c:pt idx="196">
                  <c:v>9.1416000000000004</c:v>
                </c:pt>
                <c:pt idx="197">
                  <c:v>9.104000000000001</c:v>
                </c:pt>
                <c:pt idx="198">
                  <c:v>8.8317999999999994</c:v>
                </c:pt>
                <c:pt idx="199">
                  <c:v>9.5196000000000005</c:v>
                </c:pt>
                <c:pt idx="200">
                  <c:v>5.0906000000000002</c:v>
                </c:pt>
                <c:pt idx="201">
                  <c:v>3.7057500000000001</c:v>
                </c:pt>
                <c:pt idx="202">
                  <c:v>3.9049999999999994</c:v>
                </c:pt>
                <c:pt idx="203">
                  <c:v>5.1717499999999994</c:v>
                </c:pt>
                <c:pt idx="204">
                  <c:v>4.2759999999999998</c:v>
                </c:pt>
                <c:pt idx="205">
                  <c:v>3.3719999999999999</c:v>
                </c:pt>
                <c:pt idx="206">
                  <c:v>6.7530000000000001</c:v>
                </c:pt>
                <c:pt idx="207">
                  <c:v>10.177200000000001</c:v>
                </c:pt>
                <c:pt idx="208">
                  <c:v>9.3076000000000008</c:v>
                </c:pt>
                <c:pt idx="209">
                  <c:v>9.2682000000000002</c:v>
                </c:pt>
                <c:pt idx="210">
                  <c:v>9.3366000000000007</c:v>
                </c:pt>
                <c:pt idx="211">
                  <c:v>6.6015000000000006</c:v>
                </c:pt>
                <c:pt idx="212">
                  <c:v>8.2264999999999997</c:v>
                </c:pt>
                <c:pt idx="213">
                  <c:v>8.3247499999999999</c:v>
                </c:pt>
                <c:pt idx="214">
                  <c:v>8.1864999999999988</c:v>
                </c:pt>
                <c:pt idx="215">
                  <c:v>7.9835000000000003</c:v>
                </c:pt>
                <c:pt idx="216">
                  <c:v>6.8944000000000001</c:v>
                </c:pt>
                <c:pt idx="217">
                  <c:v>2.2275999999999998</c:v>
                </c:pt>
                <c:pt idx="218">
                  <c:v>2.5796000000000001</c:v>
                </c:pt>
                <c:pt idx="219">
                  <c:v>4.9885999999999999</c:v>
                </c:pt>
                <c:pt idx="220">
                  <c:v>5.0444000000000004</c:v>
                </c:pt>
                <c:pt idx="221">
                  <c:v>4.9366000000000003</c:v>
                </c:pt>
                <c:pt idx="222">
                  <c:v>5.0236000000000001</c:v>
                </c:pt>
                <c:pt idx="223">
                  <c:v>4.9155999999999995</c:v>
                </c:pt>
                <c:pt idx="224">
                  <c:v>2.7040000000000002</c:v>
                </c:pt>
                <c:pt idx="225">
                  <c:v>2.6987999999999999</c:v>
                </c:pt>
                <c:pt idx="226">
                  <c:v>2.7757999999999998</c:v>
                </c:pt>
                <c:pt idx="227">
                  <c:v>2.4264000000000001</c:v>
                </c:pt>
                <c:pt idx="228">
                  <c:v>2.1590000000000003</c:v>
                </c:pt>
                <c:pt idx="229">
                  <c:v>2.2001999999999997</c:v>
                </c:pt>
                <c:pt idx="230">
                  <c:v>2.1524000000000001</c:v>
                </c:pt>
                <c:pt idx="231">
                  <c:v>2.4546000000000001</c:v>
                </c:pt>
                <c:pt idx="232">
                  <c:v>6.3225999999999996</c:v>
                </c:pt>
                <c:pt idx="233">
                  <c:v>6.2728000000000002</c:v>
                </c:pt>
                <c:pt idx="234">
                  <c:v>6.2564000000000002</c:v>
                </c:pt>
                <c:pt idx="235">
                  <c:v>6.1942000000000004</c:v>
                </c:pt>
                <c:pt idx="236">
                  <c:v>6.3634000000000004</c:v>
                </c:pt>
                <c:pt idx="237">
                  <c:v>2.6282000000000001</c:v>
                </c:pt>
                <c:pt idx="238">
                  <c:v>2.6894</c:v>
                </c:pt>
                <c:pt idx="239">
                  <c:v>3.0362</c:v>
                </c:pt>
                <c:pt idx="240">
                  <c:v>6.4334000000000007</c:v>
                </c:pt>
                <c:pt idx="241">
                  <c:v>6.2596000000000007</c:v>
                </c:pt>
                <c:pt idx="242">
                  <c:v>12.089400000000001</c:v>
                </c:pt>
                <c:pt idx="243">
                  <c:v>12.210600000000001</c:v>
                </c:pt>
                <c:pt idx="244">
                  <c:v>11.9596</c:v>
                </c:pt>
                <c:pt idx="245">
                  <c:v>8.5885999999999996</c:v>
                </c:pt>
                <c:pt idx="246">
                  <c:v>8.2193999999999985</c:v>
                </c:pt>
                <c:pt idx="247">
                  <c:v>2.5295999999999994</c:v>
                </c:pt>
                <c:pt idx="248">
                  <c:v>2.6636000000000002</c:v>
                </c:pt>
                <c:pt idx="249">
                  <c:v>3.3435999999999999</c:v>
                </c:pt>
                <c:pt idx="250">
                  <c:v>3.4205999999999994</c:v>
                </c:pt>
                <c:pt idx="251">
                  <c:v>4.3195999999999994</c:v>
                </c:pt>
                <c:pt idx="252">
                  <c:v>4.6565000000000003</c:v>
                </c:pt>
                <c:pt idx="253">
                  <c:v>8.067499999999999</c:v>
                </c:pt>
                <c:pt idx="254">
                  <c:v>10.509499999999999</c:v>
                </c:pt>
                <c:pt idx="255">
                  <c:v>11.191000000000001</c:v>
                </c:pt>
                <c:pt idx="256">
                  <c:v>10.084250000000001</c:v>
                </c:pt>
                <c:pt idx="257">
                  <c:v>8.5944000000000003</c:v>
                </c:pt>
                <c:pt idx="258">
                  <c:v>11.2242</c:v>
                </c:pt>
                <c:pt idx="259">
                  <c:v>8.5465999999999998</c:v>
                </c:pt>
                <c:pt idx="260">
                  <c:v>7.8782000000000014</c:v>
                </c:pt>
                <c:pt idx="261">
                  <c:v>7.9404000000000012</c:v>
                </c:pt>
                <c:pt idx="262">
                  <c:v>8.0443999999999996</c:v>
                </c:pt>
                <c:pt idx="263">
                  <c:v>2.7089999999999996</c:v>
                </c:pt>
                <c:pt idx="264">
                  <c:v>2.6391999999999998</c:v>
                </c:pt>
                <c:pt idx="265">
                  <c:v>2.9067499999999997</c:v>
                </c:pt>
                <c:pt idx="266">
                  <c:v>11.123250000000001</c:v>
                </c:pt>
                <c:pt idx="267">
                  <c:v>11.22175</c:v>
                </c:pt>
                <c:pt idx="268">
                  <c:v>10.797749999999999</c:v>
                </c:pt>
                <c:pt idx="269">
                  <c:v>11.40775</c:v>
                </c:pt>
                <c:pt idx="270">
                  <c:v>9.6725999999999992</c:v>
                </c:pt>
                <c:pt idx="271">
                  <c:v>3.3251999999999997</c:v>
                </c:pt>
                <c:pt idx="272">
                  <c:v>3.3293999999999997</c:v>
                </c:pt>
                <c:pt idx="273">
                  <c:v>5.0282</c:v>
                </c:pt>
                <c:pt idx="274">
                  <c:v>6.7734000000000005</c:v>
                </c:pt>
                <c:pt idx="275">
                  <c:v>6.9074</c:v>
                </c:pt>
                <c:pt idx="276">
                  <c:v>9.7485999999999997</c:v>
                </c:pt>
                <c:pt idx="277">
                  <c:v>9.8496000000000006</c:v>
                </c:pt>
                <c:pt idx="278">
                  <c:v>9.7370000000000001</c:v>
                </c:pt>
                <c:pt idx="279">
                  <c:v>7.5357500000000002</c:v>
                </c:pt>
                <c:pt idx="280">
                  <c:v>7.5149999999999997</c:v>
                </c:pt>
                <c:pt idx="281">
                  <c:v>5.2509999999999994</c:v>
                </c:pt>
                <c:pt idx="282">
                  <c:v>5.4060000000000006</c:v>
                </c:pt>
                <c:pt idx="283">
                  <c:v>9.8716000000000008</c:v>
                </c:pt>
                <c:pt idx="284">
                  <c:v>9.4108000000000001</c:v>
                </c:pt>
                <c:pt idx="285">
                  <c:v>15.874000000000001</c:v>
                </c:pt>
                <c:pt idx="286">
                  <c:v>14.564200000000003</c:v>
                </c:pt>
                <c:pt idx="287">
                  <c:v>17.303000000000001</c:v>
                </c:pt>
                <c:pt idx="288">
                  <c:v>14.857999999999999</c:v>
                </c:pt>
                <c:pt idx="289">
                  <c:v>17.117399999999996</c:v>
                </c:pt>
                <c:pt idx="290">
                  <c:v>10.308</c:v>
                </c:pt>
                <c:pt idx="291">
                  <c:v>10.322399999999998</c:v>
                </c:pt>
                <c:pt idx="292">
                  <c:v>7.4602000000000004</c:v>
                </c:pt>
                <c:pt idx="293">
                  <c:v>5.1296000000000008</c:v>
                </c:pt>
                <c:pt idx="294">
                  <c:v>3.7700000000000005</c:v>
                </c:pt>
                <c:pt idx="295">
                  <c:v>4.1856</c:v>
                </c:pt>
                <c:pt idx="296">
                  <c:v>4.2679999999999998</c:v>
                </c:pt>
                <c:pt idx="297">
                  <c:v>4.0377999999999998</c:v>
                </c:pt>
                <c:pt idx="298">
                  <c:v>3.8176000000000001</c:v>
                </c:pt>
                <c:pt idx="299">
                  <c:v>2.8649999999999998</c:v>
                </c:pt>
                <c:pt idx="300">
                  <c:v>2.5518000000000001</c:v>
                </c:pt>
                <c:pt idx="301">
                  <c:v>2.4298000000000002</c:v>
                </c:pt>
                <c:pt idx="302">
                  <c:v>2.9203999999999999</c:v>
                </c:pt>
                <c:pt idx="303">
                  <c:v>3.4016000000000006</c:v>
                </c:pt>
                <c:pt idx="304">
                  <c:v>3.6625000000000001</c:v>
                </c:pt>
                <c:pt idx="305">
                  <c:v>9.5005000000000006</c:v>
                </c:pt>
                <c:pt idx="306">
                  <c:v>9.8330000000000002</c:v>
                </c:pt>
                <c:pt idx="307">
                  <c:v>9.1144999999999996</c:v>
                </c:pt>
                <c:pt idx="308">
                  <c:v>12.2995</c:v>
                </c:pt>
                <c:pt idx="309">
                  <c:v>10.298</c:v>
                </c:pt>
                <c:pt idx="310">
                  <c:v>5.6898</c:v>
                </c:pt>
                <c:pt idx="311">
                  <c:v>5.4466000000000001</c:v>
                </c:pt>
                <c:pt idx="312">
                  <c:v>6.4097999999999997</c:v>
                </c:pt>
                <c:pt idx="313">
                  <c:v>7.07</c:v>
                </c:pt>
                <c:pt idx="314">
                  <c:v>7.9786000000000019</c:v>
                </c:pt>
                <c:pt idx="315">
                  <c:v>8.0111999999999988</c:v>
                </c:pt>
                <c:pt idx="316">
                  <c:v>8.8811999999999998</c:v>
                </c:pt>
                <c:pt idx="317">
                  <c:v>7.8958000000000013</c:v>
                </c:pt>
                <c:pt idx="318">
                  <c:v>4.8509999999999991</c:v>
                </c:pt>
                <c:pt idx="319">
                  <c:v>3.8102000000000005</c:v>
                </c:pt>
                <c:pt idx="320">
                  <c:v>3.8764000000000003</c:v>
                </c:pt>
                <c:pt idx="321">
                  <c:v>3.0147999999999997</c:v>
                </c:pt>
                <c:pt idx="322">
                  <c:v>4.0245999999999995</c:v>
                </c:pt>
                <c:pt idx="323">
                  <c:v>3.3853999999999997</c:v>
                </c:pt>
                <c:pt idx="324">
                  <c:v>7.9291999999999998</c:v>
                </c:pt>
                <c:pt idx="325">
                  <c:v>9.2585999999999995</c:v>
                </c:pt>
                <c:pt idx="326">
                  <c:v>9.5370000000000008</c:v>
                </c:pt>
                <c:pt idx="327">
                  <c:v>8.8638000000000012</c:v>
                </c:pt>
                <c:pt idx="328">
                  <c:v>12.506200000000002</c:v>
                </c:pt>
                <c:pt idx="329">
                  <c:v>9.5741999999999994</c:v>
                </c:pt>
                <c:pt idx="330">
                  <c:v>8.1973999999999982</c:v>
                </c:pt>
                <c:pt idx="331">
                  <c:v>8.0383999999999993</c:v>
                </c:pt>
                <c:pt idx="332">
                  <c:v>7.8342000000000001</c:v>
                </c:pt>
                <c:pt idx="333">
                  <c:v>4.2018000000000004</c:v>
                </c:pt>
                <c:pt idx="334">
                  <c:v>5.0229999999999997</c:v>
                </c:pt>
                <c:pt idx="335">
                  <c:v>9.6560000000000006</c:v>
                </c:pt>
                <c:pt idx="336">
                  <c:v>10.6082</c:v>
                </c:pt>
                <c:pt idx="337">
                  <c:v>11.381399999999999</c:v>
                </c:pt>
                <c:pt idx="338">
                  <c:v>11.2768</c:v>
                </c:pt>
                <c:pt idx="339">
                  <c:v>9.0969999999999978</c:v>
                </c:pt>
                <c:pt idx="340">
                  <c:v>4.6313999999999993</c:v>
                </c:pt>
                <c:pt idx="341">
                  <c:v>6.9189999999999996</c:v>
                </c:pt>
                <c:pt idx="342">
                  <c:v>6.1123999999999992</c:v>
                </c:pt>
                <c:pt idx="343">
                  <c:v>6.0736000000000008</c:v>
                </c:pt>
                <c:pt idx="344">
                  <c:v>6.85</c:v>
                </c:pt>
                <c:pt idx="345">
                  <c:v>13.2476</c:v>
                </c:pt>
                <c:pt idx="346">
                  <c:v>9.9809999999999999</c:v>
                </c:pt>
                <c:pt idx="347">
                  <c:v>9.7210000000000001</c:v>
                </c:pt>
                <c:pt idx="348">
                  <c:v>10.126000000000001</c:v>
                </c:pt>
                <c:pt idx="349">
                  <c:v>9.49</c:v>
                </c:pt>
                <c:pt idx="350">
                  <c:v>2.8356000000000003</c:v>
                </c:pt>
                <c:pt idx="351">
                  <c:v>2.6558000000000002</c:v>
                </c:pt>
                <c:pt idx="352">
                  <c:v>2.8546</c:v>
                </c:pt>
                <c:pt idx="353">
                  <c:v>4.8284000000000002</c:v>
                </c:pt>
                <c:pt idx="354">
                  <c:v>4.2799999999999994</c:v>
                </c:pt>
                <c:pt idx="355">
                  <c:v>4.0884</c:v>
                </c:pt>
                <c:pt idx="356">
                  <c:v>5.6692</c:v>
                </c:pt>
                <c:pt idx="357">
                  <c:v>6.8217999999999988</c:v>
                </c:pt>
                <c:pt idx="358">
                  <c:v>4.7935999999999996</c:v>
                </c:pt>
                <c:pt idx="359">
                  <c:v>5.0225999999999988</c:v>
                </c:pt>
                <c:pt idx="360">
                  <c:v>5.134199999999999</c:v>
                </c:pt>
                <c:pt idx="361">
                  <c:v>3.7992000000000004</c:v>
                </c:pt>
                <c:pt idx="362">
                  <c:v>2.6406000000000001</c:v>
                </c:pt>
                <c:pt idx="363">
                  <c:v>2.3193999999999999</c:v>
                </c:pt>
                <c:pt idx="364">
                  <c:v>2.5336000000000003</c:v>
                </c:pt>
                <c:pt idx="365">
                  <c:v>2.839</c:v>
                </c:pt>
                <c:pt idx="366">
                  <c:v>2.6789999999999994</c:v>
                </c:pt>
                <c:pt idx="367">
                  <c:v>2.6147999999999998</c:v>
                </c:pt>
                <c:pt idx="368">
                  <c:v>3.2125999999999997</c:v>
                </c:pt>
                <c:pt idx="369">
                  <c:v>3.22</c:v>
                </c:pt>
                <c:pt idx="370">
                  <c:v>3.0083999999999995</c:v>
                </c:pt>
                <c:pt idx="371">
                  <c:v>3.2164000000000001</c:v>
                </c:pt>
                <c:pt idx="372">
                  <c:v>3.6917999999999997</c:v>
                </c:pt>
                <c:pt idx="373">
                  <c:v>3.2450000000000001</c:v>
                </c:pt>
                <c:pt idx="374">
                  <c:v>3.2256</c:v>
                </c:pt>
                <c:pt idx="375">
                  <c:v>4.0077999999999996</c:v>
                </c:pt>
                <c:pt idx="376">
                  <c:v>4.0815999999999999</c:v>
                </c:pt>
                <c:pt idx="377">
                  <c:v>3.6775999999999995</c:v>
                </c:pt>
                <c:pt idx="378">
                  <c:v>3.6057999999999999</c:v>
                </c:pt>
                <c:pt idx="379">
                  <c:v>3.6362000000000001</c:v>
                </c:pt>
                <c:pt idx="380">
                  <c:v>2.9104000000000001</c:v>
                </c:pt>
                <c:pt idx="381">
                  <c:v>2.6583999999999999</c:v>
                </c:pt>
                <c:pt idx="382">
                  <c:v>2.6478000000000002</c:v>
                </c:pt>
                <c:pt idx="383">
                  <c:v>2.4991999999999996</c:v>
                </c:pt>
                <c:pt idx="384">
                  <c:v>4.8498000000000001</c:v>
                </c:pt>
                <c:pt idx="385">
                  <c:v>6.9521999999999995</c:v>
                </c:pt>
                <c:pt idx="386">
                  <c:v>9.7211999999999996</c:v>
                </c:pt>
                <c:pt idx="387">
                  <c:v>11.185400000000001</c:v>
                </c:pt>
                <c:pt idx="388">
                  <c:v>11.36</c:v>
                </c:pt>
                <c:pt idx="389">
                  <c:v>8.9773999999999994</c:v>
                </c:pt>
                <c:pt idx="390">
                  <c:v>7.9507500000000002</c:v>
                </c:pt>
                <c:pt idx="391">
                  <c:v>4.6712499999999997</c:v>
                </c:pt>
                <c:pt idx="392">
                  <c:v>2.8929999999999998</c:v>
                </c:pt>
                <c:pt idx="393">
                  <c:v>2.9217499999999998</c:v>
                </c:pt>
                <c:pt idx="394">
                  <c:v>2.85175</c:v>
                </c:pt>
                <c:pt idx="395">
                  <c:v>3.4602000000000004</c:v>
                </c:pt>
                <c:pt idx="396">
                  <c:v>7.7115999999999998</c:v>
                </c:pt>
                <c:pt idx="397">
                  <c:v>9.7570000000000014</c:v>
                </c:pt>
                <c:pt idx="398">
                  <c:v>10.712</c:v>
                </c:pt>
                <c:pt idx="399">
                  <c:v>10.827400000000001</c:v>
                </c:pt>
                <c:pt idx="400">
                  <c:v>12.060749999999999</c:v>
                </c:pt>
                <c:pt idx="401">
                  <c:v>7.5839999999999996</c:v>
                </c:pt>
                <c:pt idx="402">
                  <c:v>7.9282500000000002</c:v>
                </c:pt>
                <c:pt idx="403">
                  <c:v>8.8787500000000001</c:v>
                </c:pt>
                <c:pt idx="404">
                  <c:v>8.6442499999999995</c:v>
                </c:pt>
                <c:pt idx="405">
                  <c:v>7.3253999999999992</c:v>
                </c:pt>
                <c:pt idx="406">
                  <c:v>6.7462</c:v>
                </c:pt>
                <c:pt idx="407">
                  <c:v>7.5240000000000009</c:v>
                </c:pt>
                <c:pt idx="408">
                  <c:v>12.427200000000001</c:v>
                </c:pt>
                <c:pt idx="409">
                  <c:v>13.110400000000002</c:v>
                </c:pt>
                <c:pt idx="410">
                  <c:v>14.9148</c:v>
                </c:pt>
                <c:pt idx="411">
                  <c:v>14.807399999999998</c:v>
                </c:pt>
                <c:pt idx="412">
                  <c:v>11.613800000000001</c:v>
                </c:pt>
                <c:pt idx="413">
                  <c:v>4.9573999999999998</c:v>
                </c:pt>
                <c:pt idx="414">
                  <c:v>4.4047999999999998</c:v>
                </c:pt>
              </c:numCache>
            </c:numRef>
          </c:val>
          <c:smooth val="0"/>
          <c:extLst>
            <c:ext xmlns:c16="http://schemas.microsoft.com/office/drawing/2014/chart" uri="{C3380CC4-5D6E-409C-BE32-E72D297353CC}">
              <c16:uniqueId val="{00000000-547B-FD43-995A-0B10AB31ECEB}"/>
            </c:ext>
          </c:extLst>
        </c:ser>
        <c:dLbls>
          <c:showLegendKey val="0"/>
          <c:showVal val="0"/>
          <c:showCatName val="0"/>
          <c:showSerName val="0"/>
          <c:showPercent val="0"/>
          <c:showBubbleSize val="0"/>
        </c:dLbls>
        <c:smooth val="0"/>
        <c:axId val="1280652791"/>
        <c:axId val="98303335"/>
      </c:lineChart>
      <c:dateAx>
        <c:axId val="1280652791"/>
        <c:scaling>
          <c:orientation val="minMax"/>
          <c:min val="42472"/>
        </c:scaling>
        <c:delete val="0"/>
        <c:axPos val="b"/>
        <c:numFmt formatCode="d\-mmm\-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noFill/>
                <a:latin typeface="+mn-lt"/>
                <a:ea typeface="+mn-ea"/>
                <a:cs typeface="+mn-cs"/>
              </a:defRPr>
            </a:pPr>
            <a:endParaRPr lang="en-US"/>
          </a:p>
        </c:txPr>
        <c:crossAx val="98303335"/>
        <c:crosses val="autoZero"/>
        <c:auto val="1"/>
        <c:lblOffset val="100"/>
        <c:baseTimeUnit val="days"/>
        <c:majorUnit val="1"/>
        <c:majorTimeUnit val="years"/>
        <c:minorUnit val="1"/>
        <c:minorTimeUnit val="years"/>
      </c:dateAx>
      <c:valAx>
        <c:axId val="98303335"/>
        <c:scaling>
          <c:orientation val="minMax"/>
          <c:min val="0"/>
        </c:scaling>
        <c:delete val="0"/>
        <c:axPos val="l"/>
        <c:numFmt formatCode="General" sourceLinked="1"/>
        <c:majorTickMark val="out"/>
        <c:minorTickMark val="none"/>
        <c:tickLblPos val="nextTo"/>
        <c:spPr>
          <a:noFill/>
          <a:ln>
            <a:solidFill>
              <a:schemeClr val="bg2">
                <a:lumMod val="90000"/>
              </a:schemeClr>
            </a:solidFill>
          </a:ln>
          <a:effectLst/>
        </c:spPr>
        <c:txPr>
          <a:bodyPr rot="-60000000" spcFirstLastPara="1" vertOverflow="ellipsis" vert="horz" wrap="square" anchor="ctr" anchorCtr="1"/>
          <a:lstStyle/>
          <a:p>
            <a:pPr>
              <a:defRPr sz="900" b="0" i="0" u="none" strike="noStrike" kern="1200" baseline="0">
                <a:noFill/>
                <a:latin typeface="Century Gothic" panose="020B0502020202020204" pitchFamily="34" charset="0"/>
                <a:ea typeface="+mn-ea"/>
                <a:cs typeface="+mn-cs"/>
              </a:defRPr>
            </a:pPr>
            <a:endParaRPr lang="en-US"/>
          </a:p>
        </c:txPr>
        <c:crossAx val="1280652791"/>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3.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5.svg"/><Relationship Id="rId1" Type="http://schemas.openxmlformats.org/officeDocument/2006/relationships/image" Target="../media/image44.png"/><Relationship Id="rId6" Type="http://schemas.openxmlformats.org/officeDocument/2006/relationships/image" Target="../media/image49.svg"/><Relationship Id="rId5" Type="http://schemas.openxmlformats.org/officeDocument/2006/relationships/image" Target="../media/image48.png"/><Relationship Id="rId10" Type="http://schemas.openxmlformats.org/officeDocument/2006/relationships/image" Target="../media/image53.svg"/><Relationship Id="rId4" Type="http://schemas.openxmlformats.org/officeDocument/2006/relationships/image" Target="../media/image47.svg"/><Relationship Id="rId9" Type="http://schemas.openxmlformats.org/officeDocument/2006/relationships/image" Target="../media/image52.png"/></Relationships>
</file>

<file path=ppt/diagrams/_rels/drawing3.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5.svg"/><Relationship Id="rId1" Type="http://schemas.openxmlformats.org/officeDocument/2006/relationships/image" Target="../media/image44.png"/><Relationship Id="rId6" Type="http://schemas.openxmlformats.org/officeDocument/2006/relationships/image" Target="../media/image49.svg"/><Relationship Id="rId5" Type="http://schemas.openxmlformats.org/officeDocument/2006/relationships/image" Target="../media/image48.png"/><Relationship Id="rId10" Type="http://schemas.openxmlformats.org/officeDocument/2006/relationships/image" Target="../media/image53.svg"/><Relationship Id="rId4" Type="http://schemas.openxmlformats.org/officeDocument/2006/relationships/image" Target="../media/image47.svg"/><Relationship Id="rId9" Type="http://schemas.openxmlformats.org/officeDocument/2006/relationships/image" Target="../media/image52.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E317C4D-DD3C-4BA3-A922-9C1D92ACAB9A}" type="doc">
      <dgm:prSet loTypeId="urn:microsoft.com/office/officeart/2005/8/layout/process5" loCatId="process" qsTypeId="urn:microsoft.com/office/officeart/2005/8/quickstyle/simple1" qsCatId="simple" csTypeId="urn:microsoft.com/office/officeart/2005/8/colors/accent1_2" csCatId="accent1" phldr="1"/>
      <dgm:spPr/>
      <dgm:t>
        <a:bodyPr/>
        <a:lstStyle/>
        <a:p>
          <a:endParaRPr lang="en-US"/>
        </a:p>
      </dgm:t>
    </dgm:pt>
    <dgm:pt modelId="{DE56021A-7C9F-4B84-9AF3-1771A74037E8}">
      <dgm:prSet phldrT="[Text]" phldr="0"/>
      <dgm:spPr>
        <a:solidFill>
          <a:srgbClr val="5372B3"/>
        </a:solidFill>
      </dgm:spPr>
      <dgm:t>
        <a:bodyPr/>
        <a:lstStyle/>
        <a:p>
          <a:pPr rtl="0"/>
          <a:r>
            <a:rPr lang="en-US" dirty="0">
              <a:latin typeface="Century Gothic"/>
            </a:rPr>
            <a:t>PlanetScope imagery</a:t>
          </a:r>
        </a:p>
      </dgm:t>
    </dgm:pt>
    <dgm:pt modelId="{3B462DD0-0A01-4DD4-AD34-E5CCA0E872FE}" type="parTrans" cxnId="{2F6DBF00-9EFF-4051-9A3A-26F39E23C230}">
      <dgm:prSet/>
      <dgm:spPr/>
      <dgm:t>
        <a:bodyPr/>
        <a:lstStyle/>
        <a:p>
          <a:endParaRPr lang="en-US"/>
        </a:p>
      </dgm:t>
    </dgm:pt>
    <dgm:pt modelId="{79390E99-6ADB-458E-8964-97320AA016A4}" type="sibTrans" cxnId="{2F6DBF00-9EFF-4051-9A3A-26F39E23C230}">
      <dgm:prSet/>
      <dgm:spPr/>
      <dgm:t>
        <a:bodyPr/>
        <a:lstStyle/>
        <a:p>
          <a:endParaRPr lang="en-US" dirty="0"/>
        </a:p>
      </dgm:t>
    </dgm:pt>
    <dgm:pt modelId="{5C4DC6F1-56C5-4595-8C00-7DD2DAE9CFAA}">
      <dgm:prSet phldrT="[Text]" phldr="0"/>
      <dgm:spPr>
        <a:solidFill>
          <a:srgbClr val="5372B3"/>
        </a:solidFill>
      </dgm:spPr>
      <dgm:t>
        <a:bodyPr/>
        <a:lstStyle/>
        <a:p>
          <a:pPr rtl="0"/>
          <a:r>
            <a:rPr lang="en-US" dirty="0">
              <a:latin typeface="Century Gothic"/>
            </a:rPr>
            <a:t>NDWI </a:t>
          </a:r>
        </a:p>
      </dgm:t>
    </dgm:pt>
    <dgm:pt modelId="{D22155EC-27F3-47D8-8D7E-9F1B6146D7EA}" type="parTrans" cxnId="{4CD91D01-70AB-40EC-AE7A-A60909B12C2A}">
      <dgm:prSet/>
      <dgm:spPr/>
      <dgm:t>
        <a:bodyPr/>
        <a:lstStyle/>
        <a:p>
          <a:endParaRPr lang="en-US"/>
        </a:p>
      </dgm:t>
    </dgm:pt>
    <dgm:pt modelId="{76985D3E-DBC0-4814-BC6E-C0BC65ACA80C}" type="sibTrans" cxnId="{4CD91D01-70AB-40EC-AE7A-A60909B12C2A}">
      <dgm:prSet/>
      <dgm:spPr/>
      <dgm:t>
        <a:bodyPr/>
        <a:lstStyle/>
        <a:p>
          <a:endParaRPr lang="en-US" dirty="0"/>
        </a:p>
      </dgm:t>
    </dgm:pt>
    <dgm:pt modelId="{6F416851-D666-40BD-AA35-07863ACAF891}">
      <dgm:prSet phldrT="[Text]"/>
      <dgm:spPr>
        <a:solidFill>
          <a:srgbClr val="5372B3"/>
        </a:solidFill>
      </dgm:spPr>
      <dgm:t>
        <a:bodyPr/>
        <a:lstStyle/>
        <a:p>
          <a:pPr rtl="0"/>
          <a:r>
            <a:rPr lang="en-US" dirty="0">
              <a:latin typeface="Century Gothic"/>
            </a:rPr>
            <a:t>NDWI land extraction</a:t>
          </a:r>
        </a:p>
      </dgm:t>
    </dgm:pt>
    <dgm:pt modelId="{C5B30041-E742-481D-8369-29BF3879946C}" type="parTrans" cxnId="{476ADEFA-D8B7-4CC4-9F89-590046BACDF3}">
      <dgm:prSet/>
      <dgm:spPr/>
      <dgm:t>
        <a:bodyPr/>
        <a:lstStyle/>
        <a:p>
          <a:endParaRPr lang="en-US"/>
        </a:p>
      </dgm:t>
    </dgm:pt>
    <dgm:pt modelId="{CB7A18B1-86AC-4AED-A8EA-A7DA256CFADA}" type="sibTrans" cxnId="{476ADEFA-D8B7-4CC4-9F89-590046BACDF3}">
      <dgm:prSet/>
      <dgm:spPr/>
      <dgm:t>
        <a:bodyPr/>
        <a:lstStyle/>
        <a:p>
          <a:endParaRPr lang="en-US" dirty="0"/>
        </a:p>
      </dgm:t>
    </dgm:pt>
    <dgm:pt modelId="{C2AFCF44-D88B-4A98-93EB-E8DF63C8D9FA}">
      <dgm:prSet phldrT="[Text]"/>
      <dgm:spPr>
        <a:solidFill>
          <a:srgbClr val="5372B3"/>
        </a:solidFill>
      </dgm:spPr>
      <dgm:t>
        <a:bodyPr/>
        <a:lstStyle/>
        <a:p>
          <a:pPr rtl="0"/>
          <a:r>
            <a:rPr lang="en-US" dirty="0">
              <a:latin typeface="Century Gothic"/>
            </a:rPr>
            <a:t>Raster to polygon conversion</a:t>
          </a:r>
        </a:p>
      </dgm:t>
    </dgm:pt>
    <dgm:pt modelId="{9BB32678-39F3-4A29-A4E7-B7DD0BBD6B84}" type="parTrans" cxnId="{9823B503-F5CE-4EA1-8E00-B7C155C9B6FB}">
      <dgm:prSet/>
      <dgm:spPr/>
      <dgm:t>
        <a:bodyPr/>
        <a:lstStyle/>
        <a:p>
          <a:endParaRPr lang="en-US"/>
        </a:p>
      </dgm:t>
    </dgm:pt>
    <dgm:pt modelId="{2BA97FE4-29BE-4E89-B2ED-536F3C05576A}" type="sibTrans" cxnId="{9823B503-F5CE-4EA1-8E00-B7C155C9B6FB}">
      <dgm:prSet/>
      <dgm:spPr/>
      <dgm:t>
        <a:bodyPr/>
        <a:lstStyle/>
        <a:p>
          <a:endParaRPr lang="en-US" dirty="0"/>
        </a:p>
      </dgm:t>
    </dgm:pt>
    <dgm:pt modelId="{D309FDBF-169B-4038-8F9C-C6E14BCBD906}">
      <dgm:prSet phldrT="[Text]"/>
      <dgm:spPr>
        <a:solidFill>
          <a:srgbClr val="5372B3"/>
        </a:solidFill>
      </dgm:spPr>
      <dgm:t>
        <a:bodyPr/>
        <a:lstStyle/>
        <a:p>
          <a:pPr rtl="0"/>
          <a:r>
            <a:rPr lang="en-US" dirty="0">
              <a:latin typeface="Century Gothic"/>
            </a:rPr>
            <a:t>Polygon to line conversion</a:t>
          </a:r>
        </a:p>
      </dgm:t>
    </dgm:pt>
    <dgm:pt modelId="{E33DF076-A322-4D35-A9B2-29A9BDEB64BE}" type="parTrans" cxnId="{81766230-89EA-4710-8DB8-7D5A910E47A3}">
      <dgm:prSet/>
      <dgm:spPr/>
      <dgm:t>
        <a:bodyPr/>
        <a:lstStyle/>
        <a:p>
          <a:endParaRPr lang="en-US"/>
        </a:p>
      </dgm:t>
    </dgm:pt>
    <dgm:pt modelId="{9ECC396B-46BD-49B5-8CBD-7775DA3CCA82}" type="sibTrans" cxnId="{81766230-89EA-4710-8DB8-7D5A910E47A3}">
      <dgm:prSet/>
      <dgm:spPr/>
      <dgm:t>
        <a:bodyPr/>
        <a:lstStyle/>
        <a:p>
          <a:endParaRPr lang="en-US" dirty="0"/>
        </a:p>
      </dgm:t>
    </dgm:pt>
    <dgm:pt modelId="{BA675DDD-1826-4416-B0DA-49A50DDDA975}">
      <dgm:prSet phldr="0"/>
      <dgm:spPr>
        <a:solidFill>
          <a:srgbClr val="FFC000"/>
        </a:solidFill>
      </dgm:spPr>
      <dgm:t>
        <a:bodyPr/>
        <a:lstStyle/>
        <a:p>
          <a:pPr rtl="0"/>
          <a:r>
            <a:rPr lang="en-US" dirty="0">
              <a:latin typeface="Century Gothic"/>
            </a:rPr>
            <a:t>Calculate distance and area</a:t>
          </a:r>
        </a:p>
      </dgm:t>
    </dgm:pt>
    <dgm:pt modelId="{B2EF25C8-62FF-4300-9D82-D2AF8E02F755}" type="parTrans" cxnId="{A56DC0D2-B1BF-46DC-B4F0-449D4A8AF9F2}">
      <dgm:prSet/>
      <dgm:spPr/>
      <dgm:t>
        <a:bodyPr/>
        <a:lstStyle/>
        <a:p>
          <a:endParaRPr lang="en-US"/>
        </a:p>
      </dgm:t>
    </dgm:pt>
    <dgm:pt modelId="{249B3E94-9B42-4A0C-AC60-440625323F35}" type="sibTrans" cxnId="{A56DC0D2-B1BF-46DC-B4F0-449D4A8AF9F2}">
      <dgm:prSet/>
      <dgm:spPr/>
      <dgm:t>
        <a:bodyPr/>
        <a:lstStyle/>
        <a:p>
          <a:endParaRPr lang="en-US"/>
        </a:p>
      </dgm:t>
    </dgm:pt>
    <dgm:pt modelId="{A2FF65DB-C1A6-FB4B-893C-D61E80234ECF}" type="pres">
      <dgm:prSet presAssocID="{4E317C4D-DD3C-4BA3-A922-9C1D92ACAB9A}" presName="diagram" presStyleCnt="0">
        <dgm:presLayoutVars>
          <dgm:dir/>
          <dgm:resizeHandles val="exact"/>
        </dgm:presLayoutVars>
      </dgm:prSet>
      <dgm:spPr/>
    </dgm:pt>
    <dgm:pt modelId="{5B4491AB-08F0-0A4A-B4EA-D7BEE8DE88D1}" type="pres">
      <dgm:prSet presAssocID="{DE56021A-7C9F-4B84-9AF3-1771A74037E8}" presName="node" presStyleLbl="node1" presStyleIdx="0" presStyleCnt="6">
        <dgm:presLayoutVars>
          <dgm:bulletEnabled val="1"/>
        </dgm:presLayoutVars>
      </dgm:prSet>
      <dgm:spPr/>
    </dgm:pt>
    <dgm:pt modelId="{3BBA6757-C70A-9748-B3B4-1481ACF7F26A}" type="pres">
      <dgm:prSet presAssocID="{79390E99-6ADB-458E-8964-97320AA016A4}" presName="sibTrans" presStyleLbl="sibTrans2D1" presStyleIdx="0" presStyleCnt="5"/>
      <dgm:spPr/>
    </dgm:pt>
    <dgm:pt modelId="{EA5DC914-1411-114E-92F7-F1A48CAD4EC4}" type="pres">
      <dgm:prSet presAssocID="{79390E99-6ADB-458E-8964-97320AA016A4}" presName="connectorText" presStyleLbl="sibTrans2D1" presStyleIdx="0" presStyleCnt="5"/>
      <dgm:spPr/>
    </dgm:pt>
    <dgm:pt modelId="{ED2E4658-AF86-CA4E-B4E0-0B234B8BE583}" type="pres">
      <dgm:prSet presAssocID="{5C4DC6F1-56C5-4595-8C00-7DD2DAE9CFAA}" presName="node" presStyleLbl="node1" presStyleIdx="1" presStyleCnt="6">
        <dgm:presLayoutVars>
          <dgm:bulletEnabled val="1"/>
        </dgm:presLayoutVars>
      </dgm:prSet>
      <dgm:spPr/>
    </dgm:pt>
    <dgm:pt modelId="{205206BA-914C-D54F-B924-09E9A8E690CB}" type="pres">
      <dgm:prSet presAssocID="{76985D3E-DBC0-4814-BC6E-C0BC65ACA80C}" presName="sibTrans" presStyleLbl="sibTrans2D1" presStyleIdx="1" presStyleCnt="5"/>
      <dgm:spPr/>
    </dgm:pt>
    <dgm:pt modelId="{356B9749-E36A-0448-B681-E49442CDCD07}" type="pres">
      <dgm:prSet presAssocID="{76985D3E-DBC0-4814-BC6E-C0BC65ACA80C}" presName="connectorText" presStyleLbl="sibTrans2D1" presStyleIdx="1" presStyleCnt="5"/>
      <dgm:spPr/>
    </dgm:pt>
    <dgm:pt modelId="{95D1E15F-4084-0944-B690-1C354565B572}" type="pres">
      <dgm:prSet presAssocID="{6F416851-D666-40BD-AA35-07863ACAF891}" presName="node" presStyleLbl="node1" presStyleIdx="2" presStyleCnt="6">
        <dgm:presLayoutVars>
          <dgm:bulletEnabled val="1"/>
        </dgm:presLayoutVars>
      </dgm:prSet>
      <dgm:spPr/>
    </dgm:pt>
    <dgm:pt modelId="{AF80BFE8-C120-3845-AB79-120120F55A9F}" type="pres">
      <dgm:prSet presAssocID="{CB7A18B1-86AC-4AED-A8EA-A7DA256CFADA}" presName="sibTrans" presStyleLbl="sibTrans2D1" presStyleIdx="2" presStyleCnt="5"/>
      <dgm:spPr/>
    </dgm:pt>
    <dgm:pt modelId="{D524CAD8-6FF7-8840-8933-A93A07A8E814}" type="pres">
      <dgm:prSet presAssocID="{CB7A18B1-86AC-4AED-A8EA-A7DA256CFADA}" presName="connectorText" presStyleLbl="sibTrans2D1" presStyleIdx="2" presStyleCnt="5"/>
      <dgm:spPr/>
    </dgm:pt>
    <dgm:pt modelId="{2829CC2E-6D97-7E4C-B3F2-B34C80ABAD36}" type="pres">
      <dgm:prSet presAssocID="{C2AFCF44-D88B-4A98-93EB-E8DF63C8D9FA}" presName="node" presStyleLbl="node1" presStyleIdx="3" presStyleCnt="6">
        <dgm:presLayoutVars>
          <dgm:bulletEnabled val="1"/>
        </dgm:presLayoutVars>
      </dgm:prSet>
      <dgm:spPr/>
    </dgm:pt>
    <dgm:pt modelId="{40B0E447-9BE4-504C-B4D1-D7F41372F4C6}" type="pres">
      <dgm:prSet presAssocID="{2BA97FE4-29BE-4E89-B2ED-536F3C05576A}" presName="sibTrans" presStyleLbl="sibTrans2D1" presStyleIdx="3" presStyleCnt="5"/>
      <dgm:spPr/>
    </dgm:pt>
    <dgm:pt modelId="{09A00AAD-EDAB-C742-8F9A-602DCF32EBB1}" type="pres">
      <dgm:prSet presAssocID="{2BA97FE4-29BE-4E89-B2ED-536F3C05576A}" presName="connectorText" presStyleLbl="sibTrans2D1" presStyleIdx="3" presStyleCnt="5"/>
      <dgm:spPr/>
    </dgm:pt>
    <dgm:pt modelId="{E10F9182-F143-1F46-A7D0-2A214363CC51}" type="pres">
      <dgm:prSet presAssocID="{D309FDBF-169B-4038-8F9C-C6E14BCBD906}" presName="node" presStyleLbl="node1" presStyleIdx="4" presStyleCnt="6">
        <dgm:presLayoutVars>
          <dgm:bulletEnabled val="1"/>
        </dgm:presLayoutVars>
      </dgm:prSet>
      <dgm:spPr/>
    </dgm:pt>
    <dgm:pt modelId="{38790AA9-5393-1146-9FD6-751847F82FAF}" type="pres">
      <dgm:prSet presAssocID="{9ECC396B-46BD-49B5-8CBD-7775DA3CCA82}" presName="sibTrans" presStyleLbl="sibTrans2D1" presStyleIdx="4" presStyleCnt="5"/>
      <dgm:spPr/>
    </dgm:pt>
    <dgm:pt modelId="{1280088B-813D-CC42-892A-ABBE9C5E5AD7}" type="pres">
      <dgm:prSet presAssocID="{9ECC396B-46BD-49B5-8CBD-7775DA3CCA82}" presName="connectorText" presStyleLbl="sibTrans2D1" presStyleIdx="4" presStyleCnt="5"/>
      <dgm:spPr/>
    </dgm:pt>
    <dgm:pt modelId="{0EEA0A1E-2693-BD44-A7AD-6749415FA399}" type="pres">
      <dgm:prSet presAssocID="{BA675DDD-1826-4416-B0DA-49A50DDDA975}" presName="node" presStyleLbl="node1" presStyleIdx="5" presStyleCnt="6">
        <dgm:presLayoutVars>
          <dgm:bulletEnabled val="1"/>
        </dgm:presLayoutVars>
      </dgm:prSet>
      <dgm:spPr/>
    </dgm:pt>
  </dgm:ptLst>
  <dgm:cxnLst>
    <dgm:cxn modelId="{2F6DBF00-9EFF-4051-9A3A-26F39E23C230}" srcId="{4E317C4D-DD3C-4BA3-A922-9C1D92ACAB9A}" destId="{DE56021A-7C9F-4B84-9AF3-1771A74037E8}" srcOrd="0" destOrd="0" parTransId="{3B462DD0-0A01-4DD4-AD34-E5CCA0E872FE}" sibTransId="{79390E99-6ADB-458E-8964-97320AA016A4}"/>
    <dgm:cxn modelId="{4CD91D01-70AB-40EC-AE7A-A60909B12C2A}" srcId="{4E317C4D-DD3C-4BA3-A922-9C1D92ACAB9A}" destId="{5C4DC6F1-56C5-4595-8C00-7DD2DAE9CFAA}" srcOrd="1" destOrd="0" parTransId="{D22155EC-27F3-47D8-8D7E-9F1B6146D7EA}" sibTransId="{76985D3E-DBC0-4814-BC6E-C0BC65ACA80C}"/>
    <dgm:cxn modelId="{9823B503-F5CE-4EA1-8E00-B7C155C9B6FB}" srcId="{4E317C4D-DD3C-4BA3-A922-9C1D92ACAB9A}" destId="{C2AFCF44-D88B-4A98-93EB-E8DF63C8D9FA}" srcOrd="3" destOrd="0" parTransId="{9BB32678-39F3-4A29-A4E7-B7DD0BBD6B84}" sibTransId="{2BA97FE4-29BE-4E89-B2ED-536F3C05576A}"/>
    <dgm:cxn modelId="{D56C3605-94A1-2C4D-8C57-B6A09196D6E0}" type="presOf" srcId="{D309FDBF-169B-4038-8F9C-C6E14BCBD906}" destId="{E10F9182-F143-1F46-A7D0-2A214363CC51}" srcOrd="0" destOrd="0" presId="urn:microsoft.com/office/officeart/2005/8/layout/process5"/>
    <dgm:cxn modelId="{10BF6022-7AE4-434D-944F-AD6D959B84FC}" type="presOf" srcId="{2BA97FE4-29BE-4E89-B2ED-536F3C05576A}" destId="{09A00AAD-EDAB-C742-8F9A-602DCF32EBB1}" srcOrd="1" destOrd="0" presId="urn:microsoft.com/office/officeart/2005/8/layout/process5"/>
    <dgm:cxn modelId="{FF06D32C-BA61-5C46-989D-15917D563CE6}" type="presOf" srcId="{76985D3E-DBC0-4814-BC6E-C0BC65ACA80C}" destId="{205206BA-914C-D54F-B924-09E9A8E690CB}" srcOrd="0" destOrd="0" presId="urn:microsoft.com/office/officeart/2005/8/layout/process5"/>
    <dgm:cxn modelId="{81766230-89EA-4710-8DB8-7D5A910E47A3}" srcId="{4E317C4D-DD3C-4BA3-A922-9C1D92ACAB9A}" destId="{D309FDBF-169B-4038-8F9C-C6E14BCBD906}" srcOrd="4" destOrd="0" parTransId="{E33DF076-A322-4D35-A9B2-29A9BDEB64BE}" sibTransId="{9ECC396B-46BD-49B5-8CBD-7775DA3CCA82}"/>
    <dgm:cxn modelId="{A8A01845-C012-404B-AC20-12E10357CD54}" type="presOf" srcId="{CB7A18B1-86AC-4AED-A8EA-A7DA256CFADA}" destId="{AF80BFE8-C120-3845-AB79-120120F55A9F}" srcOrd="0" destOrd="0" presId="urn:microsoft.com/office/officeart/2005/8/layout/process5"/>
    <dgm:cxn modelId="{7AB14C69-D3F1-B542-A7AD-DD1542691131}" type="presOf" srcId="{79390E99-6ADB-458E-8964-97320AA016A4}" destId="{3BBA6757-C70A-9748-B3B4-1481ACF7F26A}" srcOrd="0" destOrd="0" presId="urn:microsoft.com/office/officeart/2005/8/layout/process5"/>
    <dgm:cxn modelId="{46389B6C-5E56-AB40-856D-B35E44ACBFCD}" type="presOf" srcId="{79390E99-6ADB-458E-8964-97320AA016A4}" destId="{EA5DC914-1411-114E-92F7-F1A48CAD4EC4}" srcOrd="1" destOrd="0" presId="urn:microsoft.com/office/officeart/2005/8/layout/process5"/>
    <dgm:cxn modelId="{1F8EDB4D-82FA-314D-92B7-5160F463B4C3}" type="presOf" srcId="{CB7A18B1-86AC-4AED-A8EA-A7DA256CFADA}" destId="{D524CAD8-6FF7-8840-8933-A93A07A8E814}" srcOrd="1" destOrd="0" presId="urn:microsoft.com/office/officeart/2005/8/layout/process5"/>
    <dgm:cxn modelId="{F7121776-E5A4-7040-B060-EE1E82247C98}" type="presOf" srcId="{4E317C4D-DD3C-4BA3-A922-9C1D92ACAB9A}" destId="{A2FF65DB-C1A6-FB4B-893C-D61E80234ECF}" srcOrd="0" destOrd="0" presId="urn:microsoft.com/office/officeart/2005/8/layout/process5"/>
    <dgm:cxn modelId="{000F2256-9BDF-2F46-BC43-0206EE0EE85D}" type="presOf" srcId="{C2AFCF44-D88B-4A98-93EB-E8DF63C8D9FA}" destId="{2829CC2E-6D97-7E4C-B3F2-B34C80ABAD36}" srcOrd="0" destOrd="0" presId="urn:microsoft.com/office/officeart/2005/8/layout/process5"/>
    <dgm:cxn modelId="{026BA676-1DDF-0F46-A061-EDC6512E4612}" type="presOf" srcId="{2BA97FE4-29BE-4E89-B2ED-536F3C05576A}" destId="{40B0E447-9BE4-504C-B4D1-D7F41372F4C6}" srcOrd="0" destOrd="0" presId="urn:microsoft.com/office/officeart/2005/8/layout/process5"/>
    <dgm:cxn modelId="{A174B076-6D8A-C441-9F61-55E39B2D366B}" type="presOf" srcId="{5C4DC6F1-56C5-4595-8C00-7DD2DAE9CFAA}" destId="{ED2E4658-AF86-CA4E-B4E0-0B234B8BE583}" srcOrd="0" destOrd="0" presId="urn:microsoft.com/office/officeart/2005/8/layout/process5"/>
    <dgm:cxn modelId="{B7B6F8A2-9DAE-8E40-9BC7-35C9037A874C}" type="presOf" srcId="{9ECC396B-46BD-49B5-8CBD-7775DA3CCA82}" destId="{1280088B-813D-CC42-892A-ABBE9C5E5AD7}" srcOrd="1" destOrd="0" presId="urn:microsoft.com/office/officeart/2005/8/layout/process5"/>
    <dgm:cxn modelId="{61BC18AA-F88B-1A46-94FA-DF87FF55F2DC}" type="presOf" srcId="{BA675DDD-1826-4416-B0DA-49A50DDDA975}" destId="{0EEA0A1E-2693-BD44-A7AD-6749415FA399}" srcOrd="0" destOrd="0" presId="urn:microsoft.com/office/officeart/2005/8/layout/process5"/>
    <dgm:cxn modelId="{36E409C1-E9CF-DC40-B10F-509AEFC23452}" type="presOf" srcId="{9ECC396B-46BD-49B5-8CBD-7775DA3CCA82}" destId="{38790AA9-5393-1146-9FD6-751847F82FAF}" srcOrd="0" destOrd="0" presId="urn:microsoft.com/office/officeart/2005/8/layout/process5"/>
    <dgm:cxn modelId="{71ACBBC1-62C6-4548-893C-93D9D3FD86F4}" type="presOf" srcId="{76985D3E-DBC0-4814-BC6E-C0BC65ACA80C}" destId="{356B9749-E36A-0448-B681-E49442CDCD07}" srcOrd="1" destOrd="0" presId="urn:microsoft.com/office/officeart/2005/8/layout/process5"/>
    <dgm:cxn modelId="{7BE536CA-36F0-424F-9286-7A0B3DB4E568}" type="presOf" srcId="{DE56021A-7C9F-4B84-9AF3-1771A74037E8}" destId="{5B4491AB-08F0-0A4A-B4EA-D7BEE8DE88D1}" srcOrd="0" destOrd="0" presId="urn:microsoft.com/office/officeart/2005/8/layout/process5"/>
    <dgm:cxn modelId="{A56DC0D2-B1BF-46DC-B4F0-449D4A8AF9F2}" srcId="{4E317C4D-DD3C-4BA3-A922-9C1D92ACAB9A}" destId="{BA675DDD-1826-4416-B0DA-49A50DDDA975}" srcOrd="5" destOrd="0" parTransId="{B2EF25C8-62FF-4300-9D82-D2AF8E02F755}" sibTransId="{249B3E94-9B42-4A0C-AC60-440625323F35}"/>
    <dgm:cxn modelId="{A97944D9-3623-B242-9520-5BC6E73AFA3A}" type="presOf" srcId="{6F416851-D666-40BD-AA35-07863ACAF891}" destId="{95D1E15F-4084-0944-B690-1C354565B572}" srcOrd="0" destOrd="0" presId="urn:microsoft.com/office/officeart/2005/8/layout/process5"/>
    <dgm:cxn modelId="{476ADEFA-D8B7-4CC4-9F89-590046BACDF3}" srcId="{4E317C4D-DD3C-4BA3-A922-9C1D92ACAB9A}" destId="{6F416851-D666-40BD-AA35-07863ACAF891}" srcOrd="2" destOrd="0" parTransId="{C5B30041-E742-481D-8369-29BF3879946C}" sibTransId="{CB7A18B1-86AC-4AED-A8EA-A7DA256CFADA}"/>
    <dgm:cxn modelId="{9AFCB8FB-29F2-7B42-8AA1-4CEF20B4C62B}" type="presParOf" srcId="{A2FF65DB-C1A6-FB4B-893C-D61E80234ECF}" destId="{5B4491AB-08F0-0A4A-B4EA-D7BEE8DE88D1}" srcOrd="0" destOrd="0" presId="urn:microsoft.com/office/officeart/2005/8/layout/process5"/>
    <dgm:cxn modelId="{2CBD1B00-83C1-9C4C-86A2-264A152235BD}" type="presParOf" srcId="{A2FF65DB-C1A6-FB4B-893C-D61E80234ECF}" destId="{3BBA6757-C70A-9748-B3B4-1481ACF7F26A}" srcOrd="1" destOrd="0" presId="urn:microsoft.com/office/officeart/2005/8/layout/process5"/>
    <dgm:cxn modelId="{37859B3D-35E3-4745-9530-665B94B7FABA}" type="presParOf" srcId="{3BBA6757-C70A-9748-B3B4-1481ACF7F26A}" destId="{EA5DC914-1411-114E-92F7-F1A48CAD4EC4}" srcOrd="0" destOrd="0" presId="urn:microsoft.com/office/officeart/2005/8/layout/process5"/>
    <dgm:cxn modelId="{A4C50D19-292C-8546-A9B5-530DE3A11609}" type="presParOf" srcId="{A2FF65DB-C1A6-FB4B-893C-D61E80234ECF}" destId="{ED2E4658-AF86-CA4E-B4E0-0B234B8BE583}" srcOrd="2" destOrd="0" presId="urn:microsoft.com/office/officeart/2005/8/layout/process5"/>
    <dgm:cxn modelId="{B5119B77-0583-FA4E-A2E3-44D4C1211706}" type="presParOf" srcId="{A2FF65DB-C1A6-FB4B-893C-D61E80234ECF}" destId="{205206BA-914C-D54F-B924-09E9A8E690CB}" srcOrd="3" destOrd="0" presId="urn:microsoft.com/office/officeart/2005/8/layout/process5"/>
    <dgm:cxn modelId="{8F117BAC-8FCC-4C4C-B45F-1A57C64A9817}" type="presParOf" srcId="{205206BA-914C-D54F-B924-09E9A8E690CB}" destId="{356B9749-E36A-0448-B681-E49442CDCD07}" srcOrd="0" destOrd="0" presId="urn:microsoft.com/office/officeart/2005/8/layout/process5"/>
    <dgm:cxn modelId="{9B6666B5-F4BB-1F4B-AD54-6FF17413F7C2}" type="presParOf" srcId="{A2FF65DB-C1A6-FB4B-893C-D61E80234ECF}" destId="{95D1E15F-4084-0944-B690-1C354565B572}" srcOrd="4" destOrd="0" presId="urn:microsoft.com/office/officeart/2005/8/layout/process5"/>
    <dgm:cxn modelId="{CDD53D8D-3ABD-5441-A1A4-E9C9E703D0A0}" type="presParOf" srcId="{A2FF65DB-C1A6-FB4B-893C-D61E80234ECF}" destId="{AF80BFE8-C120-3845-AB79-120120F55A9F}" srcOrd="5" destOrd="0" presId="urn:microsoft.com/office/officeart/2005/8/layout/process5"/>
    <dgm:cxn modelId="{DB965127-56C0-8A44-843F-B87200515637}" type="presParOf" srcId="{AF80BFE8-C120-3845-AB79-120120F55A9F}" destId="{D524CAD8-6FF7-8840-8933-A93A07A8E814}" srcOrd="0" destOrd="0" presId="urn:microsoft.com/office/officeart/2005/8/layout/process5"/>
    <dgm:cxn modelId="{669B812B-F7F9-624E-A01D-3CD140FB7FEC}" type="presParOf" srcId="{A2FF65DB-C1A6-FB4B-893C-D61E80234ECF}" destId="{2829CC2E-6D97-7E4C-B3F2-B34C80ABAD36}" srcOrd="6" destOrd="0" presId="urn:microsoft.com/office/officeart/2005/8/layout/process5"/>
    <dgm:cxn modelId="{A4B0C6E8-116A-374A-B2FA-6C206DA6FC87}" type="presParOf" srcId="{A2FF65DB-C1A6-FB4B-893C-D61E80234ECF}" destId="{40B0E447-9BE4-504C-B4D1-D7F41372F4C6}" srcOrd="7" destOrd="0" presId="urn:microsoft.com/office/officeart/2005/8/layout/process5"/>
    <dgm:cxn modelId="{78D2D6FF-2822-E44C-82D3-B52AA3C2CE00}" type="presParOf" srcId="{40B0E447-9BE4-504C-B4D1-D7F41372F4C6}" destId="{09A00AAD-EDAB-C742-8F9A-602DCF32EBB1}" srcOrd="0" destOrd="0" presId="urn:microsoft.com/office/officeart/2005/8/layout/process5"/>
    <dgm:cxn modelId="{46104990-C7D7-8A40-BDFB-D39EC846EAAB}" type="presParOf" srcId="{A2FF65DB-C1A6-FB4B-893C-D61E80234ECF}" destId="{E10F9182-F143-1F46-A7D0-2A214363CC51}" srcOrd="8" destOrd="0" presId="urn:microsoft.com/office/officeart/2005/8/layout/process5"/>
    <dgm:cxn modelId="{A3F0D28C-C630-5E42-A15A-8A763FF7CC5F}" type="presParOf" srcId="{A2FF65DB-C1A6-FB4B-893C-D61E80234ECF}" destId="{38790AA9-5393-1146-9FD6-751847F82FAF}" srcOrd="9" destOrd="0" presId="urn:microsoft.com/office/officeart/2005/8/layout/process5"/>
    <dgm:cxn modelId="{AA7D87E2-D1DB-CB49-B9BA-0D4E2A493E36}" type="presParOf" srcId="{38790AA9-5393-1146-9FD6-751847F82FAF}" destId="{1280088B-813D-CC42-892A-ABBE9C5E5AD7}" srcOrd="0" destOrd="0" presId="urn:microsoft.com/office/officeart/2005/8/layout/process5"/>
    <dgm:cxn modelId="{1F9FCBF4-B48A-204E-BF54-F037DE6CEBDD}" type="presParOf" srcId="{A2FF65DB-C1A6-FB4B-893C-D61E80234ECF}" destId="{0EEA0A1E-2693-BD44-A7AD-6749415FA399}" srcOrd="10" destOrd="0" presId="urn:microsoft.com/office/officeart/2005/8/layout/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E2142A7-89F0-EE47-8EC8-6A23CD8C4F0F}" type="doc">
      <dgm:prSet loTypeId="urn:microsoft.com/office/officeart/2005/8/layout/process5" loCatId="process" qsTypeId="urn:microsoft.com/office/officeart/2005/8/quickstyle/simple1" qsCatId="simple" csTypeId="urn:microsoft.com/office/officeart/2005/8/colors/accent1_2" csCatId="accent1" phldr="1"/>
      <dgm:spPr/>
      <dgm:t>
        <a:bodyPr/>
        <a:lstStyle/>
        <a:p>
          <a:endParaRPr lang="en-US"/>
        </a:p>
      </dgm:t>
    </dgm:pt>
    <dgm:pt modelId="{92082897-CDBD-804A-98D9-998C371BAC3E}">
      <dgm:prSet phldrT="[Text]" custT="1"/>
      <dgm:spPr>
        <a:solidFill>
          <a:srgbClr val="5372B3"/>
        </a:solidFill>
      </dgm:spPr>
      <dgm:t>
        <a:bodyPr/>
        <a:lstStyle/>
        <a:p>
          <a:r>
            <a:rPr lang="en-US" sz="1600" dirty="0">
              <a:latin typeface="Century Gothic" panose="020B0502020202020204" pitchFamily="34" charset="0"/>
            </a:rPr>
            <a:t>Utilize ORCAA</a:t>
          </a:r>
        </a:p>
      </dgm:t>
    </dgm:pt>
    <dgm:pt modelId="{1254455F-07E6-6242-AC5E-E50D8EE64ECE}" type="parTrans" cxnId="{4DB7999D-0C03-BE41-91CD-3B7361B13F3C}">
      <dgm:prSet/>
      <dgm:spPr/>
      <dgm:t>
        <a:bodyPr/>
        <a:lstStyle/>
        <a:p>
          <a:endParaRPr lang="en-US"/>
        </a:p>
      </dgm:t>
    </dgm:pt>
    <dgm:pt modelId="{48CD0896-C920-2049-AECB-CE531FCE7886}" type="sibTrans" cxnId="{4DB7999D-0C03-BE41-91CD-3B7361B13F3C}">
      <dgm:prSet/>
      <dgm:spPr/>
      <dgm:t>
        <a:bodyPr/>
        <a:lstStyle/>
        <a:p>
          <a:endParaRPr lang="en-US" dirty="0"/>
        </a:p>
      </dgm:t>
    </dgm:pt>
    <dgm:pt modelId="{14708B4D-B795-7E49-A6EB-7723A57E175B}">
      <dgm:prSet phldrT="[Text]" custT="1"/>
      <dgm:spPr>
        <a:solidFill>
          <a:srgbClr val="5372B3"/>
        </a:solidFill>
      </dgm:spPr>
      <dgm:t>
        <a:bodyPr/>
        <a:lstStyle/>
        <a:p>
          <a:r>
            <a:rPr lang="en-US" sz="1600" dirty="0">
              <a:latin typeface="Century Gothic" panose="020B0502020202020204" pitchFamily="34" charset="0"/>
            </a:rPr>
            <a:t>Import shapefile</a:t>
          </a:r>
        </a:p>
      </dgm:t>
    </dgm:pt>
    <dgm:pt modelId="{6D0DC451-370C-274A-8ADA-9467EAACDCB9}" type="parTrans" cxnId="{7094EB70-0D2A-6D41-B7F1-14BCA660ED10}">
      <dgm:prSet/>
      <dgm:spPr/>
      <dgm:t>
        <a:bodyPr/>
        <a:lstStyle/>
        <a:p>
          <a:endParaRPr lang="en-US"/>
        </a:p>
      </dgm:t>
    </dgm:pt>
    <dgm:pt modelId="{6E62285C-3671-6747-9D84-128136E7FEE6}" type="sibTrans" cxnId="{7094EB70-0D2A-6D41-B7F1-14BCA660ED10}">
      <dgm:prSet/>
      <dgm:spPr/>
      <dgm:t>
        <a:bodyPr/>
        <a:lstStyle/>
        <a:p>
          <a:endParaRPr lang="en-US" dirty="0"/>
        </a:p>
      </dgm:t>
    </dgm:pt>
    <dgm:pt modelId="{E23E523C-49B3-B946-A0C9-C5CE4C982FDC}">
      <dgm:prSet phldrT="[Text]" custT="1"/>
      <dgm:spPr>
        <a:solidFill>
          <a:srgbClr val="5372B3"/>
        </a:solidFill>
      </dgm:spPr>
      <dgm:t>
        <a:bodyPr/>
        <a:lstStyle/>
        <a:p>
          <a:r>
            <a:rPr lang="en-US" sz="1600" dirty="0">
              <a:latin typeface="Century Gothic" panose="020B0502020202020204" pitchFamily="34" charset="0"/>
            </a:rPr>
            <a:t>Obtain water quality data</a:t>
          </a:r>
        </a:p>
      </dgm:t>
    </dgm:pt>
    <dgm:pt modelId="{18229DF4-EAAC-514F-AAFB-A4D7639EC3B0}" type="parTrans" cxnId="{431D9138-9386-C144-80E6-3CA10BC93A5D}">
      <dgm:prSet/>
      <dgm:spPr/>
      <dgm:t>
        <a:bodyPr/>
        <a:lstStyle/>
        <a:p>
          <a:endParaRPr lang="en-US"/>
        </a:p>
      </dgm:t>
    </dgm:pt>
    <dgm:pt modelId="{7B701B75-242F-A648-A86C-2EBC0E155937}" type="sibTrans" cxnId="{431D9138-9386-C144-80E6-3CA10BC93A5D}">
      <dgm:prSet/>
      <dgm:spPr/>
      <dgm:t>
        <a:bodyPr/>
        <a:lstStyle/>
        <a:p>
          <a:endParaRPr lang="en-US" dirty="0"/>
        </a:p>
      </dgm:t>
    </dgm:pt>
    <dgm:pt modelId="{A1FE847A-3214-E044-9FD7-FE4C51242933}">
      <dgm:prSet phldrT="[Text]" custT="1"/>
      <dgm:spPr>
        <a:solidFill>
          <a:srgbClr val="5372B3"/>
        </a:solidFill>
      </dgm:spPr>
      <dgm:t>
        <a:bodyPr/>
        <a:lstStyle/>
        <a:p>
          <a:r>
            <a:rPr lang="en-US" sz="1600" dirty="0">
              <a:latin typeface="Century Gothic" panose="020B0502020202020204" pitchFamily="34" charset="0"/>
            </a:rPr>
            <a:t>Turbidity and Chlorophyll-a</a:t>
          </a:r>
        </a:p>
      </dgm:t>
    </dgm:pt>
    <dgm:pt modelId="{0AABBEC3-3EC9-7047-8421-8FD1D1BE2793}" type="parTrans" cxnId="{58AF1F29-B40C-B341-9FDE-09574F03525A}">
      <dgm:prSet/>
      <dgm:spPr/>
      <dgm:t>
        <a:bodyPr/>
        <a:lstStyle/>
        <a:p>
          <a:endParaRPr lang="en-US"/>
        </a:p>
      </dgm:t>
    </dgm:pt>
    <dgm:pt modelId="{4A04F926-BD5A-7E42-9B4C-8B4DBB51E196}" type="sibTrans" cxnId="{58AF1F29-B40C-B341-9FDE-09574F03525A}">
      <dgm:prSet/>
      <dgm:spPr/>
      <dgm:t>
        <a:bodyPr/>
        <a:lstStyle/>
        <a:p>
          <a:endParaRPr lang="en-US" dirty="0"/>
        </a:p>
      </dgm:t>
    </dgm:pt>
    <dgm:pt modelId="{3FFB2247-0D1A-7B48-9103-C68839A0AC0B}">
      <dgm:prSet phldrT="[Text]" custT="1"/>
      <dgm:spPr>
        <a:solidFill>
          <a:srgbClr val="5372B3"/>
        </a:solidFill>
      </dgm:spPr>
      <dgm:t>
        <a:bodyPr/>
        <a:lstStyle/>
        <a:p>
          <a:r>
            <a:rPr lang="en-US" sz="1600" dirty="0">
              <a:latin typeface="Century Gothic" panose="020B0502020202020204" pitchFamily="34" charset="0"/>
            </a:rPr>
            <a:t>Export TIFF and CSV</a:t>
          </a:r>
        </a:p>
      </dgm:t>
    </dgm:pt>
    <dgm:pt modelId="{0A8EBECB-BB81-504F-9443-9B9507BC5ADB}" type="parTrans" cxnId="{4F5ABA97-805B-704B-8205-812531F850F8}">
      <dgm:prSet/>
      <dgm:spPr/>
      <dgm:t>
        <a:bodyPr/>
        <a:lstStyle/>
        <a:p>
          <a:endParaRPr lang="en-US"/>
        </a:p>
      </dgm:t>
    </dgm:pt>
    <dgm:pt modelId="{E3656F37-CD03-8643-9F20-AFA7C045A1F2}" type="sibTrans" cxnId="{4F5ABA97-805B-704B-8205-812531F850F8}">
      <dgm:prSet/>
      <dgm:spPr/>
      <dgm:t>
        <a:bodyPr/>
        <a:lstStyle/>
        <a:p>
          <a:endParaRPr lang="en-US" dirty="0"/>
        </a:p>
      </dgm:t>
    </dgm:pt>
    <dgm:pt modelId="{A6D7BF5E-A104-644C-86DE-031644BEBFA6}">
      <dgm:prSet phldrT="[Text]" custT="1"/>
      <dgm:spPr>
        <a:solidFill>
          <a:srgbClr val="5372B3"/>
        </a:solidFill>
      </dgm:spPr>
      <dgm:t>
        <a:bodyPr/>
        <a:lstStyle/>
        <a:p>
          <a:r>
            <a:rPr lang="en-US" sz="1600" dirty="0">
              <a:latin typeface="Century Gothic" panose="020B0502020202020204" pitchFamily="34" charset="0"/>
            </a:rPr>
            <a:t>Create color palettes</a:t>
          </a:r>
        </a:p>
      </dgm:t>
    </dgm:pt>
    <dgm:pt modelId="{1A61E084-7E81-E242-B064-6A7FB48D4F2B}" type="parTrans" cxnId="{68D86887-82A7-CD45-847C-66EBB9A888B3}">
      <dgm:prSet/>
      <dgm:spPr/>
      <dgm:t>
        <a:bodyPr/>
        <a:lstStyle/>
        <a:p>
          <a:endParaRPr lang="en-US"/>
        </a:p>
      </dgm:t>
    </dgm:pt>
    <dgm:pt modelId="{64E5016E-C4CF-2543-9368-0ACB98FA9F44}" type="sibTrans" cxnId="{68D86887-82A7-CD45-847C-66EBB9A888B3}">
      <dgm:prSet/>
      <dgm:spPr/>
      <dgm:t>
        <a:bodyPr/>
        <a:lstStyle/>
        <a:p>
          <a:endParaRPr lang="en-US" dirty="0"/>
        </a:p>
      </dgm:t>
    </dgm:pt>
    <dgm:pt modelId="{1302DA92-63B1-6040-A45F-12CFD3898BB6}">
      <dgm:prSet phldrT="[Text]" custT="1"/>
      <dgm:spPr>
        <a:solidFill>
          <a:srgbClr val="FFA700"/>
        </a:solidFill>
      </dgm:spPr>
      <dgm:t>
        <a:bodyPr/>
        <a:lstStyle/>
        <a:p>
          <a:r>
            <a:rPr lang="en-US" sz="2000" dirty="0">
              <a:latin typeface="Century Gothic" panose="020B0502020202020204" pitchFamily="34" charset="0"/>
            </a:rPr>
            <a:t>Analyze time series</a:t>
          </a:r>
        </a:p>
      </dgm:t>
    </dgm:pt>
    <dgm:pt modelId="{EACB38DE-FC50-2744-A56C-59935D372072}" type="sibTrans" cxnId="{5610CA30-36D2-D847-8722-9E6346F77F5A}">
      <dgm:prSet/>
      <dgm:spPr/>
      <dgm:t>
        <a:bodyPr/>
        <a:lstStyle/>
        <a:p>
          <a:endParaRPr lang="en-US"/>
        </a:p>
      </dgm:t>
    </dgm:pt>
    <dgm:pt modelId="{22A1171D-7644-EB47-910C-662FA965599D}" type="parTrans" cxnId="{5610CA30-36D2-D847-8722-9E6346F77F5A}">
      <dgm:prSet/>
      <dgm:spPr/>
      <dgm:t>
        <a:bodyPr/>
        <a:lstStyle/>
        <a:p>
          <a:endParaRPr lang="en-US"/>
        </a:p>
      </dgm:t>
    </dgm:pt>
    <dgm:pt modelId="{728E966A-94AC-B74C-8379-70F175C8AE75}" type="pres">
      <dgm:prSet presAssocID="{4E2142A7-89F0-EE47-8EC8-6A23CD8C4F0F}" presName="diagram" presStyleCnt="0">
        <dgm:presLayoutVars>
          <dgm:dir/>
          <dgm:resizeHandles val="exact"/>
        </dgm:presLayoutVars>
      </dgm:prSet>
      <dgm:spPr/>
    </dgm:pt>
    <dgm:pt modelId="{9B175B9E-14B3-634D-9861-7D9C920A034F}" type="pres">
      <dgm:prSet presAssocID="{92082897-CDBD-804A-98D9-998C371BAC3E}" presName="node" presStyleLbl="node1" presStyleIdx="0" presStyleCnt="7">
        <dgm:presLayoutVars>
          <dgm:bulletEnabled val="1"/>
        </dgm:presLayoutVars>
      </dgm:prSet>
      <dgm:spPr/>
    </dgm:pt>
    <dgm:pt modelId="{E4D59DAD-0CB4-7445-95C3-A5FFBEEAEC79}" type="pres">
      <dgm:prSet presAssocID="{48CD0896-C920-2049-AECB-CE531FCE7886}" presName="sibTrans" presStyleLbl="sibTrans2D1" presStyleIdx="0" presStyleCnt="6"/>
      <dgm:spPr/>
    </dgm:pt>
    <dgm:pt modelId="{85F11A03-705D-2D44-9362-CDE3EB61026D}" type="pres">
      <dgm:prSet presAssocID="{48CD0896-C920-2049-AECB-CE531FCE7886}" presName="connectorText" presStyleLbl="sibTrans2D1" presStyleIdx="0" presStyleCnt="6"/>
      <dgm:spPr/>
    </dgm:pt>
    <dgm:pt modelId="{DE5582C5-54B5-C042-BF68-D61937846296}" type="pres">
      <dgm:prSet presAssocID="{14708B4D-B795-7E49-A6EB-7723A57E175B}" presName="node" presStyleLbl="node1" presStyleIdx="1" presStyleCnt="7">
        <dgm:presLayoutVars>
          <dgm:bulletEnabled val="1"/>
        </dgm:presLayoutVars>
      </dgm:prSet>
      <dgm:spPr/>
    </dgm:pt>
    <dgm:pt modelId="{A537071A-CE8D-0543-BA89-6D6D0D4F06DE}" type="pres">
      <dgm:prSet presAssocID="{6E62285C-3671-6747-9D84-128136E7FEE6}" presName="sibTrans" presStyleLbl="sibTrans2D1" presStyleIdx="1" presStyleCnt="6"/>
      <dgm:spPr/>
    </dgm:pt>
    <dgm:pt modelId="{80C92D3B-FBAC-5B4A-9077-3C38CD4E4D81}" type="pres">
      <dgm:prSet presAssocID="{6E62285C-3671-6747-9D84-128136E7FEE6}" presName="connectorText" presStyleLbl="sibTrans2D1" presStyleIdx="1" presStyleCnt="6"/>
      <dgm:spPr/>
    </dgm:pt>
    <dgm:pt modelId="{BB5A773C-21B3-164D-8B18-8586A8675117}" type="pres">
      <dgm:prSet presAssocID="{E23E523C-49B3-B946-A0C9-C5CE4C982FDC}" presName="node" presStyleLbl="node1" presStyleIdx="2" presStyleCnt="7">
        <dgm:presLayoutVars>
          <dgm:bulletEnabled val="1"/>
        </dgm:presLayoutVars>
      </dgm:prSet>
      <dgm:spPr/>
    </dgm:pt>
    <dgm:pt modelId="{C02B47C2-0368-8545-AECD-E14646A0D045}" type="pres">
      <dgm:prSet presAssocID="{7B701B75-242F-A648-A86C-2EBC0E155937}" presName="sibTrans" presStyleLbl="sibTrans2D1" presStyleIdx="2" presStyleCnt="6"/>
      <dgm:spPr/>
    </dgm:pt>
    <dgm:pt modelId="{24F21C74-1244-BF46-8B62-A2B81A51CAC9}" type="pres">
      <dgm:prSet presAssocID="{7B701B75-242F-A648-A86C-2EBC0E155937}" presName="connectorText" presStyleLbl="sibTrans2D1" presStyleIdx="2" presStyleCnt="6"/>
      <dgm:spPr/>
    </dgm:pt>
    <dgm:pt modelId="{05570C0F-E5AE-8D45-9C4E-4BC4AB4F72CF}" type="pres">
      <dgm:prSet presAssocID="{A1FE847A-3214-E044-9FD7-FE4C51242933}" presName="node" presStyleLbl="node1" presStyleIdx="3" presStyleCnt="7">
        <dgm:presLayoutVars>
          <dgm:bulletEnabled val="1"/>
        </dgm:presLayoutVars>
      </dgm:prSet>
      <dgm:spPr/>
    </dgm:pt>
    <dgm:pt modelId="{8D90D85B-6541-BA46-8770-BB969EB54F15}" type="pres">
      <dgm:prSet presAssocID="{4A04F926-BD5A-7E42-9B4C-8B4DBB51E196}" presName="sibTrans" presStyleLbl="sibTrans2D1" presStyleIdx="3" presStyleCnt="6"/>
      <dgm:spPr/>
    </dgm:pt>
    <dgm:pt modelId="{BF05959F-0A7A-3842-AAAD-4F7F4D35451A}" type="pres">
      <dgm:prSet presAssocID="{4A04F926-BD5A-7E42-9B4C-8B4DBB51E196}" presName="connectorText" presStyleLbl="sibTrans2D1" presStyleIdx="3" presStyleCnt="6"/>
      <dgm:spPr/>
    </dgm:pt>
    <dgm:pt modelId="{9EEC83CD-5FE9-B643-82D9-7BA49B78C842}" type="pres">
      <dgm:prSet presAssocID="{3FFB2247-0D1A-7B48-9103-C68839A0AC0B}" presName="node" presStyleLbl="node1" presStyleIdx="4" presStyleCnt="7">
        <dgm:presLayoutVars>
          <dgm:bulletEnabled val="1"/>
        </dgm:presLayoutVars>
      </dgm:prSet>
      <dgm:spPr/>
    </dgm:pt>
    <dgm:pt modelId="{9356E598-E0BA-564F-AF44-9BA98E8D3D3F}" type="pres">
      <dgm:prSet presAssocID="{E3656F37-CD03-8643-9F20-AFA7C045A1F2}" presName="sibTrans" presStyleLbl="sibTrans2D1" presStyleIdx="4" presStyleCnt="6"/>
      <dgm:spPr/>
    </dgm:pt>
    <dgm:pt modelId="{85B7CF86-C7C5-BE40-B821-5103114DA5B3}" type="pres">
      <dgm:prSet presAssocID="{E3656F37-CD03-8643-9F20-AFA7C045A1F2}" presName="connectorText" presStyleLbl="sibTrans2D1" presStyleIdx="4" presStyleCnt="6"/>
      <dgm:spPr/>
    </dgm:pt>
    <dgm:pt modelId="{A5575688-709A-0C44-B7F2-D4917EC0C864}" type="pres">
      <dgm:prSet presAssocID="{A6D7BF5E-A104-644C-86DE-031644BEBFA6}" presName="node" presStyleLbl="node1" presStyleIdx="5" presStyleCnt="7">
        <dgm:presLayoutVars>
          <dgm:bulletEnabled val="1"/>
        </dgm:presLayoutVars>
      </dgm:prSet>
      <dgm:spPr/>
    </dgm:pt>
    <dgm:pt modelId="{1F1B6206-FBD3-7A45-8FED-16DECC79FAC1}" type="pres">
      <dgm:prSet presAssocID="{64E5016E-C4CF-2543-9368-0ACB98FA9F44}" presName="sibTrans" presStyleLbl="sibTrans2D1" presStyleIdx="5" presStyleCnt="6" custAng="21590012" custLinFactNeighborX="-2456" custLinFactNeighborY="-3010"/>
      <dgm:spPr/>
    </dgm:pt>
    <dgm:pt modelId="{ABAB298B-CA5C-1447-83D7-AAD9B0C2027C}" type="pres">
      <dgm:prSet presAssocID="{64E5016E-C4CF-2543-9368-0ACB98FA9F44}" presName="connectorText" presStyleLbl="sibTrans2D1" presStyleIdx="5" presStyleCnt="6"/>
      <dgm:spPr/>
    </dgm:pt>
    <dgm:pt modelId="{DEA7FC74-BAB9-4A49-8AF3-C58573AC0209}" type="pres">
      <dgm:prSet presAssocID="{1302DA92-63B1-6040-A45F-12CFD3898BB6}" presName="node" presStyleLbl="node1" presStyleIdx="6" presStyleCnt="7" custLinFactNeighborX="-584" custLinFactNeighborY="25254">
        <dgm:presLayoutVars>
          <dgm:bulletEnabled val="1"/>
        </dgm:presLayoutVars>
      </dgm:prSet>
      <dgm:spPr/>
    </dgm:pt>
  </dgm:ptLst>
  <dgm:cxnLst>
    <dgm:cxn modelId="{2E393D0F-B231-0445-8F31-0832EB4C9329}" type="presOf" srcId="{7B701B75-242F-A648-A86C-2EBC0E155937}" destId="{C02B47C2-0368-8545-AECD-E14646A0D045}" srcOrd="0" destOrd="0" presId="urn:microsoft.com/office/officeart/2005/8/layout/process5"/>
    <dgm:cxn modelId="{D32C6213-05B8-C844-99EF-AE18454DACC8}" type="presOf" srcId="{1302DA92-63B1-6040-A45F-12CFD3898BB6}" destId="{DEA7FC74-BAB9-4A49-8AF3-C58573AC0209}" srcOrd="0" destOrd="0" presId="urn:microsoft.com/office/officeart/2005/8/layout/process5"/>
    <dgm:cxn modelId="{3389B218-1946-B741-BB34-DBBDB982E743}" type="presOf" srcId="{A6D7BF5E-A104-644C-86DE-031644BEBFA6}" destId="{A5575688-709A-0C44-B7F2-D4917EC0C864}" srcOrd="0" destOrd="0" presId="urn:microsoft.com/office/officeart/2005/8/layout/process5"/>
    <dgm:cxn modelId="{58AF1F29-B40C-B341-9FDE-09574F03525A}" srcId="{4E2142A7-89F0-EE47-8EC8-6A23CD8C4F0F}" destId="{A1FE847A-3214-E044-9FD7-FE4C51242933}" srcOrd="3" destOrd="0" parTransId="{0AABBEC3-3EC9-7047-8421-8FD1D1BE2793}" sibTransId="{4A04F926-BD5A-7E42-9B4C-8B4DBB51E196}"/>
    <dgm:cxn modelId="{5610CA30-36D2-D847-8722-9E6346F77F5A}" srcId="{4E2142A7-89F0-EE47-8EC8-6A23CD8C4F0F}" destId="{1302DA92-63B1-6040-A45F-12CFD3898BB6}" srcOrd="6" destOrd="0" parTransId="{22A1171D-7644-EB47-910C-662FA965599D}" sibTransId="{EACB38DE-FC50-2744-A56C-59935D372072}"/>
    <dgm:cxn modelId="{431D9138-9386-C144-80E6-3CA10BC93A5D}" srcId="{4E2142A7-89F0-EE47-8EC8-6A23CD8C4F0F}" destId="{E23E523C-49B3-B946-A0C9-C5CE4C982FDC}" srcOrd="2" destOrd="0" parTransId="{18229DF4-EAAC-514F-AAFB-A4D7639EC3B0}" sibTransId="{7B701B75-242F-A648-A86C-2EBC0E155937}"/>
    <dgm:cxn modelId="{7EE50739-03B8-7B4B-A8E0-640699D0040E}" type="presOf" srcId="{E3656F37-CD03-8643-9F20-AFA7C045A1F2}" destId="{9356E598-E0BA-564F-AF44-9BA98E8D3D3F}" srcOrd="0" destOrd="0" presId="urn:microsoft.com/office/officeart/2005/8/layout/process5"/>
    <dgm:cxn modelId="{596C733C-7DAB-4744-B704-86EEE314E330}" type="presOf" srcId="{4A04F926-BD5A-7E42-9B4C-8B4DBB51E196}" destId="{8D90D85B-6541-BA46-8770-BB969EB54F15}" srcOrd="0" destOrd="0" presId="urn:microsoft.com/office/officeart/2005/8/layout/process5"/>
    <dgm:cxn modelId="{7DFE7043-EB7F-524C-99A4-FD541808BFDE}" type="presOf" srcId="{E3656F37-CD03-8643-9F20-AFA7C045A1F2}" destId="{85B7CF86-C7C5-BE40-B821-5103114DA5B3}" srcOrd="1" destOrd="0" presId="urn:microsoft.com/office/officeart/2005/8/layout/process5"/>
    <dgm:cxn modelId="{1A3EB764-D464-AD41-B124-BF8A665B8419}" type="presOf" srcId="{7B701B75-242F-A648-A86C-2EBC0E155937}" destId="{24F21C74-1244-BF46-8B62-A2B81A51CAC9}" srcOrd="1" destOrd="0" presId="urn:microsoft.com/office/officeart/2005/8/layout/process5"/>
    <dgm:cxn modelId="{C5ABC267-2D99-594C-A259-3F925CF08BB6}" type="presOf" srcId="{6E62285C-3671-6747-9D84-128136E7FEE6}" destId="{A537071A-CE8D-0543-BA89-6D6D0D4F06DE}" srcOrd="0" destOrd="0" presId="urn:microsoft.com/office/officeart/2005/8/layout/process5"/>
    <dgm:cxn modelId="{B8304C4A-CFF1-684A-9594-492F18111EF7}" type="presOf" srcId="{4A04F926-BD5A-7E42-9B4C-8B4DBB51E196}" destId="{BF05959F-0A7A-3842-AAAD-4F7F4D35451A}" srcOrd="1" destOrd="0" presId="urn:microsoft.com/office/officeart/2005/8/layout/process5"/>
    <dgm:cxn modelId="{7094EB70-0D2A-6D41-B7F1-14BCA660ED10}" srcId="{4E2142A7-89F0-EE47-8EC8-6A23CD8C4F0F}" destId="{14708B4D-B795-7E49-A6EB-7723A57E175B}" srcOrd="1" destOrd="0" parTransId="{6D0DC451-370C-274A-8ADA-9467EAACDCB9}" sibTransId="{6E62285C-3671-6747-9D84-128136E7FEE6}"/>
    <dgm:cxn modelId="{D4E6617E-A04D-D547-9850-5D4B1063D114}" type="presOf" srcId="{4E2142A7-89F0-EE47-8EC8-6A23CD8C4F0F}" destId="{728E966A-94AC-B74C-8379-70F175C8AE75}" srcOrd="0" destOrd="0" presId="urn:microsoft.com/office/officeart/2005/8/layout/process5"/>
    <dgm:cxn modelId="{68D86887-82A7-CD45-847C-66EBB9A888B3}" srcId="{4E2142A7-89F0-EE47-8EC8-6A23CD8C4F0F}" destId="{A6D7BF5E-A104-644C-86DE-031644BEBFA6}" srcOrd="5" destOrd="0" parTransId="{1A61E084-7E81-E242-B064-6A7FB48D4F2B}" sibTransId="{64E5016E-C4CF-2543-9368-0ACB98FA9F44}"/>
    <dgm:cxn modelId="{379ED58E-0170-A14F-837D-55025D328F5A}" type="presOf" srcId="{6E62285C-3671-6747-9D84-128136E7FEE6}" destId="{80C92D3B-FBAC-5B4A-9077-3C38CD4E4D81}" srcOrd="1" destOrd="0" presId="urn:microsoft.com/office/officeart/2005/8/layout/process5"/>
    <dgm:cxn modelId="{E7090592-82CE-0647-BBE3-FC8970196FAE}" type="presOf" srcId="{E23E523C-49B3-B946-A0C9-C5CE4C982FDC}" destId="{BB5A773C-21B3-164D-8B18-8586A8675117}" srcOrd="0" destOrd="0" presId="urn:microsoft.com/office/officeart/2005/8/layout/process5"/>
    <dgm:cxn modelId="{4F5ABA97-805B-704B-8205-812531F850F8}" srcId="{4E2142A7-89F0-EE47-8EC8-6A23CD8C4F0F}" destId="{3FFB2247-0D1A-7B48-9103-C68839A0AC0B}" srcOrd="4" destOrd="0" parTransId="{0A8EBECB-BB81-504F-9443-9B9507BC5ADB}" sibTransId="{E3656F37-CD03-8643-9F20-AFA7C045A1F2}"/>
    <dgm:cxn modelId="{4DB7999D-0C03-BE41-91CD-3B7361B13F3C}" srcId="{4E2142A7-89F0-EE47-8EC8-6A23CD8C4F0F}" destId="{92082897-CDBD-804A-98D9-998C371BAC3E}" srcOrd="0" destOrd="0" parTransId="{1254455F-07E6-6242-AC5E-E50D8EE64ECE}" sibTransId="{48CD0896-C920-2049-AECB-CE531FCE7886}"/>
    <dgm:cxn modelId="{E27043A8-E99E-2148-9B95-C0FE4071EB6F}" type="presOf" srcId="{14708B4D-B795-7E49-A6EB-7723A57E175B}" destId="{DE5582C5-54B5-C042-BF68-D61937846296}" srcOrd="0" destOrd="0" presId="urn:microsoft.com/office/officeart/2005/8/layout/process5"/>
    <dgm:cxn modelId="{D174C2B4-7947-4B41-A868-4BD5C0A7DC50}" type="presOf" srcId="{64E5016E-C4CF-2543-9368-0ACB98FA9F44}" destId="{ABAB298B-CA5C-1447-83D7-AAD9B0C2027C}" srcOrd="1" destOrd="0" presId="urn:microsoft.com/office/officeart/2005/8/layout/process5"/>
    <dgm:cxn modelId="{03C350BA-7BD7-3242-91F2-DFAE174C3C67}" type="presOf" srcId="{48CD0896-C920-2049-AECB-CE531FCE7886}" destId="{E4D59DAD-0CB4-7445-95C3-A5FFBEEAEC79}" srcOrd="0" destOrd="0" presId="urn:microsoft.com/office/officeart/2005/8/layout/process5"/>
    <dgm:cxn modelId="{C415BCC5-213A-DB45-BCBB-8DBFCF763F14}" type="presOf" srcId="{64E5016E-C4CF-2543-9368-0ACB98FA9F44}" destId="{1F1B6206-FBD3-7A45-8FED-16DECC79FAC1}" srcOrd="0" destOrd="0" presId="urn:microsoft.com/office/officeart/2005/8/layout/process5"/>
    <dgm:cxn modelId="{2EF44CC7-E40E-3546-B27A-319EC8241494}" type="presOf" srcId="{A1FE847A-3214-E044-9FD7-FE4C51242933}" destId="{05570C0F-E5AE-8D45-9C4E-4BC4AB4F72CF}" srcOrd="0" destOrd="0" presId="urn:microsoft.com/office/officeart/2005/8/layout/process5"/>
    <dgm:cxn modelId="{5279DAD2-FC23-5446-ADE0-75E242020B4B}" type="presOf" srcId="{3FFB2247-0D1A-7B48-9103-C68839A0AC0B}" destId="{9EEC83CD-5FE9-B643-82D9-7BA49B78C842}" srcOrd="0" destOrd="0" presId="urn:microsoft.com/office/officeart/2005/8/layout/process5"/>
    <dgm:cxn modelId="{289917DD-D471-504F-86E2-392759F21012}" type="presOf" srcId="{92082897-CDBD-804A-98D9-998C371BAC3E}" destId="{9B175B9E-14B3-634D-9861-7D9C920A034F}" srcOrd="0" destOrd="0" presId="urn:microsoft.com/office/officeart/2005/8/layout/process5"/>
    <dgm:cxn modelId="{AC1E85E2-35C9-9A47-A902-52FBD77A2C87}" type="presOf" srcId="{48CD0896-C920-2049-AECB-CE531FCE7886}" destId="{85F11A03-705D-2D44-9362-CDE3EB61026D}" srcOrd="1" destOrd="0" presId="urn:microsoft.com/office/officeart/2005/8/layout/process5"/>
    <dgm:cxn modelId="{A2A0AE35-FD13-F24B-8E6F-CFCA28D92FD6}" type="presParOf" srcId="{728E966A-94AC-B74C-8379-70F175C8AE75}" destId="{9B175B9E-14B3-634D-9861-7D9C920A034F}" srcOrd="0" destOrd="0" presId="urn:microsoft.com/office/officeart/2005/8/layout/process5"/>
    <dgm:cxn modelId="{B8EC4CB8-FFB0-E04C-B9F5-260E874CDAF7}" type="presParOf" srcId="{728E966A-94AC-B74C-8379-70F175C8AE75}" destId="{E4D59DAD-0CB4-7445-95C3-A5FFBEEAEC79}" srcOrd="1" destOrd="0" presId="urn:microsoft.com/office/officeart/2005/8/layout/process5"/>
    <dgm:cxn modelId="{271EA419-71B8-EE4D-A947-B3DAE6E58CCA}" type="presParOf" srcId="{E4D59DAD-0CB4-7445-95C3-A5FFBEEAEC79}" destId="{85F11A03-705D-2D44-9362-CDE3EB61026D}" srcOrd="0" destOrd="0" presId="urn:microsoft.com/office/officeart/2005/8/layout/process5"/>
    <dgm:cxn modelId="{5F32BA59-F37A-FA4B-9208-DBE1ED43EE3E}" type="presParOf" srcId="{728E966A-94AC-B74C-8379-70F175C8AE75}" destId="{DE5582C5-54B5-C042-BF68-D61937846296}" srcOrd="2" destOrd="0" presId="urn:microsoft.com/office/officeart/2005/8/layout/process5"/>
    <dgm:cxn modelId="{181E8CE2-3EFF-6B4F-8433-01A50A51ECBD}" type="presParOf" srcId="{728E966A-94AC-B74C-8379-70F175C8AE75}" destId="{A537071A-CE8D-0543-BA89-6D6D0D4F06DE}" srcOrd="3" destOrd="0" presId="urn:microsoft.com/office/officeart/2005/8/layout/process5"/>
    <dgm:cxn modelId="{AECD98EE-56A0-A643-9579-1364DE76B8E3}" type="presParOf" srcId="{A537071A-CE8D-0543-BA89-6D6D0D4F06DE}" destId="{80C92D3B-FBAC-5B4A-9077-3C38CD4E4D81}" srcOrd="0" destOrd="0" presId="urn:microsoft.com/office/officeart/2005/8/layout/process5"/>
    <dgm:cxn modelId="{62804FBE-CBF8-2240-A095-772B10D502B4}" type="presParOf" srcId="{728E966A-94AC-B74C-8379-70F175C8AE75}" destId="{BB5A773C-21B3-164D-8B18-8586A8675117}" srcOrd="4" destOrd="0" presId="urn:microsoft.com/office/officeart/2005/8/layout/process5"/>
    <dgm:cxn modelId="{00CC0956-5A04-4042-BA67-00DDFD5B3777}" type="presParOf" srcId="{728E966A-94AC-B74C-8379-70F175C8AE75}" destId="{C02B47C2-0368-8545-AECD-E14646A0D045}" srcOrd="5" destOrd="0" presId="urn:microsoft.com/office/officeart/2005/8/layout/process5"/>
    <dgm:cxn modelId="{F280A783-EE2E-F041-8A4B-D416B0BE9ACF}" type="presParOf" srcId="{C02B47C2-0368-8545-AECD-E14646A0D045}" destId="{24F21C74-1244-BF46-8B62-A2B81A51CAC9}" srcOrd="0" destOrd="0" presId="urn:microsoft.com/office/officeart/2005/8/layout/process5"/>
    <dgm:cxn modelId="{3D6C5DFB-A307-AE4B-9D3A-2D7F2BAFFA12}" type="presParOf" srcId="{728E966A-94AC-B74C-8379-70F175C8AE75}" destId="{05570C0F-E5AE-8D45-9C4E-4BC4AB4F72CF}" srcOrd="6" destOrd="0" presId="urn:microsoft.com/office/officeart/2005/8/layout/process5"/>
    <dgm:cxn modelId="{8946599A-B477-4348-8627-BF03E889657E}" type="presParOf" srcId="{728E966A-94AC-B74C-8379-70F175C8AE75}" destId="{8D90D85B-6541-BA46-8770-BB969EB54F15}" srcOrd="7" destOrd="0" presId="urn:microsoft.com/office/officeart/2005/8/layout/process5"/>
    <dgm:cxn modelId="{371A2417-9C68-1C45-8C7D-ABD4A82A6F2B}" type="presParOf" srcId="{8D90D85B-6541-BA46-8770-BB969EB54F15}" destId="{BF05959F-0A7A-3842-AAAD-4F7F4D35451A}" srcOrd="0" destOrd="0" presId="urn:microsoft.com/office/officeart/2005/8/layout/process5"/>
    <dgm:cxn modelId="{8140EEF1-95CC-6B4D-9578-C4B3D2F3A904}" type="presParOf" srcId="{728E966A-94AC-B74C-8379-70F175C8AE75}" destId="{9EEC83CD-5FE9-B643-82D9-7BA49B78C842}" srcOrd="8" destOrd="0" presId="urn:microsoft.com/office/officeart/2005/8/layout/process5"/>
    <dgm:cxn modelId="{56AFD6EF-0965-F54A-AD11-CD50C600881B}" type="presParOf" srcId="{728E966A-94AC-B74C-8379-70F175C8AE75}" destId="{9356E598-E0BA-564F-AF44-9BA98E8D3D3F}" srcOrd="9" destOrd="0" presId="urn:microsoft.com/office/officeart/2005/8/layout/process5"/>
    <dgm:cxn modelId="{E9CD1C6F-251D-514F-9334-15221D6D5DBE}" type="presParOf" srcId="{9356E598-E0BA-564F-AF44-9BA98E8D3D3F}" destId="{85B7CF86-C7C5-BE40-B821-5103114DA5B3}" srcOrd="0" destOrd="0" presId="urn:microsoft.com/office/officeart/2005/8/layout/process5"/>
    <dgm:cxn modelId="{A45E5073-F9DB-0E4D-A1FB-A5614F5174CA}" type="presParOf" srcId="{728E966A-94AC-B74C-8379-70F175C8AE75}" destId="{A5575688-709A-0C44-B7F2-D4917EC0C864}" srcOrd="10" destOrd="0" presId="urn:microsoft.com/office/officeart/2005/8/layout/process5"/>
    <dgm:cxn modelId="{1A56DFDF-297E-CE4B-88D1-92EF46F76C40}" type="presParOf" srcId="{728E966A-94AC-B74C-8379-70F175C8AE75}" destId="{1F1B6206-FBD3-7A45-8FED-16DECC79FAC1}" srcOrd="11" destOrd="0" presId="urn:microsoft.com/office/officeart/2005/8/layout/process5"/>
    <dgm:cxn modelId="{18511367-589C-7945-A92C-4A1624852489}" type="presParOf" srcId="{1F1B6206-FBD3-7A45-8FED-16DECC79FAC1}" destId="{ABAB298B-CA5C-1447-83D7-AAD9B0C2027C}" srcOrd="0" destOrd="0" presId="urn:microsoft.com/office/officeart/2005/8/layout/process5"/>
    <dgm:cxn modelId="{6BBB27D0-79D2-E244-9F99-EB8004073850}" type="presParOf" srcId="{728E966A-94AC-B74C-8379-70F175C8AE75}" destId="{DEA7FC74-BAB9-4A49-8AF3-C58573AC0209}" srcOrd="12" destOrd="0" presId="urn:microsoft.com/office/officeart/2005/8/layout/process5"/>
  </dgm:cxnLst>
  <dgm:bg>
    <a:noFill/>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71D34DFC-A9BA-4B8B-A3A8-447B098DF084}"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6D9509D6-A643-485C-9AB0-07ACCCB87251}">
      <dgm:prSet phldrT="[Text]" phldr="0"/>
      <dgm:spPr/>
      <dgm:t>
        <a:bodyPr/>
        <a:lstStyle/>
        <a:p>
          <a:pPr>
            <a:lnSpc>
              <a:spcPct val="100000"/>
            </a:lnSpc>
          </a:pPr>
          <a:r>
            <a:rPr lang="en-US" dirty="0">
              <a:solidFill>
                <a:schemeClr val="tx1">
                  <a:lumMod val="75000"/>
                  <a:lumOff val="25000"/>
                </a:schemeClr>
              </a:solidFill>
              <a:latin typeface="Century Gothic"/>
            </a:rPr>
            <a:t>Address human development and coastal infrastructure</a:t>
          </a:r>
        </a:p>
      </dgm:t>
    </dgm:pt>
    <dgm:pt modelId="{DB58FF1D-CB9D-4D6B-AEF6-55A7063F9487}" type="parTrans" cxnId="{76A4E34E-C1EA-4D2E-972A-8E4EA7529191}">
      <dgm:prSet/>
      <dgm:spPr/>
      <dgm:t>
        <a:bodyPr/>
        <a:lstStyle/>
        <a:p>
          <a:endParaRPr lang="en-US"/>
        </a:p>
      </dgm:t>
    </dgm:pt>
    <dgm:pt modelId="{70F0C2C6-DD1E-4F05-8638-DCE3DF67D3E5}" type="sibTrans" cxnId="{76A4E34E-C1EA-4D2E-972A-8E4EA7529191}">
      <dgm:prSet/>
      <dgm:spPr/>
      <dgm:t>
        <a:bodyPr/>
        <a:lstStyle/>
        <a:p>
          <a:endParaRPr lang="en-US"/>
        </a:p>
      </dgm:t>
    </dgm:pt>
    <dgm:pt modelId="{9C399F03-24B6-4ACF-B60D-7606DF213EF3}">
      <dgm:prSet phldrT="[Text]" phldr="0"/>
      <dgm:spPr/>
      <dgm:t>
        <a:bodyPr/>
        <a:lstStyle/>
        <a:p>
          <a:pPr>
            <a:lnSpc>
              <a:spcPct val="100000"/>
            </a:lnSpc>
          </a:pPr>
          <a:r>
            <a:rPr lang="en-US" dirty="0">
              <a:solidFill>
                <a:schemeClr val="tx1">
                  <a:lumMod val="75000"/>
                  <a:lumOff val="25000"/>
                </a:schemeClr>
              </a:solidFill>
              <a:latin typeface="Century Gothic"/>
            </a:rPr>
            <a:t>Expansion on shoreline and water quality results</a:t>
          </a:r>
        </a:p>
      </dgm:t>
    </dgm:pt>
    <dgm:pt modelId="{4AE6ED30-BB4D-43BC-B62A-DA61FD19906B}" type="parTrans" cxnId="{4A1A2436-26B4-4537-9582-2487D858BE5E}">
      <dgm:prSet/>
      <dgm:spPr/>
      <dgm:t>
        <a:bodyPr/>
        <a:lstStyle/>
        <a:p>
          <a:endParaRPr lang="en-US"/>
        </a:p>
      </dgm:t>
    </dgm:pt>
    <dgm:pt modelId="{C149A84F-C057-4B14-887D-F5566D1A10DA}" type="sibTrans" cxnId="{4A1A2436-26B4-4537-9582-2487D858BE5E}">
      <dgm:prSet/>
      <dgm:spPr/>
      <dgm:t>
        <a:bodyPr/>
        <a:lstStyle/>
        <a:p>
          <a:endParaRPr lang="en-US"/>
        </a:p>
      </dgm:t>
    </dgm:pt>
    <dgm:pt modelId="{0171D7F4-8A3A-451F-B33C-7233B0922ED0}">
      <dgm:prSet phldrT="[Text]" phldr="0"/>
      <dgm:spPr/>
      <dgm:t>
        <a:bodyPr/>
        <a:lstStyle/>
        <a:p>
          <a:pPr>
            <a:lnSpc>
              <a:spcPct val="100000"/>
            </a:lnSpc>
          </a:pPr>
          <a:r>
            <a:rPr lang="en-US" dirty="0">
              <a:solidFill>
                <a:schemeClr val="tx1">
                  <a:lumMod val="75000"/>
                  <a:lumOff val="25000"/>
                </a:schemeClr>
              </a:solidFill>
              <a:latin typeface="Century Gothic"/>
            </a:rPr>
            <a:t>Land cover classification would benefit end users</a:t>
          </a:r>
        </a:p>
      </dgm:t>
    </dgm:pt>
    <dgm:pt modelId="{211B941D-8ABB-43A2-849F-62201F95F2EA}" type="parTrans" cxnId="{AE5C59DA-D64D-4BE9-A3FD-A20B2CF47622}">
      <dgm:prSet/>
      <dgm:spPr/>
      <dgm:t>
        <a:bodyPr/>
        <a:lstStyle/>
        <a:p>
          <a:endParaRPr lang="en-US"/>
        </a:p>
      </dgm:t>
    </dgm:pt>
    <dgm:pt modelId="{73044438-E709-4D73-8301-D95808AC776B}" type="sibTrans" cxnId="{AE5C59DA-D64D-4BE9-A3FD-A20B2CF47622}">
      <dgm:prSet/>
      <dgm:spPr/>
      <dgm:t>
        <a:bodyPr/>
        <a:lstStyle/>
        <a:p>
          <a:endParaRPr lang="en-US"/>
        </a:p>
      </dgm:t>
    </dgm:pt>
    <dgm:pt modelId="{FA08404A-FDB7-43C4-BD2E-EFF291BF953A}">
      <dgm:prSet phldrT="[Text]" phldr="0"/>
      <dgm:spPr/>
      <dgm:t>
        <a:bodyPr/>
        <a:lstStyle/>
        <a:p>
          <a:pPr>
            <a:lnSpc>
              <a:spcPct val="100000"/>
            </a:lnSpc>
          </a:pPr>
          <a:r>
            <a:rPr lang="en-US" dirty="0">
              <a:solidFill>
                <a:schemeClr val="tx1">
                  <a:lumMod val="75000"/>
                  <a:lumOff val="25000"/>
                </a:schemeClr>
              </a:solidFill>
              <a:latin typeface="Century Gothic"/>
            </a:rPr>
            <a:t>Additional incorporation of in situ data</a:t>
          </a:r>
        </a:p>
      </dgm:t>
    </dgm:pt>
    <dgm:pt modelId="{4EBF60DC-9CCC-414D-B34D-4B7C866FE497}" type="parTrans" cxnId="{46DFC834-DCF4-4F6E-A1D8-9744AED82A79}">
      <dgm:prSet/>
      <dgm:spPr/>
      <dgm:t>
        <a:bodyPr/>
        <a:lstStyle/>
        <a:p>
          <a:endParaRPr lang="en-US"/>
        </a:p>
      </dgm:t>
    </dgm:pt>
    <dgm:pt modelId="{0608CC17-0DB6-4C67-A659-32FEBEDFD890}" type="sibTrans" cxnId="{46DFC834-DCF4-4F6E-A1D8-9744AED82A79}">
      <dgm:prSet/>
      <dgm:spPr/>
      <dgm:t>
        <a:bodyPr/>
        <a:lstStyle/>
        <a:p>
          <a:endParaRPr lang="en-US"/>
        </a:p>
      </dgm:t>
    </dgm:pt>
    <dgm:pt modelId="{06222399-92E4-4D82-9CEF-D71FA1E01526}">
      <dgm:prSet phldrT="[Text]" phldr="0"/>
      <dgm:spPr/>
      <dgm:t>
        <a:bodyPr/>
        <a:lstStyle/>
        <a:p>
          <a:pPr>
            <a:lnSpc>
              <a:spcPct val="100000"/>
            </a:lnSpc>
          </a:pPr>
          <a:r>
            <a:rPr lang="en-US" dirty="0">
              <a:solidFill>
                <a:schemeClr val="tx1">
                  <a:lumMod val="75000"/>
                  <a:lumOff val="25000"/>
                </a:schemeClr>
              </a:solidFill>
              <a:latin typeface="Century Gothic"/>
            </a:rPr>
            <a:t>Include more information on the effects of weather on results</a:t>
          </a:r>
        </a:p>
      </dgm:t>
    </dgm:pt>
    <dgm:pt modelId="{40C3F822-A69E-4188-A15B-687DF101663A}" type="parTrans" cxnId="{BA8A0D9D-060E-47C8-A7A5-35628517786D}">
      <dgm:prSet/>
      <dgm:spPr/>
      <dgm:t>
        <a:bodyPr/>
        <a:lstStyle/>
        <a:p>
          <a:endParaRPr lang="en-US"/>
        </a:p>
      </dgm:t>
    </dgm:pt>
    <dgm:pt modelId="{2319D163-57AB-4891-8211-8C4C5E25F24D}" type="sibTrans" cxnId="{BA8A0D9D-060E-47C8-A7A5-35628517786D}">
      <dgm:prSet/>
      <dgm:spPr/>
      <dgm:t>
        <a:bodyPr/>
        <a:lstStyle/>
        <a:p>
          <a:endParaRPr lang="en-US"/>
        </a:p>
      </dgm:t>
    </dgm:pt>
    <dgm:pt modelId="{37E13C25-7210-4EC3-B481-22E89AADF703}" type="pres">
      <dgm:prSet presAssocID="{71D34DFC-A9BA-4B8B-A3A8-447B098DF084}" presName="root" presStyleCnt="0">
        <dgm:presLayoutVars>
          <dgm:dir/>
          <dgm:resizeHandles val="exact"/>
        </dgm:presLayoutVars>
      </dgm:prSet>
      <dgm:spPr/>
    </dgm:pt>
    <dgm:pt modelId="{C103D5A1-F7B4-444B-8E23-47A8627A74E9}" type="pres">
      <dgm:prSet presAssocID="{6D9509D6-A643-485C-9AB0-07ACCCB87251}" presName="compNode" presStyleCnt="0"/>
      <dgm:spPr/>
    </dgm:pt>
    <dgm:pt modelId="{8AFE67C5-7394-4D80-8AB5-B0C93F17D641}" type="pres">
      <dgm:prSet presAssocID="{6D9509D6-A643-485C-9AB0-07ACCCB87251}" presName="bgRect" presStyleLbl="bgShp" presStyleIdx="0" presStyleCnt="5"/>
      <dgm:spPr>
        <a:solidFill>
          <a:schemeClr val="accent5">
            <a:lumMod val="20000"/>
            <a:lumOff val="80000"/>
          </a:schemeClr>
        </a:solidFill>
      </dgm:spPr>
    </dgm:pt>
    <dgm:pt modelId="{3D2A6A0D-0E6E-4D1E-9218-60ADCA964C56}" type="pres">
      <dgm:prSet presAssocID="{6D9509D6-A643-485C-9AB0-07ACCCB87251}"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ity"/>
        </a:ext>
      </dgm:extLst>
    </dgm:pt>
    <dgm:pt modelId="{FEC66C47-489D-4C9F-A2BB-94D6EA0E5F09}" type="pres">
      <dgm:prSet presAssocID="{6D9509D6-A643-485C-9AB0-07ACCCB87251}" presName="spaceRect" presStyleCnt="0"/>
      <dgm:spPr/>
    </dgm:pt>
    <dgm:pt modelId="{AD06D6D0-7926-47E3-8AC5-84F59456ED65}" type="pres">
      <dgm:prSet presAssocID="{6D9509D6-A643-485C-9AB0-07ACCCB87251}" presName="parTx" presStyleLbl="revTx" presStyleIdx="0" presStyleCnt="5">
        <dgm:presLayoutVars>
          <dgm:chMax val="0"/>
          <dgm:chPref val="0"/>
        </dgm:presLayoutVars>
      </dgm:prSet>
      <dgm:spPr/>
    </dgm:pt>
    <dgm:pt modelId="{6C3F2AF0-A66E-4F7C-837D-5CE86475A534}" type="pres">
      <dgm:prSet presAssocID="{70F0C2C6-DD1E-4F05-8638-DCE3DF67D3E5}" presName="sibTrans" presStyleCnt="0"/>
      <dgm:spPr/>
    </dgm:pt>
    <dgm:pt modelId="{DA85AD26-F191-4BBE-8B5D-67C7D76DD7EB}" type="pres">
      <dgm:prSet presAssocID="{9C399F03-24B6-4ACF-B60D-7606DF213EF3}" presName="compNode" presStyleCnt="0"/>
      <dgm:spPr/>
    </dgm:pt>
    <dgm:pt modelId="{0F4AA111-AB50-495B-8A01-09A3C20EC205}" type="pres">
      <dgm:prSet presAssocID="{9C399F03-24B6-4ACF-B60D-7606DF213EF3}" presName="bgRect" presStyleLbl="bgShp" presStyleIdx="1" presStyleCnt="5"/>
      <dgm:spPr/>
    </dgm:pt>
    <dgm:pt modelId="{9F0E9552-CBDB-41A3-993D-141FD84159F2}" type="pres">
      <dgm:prSet presAssocID="{9C399F03-24B6-4ACF-B60D-7606DF213EF3}"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heckmark"/>
        </a:ext>
      </dgm:extLst>
    </dgm:pt>
    <dgm:pt modelId="{2BA64E3C-45DF-417A-9B6E-11DFAED0BD33}" type="pres">
      <dgm:prSet presAssocID="{9C399F03-24B6-4ACF-B60D-7606DF213EF3}" presName="spaceRect" presStyleCnt="0"/>
      <dgm:spPr/>
    </dgm:pt>
    <dgm:pt modelId="{5555B416-681E-439E-9CB8-779F35601C65}" type="pres">
      <dgm:prSet presAssocID="{9C399F03-24B6-4ACF-B60D-7606DF213EF3}" presName="parTx" presStyleLbl="revTx" presStyleIdx="1" presStyleCnt="5">
        <dgm:presLayoutVars>
          <dgm:chMax val="0"/>
          <dgm:chPref val="0"/>
        </dgm:presLayoutVars>
      </dgm:prSet>
      <dgm:spPr/>
    </dgm:pt>
    <dgm:pt modelId="{B67A7674-137A-4C6D-82DF-D9D616629F4E}" type="pres">
      <dgm:prSet presAssocID="{C149A84F-C057-4B14-887D-F5566D1A10DA}" presName="sibTrans" presStyleCnt="0"/>
      <dgm:spPr/>
    </dgm:pt>
    <dgm:pt modelId="{08B6170E-F381-47ED-8C26-CAB1E6485B06}" type="pres">
      <dgm:prSet presAssocID="{0171D7F4-8A3A-451F-B33C-7233B0922ED0}" presName="compNode" presStyleCnt="0"/>
      <dgm:spPr/>
    </dgm:pt>
    <dgm:pt modelId="{EB668419-05AE-4F7A-8BA8-4BF0869E9B34}" type="pres">
      <dgm:prSet presAssocID="{0171D7F4-8A3A-451F-B33C-7233B0922ED0}" presName="bgRect" presStyleLbl="bgShp" presStyleIdx="2" presStyleCnt="5"/>
      <dgm:spPr/>
    </dgm:pt>
    <dgm:pt modelId="{C50FDB30-5456-47F1-B64A-9F2C392D9EA9}" type="pres">
      <dgm:prSet presAssocID="{0171D7F4-8A3A-451F-B33C-7233B0922ED0}"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Users"/>
        </a:ext>
      </dgm:extLst>
    </dgm:pt>
    <dgm:pt modelId="{63BDC2C6-BDF4-42C1-9FF1-AFEBF51328DA}" type="pres">
      <dgm:prSet presAssocID="{0171D7F4-8A3A-451F-B33C-7233B0922ED0}" presName="spaceRect" presStyleCnt="0"/>
      <dgm:spPr/>
    </dgm:pt>
    <dgm:pt modelId="{9ECA6BF1-AF8A-48D0-BA20-33DC57E26F6F}" type="pres">
      <dgm:prSet presAssocID="{0171D7F4-8A3A-451F-B33C-7233B0922ED0}" presName="parTx" presStyleLbl="revTx" presStyleIdx="2" presStyleCnt="5">
        <dgm:presLayoutVars>
          <dgm:chMax val="0"/>
          <dgm:chPref val="0"/>
        </dgm:presLayoutVars>
      </dgm:prSet>
      <dgm:spPr/>
    </dgm:pt>
    <dgm:pt modelId="{8B31FA9D-ED29-47EB-AE78-3B852C0223E4}" type="pres">
      <dgm:prSet presAssocID="{73044438-E709-4D73-8301-D95808AC776B}" presName="sibTrans" presStyleCnt="0"/>
      <dgm:spPr/>
    </dgm:pt>
    <dgm:pt modelId="{671C3F2C-5C5A-485E-9E24-E79886B2E1E1}" type="pres">
      <dgm:prSet presAssocID="{FA08404A-FDB7-43C4-BD2E-EFF291BF953A}" presName="compNode" presStyleCnt="0"/>
      <dgm:spPr/>
    </dgm:pt>
    <dgm:pt modelId="{302B0B5E-CAA3-4D87-89FE-69184FC9984C}" type="pres">
      <dgm:prSet presAssocID="{FA08404A-FDB7-43C4-BD2E-EFF291BF953A}" presName="bgRect" presStyleLbl="bgShp" presStyleIdx="3" presStyleCnt="5"/>
      <dgm:spPr/>
    </dgm:pt>
    <dgm:pt modelId="{4EAEBA4F-B23C-4A10-8B99-3A4D6A9C0190}" type="pres">
      <dgm:prSet presAssocID="{FA08404A-FDB7-43C4-BD2E-EFF291BF953A}"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Database"/>
        </a:ext>
      </dgm:extLst>
    </dgm:pt>
    <dgm:pt modelId="{1EDC4AE7-E36A-4EE0-90DC-F8185F64FCB2}" type="pres">
      <dgm:prSet presAssocID="{FA08404A-FDB7-43C4-BD2E-EFF291BF953A}" presName="spaceRect" presStyleCnt="0"/>
      <dgm:spPr/>
    </dgm:pt>
    <dgm:pt modelId="{39B156AE-B21A-4E53-A6A6-25D99E0E6603}" type="pres">
      <dgm:prSet presAssocID="{FA08404A-FDB7-43C4-BD2E-EFF291BF953A}" presName="parTx" presStyleLbl="revTx" presStyleIdx="3" presStyleCnt="5">
        <dgm:presLayoutVars>
          <dgm:chMax val="0"/>
          <dgm:chPref val="0"/>
        </dgm:presLayoutVars>
      </dgm:prSet>
      <dgm:spPr/>
    </dgm:pt>
    <dgm:pt modelId="{BA659959-A5CE-4A36-A8AC-659047A210BA}" type="pres">
      <dgm:prSet presAssocID="{0608CC17-0DB6-4C67-A659-32FEBEDFD890}" presName="sibTrans" presStyleCnt="0"/>
      <dgm:spPr/>
    </dgm:pt>
    <dgm:pt modelId="{B6B01914-4438-4923-9B73-FC39398F8CF4}" type="pres">
      <dgm:prSet presAssocID="{06222399-92E4-4D82-9CEF-D71FA1E01526}" presName="compNode" presStyleCnt="0"/>
      <dgm:spPr/>
    </dgm:pt>
    <dgm:pt modelId="{D40E64BD-8314-4D92-86E4-727AE8F4ACE2}" type="pres">
      <dgm:prSet presAssocID="{06222399-92E4-4D82-9CEF-D71FA1E01526}" presName="bgRect" presStyleLbl="bgShp" presStyleIdx="4" presStyleCnt="5"/>
      <dgm:spPr/>
    </dgm:pt>
    <dgm:pt modelId="{CBBD5517-0F10-43D1-8836-3A0BB644CEE1}" type="pres">
      <dgm:prSet presAssocID="{06222399-92E4-4D82-9CEF-D71FA1E01526}"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Lightning"/>
        </a:ext>
      </dgm:extLst>
    </dgm:pt>
    <dgm:pt modelId="{7E3FE3DA-B0A7-41D5-88A9-C7D0F9370898}" type="pres">
      <dgm:prSet presAssocID="{06222399-92E4-4D82-9CEF-D71FA1E01526}" presName="spaceRect" presStyleCnt="0"/>
      <dgm:spPr/>
    </dgm:pt>
    <dgm:pt modelId="{E697FC1E-D8A0-4CC6-A758-330DEC4C7B73}" type="pres">
      <dgm:prSet presAssocID="{06222399-92E4-4D82-9CEF-D71FA1E01526}" presName="parTx" presStyleLbl="revTx" presStyleIdx="4" presStyleCnt="5">
        <dgm:presLayoutVars>
          <dgm:chMax val="0"/>
          <dgm:chPref val="0"/>
        </dgm:presLayoutVars>
      </dgm:prSet>
      <dgm:spPr/>
    </dgm:pt>
  </dgm:ptLst>
  <dgm:cxnLst>
    <dgm:cxn modelId="{0D1D9210-8376-4D67-929D-7DC3FAE56D9C}" type="presOf" srcId="{6D9509D6-A643-485C-9AB0-07ACCCB87251}" destId="{AD06D6D0-7926-47E3-8AC5-84F59456ED65}" srcOrd="0" destOrd="0" presId="urn:microsoft.com/office/officeart/2018/2/layout/IconVerticalSolidList"/>
    <dgm:cxn modelId="{46DFC834-DCF4-4F6E-A1D8-9744AED82A79}" srcId="{71D34DFC-A9BA-4B8B-A3A8-447B098DF084}" destId="{FA08404A-FDB7-43C4-BD2E-EFF291BF953A}" srcOrd="3" destOrd="0" parTransId="{4EBF60DC-9CCC-414D-B34D-4B7C866FE497}" sibTransId="{0608CC17-0DB6-4C67-A659-32FEBEDFD890}"/>
    <dgm:cxn modelId="{4A1A2436-26B4-4537-9582-2487D858BE5E}" srcId="{71D34DFC-A9BA-4B8B-A3A8-447B098DF084}" destId="{9C399F03-24B6-4ACF-B60D-7606DF213EF3}" srcOrd="1" destOrd="0" parTransId="{4AE6ED30-BB4D-43BC-B62A-DA61FD19906B}" sibTransId="{C149A84F-C057-4B14-887D-F5566D1A10DA}"/>
    <dgm:cxn modelId="{5DA2B93F-66EB-4E7A-A8C4-E90EE760B410}" type="presOf" srcId="{FA08404A-FDB7-43C4-BD2E-EFF291BF953A}" destId="{39B156AE-B21A-4E53-A6A6-25D99E0E6603}" srcOrd="0" destOrd="0" presId="urn:microsoft.com/office/officeart/2018/2/layout/IconVerticalSolidList"/>
    <dgm:cxn modelId="{3321F566-E9C1-4E44-B68E-DA04AC8486DC}" type="presOf" srcId="{9C399F03-24B6-4ACF-B60D-7606DF213EF3}" destId="{5555B416-681E-439E-9CB8-779F35601C65}" srcOrd="0" destOrd="0" presId="urn:microsoft.com/office/officeart/2018/2/layout/IconVerticalSolidList"/>
    <dgm:cxn modelId="{39445368-37A3-40A1-930D-0BE366ACF0B3}" type="presOf" srcId="{71D34DFC-A9BA-4B8B-A3A8-447B098DF084}" destId="{37E13C25-7210-4EC3-B481-22E89AADF703}" srcOrd="0" destOrd="0" presId="urn:microsoft.com/office/officeart/2018/2/layout/IconVerticalSolidList"/>
    <dgm:cxn modelId="{76A4E34E-C1EA-4D2E-972A-8E4EA7529191}" srcId="{71D34DFC-A9BA-4B8B-A3A8-447B098DF084}" destId="{6D9509D6-A643-485C-9AB0-07ACCCB87251}" srcOrd="0" destOrd="0" parTransId="{DB58FF1D-CB9D-4D6B-AEF6-55A7063F9487}" sibTransId="{70F0C2C6-DD1E-4F05-8638-DCE3DF67D3E5}"/>
    <dgm:cxn modelId="{AA93D473-E022-4144-95E3-C791131DB04C}" type="presOf" srcId="{0171D7F4-8A3A-451F-B33C-7233B0922ED0}" destId="{9ECA6BF1-AF8A-48D0-BA20-33DC57E26F6F}" srcOrd="0" destOrd="0" presId="urn:microsoft.com/office/officeart/2018/2/layout/IconVerticalSolidList"/>
    <dgm:cxn modelId="{BA8A0D9D-060E-47C8-A7A5-35628517786D}" srcId="{71D34DFC-A9BA-4B8B-A3A8-447B098DF084}" destId="{06222399-92E4-4D82-9CEF-D71FA1E01526}" srcOrd="4" destOrd="0" parTransId="{40C3F822-A69E-4188-A15B-687DF101663A}" sibTransId="{2319D163-57AB-4891-8211-8C4C5E25F24D}"/>
    <dgm:cxn modelId="{3A125CC7-CA6E-49AD-A670-BC5F65439907}" type="presOf" srcId="{06222399-92E4-4D82-9CEF-D71FA1E01526}" destId="{E697FC1E-D8A0-4CC6-A758-330DEC4C7B73}" srcOrd="0" destOrd="0" presId="urn:microsoft.com/office/officeart/2018/2/layout/IconVerticalSolidList"/>
    <dgm:cxn modelId="{AE5C59DA-D64D-4BE9-A3FD-A20B2CF47622}" srcId="{71D34DFC-A9BA-4B8B-A3A8-447B098DF084}" destId="{0171D7F4-8A3A-451F-B33C-7233B0922ED0}" srcOrd="2" destOrd="0" parTransId="{211B941D-8ABB-43A2-849F-62201F95F2EA}" sibTransId="{73044438-E709-4D73-8301-D95808AC776B}"/>
    <dgm:cxn modelId="{FEE9DAA5-992C-409E-9877-6B8D89B80C22}" type="presParOf" srcId="{37E13C25-7210-4EC3-B481-22E89AADF703}" destId="{C103D5A1-F7B4-444B-8E23-47A8627A74E9}" srcOrd="0" destOrd="0" presId="urn:microsoft.com/office/officeart/2018/2/layout/IconVerticalSolidList"/>
    <dgm:cxn modelId="{96068935-C542-4802-9EC5-E38238657CDC}" type="presParOf" srcId="{C103D5A1-F7B4-444B-8E23-47A8627A74E9}" destId="{8AFE67C5-7394-4D80-8AB5-B0C93F17D641}" srcOrd="0" destOrd="0" presId="urn:microsoft.com/office/officeart/2018/2/layout/IconVerticalSolidList"/>
    <dgm:cxn modelId="{D00B3B28-5F63-4C1B-8ACD-B0C34D79B168}" type="presParOf" srcId="{C103D5A1-F7B4-444B-8E23-47A8627A74E9}" destId="{3D2A6A0D-0E6E-4D1E-9218-60ADCA964C56}" srcOrd="1" destOrd="0" presId="urn:microsoft.com/office/officeart/2018/2/layout/IconVerticalSolidList"/>
    <dgm:cxn modelId="{2A9E6489-DCFF-4B64-9273-B862790672D4}" type="presParOf" srcId="{C103D5A1-F7B4-444B-8E23-47A8627A74E9}" destId="{FEC66C47-489D-4C9F-A2BB-94D6EA0E5F09}" srcOrd="2" destOrd="0" presId="urn:microsoft.com/office/officeart/2018/2/layout/IconVerticalSolidList"/>
    <dgm:cxn modelId="{904122E9-F808-455C-A7DC-A4841229CABE}" type="presParOf" srcId="{C103D5A1-F7B4-444B-8E23-47A8627A74E9}" destId="{AD06D6D0-7926-47E3-8AC5-84F59456ED65}" srcOrd="3" destOrd="0" presId="urn:microsoft.com/office/officeart/2018/2/layout/IconVerticalSolidList"/>
    <dgm:cxn modelId="{64167C26-37A6-4C06-8604-DBA339750599}" type="presParOf" srcId="{37E13C25-7210-4EC3-B481-22E89AADF703}" destId="{6C3F2AF0-A66E-4F7C-837D-5CE86475A534}" srcOrd="1" destOrd="0" presId="urn:microsoft.com/office/officeart/2018/2/layout/IconVerticalSolidList"/>
    <dgm:cxn modelId="{F8814110-8104-423B-949D-19C99E8650AC}" type="presParOf" srcId="{37E13C25-7210-4EC3-B481-22E89AADF703}" destId="{DA85AD26-F191-4BBE-8B5D-67C7D76DD7EB}" srcOrd="2" destOrd="0" presId="urn:microsoft.com/office/officeart/2018/2/layout/IconVerticalSolidList"/>
    <dgm:cxn modelId="{3D8F8D17-EB40-417E-91DA-350B817A2458}" type="presParOf" srcId="{DA85AD26-F191-4BBE-8B5D-67C7D76DD7EB}" destId="{0F4AA111-AB50-495B-8A01-09A3C20EC205}" srcOrd="0" destOrd="0" presId="urn:microsoft.com/office/officeart/2018/2/layout/IconVerticalSolidList"/>
    <dgm:cxn modelId="{F56165A5-129D-4871-BC2D-D7B1FAA3953F}" type="presParOf" srcId="{DA85AD26-F191-4BBE-8B5D-67C7D76DD7EB}" destId="{9F0E9552-CBDB-41A3-993D-141FD84159F2}" srcOrd="1" destOrd="0" presId="urn:microsoft.com/office/officeart/2018/2/layout/IconVerticalSolidList"/>
    <dgm:cxn modelId="{3119E05F-3223-46E8-840C-A56AE001FE1E}" type="presParOf" srcId="{DA85AD26-F191-4BBE-8B5D-67C7D76DD7EB}" destId="{2BA64E3C-45DF-417A-9B6E-11DFAED0BD33}" srcOrd="2" destOrd="0" presId="urn:microsoft.com/office/officeart/2018/2/layout/IconVerticalSolidList"/>
    <dgm:cxn modelId="{A7A68428-5433-48C0-A97A-7ADA01852103}" type="presParOf" srcId="{DA85AD26-F191-4BBE-8B5D-67C7D76DD7EB}" destId="{5555B416-681E-439E-9CB8-779F35601C65}" srcOrd="3" destOrd="0" presId="urn:microsoft.com/office/officeart/2018/2/layout/IconVerticalSolidList"/>
    <dgm:cxn modelId="{A4EF03BE-5490-4235-9D84-5A9B28BE488E}" type="presParOf" srcId="{37E13C25-7210-4EC3-B481-22E89AADF703}" destId="{B67A7674-137A-4C6D-82DF-D9D616629F4E}" srcOrd="3" destOrd="0" presId="urn:microsoft.com/office/officeart/2018/2/layout/IconVerticalSolidList"/>
    <dgm:cxn modelId="{6B528592-02E3-44C7-8376-54824867BF95}" type="presParOf" srcId="{37E13C25-7210-4EC3-B481-22E89AADF703}" destId="{08B6170E-F381-47ED-8C26-CAB1E6485B06}" srcOrd="4" destOrd="0" presId="urn:microsoft.com/office/officeart/2018/2/layout/IconVerticalSolidList"/>
    <dgm:cxn modelId="{46F1EC03-157D-4265-968F-B838074DED06}" type="presParOf" srcId="{08B6170E-F381-47ED-8C26-CAB1E6485B06}" destId="{EB668419-05AE-4F7A-8BA8-4BF0869E9B34}" srcOrd="0" destOrd="0" presId="urn:microsoft.com/office/officeart/2018/2/layout/IconVerticalSolidList"/>
    <dgm:cxn modelId="{B7ECE138-1104-444F-860D-20E9BF082E59}" type="presParOf" srcId="{08B6170E-F381-47ED-8C26-CAB1E6485B06}" destId="{C50FDB30-5456-47F1-B64A-9F2C392D9EA9}" srcOrd="1" destOrd="0" presId="urn:microsoft.com/office/officeart/2018/2/layout/IconVerticalSolidList"/>
    <dgm:cxn modelId="{B1215784-EFAF-4290-85EA-4CACCD515D3B}" type="presParOf" srcId="{08B6170E-F381-47ED-8C26-CAB1E6485B06}" destId="{63BDC2C6-BDF4-42C1-9FF1-AFEBF51328DA}" srcOrd="2" destOrd="0" presId="urn:microsoft.com/office/officeart/2018/2/layout/IconVerticalSolidList"/>
    <dgm:cxn modelId="{13C31741-6CAD-4FB9-B9E4-D8D9901A076E}" type="presParOf" srcId="{08B6170E-F381-47ED-8C26-CAB1E6485B06}" destId="{9ECA6BF1-AF8A-48D0-BA20-33DC57E26F6F}" srcOrd="3" destOrd="0" presId="urn:microsoft.com/office/officeart/2018/2/layout/IconVerticalSolidList"/>
    <dgm:cxn modelId="{DC2E2254-21FF-402A-9458-90B7E056AC8D}" type="presParOf" srcId="{37E13C25-7210-4EC3-B481-22E89AADF703}" destId="{8B31FA9D-ED29-47EB-AE78-3B852C0223E4}" srcOrd="5" destOrd="0" presId="urn:microsoft.com/office/officeart/2018/2/layout/IconVerticalSolidList"/>
    <dgm:cxn modelId="{25DDECD5-434C-4626-B3F4-36E7B6C1F683}" type="presParOf" srcId="{37E13C25-7210-4EC3-B481-22E89AADF703}" destId="{671C3F2C-5C5A-485E-9E24-E79886B2E1E1}" srcOrd="6" destOrd="0" presId="urn:microsoft.com/office/officeart/2018/2/layout/IconVerticalSolidList"/>
    <dgm:cxn modelId="{3D1F345E-1E10-45A6-9720-667E05F9D9AB}" type="presParOf" srcId="{671C3F2C-5C5A-485E-9E24-E79886B2E1E1}" destId="{302B0B5E-CAA3-4D87-89FE-69184FC9984C}" srcOrd="0" destOrd="0" presId="urn:microsoft.com/office/officeart/2018/2/layout/IconVerticalSolidList"/>
    <dgm:cxn modelId="{FCCA4865-AC65-436C-A325-908826646A59}" type="presParOf" srcId="{671C3F2C-5C5A-485E-9E24-E79886B2E1E1}" destId="{4EAEBA4F-B23C-4A10-8B99-3A4D6A9C0190}" srcOrd="1" destOrd="0" presId="urn:microsoft.com/office/officeart/2018/2/layout/IconVerticalSolidList"/>
    <dgm:cxn modelId="{960FC6A6-160F-46F4-A6E9-DDA90692CBD1}" type="presParOf" srcId="{671C3F2C-5C5A-485E-9E24-E79886B2E1E1}" destId="{1EDC4AE7-E36A-4EE0-90DC-F8185F64FCB2}" srcOrd="2" destOrd="0" presId="urn:microsoft.com/office/officeart/2018/2/layout/IconVerticalSolidList"/>
    <dgm:cxn modelId="{8ED17DAB-D811-4004-AA95-64E409693F9D}" type="presParOf" srcId="{671C3F2C-5C5A-485E-9E24-E79886B2E1E1}" destId="{39B156AE-B21A-4E53-A6A6-25D99E0E6603}" srcOrd="3" destOrd="0" presId="urn:microsoft.com/office/officeart/2018/2/layout/IconVerticalSolidList"/>
    <dgm:cxn modelId="{98814FD1-92E9-41B7-9ECE-E6F6F8A6F6CB}" type="presParOf" srcId="{37E13C25-7210-4EC3-B481-22E89AADF703}" destId="{BA659959-A5CE-4A36-A8AC-659047A210BA}" srcOrd="7" destOrd="0" presId="urn:microsoft.com/office/officeart/2018/2/layout/IconVerticalSolidList"/>
    <dgm:cxn modelId="{9D8CF696-6816-4B2A-9FF1-002E463D3900}" type="presParOf" srcId="{37E13C25-7210-4EC3-B481-22E89AADF703}" destId="{B6B01914-4438-4923-9B73-FC39398F8CF4}" srcOrd="8" destOrd="0" presId="urn:microsoft.com/office/officeart/2018/2/layout/IconVerticalSolidList"/>
    <dgm:cxn modelId="{DE54E053-5706-46ED-9D58-08BEFAD88C62}" type="presParOf" srcId="{B6B01914-4438-4923-9B73-FC39398F8CF4}" destId="{D40E64BD-8314-4D92-86E4-727AE8F4ACE2}" srcOrd="0" destOrd="0" presId="urn:microsoft.com/office/officeart/2018/2/layout/IconVerticalSolidList"/>
    <dgm:cxn modelId="{BA660C52-B6A3-47CA-98DD-1749332E831B}" type="presParOf" srcId="{B6B01914-4438-4923-9B73-FC39398F8CF4}" destId="{CBBD5517-0F10-43D1-8836-3A0BB644CEE1}" srcOrd="1" destOrd="0" presId="urn:microsoft.com/office/officeart/2018/2/layout/IconVerticalSolidList"/>
    <dgm:cxn modelId="{08D80E89-E291-4BBE-8AF1-DBC4431ED529}" type="presParOf" srcId="{B6B01914-4438-4923-9B73-FC39398F8CF4}" destId="{7E3FE3DA-B0A7-41D5-88A9-C7D0F9370898}" srcOrd="2" destOrd="0" presId="urn:microsoft.com/office/officeart/2018/2/layout/IconVerticalSolidList"/>
    <dgm:cxn modelId="{FD0235AA-2045-4885-941F-373623EA3D0B}" type="presParOf" srcId="{B6B01914-4438-4923-9B73-FC39398F8CF4}" destId="{E697FC1E-D8A0-4CC6-A758-330DEC4C7B73}"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4491AB-08F0-0A4A-B4EA-D7BEE8DE88D1}">
      <dsp:nvSpPr>
        <dsp:cNvPr id="0" name=""/>
        <dsp:cNvSpPr/>
      </dsp:nvSpPr>
      <dsp:spPr>
        <a:xfrm>
          <a:off x="127317" y="1413"/>
          <a:ext cx="1445957" cy="867574"/>
        </a:xfrm>
        <a:prstGeom prst="roundRect">
          <a:avLst>
            <a:gd name="adj" fmla="val 10000"/>
          </a:avLst>
        </a:prstGeom>
        <a:solidFill>
          <a:srgbClr val="5372B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US" sz="1600" kern="1200" dirty="0">
              <a:latin typeface="Century Gothic"/>
            </a:rPr>
            <a:t>PlanetScope imagery</a:t>
          </a:r>
        </a:p>
      </dsp:txBody>
      <dsp:txXfrm>
        <a:off x="152727" y="26823"/>
        <a:ext cx="1395137" cy="816754"/>
      </dsp:txXfrm>
    </dsp:sp>
    <dsp:sp modelId="{3BBA6757-C70A-9748-B3B4-1481ACF7F26A}">
      <dsp:nvSpPr>
        <dsp:cNvPr id="0" name=""/>
        <dsp:cNvSpPr/>
      </dsp:nvSpPr>
      <dsp:spPr>
        <a:xfrm>
          <a:off x="1700518" y="255901"/>
          <a:ext cx="306542" cy="35859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dirty="0"/>
        </a:p>
      </dsp:txBody>
      <dsp:txXfrm>
        <a:off x="1700518" y="327620"/>
        <a:ext cx="214579" cy="215159"/>
      </dsp:txXfrm>
    </dsp:sp>
    <dsp:sp modelId="{ED2E4658-AF86-CA4E-B4E0-0B234B8BE583}">
      <dsp:nvSpPr>
        <dsp:cNvPr id="0" name=""/>
        <dsp:cNvSpPr/>
      </dsp:nvSpPr>
      <dsp:spPr>
        <a:xfrm>
          <a:off x="2151657" y="1413"/>
          <a:ext cx="1445957" cy="867574"/>
        </a:xfrm>
        <a:prstGeom prst="roundRect">
          <a:avLst>
            <a:gd name="adj" fmla="val 10000"/>
          </a:avLst>
        </a:prstGeom>
        <a:solidFill>
          <a:srgbClr val="5372B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US" sz="1600" kern="1200" dirty="0">
              <a:latin typeface="Century Gothic"/>
            </a:rPr>
            <a:t>NDWI </a:t>
          </a:r>
        </a:p>
      </dsp:txBody>
      <dsp:txXfrm>
        <a:off x="2177067" y="26823"/>
        <a:ext cx="1395137" cy="816754"/>
      </dsp:txXfrm>
    </dsp:sp>
    <dsp:sp modelId="{205206BA-914C-D54F-B924-09E9A8E690CB}">
      <dsp:nvSpPr>
        <dsp:cNvPr id="0" name=""/>
        <dsp:cNvSpPr/>
      </dsp:nvSpPr>
      <dsp:spPr>
        <a:xfrm rot="5400000">
          <a:off x="2721364" y="970204"/>
          <a:ext cx="306542" cy="35859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dirty="0"/>
        </a:p>
      </dsp:txBody>
      <dsp:txXfrm rot="-5400000">
        <a:off x="2767056" y="996232"/>
        <a:ext cx="215159" cy="214579"/>
      </dsp:txXfrm>
    </dsp:sp>
    <dsp:sp modelId="{95D1E15F-4084-0944-B690-1C354565B572}">
      <dsp:nvSpPr>
        <dsp:cNvPr id="0" name=""/>
        <dsp:cNvSpPr/>
      </dsp:nvSpPr>
      <dsp:spPr>
        <a:xfrm>
          <a:off x="2151657" y="1447370"/>
          <a:ext cx="1445957" cy="867574"/>
        </a:xfrm>
        <a:prstGeom prst="roundRect">
          <a:avLst>
            <a:gd name="adj" fmla="val 10000"/>
          </a:avLst>
        </a:prstGeom>
        <a:solidFill>
          <a:srgbClr val="5372B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US" sz="1600" kern="1200" dirty="0">
              <a:latin typeface="Century Gothic"/>
            </a:rPr>
            <a:t>NDWI land extraction</a:t>
          </a:r>
        </a:p>
      </dsp:txBody>
      <dsp:txXfrm>
        <a:off x="2177067" y="1472780"/>
        <a:ext cx="1395137" cy="816754"/>
      </dsp:txXfrm>
    </dsp:sp>
    <dsp:sp modelId="{AF80BFE8-C120-3845-AB79-120120F55A9F}">
      <dsp:nvSpPr>
        <dsp:cNvPr id="0" name=""/>
        <dsp:cNvSpPr/>
      </dsp:nvSpPr>
      <dsp:spPr>
        <a:xfrm rot="10800000">
          <a:off x="1717870" y="1701859"/>
          <a:ext cx="306542" cy="35859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dirty="0"/>
        </a:p>
      </dsp:txBody>
      <dsp:txXfrm rot="10800000">
        <a:off x="1809833" y="1773578"/>
        <a:ext cx="214579" cy="215159"/>
      </dsp:txXfrm>
    </dsp:sp>
    <dsp:sp modelId="{2829CC2E-6D97-7E4C-B3F2-B34C80ABAD36}">
      <dsp:nvSpPr>
        <dsp:cNvPr id="0" name=""/>
        <dsp:cNvSpPr/>
      </dsp:nvSpPr>
      <dsp:spPr>
        <a:xfrm>
          <a:off x="127317" y="1447370"/>
          <a:ext cx="1445957" cy="867574"/>
        </a:xfrm>
        <a:prstGeom prst="roundRect">
          <a:avLst>
            <a:gd name="adj" fmla="val 10000"/>
          </a:avLst>
        </a:prstGeom>
        <a:solidFill>
          <a:srgbClr val="5372B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US" sz="1600" kern="1200" dirty="0">
              <a:latin typeface="Century Gothic"/>
            </a:rPr>
            <a:t>Raster to polygon conversion</a:t>
          </a:r>
        </a:p>
      </dsp:txBody>
      <dsp:txXfrm>
        <a:off x="152727" y="1472780"/>
        <a:ext cx="1395137" cy="816754"/>
      </dsp:txXfrm>
    </dsp:sp>
    <dsp:sp modelId="{40B0E447-9BE4-504C-B4D1-D7F41372F4C6}">
      <dsp:nvSpPr>
        <dsp:cNvPr id="0" name=""/>
        <dsp:cNvSpPr/>
      </dsp:nvSpPr>
      <dsp:spPr>
        <a:xfrm rot="5400000">
          <a:off x="697024" y="2416162"/>
          <a:ext cx="306542" cy="35859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dirty="0"/>
        </a:p>
      </dsp:txBody>
      <dsp:txXfrm rot="-5400000">
        <a:off x="742716" y="2442190"/>
        <a:ext cx="215159" cy="214579"/>
      </dsp:txXfrm>
    </dsp:sp>
    <dsp:sp modelId="{E10F9182-F143-1F46-A7D0-2A214363CC51}">
      <dsp:nvSpPr>
        <dsp:cNvPr id="0" name=""/>
        <dsp:cNvSpPr/>
      </dsp:nvSpPr>
      <dsp:spPr>
        <a:xfrm>
          <a:off x="127317" y="2893328"/>
          <a:ext cx="1445957" cy="867574"/>
        </a:xfrm>
        <a:prstGeom prst="roundRect">
          <a:avLst>
            <a:gd name="adj" fmla="val 10000"/>
          </a:avLst>
        </a:prstGeom>
        <a:solidFill>
          <a:srgbClr val="5372B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US" sz="1600" kern="1200" dirty="0">
              <a:latin typeface="Century Gothic"/>
            </a:rPr>
            <a:t>Polygon to line conversion</a:t>
          </a:r>
        </a:p>
      </dsp:txBody>
      <dsp:txXfrm>
        <a:off x="152727" y="2918738"/>
        <a:ext cx="1395137" cy="816754"/>
      </dsp:txXfrm>
    </dsp:sp>
    <dsp:sp modelId="{38790AA9-5393-1146-9FD6-751847F82FAF}">
      <dsp:nvSpPr>
        <dsp:cNvPr id="0" name=""/>
        <dsp:cNvSpPr/>
      </dsp:nvSpPr>
      <dsp:spPr>
        <a:xfrm>
          <a:off x="1700518" y="3147816"/>
          <a:ext cx="306542" cy="35859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dirty="0"/>
        </a:p>
      </dsp:txBody>
      <dsp:txXfrm>
        <a:off x="1700518" y="3219535"/>
        <a:ext cx="214579" cy="215159"/>
      </dsp:txXfrm>
    </dsp:sp>
    <dsp:sp modelId="{0EEA0A1E-2693-BD44-A7AD-6749415FA399}">
      <dsp:nvSpPr>
        <dsp:cNvPr id="0" name=""/>
        <dsp:cNvSpPr/>
      </dsp:nvSpPr>
      <dsp:spPr>
        <a:xfrm>
          <a:off x="2151657" y="2893328"/>
          <a:ext cx="1445957" cy="867574"/>
        </a:xfrm>
        <a:prstGeom prst="roundRect">
          <a:avLst>
            <a:gd name="adj" fmla="val 10000"/>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US" sz="1600" kern="1200" dirty="0">
              <a:latin typeface="Century Gothic"/>
            </a:rPr>
            <a:t>Calculate distance and area</a:t>
          </a:r>
        </a:p>
      </dsp:txBody>
      <dsp:txXfrm>
        <a:off x="2177067" y="2918738"/>
        <a:ext cx="1395137" cy="81675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175B9E-14B3-634D-9861-7D9C920A034F}">
      <dsp:nvSpPr>
        <dsp:cNvPr id="0" name=""/>
        <dsp:cNvSpPr/>
      </dsp:nvSpPr>
      <dsp:spPr>
        <a:xfrm>
          <a:off x="5195" y="751222"/>
          <a:ext cx="1552966" cy="931780"/>
        </a:xfrm>
        <a:prstGeom prst="roundRect">
          <a:avLst>
            <a:gd name="adj" fmla="val 10000"/>
          </a:avLst>
        </a:prstGeom>
        <a:solidFill>
          <a:srgbClr val="5372B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Century Gothic" panose="020B0502020202020204" pitchFamily="34" charset="0"/>
            </a:rPr>
            <a:t>Utilize ORCAA</a:t>
          </a:r>
        </a:p>
      </dsp:txBody>
      <dsp:txXfrm>
        <a:off x="32486" y="778513"/>
        <a:ext cx="1498384" cy="877198"/>
      </dsp:txXfrm>
    </dsp:sp>
    <dsp:sp modelId="{E4D59DAD-0CB4-7445-95C3-A5FFBEEAEC79}">
      <dsp:nvSpPr>
        <dsp:cNvPr id="0" name=""/>
        <dsp:cNvSpPr/>
      </dsp:nvSpPr>
      <dsp:spPr>
        <a:xfrm>
          <a:off x="1694823" y="1024544"/>
          <a:ext cx="329228" cy="38513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dirty="0"/>
        </a:p>
      </dsp:txBody>
      <dsp:txXfrm>
        <a:off x="1694823" y="1101571"/>
        <a:ext cx="230460" cy="231081"/>
      </dsp:txXfrm>
    </dsp:sp>
    <dsp:sp modelId="{DE5582C5-54B5-C042-BF68-D61937846296}">
      <dsp:nvSpPr>
        <dsp:cNvPr id="0" name=""/>
        <dsp:cNvSpPr/>
      </dsp:nvSpPr>
      <dsp:spPr>
        <a:xfrm>
          <a:off x="2179349" y="751222"/>
          <a:ext cx="1552966" cy="931780"/>
        </a:xfrm>
        <a:prstGeom prst="roundRect">
          <a:avLst>
            <a:gd name="adj" fmla="val 10000"/>
          </a:avLst>
        </a:prstGeom>
        <a:solidFill>
          <a:srgbClr val="5372B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Century Gothic" panose="020B0502020202020204" pitchFamily="34" charset="0"/>
            </a:rPr>
            <a:t>Import shapefile</a:t>
          </a:r>
        </a:p>
      </dsp:txBody>
      <dsp:txXfrm>
        <a:off x="2206640" y="778513"/>
        <a:ext cx="1498384" cy="877198"/>
      </dsp:txXfrm>
    </dsp:sp>
    <dsp:sp modelId="{A537071A-CE8D-0543-BA89-6D6D0D4F06DE}">
      <dsp:nvSpPr>
        <dsp:cNvPr id="0" name=""/>
        <dsp:cNvSpPr/>
      </dsp:nvSpPr>
      <dsp:spPr>
        <a:xfrm>
          <a:off x="3868977" y="1024544"/>
          <a:ext cx="329228" cy="38513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dirty="0"/>
        </a:p>
      </dsp:txBody>
      <dsp:txXfrm>
        <a:off x="3868977" y="1101571"/>
        <a:ext cx="230460" cy="231081"/>
      </dsp:txXfrm>
    </dsp:sp>
    <dsp:sp modelId="{BB5A773C-21B3-164D-8B18-8586A8675117}">
      <dsp:nvSpPr>
        <dsp:cNvPr id="0" name=""/>
        <dsp:cNvSpPr/>
      </dsp:nvSpPr>
      <dsp:spPr>
        <a:xfrm>
          <a:off x="4353503" y="751222"/>
          <a:ext cx="1552966" cy="931780"/>
        </a:xfrm>
        <a:prstGeom prst="roundRect">
          <a:avLst>
            <a:gd name="adj" fmla="val 10000"/>
          </a:avLst>
        </a:prstGeom>
        <a:solidFill>
          <a:srgbClr val="5372B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Century Gothic" panose="020B0502020202020204" pitchFamily="34" charset="0"/>
            </a:rPr>
            <a:t>Obtain water quality data</a:t>
          </a:r>
        </a:p>
      </dsp:txBody>
      <dsp:txXfrm>
        <a:off x="4380794" y="778513"/>
        <a:ext cx="1498384" cy="877198"/>
      </dsp:txXfrm>
    </dsp:sp>
    <dsp:sp modelId="{C02B47C2-0368-8545-AECD-E14646A0D045}">
      <dsp:nvSpPr>
        <dsp:cNvPr id="0" name=""/>
        <dsp:cNvSpPr/>
      </dsp:nvSpPr>
      <dsp:spPr>
        <a:xfrm rot="5400000">
          <a:off x="4965372" y="1791710"/>
          <a:ext cx="329228" cy="38513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dirty="0"/>
        </a:p>
      </dsp:txBody>
      <dsp:txXfrm rot="-5400000">
        <a:off x="5014446" y="1819663"/>
        <a:ext cx="231081" cy="230460"/>
      </dsp:txXfrm>
    </dsp:sp>
    <dsp:sp modelId="{05570C0F-E5AE-8D45-9C4E-4BC4AB4F72CF}">
      <dsp:nvSpPr>
        <dsp:cNvPr id="0" name=""/>
        <dsp:cNvSpPr/>
      </dsp:nvSpPr>
      <dsp:spPr>
        <a:xfrm>
          <a:off x="4353503" y="2304189"/>
          <a:ext cx="1552966" cy="931780"/>
        </a:xfrm>
        <a:prstGeom prst="roundRect">
          <a:avLst>
            <a:gd name="adj" fmla="val 10000"/>
          </a:avLst>
        </a:prstGeom>
        <a:solidFill>
          <a:srgbClr val="5372B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Century Gothic" panose="020B0502020202020204" pitchFamily="34" charset="0"/>
            </a:rPr>
            <a:t>Turbidity and Chlorophyll-a</a:t>
          </a:r>
        </a:p>
      </dsp:txBody>
      <dsp:txXfrm>
        <a:off x="4380794" y="2331480"/>
        <a:ext cx="1498384" cy="877198"/>
      </dsp:txXfrm>
    </dsp:sp>
    <dsp:sp modelId="{8D90D85B-6541-BA46-8770-BB969EB54F15}">
      <dsp:nvSpPr>
        <dsp:cNvPr id="0" name=""/>
        <dsp:cNvSpPr/>
      </dsp:nvSpPr>
      <dsp:spPr>
        <a:xfrm rot="10800000">
          <a:off x="3887613" y="2577511"/>
          <a:ext cx="329228" cy="38513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dirty="0"/>
        </a:p>
      </dsp:txBody>
      <dsp:txXfrm rot="10800000">
        <a:off x="3986381" y="2654538"/>
        <a:ext cx="230460" cy="231081"/>
      </dsp:txXfrm>
    </dsp:sp>
    <dsp:sp modelId="{9EEC83CD-5FE9-B643-82D9-7BA49B78C842}">
      <dsp:nvSpPr>
        <dsp:cNvPr id="0" name=""/>
        <dsp:cNvSpPr/>
      </dsp:nvSpPr>
      <dsp:spPr>
        <a:xfrm>
          <a:off x="2179349" y="2304189"/>
          <a:ext cx="1552966" cy="931780"/>
        </a:xfrm>
        <a:prstGeom prst="roundRect">
          <a:avLst>
            <a:gd name="adj" fmla="val 10000"/>
          </a:avLst>
        </a:prstGeom>
        <a:solidFill>
          <a:srgbClr val="5372B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Century Gothic" panose="020B0502020202020204" pitchFamily="34" charset="0"/>
            </a:rPr>
            <a:t>Export TIFF and CSV</a:t>
          </a:r>
        </a:p>
      </dsp:txBody>
      <dsp:txXfrm>
        <a:off x="2206640" y="2331480"/>
        <a:ext cx="1498384" cy="877198"/>
      </dsp:txXfrm>
    </dsp:sp>
    <dsp:sp modelId="{9356E598-E0BA-564F-AF44-9BA98E8D3D3F}">
      <dsp:nvSpPr>
        <dsp:cNvPr id="0" name=""/>
        <dsp:cNvSpPr/>
      </dsp:nvSpPr>
      <dsp:spPr>
        <a:xfrm rot="10800000">
          <a:off x="1713459" y="2577511"/>
          <a:ext cx="329228" cy="38513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dirty="0"/>
        </a:p>
      </dsp:txBody>
      <dsp:txXfrm rot="10800000">
        <a:off x="1812227" y="2654538"/>
        <a:ext cx="230460" cy="231081"/>
      </dsp:txXfrm>
    </dsp:sp>
    <dsp:sp modelId="{A5575688-709A-0C44-B7F2-D4917EC0C864}">
      <dsp:nvSpPr>
        <dsp:cNvPr id="0" name=""/>
        <dsp:cNvSpPr/>
      </dsp:nvSpPr>
      <dsp:spPr>
        <a:xfrm>
          <a:off x="5195" y="2304189"/>
          <a:ext cx="1552966" cy="931780"/>
        </a:xfrm>
        <a:prstGeom prst="roundRect">
          <a:avLst>
            <a:gd name="adj" fmla="val 10000"/>
          </a:avLst>
        </a:prstGeom>
        <a:solidFill>
          <a:srgbClr val="5372B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Century Gothic" panose="020B0502020202020204" pitchFamily="34" charset="0"/>
            </a:rPr>
            <a:t>Create color palettes</a:t>
          </a:r>
        </a:p>
      </dsp:txBody>
      <dsp:txXfrm>
        <a:off x="32486" y="2331480"/>
        <a:ext cx="1498384" cy="877198"/>
      </dsp:txXfrm>
    </dsp:sp>
    <dsp:sp modelId="{1F1B6206-FBD3-7A45-8FED-16DECC79FAC1}">
      <dsp:nvSpPr>
        <dsp:cNvPr id="0" name=""/>
        <dsp:cNvSpPr/>
      </dsp:nvSpPr>
      <dsp:spPr>
        <a:xfrm rot="5400000">
          <a:off x="540996" y="3447210"/>
          <a:ext cx="453946" cy="38513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US" sz="2400" kern="1200" dirty="0"/>
        </a:p>
      </dsp:txBody>
      <dsp:txXfrm rot="-5400000">
        <a:off x="652428" y="3412805"/>
        <a:ext cx="231081" cy="338406"/>
      </dsp:txXfrm>
    </dsp:sp>
    <dsp:sp modelId="{DEA7FC74-BAB9-4A49-8AF3-C58573AC0209}">
      <dsp:nvSpPr>
        <dsp:cNvPr id="0" name=""/>
        <dsp:cNvSpPr/>
      </dsp:nvSpPr>
      <dsp:spPr>
        <a:xfrm>
          <a:off x="0" y="4092468"/>
          <a:ext cx="1552966" cy="931780"/>
        </a:xfrm>
        <a:prstGeom prst="roundRect">
          <a:avLst>
            <a:gd name="adj" fmla="val 10000"/>
          </a:avLst>
        </a:prstGeom>
        <a:solidFill>
          <a:srgbClr val="FFA7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Century Gothic" panose="020B0502020202020204" pitchFamily="34" charset="0"/>
            </a:rPr>
            <a:t>Analyze time series</a:t>
          </a:r>
        </a:p>
      </dsp:txBody>
      <dsp:txXfrm>
        <a:off x="27291" y="4119759"/>
        <a:ext cx="1498384" cy="87719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FE67C5-7394-4D80-8AB5-B0C93F17D641}">
      <dsp:nvSpPr>
        <dsp:cNvPr id="0" name=""/>
        <dsp:cNvSpPr/>
      </dsp:nvSpPr>
      <dsp:spPr>
        <a:xfrm>
          <a:off x="0" y="3070"/>
          <a:ext cx="5873984" cy="654048"/>
        </a:xfrm>
        <a:prstGeom prst="roundRect">
          <a:avLst>
            <a:gd name="adj" fmla="val 10000"/>
          </a:avLst>
        </a:prstGeom>
        <a:solidFill>
          <a:schemeClr val="accent5">
            <a:lumMod val="20000"/>
            <a:lumOff val="80000"/>
          </a:schemeClr>
        </a:solidFill>
        <a:ln>
          <a:noFill/>
        </a:ln>
        <a:effectLst/>
      </dsp:spPr>
      <dsp:style>
        <a:lnRef idx="0">
          <a:scrgbClr r="0" g="0" b="0"/>
        </a:lnRef>
        <a:fillRef idx="1">
          <a:scrgbClr r="0" g="0" b="0"/>
        </a:fillRef>
        <a:effectRef idx="0">
          <a:scrgbClr r="0" g="0" b="0"/>
        </a:effectRef>
        <a:fontRef idx="minor"/>
      </dsp:style>
    </dsp:sp>
    <dsp:sp modelId="{3D2A6A0D-0E6E-4D1E-9218-60ADCA964C56}">
      <dsp:nvSpPr>
        <dsp:cNvPr id="0" name=""/>
        <dsp:cNvSpPr/>
      </dsp:nvSpPr>
      <dsp:spPr>
        <a:xfrm>
          <a:off x="197849" y="150231"/>
          <a:ext cx="359726" cy="35972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D06D6D0-7926-47E3-8AC5-84F59456ED65}">
      <dsp:nvSpPr>
        <dsp:cNvPr id="0" name=""/>
        <dsp:cNvSpPr/>
      </dsp:nvSpPr>
      <dsp:spPr>
        <a:xfrm>
          <a:off x="755426" y="3070"/>
          <a:ext cx="5118557" cy="6540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9220" tIns="69220" rIns="69220" bIns="69220" numCol="1" spcCol="1270" anchor="ctr" anchorCtr="0">
          <a:noAutofit/>
        </a:bodyPr>
        <a:lstStyle/>
        <a:p>
          <a:pPr marL="0" lvl="0" indent="0" algn="l" defTabSz="711200">
            <a:lnSpc>
              <a:spcPct val="100000"/>
            </a:lnSpc>
            <a:spcBef>
              <a:spcPct val="0"/>
            </a:spcBef>
            <a:spcAft>
              <a:spcPct val="35000"/>
            </a:spcAft>
            <a:buNone/>
          </a:pPr>
          <a:r>
            <a:rPr lang="en-US" sz="1600" kern="1200" dirty="0">
              <a:solidFill>
                <a:schemeClr val="tx1">
                  <a:lumMod val="75000"/>
                  <a:lumOff val="25000"/>
                </a:schemeClr>
              </a:solidFill>
              <a:latin typeface="Century Gothic"/>
            </a:rPr>
            <a:t>Address human development and coastal infrastructure</a:t>
          </a:r>
        </a:p>
      </dsp:txBody>
      <dsp:txXfrm>
        <a:off x="755426" y="3070"/>
        <a:ext cx="5118557" cy="654048"/>
      </dsp:txXfrm>
    </dsp:sp>
    <dsp:sp modelId="{0F4AA111-AB50-495B-8A01-09A3C20EC205}">
      <dsp:nvSpPr>
        <dsp:cNvPr id="0" name=""/>
        <dsp:cNvSpPr/>
      </dsp:nvSpPr>
      <dsp:spPr>
        <a:xfrm>
          <a:off x="0" y="820631"/>
          <a:ext cx="5873984" cy="65404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F0E9552-CBDB-41A3-993D-141FD84159F2}">
      <dsp:nvSpPr>
        <dsp:cNvPr id="0" name=""/>
        <dsp:cNvSpPr/>
      </dsp:nvSpPr>
      <dsp:spPr>
        <a:xfrm>
          <a:off x="197849" y="967792"/>
          <a:ext cx="359726" cy="35972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555B416-681E-439E-9CB8-779F35601C65}">
      <dsp:nvSpPr>
        <dsp:cNvPr id="0" name=""/>
        <dsp:cNvSpPr/>
      </dsp:nvSpPr>
      <dsp:spPr>
        <a:xfrm>
          <a:off x="755426" y="820631"/>
          <a:ext cx="5118557" cy="6540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9220" tIns="69220" rIns="69220" bIns="69220" numCol="1" spcCol="1270" anchor="ctr" anchorCtr="0">
          <a:noAutofit/>
        </a:bodyPr>
        <a:lstStyle/>
        <a:p>
          <a:pPr marL="0" lvl="0" indent="0" algn="l" defTabSz="711200">
            <a:lnSpc>
              <a:spcPct val="100000"/>
            </a:lnSpc>
            <a:spcBef>
              <a:spcPct val="0"/>
            </a:spcBef>
            <a:spcAft>
              <a:spcPct val="35000"/>
            </a:spcAft>
            <a:buNone/>
          </a:pPr>
          <a:r>
            <a:rPr lang="en-US" sz="1600" kern="1200" dirty="0">
              <a:solidFill>
                <a:schemeClr val="tx1">
                  <a:lumMod val="75000"/>
                  <a:lumOff val="25000"/>
                </a:schemeClr>
              </a:solidFill>
              <a:latin typeface="Century Gothic"/>
            </a:rPr>
            <a:t>Expansion on shoreline and water quality results</a:t>
          </a:r>
        </a:p>
      </dsp:txBody>
      <dsp:txXfrm>
        <a:off x="755426" y="820631"/>
        <a:ext cx="5118557" cy="654048"/>
      </dsp:txXfrm>
    </dsp:sp>
    <dsp:sp modelId="{EB668419-05AE-4F7A-8BA8-4BF0869E9B34}">
      <dsp:nvSpPr>
        <dsp:cNvPr id="0" name=""/>
        <dsp:cNvSpPr/>
      </dsp:nvSpPr>
      <dsp:spPr>
        <a:xfrm>
          <a:off x="0" y="1638192"/>
          <a:ext cx="5873984" cy="65404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50FDB30-5456-47F1-B64A-9F2C392D9EA9}">
      <dsp:nvSpPr>
        <dsp:cNvPr id="0" name=""/>
        <dsp:cNvSpPr/>
      </dsp:nvSpPr>
      <dsp:spPr>
        <a:xfrm>
          <a:off x="197849" y="1785353"/>
          <a:ext cx="359726" cy="35972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ECA6BF1-AF8A-48D0-BA20-33DC57E26F6F}">
      <dsp:nvSpPr>
        <dsp:cNvPr id="0" name=""/>
        <dsp:cNvSpPr/>
      </dsp:nvSpPr>
      <dsp:spPr>
        <a:xfrm>
          <a:off x="755426" y="1638192"/>
          <a:ext cx="5118557" cy="6540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9220" tIns="69220" rIns="69220" bIns="69220" numCol="1" spcCol="1270" anchor="ctr" anchorCtr="0">
          <a:noAutofit/>
        </a:bodyPr>
        <a:lstStyle/>
        <a:p>
          <a:pPr marL="0" lvl="0" indent="0" algn="l" defTabSz="711200">
            <a:lnSpc>
              <a:spcPct val="100000"/>
            </a:lnSpc>
            <a:spcBef>
              <a:spcPct val="0"/>
            </a:spcBef>
            <a:spcAft>
              <a:spcPct val="35000"/>
            </a:spcAft>
            <a:buNone/>
          </a:pPr>
          <a:r>
            <a:rPr lang="en-US" sz="1600" kern="1200" dirty="0">
              <a:solidFill>
                <a:schemeClr val="tx1">
                  <a:lumMod val="75000"/>
                  <a:lumOff val="25000"/>
                </a:schemeClr>
              </a:solidFill>
              <a:latin typeface="Century Gothic"/>
            </a:rPr>
            <a:t>Land cover classification would benefit end users</a:t>
          </a:r>
        </a:p>
      </dsp:txBody>
      <dsp:txXfrm>
        <a:off x="755426" y="1638192"/>
        <a:ext cx="5118557" cy="654048"/>
      </dsp:txXfrm>
    </dsp:sp>
    <dsp:sp modelId="{302B0B5E-CAA3-4D87-89FE-69184FC9984C}">
      <dsp:nvSpPr>
        <dsp:cNvPr id="0" name=""/>
        <dsp:cNvSpPr/>
      </dsp:nvSpPr>
      <dsp:spPr>
        <a:xfrm>
          <a:off x="0" y="2455753"/>
          <a:ext cx="5873984" cy="65404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EAEBA4F-B23C-4A10-8B99-3A4D6A9C0190}">
      <dsp:nvSpPr>
        <dsp:cNvPr id="0" name=""/>
        <dsp:cNvSpPr/>
      </dsp:nvSpPr>
      <dsp:spPr>
        <a:xfrm>
          <a:off x="197849" y="2602914"/>
          <a:ext cx="359726" cy="35972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9B156AE-B21A-4E53-A6A6-25D99E0E6603}">
      <dsp:nvSpPr>
        <dsp:cNvPr id="0" name=""/>
        <dsp:cNvSpPr/>
      </dsp:nvSpPr>
      <dsp:spPr>
        <a:xfrm>
          <a:off x="755426" y="2455753"/>
          <a:ext cx="5118557" cy="6540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9220" tIns="69220" rIns="69220" bIns="69220" numCol="1" spcCol="1270" anchor="ctr" anchorCtr="0">
          <a:noAutofit/>
        </a:bodyPr>
        <a:lstStyle/>
        <a:p>
          <a:pPr marL="0" lvl="0" indent="0" algn="l" defTabSz="711200">
            <a:lnSpc>
              <a:spcPct val="100000"/>
            </a:lnSpc>
            <a:spcBef>
              <a:spcPct val="0"/>
            </a:spcBef>
            <a:spcAft>
              <a:spcPct val="35000"/>
            </a:spcAft>
            <a:buNone/>
          </a:pPr>
          <a:r>
            <a:rPr lang="en-US" sz="1600" kern="1200" dirty="0">
              <a:solidFill>
                <a:schemeClr val="tx1">
                  <a:lumMod val="75000"/>
                  <a:lumOff val="25000"/>
                </a:schemeClr>
              </a:solidFill>
              <a:latin typeface="Century Gothic"/>
            </a:rPr>
            <a:t>Additional incorporation of in situ data</a:t>
          </a:r>
        </a:p>
      </dsp:txBody>
      <dsp:txXfrm>
        <a:off x="755426" y="2455753"/>
        <a:ext cx="5118557" cy="654048"/>
      </dsp:txXfrm>
    </dsp:sp>
    <dsp:sp modelId="{D40E64BD-8314-4D92-86E4-727AE8F4ACE2}">
      <dsp:nvSpPr>
        <dsp:cNvPr id="0" name=""/>
        <dsp:cNvSpPr/>
      </dsp:nvSpPr>
      <dsp:spPr>
        <a:xfrm>
          <a:off x="0" y="3273314"/>
          <a:ext cx="5873984" cy="65404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BBD5517-0F10-43D1-8836-3A0BB644CEE1}">
      <dsp:nvSpPr>
        <dsp:cNvPr id="0" name=""/>
        <dsp:cNvSpPr/>
      </dsp:nvSpPr>
      <dsp:spPr>
        <a:xfrm>
          <a:off x="197849" y="3420475"/>
          <a:ext cx="359726" cy="359726"/>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697FC1E-D8A0-4CC6-A758-330DEC4C7B73}">
      <dsp:nvSpPr>
        <dsp:cNvPr id="0" name=""/>
        <dsp:cNvSpPr/>
      </dsp:nvSpPr>
      <dsp:spPr>
        <a:xfrm>
          <a:off x="755426" y="3273314"/>
          <a:ext cx="5118557" cy="6540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9220" tIns="69220" rIns="69220" bIns="69220" numCol="1" spcCol="1270" anchor="ctr" anchorCtr="0">
          <a:noAutofit/>
        </a:bodyPr>
        <a:lstStyle/>
        <a:p>
          <a:pPr marL="0" lvl="0" indent="0" algn="l" defTabSz="711200">
            <a:lnSpc>
              <a:spcPct val="100000"/>
            </a:lnSpc>
            <a:spcBef>
              <a:spcPct val="0"/>
            </a:spcBef>
            <a:spcAft>
              <a:spcPct val="35000"/>
            </a:spcAft>
            <a:buNone/>
          </a:pPr>
          <a:r>
            <a:rPr lang="en-US" sz="1600" kern="1200" dirty="0">
              <a:solidFill>
                <a:schemeClr val="tx1">
                  <a:lumMod val="75000"/>
                  <a:lumOff val="25000"/>
                </a:schemeClr>
              </a:solidFill>
              <a:latin typeface="Century Gothic"/>
            </a:rPr>
            <a:t>Include more information on the effects of weather on results</a:t>
          </a:r>
        </a:p>
      </dsp:txBody>
      <dsp:txXfrm>
        <a:off x="755426" y="3273314"/>
        <a:ext cx="5118557" cy="654048"/>
      </dsp:txXfrm>
    </dsp:sp>
  </dsp:spTree>
</dsp:drawing>
</file>

<file path=ppt/diagrams/layout1.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0.07091</cdr:x>
      <cdr:y>0.74091</cdr:y>
    </cdr:from>
    <cdr:to>
      <cdr:x>0.18572</cdr:x>
      <cdr:y>0.80706</cdr:y>
    </cdr:to>
    <cdr:sp macro="" textlink="">
      <cdr:nvSpPr>
        <cdr:cNvPr id="6" name="TextBox 5">
          <a:extLst xmlns:a="http://schemas.openxmlformats.org/drawingml/2006/main">
            <a:ext uri="{FF2B5EF4-FFF2-40B4-BE49-F238E27FC236}">
              <a16:creationId xmlns:a16="http://schemas.microsoft.com/office/drawing/2014/main" id="{6D46CA8A-6213-268D-624B-CD10DBFDA486}"/>
            </a:ext>
          </a:extLst>
        </cdr:cNvPr>
        <cdr:cNvSpPr txBox="1"/>
      </cdr:nvSpPr>
      <cdr:spPr>
        <a:xfrm xmlns:a="http://schemas.openxmlformats.org/drawingml/2006/main">
          <a:off x="327682" y="2032456"/>
          <a:ext cx="530492" cy="18148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100" dirty="0">
              <a:solidFill>
                <a:schemeClr val="tx1">
                  <a:lumMod val="75000"/>
                  <a:lumOff val="25000"/>
                </a:schemeClr>
              </a:solidFill>
              <a:latin typeface="Century Gothic" panose="020B0502020202020204" pitchFamily="34" charset="0"/>
            </a:rPr>
            <a:t>2.34</a:t>
          </a:r>
        </a:p>
      </cdr:txBody>
    </cdr:sp>
  </cdr:relSizeAnchor>
  <cdr:relSizeAnchor xmlns:cdr="http://schemas.openxmlformats.org/drawingml/2006/chartDrawing">
    <cdr:from>
      <cdr:x>0.07091</cdr:x>
      <cdr:y>0.67475</cdr:y>
    </cdr:from>
    <cdr:to>
      <cdr:x>0.18572</cdr:x>
      <cdr:y>0.74091</cdr:y>
    </cdr:to>
    <cdr:sp macro="" textlink="">
      <cdr:nvSpPr>
        <cdr:cNvPr id="7" name="TextBox 1">
          <a:extLst xmlns:a="http://schemas.openxmlformats.org/drawingml/2006/main">
            <a:ext uri="{FF2B5EF4-FFF2-40B4-BE49-F238E27FC236}">
              <a16:creationId xmlns:a16="http://schemas.microsoft.com/office/drawing/2014/main" id="{670D3B10-1A54-8088-A084-58601435E0D2}"/>
            </a:ext>
          </a:extLst>
        </cdr:cNvPr>
        <cdr:cNvSpPr txBox="1"/>
      </cdr:nvSpPr>
      <cdr:spPr>
        <a:xfrm xmlns:a="http://schemas.openxmlformats.org/drawingml/2006/main">
          <a:off x="327682" y="1850973"/>
          <a:ext cx="530492" cy="181483"/>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dirty="0">
              <a:solidFill>
                <a:schemeClr val="tx1">
                  <a:lumMod val="75000"/>
                  <a:lumOff val="25000"/>
                </a:schemeClr>
              </a:solidFill>
              <a:latin typeface="Century Gothic" panose="020B0502020202020204" pitchFamily="34" charset="0"/>
            </a:rPr>
            <a:t>2.36</a:t>
          </a:r>
        </a:p>
      </cdr:txBody>
    </cdr:sp>
  </cdr:relSizeAnchor>
  <cdr:relSizeAnchor xmlns:cdr="http://schemas.openxmlformats.org/drawingml/2006/chartDrawing">
    <cdr:from>
      <cdr:x>0.07091</cdr:x>
      <cdr:y>0.46392</cdr:y>
    </cdr:from>
    <cdr:to>
      <cdr:x>0.18572</cdr:x>
      <cdr:y>0.53008</cdr:y>
    </cdr:to>
    <cdr:sp macro="" textlink="">
      <cdr:nvSpPr>
        <cdr:cNvPr id="8" name="TextBox 1">
          <a:extLst xmlns:a="http://schemas.openxmlformats.org/drawingml/2006/main">
            <a:ext uri="{FF2B5EF4-FFF2-40B4-BE49-F238E27FC236}">
              <a16:creationId xmlns:a16="http://schemas.microsoft.com/office/drawing/2014/main" id="{670D3B10-1A54-8088-A084-58601435E0D2}"/>
            </a:ext>
          </a:extLst>
        </cdr:cNvPr>
        <cdr:cNvSpPr txBox="1"/>
      </cdr:nvSpPr>
      <cdr:spPr>
        <a:xfrm xmlns:a="http://schemas.openxmlformats.org/drawingml/2006/main">
          <a:off x="327682" y="1272631"/>
          <a:ext cx="530492" cy="181483"/>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dirty="0">
              <a:solidFill>
                <a:schemeClr val="tx1">
                  <a:lumMod val="75000"/>
                  <a:lumOff val="25000"/>
                </a:schemeClr>
              </a:solidFill>
              <a:latin typeface="Century Gothic" panose="020B0502020202020204" pitchFamily="34" charset="0"/>
            </a:rPr>
            <a:t>2.42</a:t>
          </a:r>
        </a:p>
      </cdr:txBody>
    </cdr:sp>
  </cdr:relSizeAnchor>
  <cdr:relSizeAnchor xmlns:cdr="http://schemas.openxmlformats.org/drawingml/2006/chartDrawing">
    <cdr:from>
      <cdr:x>0.07091</cdr:x>
      <cdr:y>0.5296</cdr:y>
    </cdr:from>
    <cdr:to>
      <cdr:x>0.18572</cdr:x>
      <cdr:y>0.59576</cdr:y>
    </cdr:to>
    <cdr:sp macro="" textlink="">
      <cdr:nvSpPr>
        <cdr:cNvPr id="9" name="TextBox 1">
          <a:extLst xmlns:a="http://schemas.openxmlformats.org/drawingml/2006/main">
            <a:ext uri="{FF2B5EF4-FFF2-40B4-BE49-F238E27FC236}">
              <a16:creationId xmlns:a16="http://schemas.microsoft.com/office/drawing/2014/main" id="{670D3B10-1A54-8088-A084-58601435E0D2}"/>
            </a:ext>
          </a:extLst>
        </cdr:cNvPr>
        <cdr:cNvSpPr txBox="1"/>
      </cdr:nvSpPr>
      <cdr:spPr>
        <a:xfrm xmlns:a="http://schemas.openxmlformats.org/drawingml/2006/main">
          <a:off x="327682" y="1452802"/>
          <a:ext cx="530492" cy="181483"/>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dirty="0">
              <a:solidFill>
                <a:schemeClr val="tx1">
                  <a:lumMod val="75000"/>
                  <a:lumOff val="25000"/>
                </a:schemeClr>
              </a:solidFill>
              <a:latin typeface="Century Gothic" panose="020B0502020202020204" pitchFamily="34" charset="0"/>
            </a:rPr>
            <a:t>2.40</a:t>
          </a:r>
        </a:p>
      </cdr:txBody>
    </cdr:sp>
  </cdr:relSizeAnchor>
  <cdr:relSizeAnchor xmlns:cdr="http://schemas.openxmlformats.org/drawingml/2006/chartDrawing">
    <cdr:from>
      <cdr:x>0.07091</cdr:x>
      <cdr:y>0.59935</cdr:y>
    </cdr:from>
    <cdr:to>
      <cdr:x>0.18572</cdr:x>
      <cdr:y>0.66551</cdr:y>
    </cdr:to>
    <cdr:sp macro="" textlink="">
      <cdr:nvSpPr>
        <cdr:cNvPr id="10" name="TextBox 1">
          <a:extLst xmlns:a="http://schemas.openxmlformats.org/drawingml/2006/main">
            <a:ext uri="{FF2B5EF4-FFF2-40B4-BE49-F238E27FC236}">
              <a16:creationId xmlns:a16="http://schemas.microsoft.com/office/drawing/2014/main" id="{670D3B10-1A54-8088-A084-58601435E0D2}"/>
            </a:ext>
          </a:extLst>
        </cdr:cNvPr>
        <cdr:cNvSpPr txBox="1"/>
      </cdr:nvSpPr>
      <cdr:spPr>
        <a:xfrm xmlns:a="http://schemas.openxmlformats.org/drawingml/2006/main">
          <a:off x="327682" y="1644141"/>
          <a:ext cx="530492" cy="181483"/>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dirty="0">
              <a:solidFill>
                <a:schemeClr val="tx1">
                  <a:lumMod val="75000"/>
                  <a:lumOff val="25000"/>
                </a:schemeClr>
              </a:solidFill>
              <a:latin typeface="Century Gothic" panose="020B0502020202020204" pitchFamily="34" charset="0"/>
            </a:rPr>
            <a:t>2.38</a:t>
          </a:r>
        </a:p>
      </cdr:txBody>
    </cdr:sp>
  </cdr:relSizeAnchor>
  <cdr:relSizeAnchor xmlns:cdr="http://schemas.openxmlformats.org/drawingml/2006/chartDrawing">
    <cdr:from>
      <cdr:x>0.06897</cdr:x>
      <cdr:y>0.12346</cdr:y>
    </cdr:from>
    <cdr:to>
      <cdr:x>0.18377</cdr:x>
      <cdr:y>0.18962</cdr:y>
    </cdr:to>
    <cdr:sp macro="" textlink="">
      <cdr:nvSpPr>
        <cdr:cNvPr id="11" name="TextBox 1">
          <a:extLst xmlns:a="http://schemas.openxmlformats.org/drawingml/2006/main">
            <a:ext uri="{FF2B5EF4-FFF2-40B4-BE49-F238E27FC236}">
              <a16:creationId xmlns:a16="http://schemas.microsoft.com/office/drawing/2014/main" id="{670D3B10-1A54-8088-A084-58601435E0D2}"/>
            </a:ext>
          </a:extLst>
        </cdr:cNvPr>
        <cdr:cNvSpPr txBox="1"/>
      </cdr:nvSpPr>
      <cdr:spPr>
        <a:xfrm xmlns:a="http://schemas.openxmlformats.org/drawingml/2006/main">
          <a:off x="318703" y="338689"/>
          <a:ext cx="530492" cy="181483"/>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dirty="0">
              <a:solidFill>
                <a:schemeClr val="tx1">
                  <a:lumMod val="75000"/>
                  <a:lumOff val="25000"/>
                </a:schemeClr>
              </a:solidFill>
              <a:latin typeface="Century Gothic" panose="020B0502020202020204" pitchFamily="34" charset="0"/>
            </a:rPr>
            <a:t>2.52</a:t>
          </a:r>
        </a:p>
      </cdr:txBody>
    </cdr:sp>
  </cdr:relSizeAnchor>
  <cdr:relSizeAnchor xmlns:cdr="http://schemas.openxmlformats.org/drawingml/2006/chartDrawing">
    <cdr:from>
      <cdr:x>0.07091</cdr:x>
      <cdr:y>0.18935</cdr:y>
    </cdr:from>
    <cdr:to>
      <cdr:x>0.18572</cdr:x>
      <cdr:y>0.2555</cdr:y>
    </cdr:to>
    <cdr:sp macro="" textlink="">
      <cdr:nvSpPr>
        <cdr:cNvPr id="12" name="TextBox 1">
          <a:extLst xmlns:a="http://schemas.openxmlformats.org/drawingml/2006/main">
            <a:ext uri="{FF2B5EF4-FFF2-40B4-BE49-F238E27FC236}">
              <a16:creationId xmlns:a16="http://schemas.microsoft.com/office/drawing/2014/main" id="{670D3B10-1A54-8088-A084-58601435E0D2}"/>
            </a:ext>
          </a:extLst>
        </cdr:cNvPr>
        <cdr:cNvSpPr txBox="1"/>
      </cdr:nvSpPr>
      <cdr:spPr>
        <a:xfrm xmlns:a="http://schemas.openxmlformats.org/drawingml/2006/main">
          <a:off x="327682" y="519413"/>
          <a:ext cx="530492" cy="181483"/>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dirty="0">
              <a:solidFill>
                <a:schemeClr val="tx1">
                  <a:lumMod val="75000"/>
                  <a:lumOff val="25000"/>
                </a:schemeClr>
              </a:solidFill>
              <a:latin typeface="Century Gothic" panose="020B0502020202020204" pitchFamily="34" charset="0"/>
            </a:rPr>
            <a:t>2.50</a:t>
          </a:r>
        </a:p>
      </cdr:txBody>
    </cdr:sp>
  </cdr:relSizeAnchor>
  <cdr:relSizeAnchor xmlns:cdr="http://schemas.openxmlformats.org/drawingml/2006/chartDrawing">
    <cdr:from>
      <cdr:x>0.07091</cdr:x>
      <cdr:y>0.26197</cdr:y>
    </cdr:from>
    <cdr:to>
      <cdr:x>0.18572</cdr:x>
      <cdr:y>0.32813</cdr:y>
    </cdr:to>
    <cdr:sp macro="" textlink="">
      <cdr:nvSpPr>
        <cdr:cNvPr id="13" name="TextBox 1">
          <a:extLst xmlns:a="http://schemas.openxmlformats.org/drawingml/2006/main">
            <a:ext uri="{FF2B5EF4-FFF2-40B4-BE49-F238E27FC236}">
              <a16:creationId xmlns:a16="http://schemas.microsoft.com/office/drawing/2014/main" id="{670D3B10-1A54-8088-A084-58601435E0D2}"/>
            </a:ext>
          </a:extLst>
        </cdr:cNvPr>
        <cdr:cNvSpPr txBox="1"/>
      </cdr:nvSpPr>
      <cdr:spPr>
        <a:xfrm xmlns:a="http://schemas.openxmlformats.org/drawingml/2006/main">
          <a:off x="327682" y="718633"/>
          <a:ext cx="530492" cy="181483"/>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dirty="0">
              <a:solidFill>
                <a:schemeClr val="tx1">
                  <a:lumMod val="75000"/>
                  <a:lumOff val="25000"/>
                </a:schemeClr>
              </a:solidFill>
              <a:latin typeface="Century Gothic" panose="020B0502020202020204" pitchFamily="34" charset="0"/>
            </a:rPr>
            <a:t>2.48</a:t>
          </a:r>
        </a:p>
      </cdr:txBody>
    </cdr:sp>
  </cdr:relSizeAnchor>
  <cdr:relSizeAnchor xmlns:cdr="http://schemas.openxmlformats.org/drawingml/2006/chartDrawing">
    <cdr:from>
      <cdr:x>0.07091</cdr:x>
      <cdr:y>0.33382</cdr:y>
    </cdr:from>
    <cdr:to>
      <cdr:x>0.18572</cdr:x>
      <cdr:y>0.39998</cdr:y>
    </cdr:to>
    <cdr:sp macro="" textlink="">
      <cdr:nvSpPr>
        <cdr:cNvPr id="14" name="TextBox 1">
          <a:extLst xmlns:a="http://schemas.openxmlformats.org/drawingml/2006/main">
            <a:ext uri="{FF2B5EF4-FFF2-40B4-BE49-F238E27FC236}">
              <a16:creationId xmlns:a16="http://schemas.microsoft.com/office/drawing/2014/main" id="{670D3B10-1A54-8088-A084-58601435E0D2}"/>
            </a:ext>
          </a:extLst>
        </cdr:cNvPr>
        <cdr:cNvSpPr txBox="1"/>
      </cdr:nvSpPr>
      <cdr:spPr>
        <a:xfrm xmlns:a="http://schemas.openxmlformats.org/drawingml/2006/main">
          <a:off x="327682" y="915743"/>
          <a:ext cx="530492" cy="181483"/>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dirty="0">
              <a:solidFill>
                <a:schemeClr val="tx1">
                  <a:lumMod val="75000"/>
                  <a:lumOff val="25000"/>
                </a:schemeClr>
              </a:solidFill>
              <a:latin typeface="Century Gothic" panose="020B0502020202020204" pitchFamily="34" charset="0"/>
            </a:rPr>
            <a:t>2.46</a:t>
          </a:r>
        </a:p>
      </cdr:txBody>
    </cdr:sp>
  </cdr:relSizeAnchor>
  <cdr:relSizeAnchor xmlns:cdr="http://schemas.openxmlformats.org/drawingml/2006/chartDrawing">
    <cdr:from>
      <cdr:x>0.07091</cdr:x>
      <cdr:y>0.40452</cdr:y>
    </cdr:from>
    <cdr:to>
      <cdr:x>0.18572</cdr:x>
      <cdr:y>0.47068</cdr:y>
    </cdr:to>
    <cdr:sp macro="" textlink="">
      <cdr:nvSpPr>
        <cdr:cNvPr id="15" name="TextBox 1">
          <a:extLst xmlns:a="http://schemas.openxmlformats.org/drawingml/2006/main">
            <a:ext uri="{FF2B5EF4-FFF2-40B4-BE49-F238E27FC236}">
              <a16:creationId xmlns:a16="http://schemas.microsoft.com/office/drawing/2014/main" id="{670D3B10-1A54-8088-A084-58601435E0D2}"/>
            </a:ext>
          </a:extLst>
        </cdr:cNvPr>
        <cdr:cNvSpPr txBox="1"/>
      </cdr:nvSpPr>
      <cdr:spPr>
        <a:xfrm xmlns:a="http://schemas.openxmlformats.org/drawingml/2006/main">
          <a:off x="327682" y="1109682"/>
          <a:ext cx="530492" cy="181483"/>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dirty="0">
              <a:solidFill>
                <a:schemeClr val="tx1">
                  <a:lumMod val="75000"/>
                  <a:lumOff val="25000"/>
                </a:schemeClr>
              </a:solidFill>
              <a:latin typeface="Century Gothic" panose="020B0502020202020204" pitchFamily="34" charset="0"/>
            </a:rPr>
            <a:t>2.44</a:t>
          </a:r>
        </a:p>
      </cdr:txBody>
    </cdr:sp>
  </cdr:relSizeAnchor>
  <cdr:relSizeAnchor xmlns:cdr="http://schemas.openxmlformats.org/drawingml/2006/chartDrawing">
    <cdr:from>
      <cdr:x>0.84927</cdr:x>
      <cdr:y>0.79961</cdr:y>
    </cdr:from>
    <cdr:to>
      <cdr:x>0.96407</cdr:x>
      <cdr:y>0.86577</cdr:y>
    </cdr:to>
    <cdr:sp macro="" textlink="">
      <cdr:nvSpPr>
        <cdr:cNvPr id="16" name="TextBox 1">
          <a:extLst xmlns:a="http://schemas.openxmlformats.org/drawingml/2006/main">
            <a:ext uri="{FF2B5EF4-FFF2-40B4-BE49-F238E27FC236}">
              <a16:creationId xmlns:a16="http://schemas.microsoft.com/office/drawing/2014/main" id="{670D3B10-1A54-8088-A084-58601435E0D2}"/>
            </a:ext>
          </a:extLst>
        </cdr:cNvPr>
        <cdr:cNvSpPr txBox="1"/>
      </cdr:nvSpPr>
      <cdr:spPr>
        <a:xfrm xmlns:a="http://schemas.openxmlformats.org/drawingml/2006/main">
          <a:off x="3924399" y="2193487"/>
          <a:ext cx="530492" cy="181483"/>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dirty="0">
              <a:solidFill>
                <a:schemeClr val="tx1">
                  <a:lumMod val="75000"/>
                  <a:lumOff val="25000"/>
                </a:schemeClr>
              </a:solidFill>
              <a:latin typeface="Century Gothic" panose="020B0502020202020204" pitchFamily="34" charset="0"/>
            </a:rPr>
            <a:t>2022</a:t>
          </a:r>
        </a:p>
      </cdr:txBody>
    </cdr:sp>
  </cdr:relSizeAnchor>
  <cdr:relSizeAnchor xmlns:cdr="http://schemas.openxmlformats.org/drawingml/2006/chartDrawing">
    <cdr:from>
      <cdr:x>0.71332</cdr:x>
      <cdr:y>0.79961</cdr:y>
    </cdr:from>
    <cdr:to>
      <cdr:x>0.82812</cdr:x>
      <cdr:y>0.86577</cdr:y>
    </cdr:to>
    <cdr:sp macro="" textlink="">
      <cdr:nvSpPr>
        <cdr:cNvPr id="17" name="TextBox 1">
          <a:extLst xmlns:a="http://schemas.openxmlformats.org/drawingml/2006/main">
            <a:ext uri="{FF2B5EF4-FFF2-40B4-BE49-F238E27FC236}">
              <a16:creationId xmlns:a16="http://schemas.microsoft.com/office/drawing/2014/main" id="{670D3B10-1A54-8088-A084-58601435E0D2}"/>
            </a:ext>
          </a:extLst>
        </cdr:cNvPr>
        <cdr:cNvSpPr txBox="1"/>
      </cdr:nvSpPr>
      <cdr:spPr>
        <a:xfrm xmlns:a="http://schemas.openxmlformats.org/drawingml/2006/main">
          <a:off x="3296186" y="2193487"/>
          <a:ext cx="530492" cy="181483"/>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dirty="0">
              <a:solidFill>
                <a:schemeClr val="tx1">
                  <a:lumMod val="75000"/>
                  <a:lumOff val="25000"/>
                </a:schemeClr>
              </a:solidFill>
              <a:latin typeface="Century Gothic" panose="020B0502020202020204" pitchFamily="34" charset="0"/>
            </a:rPr>
            <a:t>2021</a:t>
          </a:r>
        </a:p>
      </cdr:txBody>
    </cdr:sp>
  </cdr:relSizeAnchor>
  <cdr:relSizeAnchor xmlns:cdr="http://schemas.openxmlformats.org/drawingml/2006/chartDrawing">
    <cdr:from>
      <cdr:x>0.58039</cdr:x>
      <cdr:y>0.79961</cdr:y>
    </cdr:from>
    <cdr:to>
      <cdr:x>0.69519</cdr:x>
      <cdr:y>0.86577</cdr:y>
    </cdr:to>
    <cdr:sp macro="" textlink="">
      <cdr:nvSpPr>
        <cdr:cNvPr id="18" name="TextBox 1">
          <a:extLst xmlns:a="http://schemas.openxmlformats.org/drawingml/2006/main">
            <a:ext uri="{FF2B5EF4-FFF2-40B4-BE49-F238E27FC236}">
              <a16:creationId xmlns:a16="http://schemas.microsoft.com/office/drawing/2014/main" id="{670D3B10-1A54-8088-A084-58601435E0D2}"/>
            </a:ext>
          </a:extLst>
        </cdr:cNvPr>
        <cdr:cNvSpPr txBox="1"/>
      </cdr:nvSpPr>
      <cdr:spPr>
        <a:xfrm xmlns:a="http://schemas.openxmlformats.org/drawingml/2006/main">
          <a:off x="2681932" y="2193487"/>
          <a:ext cx="530492" cy="181483"/>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dirty="0">
              <a:solidFill>
                <a:schemeClr val="tx1">
                  <a:lumMod val="75000"/>
                  <a:lumOff val="25000"/>
                </a:schemeClr>
              </a:solidFill>
              <a:latin typeface="Century Gothic" panose="020B0502020202020204" pitchFamily="34" charset="0"/>
            </a:rPr>
            <a:t>2020</a:t>
          </a:r>
        </a:p>
      </cdr:txBody>
    </cdr:sp>
  </cdr:relSizeAnchor>
  <cdr:relSizeAnchor xmlns:cdr="http://schemas.openxmlformats.org/drawingml/2006/chartDrawing">
    <cdr:from>
      <cdr:x>0.4426</cdr:x>
      <cdr:y>0.79961</cdr:y>
    </cdr:from>
    <cdr:to>
      <cdr:x>0.5574</cdr:x>
      <cdr:y>0.86577</cdr:y>
    </cdr:to>
    <cdr:sp macro="" textlink="">
      <cdr:nvSpPr>
        <cdr:cNvPr id="19" name="TextBox 1">
          <a:extLst xmlns:a="http://schemas.openxmlformats.org/drawingml/2006/main">
            <a:ext uri="{FF2B5EF4-FFF2-40B4-BE49-F238E27FC236}">
              <a16:creationId xmlns:a16="http://schemas.microsoft.com/office/drawing/2014/main" id="{670D3B10-1A54-8088-A084-58601435E0D2}"/>
            </a:ext>
          </a:extLst>
        </cdr:cNvPr>
        <cdr:cNvSpPr txBox="1"/>
      </cdr:nvSpPr>
      <cdr:spPr>
        <a:xfrm xmlns:a="http://schemas.openxmlformats.org/drawingml/2006/main">
          <a:off x="2045209" y="2193487"/>
          <a:ext cx="530492" cy="181483"/>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dirty="0">
              <a:solidFill>
                <a:schemeClr val="tx1">
                  <a:lumMod val="75000"/>
                  <a:lumOff val="25000"/>
                </a:schemeClr>
              </a:solidFill>
              <a:latin typeface="Century Gothic" panose="020B0502020202020204" pitchFamily="34" charset="0"/>
            </a:rPr>
            <a:t>2019</a:t>
          </a:r>
        </a:p>
      </cdr:txBody>
    </cdr:sp>
  </cdr:relSizeAnchor>
  <cdr:relSizeAnchor xmlns:cdr="http://schemas.openxmlformats.org/drawingml/2006/chartDrawing">
    <cdr:from>
      <cdr:x>0.31</cdr:x>
      <cdr:y>0.79961</cdr:y>
    </cdr:from>
    <cdr:to>
      <cdr:x>0.4248</cdr:x>
      <cdr:y>0.86577</cdr:y>
    </cdr:to>
    <cdr:sp macro="" textlink="">
      <cdr:nvSpPr>
        <cdr:cNvPr id="20" name="TextBox 1">
          <a:extLst xmlns:a="http://schemas.openxmlformats.org/drawingml/2006/main">
            <a:ext uri="{FF2B5EF4-FFF2-40B4-BE49-F238E27FC236}">
              <a16:creationId xmlns:a16="http://schemas.microsoft.com/office/drawing/2014/main" id="{670D3B10-1A54-8088-A084-58601435E0D2}"/>
            </a:ext>
          </a:extLst>
        </cdr:cNvPr>
        <cdr:cNvSpPr txBox="1"/>
      </cdr:nvSpPr>
      <cdr:spPr>
        <a:xfrm xmlns:a="http://schemas.openxmlformats.org/drawingml/2006/main">
          <a:off x="1432485" y="2193487"/>
          <a:ext cx="530492" cy="181483"/>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dirty="0">
              <a:solidFill>
                <a:schemeClr val="tx1">
                  <a:lumMod val="75000"/>
                  <a:lumOff val="25000"/>
                </a:schemeClr>
              </a:solidFill>
              <a:latin typeface="Century Gothic" panose="020B0502020202020204" pitchFamily="34" charset="0"/>
            </a:rPr>
            <a:t>2018</a:t>
          </a:r>
        </a:p>
      </cdr:txBody>
    </cdr:sp>
  </cdr:relSizeAnchor>
  <cdr:relSizeAnchor xmlns:cdr="http://schemas.openxmlformats.org/drawingml/2006/chartDrawing">
    <cdr:from>
      <cdr:x>0.17556</cdr:x>
      <cdr:y>0.79961</cdr:y>
    </cdr:from>
    <cdr:to>
      <cdr:x>0.29036</cdr:x>
      <cdr:y>0.86577</cdr:y>
    </cdr:to>
    <cdr:sp macro="" textlink="">
      <cdr:nvSpPr>
        <cdr:cNvPr id="21" name="TextBox 1">
          <a:extLst xmlns:a="http://schemas.openxmlformats.org/drawingml/2006/main">
            <a:ext uri="{FF2B5EF4-FFF2-40B4-BE49-F238E27FC236}">
              <a16:creationId xmlns:a16="http://schemas.microsoft.com/office/drawing/2014/main" id="{670D3B10-1A54-8088-A084-58601435E0D2}"/>
            </a:ext>
          </a:extLst>
        </cdr:cNvPr>
        <cdr:cNvSpPr txBox="1"/>
      </cdr:nvSpPr>
      <cdr:spPr>
        <a:xfrm xmlns:a="http://schemas.openxmlformats.org/drawingml/2006/main">
          <a:off x="811252" y="2193487"/>
          <a:ext cx="530492" cy="181483"/>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dirty="0">
              <a:solidFill>
                <a:schemeClr val="tx1">
                  <a:lumMod val="75000"/>
                  <a:lumOff val="25000"/>
                </a:schemeClr>
              </a:solidFill>
              <a:latin typeface="Century Gothic" panose="020B0502020202020204" pitchFamily="34" charset="0"/>
            </a:rPr>
            <a:t>2017</a:t>
          </a:r>
        </a:p>
      </cdr:txBody>
    </cdr:sp>
  </cdr:relSizeAnchor>
</c:userShapes>
</file>

<file path=ppt/drawings/drawing2.xml><?xml version="1.0" encoding="utf-8"?>
<c:userShapes xmlns:c="http://schemas.openxmlformats.org/drawingml/2006/chart">
  <cdr:relSizeAnchor xmlns:cdr="http://schemas.openxmlformats.org/drawingml/2006/chartDrawing">
    <cdr:from>
      <cdr:x>0.06463</cdr:x>
      <cdr:y>0.84669</cdr:y>
    </cdr:from>
    <cdr:to>
      <cdr:x>0.16692</cdr:x>
      <cdr:y>0.93574</cdr:y>
    </cdr:to>
    <cdr:sp macro="" textlink="">
      <cdr:nvSpPr>
        <cdr:cNvPr id="2" name="TextBox 1">
          <a:extLst xmlns:a="http://schemas.openxmlformats.org/drawingml/2006/main">
            <a:ext uri="{FF2B5EF4-FFF2-40B4-BE49-F238E27FC236}">
              <a16:creationId xmlns:a16="http://schemas.microsoft.com/office/drawing/2014/main" id="{0388E24B-74DF-97BF-9726-AC5D896DD091}"/>
            </a:ext>
          </a:extLst>
        </cdr:cNvPr>
        <cdr:cNvSpPr txBox="1"/>
      </cdr:nvSpPr>
      <cdr:spPr>
        <a:xfrm xmlns:a="http://schemas.openxmlformats.org/drawingml/2006/main">
          <a:off x="295493" y="2322645"/>
          <a:ext cx="467670" cy="24426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0.05394</cdr:x>
      <cdr:y>0.84669</cdr:y>
    </cdr:from>
    <cdr:to>
      <cdr:x>0.16387</cdr:x>
      <cdr:y>0.90168</cdr:y>
    </cdr:to>
    <cdr:sp macro="" textlink="">
      <cdr:nvSpPr>
        <cdr:cNvPr id="3" name="TextBox 2">
          <a:extLst xmlns:a="http://schemas.openxmlformats.org/drawingml/2006/main">
            <a:ext uri="{FF2B5EF4-FFF2-40B4-BE49-F238E27FC236}">
              <a16:creationId xmlns:a16="http://schemas.microsoft.com/office/drawing/2014/main" id="{B97AF2DE-7EF8-E907-E2C5-9E6B5AF362F3}"/>
            </a:ext>
          </a:extLst>
        </cdr:cNvPr>
        <cdr:cNvSpPr txBox="1"/>
      </cdr:nvSpPr>
      <cdr:spPr>
        <a:xfrm xmlns:a="http://schemas.openxmlformats.org/drawingml/2006/main">
          <a:off x="246632" y="2322646"/>
          <a:ext cx="502571" cy="15083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0.05945</cdr:x>
      <cdr:y>0.82729</cdr:y>
    </cdr:from>
    <cdr:to>
      <cdr:x>0.17094</cdr:x>
      <cdr:y>0.9189</cdr:y>
    </cdr:to>
    <cdr:sp macro="" textlink="">
      <cdr:nvSpPr>
        <cdr:cNvPr id="4" name="TextBox 3">
          <a:extLst xmlns:a="http://schemas.openxmlformats.org/drawingml/2006/main">
            <a:ext uri="{FF2B5EF4-FFF2-40B4-BE49-F238E27FC236}">
              <a16:creationId xmlns:a16="http://schemas.microsoft.com/office/drawing/2014/main" id="{10BEF5DB-041C-4946-4356-5D1977C2D935}"/>
            </a:ext>
          </a:extLst>
        </cdr:cNvPr>
        <cdr:cNvSpPr txBox="1"/>
      </cdr:nvSpPr>
      <cdr:spPr>
        <a:xfrm xmlns:a="http://schemas.openxmlformats.org/drawingml/2006/main">
          <a:off x="271792" y="2269435"/>
          <a:ext cx="509746" cy="25128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r"/>
          <a:r>
            <a:rPr lang="en-US" dirty="0">
              <a:solidFill>
                <a:schemeClr val="tx1">
                  <a:lumMod val="75000"/>
                  <a:lumOff val="25000"/>
                </a:schemeClr>
              </a:solidFill>
              <a:latin typeface="Century Gothic" panose="020B0502020202020204" pitchFamily="34" charset="0"/>
            </a:rPr>
            <a:t>-0.03</a:t>
          </a:r>
          <a:endParaRPr lang="en-US" sz="1100" dirty="0">
            <a:solidFill>
              <a:schemeClr val="tx1">
                <a:lumMod val="75000"/>
                <a:lumOff val="25000"/>
              </a:schemeClr>
            </a:solidFill>
            <a:latin typeface="Century Gothic" panose="020B0502020202020204" pitchFamily="34" charset="0"/>
          </a:endParaRPr>
        </a:p>
      </cdr:txBody>
    </cdr:sp>
  </cdr:relSizeAnchor>
  <cdr:relSizeAnchor xmlns:cdr="http://schemas.openxmlformats.org/drawingml/2006/chartDrawing">
    <cdr:from>
      <cdr:x>0.07591</cdr:x>
      <cdr:y>0.55135</cdr:y>
    </cdr:from>
    <cdr:to>
      <cdr:x>0.19499</cdr:x>
      <cdr:y>0.64295</cdr:y>
    </cdr:to>
    <cdr:sp macro="" textlink="">
      <cdr:nvSpPr>
        <cdr:cNvPr id="5" name="TextBox 1">
          <a:extLst xmlns:a="http://schemas.openxmlformats.org/drawingml/2006/main">
            <a:ext uri="{FF2B5EF4-FFF2-40B4-BE49-F238E27FC236}">
              <a16:creationId xmlns:a16="http://schemas.microsoft.com/office/drawing/2014/main" id="{6F4F63F7-CA83-A9F9-5A2F-5BE2F5F60E46}"/>
            </a:ext>
          </a:extLst>
        </cdr:cNvPr>
        <cdr:cNvSpPr txBox="1"/>
      </cdr:nvSpPr>
      <cdr:spPr>
        <a:xfrm xmlns:a="http://schemas.openxmlformats.org/drawingml/2006/main">
          <a:off x="347048" y="1512455"/>
          <a:ext cx="544452" cy="25128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dirty="0">
              <a:solidFill>
                <a:schemeClr val="tx1">
                  <a:lumMod val="75000"/>
                  <a:lumOff val="25000"/>
                </a:schemeClr>
              </a:solidFill>
              <a:latin typeface="Century Gothic" panose="020B0502020202020204" pitchFamily="34" charset="0"/>
            </a:rPr>
            <a:t>0.01</a:t>
          </a:r>
          <a:endParaRPr lang="en-US" sz="1100" dirty="0">
            <a:solidFill>
              <a:schemeClr val="tx1">
                <a:lumMod val="75000"/>
                <a:lumOff val="25000"/>
              </a:schemeClr>
            </a:solidFill>
            <a:latin typeface="Century Gothic" panose="020B0502020202020204" pitchFamily="34" charset="0"/>
          </a:endParaRPr>
        </a:p>
      </cdr:txBody>
    </cdr:sp>
  </cdr:relSizeAnchor>
  <cdr:relSizeAnchor xmlns:cdr="http://schemas.openxmlformats.org/drawingml/2006/chartDrawing">
    <cdr:from>
      <cdr:x>0.11899</cdr:x>
      <cdr:y>0.62001</cdr:y>
    </cdr:from>
    <cdr:to>
      <cdr:x>0.16283</cdr:x>
      <cdr:y>0.71162</cdr:y>
    </cdr:to>
    <cdr:sp macro="" textlink="">
      <cdr:nvSpPr>
        <cdr:cNvPr id="6" name="TextBox 1">
          <a:extLst xmlns:a="http://schemas.openxmlformats.org/drawingml/2006/main">
            <a:ext uri="{FF2B5EF4-FFF2-40B4-BE49-F238E27FC236}">
              <a16:creationId xmlns:a16="http://schemas.microsoft.com/office/drawing/2014/main" id="{D2C70B8F-B3E3-2C68-0148-129D5E13FE9D}"/>
            </a:ext>
          </a:extLst>
        </cdr:cNvPr>
        <cdr:cNvSpPr txBox="1"/>
      </cdr:nvSpPr>
      <cdr:spPr>
        <a:xfrm xmlns:a="http://schemas.openxmlformats.org/drawingml/2006/main">
          <a:off x="544018" y="1700818"/>
          <a:ext cx="200445" cy="25128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r"/>
          <a:r>
            <a:rPr lang="en-US" dirty="0">
              <a:solidFill>
                <a:schemeClr val="tx1">
                  <a:lumMod val="75000"/>
                  <a:lumOff val="25000"/>
                </a:schemeClr>
              </a:solidFill>
              <a:latin typeface="Century Gothic" panose="020B0502020202020204" pitchFamily="34" charset="0"/>
            </a:rPr>
            <a:t>0</a:t>
          </a:r>
          <a:endParaRPr lang="en-US" sz="1100" dirty="0">
            <a:solidFill>
              <a:schemeClr val="tx1">
                <a:lumMod val="75000"/>
                <a:lumOff val="25000"/>
              </a:schemeClr>
            </a:solidFill>
            <a:latin typeface="Century Gothic" panose="020B0502020202020204" pitchFamily="34" charset="0"/>
          </a:endParaRPr>
        </a:p>
      </cdr:txBody>
    </cdr:sp>
  </cdr:relSizeAnchor>
  <cdr:relSizeAnchor xmlns:cdr="http://schemas.openxmlformats.org/drawingml/2006/chartDrawing">
    <cdr:from>
      <cdr:x>0.05945</cdr:x>
      <cdr:y>0.74707</cdr:y>
    </cdr:from>
    <cdr:to>
      <cdr:x>0.17265</cdr:x>
      <cdr:y>0.83868</cdr:y>
    </cdr:to>
    <cdr:sp macro="" textlink="">
      <cdr:nvSpPr>
        <cdr:cNvPr id="7" name="TextBox 1">
          <a:extLst xmlns:a="http://schemas.openxmlformats.org/drawingml/2006/main">
            <a:ext uri="{FF2B5EF4-FFF2-40B4-BE49-F238E27FC236}">
              <a16:creationId xmlns:a16="http://schemas.microsoft.com/office/drawing/2014/main" id="{D2C70B8F-B3E3-2C68-0148-129D5E13FE9D}"/>
            </a:ext>
          </a:extLst>
        </cdr:cNvPr>
        <cdr:cNvSpPr txBox="1"/>
      </cdr:nvSpPr>
      <cdr:spPr>
        <a:xfrm xmlns:a="http://schemas.openxmlformats.org/drawingml/2006/main">
          <a:off x="271792" y="2049374"/>
          <a:ext cx="517562" cy="25128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r"/>
          <a:r>
            <a:rPr lang="en-US" dirty="0">
              <a:solidFill>
                <a:schemeClr val="tx1">
                  <a:lumMod val="75000"/>
                  <a:lumOff val="25000"/>
                </a:schemeClr>
              </a:solidFill>
              <a:latin typeface="Century Gothic" panose="020B0502020202020204" pitchFamily="34" charset="0"/>
            </a:rPr>
            <a:t>-0.02</a:t>
          </a:r>
          <a:endParaRPr lang="en-US" sz="1100" dirty="0">
            <a:solidFill>
              <a:schemeClr val="tx1">
                <a:lumMod val="75000"/>
                <a:lumOff val="25000"/>
              </a:schemeClr>
            </a:solidFill>
            <a:latin typeface="Century Gothic" panose="020B0502020202020204" pitchFamily="34" charset="0"/>
          </a:endParaRPr>
        </a:p>
      </cdr:txBody>
    </cdr:sp>
  </cdr:relSizeAnchor>
  <cdr:relSizeAnchor xmlns:cdr="http://schemas.openxmlformats.org/drawingml/2006/chartDrawing">
    <cdr:from>
      <cdr:x>0.05945</cdr:x>
      <cdr:y>0.67762</cdr:y>
    </cdr:from>
    <cdr:to>
      <cdr:x>0.17436</cdr:x>
      <cdr:y>0.76922</cdr:y>
    </cdr:to>
    <cdr:sp macro="" textlink="">
      <cdr:nvSpPr>
        <cdr:cNvPr id="8" name="TextBox 1">
          <a:extLst xmlns:a="http://schemas.openxmlformats.org/drawingml/2006/main">
            <a:ext uri="{FF2B5EF4-FFF2-40B4-BE49-F238E27FC236}">
              <a16:creationId xmlns:a16="http://schemas.microsoft.com/office/drawing/2014/main" id="{D2C70B8F-B3E3-2C68-0148-129D5E13FE9D}"/>
            </a:ext>
          </a:extLst>
        </cdr:cNvPr>
        <cdr:cNvSpPr txBox="1"/>
      </cdr:nvSpPr>
      <cdr:spPr>
        <a:xfrm xmlns:a="http://schemas.openxmlformats.org/drawingml/2006/main">
          <a:off x="271792" y="1858853"/>
          <a:ext cx="525377" cy="25128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r"/>
          <a:r>
            <a:rPr lang="en-US" dirty="0">
              <a:solidFill>
                <a:schemeClr val="tx1">
                  <a:lumMod val="75000"/>
                  <a:lumOff val="25000"/>
                </a:schemeClr>
              </a:solidFill>
              <a:latin typeface="Century Gothic" panose="020B0502020202020204" pitchFamily="34" charset="0"/>
            </a:rPr>
            <a:t>-0.01</a:t>
          </a:r>
          <a:endParaRPr lang="en-US" sz="1100" dirty="0">
            <a:solidFill>
              <a:schemeClr val="tx1">
                <a:lumMod val="75000"/>
                <a:lumOff val="25000"/>
              </a:schemeClr>
            </a:solidFill>
            <a:latin typeface="Century Gothic" panose="020B0502020202020204" pitchFamily="34" charset="0"/>
          </a:endParaRPr>
        </a:p>
      </cdr:txBody>
    </cdr:sp>
  </cdr:relSizeAnchor>
  <cdr:relSizeAnchor xmlns:cdr="http://schemas.openxmlformats.org/drawingml/2006/chartDrawing">
    <cdr:from>
      <cdr:x>0.07591</cdr:x>
      <cdr:y>0.48162</cdr:y>
    </cdr:from>
    <cdr:to>
      <cdr:x>0.19499</cdr:x>
      <cdr:y>0.57323</cdr:y>
    </cdr:to>
    <cdr:sp macro="" textlink="">
      <cdr:nvSpPr>
        <cdr:cNvPr id="11" name="TextBox 1">
          <a:extLst xmlns:a="http://schemas.openxmlformats.org/drawingml/2006/main">
            <a:ext uri="{FF2B5EF4-FFF2-40B4-BE49-F238E27FC236}">
              <a16:creationId xmlns:a16="http://schemas.microsoft.com/office/drawing/2014/main" id="{AE8C43A6-65BC-DE05-FEA9-B6A309222FF8}"/>
            </a:ext>
          </a:extLst>
        </cdr:cNvPr>
        <cdr:cNvSpPr txBox="1"/>
      </cdr:nvSpPr>
      <cdr:spPr>
        <a:xfrm xmlns:a="http://schemas.openxmlformats.org/drawingml/2006/main">
          <a:off x="347048" y="1321193"/>
          <a:ext cx="544452" cy="25128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dirty="0">
              <a:solidFill>
                <a:schemeClr val="tx1">
                  <a:lumMod val="75000"/>
                  <a:lumOff val="25000"/>
                </a:schemeClr>
              </a:solidFill>
              <a:latin typeface="Century Gothic" panose="020B0502020202020204" pitchFamily="34" charset="0"/>
            </a:rPr>
            <a:t>0.02</a:t>
          </a:r>
          <a:endParaRPr lang="en-US" sz="1100" dirty="0">
            <a:solidFill>
              <a:schemeClr val="tx1">
                <a:lumMod val="75000"/>
                <a:lumOff val="25000"/>
              </a:schemeClr>
            </a:solidFill>
            <a:latin typeface="Century Gothic" panose="020B0502020202020204" pitchFamily="34" charset="0"/>
          </a:endParaRPr>
        </a:p>
      </cdr:txBody>
    </cdr:sp>
  </cdr:relSizeAnchor>
  <cdr:relSizeAnchor xmlns:cdr="http://schemas.openxmlformats.org/drawingml/2006/chartDrawing">
    <cdr:from>
      <cdr:x>0.07591</cdr:x>
      <cdr:y>0.4084</cdr:y>
    </cdr:from>
    <cdr:to>
      <cdr:x>0.19499</cdr:x>
      <cdr:y>0.5</cdr:y>
    </cdr:to>
    <cdr:sp macro="" textlink="">
      <cdr:nvSpPr>
        <cdr:cNvPr id="12" name="TextBox 1">
          <a:extLst xmlns:a="http://schemas.openxmlformats.org/drawingml/2006/main">
            <a:ext uri="{FF2B5EF4-FFF2-40B4-BE49-F238E27FC236}">
              <a16:creationId xmlns:a16="http://schemas.microsoft.com/office/drawing/2014/main" id="{A8A111ED-64D0-1341-D4CC-394BAC039801}"/>
            </a:ext>
          </a:extLst>
        </cdr:cNvPr>
        <cdr:cNvSpPr txBox="1"/>
      </cdr:nvSpPr>
      <cdr:spPr>
        <a:xfrm xmlns:a="http://schemas.openxmlformats.org/drawingml/2006/main">
          <a:off x="347048" y="1120315"/>
          <a:ext cx="544452" cy="25128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dirty="0">
              <a:solidFill>
                <a:schemeClr val="tx1">
                  <a:lumMod val="75000"/>
                  <a:lumOff val="25000"/>
                </a:schemeClr>
              </a:solidFill>
              <a:latin typeface="Century Gothic" panose="020B0502020202020204" pitchFamily="34" charset="0"/>
            </a:rPr>
            <a:t>0.03</a:t>
          </a:r>
          <a:endParaRPr lang="en-US" sz="1100" dirty="0">
            <a:solidFill>
              <a:schemeClr val="tx1">
                <a:lumMod val="75000"/>
                <a:lumOff val="25000"/>
              </a:schemeClr>
            </a:solidFill>
            <a:latin typeface="Century Gothic" panose="020B0502020202020204" pitchFamily="34" charset="0"/>
          </a:endParaRPr>
        </a:p>
      </cdr:txBody>
    </cdr:sp>
  </cdr:relSizeAnchor>
  <cdr:relSizeAnchor xmlns:cdr="http://schemas.openxmlformats.org/drawingml/2006/chartDrawing">
    <cdr:from>
      <cdr:x>0.07591</cdr:x>
      <cdr:y>0.33205</cdr:y>
    </cdr:from>
    <cdr:to>
      <cdr:x>0.19499</cdr:x>
      <cdr:y>0.42365</cdr:y>
    </cdr:to>
    <cdr:sp macro="" textlink="">
      <cdr:nvSpPr>
        <cdr:cNvPr id="13" name="TextBox 1">
          <a:extLst xmlns:a="http://schemas.openxmlformats.org/drawingml/2006/main">
            <a:ext uri="{FF2B5EF4-FFF2-40B4-BE49-F238E27FC236}">
              <a16:creationId xmlns:a16="http://schemas.microsoft.com/office/drawing/2014/main" id="{A8A111ED-64D0-1341-D4CC-394BAC039801}"/>
            </a:ext>
          </a:extLst>
        </cdr:cNvPr>
        <cdr:cNvSpPr txBox="1"/>
      </cdr:nvSpPr>
      <cdr:spPr>
        <a:xfrm xmlns:a="http://schemas.openxmlformats.org/drawingml/2006/main">
          <a:off x="347048" y="910871"/>
          <a:ext cx="544452" cy="25128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dirty="0">
              <a:solidFill>
                <a:schemeClr val="tx1">
                  <a:lumMod val="75000"/>
                  <a:lumOff val="25000"/>
                </a:schemeClr>
              </a:solidFill>
              <a:latin typeface="Century Gothic" panose="020B0502020202020204" pitchFamily="34" charset="0"/>
            </a:rPr>
            <a:t>0.04</a:t>
          </a:r>
          <a:endParaRPr lang="en-US" sz="1100" dirty="0">
            <a:solidFill>
              <a:schemeClr val="tx1">
                <a:lumMod val="75000"/>
                <a:lumOff val="25000"/>
              </a:schemeClr>
            </a:solidFill>
            <a:latin typeface="Century Gothic" panose="020B0502020202020204" pitchFamily="34" charset="0"/>
          </a:endParaRPr>
        </a:p>
      </cdr:txBody>
    </cdr:sp>
  </cdr:relSizeAnchor>
  <cdr:relSizeAnchor xmlns:cdr="http://schemas.openxmlformats.org/drawingml/2006/chartDrawing">
    <cdr:from>
      <cdr:x>0.07591</cdr:x>
      <cdr:y>0.27222</cdr:y>
    </cdr:from>
    <cdr:to>
      <cdr:x>0.19499</cdr:x>
      <cdr:y>0.36383</cdr:y>
    </cdr:to>
    <cdr:sp macro="" textlink="">
      <cdr:nvSpPr>
        <cdr:cNvPr id="14" name="TextBox 1">
          <a:extLst xmlns:a="http://schemas.openxmlformats.org/drawingml/2006/main">
            <a:ext uri="{FF2B5EF4-FFF2-40B4-BE49-F238E27FC236}">
              <a16:creationId xmlns:a16="http://schemas.microsoft.com/office/drawing/2014/main" id="{A8A111ED-64D0-1341-D4CC-394BAC039801}"/>
            </a:ext>
          </a:extLst>
        </cdr:cNvPr>
        <cdr:cNvSpPr txBox="1"/>
      </cdr:nvSpPr>
      <cdr:spPr>
        <a:xfrm xmlns:a="http://schemas.openxmlformats.org/drawingml/2006/main">
          <a:off x="347048" y="746763"/>
          <a:ext cx="544452" cy="25128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dirty="0">
              <a:solidFill>
                <a:schemeClr val="tx1">
                  <a:lumMod val="75000"/>
                  <a:lumOff val="25000"/>
                </a:schemeClr>
              </a:solidFill>
              <a:latin typeface="Century Gothic" panose="020B0502020202020204" pitchFamily="34" charset="0"/>
            </a:rPr>
            <a:t>0.05</a:t>
          </a:r>
          <a:endParaRPr lang="en-US" sz="1100" dirty="0">
            <a:solidFill>
              <a:schemeClr val="tx1">
                <a:lumMod val="75000"/>
                <a:lumOff val="25000"/>
              </a:schemeClr>
            </a:solidFill>
            <a:latin typeface="Century Gothic" panose="020B0502020202020204" pitchFamily="34" charset="0"/>
          </a:endParaRPr>
        </a:p>
      </cdr:txBody>
    </cdr:sp>
  </cdr:relSizeAnchor>
  <cdr:relSizeAnchor xmlns:cdr="http://schemas.openxmlformats.org/drawingml/2006/chartDrawing">
    <cdr:from>
      <cdr:x>0.07591</cdr:x>
      <cdr:y>0.18962</cdr:y>
    </cdr:from>
    <cdr:to>
      <cdr:x>0.19499</cdr:x>
      <cdr:y>0.28123</cdr:y>
    </cdr:to>
    <cdr:sp macro="" textlink="">
      <cdr:nvSpPr>
        <cdr:cNvPr id="15" name="TextBox 1">
          <a:extLst xmlns:a="http://schemas.openxmlformats.org/drawingml/2006/main">
            <a:ext uri="{FF2B5EF4-FFF2-40B4-BE49-F238E27FC236}">
              <a16:creationId xmlns:a16="http://schemas.microsoft.com/office/drawing/2014/main" id="{A8A111ED-64D0-1341-D4CC-394BAC039801}"/>
            </a:ext>
          </a:extLst>
        </cdr:cNvPr>
        <cdr:cNvSpPr txBox="1"/>
      </cdr:nvSpPr>
      <cdr:spPr>
        <a:xfrm xmlns:a="http://schemas.openxmlformats.org/drawingml/2006/main">
          <a:off x="347048" y="520172"/>
          <a:ext cx="544452" cy="25128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dirty="0">
              <a:solidFill>
                <a:schemeClr val="tx1">
                  <a:lumMod val="75000"/>
                  <a:lumOff val="25000"/>
                </a:schemeClr>
              </a:solidFill>
              <a:latin typeface="Century Gothic" panose="020B0502020202020204" pitchFamily="34" charset="0"/>
            </a:rPr>
            <a:t>0.06</a:t>
          </a:r>
          <a:endParaRPr lang="en-US" sz="1100" dirty="0">
            <a:solidFill>
              <a:schemeClr val="tx1">
                <a:lumMod val="75000"/>
                <a:lumOff val="25000"/>
              </a:schemeClr>
            </a:solidFill>
            <a:latin typeface="Century Gothic" panose="020B0502020202020204" pitchFamily="34" charset="0"/>
          </a:endParaRPr>
        </a:p>
      </cdr:txBody>
    </cdr:sp>
  </cdr:relSizeAnchor>
  <cdr:relSizeAnchor xmlns:cdr="http://schemas.openxmlformats.org/drawingml/2006/chartDrawing">
    <cdr:from>
      <cdr:x>0.07591</cdr:x>
      <cdr:y>0.12224</cdr:y>
    </cdr:from>
    <cdr:to>
      <cdr:x>0.19499</cdr:x>
      <cdr:y>0.21384</cdr:y>
    </cdr:to>
    <cdr:sp macro="" textlink="">
      <cdr:nvSpPr>
        <cdr:cNvPr id="16" name="TextBox 1">
          <a:extLst xmlns:a="http://schemas.openxmlformats.org/drawingml/2006/main">
            <a:ext uri="{FF2B5EF4-FFF2-40B4-BE49-F238E27FC236}">
              <a16:creationId xmlns:a16="http://schemas.microsoft.com/office/drawing/2014/main" id="{A8A111ED-64D0-1341-D4CC-394BAC039801}"/>
            </a:ext>
          </a:extLst>
        </cdr:cNvPr>
        <cdr:cNvSpPr txBox="1"/>
      </cdr:nvSpPr>
      <cdr:spPr>
        <a:xfrm xmlns:a="http://schemas.openxmlformats.org/drawingml/2006/main">
          <a:off x="347048" y="335322"/>
          <a:ext cx="544452" cy="25128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dirty="0">
              <a:solidFill>
                <a:schemeClr val="tx1">
                  <a:lumMod val="75000"/>
                  <a:lumOff val="25000"/>
                </a:schemeClr>
              </a:solidFill>
              <a:latin typeface="Century Gothic" panose="020B0502020202020204" pitchFamily="34" charset="0"/>
            </a:rPr>
            <a:t>0.07</a:t>
          </a:r>
          <a:endParaRPr lang="en-US" sz="1100" dirty="0">
            <a:solidFill>
              <a:schemeClr val="tx1">
                <a:lumMod val="75000"/>
                <a:lumOff val="25000"/>
              </a:schemeClr>
            </a:solidFill>
            <a:latin typeface="Century Gothic" panose="020B0502020202020204" pitchFamily="34" charset="0"/>
          </a:endParaRPr>
        </a:p>
      </cdr:txBody>
    </cdr:sp>
  </cdr:relSizeAnchor>
  <cdr:relSizeAnchor xmlns:cdr="http://schemas.openxmlformats.org/drawingml/2006/chartDrawing">
    <cdr:from>
      <cdr:x>0.17381</cdr:x>
      <cdr:y>0.63845</cdr:y>
    </cdr:from>
    <cdr:to>
      <cdr:x>0.3607</cdr:x>
      <cdr:y>0.71236</cdr:y>
    </cdr:to>
    <cdr:sp macro="" textlink="">
      <cdr:nvSpPr>
        <cdr:cNvPr id="9" name="TextBox 1">
          <a:extLst xmlns:a="http://schemas.openxmlformats.org/drawingml/2006/main">
            <a:ext uri="{FF2B5EF4-FFF2-40B4-BE49-F238E27FC236}">
              <a16:creationId xmlns:a16="http://schemas.microsoft.com/office/drawing/2014/main" id="{66A743FB-280F-AA17-F8F3-D8E6135A82B9}"/>
            </a:ext>
          </a:extLst>
        </cdr:cNvPr>
        <cdr:cNvSpPr txBox="1"/>
      </cdr:nvSpPr>
      <cdr:spPr>
        <a:xfrm xmlns:a="http://schemas.openxmlformats.org/drawingml/2006/main">
          <a:off x="794669" y="1751391"/>
          <a:ext cx="854459" cy="20275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000" dirty="0">
              <a:solidFill>
                <a:schemeClr val="tx1">
                  <a:lumMod val="75000"/>
                  <a:lumOff val="25000"/>
                </a:schemeClr>
              </a:solidFill>
              <a:latin typeface="Century Gothic" panose="020B0502020202020204" pitchFamily="34" charset="0"/>
            </a:rPr>
            <a:t>2017-2018</a:t>
          </a:r>
        </a:p>
      </cdr:txBody>
    </cdr:sp>
  </cdr:relSizeAnchor>
  <cdr:relSizeAnchor xmlns:cdr="http://schemas.openxmlformats.org/drawingml/2006/chartDrawing">
    <cdr:from>
      <cdr:x>0.49465</cdr:x>
      <cdr:y>0.63942</cdr:y>
    </cdr:from>
    <cdr:to>
      <cdr:x>0.68154</cdr:x>
      <cdr:y>0.71333</cdr:y>
    </cdr:to>
    <cdr:sp macro="" textlink="">
      <cdr:nvSpPr>
        <cdr:cNvPr id="10" name="TextBox 1">
          <a:extLst xmlns:a="http://schemas.openxmlformats.org/drawingml/2006/main">
            <a:ext uri="{FF2B5EF4-FFF2-40B4-BE49-F238E27FC236}">
              <a16:creationId xmlns:a16="http://schemas.microsoft.com/office/drawing/2014/main" id="{3E499440-F7F3-D5BD-913A-F54389D92202}"/>
            </a:ext>
          </a:extLst>
        </cdr:cNvPr>
        <cdr:cNvSpPr txBox="1"/>
      </cdr:nvSpPr>
      <cdr:spPr>
        <a:xfrm xmlns:a="http://schemas.openxmlformats.org/drawingml/2006/main">
          <a:off x="2261545" y="1754065"/>
          <a:ext cx="854459" cy="20275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000" dirty="0">
              <a:solidFill>
                <a:schemeClr val="tx1">
                  <a:lumMod val="75000"/>
                  <a:lumOff val="25000"/>
                </a:schemeClr>
              </a:solidFill>
              <a:latin typeface="Century Gothic" panose="020B0502020202020204" pitchFamily="34" charset="0"/>
            </a:rPr>
            <a:t>2019-2020</a:t>
          </a:r>
        </a:p>
      </cdr:txBody>
    </cdr:sp>
  </cdr:relSizeAnchor>
  <cdr:relSizeAnchor xmlns:cdr="http://schemas.openxmlformats.org/drawingml/2006/chartDrawing">
    <cdr:from>
      <cdr:x>0.33229</cdr:x>
      <cdr:y>0.64293</cdr:y>
    </cdr:from>
    <cdr:to>
      <cdr:x>0.51918</cdr:x>
      <cdr:y>0.71684</cdr:y>
    </cdr:to>
    <cdr:sp macro="" textlink="">
      <cdr:nvSpPr>
        <cdr:cNvPr id="17" name="TextBox 1">
          <a:extLst xmlns:a="http://schemas.openxmlformats.org/drawingml/2006/main">
            <a:ext uri="{FF2B5EF4-FFF2-40B4-BE49-F238E27FC236}">
              <a16:creationId xmlns:a16="http://schemas.microsoft.com/office/drawing/2014/main" id="{3E499440-F7F3-D5BD-913A-F54389D92202}"/>
            </a:ext>
          </a:extLst>
        </cdr:cNvPr>
        <cdr:cNvSpPr txBox="1"/>
      </cdr:nvSpPr>
      <cdr:spPr>
        <a:xfrm xmlns:a="http://schemas.openxmlformats.org/drawingml/2006/main">
          <a:off x="1519238" y="1763690"/>
          <a:ext cx="854459" cy="20275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000" dirty="0">
              <a:solidFill>
                <a:schemeClr val="tx1">
                  <a:lumMod val="75000"/>
                  <a:lumOff val="25000"/>
                </a:schemeClr>
              </a:solidFill>
              <a:latin typeface="Century Gothic" panose="020B0502020202020204" pitchFamily="34" charset="0"/>
            </a:rPr>
            <a:t>2018-2019</a:t>
          </a:r>
        </a:p>
      </cdr:txBody>
    </cdr:sp>
  </cdr:relSizeAnchor>
  <cdr:relSizeAnchor xmlns:cdr="http://schemas.openxmlformats.org/drawingml/2006/chartDrawing">
    <cdr:from>
      <cdr:x>0.79971</cdr:x>
      <cdr:y>0.64293</cdr:y>
    </cdr:from>
    <cdr:to>
      <cdr:x>0.9866</cdr:x>
      <cdr:y>0.71684</cdr:y>
    </cdr:to>
    <cdr:sp macro="" textlink="">
      <cdr:nvSpPr>
        <cdr:cNvPr id="18" name="TextBox 1">
          <a:extLst xmlns:a="http://schemas.openxmlformats.org/drawingml/2006/main">
            <a:ext uri="{FF2B5EF4-FFF2-40B4-BE49-F238E27FC236}">
              <a16:creationId xmlns:a16="http://schemas.microsoft.com/office/drawing/2014/main" id="{3E499440-F7F3-D5BD-913A-F54389D92202}"/>
            </a:ext>
          </a:extLst>
        </cdr:cNvPr>
        <cdr:cNvSpPr txBox="1"/>
      </cdr:nvSpPr>
      <cdr:spPr>
        <a:xfrm xmlns:a="http://schemas.openxmlformats.org/drawingml/2006/main">
          <a:off x="3656274" y="1763690"/>
          <a:ext cx="854459" cy="20275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000" dirty="0">
              <a:solidFill>
                <a:schemeClr val="tx1">
                  <a:lumMod val="75000"/>
                  <a:lumOff val="25000"/>
                </a:schemeClr>
              </a:solidFill>
              <a:latin typeface="Century Gothic" panose="020B0502020202020204" pitchFamily="34" charset="0"/>
            </a:rPr>
            <a:t>2021-2022</a:t>
          </a:r>
        </a:p>
      </cdr:txBody>
    </cdr:sp>
  </cdr:relSizeAnchor>
  <cdr:relSizeAnchor xmlns:cdr="http://schemas.openxmlformats.org/drawingml/2006/chartDrawing">
    <cdr:from>
      <cdr:x>0.64598</cdr:x>
      <cdr:y>0.63942</cdr:y>
    </cdr:from>
    <cdr:to>
      <cdr:x>0.83287</cdr:x>
      <cdr:y>0.71333</cdr:y>
    </cdr:to>
    <cdr:sp macro="" textlink="">
      <cdr:nvSpPr>
        <cdr:cNvPr id="19" name="TextBox 1">
          <a:extLst xmlns:a="http://schemas.openxmlformats.org/drawingml/2006/main">
            <a:ext uri="{FF2B5EF4-FFF2-40B4-BE49-F238E27FC236}">
              <a16:creationId xmlns:a16="http://schemas.microsoft.com/office/drawing/2014/main" id="{3E499440-F7F3-D5BD-913A-F54389D92202}"/>
            </a:ext>
          </a:extLst>
        </cdr:cNvPr>
        <cdr:cNvSpPr txBox="1"/>
      </cdr:nvSpPr>
      <cdr:spPr>
        <a:xfrm xmlns:a="http://schemas.openxmlformats.org/drawingml/2006/main">
          <a:off x="2953402" y="1754065"/>
          <a:ext cx="854459" cy="20275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000" dirty="0">
              <a:solidFill>
                <a:schemeClr val="tx1">
                  <a:lumMod val="75000"/>
                  <a:lumOff val="25000"/>
                </a:schemeClr>
              </a:solidFill>
              <a:latin typeface="Century Gothic" panose="020B0502020202020204" pitchFamily="34" charset="0"/>
            </a:rPr>
            <a:t>2020-2021</a:t>
          </a:r>
        </a:p>
      </cdr:txBody>
    </cdr:sp>
  </cdr:relSizeAnchor>
</c:userShapes>
</file>

<file path=ppt/drawings/drawing3.xml><?xml version="1.0" encoding="utf-8"?>
<c:userShapes xmlns:c="http://schemas.openxmlformats.org/drawingml/2006/chart">
  <cdr:relSizeAnchor xmlns:cdr="http://schemas.openxmlformats.org/drawingml/2006/chartDrawing">
    <cdr:from>
      <cdr:x>0.34394</cdr:x>
      <cdr:y>0.12066</cdr:y>
    </cdr:from>
    <cdr:to>
      <cdr:x>0.52394</cdr:x>
      <cdr:y>0.21041</cdr:y>
    </cdr:to>
    <cdr:sp macro="" textlink="">
      <cdr:nvSpPr>
        <cdr:cNvPr id="2" name="TextBox 5">
          <a:extLst xmlns:a="http://schemas.openxmlformats.org/drawingml/2006/main">
            <a:ext uri="{FF2B5EF4-FFF2-40B4-BE49-F238E27FC236}">
              <a16:creationId xmlns:a16="http://schemas.microsoft.com/office/drawing/2014/main" id="{0B2F9B59-5FF8-C20A-2A99-01CCB48B9172}"/>
            </a:ext>
          </a:extLst>
        </cdr:cNvPr>
        <cdr:cNvSpPr txBox="1"/>
      </cdr:nvSpPr>
      <cdr:spPr>
        <a:xfrm xmlns:a="http://schemas.openxmlformats.org/drawingml/2006/main">
          <a:off x="1572487" y="330981"/>
          <a:ext cx="822960" cy="246221"/>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en-US" sz="1000" dirty="0">
              <a:solidFill>
                <a:schemeClr val="tx1">
                  <a:lumMod val="75000"/>
                  <a:lumOff val="25000"/>
                </a:schemeClr>
              </a:solidFill>
              <a:latin typeface="Century Gothic" panose="020B0502020202020204" pitchFamily="34" charset="0"/>
            </a:rPr>
            <a:t>2019-2020</a:t>
          </a:r>
        </a:p>
      </cdr:txBody>
    </cdr:sp>
  </cdr:relSizeAnchor>
  <cdr:relSizeAnchor xmlns:cdr="http://schemas.openxmlformats.org/drawingml/2006/chartDrawing">
    <cdr:from>
      <cdr:x>0.56716</cdr:x>
      <cdr:y>0.12424</cdr:y>
    </cdr:from>
    <cdr:to>
      <cdr:x>0.78081</cdr:x>
      <cdr:y>0.21399</cdr:y>
    </cdr:to>
    <cdr:sp macro="" textlink="">
      <cdr:nvSpPr>
        <cdr:cNvPr id="3" name="TextBox 5">
          <a:extLst xmlns:a="http://schemas.openxmlformats.org/drawingml/2006/main">
            <a:ext uri="{FF2B5EF4-FFF2-40B4-BE49-F238E27FC236}">
              <a16:creationId xmlns:a16="http://schemas.microsoft.com/office/drawing/2014/main" id="{0B2F9B59-5FF8-C20A-2A99-01CCB48B9172}"/>
            </a:ext>
          </a:extLst>
        </cdr:cNvPr>
        <cdr:cNvSpPr txBox="1"/>
      </cdr:nvSpPr>
      <cdr:spPr>
        <a:xfrm xmlns:a="http://schemas.openxmlformats.org/drawingml/2006/main">
          <a:off x="2593053" y="340807"/>
          <a:ext cx="976791" cy="246221"/>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en-US" sz="1000" dirty="0">
              <a:solidFill>
                <a:schemeClr val="tx1">
                  <a:lumMod val="75000"/>
                  <a:lumOff val="25000"/>
                </a:schemeClr>
              </a:solidFill>
              <a:latin typeface="Century Gothic" panose="020B0502020202020204" pitchFamily="34" charset="0"/>
            </a:rPr>
            <a:t>2020-2021</a:t>
          </a:r>
        </a:p>
      </cdr:txBody>
    </cdr:sp>
  </cdr:relSizeAnchor>
  <cdr:relSizeAnchor xmlns:cdr="http://schemas.openxmlformats.org/drawingml/2006/chartDrawing">
    <cdr:from>
      <cdr:x>0.7726</cdr:x>
      <cdr:y>0.12065</cdr:y>
    </cdr:from>
    <cdr:to>
      <cdr:x>0.9593</cdr:x>
      <cdr:y>0.21041</cdr:y>
    </cdr:to>
    <cdr:sp macro="" textlink="">
      <cdr:nvSpPr>
        <cdr:cNvPr id="4" name="TextBox 5">
          <a:extLst xmlns:a="http://schemas.openxmlformats.org/drawingml/2006/main">
            <a:ext uri="{FF2B5EF4-FFF2-40B4-BE49-F238E27FC236}">
              <a16:creationId xmlns:a16="http://schemas.microsoft.com/office/drawing/2014/main" id="{0B2F9B59-5FF8-C20A-2A99-01CCB48B9172}"/>
            </a:ext>
          </a:extLst>
        </cdr:cNvPr>
        <cdr:cNvSpPr txBox="1"/>
      </cdr:nvSpPr>
      <cdr:spPr>
        <a:xfrm xmlns:a="http://schemas.openxmlformats.org/drawingml/2006/main">
          <a:off x="3532326" y="330980"/>
          <a:ext cx="853606" cy="246221"/>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en-US" sz="1000" dirty="0">
              <a:solidFill>
                <a:schemeClr val="tx1">
                  <a:lumMod val="75000"/>
                  <a:lumOff val="25000"/>
                </a:schemeClr>
              </a:solidFill>
              <a:latin typeface="Century Gothic" panose="020B0502020202020204" pitchFamily="34" charset="0"/>
            </a:rPr>
            <a:t>2021-2022</a:t>
          </a:r>
        </a:p>
      </cdr:txBody>
    </cdr:sp>
  </cdr:relSizeAnchor>
</c:userShapes>
</file>

<file path=ppt/drawings/drawing4.xml><?xml version="1.0" encoding="utf-8"?>
<c:userShapes xmlns:c="http://schemas.openxmlformats.org/drawingml/2006/chart">
  <cdr:relSizeAnchor xmlns:cdr="http://schemas.openxmlformats.org/drawingml/2006/chartDrawing">
    <cdr:from>
      <cdr:x>0.00866</cdr:x>
      <cdr:y>0.75807</cdr:y>
    </cdr:from>
    <cdr:to>
      <cdr:x>0.05934</cdr:x>
      <cdr:y>0.87377</cdr:y>
    </cdr:to>
    <cdr:sp macro="" textlink="">
      <cdr:nvSpPr>
        <cdr:cNvPr id="2" name="TextBox 13">
          <a:extLst xmlns:a="http://schemas.openxmlformats.org/drawingml/2006/main">
            <a:ext uri="{FF2B5EF4-FFF2-40B4-BE49-F238E27FC236}">
              <a16:creationId xmlns:a16="http://schemas.microsoft.com/office/drawing/2014/main" id="{70F574E6-4210-F062-F606-44B343F3318D}"/>
            </a:ext>
          </a:extLst>
        </cdr:cNvPr>
        <cdr:cNvSpPr txBox="1"/>
      </cdr:nvSpPr>
      <cdr:spPr>
        <a:xfrm xmlns:a="http://schemas.openxmlformats.org/drawingml/2006/main">
          <a:off x="48551" y="2016569"/>
          <a:ext cx="284052" cy="307777"/>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1400" dirty="0">
              <a:solidFill>
                <a:schemeClr val="tx1">
                  <a:lumMod val="75000"/>
                  <a:lumOff val="25000"/>
                </a:schemeClr>
              </a:solidFill>
              <a:latin typeface="Century Gothic" panose="020B0502020202020204" pitchFamily="34" charset="0"/>
            </a:rPr>
            <a:t>2</a:t>
          </a:r>
        </a:p>
      </cdr:txBody>
    </cdr:sp>
  </cdr:relSizeAnchor>
  <cdr:relSizeAnchor xmlns:cdr="http://schemas.openxmlformats.org/drawingml/2006/chartDrawing">
    <cdr:from>
      <cdr:x>0</cdr:x>
      <cdr:y>0.42406</cdr:y>
    </cdr:from>
    <cdr:to>
      <cdr:x>0.06841</cdr:x>
      <cdr:y>0.53976</cdr:y>
    </cdr:to>
    <cdr:sp macro="" textlink="">
      <cdr:nvSpPr>
        <cdr:cNvPr id="3" name="TextBox 13">
          <a:extLst xmlns:a="http://schemas.openxmlformats.org/drawingml/2006/main">
            <a:ext uri="{FF2B5EF4-FFF2-40B4-BE49-F238E27FC236}">
              <a16:creationId xmlns:a16="http://schemas.microsoft.com/office/drawing/2014/main" id="{E9C729AD-4CA0-FF8B-3580-2FA5DC145B3D}"/>
            </a:ext>
          </a:extLst>
        </cdr:cNvPr>
        <cdr:cNvSpPr txBox="1"/>
      </cdr:nvSpPr>
      <cdr:spPr>
        <a:xfrm xmlns:a="http://schemas.openxmlformats.org/drawingml/2006/main">
          <a:off x="-3390220" y="1128057"/>
          <a:ext cx="383438" cy="307777"/>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dirty="0">
              <a:solidFill>
                <a:schemeClr val="tx1">
                  <a:lumMod val="75000"/>
                  <a:lumOff val="25000"/>
                </a:schemeClr>
              </a:solidFill>
              <a:latin typeface="Century Gothic" panose="020B0502020202020204" pitchFamily="34" charset="0"/>
            </a:rPr>
            <a:t>10</a:t>
          </a:r>
        </a:p>
      </cdr:txBody>
    </cdr:sp>
  </cdr:relSizeAnchor>
  <cdr:relSizeAnchor xmlns:cdr="http://schemas.openxmlformats.org/drawingml/2006/chartDrawing">
    <cdr:from>
      <cdr:x>0.00821</cdr:x>
      <cdr:y>0.50773</cdr:y>
    </cdr:from>
    <cdr:to>
      <cdr:x>0.05888</cdr:x>
      <cdr:y>0.62343</cdr:y>
    </cdr:to>
    <cdr:sp macro="" textlink="">
      <cdr:nvSpPr>
        <cdr:cNvPr id="4" name="TextBox 13">
          <a:extLst xmlns:a="http://schemas.openxmlformats.org/drawingml/2006/main">
            <a:ext uri="{FF2B5EF4-FFF2-40B4-BE49-F238E27FC236}">
              <a16:creationId xmlns:a16="http://schemas.microsoft.com/office/drawing/2014/main" id="{E9C729AD-4CA0-FF8B-3580-2FA5DC145B3D}"/>
            </a:ext>
          </a:extLst>
        </cdr:cNvPr>
        <cdr:cNvSpPr txBox="1"/>
      </cdr:nvSpPr>
      <cdr:spPr>
        <a:xfrm xmlns:a="http://schemas.openxmlformats.org/drawingml/2006/main">
          <a:off x="45993" y="1350640"/>
          <a:ext cx="284052" cy="307777"/>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dirty="0">
              <a:solidFill>
                <a:schemeClr val="tx1">
                  <a:lumMod val="75000"/>
                  <a:lumOff val="25000"/>
                </a:schemeClr>
              </a:solidFill>
              <a:latin typeface="Century Gothic" panose="020B0502020202020204" pitchFamily="34" charset="0"/>
            </a:rPr>
            <a:t>8</a:t>
          </a:r>
        </a:p>
      </cdr:txBody>
    </cdr:sp>
  </cdr:relSizeAnchor>
  <cdr:relSizeAnchor xmlns:cdr="http://schemas.openxmlformats.org/drawingml/2006/chartDrawing">
    <cdr:from>
      <cdr:x>0.00866</cdr:x>
      <cdr:y>0.58983</cdr:y>
    </cdr:from>
    <cdr:to>
      <cdr:x>0.05934</cdr:x>
      <cdr:y>0.70553</cdr:y>
    </cdr:to>
    <cdr:sp macro="" textlink="">
      <cdr:nvSpPr>
        <cdr:cNvPr id="5" name="TextBox 13">
          <a:extLst xmlns:a="http://schemas.openxmlformats.org/drawingml/2006/main">
            <a:ext uri="{FF2B5EF4-FFF2-40B4-BE49-F238E27FC236}">
              <a16:creationId xmlns:a16="http://schemas.microsoft.com/office/drawing/2014/main" id="{E9C729AD-4CA0-FF8B-3580-2FA5DC145B3D}"/>
            </a:ext>
          </a:extLst>
        </cdr:cNvPr>
        <cdr:cNvSpPr txBox="1"/>
      </cdr:nvSpPr>
      <cdr:spPr>
        <a:xfrm xmlns:a="http://schemas.openxmlformats.org/drawingml/2006/main">
          <a:off x="48551" y="1569038"/>
          <a:ext cx="284052" cy="307777"/>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dirty="0">
              <a:solidFill>
                <a:schemeClr val="tx1">
                  <a:lumMod val="75000"/>
                  <a:lumOff val="25000"/>
                </a:schemeClr>
              </a:solidFill>
              <a:latin typeface="Century Gothic" panose="020B0502020202020204" pitchFamily="34" charset="0"/>
            </a:rPr>
            <a:t>6</a:t>
          </a:r>
        </a:p>
      </cdr:txBody>
    </cdr:sp>
  </cdr:relSizeAnchor>
  <cdr:relSizeAnchor xmlns:cdr="http://schemas.openxmlformats.org/drawingml/2006/chartDrawing">
    <cdr:from>
      <cdr:x>0.00897</cdr:x>
      <cdr:y>0.66537</cdr:y>
    </cdr:from>
    <cdr:to>
      <cdr:x>0.05965</cdr:x>
      <cdr:y>0.78107</cdr:y>
    </cdr:to>
    <cdr:sp macro="" textlink="">
      <cdr:nvSpPr>
        <cdr:cNvPr id="6" name="TextBox 13">
          <a:extLst xmlns:a="http://schemas.openxmlformats.org/drawingml/2006/main">
            <a:ext uri="{FF2B5EF4-FFF2-40B4-BE49-F238E27FC236}">
              <a16:creationId xmlns:a16="http://schemas.microsoft.com/office/drawing/2014/main" id="{E9C729AD-4CA0-FF8B-3580-2FA5DC145B3D}"/>
            </a:ext>
          </a:extLst>
        </cdr:cNvPr>
        <cdr:cNvSpPr txBox="1"/>
      </cdr:nvSpPr>
      <cdr:spPr>
        <a:xfrm xmlns:a="http://schemas.openxmlformats.org/drawingml/2006/main">
          <a:off x="50294" y="1769989"/>
          <a:ext cx="284052" cy="307777"/>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dirty="0">
              <a:solidFill>
                <a:schemeClr val="tx1">
                  <a:lumMod val="75000"/>
                  <a:lumOff val="25000"/>
                </a:schemeClr>
              </a:solidFill>
              <a:latin typeface="Century Gothic" panose="020B0502020202020204" pitchFamily="34" charset="0"/>
            </a:rPr>
            <a:t>4</a:t>
          </a:r>
        </a:p>
      </cdr:txBody>
    </cdr:sp>
  </cdr:relSizeAnchor>
  <cdr:relSizeAnchor xmlns:cdr="http://schemas.openxmlformats.org/drawingml/2006/chartDrawing">
    <cdr:from>
      <cdr:x>0</cdr:x>
      <cdr:y>0.17937</cdr:y>
    </cdr:from>
    <cdr:to>
      <cdr:x>0.06841</cdr:x>
      <cdr:y>0.29507</cdr:y>
    </cdr:to>
    <cdr:sp macro="" textlink="">
      <cdr:nvSpPr>
        <cdr:cNvPr id="7" name="TextBox 13">
          <a:extLst xmlns:a="http://schemas.openxmlformats.org/drawingml/2006/main">
            <a:ext uri="{FF2B5EF4-FFF2-40B4-BE49-F238E27FC236}">
              <a16:creationId xmlns:a16="http://schemas.microsoft.com/office/drawing/2014/main" id="{E9C729AD-4CA0-FF8B-3580-2FA5DC145B3D}"/>
            </a:ext>
          </a:extLst>
        </cdr:cNvPr>
        <cdr:cNvSpPr txBox="1"/>
      </cdr:nvSpPr>
      <cdr:spPr>
        <a:xfrm xmlns:a="http://schemas.openxmlformats.org/drawingml/2006/main">
          <a:off x="-3390220" y="477145"/>
          <a:ext cx="383438" cy="307777"/>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dirty="0">
              <a:solidFill>
                <a:schemeClr val="tx1">
                  <a:lumMod val="75000"/>
                  <a:lumOff val="25000"/>
                </a:schemeClr>
              </a:solidFill>
              <a:latin typeface="Century Gothic" panose="020B0502020202020204" pitchFamily="34" charset="0"/>
            </a:rPr>
            <a:t>16</a:t>
          </a:r>
        </a:p>
      </cdr:txBody>
    </cdr:sp>
  </cdr:relSizeAnchor>
  <cdr:relSizeAnchor xmlns:cdr="http://schemas.openxmlformats.org/drawingml/2006/chartDrawing">
    <cdr:from>
      <cdr:x>0</cdr:x>
      <cdr:y>0.26363</cdr:y>
    </cdr:from>
    <cdr:to>
      <cdr:x>0.06841</cdr:x>
      <cdr:y>0.37933</cdr:y>
    </cdr:to>
    <cdr:sp macro="" textlink="">
      <cdr:nvSpPr>
        <cdr:cNvPr id="8" name="TextBox 13">
          <a:extLst xmlns:a="http://schemas.openxmlformats.org/drawingml/2006/main">
            <a:ext uri="{FF2B5EF4-FFF2-40B4-BE49-F238E27FC236}">
              <a16:creationId xmlns:a16="http://schemas.microsoft.com/office/drawing/2014/main" id="{E9C729AD-4CA0-FF8B-3580-2FA5DC145B3D}"/>
            </a:ext>
          </a:extLst>
        </cdr:cNvPr>
        <cdr:cNvSpPr txBox="1"/>
      </cdr:nvSpPr>
      <cdr:spPr>
        <a:xfrm xmlns:a="http://schemas.openxmlformats.org/drawingml/2006/main">
          <a:off x="-3390220" y="701288"/>
          <a:ext cx="383438" cy="307777"/>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dirty="0">
              <a:solidFill>
                <a:schemeClr val="tx1">
                  <a:lumMod val="75000"/>
                  <a:lumOff val="25000"/>
                </a:schemeClr>
              </a:solidFill>
              <a:latin typeface="Century Gothic" panose="020B0502020202020204" pitchFamily="34" charset="0"/>
            </a:rPr>
            <a:t>14</a:t>
          </a:r>
        </a:p>
      </cdr:txBody>
    </cdr:sp>
  </cdr:relSizeAnchor>
  <cdr:relSizeAnchor xmlns:cdr="http://schemas.openxmlformats.org/drawingml/2006/chartDrawing">
    <cdr:from>
      <cdr:x>0</cdr:x>
      <cdr:y>0.34444</cdr:y>
    </cdr:from>
    <cdr:to>
      <cdr:x>0.06841</cdr:x>
      <cdr:y>0.46014</cdr:y>
    </cdr:to>
    <cdr:sp macro="" textlink="">
      <cdr:nvSpPr>
        <cdr:cNvPr id="9" name="TextBox 13">
          <a:extLst xmlns:a="http://schemas.openxmlformats.org/drawingml/2006/main">
            <a:ext uri="{FF2B5EF4-FFF2-40B4-BE49-F238E27FC236}">
              <a16:creationId xmlns:a16="http://schemas.microsoft.com/office/drawing/2014/main" id="{E9C729AD-4CA0-FF8B-3580-2FA5DC145B3D}"/>
            </a:ext>
          </a:extLst>
        </cdr:cNvPr>
        <cdr:cNvSpPr txBox="1"/>
      </cdr:nvSpPr>
      <cdr:spPr>
        <a:xfrm xmlns:a="http://schemas.openxmlformats.org/drawingml/2006/main">
          <a:off x="-3390220" y="916271"/>
          <a:ext cx="383438" cy="307777"/>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dirty="0">
              <a:solidFill>
                <a:schemeClr val="tx1">
                  <a:lumMod val="75000"/>
                  <a:lumOff val="25000"/>
                </a:schemeClr>
              </a:solidFill>
              <a:latin typeface="Century Gothic" panose="020B0502020202020204" pitchFamily="34" charset="0"/>
            </a:rPr>
            <a:t>12</a:t>
          </a:r>
        </a:p>
      </cdr:txBody>
    </cdr:sp>
  </cdr:relSizeAnchor>
  <cdr:relSizeAnchor xmlns:cdr="http://schemas.openxmlformats.org/drawingml/2006/chartDrawing">
    <cdr:from>
      <cdr:x>0</cdr:x>
      <cdr:y>0.01228</cdr:y>
    </cdr:from>
    <cdr:to>
      <cdr:x>0.06841</cdr:x>
      <cdr:y>0.12798</cdr:y>
    </cdr:to>
    <cdr:sp macro="" textlink="">
      <cdr:nvSpPr>
        <cdr:cNvPr id="11" name="TextBox 13">
          <a:extLst xmlns:a="http://schemas.openxmlformats.org/drawingml/2006/main">
            <a:ext uri="{FF2B5EF4-FFF2-40B4-BE49-F238E27FC236}">
              <a16:creationId xmlns:a16="http://schemas.microsoft.com/office/drawing/2014/main" id="{E9C729AD-4CA0-FF8B-3580-2FA5DC145B3D}"/>
            </a:ext>
          </a:extLst>
        </cdr:cNvPr>
        <cdr:cNvSpPr txBox="1"/>
      </cdr:nvSpPr>
      <cdr:spPr>
        <a:xfrm xmlns:a="http://schemas.openxmlformats.org/drawingml/2006/main">
          <a:off x="-3390220" y="32671"/>
          <a:ext cx="383438" cy="307777"/>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dirty="0">
              <a:solidFill>
                <a:schemeClr val="tx1">
                  <a:lumMod val="75000"/>
                  <a:lumOff val="25000"/>
                </a:schemeClr>
              </a:solidFill>
              <a:latin typeface="Century Gothic" panose="020B0502020202020204" pitchFamily="34" charset="0"/>
            </a:rPr>
            <a:t>20</a:t>
          </a:r>
        </a:p>
      </cdr:txBody>
    </cdr:sp>
  </cdr:relSizeAnchor>
  <cdr:relSizeAnchor xmlns:cdr="http://schemas.openxmlformats.org/drawingml/2006/chartDrawing">
    <cdr:from>
      <cdr:x>0</cdr:x>
      <cdr:y>0.09696</cdr:y>
    </cdr:from>
    <cdr:to>
      <cdr:x>0.06841</cdr:x>
      <cdr:y>0.21266</cdr:y>
    </cdr:to>
    <cdr:sp macro="" textlink="">
      <cdr:nvSpPr>
        <cdr:cNvPr id="12" name="TextBox 13">
          <a:extLst xmlns:a="http://schemas.openxmlformats.org/drawingml/2006/main">
            <a:ext uri="{FF2B5EF4-FFF2-40B4-BE49-F238E27FC236}">
              <a16:creationId xmlns:a16="http://schemas.microsoft.com/office/drawing/2014/main" id="{E9C729AD-4CA0-FF8B-3580-2FA5DC145B3D}"/>
            </a:ext>
          </a:extLst>
        </cdr:cNvPr>
        <cdr:cNvSpPr txBox="1"/>
      </cdr:nvSpPr>
      <cdr:spPr>
        <a:xfrm xmlns:a="http://schemas.openxmlformats.org/drawingml/2006/main">
          <a:off x="-3390220" y="257932"/>
          <a:ext cx="383438" cy="307777"/>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dirty="0">
              <a:solidFill>
                <a:schemeClr val="tx1">
                  <a:lumMod val="75000"/>
                  <a:lumOff val="25000"/>
                </a:schemeClr>
              </a:solidFill>
              <a:latin typeface="Century Gothic" panose="020B0502020202020204" pitchFamily="34" charset="0"/>
            </a:rPr>
            <a:t>18</a:t>
          </a:r>
        </a:p>
      </cdr:txBody>
    </cdr:sp>
  </cdr:relSizeAnchor>
  <cdr:relSizeAnchor xmlns:cdr="http://schemas.openxmlformats.org/drawingml/2006/chartDrawing">
    <cdr:from>
      <cdr:x>0.00986</cdr:x>
      <cdr:y>0.84184</cdr:y>
    </cdr:from>
    <cdr:to>
      <cdr:x>0.06054</cdr:x>
      <cdr:y>0.95754</cdr:y>
    </cdr:to>
    <cdr:sp macro="" textlink="">
      <cdr:nvSpPr>
        <cdr:cNvPr id="15" name="TextBox 13">
          <a:extLst xmlns:a="http://schemas.openxmlformats.org/drawingml/2006/main">
            <a:ext uri="{FF2B5EF4-FFF2-40B4-BE49-F238E27FC236}">
              <a16:creationId xmlns:a16="http://schemas.microsoft.com/office/drawing/2014/main" id="{9CDAADC3-E35E-5402-465E-0851A6870BBC}"/>
            </a:ext>
          </a:extLst>
        </cdr:cNvPr>
        <cdr:cNvSpPr txBox="1"/>
      </cdr:nvSpPr>
      <cdr:spPr>
        <a:xfrm xmlns:a="http://schemas.openxmlformats.org/drawingml/2006/main">
          <a:off x="55280" y="2239407"/>
          <a:ext cx="284052" cy="307777"/>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dirty="0">
              <a:solidFill>
                <a:schemeClr val="tx1">
                  <a:lumMod val="75000"/>
                  <a:lumOff val="25000"/>
                </a:schemeClr>
              </a:solidFill>
              <a:latin typeface="Century Gothic" panose="020B0502020202020204" pitchFamily="34" charset="0"/>
            </a:rPr>
            <a:t>0</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FA5DF8-3C11-431B-A500-8F91A130A626}" type="datetimeFigureOut">
              <a:rPr lang="en-US" smtClean="0"/>
              <a:t>11/7/2022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FFF554-9721-473E-B7E3-8AF7A285E57C}" type="slidenum">
              <a:rPr lang="en-US" smtClean="0"/>
              <a:t>‹#›</a:t>
            </a:fld>
            <a:endParaRPr lang="en-US" dirty="0"/>
          </a:p>
        </p:txBody>
      </p:sp>
    </p:spTree>
    <p:extLst>
      <p:ext uri="{BB962C8B-B14F-4D97-AF65-F5344CB8AC3E}">
        <p14:creationId xmlns:p14="http://schemas.microsoft.com/office/powerpoint/2010/main" val="745918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commons.wikimedia.org/wiki/File:Maldives,_a_place_you_want_to_be_-_Flickr_-_nattu_b.jpg"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environment.gov.mv/v2/en/"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Hello everyone, thanks for tuning into our NASA DEVELOP project presentation! Our team is based out of NASA Ames Research Center in Mountainview, California and comprised of Aidan Harvey (project lead), Daniel Lopez, Derek Chin, and Mitch Porter. The project is focused on Maldives Climate: Monitoring Shoreline Changes and Island Loss in Response to Climate Change.</a:t>
            </a:r>
          </a:p>
        </p:txBody>
      </p:sp>
      <p:sp>
        <p:nvSpPr>
          <p:cNvPr id="4" name="Slide Number Placeholder 3"/>
          <p:cNvSpPr>
            <a:spLocks noGrp="1"/>
          </p:cNvSpPr>
          <p:nvPr>
            <p:ph type="sldNum" sz="quarter" idx="5"/>
          </p:nvPr>
        </p:nvSpPr>
        <p:spPr/>
        <p:txBody>
          <a:bodyPr/>
          <a:lstStyle/>
          <a:p>
            <a:fld id="{59FFF554-9721-473E-B7E3-8AF7A285E57C}" type="slidenum">
              <a:rPr lang="en-US" smtClean="0"/>
              <a:t>1</a:t>
            </a:fld>
            <a:endParaRPr lang="en-US" dirty="0"/>
          </a:p>
        </p:txBody>
      </p:sp>
    </p:spTree>
    <p:extLst>
      <p:ext uri="{BB962C8B-B14F-4D97-AF65-F5344CB8AC3E}">
        <p14:creationId xmlns:p14="http://schemas.microsoft.com/office/powerpoint/2010/main" val="14178592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Aidan- This slide shows NDWI values for one of our target islands: Kulhudhuffushi. With this island we saw an overall increase in island area over our study period. </a:t>
            </a:r>
          </a:p>
          <a:p>
            <a:endParaRPr lang="en-US" dirty="0">
              <a:cs typeface="Calibri"/>
            </a:endParaRPr>
          </a:p>
          <a:p>
            <a:r>
              <a:rPr lang="en-US" dirty="0">
                <a:cs typeface="Calibri"/>
              </a:rPr>
              <a:t>Shoreline development along with natural effects can lead to an increase in shoreline. </a:t>
            </a:r>
          </a:p>
          <a:p>
            <a:endParaRPr lang="en-US" dirty="0">
              <a:cs typeface="Calibri"/>
            </a:endParaRPr>
          </a:p>
          <a:p>
            <a:r>
              <a:rPr lang="en-US" dirty="0">
                <a:cs typeface="Calibri"/>
              </a:rPr>
              <a:t>Data credit: Planet Labs</a:t>
            </a: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10</a:t>
            </a:fld>
            <a:endParaRPr lang="en-US" dirty="0"/>
          </a:p>
        </p:txBody>
      </p:sp>
    </p:spTree>
    <p:extLst>
      <p:ext uri="{BB962C8B-B14F-4D97-AF65-F5344CB8AC3E}">
        <p14:creationId xmlns:p14="http://schemas.microsoft.com/office/powerpoint/2010/main" val="11533692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Mulhadhoo, we saw a steady decrease in shoreline throughout the study period. The sections of the island that were most affected by this tended to have minimal urban development. </a:t>
            </a:r>
          </a:p>
          <a:p>
            <a:endParaRPr lang="en-US" dirty="0"/>
          </a:p>
          <a:p>
            <a:r>
              <a:rPr lang="en-US" dirty="0"/>
              <a:t>On Hoarafushi, we saw minimal change in area until the construction of a large airport between 2019 and 2020. We will review data for these two islands in the following slide</a:t>
            </a:r>
          </a:p>
          <a:p>
            <a:endParaRPr lang="en-US" dirty="0"/>
          </a:p>
          <a:p>
            <a:r>
              <a:rPr lang="en-US" dirty="0"/>
              <a:t>Image Credit: Google Satellite Basemap</a:t>
            </a:r>
          </a:p>
        </p:txBody>
      </p:sp>
      <p:sp>
        <p:nvSpPr>
          <p:cNvPr id="4" name="Slide Number Placeholder 3"/>
          <p:cNvSpPr>
            <a:spLocks noGrp="1"/>
          </p:cNvSpPr>
          <p:nvPr>
            <p:ph type="sldNum" sz="quarter" idx="5"/>
          </p:nvPr>
        </p:nvSpPr>
        <p:spPr/>
        <p:txBody>
          <a:bodyPr/>
          <a:lstStyle/>
          <a:p>
            <a:fld id="{59FFF554-9721-473E-B7E3-8AF7A285E57C}" type="slidenum">
              <a:rPr lang="en-US" smtClean="0"/>
              <a:t>11</a:t>
            </a:fld>
            <a:endParaRPr lang="en-US" dirty="0"/>
          </a:p>
        </p:txBody>
      </p:sp>
    </p:spTree>
    <p:extLst>
      <p:ext uri="{BB962C8B-B14F-4D97-AF65-F5344CB8AC3E}">
        <p14:creationId xmlns:p14="http://schemas.microsoft.com/office/powerpoint/2010/main" val="22975953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Aidan – In this slide we can review the total changes in area seen on our other two islands. We can see in the area change graph the sharp in crease in area following the construction of Hoarafushi Airport.</a:t>
            </a:r>
          </a:p>
          <a:p>
            <a:endParaRPr lang="en-US" dirty="0"/>
          </a:p>
          <a:p>
            <a:r>
              <a:rPr lang="en-US" dirty="0"/>
              <a:t>With Mulhadhoo, we see a steady decrease between 2018-2019, with erosion flattening out in 2020. After the initial decrease in area, the island has seen an increase in area size. This is likely due to factors such as weather or human development.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Credit: Google Satellite Basemap</a:t>
            </a:r>
          </a:p>
          <a:p>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12</a:t>
            </a:fld>
            <a:endParaRPr lang="en-US" dirty="0"/>
          </a:p>
        </p:txBody>
      </p:sp>
    </p:spTree>
    <p:extLst>
      <p:ext uri="{BB962C8B-B14F-4D97-AF65-F5344CB8AC3E}">
        <p14:creationId xmlns:p14="http://schemas.microsoft.com/office/powerpoint/2010/main" val="32110973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Mitch </a:t>
            </a:r>
          </a:p>
          <a:p>
            <a:endParaRPr lang="en-US" dirty="0">
              <a:cs typeface="Calibri"/>
            </a:endParaRPr>
          </a:p>
          <a:p>
            <a:r>
              <a:rPr lang="en-US" dirty="0">
                <a:cs typeface="Calibri"/>
              </a:rPr>
              <a:t>We collected imagery from 2016-2022 for chlorophyll-a, turbidity, and SST at the Kaafu Atoll. The images shown display chl-a and turbidity imagery for the month of March 2022. The first thing I want to mention is the difference between Chl-a values in the time series versus the imagery. The time series shows an average value of chl-a concentration for the entire image, while the image shows a specific value at each pixel. This explains why Chl-a values are much higher in regions on the image than they are anywhere on the time series. Additionally, chl-a and turbidity values are impacted by bottom</a:t>
            </a:r>
            <a:r>
              <a:rPr lang="en-US" dirty="0"/>
              <a:t> reflectance. Most likely what you are "seeing" in shallow waters is seagrasses or some algae and not Chl-a from the water column. With the lack of in situ validation with bio-optical data collected during the satellite overpass, Chl-a values are most likely overestimated by ORCAA. Usual Chl-a values for such clear reef waters do not go over ~1-3mg/m3. Overall, ORCAA assessments for water quality were inconclusive for accurately detecting seasonal and annual trends for both chlorophyll concentrations and turbidity. However, ORCAA provides valuable imagery at both the island and atoll levels, so ORCAA imagery provides valuable insight for understanding and monitoring water quality. </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13</a:t>
            </a:fld>
            <a:endParaRPr lang="en-US" dirty="0"/>
          </a:p>
        </p:txBody>
      </p:sp>
    </p:spTree>
    <p:extLst>
      <p:ext uri="{BB962C8B-B14F-4D97-AF65-F5344CB8AC3E}">
        <p14:creationId xmlns:p14="http://schemas.microsoft.com/office/powerpoint/2010/main" val="40580775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  Mitch </a:t>
            </a:r>
          </a:p>
          <a:p>
            <a:endParaRPr lang="en-US" dirty="0">
              <a:cs typeface="Calibri"/>
            </a:endParaRPr>
          </a:p>
          <a:p>
            <a:r>
              <a:rPr lang="en-US" dirty="0">
                <a:cs typeface="Calibri"/>
              </a:rPr>
              <a:t>High resolution imagery, particularly from PlanetScope, allowed the team to execute detailed analysis of shoreline erosion in the Maldives. Results indicate that shorelines are highly dynamic and are influenced by both anthropogenic and natural forces. Shoreline erosion analyses highlighted the dynamic nature of atolls in the Maldives, with shorelines decreasing and increasing in extent from year to year. Water quality assessments conducted through ORCAA were inconclusive in detecting long term or seasonal trends in both chlorophyll-a and turbidity, but provide valuable imagery for understanding and monitoring water quality at a monthly time scale.</a:t>
            </a:r>
          </a:p>
          <a:p>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Credit: Google Satellite Basemap</a:t>
            </a: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14</a:t>
            </a:fld>
            <a:endParaRPr lang="en-US" dirty="0"/>
          </a:p>
        </p:txBody>
      </p:sp>
    </p:spTree>
    <p:extLst>
      <p:ext uri="{BB962C8B-B14F-4D97-AF65-F5344CB8AC3E}">
        <p14:creationId xmlns:p14="http://schemas.microsoft.com/office/powerpoint/2010/main" val="29177494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Aidan - Low resolution was one of the main limitations faced by the team. Additionally, the lack of in situ data prevented us from validating our shoreline change calculations. The clear shallow water found in the Maldives created uncertainty in the water quality values we calculated</a:t>
            </a:r>
          </a:p>
          <a:p>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a typeface="Calibri"/>
                <a:cs typeface="Calibri"/>
              </a:rPr>
              <a:t>Image Credit Asad Photo 2018: https://www.pexels.com/@asadphotography/; https://www.pexels.com/photo/aerial-photography-of-body-of-water-1268860/; free to use </a:t>
            </a:r>
            <a:endParaRPr lang="en-US" sz="1200" dirty="0"/>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15</a:t>
            </a:fld>
            <a:endParaRPr lang="en-US" dirty="0"/>
          </a:p>
        </p:txBody>
      </p:sp>
    </p:spTree>
    <p:extLst>
      <p:ext uri="{BB962C8B-B14F-4D97-AF65-F5344CB8AC3E}">
        <p14:creationId xmlns:p14="http://schemas.microsoft.com/office/powerpoint/2010/main" val="4494651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Mitch </a:t>
            </a:r>
          </a:p>
          <a:p>
            <a:endParaRPr lang="en-US" dirty="0">
              <a:cs typeface="Calibri"/>
            </a:endParaRPr>
          </a:p>
          <a:p>
            <a:r>
              <a:rPr lang="en-US" dirty="0">
                <a:cs typeface="Calibri"/>
              </a:rPr>
              <a:t>The first way that we will expand on this work is through another DEVELOP term this spring focusing on Maldives Climate. The project will highlight human development and coastal infrastructure in the Maldives, with specific study sites coordinated by the upcoming team and partners. Additionally, expanding on both the shoreline erosion and water quality results to further understand the island dynamics is important. Land classification using remotely sensed imagery would be beneficial to end users, as well as incorporating in situ data to add validation values and confidence to results. Finally, including more information on the effects of weather into results would be valuable in understanding the interannual dynamics seen by shoreline erosion results.</a:t>
            </a:r>
          </a:p>
          <a:p>
            <a:endParaRPr lang="en-US" dirty="0">
              <a:cs typeface="Calibri"/>
            </a:endParaRPr>
          </a:p>
          <a:p>
            <a:r>
              <a:rPr lang="en-US" dirty="0"/>
              <a:t>Image Credit: US State Department; </a:t>
            </a:r>
            <a:r>
              <a:rPr lang="en-US" dirty="0">
                <a:cs typeface="Calibri"/>
              </a:rPr>
              <a:t>Image: https://www.state.gov/countries-areas/maldives/</a:t>
            </a:r>
          </a:p>
          <a:p>
            <a:r>
              <a:rPr lang="en-US" dirty="0">
                <a:cs typeface="Calibri"/>
              </a:rPr>
              <a:t>Office 365/Powerpoint Icons</a:t>
            </a:r>
          </a:p>
        </p:txBody>
      </p:sp>
      <p:sp>
        <p:nvSpPr>
          <p:cNvPr id="4" name="Slide Number Placeholder 3"/>
          <p:cNvSpPr>
            <a:spLocks noGrp="1"/>
          </p:cNvSpPr>
          <p:nvPr>
            <p:ph type="sldNum" sz="quarter" idx="5"/>
          </p:nvPr>
        </p:nvSpPr>
        <p:spPr/>
        <p:txBody>
          <a:bodyPr/>
          <a:lstStyle/>
          <a:p>
            <a:fld id="{59FFF554-9721-473E-B7E3-8AF7A285E57C}" type="slidenum">
              <a:rPr lang="en-US" smtClean="0"/>
              <a:t>16</a:t>
            </a:fld>
            <a:endParaRPr lang="en-US" dirty="0"/>
          </a:p>
        </p:txBody>
      </p:sp>
    </p:spTree>
    <p:extLst>
      <p:ext uri="{BB962C8B-B14F-4D97-AF65-F5344CB8AC3E}">
        <p14:creationId xmlns:p14="http://schemas.microsoft.com/office/powerpoint/2010/main" val="9923410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Aidan - </a:t>
            </a:r>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17</a:t>
            </a:fld>
            <a:endParaRPr lang="en-US" dirty="0"/>
          </a:p>
        </p:txBody>
      </p:sp>
    </p:spTree>
    <p:extLst>
      <p:ext uri="{BB962C8B-B14F-4D97-AF65-F5344CB8AC3E}">
        <p14:creationId xmlns:p14="http://schemas.microsoft.com/office/powerpoint/2010/main" val="32139692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Derik - The Maldives is an archipelagic nation in the Indian Ocean made up of 1,192 islands. The effects of climate change, especially sea level rise, are a critical concern. Human populations reside entirely on approximately 200 of the islands. As sea levels rise livable land shrinks.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entury Gothic"/>
                <a:ea typeface="Calibri"/>
                <a:cs typeface="Calibri"/>
              </a:rPr>
              <a:t>Image Credit: QGIS &amp; TUBS (Wikimedia commons)</a:t>
            </a:r>
          </a:p>
          <a:p>
            <a:endParaRPr lang="en-US" dirty="0"/>
          </a:p>
          <a:p>
            <a:r>
              <a:rPr lang="en-US" dirty="0"/>
              <a:t>Image: https://commons.wikimedia.org/wiki/File:Maldives_on_the_globe_(Afro-Eurasia_centered).svg</a:t>
            </a:r>
          </a:p>
          <a:p>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2</a:t>
            </a:fld>
            <a:endParaRPr lang="en-US" dirty="0"/>
          </a:p>
        </p:txBody>
      </p:sp>
    </p:spTree>
    <p:extLst>
      <p:ext uri="{BB962C8B-B14F-4D97-AF65-F5344CB8AC3E}">
        <p14:creationId xmlns:p14="http://schemas.microsoft.com/office/powerpoint/2010/main" val="5379224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Symbol"/>
              <a:buChar char="•"/>
            </a:pPr>
            <a:r>
              <a:rPr lang="en-US" dirty="0"/>
              <a:t>Daniel - Technical stakeholders in the Maldives are in need of satellite imaging support to better study the effects of climate change on the water and coastlines in the country. Since most of the country is at or near sea level, even small changes in ocean levels have large effects on the inhabitants of the islands.</a:t>
            </a:r>
          </a:p>
          <a:p>
            <a:pPr marL="285750" indent="-285750">
              <a:buFont typeface="Symbol"/>
              <a:buChar char="•"/>
            </a:pPr>
            <a:r>
              <a:rPr lang="en-US" dirty="0"/>
              <a:t>Land cover of inhabited islands is shrinking. As sea level rises, beaches on the islands erode leading to less space to support human populations.</a:t>
            </a:r>
            <a:endParaRPr lang="en-US" dirty="0">
              <a:cs typeface="Calibri"/>
            </a:endParaRPr>
          </a:p>
          <a:p>
            <a:pPr marL="285750" indent="-285750">
              <a:buFont typeface="Symbol"/>
              <a:buChar char="•"/>
            </a:pPr>
            <a:r>
              <a:rPr lang="en-US" dirty="0"/>
              <a:t>Freshwater is limited on the islands. As sea levels rise</a:t>
            </a:r>
            <a:r>
              <a:rPr lang="en-US" u="sng" dirty="0"/>
              <a:t>,</a:t>
            </a:r>
            <a:r>
              <a:rPr lang="en-US" dirty="0"/>
              <a:t> salt intrusion is a threat to freshwater sources.</a:t>
            </a:r>
            <a:endParaRPr lang="en-US" dirty="0">
              <a:cs typeface="Calibri"/>
            </a:endParaRPr>
          </a:p>
          <a:p>
            <a:pPr marL="285750" indent="-285750">
              <a:buFont typeface="Symbol"/>
              <a:buChar char="•"/>
            </a:pPr>
            <a:r>
              <a:rPr lang="en-US" dirty="0">
                <a:cs typeface="Calibri"/>
              </a:rPr>
              <a:t>Increases in storm severity and temperature can alter conditions of coastal waters such as increases in suspended sediments and chlorophyll-a which have the potential to cause harm for reef ecosystems and general community health</a:t>
            </a:r>
          </a:p>
          <a:p>
            <a:pPr marL="285750" indent="-285750">
              <a:buFont typeface="Symbol"/>
              <a:buChar char="•"/>
            </a:pPr>
            <a:r>
              <a:rPr lang="en-US" dirty="0"/>
              <a:t>Island countries and communities like the Maldives are some of the most dramatic illustrations of climate change. Studying climate and developing mitigation strategies for the Maldives could be relevant to other islands and coastal areas.</a:t>
            </a:r>
            <a:endParaRPr lang="en-US" dirty="0">
              <a:cs typeface="Calibri"/>
            </a:endParaRPr>
          </a:p>
          <a:p>
            <a:pPr marL="285750" indent="-285750">
              <a:buFont typeface="Symbol"/>
              <a:buChar char="•"/>
            </a:pPr>
            <a:r>
              <a:rPr lang="en-US" dirty="0"/>
              <a:t>Technical stakeholders are interested in learning to use NASA satellites. The tutorial will give stakeholders in the Maldives a general process to go about using satellite data to quantify shoreline erosion and water quality in areas where data is currently limited</a:t>
            </a:r>
            <a:endParaRPr lang="en-US" dirty="0">
              <a:cs typeface="Calibri"/>
            </a:endParaRPr>
          </a:p>
          <a:p>
            <a:r>
              <a:rPr lang="en-US" dirty="0"/>
              <a:t>Image Credit:  Nattu Adnan</a:t>
            </a:r>
            <a:endParaRPr lang="en-US" dirty="0">
              <a:cs typeface="Calibri"/>
            </a:endParaRPr>
          </a:p>
          <a:p>
            <a:r>
              <a:rPr lang="en-US" dirty="0"/>
              <a:t>Photo 2008 </a:t>
            </a:r>
            <a:endParaRPr lang="en-US" dirty="0">
              <a:cs typeface="Calibri"/>
            </a:endParaRPr>
          </a:p>
          <a:p>
            <a:r>
              <a:rPr lang="en-US" dirty="0">
                <a:cs typeface="Calibri"/>
              </a:rPr>
              <a:t> </a:t>
            </a:r>
            <a:r>
              <a:rPr lang="en-US" dirty="0"/>
              <a:t>File:Maldives, a place you want to be - Flickr - nattu.jpg: Nattu from Male', Maldives derivative work: Georgfotoart, CC BY 2.0 </a:t>
            </a:r>
            <a:endParaRPr lang="en-US" dirty="0">
              <a:cs typeface="Calibri"/>
            </a:endParaRPr>
          </a:p>
          <a:p>
            <a:r>
              <a:rPr lang="en-US" dirty="0">
                <a:cs typeface="Calibri"/>
              </a:rPr>
              <a:t>Link: </a:t>
            </a:r>
            <a:r>
              <a:rPr lang="en-US" dirty="0">
                <a:cs typeface="Calibri"/>
                <a:hlinkClick r:id="rId3"/>
              </a:rPr>
              <a:t>https://commons.wikimedia.org/wiki/File:Maldives,_a_place_you_want_to_be_-_Flickr_-_nattu_b.jpg</a:t>
            </a:r>
            <a:endParaRPr lang="en-US" dirty="0">
              <a:cs typeface="Calibri"/>
            </a:endParaRPr>
          </a:p>
          <a:p>
            <a:endParaRPr lang="en-US" dirty="0">
              <a:cs typeface="Calibri"/>
            </a:endParaRP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3</a:t>
            </a:fld>
            <a:endParaRPr lang="en-US" dirty="0"/>
          </a:p>
        </p:txBody>
      </p:sp>
    </p:spTree>
    <p:extLst>
      <p:ext uri="{BB962C8B-B14F-4D97-AF65-F5344CB8AC3E}">
        <p14:creationId xmlns:p14="http://schemas.microsoft.com/office/powerpoint/2010/main" val="38777382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Symbol"/>
              <a:buChar char="•"/>
            </a:pPr>
            <a:r>
              <a:rPr lang="en-US" dirty="0"/>
              <a:t>Daniel - Measure and map water quality using NDTI, historical chlorophyll-a, and SST values. Quantify and map coastal erosion using NDWI derived from Earth observations. Timeseries analysis over time will help to observe any possible trends that may have occurred throughout our study period.</a:t>
            </a:r>
          </a:p>
          <a:p>
            <a:endParaRPr lang="en-US" dirty="0">
              <a:cs typeface="Calibri" panose="020F0502020204030204"/>
            </a:endParaRPr>
          </a:p>
          <a:p>
            <a:pPr marL="171450" indent="-171450">
              <a:buFont typeface="Symbol"/>
              <a:buChar char="•"/>
            </a:pPr>
            <a:r>
              <a:rPr lang="en-US" dirty="0"/>
              <a:t>Create a tutorial tailored to technical staff in the Maldives Ministry of Environment, Climate Change and Technology so that the Ministry can recreate our analysis for future monitoring.</a:t>
            </a:r>
            <a:endParaRPr lang="en-US" dirty="0">
              <a:cs typeface="Calibri"/>
            </a:endParaRPr>
          </a:p>
          <a:p>
            <a:pPr marL="171450" indent="-171450">
              <a:buFont typeface="Symbol"/>
              <a:buChar char="•"/>
            </a:pPr>
            <a:endParaRPr lang="en-US" dirty="0">
              <a:cs typeface="Calibri"/>
            </a:endParaRPr>
          </a:p>
          <a:p>
            <a:pPr marL="628650" lvl="1" indent="-171450">
              <a:buFont typeface="Symbol"/>
              <a:buChar char="•"/>
            </a:pPr>
            <a:r>
              <a:rPr lang="en-US" dirty="0">
                <a:cs typeface="Calibri"/>
              </a:rPr>
              <a:t>Image credits: Microsoft PowerPoint</a:t>
            </a:r>
          </a:p>
          <a:p>
            <a:pPr marL="171450" indent="-171450">
              <a:buFont typeface="Symbol"/>
              <a:buChar char="•"/>
            </a:pPr>
            <a:endParaRPr lang="en-US" dirty="0">
              <a:cs typeface="Calibri"/>
            </a:endParaRPr>
          </a:p>
          <a:p>
            <a:pPr marL="171450" indent="-171450">
              <a:buFont typeface="Symbol"/>
              <a:buChar char="•"/>
            </a:pP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4</a:t>
            </a:fld>
            <a:endParaRPr lang="en-US" dirty="0"/>
          </a:p>
        </p:txBody>
      </p:sp>
    </p:spTree>
    <p:extLst>
      <p:ext uri="{BB962C8B-B14F-4D97-AF65-F5344CB8AC3E}">
        <p14:creationId xmlns:p14="http://schemas.microsoft.com/office/powerpoint/2010/main" val="35810871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Daniel - </a:t>
            </a:r>
            <a:endParaRPr lang="en-US" dirty="0"/>
          </a:p>
          <a:p>
            <a:r>
              <a:rPr lang="en-US" dirty="0"/>
              <a:t>The Ministry of Environment, Climate Change, and Technology, USAID, Maldives Office, and the US Department of State, Bureau of South and Central Asian Affairs, Office of Bangladesh, Nepal, Sri Lanka, Maldives and Bhutan are all interested in using satellite imagery to assess shoreline erosion and water quality in the Northern region of the Maldives. The project will provide them with the ability assess impacts of development on the surrounding areas of islands and produce time series analyses of shoreline change. </a:t>
            </a:r>
            <a:endParaRPr lang="en-US" dirty="0">
              <a:cs typeface="Calibri"/>
            </a:endParaRPr>
          </a:p>
          <a:p>
            <a:endParaRPr lang="en-US" dirty="0">
              <a:cs typeface="Calibri"/>
            </a:endParaRPr>
          </a:p>
          <a:p>
            <a:r>
              <a:rPr lang="en-US" dirty="0"/>
              <a:t>Image credits: Ministry of Environment, Climate Change, and Technology; U.S Department of State; USAID</a:t>
            </a:r>
            <a:endParaRPr lang="en-US" dirty="0">
              <a:cs typeface="Calibri" panose="020F0502020204030204"/>
            </a:endParaRPr>
          </a:p>
          <a:p>
            <a:endParaRPr lang="en-US" dirty="0">
              <a:cs typeface="Calibri" panose="020F0502020204030204"/>
            </a:endParaRPr>
          </a:p>
          <a:p>
            <a:r>
              <a:rPr lang="en-US" dirty="0">
                <a:cs typeface="Calibri" panose="020F0502020204030204"/>
              </a:rPr>
              <a:t>Image Credits: Ministry of Environment, Climate Change, and Technology (</a:t>
            </a:r>
            <a:r>
              <a:rPr lang="en-US" dirty="0">
                <a:hlinkClick r:id="rId3"/>
              </a:rPr>
              <a:t>http://www.environment.gov.mv/v2/en/</a:t>
            </a:r>
            <a:r>
              <a:rPr lang="en-US" dirty="0"/>
              <a:t>); U.S Department of State (https://www.state.gov/); USAID (https://www.usaid.gov/branding) </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5</a:t>
            </a:fld>
            <a:endParaRPr lang="en-US" dirty="0"/>
          </a:p>
        </p:txBody>
      </p:sp>
    </p:spTree>
    <p:extLst>
      <p:ext uri="{BB962C8B-B14F-4D97-AF65-F5344CB8AC3E}">
        <p14:creationId xmlns:p14="http://schemas.microsoft.com/office/powerpoint/2010/main" val="41268885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Aidan - Landsat 7-9 imagery was used to produce Normalized Difference Water Indices (NDWI), Modified Normalized Difference Water Indices (MNDWI), and Normalized Difference Turbidity Indices (NDTI) from 200 to 2022</a:t>
            </a:r>
          </a:p>
          <a:p>
            <a:endParaRPr lang="en-US" dirty="0"/>
          </a:p>
          <a:p>
            <a:r>
              <a:rPr lang="en-US" dirty="0"/>
              <a:t>Aqua MODIS and Sentinel-2 data were both analyzed to measure chlorophyll-a using Normalized Difference Chlorophyll Indices (NDCI), as well as to measure turbidity</a:t>
            </a:r>
            <a:endParaRPr lang="en-US" dirty="0">
              <a:cs typeface="Calibri"/>
            </a:endParaRPr>
          </a:p>
          <a:p>
            <a:endParaRPr lang="en-US" dirty="0"/>
          </a:p>
          <a:p>
            <a:r>
              <a:rPr lang="en-US" dirty="0"/>
              <a:t>High resolution PlanetScope Imagery was used to measure shoreline erosion between 2016 and 2022</a:t>
            </a:r>
            <a:endParaRPr lang="en-US" dirty="0">
              <a:cs typeface="Calibri"/>
            </a:endParaRPr>
          </a:p>
          <a:p>
            <a:endParaRPr lang="en-US" dirty="0">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entury Gothic"/>
                <a:ea typeface="Calibri"/>
                <a:cs typeface="Calibri"/>
              </a:rPr>
              <a:t>Image Credit: NASA,  ESA, Planet Labs PBC</a:t>
            </a:r>
            <a:endParaRPr lang="en-US" dirty="0">
              <a:ea typeface="Calibri"/>
              <a:cs typeface="Calibri"/>
            </a:endParaRPr>
          </a:p>
          <a:p>
            <a:r>
              <a:rPr lang="en-US" dirty="0">
                <a:ea typeface="Calibri"/>
                <a:cs typeface="Calibri"/>
              </a:rPr>
              <a:t>Images: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a typeface="Calibri"/>
                <a:cs typeface="Calibri"/>
              </a:rPr>
              <a:t>https://svs.gsfc.nasa.gov/cgi-bin/details.cgi?aid=10812; https://science.nasa.gov/get-involved/toolkits/spacecraft-icons; </a:t>
            </a:r>
            <a:r>
              <a:rPr lang="en-US" sz="1200" dirty="0">
                <a:solidFill>
                  <a:schemeClr val="tx1">
                    <a:lumMod val="75000"/>
                    <a:lumOff val="25000"/>
                  </a:schemeClr>
                </a:solidFill>
                <a:latin typeface="Century Gothic" panose="020B0502020202020204" pitchFamily="34" charset="0"/>
                <a:cs typeface="Calibri"/>
              </a:rPr>
              <a:t>Imagery Credit: Planet Lab PBC, used with permission</a:t>
            </a:r>
          </a:p>
          <a:p>
            <a:endParaRPr lang="en-US" dirty="0">
              <a:ea typeface="Calibri"/>
              <a:cs typeface="Calibri"/>
            </a:endParaRPr>
          </a:p>
          <a:p>
            <a:endParaRPr lang="en-US" dirty="0">
              <a:ea typeface="Calibri"/>
              <a:cs typeface="Calibri"/>
            </a:endParaRPr>
          </a:p>
          <a:p>
            <a:endParaRPr lang="en-US" dirty="0">
              <a:ea typeface="Calibri"/>
              <a:cs typeface="Calibri"/>
            </a:endParaRPr>
          </a:p>
          <a:p>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6</a:t>
            </a:fld>
            <a:endParaRPr lang="en-US" dirty="0"/>
          </a:p>
        </p:txBody>
      </p:sp>
    </p:spTree>
    <p:extLst>
      <p:ext uri="{BB962C8B-B14F-4D97-AF65-F5344CB8AC3E}">
        <p14:creationId xmlns:p14="http://schemas.microsoft.com/office/powerpoint/2010/main" val="40328036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Aidan - For shoreline erosion calculations, PlanetScope (credit: Planet Labs) images were classified into the classes land, and water using NDWI values. This classification was used to generate shoreline data.</a:t>
            </a:r>
          </a:p>
          <a:p>
            <a:endParaRPr lang="en-US" dirty="0"/>
          </a:p>
          <a:p>
            <a:r>
              <a:rPr lang="en-US" dirty="0"/>
              <a:t>From here, total area loss as well as distance in meters was calculated in QGIS using the field calculator, and a plugin called NNJoin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7</a:t>
            </a:fld>
            <a:endParaRPr lang="en-US" dirty="0"/>
          </a:p>
        </p:txBody>
      </p:sp>
    </p:spTree>
    <p:extLst>
      <p:ext uri="{BB962C8B-B14F-4D97-AF65-F5344CB8AC3E}">
        <p14:creationId xmlns:p14="http://schemas.microsoft.com/office/powerpoint/2010/main" val="20811554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Daniel- The Optical Reef and Coastal Area Assessment (ORCAA) is a tool created by a previous develop team in Google Earth Engine to monitor water quality parameters. While its initial purpose was to assess the coastal waters of Honduras and Belize, our team had utilized the tool to see if it were capable of water quality assessments in the Maldives.</a:t>
            </a:r>
          </a:p>
          <a:p>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entury Gothic" panose="020B0502020202020204" pitchFamily="34" charset="0"/>
              </a:rPr>
              <a:t>Image Credit: Google Earth Engine</a:t>
            </a: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8</a:t>
            </a:fld>
            <a:endParaRPr lang="en-US" dirty="0"/>
          </a:p>
        </p:txBody>
      </p:sp>
    </p:spTree>
    <p:extLst>
      <p:ext uri="{BB962C8B-B14F-4D97-AF65-F5344CB8AC3E}">
        <p14:creationId xmlns:p14="http://schemas.microsoft.com/office/powerpoint/2010/main" val="19460362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Mitch – Our water quality workflow centers around the ORCAA tool in GEE as a way of monitoring water quality parameters. We retrieved Chlorophyll-a from ORCAA, which has a feature that performs a Normalized Difference Chlorophyll Index on Senintel-2 imagery and then uses a formula to convert index values into Chlorophyll concentrations. Similarly, turbidity is retrieved from ORCAA and measurements use both Sentinel-2 MSI and Landsat-8 OLI imagery using the reflectance of near infrared bands. Finally, we exported data from ORCAA in TIFF and CSV formats to analyze imagery and time series.</a:t>
            </a:r>
            <a:endParaRPr lang="en-US" dirty="0">
              <a:cs typeface="Calibri"/>
            </a:endParaRPr>
          </a:p>
          <a:p>
            <a:endParaRPr lang="en-US" dirty="0"/>
          </a:p>
          <a:p>
            <a:r>
              <a:rPr lang="en-US" dirty="0"/>
              <a:t>Image credit: Google Earth Engine</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9</a:t>
            </a:fld>
            <a:endParaRPr lang="en-US" dirty="0"/>
          </a:p>
        </p:txBody>
      </p:sp>
    </p:spTree>
    <p:extLst>
      <p:ext uri="{BB962C8B-B14F-4D97-AF65-F5344CB8AC3E}">
        <p14:creationId xmlns:p14="http://schemas.microsoft.com/office/powerpoint/2010/main" val="322862760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5.jpe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Example Titl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0" y="1079479"/>
            <a:ext cx="12192000" cy="5778521"/>
          </a:xfrm>
          <a:prstGeom prst="rect">
            <a:avLst/>
          </a:prstGeom>
          <a:solidFill>
            <a:srgbClr val="5372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75000"/>
                </a:schemeClr>
              </a:solidFill>
            </a:endParaRPr>
          </a:p>
        </p:txBody>
      </p:sp>
      <p:sp>
        <p:nvSpPr>
          <p:cNvPr id="2" name="Rectangle 1">
            <a:extLst>
              <a:ext uri="{FF2B5EF4-FFF2-40B4-BE49-F238E27FC236}">
                <a16:creationId xmlns:a16="http://schemas.microsoft.com/office/drawing/2014/main" id="{8873314D-27E5-48CA-82F9-F83C3CAFC65C}"/>
              </a:ext>
            </a:extLst>
          </p:cNvPr>
          <p:cNvSpPr/>
          <p:nvPr userDrawn="1"/>
        </p:nvSpPr>
        <p:spPr>
          <a:xfrm>
            <a:off x="0" y="1189608"/>
            <a:ext cx="6095999" cy="5099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F33025D6-3142-48F4-9911-8A32F543DA78}"/>
              </a:ext>
            </a:extLst>
          </p:cNvPr>
          <p:cNvPicPr>
            <a:picLocks noChangeAspect="1"/>
          </p:cNvPicPr>
          <p:nvPr userDrawn="1"/>
        </p:nvPicPr>
        <p:blipFill>
          <a:blip r:embed="rId3" cstate="print">
            <a:biLevel thresh="50000"/>
            <a:extLst>
              <a:ext uri="{28A0092B-C50C-407E-A947-70E740481C1C}">
                <a14:useLocalDpi xmlns:a14="http://schemas.microsoft.com/office/drawing/2010/main" val="0"/>
              </a:ext>
            </a:extLst>
          </a:blip>
          <a:stretch>
            <a:fillRect/>
          </a:stretch>
        </p:blipFill>
        <p:spPr>
          <a:xfrm>
            <a:off x="10220409" y="6444226"/>
            <a:ext cx="1792097" cy="279427"/>
          </a:xfrm>
          <a:prstGeom prst="rect">
            <a:avLst/>
          </a:prstGeom>
        </p:spPr>
      </p:pic>
      <p:sp>
        <p:nvSpPr>
          <p:cNvPr id="33" name="Rectangle 32">
            <a:extLst>
              <a:ext uri="{FF2B5EF4-FFF2-40B4-BE49-F238E27FC236}">
                <a16:creationId xmlns:a16="http://schemas.microsoft.com/office/drawing/2014/main" id="{5EF321E8-B2AD-4FF3-A90D-A2428F976DF5}"/>
              </a:ext>
            </a:extLst>
          </p:cNvPr>
          <p:cNvSpPr/>
          <p:nvPr userDrawn="1"/>
        </p:nvSpPr>
        <p:spPr>
          <a:xfrm>
            <a:off x="311447" y="6288875"/>
            <a:ext cx="4166525" cy="569125"/>
          </a:xfrm>
          <a:prstGeom prst="rect">
            <a:avLst/>
          </a:prstGeom>
        </p:spPr>
        <p:txBody>
          <a:bodyPr wrap="none" anchor="ctr">
            <a:noAutofit/>
          </a:bodyPr>
          <a:lstStyle/>
          <a:p>
            <a:r>
              <a:rPr lang="en-US" sz="1600" dirty="0">
                <a:solidFill>
                  <a:schemeClr val="bg1"/>
                </a:solidFill>
                <a:latin typeface="Century Gothic" panose="020B0502020202020204" pitchFamily="34" charset="0"/>
              </a:rPr>
              <a:t>Node Name (i.e. North Carolina – NCEI) | Fall 2022 </a:t>
            </a:r>
            <a:endParaRPr lang="en-US" dirty="0">
              <a:solidFill>
                <a:schemeClr val="bg1"/>
              </a:solidFill>
            </a:endParaRPr>
          </a:p>
        </p:txBody>
      </p:sp>
      <p:sp>
        <p:nvSpPr>
          <p:cNvPr id="8" name="Rectangle 7">
            <a:extLst>
              <a:ext uri="{FF2B5EF4-FFF2-40B4-BE49-F238E27FC236}">
                <a16:creationId xmlns:a16="http://schemas.microsoft.com/office/drawing/2014/main" id="{D3F4050D-8D93-4A20-9BCD-B82F0A9A8DB8}"/>
              </a:ext>
            </a:extLst>
          </p:cNvPr>
          <p:cNvSpPr/>
          <p:nvPr userDrawn="1"/>
        </p:nvSpPr>
        <p:spPr>
          <a:xfrm>
            <a:off x="6095999" y="1081697"/>
            <a:ext cx="6096001" cy="5207179"/>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itle 1">
            <a:extLst>
              <a:ext uri="{FF2B5EF4-FFF2-40B4-BE49-F238E27FC236}">
                <a16:creationId xmlns:a16="http://schemas.microsoft.com/office/drawing/2014/main" id="{BB8733B0-4E88-4F8F-B5C5-2F8D3820F4E6}"/>
              </a:ext>
            </a:extLst>
          </p:cNvPr>
          <p:cNvSpPr txBox="1">
            <a:spLocks/>
          </p:cNvSpPr>
          <p:nvPr userDrawn="1"/>
        </p:nvSpPr>
        <p:spPr>
          <a:xfrm>
            <a:off x="304799" y="2636119"/>
            <a:ext cx="5486400" cy="1021339"/>
          </a:xfrm>
          <a:prstGeom prst="rect">
            <a:avLst/>
          </a:prstGeom>
        </p:spPr>
        <p:txBody>
          <a:bodyPr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ctr"/>
            <a:r>
              <a:rPr lang="en-US" sz="3500" spc="0" baseline="0" dirty="0">
                <a:solidFill>
                  <a:srgbClr val="5372B3"/>
                </a:solidFill>
              </a:rPr>
              <a:t>STUDY AREA</a:t>
            </a:r>
          </a:p>
          <a:p>
            <a:pPr algn="ctr"/>
            <a:r>
              <a:rPr lang="en-US" sz="2600" b="0" spc="0" baseline="0" dirty="0">
                <a:solidFill>
                  <a:srgbClr val="5372B3"/>
                </a:solidFill>
              </a:rPr>
              <a:t>Climate</a:t>
            </a:r>
          </a:p>
        </p:txBody>
      </p:sp>
      <p:sp>
        <p:nvSpPr>
          <p:cNvPr id="35" name="Subtitle 2">
            <a:extLst>
              <a:ext uri="{FF2B5EF4-FFF2-40B4-BE49-F238E27FC236}">
                <a16:creationId xmlns:a16="http://schemas.microsoft.com/office/drawing/2014/main" id="{38369C67-C317-4928-A7E4-2FA2D9875A6E}"/>
              </a:ext>
            </a:extLst>
          </p:cNvPr>
          <p:cNvSpPr txBox="1">
            <a:spLocks/>
          </p:cNvSpPr>
          <p:nvPr userDrawn="1"/>
        </p:nvSpPr>
        <p:spPr>
          <a:xfrm>
            <a:off x="304799" y="3933638"/>
            <a:ext cx="5486400" cy="738664"/>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Bef>
                <a:spcPts val="0"/>
              </a:spcBef>
            </a:pPr>
            <a:r>
              <a:rPr lang="en-US" sz="1600" dirty="0">
                <a:solidFill>
                  <a:schemeClr val="tx1">
                    <a:lumMod val="75000"/>
                    <a:lumOff val="25000"/>
                  </a:schemeClr>
                </a:solidFill>
              </a:rPr>
              <a:t>Long Title Goes Here (Title Case)</a:t>
            </a:r>
          </a:p>
          <a:p>
            <a:pPr algn="ctr">
              <a:spcBef>
                <a:spcPts val="0"/>
              </a:spcBef>
            </a:pPr>
            <a:r>
              <a:rPr lang="en-US" sz="1600" dirty="0">
                <a:solidFill>
                  <a:schemeClr val="tx1">
                    <a:lumMod val="75000"/>
                    <a:lumOff val="25000"/>
                  </a:schemeClr>
                </a:solidFill>
              </a:rPr>
              <a:t>Adjust text box width if needed so title takes up a maximum of 3 lines of text</a:t>
            </a:r>
          </a:p>
        </p:txBody>
      </p:sp>
      <p:sp>
        <p:nvSpPr>
          <p:cNvPr id="36" name="TextBox 35">
            <a:extLst>
              <a:ext uri="{FF2B5EF4-FFF2-40B4-BE49-F238E27FC236}">
                <a16:creationId xmlns:a16="http://schemas.microsoft.com/office/drawing/2014/main" id="{9646A8E3-920C-41EE-BCB4-648EE093238D}"/>
              </a:ext>
            </a:extLst>
          </p:cNvPr>
          <p:cNvSpPr txBox="1"/>
          <p:nvPr userDrawn="1"/>
        </p:nvSpPr>
        <p:spPr>
          <a:xfrm>
            <a:off x="301749" y="5171496"/>
            <a:ext cx="5492500" cy="954107"/>
          </a:xfrm>
          <a:prstGeom prst="rect">
            <a:avLst/>
          </a:prstGeom>
          <a:noFill/>
        </p:spPr>
        <p:txBody>
          <a:bodyPr wrap="square" rtlCol="0">
            <a:spAutoFit/>
          </a:bodyPr>
          <a:lstStyle/>
          <a:p>
            <a:pPr algn="ctr"/>
            <a:r>
              <a:rPr lang="en-US" sz="1400" dirty="0">
                <a:solidFill>
                  <a:schemeClr val="tx1">
                    <a:lumMod val="75000"/>
                    <a:lumOff val="25000"/>
                  </a:schemeClr>
                </a:solidFill>
                <a:latin typeface="Century Gothic" panose="020B0502020202020204" pitchFamily="34" charset="0"/>
              </a:rPr>
              <a:t>Team Member 1</a:t>
            </a:r>
          </a:p>
          <a:p>
            <a:pPr algn="ctr"/>
            <a:r>
              <a:rPr lang="en-US" sz="1400" dirty="0">
                <a:solidFill>
                  <a:schemeClr val="tx1">
                    <a:lumMod val="75000"/>
                    <a:lumOff val="25000"/>
                  </a:schemeClr>
                </a:solidFill>
                <a:latin typeface="Century Gothic" panose="020B0502020202020204" pitchFamily="34" charset="0"/>
              </a:rPr>
              <a:t>Team Member 2</a:t>
            </a:r>
          </a:p>
          <a:p>
            <a:pPr algn="ctr"/>
            <a:r>
              <a:rPr lang="en-US" sz="1400" dirty="0">
                <a:solidFill>
                  <a:schemeClr val="tx1">
                    <a:lumMod val="75000"/>
                    <a:lumOff val="25000"/>
                  </a:schemeClr>
                </a:solidFill>
                <a:latin typeface="Century Gothic" panose="020B0502020202020204" pitchFamily="34" charset="0"/>
              </a:rPr>
              <a:t>Team Member 3</a:t>
            </a:r>
          </a:p>
          <a:p>
            <a:pPr algn="ctr"/>
            <a:r>
              <a:rPr lang="en-US" sz="1400" dirty="0">
                <a:solidFill>
                  <a:schemeClr val="tx1">
                    <a:lumMod val="75000"/>
                    <a:lumOff val="25000"/>
                  </a:schemeClr>
                </a:solidFill>
                <a:latin typeface="Century Gothic" panose="020B0502020202020204" pitchFamily="34" charset="0"/>
              </a:rPr>
              <a:t>Team Member 4</a:t>
            </a:r>
          </a:p>
        </p:txBody>
      </p:sp>
      <p:sp>
        <p:nvSpPr>
          <p:cNvPr id="21" name="TextBox 20"/>
          <p:cNvSpPr txBox="1"/>
          <p:nvPr userDrawn="1"/>
        </p:nvSpPr>
        <p:spPr>
          <a:xfrm rot="19854675">
            <a:off x="10075970" y="5332347"/>
            <a:ext cx="2001009" cy="253916"/>
          </a:xfrm>
          <a:prstGeom prst="rect">
            <a:avLst/>
          </a:prstGeom>
          <a:solidFill>
            <a:srgbClr val="FFFFFF"/>
          </a:solidFill>
          <a:ln w="19050">
            <a:solidFill>
              <a:srgbClr val="FF0000"/>
            </a:solidFill>
          </a:ln>
        </p:spPr>
        <p:txBody>
          <a:bodyPr wrap="square" rtlCol="0">
            <a:spAutoFit/>
          </a:bodyPr>
          <a:lstStyle/>
          <a:p>
            <a:pPr algn="ctr"/>
            <a:r>
              <a:rPr lang="en-US" sz="1050" dirty="0">
                <a:solidFill>
                  <a:srgbClr val="FF0000"/>
                </a:solidFill>
              </a:rPr>
              <a:t>PLACEHOLDER IMAGE</a:t>
            </a:r>
            <a:endParaRPr lang="en-US" sz="1050" b="1" dirty="0">
              <a:solidFill>
                <a:srgbClr val="FF0000"/>
              </a:solidFill>
            </a:endParaRPr>
          </a:p>
        </p:txBody>
      </p:sp>
      <p:sp>
        <p:nvSpPr>
          <p:cNvPr id="32" name="TextBox 31"/>
          <p:cNvSpPr txBox="1"/>
          <p:nvPr userDrawn="1"/>
        </p:nvSpPr>
        <p:spPr>
          <a:xfrm>
            <a:off x="6790429" y="2014319"/>
            <a:ext cx="4745502" cy="2123658"/>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B0502020202020204" pitchFamily="34" charset="0"/>
              </a:rPr>
              <a:t>Your project Website Image will be added to the title slide by the PC Team.</a:t>
            </a:r>
          </a:p>
          <a:p>
            <a:endParaRPr lang="en-US" sz="1200" dirty="0">
              <a:solidFill>
                <a:srgbClr val="FF0000"/>
              </a:solidFill>
              <a:latin typeface="Century Gothic" panose="020B0502020202020204" pitchFamily="34" charset="0"/>
            </a:endParaRPr>
          </a:p>
          <a:p>
            <a:r>
              <a:rPr lang="en-US" sz="1200" dirty="0">
                <a:solidFill>
                  <a:srgbClr val="FF0000"/>
                </a:solidFill>
                <a:latin typeface="Century Gothic" panose="020B0502020202020204" pitchFamily="34" charset="0"/>
              </a:rPr>
              <a:t>Do not delete or move the DEVELOP logo or other page components, including name boxes.</a:t>
            </a:r>
          </a:p>
          <a:p>
            <a:endParaRPr lang="en-US" sz="1200" dirty="0">
              <a:solidFill>
                <a:srgbClr val="FF0000"/>
              </a:solidFill>
              <a:latin typeface="Century Gothic" panose="020B0502020202020204" pitchFamily="34" charset="0"/>
            </a:endParaRP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Body text should default to </a:t>
            </a:r>
            <a:r>
              <a:rPr lang="en-US" sz="1200" b="1" dirty="0">
                <a:solidFill>
                  <a:srgbClr val="FF0000"/>
                </a:solidFill>
                <a:latin typeface="Century Gothic" panose="020B0502020202020204" pitchFamily="34" charset="0"/>
              </a:rPr>
              <a:t>“Black, Text 1, Lighter 25%”</a:t>
            </a: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The only font that should be in this presentation is Century Gothic</a:t>
            </a:r>
          </a:p>
          <a:p>
            <a:endParaRPr lang="en-US" sz="1200" dirty="0">
              <a:solidFill>
                <a:srgbClr val="FF0000"/>
              </a:solidFill>
              <a:latin typeface="Century Gothic" panose="020B0502020202020204" pitchFamily="34" charset="0"/>
            </a:endParaRPr>
          </a:p>
          <a:p>
            <a:r>
              <a:rPr lang="en-US" sz="1200" b="1" dirty="0">
                <a:solidFill>
                  <a:srgbClr val="FF0000"/>
                </a:solidFill>
                <a:latin typeface="Century Gothic" panose="020B0502020202020204" pitchFamily="34" charset="0"/>
              </a:rPr>
              <a:t>Delete all red text boxes like this one!</a:t>
            </a:r>
          </a:p>
        </p:txBody>
      </p:sp>
      <p:pic>
        <p:nvPicPr>
          <p:cNvPr id="27" name="Picture 26" descr="Icon&#10;&#10;Description automatically generated">
            <a:extLst>
              <a:ext uri="{FF2B5EF4-FFF2-40B4-BE49-F238E27FC236}">
                <a16:creationId xmlns:a16="http://schemas.microsoft.com/office/drawing/2014/main" id="{FAA70B19-0A83-4E40-9A8A-2C4BD65B1259}"/>
              </a:ext>
            </a:extLst>
          </p:cNvPr>
          <p:cNvPicPr>
            <a:picLocks noChangeAspect="1"/>
          </p:cNvPicPr>
          <p:nvPr userDrawn="1"/>
        </p:nvPicPr>
        <p:blipFill>
          <a:blip r:embed="rId5" cstate="print">
            <a:alphaModFix/>
            <a:extLst>
              <a:ext uri="{28A0092B-C50C-407E-A947-70E740481C1C}">
                <a14:useLocalDpi xmlns:a14="http://schemas.microsoft.com/office/drawing/2010/main" val="0"/>
              </a:ext>
            </a:extLst>
          </a:blip>
          <a:stretch>
            <a:fillRect/>
          </a:stretch>
        </p:blipFill>
        <p:spPr>
          <a:xfrm>
            <a:off x="2627375" y="1524630"/>
            <a:ext cx="841248" cy="841248"/>
          </a:xfrm>
          <a:prstGeom prst="rect">
            <a:avLst/>
          </a:prstGeom>
        </p:spPr>
      </p:pic>
    </p:spTree>
    <p:extLst>
      <p:ext uri="{BB962C8B-B14F-4D97-AF65-F5344CB8AC3E}">
        <p14:creationId xmlns:p14="http://schemas.microsoft.com/office/powerpoint/2010/main" val="119917381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2472" userDrawn="1">
          <p15:clr>
            <a:srgbClr val="FBAE40"/>
          </p15:clr>
        </p15:guide>
        <p15:guide id="3" pos="7224">
          <p15:clr>
            <a:srgbClr val="FBAE40"/>
          </p15:clr>
        </p15:guide>
        <p15:guide id="4" pos="3624" userDrawn="1">
          <p15:clr>
            <a:srgbClr val="FBAE40"/>
          </p15:clr>
        </p15:guide>
        <p15:guide id="6" pos="3840" userDrawn="1">
          <p15:clr>
            <a:srgbClr val="FBAE40"/>
          </p15:clr>
        </p15:guide>
        <p15:guide id="8" orient="horz" pos="1728" userDrawn="1">
          <p15:clr>
            <a:srgbClr val="FBAE40"/>
          </p15:clr>
        </p15:guide>
        <p15:guide id="9" orient="horz" pos="3768" userDrawn="1">
          <p15:clr>
            <a:srgbClr val="FBAE40"/>
          </p15:clr>
        </p15:guide>
        <p15:guide id="10" orient="horz" pos="3192" userDrawn="1">
          <p15:clr>
            <a:srgbClr val="FBAE40"/>
          </p15:clr>
        </p15:guide>
        <p15:guide id="11" orient="horz" pos="2208" userDrawn="1">
          <p15:clr>
            <a:srgbClr val="FBAE40"/>
          </p15:clr>
        </p15:guide>
        <p15:guide id="12" orient="horz" pos="2904" userDrawn="1">
          <p15:clr>
            <a:srgbClr val="FBAE40"/>
          </p15:clr>
        </p15:guide>
        <p15:guide id="13" pos="2136" userDrawn="1">
          <p15:clr>
            <a:srgbClr val="FBAE40"/>
          </p15:clr>
        </p15:guide>
        <p15:guide id="14" orient="horz" pos="148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dirty="0">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dirty="0">
              <a:solidFill>
                <a:srgbClr val="E7E6E6">
                  <a:lumMod val="50000"/>
                </a:srgbClr>
              </a:solidFill>
              <a:latin typeface="Arial" panose="020B0604020202020204" pitchFamily="34" charset="0"/>
              <a:cs typeface="Arial" panose="020B0604020202020204" pitchFamily="34" charset="0"/>
            </a:endParaRPr>
          </a:p>
        </p:txBody>
      </p:sp>
      <p:sp>
        <p:nvSpPr>
          <p:cNvPr id="10" name="Title 3">
            <a:extLst>
              <a:ext uri="{FF2B5EF4-FFF2-40B4-BE49-F238E27FC236}">
                <a16:creationId xmlns:a16="http://schemas.microsoft.com/office/drawing/2014/main" id="{5441A789-310C-41A7-8273-BE7B724F8DD9}"/>
              </a:ext>
            </a:extLst>
          </p:cNvPr>
          <p:cNvSpPr txBox="1">
            <a:spLocks/>
          </p:cNvSpPr>
          <p:nvPr userDrawn="1"/>
        </p:nvSpPr>
        <p:spPr>
          <a:xfrm>
            <a:off x="304800" y="383794"/>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5372B3"/>
                </a:solidFill>
                <a:latin typeface="Century Gothic" panose="020B0502020202020204" pitchFamily="34" charset="0"/>
              </a:rPr>
              <a:t>ACKNOWLEDGEMENTS</a:t>
            </a:r>
          </a:p>
        </p:txBody>
      </p:sp>
      <p:sp>
        <p:nvSpPr>
          <p:cNvPr id="6" name="Rectangle 5">
            <a:extLst>
              <a:ext uri="{FF2B5EF4-FFF2-40B4-BE49-F238E27FC236}">
                <a16:creationId xmlns:a16="http://schemas.microsoft.com/office/drawing/2014/main" id="{1749E6B6-CC76-4A5C-81DB-89ED2DB3C815}"/>
              </a:ext>
            </a:extLst>
          </p:cNvPr>
          <p:cNvSpPr/>
          <p:nvPr userDrawn="1"/>
        </p:nvSpPr>
        <p:spPr>
          <a:xfrm flipV="1">
            <a:off x="0" y="114300"/>
            <a:ext cx="213360" cy="909828"/>
          </a:xfrm>
          <a:prstGeom prst="rect">
            <a:avLst/>
          </a:prstGeom>
          <a:solidFill>
            <a:srgbClr val="5372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6" name="Picture 25" descr="Icon&#10;&#10;Description automatically generated">
            <a:extLst>
              <a:ext uri="{FF2B5EF4-FFF2-40B4-BE49-F238E27FC236}">
                <a16:creationId xmlns:a16="http://schemas.microsoft.com/office/drawing/2014/main" id="{1E1D7DED-F646-4351-BEA2-07FA8F08904F}"/>
              </a:ext>
            </a:extLst>
          </p:cNvPr>
          <p:cNvPicPr>
            <a:picLocks noChangeAspect="1"/>
          </p:cNvPicPr>
          <p:nvPr userDrawn="1"/>
        </p:nvPicPr>
        <p:blipFill>
          <a:blip r:embed="rId2" cstate="print">
            <a:alphaModFix amt="10000"/>
            <a:extLst>
              <a:ext uri="{28A0092B-C50C-407E-A947-70E740481C1C}">
                <a14:useLocalDpi xmlns:a14="http://schemas.microsoft.com/office/drawing/2010/main" val="0"/>
              </a:ext>
            </a:extLst>
          </a:blip>
          <a:stretch>
            <a:fillRect/>
          </a:stretch>
        </p:blipFill>
        <p:spPr>
          <a:xfrm>
            <a:off x="3894584" y="1563737"/>
            <a:ext cx="4572000" cy="4572000"/>
          </a:xfrm>
          <a:prstGeom prst="rect">
            <a:avLst/>
          </a:prstGeom>
        </p:spPr>
      </p:pic>
    </p:spTree>
    <p:extLst>
      <p:ext uri="{BB962C8B-B14F-4D97-AF65-F5344CB8AC3E}">
        <p14:creationId xmlns:p14="http://schemas.microsoft.com/office/powerpoint/2010/main" val="2069824305"/>
      </p:ext>
    </p:extLst>
  </p:cSld>
  <p:clrMapOvr>
    <a:masterClrMapping/>
  </p:clrMapOvr>
  <p:extLst>
    <p:ext uri="{DCECCB84-F9BA-43D5-87BE-67443E8EF086}">
      <p15:sldGuideLst xmlns:p15="http://schemas.microsoft.com/office/powerpoint/2012/main">
        <p15:guide id="1" orient="horz" pos="744" userDrawn="1">
          <p15:clr>
            <a:srgbClr val="FBAE40"/>
          </p15:clr>
        </p15:guide>
        <p15:guide id="2" orient="horz" pos="72" userDrawn="1">
          <p15:clr>
            <a:srgbClr val="FBAE40"/>
          </p15:clr>
        </p15:guide>
        <p15:guide id="3" orient="horz" pos="3816" userDrawn="1">
          <p15:clr>
            <a:srgbClr val="FBAE40"/>
          </p15:clr>
        </p15:guide>
        <p15:guide id="4" pos="52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Title_">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1D299CF-FA44-495A-A06B-D2A4D7E49260}"/>
              </a:ext>
            </a:extLst>
          </p:cNvPr>
          <p:cNvGrpSpPr/>
          <p:nvPr userDrawn="1"/>
        </p:nvGrpSpPr>
        <p:grpSpPr>
          <a:xfrm>
            <a:off x="-1" y="1079479"/>
            <a:ext cx="12192001" cy="5778521"/>
            <a:chOff x="-1" y="1079479"/>
            <a:chExt cx="12252955" cy="5778521"/>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1079479"/>
              <a:ext cx="12252955" cy="5778521"/>
            </a:xfrm>
            <a:prstGeom prst="rect">
              <a:avLst/>
            </a:prstGeom>
            <a:solidFill>
              <a:srgbClr val="5372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75000"/>
                  </a:schemeClr>
                </a:solidFill>
              </a:endParaRPr>
            </a:p>
          </p:txBody>
        </p:sp>
        <p:sp>
          <p:nvSpPr>
            <p:cNvPr id="2" name="Rectangle 1">
              <a:extLst>
                <a:ext uri="{FF2B5EF4-FFF2-40B4-BE49-F238E27FC236}">
                  <a16:creationId xmlns:a16="http://schemas.microsoft.com/office/drawing/2014/main" id="{8873314D-27E5-48CA-82F9-F83C3CAFC65C}"/>
                </a:ext>
              </a:extLst>
            </p:cNvPr>
            <p:cNvSpPr/>
            <p:nvPr userDrawn="1"/>
          </p:nvSpPr>
          <p:spPr>
            <a:xfrm>
              <a:off x="0" y="1189608"/>
              <a:ext cx="6126477" cy="5099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F33025D6-3142-48F4-9911-8A32F543DA78}"/>
              </a:ext>
            </a:extLst>
          </p:cNvPr>
          <p:cNvPicPr>
            <a:picLocks noChangeAspect="1"/>
          </p:cNvPicPr>
          <p:nvPr userDrawn="1"/>
        </p:nvPicPr>
        <p:blipFill>
          <a:blip r:embed="rId3" cstate="print">
            <a:biLevel thresh="50000"/>
            <a:extLst>
              <a:ext uri="{28A0092B-C50C-407E-A947-70E740481C1C}">
                <a14:useLocalDpi xmlns:a14="http://schemas.microsoft.com/office/drawing/2010/main" val="0"/>
              </a:ext>
            </a:extLst>
          </a:blip>
          <a:stretch>
            <a:fillRect/>
          </a:stretch>
        </p:blipFill>
        <p:spPr>
          <a:xfrm>
            <a:off x="10220409" y="6444226"/>
            <a:ext cx="1792097" cy="279427"/>
          </a:xfrm>
          <a:prstGeom prst="rect">
            <a:avLst/>
          </a:prstGeom>
        </p:spPr>
      </p:pic>
      <p:pic>
        <p:nvPicPr>
          <p:cNvPr id="20" name="Picture 19" descr="Icon&#10;&#10;Description automatically generated">
            <a:extLst>
              <a:ext uri="{FF2B5EF4-FFF2-40B4-BE49-F238E27FC236}">
                <a16:creationId xmlns:a16="http://schemas.microsoft.com/office/drawing/2014/main" id="{8E4F2FC7-5EB5-4F66-ACFD-103CF20C2342}"/>
              </a:ext>
            </a:extLst>
          </p:cNvPr>
          <p:cNvPicPr>
            <a:picLocks noChangeAspect="1"/>
          </p:cNvPicPr>
          <p:nvPr userDrawn="1"/>
        </p:nvPicPr>
        <p:blipFill>
          <a:blip r:embed="rId4" cstate="print">
            <a:alphaModFix/>
            <a:extLst>
              <a:ext uri="{28A0092B-C50C-407E-A947-70E740481C1C}">
                <a14:useLocalDpi xmlns:a14="http://schemas.microsoft.com/office/drawing/2010/main" val="0"/>
              </a:ext>
            </a:extLst>
          </a:blip>
          <a:stretch>
            <a:fillRect/>
          </a:stretch>
        </p:blipFill>
        <p:spPr>
          <a:xfrm>
            <a:off x="2627375" y="1523348"/>
            <a:ext cx="841248" cy="841248"/>
          </a:xfrm>
          <a:prstGeom prst="rect">
            <a:avLst/>
          </a:prstGeom>
        </p:spPr>
      </p:pic>
      <p:pic>
        <p:nvPicPr>
          <p:cNvPr id="10" name="Picture 9" descr="A picture containing green, colorful, plant, tree&#10;&#10;Description automatically generated">
            <a:extLst>
              <a:ext uri="{FF2B5EF4-FFF2-40B4-BE49-F238E27FC236}">
                <a16:creationId xmlns:a16="http://schemas.microsoft.com/office/drawing/2014/main" id="{3A69A684-3E33-4E44-BA60-D28DBC825B85}"/>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5177" r="7192"/>
          <a:stretch/>
        </p:blipFill>
        <p:spPr>
          <a:xfrm>
            <a:off x="6095999" y="1071474"/>
            <a:ext cx="6096001" cy="5212080"/>
          </a:xfrm>
          <a:prstGeom prst="rect">
            <a:avLst/>
          </a:prstGeom>
        </p:spPr>
      </p:pic>
    </p:spTree>
    <p:extLst>
      <p:ext uri="{BB962C8B-B14F-4D97-AF65-F5344CB8AC3E}">
        <p14:creationId xmlns:p14="http://schemas.microsoft.com/office/powerpoint/2010/main" val="193186736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60" userDrawn="1">
          <p15:clr>
            <a:srgbClr val="FBAE40"/>
          </p15:clr>
        </p15:guide>
        <p15:guide id="3" pos="7224">
          <p15:clr>
            <a:srgbClr val="FBAE40"/>
          </p15:clr>
        </p15:guide>
        <p15:guide id="4" pos="3624" userDrawn="1">
          <p15:clr>
            <a:srgbClr val="FBAE40"/>
          </p15:clr>
        </p15:guide>
        <p15:guide id="6" pos="3840" userDrawn="1">
          <p15:clr>
            <a:srgbClr val="FBAE40"/>
          </p15:clr>
        </p15:guide>
        <p15:guide id="7" orient="horz" pos="672" userDrawn="1">
          <p15:clr>
            <a:srgbClr val="FBAE40"/>
          </p15:clr>
        </p15:guide>
        <p15:guide id="8" orient="horz" pos="744"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pSp>
        <p:nvGrpSpPr>
          <p:cNvPr id="2" name="Group 1"/>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6576497"/>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ottom Line + Ic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5372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descr="Icon&#10;&#10;Description automatically generated">
            <a:extLst>
              <a:ext uri="{FF2B5EF4-FFF2-40B4-BE49-F238E27FC236}">
                <a16:creationId xmlns:a16="http://schemas.microsoft.com/office/drawing/2014/main" id="{1FEBC45B-6246-43CD-BC22-AD7C71ABD11D}"/>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tretch>
            <a:fillRect/>
          </a:stretch>
        </p:blipFill>
        <p:spPr>
          <a:xfrm>
            <a:off x="11441926" y="5993626"/>
            <a:ext cx="530352" cy="530352"/>
          </a:xfrm>
          <a:prstGeom prst="rect">
            <a:avLst/>
          </a:prstGeom>
        </p:spPr>
      </p:pic>
    </p:spTree>
    <p:extLst>
      <p:ext uri="{BB962C8B-B14F-4D97-AF65-F5344CB8AC3E}">
        <p14:creationId xmlns:p14="http://schemas.microsoft.com/office/powerpoint/2010/main" val="2886206785"/>
      </p:ext>
    </p:extLst>
  </p:cSld>
  <p:clrMapOvr>
    <a:masterClrMapping/>
  </p:clrMapOvr>
  <p:extLst>
    <p:ext uri="{DCECCB84-F9BA-43D5-87BE-67443E8EF086}">
      <p15:sldGuideLst xmlns:p15="http://schemas.microsoft.com/office/powerpoint/2012/main">
        <p15:guide id="1" orient="horz" pos="672" userDrawn="1">
          <p15:clr>
            <a:srgbClr val="FBAE40"/>
          </p15:clr>
        </p15:guide>
        <p15:guide id="2" orient="horz" pos="4104" userDrawn="1">
          <p15:clr>
            <a:srgbClr val="FBAE40"/>
          </p15:clr>
        </p15:guide>
        <p15:guide id="3" pos="7536"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ottom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5372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49339572"/>
      </p:ext>
    </p:extLst>
  </p:cSld>
  <p:clrMapOvr>
    <a:masterClrMapping/>
  </p:clrMapOvr>
  <p:extLst>
    <p:ext uri="{DCECCB84-F9BA-43D5-87BE-67443E8EF086}">
      <p15:sldGuideLst xmlns:p15="http://schemas.microsoft.com/office/powerpoint/2012/main">
        <p15:guide id="1" orient="horz" pos="672"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op Line + Ic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114300"/>
            <a:ext cx="12192000" cy="142875"/>
          </a:xfrm>
          <a:prstGeom prst="rect">
            <a:avLst/>
          </a:prstGeom>
          <a:solidFill>
            <a:srgbClr val="5372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descr="Icon&#10;&#10;Description automatically generated">
            <a:extLst>
              <a:ext uri="{FF2B5EF4-FFF2-40B4-BE49-F238E27FC236}">
                <a16:creationId xmlns:a16="http://schemas.microsoft.com/office/drawing/2014/main" id="{B59D886E-5779-4A58-B4B8-6702E223BEFB}"/>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tretch>
            <a:fillRect/>
          </a:stretch>
        </p:blipFill>
        <p:spPr>
          <a:xfrm>
            <a:off x="11441926" y="5993626"/>
            <a:ext cx="530352" cy="530352"/>
          </a:xfrm>
          <a:prstGeom prst="rect">
            <a:avLst/>
          </a:prstGeom>
        </p:spPr>
      </p:pic>
    </p:spTree>
    <p:extLst>
      <p:ext uri="{BB962C8B-B14F-4D97-AF65-F5344CB8AC3E}">
        <p14:creationId xmlns:p14="http://schemas.microsoft.com/office/powerpoint/2010/main" val="1674423720"/>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op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114300"/>
            <a:ext cx="12192000" cy="142875"/>
          </a:xfrm>
          <a:prstGeom prst="rect">
            <a:avLst/>
          </a:prstGeom>
          <a:solidFill>
            <a:srgbClr val="5372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36022445"/>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ccent, Bottom Line, + Ic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114300"/>
            <a:ext cx="213360" cy="909828"/>
          </a:xfrm>
          <a:prstGeom prst="rect">
            <a:avLst/>
          </a:prstGeom>
          <a:solidFill>
            <a:srgbClr val="5372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5372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descr="Icon&#10;&#10;Description automatically generated">
            <a:extLst>
              <a:ext uri="{FF2B5EF4-FFF2-40B4-BE49-F238E27FC236}">
                <a16:creationId xmlns:a16="http://schemas.microsoft.com/office/drawing/2014/main" id="{9883630E-5B7B-41D9-BB04-D0C4D408890B}"/>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tretch>
            <a:fillRect/>
          </a:stretch>
        </p:blipFill>
        <p:spPr>
          <a:xfrm>
            <a:off x="11441926" y="5993626"/>
            <a:ext cx="530352" cy="530352"/>
          </a:xfrm>
          <a:prstGeom prst="rect">
            <a:avLst/>
          </a:prstGeom>
        </p:spPr>
      </p:pic>
    </p:spTree>
    <p:extLst>
      <p:ext uri="{BB962C8B-B14F-4D97-AF65-F5344CB8AC3E}">
        <p14:creationId xmlns:p14="http://schemas.microsoft.com/office/powerpoint/2010/main" val="3273894521"/>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ccent + Bottom Lin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114300"/>
            <a:ext cx="213360" cy="909828"/>
          </a:xfrm>
          <a:prstGeom prst="rect">
            <a:avLst/>
          </a:prstGeom>
          <a:solidFill>
            <a:srgbClr val="5372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5372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54459087"/>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3241661"/>
      </p:ext>
    </p:extLst>
  </p:cSld>
  <p:clrMap bg1="lt1" tx1="dk1" bg2="lt2" tx2="dk2" accent1="accent1" accent2="accent2" accent3="accent3" accent4="accent4" accent5="accent5" accent6="accent6" hlink="hlink" folHlink="folHlink"/>
  <p:sldLayoutIdLst>
    <p:sldLayoutId id="2147483716" r:id="rId1"/>
    <p:sldLayoutId id="2147483719" r:id="rId2"/>
    <p:sldLayoutId id="2147483718" r:id="rId3"/>
    <p:sldLayoutId id="2147483679" r:id="rId4"/>
    <p:sldLayoutId id="2147483721" r:id="rId5"/>
    <p:sldLayoutId id="2147483720" r:id="rId6"/>
    <p:sldLayoutId id="2147483707" r:id="rId7"/>
    <p:sldLayoutId id="2147483722" r:id="rId8"/>
    <p:sldLayoutId id="2147483690" r:id="rId9"/>
    <p:sldLayoutId id="2147483717"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68" userDrawn="1">
          <p15:clr>
            <a:srgbClr val="F26B43"/>
          </p15:clr>
        </p15:guide>
        <p15:guide id="2" orient="horz" pos="480" userDrawn="1">
          <p15:clr>
            <a:srgbClr val="F26B43"/>
          </p15:clr>
        </p15:guide>
        <p15:guide id="3" orient="horz" pos="216" userDrawn="1">
          <p15:clr>
            <a:srgbClr val="F26B43"/>
          </p15:clr>
        </p15:guide>
        <p15:guide id="4" pos="7320" userDrawn="1">
          <p15:clr>
            <a:srgbClr val="F26B43"/>
          </p15:clr>
        </p15:guide>
        <p15:guide id="5" pos="758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chart" Target="../charts/chart2.xml"/><Relationship Id="rId5" Type="http://schemas.openxmlformats.org/officeDocument/2006/relationships/chart" Target="../charts/chart1.xml"/><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chart" Target="../charts/chart3.xml"/><Relationship Id="rId7"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chart" Target="../charts/chart6.xml"/><Relationship Id="rId5" Type="http://schemas.openxmlformats.org/officeDocument/2006/relationships/chart" Target="../charts/chart5.xml"/><Relationship Id="rId4" Type="http://schemas.openxmlformats.org/officeDocument/2006/relationships/chart" Target="../charts/chart4.xml"/></Relationships>
</file>

<file path=ppt/slides/_rels/slide13.xml.rels><?xml version="1.0" encoding="UTF-8" standalone="yes"?>
<Relationships xmlns="http://schemas.openxmlformats.org/package/2006/relationships"><Relationship Id="rId8" Type="http://schemas.openxmlformats.org/officeDocument/2006/relationships/chart" Target="../charts/chart7.xml"/><Relationship Id="rId3" Type="http://schemas.openxmlformats.org/officeDocument/2006/relationships/image" Target="../media/image36.png"/><Relationship Id="rId7"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 Id="rId9" Type="http://schemas.openxmlformats.org/officeDocument/2006/relationships/chart" Target="../charts/chart8.xml"/></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6.xml"/><Relationship Id="rId1" Type="http://schemas.openxmlformats.org/officeDocument/2006/relationships/slideLayout" Target="../slideLayouts/slideLayout8.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9.jpe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sv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diagramColors" Target="../diagrams/colors1.xml"/><Relationship Id="rId11" Type="http://schemas.openxmlformats.org/officeDocument/2006/relationships/image" Target="../media/image24.png"/><Relationship Id="rId5" Type="http://schemas.openxmlformats.org/officeDocument/2006/relationships/diagramQuickStyle" Target="../diagrams/quickStyle1.xml"/><Relationship Id="rId10" Type="http://schemas.openxmlformats.org/officeDocument/2006/relationships/image" Target="../media/image23.png"/><Relationship Id="rId4" Type="http://schemas.openxmlformats.org/officeDocument/2006/relationships/diagramLayout" Target="../diagrams/layout1.xml"/><Relationship Id="rId9"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8.xml"/><Relationship Id="rId5" Type="http://schemas.openxmlformats.org/officeDocument/2006/relationships/image" Target="../media/image29.pn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5093E17-C8CC-4AA9-8B17-10CCCDF50ECF}"/>
              </a:ext>
            </a:extLst>
          </p:cNvPr>
          <p:cNvSpPr/>
          <p:nvPr/>
        </p:nvSpPr>
        <p:spPr>
          <a:xfrm>
            <a:off x="311447" y="6288875"/>
            <a:ext cx="4166525" cy="569125"/>
          </a:xfrm>
          <a:prstGeom prst="rect">
            <a:avLst/>
          </a:prstGeom>
        </p:spPr>
        <p:txBody>
          <a:bodyPr wrap="none" lIns="91440" tIns="45720" rIns="91440" bIns="45720" anchor="ctr">
            <a:noAutofit/>
          </a:bodyPr>
          <a:lstStyle/>
          <a:p>
            <a:r>
              <a:rPr lang="en-US" sz="1600" dirty="0">
                <a:solidFill>
                  <a:schemeClr val="bg1"/>
                </a:solidFill>
                <a:latin typeface="Century Gothic"/>
              </a:rPr>
              <a:t>California – Ames | Fall 2022 </a:t>
            </a:r>
            <a:endParaRPr lang="en-US" dirty="0">
              <a:solidFill>
                <a:schemeClr val="bg1"/>
              </a:solidFill>
            </a:endParaRPr>
          </a:p>
        </p:txBody>
      </p:sp>
      <p:sp>
        <p:nvSpPr>
          <p:cNvPr id="10" name="Title 1">
            <a:extLst>
              <a:ext uri="{FF2B5EF4-FFF2-40B4-BE49-F238E27FC236}">
                <a16:creationId xmlns:a16="http://schemas.microsoft.com/office/drawing/2014/main" id="{84624F40-2184-4FB8-BD30-C53C8679732F}"/>
              </a:ext>
            </a:extLst>
          </p:cNvPr>
          <p:cNvSpPr txBox="1">
            <a:spLocks/>
          </p:cNvSpPr>
          <p:nvPr/>
        </p:nvSpPr>
        <p:spPr>
          <a:xfrm>
            <a:off x="304799" y="2636119"/>
            <a:ext cx="5486400" cy="1021339"/>
          </a:xfrm>
          <a:prstGeom prst="rect">
            <a:avLst/>
          </a:prstGeom>
        </p:spPr>
        <p:txBody>
          <a:bodyPr lIns="91440" tIns="45720" rIns="91440" bIns="45720"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ctr"/>
            <a:r>
              <a:rPr lang="en-US" sz="3500" spc="0" dirty="0">
                <a:solidFill>
                  <a:srgbClr val="5372B3"/>
                </a:solidFill>
                <a:latin typeface="Century Gothic"/>
              </a:rPr>
              <a:t>Maldives</a:t>
            </a:r>
            <a:endParaRPr lang="en-US" sz="3500" spc="0" baseline="0" dirty="0">
              <a:solidFill>
                <a:srgbClr val="5372B3"/>
              </a:solidFill>
            </a:endParaRPr>
          </a:p>
          <a:p>
            <a:pPr algn="ctr"/>
            <a:r>
              <a:rPr lang="en-US" sz="2600" b="0" spc="0" baseline="0" dirty="0">
                <a:solidFill>
                  <a:srgbClr val="5372B3"/>
                </a:solidFill>
              </a:rPr>
              <a:t>Climate</a:t>
            </a:r>
          </a:p>
        </p:txBody>
      </p:sp>
      <p:sp>
        <p:nvSpPr>
          <p:cNvPr id="11" name="Subtitle 2">
            <a:extLst>
              <a:ext uri="{FF2B5EF4-FFF2-40B4-BE49-F238E27FC236}">
                <a16:creationId xmlns:a16="http://schemas.microsoft.com/office/drawing/2014/main" id="{1C5229EC-CA11-4D24-95FA-AA101EDDD2EE}"/>
              </a:ext>
            </a:extLst>
          </p:cNvPr>
          <p:cNvSpPr txBox="1">
            <a:spLocks/>
          </p:cNvSpPr>
          <p:nvPr/>
        </p:nvSpPr>
        <p:spPr>
          <a:xfrm>
            <a:off x="304799" y="3933638"/>
            <a:ext cx="5486400" cy="738664"/>
          </a:xfrm>
          <a:prstGeom prst="rect">
            <a:avLst/>
          </a:prstGeom>
        </p:spPr>
        <p:txBody>
          <a:bodyPr lIns="91440" tIns="45720" rIns="91440" bIns="45720" anchor="t"/>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600" dirty="0">
                <a:solidFill>
                  <a:schemeClr val="tx1">
                    <a:lumMod val="75000"/>
                    <a:lumOff val="25000"/>
                  </a:schemeClr>
                </a:solidFill>
                <a:latin typeface="Century Gothic"/>
              </a:rPr>
              <a:t>Monitoring Shoreline Changes and Island Loss in Response to Climate Change</a:t>
            </a:r>
            <a:endParaRPr lang="en-US" dirty="0">
              <a:solidFill>
                <a:schemeClr val="tx1">
                  <a:lumMod val="75000"/>
                  <a:lumOff val="25000"/>
                </a:schemeClr>
              </a:solidFill>
            </a:endParaRPr>
          </a:p>
          <a:p>
            <a:pPr algn="ctr">
              <a:spcBef>
                <a:spcPts val="0"/>
              </a:spcBef>
            </a:pPr>
            <a:endParaRPr lang="en-US" sz="1600" dirty="0">
              <a:solidFill>
                <a:schemeClr val="tx1">
                  <a:lumMod val="75000"/>
                  <a:lumOff val="25000"/>
                </a:schemeClr>
              </a:solidFill>
            </a:endParaRPr>
          </a:p>
        </p:txBody>
      </p:sp>
      <p:sp>
        <p:nvSpPr>
          <p:cNvPr id="12" name="TextBox 11">
            <a:extLst>
              <a:ext uri="{FF2B5EF4-FFF2-40B4-BE49-F238E27FC236}">
                <a16:creationId xmlns:a16="http://schemas.microsoft.com/office/drawing/2014/main" id="{7B88CB56-16CE-4645-8ED4-F4A1C12509F9}"/>
              </a:ext>
            </a:extLst>
          </p:cNvPr>
          <p:cNvSpPr txBox="1"/>
          <p:nvPr/>
        </p:nvSpPr>
        <p:spPr>
          <a:xfrm>
            <a:off x="301749" y="5171496"/>
            <a:ext cx="5492500" cy="954107"/>
          </a:xfrm>
          <a:prstGeom prst="rect">
            <a:avLst/>
          </a:prstGeom>
          <a:noFill/>
        </p:spPr>
        <p:txBody>
          <a:bodyPr wrap="square" lIns="91440" tIns="45720" rIns="91440" bIns="45720" rtlCol="0" anchor="t">
            <a:spAutoFit/>
          </a:bodyPr>
          <a:lstStyle/>
          <a:p>
            <a:pPr algn="ctr"/>
            <a:r>
              <a:rPr lang="en-US" sz="1400" dirty="0">
                <a:solidFill>
                  <a:schemeClr val="tx1">
                    <a:lumMod val="75000"/>
                    <a:lumOff val="25000"/>
                  </a:schemeClr>
                </a:solidFill>
                <a:latin typeface="Century Gothic"/>
              </a:rPr>
              <a:t>Aidan Harvey (Project Lead)</a:t>
            </a:r>
            <a:endParaRPr lang="en-US" dirty="0">
              <a:solidFill>
                <a:schemeClr val="tx1">
                  <a:lumMod val="75000"/>
                  <a:lumOff val="25000"/>
                </a:schemeClr>
              </a:solidFill>
            </a:endParaRPr>
          </a:p>
          <a:p>
            <a:pPr algn="ctr"/>
            <a:r>
              <a:rPr lang="en-US" sz="1400" dirty="0">
                <a:solidFill>
                  <a:schemeClr val="tx1">
                    <a:lumMod val="75000"/>
                    <a:lumOff val="25000"/>
                  </a:schemeClr>
                </a:solidFill>
                <a:latin typeface="Century Gothic"/>
              </a:rPr>
              <a:t>Daniel Lopez</a:t>
            </a:r>
          </a:p>
          <a:p>
            <a:pPr algn="ctr"/>
            <a:r>
              <a:rPr lang="en-US" sz="1400" dirty="0">
                <a:solidFill>
                  <a:schemeClr val="tx1">
                    <a:lumMod val="75000"/>
                    <a:lumOff val="25000"/>
                  </a:schemeClr>
                </a:solidFill>
                <a:latin typeface="Century Gothic"/>
              </a:rPr>
              <a:t>Derek Chin</a:t>
            </a:r>
          </a:p>
          <a:p>
            <a:pPr algn="ctr"/>
            <a:r>
              <a:rPr lang="en-US" sz="1400" dirty="0">
                <a:solidFill>
                  <a:schemeClr val="tx1">
                    <a:lumMod val="75000"/>
                    <a:lumOff val="25000"/>
                  </a:schemeClr>
                </a:solidFill>
                <a:latin typeface="Century Gothic"/>
              </a:rPr>
              <a:t>Mitch Porter</a:t>
            </a:r>
          </a:p>
        </p:txBody>
      </p:sp>
    </p:spTree>
    <p:extLst>
      <p:ext uri="{BB962C8B-B14F-4D97-AF65-F5344CB8AC3E}">
        <p14:creationId xmlns:p14="http://schemas.microsoft.com/office/powerpoint/2010/main" val="34578877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D25410C-167A-9756-7122-9C1F156C116E}"/>
              </a:ext>
            </a:extLst>
          </p:cNvPr>
          <p:cNvSpPr txBox="1"/>
          <p:nvPr/>
        </p:nvSpPr>
        <p:spPr>
          <a:xfrm>
            <a:off x="195943" y="237029"/>
            <a:ext cx="11862779"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dirty="0">
                <a:solidFill>
                  <a:srgbClr val="5372B3"/>
                </a:solidFill>
                <a:latin typeface="Century Gothic"/>
                <a:ea typeface="Calibri"/>
                <a:cs typeface="Calibri"/>
              </a:rPr>
              <a:t>Results: Shoreline Erosion Maps &amp; Graphs - Kulhudhuffushi</a:t>
            </a:r>
            <a:endParaRPr lang="en-US" sz="3200" b="1" dirty="0">
              <a:solidFill>
                <a:srgbClr val="5372B3"/>
              </a:solidFill>
              <a:latin typeface="Century Gothic"/>
            </a:endParaRPr>
          </a:p>
        </p:txBody>
      </p:sp>
      <p:sp>
        <p:nvSpPr>
          <p:cNvPr id="6" name="TextBox 5">
            <a:extLst>
              <a:ext uri="{FF2B5EF4-FFF2-40B4-BE49-F238E27FC236}">
                <a16:creationId xmlns:a16="http://schemas.microsoft.com/office/drawing/2014/main" id="{77167F3C-F455-B027-D28F-AAAD55D03CC5}"/>
              </a:ext>
            </a:extLst>
          </p:cNvPr>
          <p:cNvSpPr txBox="1"/>
          <p:nvPr/>
        </p:nvSpPr>
        <p:spPr>
          <a:xfrm>
            <a:off x="0" y="5902480"/>
            <a:ext cx="1746380" cy="215444"/>
          </a:xfrm>
          <a:prstGeom prst="rect">
            <a:avLst/>
          </a:prstGeom>
          <a:noFill/>
        </p:spPr>
        <p:txBody>
          <a:bodyPr wrap="square" rtlCol="0">
            <a:spAutoFit/>
          </a:bodyPr>
          <a:lstStyle/>
          <a:p>
            <a:r>
              <a:rPr lang="en-US" sz="800" dirty="0">
                <a:solidFill>
                  <a:schemeClr val="bg1"/>
                </a:solidFill>
                <a:latin typeface="Century Gothic" panose="020B0502020202020204" pitchFamily="34" charset="0"/>
              </a:rPr>
              <a:t>0         100        200 m           N</a:t>
            </a:r>
          </a:p>
        </p:txBody>
      </p:sp>
      <p:pic>
        <p:nvPicPr>
          <p:cNvPr id="4" name="Picture 3">
            <a:extLst>
              <a:ext uri="{FF2B5EF4-FFF2-40B4-BE49-F238E27FC236}">
                <a16:creationId xmlns:a16="http://schemas.microsoft.com/office/drawing/2014/main" id="{C5398F50-DD2F-1624-EA03-F754156F6FA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041195"/>
            <a:ext cx="7571090" cy="5356478"/>
          </a:xfrm>
          <a:prstGeom prst="rect">
            <a:avLst/>
          </a:prstGeom>
        </p:spPr>
      </p:pic>
      <p:sp>
        <p:nvSpPr>
          <p:cNvPr id="5" name="TextBox 4">
            <a:extLst>
              <a:ext uri="{FF2B5EF4-FFF2-40B4-BE49-F238E27FC236}">
                <a16:creationId xmlns:a16="http://schemas.microsoft.com/office/drawing/2014/main" id="{BA53FAED-03E7-DCAF-8B44-B57AD2FFDDB9}"/>
              </a:ext>
            </a:extLst>
          </p:cNvPr>
          <p:cNvSpPr txBox="1"/>
          <p:nvPr/>
        </p:nvSpPr>
        <p:spPr>
          <a:xfrm>
            <a:off x="6719600" y="1580718"/>
            <a:ext cx="595223" cy="1107996"/>
          </a:xfrm>
          <a:prstGeom prst="rect">
            <a:avLst/>
          </a:prstGeom>
          <a:noFill/>
        </p:spPr>
        <p:txBody>
          <a:bodyPr wrap="square" rtlCol="0">
            <a:spAutoFit/>
          </a:bodyPr>
          <a:lstStyle/>
          <a:p>
            <a:r>
              <a:rPr lang="en-US" sz="1100" dirty="0">
                <a:solidFill>
                  <a:schemeClr val="tx1">
                    <a:lumMod val="75000"/>
                    <a:lumOff val="25000"/>
                  </a:schemeClr>
                </a:solidFill>
                <a:latin typeface="Century Gothic" panose="020B0502020202020204" pitchFamily="34" charset="0"/>
              </a:rPr>
              <a:t>2017</a:t>
            </a:r>
          </a:p>
          <a:p>
            <a:r>
              <a:rPr lang="en-US" sz="1100" dirty="0">
                <a:solidFill>
                  <a:schemeClr val="tx1">
                    <a:lumMod val="75000"/>
                    <a:lumOff val="25000"/>
                  </a:schemeClr>
                </a:solidFill>
                <a:latin typeface="Century Gothic" panose="020B0502020202020204" pitchFamily="34" charset="0"/>
              </a:rPr>
              <a:t>2018</a:t>
            </a:r>
          </a:p>
          <a:p>
            <a:r>
              <a:rPr lang="en-US" sz="1100" dirty="0">
                <a:solidFill>
                  <a:schemeClr val="tx1">
                    <a:lumMod val="75000"/>
                    <a:lumOff val="25000"/>
                  </a:schemeClr>
                </a:solidFill>
                <a:latin typeface="Century Gothic" panose="020B0502020202020204" pitchFamily="34" charset="0"/>
              </a:rPr>
              <a:t>2019</a:t>
            </a:r>
          </a:p>
          <a:p>
            <a:r>
              <a:rPr lang="en-US" sz="1100" dirty="0">
                <a:solidFill>
                  <a:schemeClr val="tx1">
                    <a:lumMod val="75000"/>
                    <a:lumOff val="25000"/>
                  </a:schemeClr>
                </a:solidFill>
                <a:latin typeface="Century Gothic" panose="020B0502020202020204" pitchFamily="34" charset="0"/>
              </a:rPr>
              <a:t>2020</a:t>
            </a:r>
          </a:p>
          <a:p>
            <a:r>
              <a:rPr lang="en-US" sz="1100" dirty="0">
                <a:solidFill>
                  <a:schemeClr val="tx1">
                    <a:lumMod val="75000"/>
                    <a:lumOff val="25000"/>
                  </a:schemeClr>
                </a:solidFill>
                <a:latin typeface="Century Gothic" panose="020B0502020202020204" pitchFamily="34" charset="0"/>
              </a:rPr>
              <a:t>2021</a:t>
            </a:r>
          </a:p>
          <a:p>
            <a:r>
              <a:rPr lang="en-US" sz="1100" dirty="0">
                <a:solidFill>
                  <a:schemeClr val="tx1">
                    <a:lumMod val="75000"/>
                    <a:lumOff val="25000"/>
                  </a:schemeClr>
                </a:solidFill>
                <a:latin typeface="Century Gothic" panose="020B0502020202020204" pitchFamily="34" charset="0"/>
              </a:rPr>
              <a:t>2022</a:t>
            </a:r>
          </a:p>
        </p:txBody>
      </p:sp>
      <p:sp>
        <p:nvSpPr>
          <p:cNvPr id="8" name="TextBox 7">
            <a:extLst>
              <a:ext uri="{FF2B5EF4-FFF2-40B4-BE49-F238E27FC236}">
                <a16:creationId xmlns:a16="http://schemas.microsoft.com/office/drawing/2014/main" id="{5BF9F1F6-6A44-E117-9DE6-3A7FF536DD8A}"/>
              </a:ext>
            </a:extLst>
          </p:cNvPr>
          <p:cNvSpPr txBox="1"/>
          <p:nvPr/>
        </p:nvSpPr>
        <p:spPr>
          <a:xfrm>
            <a:off x="6076427" y="1128341"/>
            <a:ext cx="2087591" cy="253916"/>
          </a:xfrm>
          <a:prstGeom prst="rect">
            <a:avLst/>
          </a:prstGeom>
          <a:noFill/>
        </p:spPr>
        <p:txBody>
          <a:bodyPr wrap="square" rtlCol="0">
            <a:spAutoFit/>
          </a:bodyPr>
          <a:lstStyle/>
          <a:p>
            <a:r>
              <a:rPr lang="en-US" sz="1050" dirty="0">
                <a:solidFill>
                  <a:schemeClr val="tx1">
                    <a:lumMod val="75000"/>
                    <a:lumOff val="25000"/>
                  </a:schemeClr>
                </a:solidFill>
                <a:latin typeface="Century Gothic" panose="020B0502020202020204" pitchFamily="34" charset="0"/>
              </a:rPr>
              <a:t>0        100      200 m</a:t>
            </a:r>
          </a:p>
        </p:txBody>
      </p:sp>
      <p:pic>
        <p:nvPicPr>
          <p:cNvPr id="12" name="Picture 11" descr="north arrow orienteering by morits">
            <a:extLst>
              <a:ext uri="{FF2B5EF4-FFF2-40B4-BE49-F238E27FC236}">
                <a16:creationId xmlns:a16="http://schemas.microsoft.com/office/drawing/2014/main" id="{1E08895C-B9C2-C834-B8F4-6B17B04E399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45221" y="1168153"/>
            <a:ext cx="229983" cy="330877"/>
          </a:xfrm>
          <a:prstGeom prst="rect">
            <a:avLst/>
          </a:prstGeom>
          <a:noFill/>
          <a:ln>
            <a:noFill/>
          </a:ln>
          <a:extLst>
            <a:ext uri="{909E8E84-426E-40DD-AFC4-6F175D3DCCD1}">
              <a14:hiddenFill xmlns:a14="http://schemas.microsoft.com/office/drawing/2010/main">
                <a:solidFill>
                  <a:srgbClr val="FFFFFF"/>
                </a:solidFill>
              </a14:hiddenFill>
            </a:ext>
          </a:extLst>
        </p:spPr>
      </p:pic>
      <p:graphicFrame>
        <p:nvGraphicFramePr>
          <p:cNvPr id="2" name="Chart 1">
            <a:extLst>
              <a:ext uri="{FF2B5EF4-FFF2-40B4-BE49-F238E27FC236}">
                <a16:creationId xmlns:a16="http://schemas.microsoft.com/office/drawing/2014/main" id="{80E18EEC-CE82-AD77-8C26-5137FAA2607F}"/>
              </a:ext>
            </a:extLst>
          </p:cNvPr>
          <p:cNvGraphicFramePr>
            <a:graphicFrameLocks/>
          </p:cNvGraphicFramePr>
          <p:nvPr>
            <p:extLst>
              <p:ext uri="{D42A27DB-BD31-4B8C-83A1-F6EECF244321}">
                <p14:modId xmlns:p14="http://schemas.microsoft.com/office/powerpoint/2010/main" val="904298146"/>
              </p:ext>
            </p:extLst>
          </p:nvPr>
        </p:nvGraphicFramePr>
        <p:xfrm>
          <a:off x="7571090" y="862085"/>
          <a:ext cx="4620910" cy="27432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9" name="Chart 8">
            <a:extLst>
              <a:ext uri="{FF2B5EF4-FFF2-40B4-BE49-F238E27FC236}">
                <a16:creationId xmlns:a16="http://schemas.microsoft.com/office/drawing/2014/main" id="{71F4E60D-FBFA-1334-D273-0DCAFE0EDD95}"/>
              </a:ext>
            </a:extLst>
          </p:cNvPr>
          <p:cNvGraphicFramePr>
            <a:graphicFrameLocks/>
          </p:cNvGraphicFramePr>
          <p:nvPr>
            <p:extLst>
              <p:ext uri="{D42A27DB-BD31-4B8C-83A1-F6EECF244321}">
                <p14:modId xmlns:p14="http://schemas.microsoft.com/office/powerpoint/2010/main" val="1651660956"/>
              </p:ext>
            </p:extLst>
          </p:nvPr>
        </p:nvGraphicFramePr>
        <p:xfrm>
          <a:off x="7620000" y="3429000"/>
          <a:ext cx="4572000" cy="2743200"/>
        </p:xfrm>
        <a:graphic>
          <a:graphicData uri="http://schemas.openxmlformats.org/drawingml/2006/chart">
            <c:chart xmlns:c="http://schemas.openxmlformats.org/drawingml/2006/chart" xmlns:r="http://schemas.openxmlformats.org/officeDocument/2006/relationships" r:id="rId6"/>
          </a:graphicData>
        </a:graphic>
      </p:graphicFrame>
      <p:sp>
        <p:nvSpPr>
          <p:cNvPr id="10" name="TextBox 9">
            <a:extLst>
              <a:ext uri="{FF2B5EF4-FFF2-40B4-BE49-F238E27FC236}">
                <a16:creationId xmlns:a16="http://schemas.microsoft.com/office/drawing/2014/main" id="{842FBB0F-0A95-4897-AD40-0A895C17C9CC}"/>
              </a:ext>
            </a:extLst>
          </p:cNvPr>
          <p:cNvSpPr txBox="1"/>
          <p:nvPr/>
        </p:nvSpPr>
        <p:spPr>
          <a:xfrm>
            <a:off x="5069898" y="6352968"/>
            <a:ext cx="2550102"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800" dirty="0">
                <a:solidFill>
                  <a:schemeClr val="tx1">
                    <a:lumMod val="75000"/>
                    <a:lumOff val="25000"/>
                  </a:schemeClr>
                </a:solidFill>
                <a:latin typeface="Century Gothic"/>
                <a:cs typeface="Calibri"/>
              </a:rPr>
              <a:t>Data: Planet Labs</a:t>
            </a:r>
            <a:endParaRPr lang="en-US" sz="800" dirty="0">
              <a:solidFill>
                <a:schemeClr val="tx1">
                  <a:lumMod val="75000"/>
                  <a:lumOff val="25000"/>
                </a:schemeClr>
              </a:solidFill>
              <a:latin typeface="Calibri" panose="020F0502020204030204"/>
              <a:cs typeface="Calibri" panose="020F0502020204030204"/>
            </a:endParaRPr>
          </a:p>
        </p:txBody>
      </p:sp>
    </p:spTree>
    <p:extLst>
      <p:ext uri="{BB962C8B-B14F-4D97-AF65-F5344CB8AC3E}">
        <p14:creationId xmlns:p14="http://schemas.microsoft.com/office/powerpoint/2010/main" val="4892055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8E513CE-10C0-6D47-0B15-C3C55D74CD72}"/>
              </a:ext>
            </a:extLst>
          </p:cNvPr>
          <p:cNvSpPr/>
          <p:nvPr/>
        </p:nvSpPr>
        <p:spPr>
          <a:xfrm>
            <a:off x="273607" y="198473"/>
            <a:ext cx="5566751" cy="410914"/>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dirty="0">
                <a:solidFill>
                  <a:schemeClr val="bg1"/>
                </a:solidFill>
                <a:latin typeface="Century Gothic" panose="020B0502020202020204" pitchFamily="34" charset="0"/>
                <a:cs typeface="Calibri"/>
              </a:rPr>
              <a:t>Mulhadhoo</a:t>
            </a:r>
          </a:p>
        </p:txBody>
      </p:sp>
      <p:pic>
        <p:nvPicPr>
          <p:cNvPr id="10" name="Picture 9" descr="A picture containing cake&#10;&#10;Description automatically generated">
            <a:extLst>
              <a:ext uri="{FF2B5EF4-FFF2-40B4-BE49-F238E27FC236}">
                <a16:creationId xmlns:a16="http://schemas.microsoft.com/office/drawing/2014/main" id="{E92F5B8D-774B-02F9-9B8C-AE13229837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7975" y="616000"/>
            <a:ext cx="5562383" cy="3935336"/>
          </a:xfrm>
          <a:prstGeom prst="rect">
            <a:avLst/>
          </a:prstGeom>
        </p:spPr>
      </p:pic>
      <p:sp>
        <p:nvSpPr>
          <p:cNvPr id="5" name="TextBox 4">
            <a:extLst>
              <a:ext uri="{FF2B5EF4-FFF2-40B4-BE49-F238E27FC236}">
                <a16:creationId xmlns:a16="http://schemas.microsoft.com/office/drawing/2014/main" id="{C5122B2F-FD73-D92E-1230-A96B2E5DE8C9}"/>
              </a:ext>
            </a:extLst>
          </p:cNvPr>
          <p:cNvSpPr txBox="1"/>
          <p:nvPr/>
        </p:nvSpPr>
        <p:spPr>
          <a:xfrm>
            <a:off x="4224149" y="3875088"/>
            <a:ext cx="174184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chemeClr val="bg1"/>
                </a:solidFill>
                <a:latin typeface="Century Gothic"/>
                <a:cs typeface="Calibri"/>
              </a:rPr>
              <a:t>0        100     200 m</a:t>
            </a:r>
            <a:endParaRPr lang="en-US" sz="1200" dirty="0">
              <a:solidFill>
                <a:schemeClr val="bg1"/>
              </a:solidFill>
              <a:latin typeface="Century Gothic"/>
            </a:endParaRPr>
          </a:p>
        </p:txBody>
      </p:sp>
      <p:sp>
        <p:nvSpPr>
          <p:cNvPr id="7" name="Rectangle 6">
            <a:extLst>
              <a:ext uri="{FF2B5EF4-FFF2-40B4-BE49-F238E27FC236}">
                <a16:creationId xmlns:a16="http://schemas.microsoft.com/office/drawing/2014/main" id="{6EF5A415-FE31-4771-A455-FF394C798969}"/>
              </a:ext>
            </a:extLst>
          </p:cNvPr>
          <p:cNvSpPr/>
          <p:nvPr/>
        </p:nvSpPr>
        <p:spPr>
          <a:xfrm>
            <a:off x="6337138" y="198473"/>
            <a:ext cx="5566749" cy="417527"/>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dirty="0">
                <a:solidFill>
                  <a:schemeClr val="bg1"/>
                </a:solidFill>
                <a:latin typeface="Century Gothic" panose="020B0502020202020204" pitchFamily="34" charset="0"/>
                <a:cs typeface="Calibri"/>
              </a:rPr>
              <a:t>Hoarafushi</a:t>
            </a:r>
          </a:p>
        </p:txBody>
      </p:sp>
      <p:pic>
        <p:nvPicPr>
          <p:cNvPr id="8" name="Picture 8">
            <a:extLst>
              <a:ext uri="{FF2B5EF4-FFF2-40B4-BE49-F238E27FC236}">
                <a16:creationId xmlns:a16="http://schemas.microsoft.com/office/drawing/2014/main" id="{17C6BAC9-4F14-E3B0-660E-3765D94EEAC1}"/>
              </a:ext>
            </a:extLst>
          </p:cNvPr>
          <p:cNvPicPr>
            <a:picLocks noChangeAspect="1"/>
          </p:cNvPicPr>
          <p:nvPr/>
        </p:nvPicPr>
        <p:blipFill>
          <a:blip r:embed="rId4"/>
          <a:stretch>
            <a:fillRect/>
          </a:stretch>
        </p:blipFill>
        <p:spPr>
          <a:xfrm>
            <a:off x="6337138" y="611213"/>
            <a:ext cx="5576887" cy="3940123"/>
          </a:xfrm>
          <a:prstGeom prst="rect">
            <a:avLst/>
          </a:prstGeom>
        </p:spPr>
      </p:pic>
      <p:sp>
        <p:nvSpPr>
          <p:cNvPr id="6" name="TextBox 5">
            <a:extLst>
              <a:ext uri="{FF2B5EF4-FFF2-40B4-BE49-F238E27FC236}">
                <a16:creationId xmlns:a16="http://schemas.microsoft.com/office/drawing/2014/main" id="{8159FB2D-A8B3-98D8-A47F-AA68D8FCC9F9}"/>
              </a:ext>
            </a:extLst>
          </p:cNvPr>
          <p:cNvSpPr txBox="1"/>
          <p:nvPr/>
        </p:nvSpPr>
        <p:spPr>
          <a:xfrm>
            <a:off x="6169280" y="3893265"/>
            <a:ext cx="1546583"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solidFill>
                  <a:schemeClr val="bg1"/>
                </a:solidFill>
                <a:latin typeface="Century Gothic"/>
                <a:cs typeface="Calibri"/>
              </a:rPr>
              <a:t>0     100    200 m</a:t>
            </a:r>
            <a:endParaRPr lang="en-US" sz="1100" dirty="0">
              <a:solidFill>
                <a:schemeClr val="bg1"/>
              </a:solidFill>
              <a:latin typeface="Century Gothic"/>
            </a:endParaRPr>
          </a:p>
        </p:txBody>
      </p:sp>
      <p:pic>
        <p:nvPicPr>
          <p:cNvPr id="12" name="Graphic 11" descr="Direction with solid fill">
            <a:extLst>
              <a:ext uri="{FF2B5EF4-FFF2-40B4-BE49-F238E27FC236}">
                <a16:creationId xmlns:a16="http://schemas.microsoft.com/office/drawing/2014/main" id="{3EA85355-8245-8804-65FC-5A284C3DD72D}"/>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9025164">
            <a:off x="3813360" y="4025989"/>
            <a:ext cx="310076" cy="310076"/>
          </a:xfrm>
          <a:prstGeom prst="rect">
            <a:avLst/>
          </a:prstGeom>
        </p:spPr>
      </p:pic>
      <p:sp>
        <p:nvSpPr>
          <p:cNvPr id="13" name="TextBox 12">
            <a:extLst>
              <a:ext uri="{FF2B5EF4-FFF2-40B4-BE49-F238E27FC236}">
                <a16:creationId xmlns:a16="http://schemas.microsoft.com/office/drawing/2014/main" id="{26EF1A04-401B-2CFA-DFF1-68F4DA695324}"/>
              </a:ext>
            </a:extLst>
          </p:cNvPr>
          <p:cNvSpPr txBox="1"/>
          <p:nvPr/>
        </p:nvSpPr>
        <p:spPr>
          <a:xfrm>
            <a:off x="3838729" y="4148151"/>
            <a:ext cx="280590" cy="215444"/>
          </a:xfrm>
          <a:prstGeom prst="rect">
            <a:avLst/>
          </a:prstGeom>
          <a:noFill/>
        </p:spPr>
        <p:txBody>
          <a:bodyPr wrap="square" rtlCol="0">
            <a:spAutoFit/>
          </a:bodyPr>
          <a:lstStyle/>
          <a:p>
            <a:r>
              <a:rPr lang="en-US" sz="800" dirty="0">
                <a:solidFill>
                  <a:schemeClr val="bg1"/>
                </a:solidFill>
                <a:latin typeface="Century Gothic" panose="020B0502020202020204" pitchFamily="34" charset="0"/>
              </a:rPr>
              <a:t>N</a:t>
            </a:r>
          </a:p>
        </p:txBody>
      </p:sp>
      <p:pic>
        <p:nvPicPr>
          <p:cNvPr id="14" name="Graphic 13" descr="Direction with solid fill">
            <a:extLst>
              <a:ext uri="{FF2B5EF4-FFF2-40B4-BE49-F238E27FC236}">
                <a16:creationId xmlns:a16="http://schemas.microsoft.com/office/drawing/2014/main" id="{4A44A72B-E362-7C4C-BA9A-F284D6A9409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9025164">
            <a:off x="7503781" y="4025989"/>
            <a:ext cx="310076" cy="310076"/>
          </a:xfrm>
          <a:prstGeom prst="rect">
            <a:avLst/>
          </a:prstGeom>
        </p:spPr>
      </p:pic>
      <p:sp>
        <p:nvSpPr>
          <p:cNvPr id="15" name="TextBox 14">
            <a:extLst>
              <a:ext uri="{FF2B5EF4-FFF2-40B4-BE49-F238E27FC236}">
                <a16:creationId xmlns:a16="http://schemas.microsoft.com/office/drawing/2014/main" id="{BC0DC49B-6815-FBD3-1085-7DF91F953981}"/>
              </a:ext>
            </a:extLst>
          </p:cNvPr>
          <p:cNvSpPr txBox="1"/>
          <p:nvPr/>
        </p:nvSpPr>
        <p:spPr>
          <a:xfrm>
            <a:off x="7526345" y="4149565"/>
            <a:ext cx="337949" cy="215444"/>
          </a:xfrm>
          <a:prstGeom prst="rect">
            <a:avLst/>
          </a:prstGeom>
          <a:noFill/>
        </p:spPr>
        <p:txBody>
          <a:bodyPr wrap="square" rtlCol="0">
            <a:spAutoFit/>
          </a:bodyPr>
          <a:lstStyle/>
          <a:p>
            <a:r>
              <a:rPr lang="en-US" sz="800" dirty="0">
                <a:solidFill>
                  <a:schemeClr val="bg1"/>
                </a:solidFill>
                <a:latin typeface="Century Gothic" panose="020B0502020202020204" pitchFamily="34" charset="0"/>
              </a:rPr>
              <a:t>N</a:t>
            </a:r>
          </a:p>
        </p:txBody>
      </p:sp>
      <p:sp>
        <p:nvSpPr>
          <p:cNvPr id="17" name="TextBox 16">
            <a:extLst>
              <a:ext uri="{FF2B5EF4-FFF2-40B4-BE49-F238E27FC236}">
                <a16:creationId xmlns:a16="http://schemas.microsoft.com/office/drawing/2014/main" id="{DF508559-1D21-0DD1-B84C-8F7A588E279F}"/>
              </a:ext>
            </a:extLst>
          </p:cNvPr>
          <p:cNvSpPr txBox="1"/>
          <p:nvPr/>
        </p:nvSpPr>
        <p:spPr>
          <a:xfrm>
            <a:off x="273605" y="5199830"/>
            <a:ext cx="5566751" cy="1600438"/>
          </a:xfrm>
          <a:prstGeom prst="rect">
            <a:avLst/>
          </a:prstGeom>
          <a:noFill/>
        </p:spPr>
        <p:txBody>
          <a:bodyPr wrap="square" lIns="91440" tIns="45720" rIns="91440" bIns="45720" rtlCol="0" anchor="t">
            <a:spAutoFit/>
          </a:bodyPr>
          <a:lstStyle/>
          <a:p>
            <a:pPr marL="342900" indent="-342900">
              <a:buClr>
                <a:srgbClr val="5372B3"/>
              </a:buClr>
              <a:buFont typeface="Webdings" panose="05030102010509060703" pitchFamily="18" charset="2"/>
              <a:buChar char="4"/>
            </a:pPr>
            <a:r>
              <a:rPr lang="en-US" sz="2000" dirty="0">
                <a:solidFill>
                  <a:schemeClr val="tx1">
                    <a:lumMod val="75000"/>
                    <a:lumOff val="25000"/>
                  </a:schemeClr>
                </a:solidFill>
                <a:latin typeface="Century Gothic"/>
              </a:rPr>
              <a:t>Large shift in mass along southwest section of island</a:t>
            </a:r>
          </a:p>
          <a:p>
            <a:pPr marL="342900" indent="-342900">
              <a:buClr>
                <a:srgbClr val="5372B3"/>
              </a:buClr>
              <a:buFont typeface="Webdings" panose="05030102010509060703" pitchFamily="18" charset="2"/>
              <a:buChar char="4"/>
            </a:pPr>
            <a:r>
              <a:rPr lang="en-US" sz="2000" dirty="0">
                <a:solidFill>
                  <a:schemeClr val="tx1">
                    <a:lumMod val="75000"/>
                    <a:lumOff val="25000"/>
                  </a:schemeClr>
                </a:solidFill>
                <a:latin typeface="Century Gothic"/>
              </a:rPr>
              <a:t>Development on west of island affected geography</a:t>
            </a:r>
          </a:p>
          <a:p>
            <a:pPr marL="285750" indent="-285750">
              <a:buFont typeface="Arial" panose="020B0604020202020204" pitchFamily="34" charset="0"/>
              <a:buChar char="•"/>
            </a:pPr>
            <a:endParaRPr lang="en-US" dirty="0">
              <a:solidFill>
                <a:schemeClr val="tx1">
                  <a:lumMod val="75000"/>
                  <a:lumOff val="25000"/>
                </a:schemeClr>
              </a:solidFill>
            </a:endParaRPr>
          </a:p>
        </p:txBody>
      </p:sp>
      <p:sp>
        <p:nvSpPr>
          <p:cNvPr id="27" name="Rectangle 26">
            <a:extLst>
              <a:ext uri="{FF2B5EF4-FFF2-40B4-BE49-F238E27FC236}">
                <a16:creationId xmlns:a16="http://schemas.microsoft.com/office/drawing/2014/main" id="{41E21B5D-B480-4475-E5E9-9E3ACE6FA670}"/>
              </a:ext>
            </a:extLst>
          </p:cNvPr>
          <p:cNvSpPr/>
          <p:nvPr/>
        </p:nvSpPr>
        <p:spPr>
          <a:xfrm>
            <a:off x="273605" y="4588833"/>
            <a:ext cx="1011335" cy="169007"/>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Century Gothic" panose="020B0502020202020204" pitchFamily="34" charset="0"/>
            </a:endParaRPr>
          </a:p>
        </p:txBody>
      </p:sp>
      <p:sp>
        <p:nvSpPr>
          <p:cNvPr id="28" name="Rectangle 27">
            <a:extLst>
              <a:ext uri="{FF2B5EF4-FFF2-40B4-BE49-F238E27FC236}">
                <a16:creationId xmlns:a16="http://schemas.microsoft.com/office/drawing/2014/main" id="{52810C6B-DB27-A6D1-15BB-135EFF59AE19}"/>
              </a:ext>
            </a:extLst>
          </p:cNvPr>
          <p:cNvSpPr/>
          <p:nvPr/>
        </p:nvSpPr>
        <p:spPr>
          <a:xfrm>
            <a:off x="1400071" y="4588832"/>
            <a:ext cx="1011336" cy="178371"/>
          </a:xfrm>
          <a:prstGeom prst="rect">
            <a:avLst/>
          </a:prstGeom>
          <a:solidFill>
            <a:srgbClr val="00E9D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Century Gothic" panose="020B0502020202020204" pitchFamily="34" charset="0"/>
            </a:endParaRPr>
          </a:p>
        </p:txBody>
      </p:sp>
      <p:sp>
        <p:nvSpPr>
          <p:cNvPr id="29" name="Rectangle 28">
            <a:extLst>
              <a:ext uri="{FF2B5EF4-FFF2-40B4-BE49-F238E27FC236}">
                <a16:creationId xmlns:a16="http://schemas.microsoft.com/office/drawing/2014/main" id="{D614A661-AA6A-F9F8-142A-531B31F4E76A}"/>
              </a:ext>
            </a:extLst>
          </p:cNvPr>
          <p:cNvSpPr/>
          <p:nvPr/>
        </p:nvSpPr>
        <p:spPr>
          <a:xfrm>
            <a:off x="3671575" y="4588832"/>
            <a:ext cx="1011335" cy="178371"/>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Century Gothic" panose="020B0502020202020204" pitchFamily="34" charset="0"/>
            </a:endParaRPr>
          </a:p>
        </p:txBody>
      </p:sp>
      <p:sp>
        <p:nvSpPr>
          <p:cNvPr id="30" name="Rectangle 29">
            <a:extLst>
              <a:ext uri="{FF2B5EF4-FFF2-40B4-BE49-F238E27FC236}">
                <a16:creationId xmlns:a16="http://schemas.microsoft.com/office/drawing/2014/main" id="{A22EC025-7E19-17ED-E13F-C18FF3639B3B}"/>
              </a:ext>
            </a:extLst>
          </p:cNvPr>
          <p:cNvSpPr/>
          <p:nvPr/>
        </p:nvSpPr>
        <p:spPr>
          <a:xfrm>
            <a:off x="2491562" y="4588832"/>
            <a:ext cx="1082372" cy="169008"/>
          </a:xfrm>
          <a:prstGeom prst="rect">
            <a:avLst/>
          </a:prstGeom>
          <a:solidFill>
            <a:srgbClr val="F0922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Century Gothic" panose="020B0502020202020204" pitchFamily="34" charset="0"/>
            </a:endParaRPr>
          </a:p>
        </p:txBody>
      </p:sp>
      <p:sp>
        <p:nvSpPr>
          <p:cNvPr id="31" name="Rectangle 30">
            <a:extLst>
              <a:ext uri="{FF2B5EF4-FFF2-40B4-BE49-F238E27FC236}">
                <a16:creationId xmlns:a16="http://schemas.microsoft.com/office/drawing/2014/main" id="{CD488E13-9E76-89EE-57B3-BB66E4EEB75B}"/>
              </a:ext>
            </a:extLst>
          </p:cNvPr>
          <p:cNvSpPr/>
          <p:nvPr/>
        </p:nvSpPr>
        <p:spPr>
          <a:xfrm>
            <a:off x="4780552" y="4588832"/>
            <a:ext cx="1061690" cy="178371"/>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Century Gothic" panose="020B0502020202020204" pitchFamily="34" charset="0"/>
            </a:endParaRPr>
          </a:p>
        </p:txBody>
      </p:sp>
      <p:sp>
        <p:nvSpPr>
          <p:cNvPr id="32" name="Rectangle 31">
            <a:extLst>
              <a:ext uri="{FF2B5EF4-FFF2-40B4-BE49-F238E27FC236}">
                <a16:creationId xmlns:a16="http://schemas.microsoft.com/office/drawing/2014/main" id="{380E9AFA-7B71-D897-EF6B-327A8432E7A5}"/>
              </a:ext>
            </a:extLst>
          </p:cNvPr>
          <p:cNvSpPr/>
          <p:nvPr/>
        </p:nvSpPr>
        <p:spPr>
          <a:xfrm>
            <a:off x="6337138" y="4585876"/>
            <a:ext cx="864473" cy="169007"/>
          </a:xfrm>
          <a:prstGeom prst="rect">
            <a:avLst/>
          </a:prstGeom>
          <a:solidFill>
            <a:srgbClr val="27E87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Century Gothic" panose="020B0502020202020204" pitchFamily="34" charset="0"/>
            </a:endParaRPr>
          </a:p>
        </p:txBody>
      </p:sp>
      <p:sp>
        <p:nvSpPr>
          <p:cNvPr id="33" name="Rectangle 32">
            <a:extLst>
              <a:ext uri="{FF2B5EF4-FFF2-40B4-BE49-F238E27FC236}">
                <a16:creationId xmlns:a16="http://schemas.microsoft.com/office/drawing/2014/main" id="{0510B956-401F-EE97-9315-3D3AE287E246}"/>
              </a:ext>
            </a:extLst>
          </p:cNvPr>
          <p:cNvSpPr/>
          <p:nvPr/>
        </p:nvSpPr>
        <p:spPr>
          <a:xfrm>
            <a:off x="7256485" y="4585875"/>
            <a:ext cx="864473" cy="169007"/>
          </a:xfrm>
          <a:prstGeom prst="rect">
            <a:avLst/>
          </a:prstGeom>
          <a:solidFill>
            <a:srgbClr val="00E9D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Century Gothic" panose="020B0502020202020204" pitchFamily="34" charset="0"/>
            </a:endParaRPr>
          </a:p>
        </p:txBody>
      </p:sp>
      <p:sp>
        <p:nvSpPr>
          <p:cNvPr id="34" name="Rectangle 33">
            <a:extLst>
              <a:ext uri="{FF2B5EF4-FFF2-40B4-BE49-F238E27FC236}">
                <a16:creationId xmlns:a16="http://schemas.microsoft.com/office/drawing/2014/main" id="{8BB8EAB0-CC16-565A-0ED8-7DF3FDEA3709}"/>
              </a:ext>
            </a:extLst>
          </p:cNvPr>
          <p:cNvSpPr/>
          <p:nvPr/>
        </p:nvSpPr>
        <p:spPr>
          <a:xfrm>
            <a:off x="9131305" y="4583280"/>
            <a:ext cx="864474" cy="169007"/>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Century Gothic" panose="020B0502020202020204" pitchFamily="34" charset="0"/>
            </a:endParaRPr>
          </a:p>
        </p:txBody>
      </p:sp>
      <p:sp>
        <p:nvSpPr>
          <p:cNvPr id="35" name="Rectangle 34">
            <a:extLst>
              <a:ext uri="{FF2B5EF4-FFF2-40B4-BE49-F238E27FC236}">
                <a16:creationId xmlns:a16="http://schemas.microsoft.com/office/drawing/2014/main" id="{80ED1E22-31EF-761F-0599-9BC614D40A90}"/>
              </a:ext>
            </a:extLst>
          </p:cNvPr>
          <p:cNvSpPr/>
          <p:nvPr/>
        </p:nvSpPr>
        <p:spPr>
          <a:xfrm>
            <a:off x="8193895" y="4585875"/>
            <a:ext cx="864473" cy="169007"/>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Century Gothic" panose="020B0502020202020204" pitchFamily="34" charset="0"/>
            </a:endParaRPr>
          </a:p>
        </p:txBody>
      </p:sp>
      <p:sp>
        <p:nvSpPr>
          <p:cNvPr id="36" name="Rectangle 35">
            <a:extLst>
              <a:ext uri="{FF2B5EF4-FFF2-40B4-BE49-F238E27FC236}">
                <a16:creationId xmlns:a16="http://schemas.microsoft.com/office/drawing/2014/main" id="{11D7983F-4C93-4B53-F1D3-ADFD93202A17}"/>
              </a:ext>
            </a:extLst>
          </p:cNvPr>
          <p:cNvSpPr/>
          <p:nvPr/>
        </p:nvSpPr>
        <p:spPr>
          <a:xfrm>
            <a:off x="10078678" y="4583280"/>
            <a:ext cx="864474" cy="169007"/>
          </a:xfrm>
          <a:prstGeom prst="rect">
            <a:avLst/>
          </a:prstGeom>
          <a:solidFill>
            <a:srgbClr val="EE3CA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Century Gothic" panose="020B0502020202020204" pitchFamily="34" charset="0"/>
            </a:endParaRPr>
          </a:p>
        </p:txBody>
      </p:sp>
      <p:sp>
        <p:nvSpPr>
          <p:cNvPr id="37" name="TextBox 36">
            <a:extLst>
              <a:ext uri="{FF2B5EF4-FFF2-40B4-BE49-F238E27FC236}">
                <a16:creationId xmlns:a16="http://schemas.microsoft.com/office/drawing/2014/main" id="{64E5E5E7-F0E1-1F77-C2DB-09D0880D0879}"/>
              </a:ext>
            </a:extLst>
          </p:cNvPr>
          <p:cNvSpPr txBox="1"/>
          <p:nvPr/>
        </p:nvSpPr>
        <p:spPr>
          <a:xfrm>
            <a:off x="444605" y="4758186"/>
            <a:ext cx="1011335" cy="366998"/>
          </a:xfrm>
          <a:prstGeom prst="rect">
            <a:avLst/>
          </a:prstGeom>
          <a:noFill/>
        </p:spPr>
        <p:txBody>
          <a:bodyPr wrap="square" rtlCol="0">
            <a:spAutoFit/>
          </a:bodyPr>
          <a:lstStyle/>
          <a:p>
            <a:r>
              <a:rPr lang="en-US" dirty="0">
                <a:solidFill>
                  <a:schemeClr val="tx1">
                    <a:lumMod val="75000"/>
                    <a:lumOff val="25000"/>
                  </a:schemeClr>
                </a:solidFill>
                <a:latin typeface="Century Gothic" panose="020B0502020202020204" pitchFamily="34" charset="0"/>
              </a:rPr>
              <a:t>2018</a:t>
            </a:r>
          </a:p>
        </p:txBody>
      </p:sp>
      <p:sp>
        <p:nvSpPr>
          <p:cNvPr id="38" name="TextBox 37">
            <a:extLst>
              <a:ext uri="{FF2B5EF4-FFF2-40B4-BE49-F238E27FC236}">
                <a16:creationId xmlns:a16="http://schemas.microsoft.com/office/drawing/2014/main" id="{A7BFC626-2129-A25E-6FE4-7771F9796D9A}"/>
              </a:ext>
            </a:extLst>
          </p:cNvPr>
          <p:cNvSpPr txBox="1"/>
          <p:nvPr/>
        </p:nvSpPr>
        <p:spPr>
          <a:xfrm>
            <a:off x="1546439" y="4767001"/>
            <a:ext cx="1011335" cy="366998"/>
          </a:xfrm>
          <a:prstGeom prst="rect">
            <a:avLst/>
          </a:prstGeom>
          <a:noFill/>
        </p:spPr>
        <p:txBody>
          <a:bodyPr wrap="square" rtlCol="0">
            <a:spAutoFit/>
          </a:bodyPr>
          <a:lstStyle/>
          <a:p>
            <a:r>
              <a:rPr lang="en-US" dirty="0">
                <a:solidFill>
                  <a:schemeClr val="tx1">
                    <a:lumMod val="75000"/>
                    <a:lumOff val="25000"/>
                  </a:schemeClr>
                </a:solidFill>
                <a:latin typeface="Century Gothic" panose="020B0502020202020204" pitchFamily="34" charset="0"/>
              </a:rPr>
              <a:t>2019</a:t>
            </a:r>
          </a:p>
        </p:txBody>
      </p:sp>
      <p:sp>
        <p:nvSpPr>
          <p:cNvPr id="39" name="TextBox 38">
            <a:extLst>
              <a:ext uri="{FF2B5EF4-FFF2-40B4-BE49-F238E27FC236}">
                <a16:creationId xmlns:a16="http://schemas.microsoft.com/office/drawing/2014/main" id="{16EC2171-1B5E-4F7E-2112-2661F86FEC7E}"/>
              </a:ext>
            </a:extLst>
          </p:cNvPr>
          <p:cNvSpPr txBox="1"/>
          <p:nvPr/>
        </p:nvSpPr>
        <p:spPr>
          <a:xfrm>
            <a:off x="2658444" y="4745074"/>
            <a:ext cx="1011335" cy="366998"/>
          </a:xfrm>
          <a:prstGeom prst="rect">
            <a:avLst/>
          </a:prstGeom>
          <a:noFill/>
        </p:spPr>
        <p:txBody>
          <a:bodyPr wrap="square" rtlCol="0">
            <a:spAutoFit/>
          </a:bodyPr>
          <a:lstStyle/>
          <a:p>
            <a:r>
              <a:rPr lang="en-US" dirty="0">
                <a:solidFill>
                  <a:schemeClr val="tx1">
                    <a:lumMod val="75000"/>
                    <a:lumOff val="25000"/>
                  </a:schemeClr>
                </a:solidFill>
                <a:latin typeface="Century Gothic" panose="020B0502020202020204" pitchFamily="34" charset="0"/>
              </a:rPr>
              <a:t>2020</a:t>
            </a:r>
          </a:p>
        </p:txBody>
      </p:sp>
      <p:sp>
        <p:nvSpPr>
          <p:cNvPr id="40" name="TextBox 39">
            <a:extLst>
              <a:ext uri="{FF2B5EF4-FFF2-40B4-BE49-F238E27FC236}">
                <a16:creationId xmlns:a16="http://schemas.microsoft.com/office/drawing/2014/main" id="{FCCB598C-7375-E59E-2949-24BC51990DAA}"/>
              </a:ext>
            </a:extLst>
          </p:cNvPr>
          <p:cNvSpPr txBox="1"/>
          <p:nvPr/>
        </p:nvSpPr>
        <p:spPr>
          <a:xfrm>
            <a:off x="3841264" y="4759688"/>
            <a:ext cx="1011335" cy="366998"/>
          </a:xfrm>
          <a:prstGeom prst="rect">
            <a:avLst/>
          </a:prstGeom>
          <a:noFill/>
        </p:spPr>
        <p:txBody>
          <a:bodyPr wrap="square" rtlCol="0">
            <a:spAutoFit/>
          </a:bodyPr>
          <a:lstStyle/>
          <a:p>
            <a:r>
              <a:rPr lang="en-US" dirty="0">
                <a:solidFill>
                  <a:schemeClr val="tx1">
                    <a:lumMod val="75000"/>
                    <a:lumOff val="25000"/>
                  </a:schemeClr>
                </a:solidFill>
                <a:latin typeface="Century Gothic" panose="020B0502020202020204" pitchFamily="34" charset="0"/>
              </a:rPr>
              <a:t>2021</a:t>
            </a:r>
          </a:p>
        </p:txBody>
      </p:sp>
      <p:sp>
        <p:nvSpPr>
          <p:cNvPr id="41" name="TextBox 40">
            <a:extLst>
              <a:ext uri="{FF2B5EF4-FFF2-40B4-BE49-F238E27FC236}">
                <a16:creationId xmlns:a16="http://schemas.microsoft.com/office/drawing/2014/main" id="{43E56C91-BEAA-95E9-996C-D83568A60E8F}"/>
              </a:ext>
            </a:extLst>
          </p:cNvPr>
          <p:cNvSpPr txBox="1"/>
          <p:nvPr/>
        </p:nvSpPr>
        <p:spPr>
          <a:xfrm>
            <a:off x="4963445" y="4762772"/>
            <a:ext cx="1011335" cy="366998"/>
          </a:xfrm>
          <a:prstGeom prst="rect">
            <a:avLst/>
          </a:prstGeom>
          <a:noFill/>
        </p:spPr>
        <p:txBody>
          <a:bodyPr wrap="square" rtlCol="0">
            <a:spAutoFit/>
          </a:bodyPr>
          <a:lstStyle/>
          <a:p>
            <a:r>
              <a:rPr lang="en-US" dirty="0">
                <a:solidFill>
                  <a:schemeClr val="tx1">
                    <a:lumMod val="75000"/>
                    <a:lumOff val="25000"/>
                  </a:schemeClr>
                </a:solidFill>
                <a:latin typeface="Century Gothic" panose="020B0502020202020204" pitchFamily="34" charset="0"/>
              </a:rPr>
              <a:t>2022</a:t>
            </a:r>
          </a:p>
        </p:txBody>
      </p:sp>
      <p:sp>
        <p:nvSpPr>
          <p:cNvPr id="43" name="Rectangle 42">
            <a:extLst>
              <a:ext uri="{FF2B5EF4-FFF2-40B4-BE49-F238E27FC236}">
                <a16:creationId xmlns:a16="http://schemas.microsoft.com/office/drawing/2014/main" id="{C9CA5F73-F454-31B7-8645-3FD0940A3699}"/>
              </a:ext>
            </a:extLst>
          </p:cNvPr>
          <p:cNvSpPr/>
          <p:nvPr/>
        </p:nvSpPr>
        <p:spPr>
          <a:xfrm>
            <a:off x="11034956" y="4583280"/>
            <a:ext cx="864474" cy="169007"/>
          </a:xfrm>
          <a:prstGeom prst="rect">
            <a:avLst/>
          </a:prstGeom>
          <a:solidFill>
            <a:srgbClr val="FFA7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Century Gothic" panose="020B0502020202020204" pitchFamily="34" charset="0"/>
            </a:endParaRPr>
          </a:p>
        </p:txBody>
      </p:sp>
      <p:sp>
        <p:nvSpPr>
          <p:cNvPr id="44" name="TextBox 43">
            <a:extLst>
              <a:ext uri="{FF2B5EF4-FFF2-40B4-BE49-F238E27FC236}">
                <a16:creationId xmlns:a16="http://schemas.microsoft.com/office/drawing/2014/main" id="{8418BD8C-CE56-979D-B0A5-F71C5D28FA1D}"/>
              </a:ext>
            </a:extLst>
          </p:cNvPr>
          <p:cNvSpPr txBox="1"/>
          <p:nvPr/>
        </p:nvSpPr>
        <p:spPr>
          <a:xfrm>
            <a:off x="7358627" y="4764496"/>
            <a:ext cx="1011335" cy="366998"/>
          </a:xfrm>
          <a:prstGeom prst="rect">
            <a:avLst/>
          </a:prstGeom>
          <a:noFill/>
        </p:spPr>
        <p:txBody>
          <a:bodyPr wrap="square" rtlCol="0">
            <a:spAutoFit/>
          </a:bodyPr>
          <a:lstStyle/>
          <a:p>
            <a:r>
              <a:rPr lang="en-US" dirty="0">
                <a:solidFill>
                  <a:schemeClr val="tx1">
                    <a:lumMod val="75000"/>
                    <a:lumOff val="25000"/>
                  </a:schemeClr>
                </a:solidFill>
                <a:latin typeface="Century Gothic" panose="020B0502020202020204" pitchFamily="34" charset="0"/>
              </a:rPr>
              <a:t>2018</a:t>
            </a:r>
          </a:p>
        </p:txBody>
      </p:sp>
      <p:sp>
        <p:nvSpPr>
          <p:cNvPr id="45" name="TextBox 44">
            <a:extLst>
              <a:ext uri="{FF2B5EF4-FFF2-40B4-BE49-F238E27FC236}">
                <a16:creationId xmlns:a16="http://schemas.microsoft.com/office/drawing/2014/main" id="{CA8F9BE0-8276-7BC2-381A-52877BAB3E40}"/>
              </a:ext>
            </a:extLst>
          </p:cNvPr>
          <p:cNvSpPr txBox="1"/>
          <p:nvPr/>
        </p:nvSpPr>
        <p:spPr>
          <a:xfrm>
            <a:off x="8321484" y="4764105"/>
            <a:ext cx="1011335" cy="366998"/>
          </a:xfrm>
          <a:prstGeom prst="rect">
            <a:avLst/>
          </a:prstGeom>
          <a:noFill/>
        </p:spPr>
        <p:txBody>
          <a:bodyPr wrap="square" rtlCol="0">
            <a:spAutoFit/>
          </a:bodyPr>
          <a:lstStyle/>
          <a:p>
            <a:r>
              <a:rPr lang="en-US" dirty="0">
                <a:solidFill>
                  <a:schemeClr val="tx1">
                    <a:lumMod val="75000"/>
                    <a:lumOff val="25000"/>
                  </a:schemeClr>
                </a:solidFill>
                <a:latin typeface="Century Gothic" panose="020B0502020202020204" pitchFamily="34" charset="0"/>
              </a:rPr>
              <a:t>2019</a:t>
            </a:r>
          </a:p>
        </p:txBody>
      </p:sp>
      <p:sp>
        <p:nvSpPr>
          <p:cNvPr id="46" name="TextBox 45">
            <a:extLst>
              <a:ext uri="{FF2B5EF4-FFF2-40B4-BE49-F238E27FC236}">
                <a16:creationId xmlns:a16="http://schemas.microsoft.com/office/drawing/2014/main" id="{9BB3B612-BBC1-F450-3947-CB8914C97B19}"/>
              </a:ext>
            </a:extLst>
          </p:cNvPr>
          <p:cNvSpPr txBox="1"/>
          <p:nvPr/>
        </p:nvSpPr>
        <p:spPr>
          <a:xfrm>
            <a:off x="9268933" y="4759688"/>
            <a:ext cx="1011335" cy="366998"/>
          </a:xfrm>
          <a:prstGeom prst="rect">
            <a:avLst/>
          </a:prstGeom>
          <a:noFill/>
        </p:spPr>
        <p:txBody>
          <a:bodyPr wrap="square" rtlCol="0">
            <a:spAutoFit/>
          </a:bodyPr>
          <a:lstStyle/>
          <a:p>
            <a:r>
              <a:rPr lang="en-US" dirty="0">
                <a:solidFill>
                  <a:schemeClr val="tx1">
                    <a:lumMod val="75000"/>
                    <a:lumOff val="25000"/>
                  </a:schemeClr>
                </a:solidFill>
                <a:latin typeface="Century Gothic" panose="020B0502020202020204" pitchFamily="34" charset="0"/>
              </a:rPr>
              <a:t>2020</a:t>
            </a:r>
          </a:p>
        </p:txBody>
      </p:sp>
      <p:sp>
        <p:nvSpPr>
          <p:cNvPr id="47" name="TextBox 46">
            <a:extLst>
              <a:ext uri="{FF2B5EF4-FFF2-40B4-BE49-F238E27FC236}">
                <a16:creationId xmlns:a16="http://schemas.microsoft.com/office/drawing/2014/main" id="{8136DD8E-D298-EA00-2F70-EA00F6A93676}"/>
              </a:ext>
            </a:extLst>
          </p:cNvPr>
          <p:cNvSpPr txBox="1"/>
          <p:nvPr/>
        </p:nvSpPr>
        <p:spPr>
          <a:xfrm>
            <a:off x="10261169" y="4752287"/>
            <a:ext cx="1011335" cy="366998"/>
          </a:xfrm>
          <a:prstGeom prst="rect">
            <a:avLst/>
          </a:prstGeom>
          <a:noFill/>
        </p:spPr>
        <p:txBody>
          <a:bodyPr wrap="square" rtlCol="0">
            <a:spAutoFit/>
          </a:bodyPr>
          <a:lstStyle/>
          <a:p>
            <a:r>
              <a:rPr lang="en-US" dirty="0">
                <a:solidFill>
                  <a:schemeClr val="tx1">
                    <a:lumMod val="75000"/>
                    <a:lumOff val="25000"/>
                  </a:schemeClr>
                </a:solidFill>
                <a:latin typeface="Century Gothic" panose="020B0502020202020204" pitchFamily="34" charset="0"/>
              </a:rPr>
              <a:t>2021</a:t>
            </a:r>
          </a:p>
        </p:txBody>
      </p:sp>
      <p:sp>
        <p:nvSpPr>
          <p:cNvPr id="48" name="TextBox 47">
            <a:extLst>
              <a:ext uri="{FF2B5EF4-FFF2-40B4-BE49-F238E27FC236}">
                <a16:creationId xmlns:a16="http://schemas.microsoft.com/office/drawing/2014/main" id="{E06F5168-B287-4346-C99F-9BFFB6D61568}"/>
              </a:ext>
            </a:extLst>
          </p:cNvPr>
          <p:cNvSpPr txBox="1"/>
          <p:nvPr/>
        </p:nvSpPr>
        <p:spPr>
          <a:xfrm>
            <a:off x="11182578" y="4763565"/>
            <a:ext cx="1011335" cy="366998"/>
          </a:xfrm>
          <a:prstGeom prst="rect">
            <a:avLst/>
          </a:prstGeom>
          <a:noFill/>
        </p:spPr>
        <p:txBody>
          <a:bodyPr wrap="square" rtlCol="0">
            <a:spAutoFit/>
          </a:bodyPr>
          <a:lstStyle/>
          <a:p>
            <a:r>
              <a:rPr lang="en-US" dirty="0">
                <a:solidFill>
                  <a:srgbClr val="3F3F3F"/>
                </a:solidFill>
                <a:latin typeface="Century Gothic" panose="020B0502020202020204" pitchFamily="34" charset="0"/>
              </a:rPr>
              <a:t>2022</a:t>
            </a:r>
          </a:p>
        </p:txBody>
      </p:sp>
      <p:sp>
        <p:nvSpPr>
          <p:cNvPr id="49" name="TextBox 48">
            <a:extLst>
              <a:ext uri="{FF2B5EF4-FFF2-40B4-BE49-F238E27FC236}">
                <a16:creationId xmlns:a16="http://schemas.microsoft.com/office/drawing/2014/main" id="{A1C936AC-02FC-8849-F076-049EEC276525}"/>
              </a:ext>
            </a:extLst>
          </p:cNvPr>
          <p:cNvSpPr txBox="1"/>
          <p:nvPr/>
        </p:nvSpPr>
        <p:spPr>
          <a:xfrm>
            <a:off x="6428372" y="4752287"/>
            <a:ext cx="1011335" cy="366998"/>
          </a:xfrm>
          <a:prstGeom prst="rect">
            <a:avLst/>
          </a:prstGeom>
          <a:noFill/>
        </p:spPr>
        <p:txBody>
          <a:bodyPr wrap="square" rtlCol="0">
            <a:spAutoFit/>
          </a:bodyPr>
          <a:lstStyle/>
          <a:p>
            <a:r>
              <a:rPr lang="en-US" dirty="0">
                <a:solidFill>
                  <a:schemeClr val="tx1">
                    <a:lumMod val="75000"/>
                    <a:lumOff val="25000"/>
                  </a:schemeClr>
                </a:solidFill>
                <a:latin typeface="Century Gothic" panose="020B0502020202020204" pitchFamily="34" charset="0"/>
              </a:rPr>
              <a:t>2017</a:t>
            </a:r>
          </a:p>
        </p:txBody>
      </p:sp>
      <p:sp>
        <p:nvSpPr>
          <p:cNvPr id="50" name="TextBox 49">
            <a:extLst>
              <a:ext uri="{FF2B5EF4-FFF2-40B4-BE49-F238E27FC236}">
                <a16:creationId xmlns:a16="http://schemas.microsoft.com/office/drawing/2014/main" id="{DE8D9841-DE37-DADB-73F2-DD6CBF9434BB}"/>
              </a:ext>
            </a:extLst>
          </p:cNvPr>
          <p:cNvSpPr txBox="1"/>
          <p:nvPr/>
        </p:nvSpPr>
        <p:spPr>
          <a:xfrm>
            <a:off x="5984242" y="5118897"/>
            <a:ext cx="5566751" cy="1600438"/>
          </a:xfrm>
          <a:prstGeom prst="rect">
            <a:avLst/>
          </a:prstGeom>
          <a:noFill/>
        </p:spPr>
        <p:txBody>
          <a:bodyPr wrap="square" lIns="91440" tIns="45720" rIns="91440" bIns="45720" rtlCol="0" anchor="t">
            <a:spAutoFit/>
          </a:bodyPr>
          <a:lstStyle/>
          <a:p>
            <a:pPr marL="342900" indent="-342900">
              <a:buClr>
                <a:srgbClr val="5372B3"/>
              </a:buClr>
              <a:buFont typeface="Webdings" panose="05030102010509060703" pitchFamily="18" charset="2"/>
              <a:buChar char="4"/>
            </a:pPr>
            <a:r>
              <a:rPr lang="en-US" sz="2000" dirty="0">
                <a:solidFill>
                  <a:srgbClr val="3F3F3F"/>
                </a:solidFill>
                <a:latin typeface="Century Gothic"/>
              </a:rPr>
              <a:t>Construction of airport skewed overall change measurements</a:t>
            </a:r>
          </a:p>
          <a:p>
            <a:pPr marL="342900" indent="-342900">
              <a:buClr>
                <a:srgbClr val="5372B3"/>
              </a:buClr>
              <a:buFont typeface="Webdings" panose="05030102010509060703" pitchFamily="18" charset="2"/>
              <a:buChar char="4"/>
            </a:pPr>
            <a:r>
              <a:rPr lang="en-US" sz="2000" dirty="0">
                <a:solidFill>
                  <a:srgbClr val="3F3F3F"/>
                </a:solidFill>
                <a:latin typeface="Century Gothic"/>
              </a:rPr>
              <a:t>High level of human development prevented erosion in some areas</a:t>
            </a:r>
          </a:p>
          <a:p>
            <a:pPr marL="285750" indent="-285750">
              <a:buClr>
                <a:srgbClr val="5372B3"/>
              </a:buClr>
              <a:buFont typeface="Webdings" panose="05030102010509060703" pitchFamily="18" charset="2"/>
              <a:buChar char="4"/>
            </a:pPr>
            <a:endParaRPr lang="en-US" dirty="0">
              <a:solidFill>
                <a:srgbClr val="3F3F3F"/>
              </a:solidFill>
            </a:endParaRPr>
          </a:p>
        </p:txBody>
      </p:sp>
      <p:sp>
        <p:nvSpPr>
          <p:cNvPr id="42" name="TextBox 41">
            <a:extLst>
              <a:ext uri="{FF2B5EF4-FFF2-40B4-BE49-F238E27FC236}">
                <a16:creationId xmlns:a16="http://schemas.microsoft.com/office/drawing/2014/main" id="{3C7E317D-8909-4729-A30D-87F756512FDF}"/>
              </a:ext>
            </a:extLst>
          </p:cNvPr>
          <p:cNvSpPr txBox="1"/>
          <p:nvPr/>
        </p:nvSpPr>
        <p:spPr>
          <a:xfrm>
            <a:off x="123240" y="6448438"/>
            <a:ext cx="2517639" cy="230832"/>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900" dirty="0">
                <a:solidFill>
                  <a:schemeClr val="tx1">
                    <a:lumMod val="75000"/>
                    <a:lumOff val="25000"/>
                  </a:schemeClr>
                </a:solidFill>
                <a:latin typeface="Century Gothic"/>
                <a:ea typeface="Calibri"/>
                <a:cs typeface="Calibri"/>
              </a:rPr>
              <a:t>Image Credits: Google Satellite </a:t>
            </a:r>
            <a:r>
              <a:rPr lang="en-US" sz="900" dirty="0" err="1">
                <a:solidFill>
                  <a:schemeClr val="tx1">
                    <a:lumMod val="75000"/>
                    <a:lumOff val="25000"/>
                  </a:schemeClr>
                </a:solidFill>
                <a:latin typeface="Century Gothic"/>
                <a:ea typeface="Calibri"/>
                <a:cs typeface="Calibri"/>
              </a:rPr>
              <a:t>Basemap</a:t>
            </a:r>
            <a:endParaRPr lang="en-US" sz="900" dirty="0">
              <a:solidFill>
                <a:schemeClr val="tx1">
                  <a:lumMod val="75000"/>
                  <a:lumOff val="25000"/>
                </a:schemeClr>
              </a:solidFill>
              <a:latin typeface="Century Gothic"/>
              <a:ea typeface="Calibri"/>
              <a:cs typeface="Calibri"/>
            </a:endParaRPr>
          </a:p>
        </p:txBody>
      </p:sp>
    </p:spTree>
    <p:extLst>
      <p:ext uri="{BB962C8B-B14F-4D97-AF65-F5344CB8AC3E}">
        <p14:creationId xmlns:p14="http://schemas.microsoft.com/office/powerpoint/2010/main" val="38112520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D7D0163-EC70-5F8C-0D4F-AEF9A7F174D2}"/>
              </a:ext>
            </a:extLst>
          </p:cNvPr>
          <p:cNvSpPr txBox="1"/>
          <p:nvPr/>
        </p:nvSpPr>
        <p:spPr>
          <a:xfrm>
            <a:off x="1134777" y="172043"/>
            <a:ext cx="10695017" cy="707886"/>
          </a:xfrm>
          <a:prstGeom prst="rect">
            <a:avLst/>
          </a:prstGeom>
          <a:noFill/>
        </p:spPr>
        <p:txBody>
          <a:bodyPr wrap="square" lIns="91440" tIns="45720" rIns="91440" bIns="45720" rtlCol="0" anchor="t">
            <a:spAutoFit/>
          </a:bodyPr>
          <a:lstStyle/>
          <a:p>
            <a:pPr algn="ctr"/>
            <a:r>
              <a:rPr lang="en-US" sz="4000" b="1" dirty="0">
                <a:solidFill>
                  <a:srgbClr val="5372B3"/>
                </a:solidFill>
                <a:latin typeface="Century Gothic" panose="020B0502020202020204" pitchFamily="34" charset="0"/>
              </a:rPr>
              <a:t>Results: Shoreline Change</a:t>
            </a:r>
          </a:p>
        </p:txBody>
      </p:sp>
      <p:graphicFrame>
        <p:nvGraphicFramePr>
          <p:cNvPr id="5" name="Chart 4">
            <a:extLst>
              <a:ext uri="{FF2B5EF4-FFF2-40B4-BE49-F238E27FC236}">
                <a16:creationId xmlns:a16="http://schemas.microsoft.com/office/drawing/2014/main" id="{817A73F6-9CF2-CA76-BF93-EB7A65543939}"/>
              </a:ext>
            </a:extLst>
          </p:cNvPr>
          <p:cNvGraphicFramePr>
            <a:graphicFrameLocks/>
          </p:cNvGraphicFramePr>
          <p:nvPr>
            <p:extLst>
              <p:ext uri="{D42A27DB-BD31-4B8C-83A1-F6EECF244321}">
                <p14:modId xmlns:p14="http://schemas.microsoft.com/office/powerpoint/2010/main" val="1321589435"/>
              </p:ext>
            </p:extLst>
          </p:nvPr>
        </p:nvGraphicFramePr>
        <p:xfrm>
          <a:off x="308854" y="3526691"/>
          <a:ext cx="4572000" cy="274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hart 8">
            <a:extLst>
              <a:ext uri="{FF2B5EF4-FFF2-40B4-BE49-F238E27FC236}">
                <a16:creationId xmlns:a16="http://schemas.microsoft.com/office/drawing/2014/main" id="{204EC180-795D-511A-CBCD-C517CEC311EB}"/>
              </a:ext>
            </a:extLst>
          </p:cNvPr>
          <p:cNvGraphicFramePr>
            <a:graphicFrameLocks/>
          </p:cNvGraphicFramePr>
          <p:nvPr>
            <p:extLst>
              <p:ext uri="{D42A27DB-BD31-4B8C-83A1-F6EECF244321}">
                <p14:modId xmlns:p14="http://schemas.microsoft.com/office/powerpoint/2010/main" val="4283385284"/>
              </p:ext>
            </p:extLst>
          </p:nvPr>
        </p:nvGraphicFramePr>
        <p:xfrm>
          <a:off x="7311771" y="817412"/>
          <a:ext cx="4775947" cy="2743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4" name="Chart 13">
            <a:extLst>
              <a:ext uri="{FF2B5EF4-FFF2-40B4-BE49-F238E27FC236}">
                <a16:creationId xmlns:a16="http://schemas.microsoft.com/office/drawing/2014/main" id="{913FDA1C-3B4A-6053-3766-DD24E364BC16}"/>
              </a:ext>
            </a:extLst>
          </p:cNvPr>
          <p:cNvGraphicFramePr>
            <a:graphicFrameLocks/>
          </p:cNvGraphicFramePr>
          <p:nvPr>
            <p:extLst>
              <p:ext uri="{D42A27DB-BD31-4B8C-83A1-F6EECF244321}">
                <p14:modId xmlns:p14="http://schemas.microsoft.com/office/powerpoint/2010/main" val="427745496"/>
              </p:ext>
            </p:extLst>
          </p:nvPr>
        </p:nvGraphicFramePr>
        <p:xfrm>
          <a:off x="104282" y="874802"/>
          <a:ext cx="4572000" cy="2743200"/>
        </p:xfrm>
        <a:graphic>
          <a:graphicData uri="http://schemas.openxmlformats.org/drawingml/2006/chart">
            <c:chart xmlns:c="http://schemas.openxmlformats.org/drawingml/2006/chart" xmlns:r="http://schemas.openxmlformats.org/officeDocument/2006/relationships" r:id="rId5"/>
          </a:graphicData>
        </a:graphic>
      </p:graphicFrame>
      <p:sp>
        <p:nvSpPr>
          <p:cNvPr id="3" name="TextBox 2">
            <a:extLst>
              <a:ext uri="{FF2B5EF4-FFF2-40B4-BE49-F238E27FC236}">
                <a16:creationId xmlns:a16="http://schemas.microsoft.com/office/drawing/2014/main" id="{4EB07816-0F6F-CFB3-1E76-AB128057CF36}"/>
              </a:ext>
            </a:extLst>
          </p:cNvPr>
          <p:cNvSpPr txBox="1"/>
          <p:nvPr/>
        </p:nvSpPr>
        <p:spPr>
          <a:xfrm>
            <a:off x="123043" y="4018307"/>
            <a:ext cx="596894" cy="2125775"/>
          </a:xfrm>
          <a:prstGeom prst="rect">
            <a:avLst/>
          </a:prstGeom>
          <a:noFill/>
        </p:spPr>
        <p:txBody>
          <a:bodyPr wrap="square" rtlCol="0">
            <a:spAutoFit/>
          </a:bodyPr>
          <a:lstStyle/>
          <a:p>
            <a:pPr algn="r">
              <a:lnSpc>
                <a:spcPct val="160000"/>
              </a:lnSpc>
            </a:pPr>
            <a:r>
              <a:rPr lang="en-US" sz="1050" dirty="0">
                <a:solidFill>
                  <a:schemeClr val="tx1">
                    <a:lumMod val="75000"/>
                    <a:lumOff val="25000"/>
                  </a:schemeClr>
                </a:solidFill>
                <a:latin typeface="Century Gothic" panose="020B0502020202020204" pitchFamily="34" charset="0"/>
              </a:rPr>
              <a:t>0.02</a:t>
            </a:r>
          </a:p>
          <a:p>
            <a:pPr algn="r">
              <a:lnSpc>
                <a:spcPct val="160000"/>
              </a:lnSpc>
            </a:pPr>
            <a:r>
              <a:rPr lang="en-US" sz="1050" dirty="0">
                <a:solidFill>
                  <a:schemeClr val="tx1">
                    <a:lumMod val="75000"/>
                    <a:lumOff val="25000"/>
                  </a:schemeClr>
                </a:solidFill>
                <a:latin typeface="Century Gothic" panose="020B0502020202020204" pitchFamily="34" charset="0"/>
              </a:rPr>
              <a:t>0.01</a:t>
            </a:r>
          </a:p>
          <a:p>
            <a:pPr algn="r">
              <a:lnSpc>
                <a:spcPct val="160000"/>
              </a:lnSpc>
            </a:pPr>
            <a:r>
              <a:rPr lang="en-US" sz="1050" dirty="0">
                <a:solidFill>
                  <a:schemeClr val="tx1">
                    <a:lumMod val="75000"/>
                    <a:lumOff val="25000"/>
                  </a:schemeClr>
                </a:solidFill>
                <a:latin typeface="Century Gothic" panose="020B0502020202020204" pitchFamily="34" charset="0"/>
              </a:rPr>
              <a:t>0</a:t>
            </a:r>
          </a:p>
          <a:p>
            <a:pPr algn="r">
              <a:lnSpc>
                <a:spcPct val="160000"/>
              </a:lnSpc>
            </a:pPr>
            <a:r>
              <a:rPr lang="en-US" sz="1050" dirty="0">
                <a:solidFill>
                  <a:schemeClr val="tx1">
                    <a:lumMod val="75000"/>
                    <a:lumOff val="25000"/>
                  </a:schemeClr>
                </a:solidFill>
                <a:latin typeface="Century Gothic" panose="020B0502020202020204" pitchFamily="34" charset="0"/>
              </a:rPr>
              <a:t>-0.01</a:t>
            </a:r>
          </a:p>
          <a:p>
            <a:pPr algn="r">
              <a:lnSpc>
                <a:spcPct val="160000"/>
              </a:lnSpc>
            </a:pPr>
            <a:r>
              <a:rPr lang="en-US" sz="1050" dirty="0">
                <a:solidFill>
                  <a:schemeClr val="tx1">
                    <a:lumMod val="75000"/>
                    <a:lumOff val="25000"/>
                  </a:schemeClr>
                </a:solidFill>
                <a:latin typeface="Century Gothic" panose="020B0502020202020204" pitchFamily="34" charset="0"/>
              </a:rPr>
              <a:t>-0.02</a:t>
            </a:r>
          </a:p>
          <a:p>
            <a:pPr algn="r">
              <a:lnSpc>
                <a:spcPct val="160000"/>
              </a:lnSpc>
            </a:pPr>
            <a:r>
              <a:rPr lang="en-US" sz="1050" dirty="0">
                <a:solidFill>
                  <a:schemeClr val="tx1">
                    <a:lumMod val="75000"/>
                    <a:lumOff val="25000"/>
                  </a:schemeClr>
                </a:solidFill>
                <a:latin typeface="Century Gothic" panose="020B0502020202020204" pitchFamily="34" charset="0"/>
              </a:rPr>
              <a:t>-0.03</a:t>
            </a:r>
          </a:p>
          <a:p>
            <a:pPr algn="r">
              <a:lnSpc>
                <a:spcPct val="160000"/>
              </a:lnSpc>
            </a:pPr>
            <a:r>
              <a:rPr lang="en-US" sz="1050" dirty="0">
                <a:solidFill>
                  <a:schemeClr val="tx1">
                    <a:lumMod val="75000"/>
                    <a:lumOff val="25000"/>
                  </a:schemeClr>
                </a:solidFill>
                <a:latin typeface="Century Gothic" panose="020B0502020202020204" pitchFamily="34" charset="0"/>
              </a:rPr>
              <a:t>-0.04</a:t>
            </a:r>
          </a:p>
          <a:p>
            <a:pPr algn="r">
              <a:lnSpc>
                <a:spcPct val="160000"/>
              </a:lnSpc>
            </a:pPr>
            <a:r>
              <a:rPr lang="en-US" sz="1050" dirty="0">
                <a:solidFill>
                  <a:schemeClr val="tx1">
                    <a:lumMod val="75000"/>
                    <a:lumOff val="25000"/>
                  </a:schemeClr>
                </a:solidFill>
                <a:latin typeface="Century Gothic" panose="020B0502020202020204" pitchFamily="34" charset="0"/>
              </a:rPr>
              <a:t>-0.05</a:t>
            </a:r>
          </a:p>
        </p:txBody>
      </p:sp>
      <p:sp>
        <p:nvSpPr>
          <p:cNvPr id="6" name="TextBox 5">
            <a:extLst>
              <a:ext uri="{FF2B5EF4-FFF2-40B4-BE49-F238E27FC236}">
                <a16:creationId xmlns:a16="http://schemas.microsoft.com/office/drawing/2014/main" id="{0B2F9B59-5FF8-C20A-2A99-01CCB48B9172}"/>
              </a:ext>
            </a:extLst>
          </p:cNvPr>
          <p:cNvSpPr txBox="1"/>
          <p:nvPr/>
        </p:nvSpPr>
        <p:spPr>
          <a:xfrm>
            <a:off x="762823" y="3857672"/>
            <a:ext cx="900603" cy="246221"/>
          </a:xfrm>
          <a:prstGeom prst="rect">
            <a:avLst/>
          </a:prstGeom>
          <a:noFill/>
        </p:spPr>
        <p:txBody>
          <a:bodyPr wrap="square" rtlCol="0">
            <a:spAutoFit/>
          </a:bodyPr>
          <a:lstStyle/>
          <a:p>
            <a:pPr algn="ctr"/>
            <a:r>
              <a:rPr lang="en-US" sz="1000" dirty="0">
                <a:solidFill>
                  <a:schemeClr val="tx1">
                    <a:lumMod val="75000"/>
                    <a:lumOff val="25000"/>
                  </a:schemeClr>
                </a:solidFill>
                <a:latin typeface="Century Gothic" panose="020B0502020202020204" pitchFamily="34" charset="0"/>
              </a:rPr>
              <a:t>2018-2019</a:t>
            </a:r>
          </a:p>
        </p:txBody>
      </p:sp>
      <p:sp>
        <p:nvSpPr>
          <p:cNvPr id="21" name="TextBox 20">
            <a:extLst>
              <a:ext uri="{FF2B5EF4-FFF2-40B4-BE49-F238E27FC236}">
                <a16:creationId xmlns:a16="http://schemas.microsoft.com/office/drawing/2014/main" id="{ED3C3EA3-DA3F-207D-9C4B-5C75D4B265A2}"/>
              </a:ext>
            </a:extLst>
          </p:cNvPr>
          <p:cNvSpPr txBox="1"/>
          <p:nvPr/>
        </p:nvSpPr>
        <p:spPr>
          <a:xfrm>
            <a:off x="7366444" y="1116926"/>
            <a:ext cx="596894" cy="2012667"/>
          </a:xfrm>
          <a:prstGeom prst="rect">
            <a:avLst/>
          </a:prstGeom>
          <a:noFill/>
        </p:spPr>
        <p:txBody>
          <a:bodyPr wrap="square" lIns="91440" tIns="45720" rIns="91440" bIns="45720" rtlCol="0" anchor="t">
            <a:spAutoFit/>
          </a:bodyPr>
          <a:lstStyle/>
          <a:p>
            <a:pPr>
              <a:lnSpc>
                <a:spcPct val="120000"/>
              </a:lnSpc>
            </a:pPr>
            <a:r>
              <a:rPr lang="en-US" sz="1050" dirty="0">
                <a:solidFill>
                  <a:schemeClr val="tx1">
                    <a:lumMod val="75000"/>
                    <a:lumOff val="25000"/>
                  </a:schemeClr>
                </a:solidFill>
                <a:latin typeface="Century Gothic"/>
              </a:rPr>
              <a:t>1.4</a:t>
            </a:r>
            <a:endParaRPr lang="en-US" sz="1050" dirty="0">
              <a:solidFill>
                <a:schemeClr val="tx1">
                  <a:lumMod val="75000"/>
                  <a:lumOff val="25000"/>
                </a:schemeClr>
              </a:solidFill>
              <a:latin typeface="Century Gothic" panose="020B0502020202020204" pitchFamily="34" charset="0"/>
            </a:endParaRPr>
          </a:p>
          <a:p>
            <a:pPr>
              <a:lnSpc>
                <a:spcPct val="120000"/>
              </a:lnSpc>
            </a:pPr>
            <a:r>
              <a:rPr lang="en-US" sz="1050" dirty="0">
                <a:solidFill>
                  <a:schemeClr val="tx1">
                    <a:lumMod val="75000"/>
                    <a:lumOff val="25000"/>
                  </a:schemeClr>
                </a:solidFill>
                <a:latin typeface="Century Gothic"/>
              </a:rPr>
              <a:t>1.3</a:t>
            </a:r>
            <a:endParaRPr lang="en-US" sz="1050" dirty="0">
              <a:solidFill>
                <a:schemeClr val="tx1">
                  <a:lumMod val="75000"/>
                  <a:lumOff val="25000"/>
                </a:schemeClr>
              </a:solidFill>
              <a:latin typeface="Century Gothic" panose="020B0502020202020204" pitchFamily="34" charset="0"/>
            </a:endParaRPr>
          </a:p>
          <a:p>
            <a:pPr>
              <a:lnSpc>
                <a:spcPct val="120000"/>
              </a:lnSpc>
            </a:pPr>
            <a:r>
              <a:rPr lang="en-US" sz="1050" dirty="0">
                <a:solidFill>
                  <a:schemeClr val="tx1">
                    <a:lumMod val="75000"/>
                    <a:lumOff val="25000"/>
                  </a:schemeClr>
                </a:solidFill>
                <a:latin typeface="Century Gothic"/>
              </a:rPr>
              <a:t>1.2</a:t>
            </a:r>
            <a:endParaRPr lang="en-US" sz="1050" dirty="0">
              <a:solidFill>
                <a:schemeClr val="tx1">
                  <a:lumMod val="75000"/>
                  <a:lumOff val="25000"/>
                </a:schemeClr>
              </a:solidFill>
              <a:latin typeface="Century Gothic" panose="020B0502020202020204" pitchFamily="34" charset="0"/>
            </a:endParaRPr>
          </a:p>
          <a:p>
            <a:pPr>
              <a:lnSpc>
                <a:spcPct val="120000"/>
              </a:lnSpc>
            </a:pPr>
            <a:r>
              <a:rPr lang="en-US" sz="1050" dirty="0">
                <a:solidFill>
                  <a:schemeClr val="tx1">
                    <a:lumMod val="75000"/>
                    <a:lumOff val="25000"/>
                  </a:schemeClr>
                </a:solidFill>
                <a:latin typeface="Century Gothic"/>
              </a:rPr>
              <a:t>1.1</a:t>
            </a:r>
            <a:endParaRPr lang="en-US" sz="1050" dirty="0">
              <a:solidFill>
                <a:schemeClr val="tx1">
                  <a:lumMod val="75000"/>
                  <a:lumOff val="25000"/>
                </a:schemeClr>
              </a:solidFill>
              <a:latin typeface="Century Gothic" panose="020B0502020202020204" pitchFamily="34" charset="0"/>
            </a:endParaRPr>
          </a:p>
          <a:p>
            <a:pPr>
              <a:lnSpc>
                <a:spcPct val="120000"/>
              </a:lnSpc>
            </a:pPr>
            <a:r>
              <a:rPr lang="en-US" sz="1050" dirty="0">
                <a:solidFill>
                  <a:schemeClr val="tx1">
                    <a:lumMod val="75000"/>
                    <a:lumOff val="25000"/>
                  </a:schemeClr>
                </a:solidFill>
                <a:latin typeface="Century Gothic"/>
              </a:rPr>
              <a:t>1.0</a:t>
            </a:r>
            <a:endParaRPr lang="en-US" sz="1050" dirty="0">
              <a:solidFill>
                <a:schemeClr val="tx1">
                  <a:lumMod val="75000"/>
                  <a:lumOff val="25000"/>
                </a:schemeClr>
              </a:solidFill>
              <a:latin typeface="Century Gothic" panose="020B0502020202020204" pitchFamily="34" charset="0"/>
            </a:endParaRPr>
          </a:p>
          <a:p>
            <a:pPr>
              <a:lnSpc>
                <a:spcPct val="120000"/>
              </a:lnSpc>
            </a:pPr>
            <a:r>
              <a:rPr lang="en-US" sz="1050" dirty="0">
                <a:solidFill>
                  <a:schemeClr val="tx1">
                    <a:lumMod val="75000"/>
                    <a:lumOff val="25000"/>
                  </a:schemeClr>
                </a:solidFill>
                <a:latin typeface="Century Gothic"/>
              </a:rPr>
              <a:t>0.9</a:t>
            </a:r>
            <a:endParaRPr lang="en-US" sz="1050" dirty="0">
              <a:solidFill>
                <a:schemeClr val="tx1">
                  <a:lumMod val="75000"/>
                  <a:lumOff val="25000"/>
                </a:schemeClr>
              </a:solidFill>
              <a:latin typeface="Century Gothic" panose="020B0502020202020204" pitchFamily="34" charset="0"/>
            </a:endParaRPr>
          </a:p>
          <a:p>
            <a:pPr>
              <a:lnSpc>
                <a:spcPct val="120000"/>
              </a:lnSpc>
            </a:pPr>
            <a:r>
              <a:rPr lang="en-US" sz="1050" dirty="0">
                <a:solidFill>
                  <a:schemeClr val="tx1">
                    <a:lumMod val="75000"/>
                    <a:lumOff val="25000"/>
                  </a:schemeClr>
                </a:solidFill>
                <a:latin typeface="Century Gothic"/>
              </a:rPr>
              <a:t>0.8</a:t>
            </a:r>
            <a:endParaRPr lang="en-US" sz="1050" dirty="0">
              <a:solidFill>
                <a:schemeClr val="tx1">
                  <a:lumMod val="75000"/>
                  <a:lumOff val="25000"/>
                </a:schemeClr>
              </a:solidFill>
              <a:latin typeface="Century Gothic" panose="020B0502020202020204" pitchFamily="34" charset="0"/>
            </a:endParaRPr>
          </a:p>
          <a:p>
            <a:pPr>
              <a:lnSpc>
                <a:spcPct val="120000"/>
              </a:lnSpc>
            </a:pPr>
            <a:r>
              <a:rPr lang="en-US" sz="1050" dirty="0">
                <a:solidFill>
                  <a:schemeClr val="tx1">
                    <a:lumMod val="75000"/>
                    <a:lumOff val="25000"/>
                  </a:schemeClr>
                </a:solidFill>
                <a:latin typeface="Century Gothic"/>
              </a:rPr>
              <a:t>0.7</a:t>
            </a:r>
            <a:endParaRPr lang="en-US" sz="1050" dirty="0">
              <a:solidFill>
                <a:schemeClr val="tx1">
                  <a:lumMod val="75000"/>
                  <a:lumOff val="25000"/>
                </a:schemeClr>
              </a:solidFill>
              <a:latin typeface="Century Gothic" panose="020B0502020202020204" pitchFamily="34" charset="0"/>
            </a:endParaRPr>
          </a:p>
          <a:p>
            <a:pPr>
              <a:lnSpc>
                <a:spcPct val="120000"/>
              </a:lnSpc>
            </a:pPr>
            <a:r>
              <a:rPr lang="en-US" sz="1050" dirty="0">
                <a:solidFill>
                  <a:schemeClr val="tx1">
                    <a:lumMod val="75000"/>
                    <a:lumOff val="25000"/>
                  </a:schemeClr>
                </a:solidFill>
                <a:latin typeface="Century Gothic"/>
              </a:rPr>
              <a:t>0.6</a:t>
            </a:r>
            <a:endParaRPr lang="en-US" sz="1050" dirty="0">
              <a:solidFill>
                <a:schemeClr val="tx1">
                  <a:lumMod val="75000"/>
                  <a:lumOff val="25000"/>
                </a:schemeClr>
              </a:solidFill>
              <a:latin typeface="Century Gothic" panose="020B0502020202020204" pitchFamily="34" charset="0"/>
            </a:endParaRPr>
          </a:p>
          <a:p>
            <a:pPr>
              <a:lnSpc>
                <a:spcPct val="120000"/>
              </a:lnSpc>
            </a:pPr>
            <a:r>
              <a:rPr lang="en-US" sz="1050" dirty="0">
                <a:solidFill>
                  <a:schemeClr val="tx1">
                    <a:lumMod val="75000"/>
                    <a:lumOff val="25000"/>
                  </a:schemeClr>
                </a:solidFill>
                <a:latin typeface="Century Gothic"/>
              </a:rPr>
              <a:t>0.5</a:t>
            </a:r>
            <a:endParaRPr lang="en-US" sz="1050" dirty="0">
              <a:solidFill>
                <a:schemeClr val="tx1">
                  <a:lumMod val="75000"/>
                  <a:lumOff val="25000"/>
                </a:schemeClr>
              </a:solidFill>
              <a:latin typeface="Century Gothic" panose="020B0502020202020204" pitchFamily="34" charset="0"/>
            </a:endParaRPr>
          </a:p>
        </p:txBody>
      </p:sp>
      <p:sp>
        <p:nvSpPr>
          <p:cNvPr id="13" name="TextBox 12">
            <a:extLst>
              <a:ext uri="{FF2B5EF4-FFF2-40B4-BE49-F238E27FC236}">
                <a16:creationId xmlns:a16="http://schemas.microsoft.com/office/drawing/2014/main" id="{5F5E4DCB-0032-F9F1-2FF7-75A6325541E8}"/>
              </a:ext>
            </a:extLst>
          </p:cNvPr>
          <p:cNvSpPr txBox="1"/>
          <p:nvPr/>
        </p:nvSpPr>
        <p:spPr>
          <a:xfrm>
            <a:off x="202942" y="1188706"/>
            <a:ext cx="548640" cy="2000612"/>
          </a:xfrm>
          <a:prstGeom prst="rect">
            <a:avLst/>
          </a:prstGeom>
          <a:noFill/>
        </p:spPr>
        <p:txBody>
          <a:bodyPr wrap="square" rtlCol="0">
            <a:spAutoFit/>
          </a:bodyPr>
          <a:lstStyle/>
          <a:p>
            <a:pPr algn="r">
              <a:lnSpc>
                <a:spcPct val="150000"/>
              </a:lnSpc>
            </a:pPr>
            <a:r>
              <a:rPr lang="en-US" sz="1050" dirty="0">
                <a:solidFill>
                  <a:schemeClr val="tx1">
                    <a:lumMod val="75000"/>
                    <a:lumOff val="25000"/>
                  </a:schemeClr>
                </a:solidFill>
                <a:latin typeface="Century Gothic" panose="020B0502020202020204" pitchFamily="34" charset="0"/>
              </a:rPr>
              <a:t>1.28</a:t>
            </a:r>
          </a:p>
          <a:p>
            <a:pPr algn="r">
              <a:lnSpc>
                <a:spcPct val="150000"/>
              </a:lnSpc>
            </a:pPr>
            <a:r>
              <a:rPr lang="en-US" sz="1050" dirty="0">
                <a:solidFill>
                  <a:schemeClr val="tx1">
                    <a:lumMod val="75000"/>
                    <a:lumOff val="25000"/>
                  </a:schemeClr>
                </a:solidFill>
                <a:latin typeface="Century Gothic" panose="020B0502020202020204" pitchFamily="34" charset="0"/>
              </a:rPr>
              <a:t>1.26</a:t>
            </a:r>
          </a:p>
          <a:p>
            <a:pPr algn="r">
              <a:lnSpc>
                <a:spcPct val="150000"/>
              </a:lnSpc>
            </a:pPr>
            <a:r>
              <a:rPr lang="en-US" sz="1050" dirty="0">
                <a:solidFill>
                  <a:schemeClr val="tx1">
                    <a:lumMod val="75000"/>
                    <a:lumOff val="25000"/>
                  </a:schemeClr>
                </a:solidFill>
                <a:latin typeface="Century Gothic" panose="020B0502020202020204" pitchFamily="34" charset="0"/>
              </a:rPr>
              <a:t>1.24</a:t>
            </a:r>
          </a:p>
          <a:p>
            <a:pPr algn="r">
              <a:lnSpc>
                <a:spcPct val="150000"/>
              </a:lnSpc>
            </a:pPr>
            <a:r>
              <a:rPr lang="en-US" sz="1050" dirty="0">
                <a:solidFill>
                  <a:schemeClr val="tx1">
                    <a:lumMod val="75000"/>
                    <a:lumOff val="25000"/>
                  </a:schemeClr>
                </a:solidFill>
                <a:latin typeface="Century Gothic" panose="020B0502020202020204" pitchFamily="34" charset="0"/>
              </a:rPr>
              <a:t>1.22</a:t>
            </a:r>
          </a:p>
          <a:p>
            <a:pPr algn="r">
              <a:lnSpc>
                <a:spcPct val="150000"/>
              </a:lnSpc>
            </a:pPr>
            <a:r>
              <a:rPr lang="en-US" sz="1050" dirty="0">
                <a:solidFill>
                  <a:schemeClr val="tx1">
                    <a:lumMod val="75000"/>
                    <a:lumOff val="25000"/>
                  </a:schemeClr>
                </a:solidFill>
                <a:latin typeface="Century Gothic" panose="020B0502020202020204" pitchFamily="34" charset="0"/>
              </a:rPr>
              <a:t>1.2</a:t>
            </a:r>
          </a:p>
          <a:p>
            <a:pPr algn="r">
              <a:lnSpc>
                <a:spcPct val="150000"/>
              </a:lnSpc>
            </a:pPr>
            <a:r>
              <a:rPr lang="en-US" sz="1050" dirty="0">
                <a:solidFill>
                  <a:schemeClr val="tx1">
                    <a:lumMod val="75000"/>
                    <a:lumOff val="25000"/>
                  </a:schemeClr>
                </a:solidFill>
                <a:latin typeface="Century Gothic" panose="020B0502020202020204" pitchFamily="34" charset="0"/>
              </a:rPr>
              <a:t>1.18</a:t>
            </a:r>
          </a:p>
          <a:p>
            <a:pPr algn="r">
              <a:lnSpc>
                <a:spcPct val="150000"/>
              </a:lnSpc>
            </a:pPr>
            <a:r>
              <a:rPr lang="en-US" sz="1050" dirty="0">
                <a:solidFill>
                  <a:schemeClr val="tx1">
                    <a:lumMod val="75000"/>
                    <a:lumOff val="25000"/>
                  </a:schemeClr>
                </a:solidFill>
                <a:latin typeface="Century Gothic" panose="020B0502020202020204" pitchFamily="34" charset="0"/>
              </a:rPr>
              <a:t>1.16</a:t>
            </a:r>
          </a:p>
          <a:p>
            <a:pPr algn="r">
              <a:lnSpc>
                <a:spcPct val="150000"/>
              </a:lnSpc>
            </a:pPr>
            <a:r>
              <a:rPr lang="en-US" sz="1050" dirty="0">
                <a:solidFill>
                  <a:schemeClr val="tx1">
                    <a:lumMod val="75000"/>
                    <a:lumOff val="25000"/>
                  </a:schemeClr>
                </a:solidFill>
                <a:latin typeface="Century Gothic" panose="020B0502020202020204" pitchFamily="34" charset="0"/>
              </a:rPr>
              <a:t>1.14</a:t>
            </a:r>
          </a:p>
        </p:txBody>
      </p:sp>
      <p:grpSp>
        <p:nvGrpSpPr>
          <p:cNvPr id="4" name="Group 3">
            <a:extLst>
              <a:ext uri="{FF2B5EF4-FFF2-40B4-BE49-F238E27FC236}">
                <a16:creationId xmlns:a16="http://schemas.microsoft.com/office/drawing/2014/main" id="{A17763AE-6A3A-4FE8-B163-BA1EBD26D5BC}"/>
              </a:ext>
            </a:extLst>
          </p:cNvPr>
          <p:cNvGrpSpPr/>
          <p:nvPr/>
        </p:nvGrpSpPr>
        <p:grpSpPr>
          <a:xfrm>
            <a:off x="6998847" y="3721242"/>
            <a:ext cx="5060095" cy="2743200"/>
            <a:chOff x="6998847" y="3526691"/>
            <a:chExt cx="5060095" cy="2743200"/>
          </a:xfrm>
        </p:grpSpPr>
        <p:graphicFrame>
          <p:nvGraphicFramePr>
            <p:cNvPr id="11" name="Chart 10">
              <a:extLst>
                <a:ext uri="{FF2B5EF4-FFF2-40B4-BE49-F238E27FC236}">
                  <a16:creationId xmlns:a16="http://schemas.microsoft.com/office/drawing/2014/main" id="{666D1BA7-CA32-905A-5D1D-66EF8D2D4386}"/>
                </a:ext>
              </a:extLst>
            </p:cNvPr>
            <p:cNvGraphicFramePr>
              <a:graphicFrameLocks/>
            </p:cNvGraphicFramePr>
            <p:nvPr>
              <p:extLst>
                <p:ext uri="{D42A27DB-BD31-4B8C-83A1-F6EECF244321}">
                  <p14:modId xmlns:p14="http://schemas.microsoft.com/office/powerpoint/2010/main" val="23270984"/>
                </p:ext>
              </p:extLst>
            </p:nvPr>
          </p:nvGraphicFramePr>
          <p:xfrm>
            <a:off x="7486942" y="3526691"/>
            <a:ext cx="4572000" cy="2743200"/>
          </p:xfrm>
          <a:graphic>
            <a:graphicData uri="http://schemas.openxmlformats.org/drawingml/2006/chart">
              <c:chart xmlns:c="http://schemas.openxmlformats.org/drawingml/2006/chart" xmlns:r="http://schemas.openxmlformats.org/officeDocument/2006/relationships" r:id="rId6"/>
            </a:graphicData>
          </a:graphic>
        </p:graphicFrame>
        <p:sp>
          <p:nvSpPr>
            <p:cNvPr id="7" name="TextBox 6">
              <a:extLst>
                <a:ext uri="{FF2B5EF4-FFF2-40B4-BE49-F238E27FC236}">
                  <a16:creationId xmlns:a16="http://schemas.microsoft.com/office/drawing/2014/main" id="{7D5E4877-A764-7173-2102-E1ED4DC451DD}"/>
                </a:ext>
              </a:extLst>
            </p:cNvPr>
            <p:cNvSpPr txBox="1"/>
            <p:nvPr/>
          </p:nvSpPr>
          <p:spPr>
            <a:xfrm>
              <a:off x="7070841" y="3702178"/>
              <a:ext cx="596894" cy="2210605"/>
            </a:xfrm>
            <a:prstGeom prst="rect">
              <a:avLst/>
            </a:prstGeom>
            <a:noFill/>
          </p:spPr>
          <p:txBody>
            <a:bodyPr wrap="square" lIns="91440" tIns="45720" rIns="91440" bIns="45720" rtlCol="0" anchor="t">
              <a:spAutoFit/>
            </a:bodyPr>
            <a:lstStyle/>
            <a:p>
              <a:pPr algn="r">
                <a:lnSpc>
                  <a:spcPct val="110000"/>
                </a:lnSpc>
              </a:pPr>
              <a:endParaRPr lang="en-US" sz="1050" dirty="0">
                <a:solidFill>
                  <a:schemeClr val="tx1">
                    <a:lumMod val="75000"/>
                    <a:lumOff val="25000"/>
                  </a:schemeClr>
                </a:solidFill>
                <a:latin typeface="Century Gothic"/>
              </a:endParaRPr>
            </a:p>
            <a:p>
              <a:pPr algn="r">
                <a:lnSpc>
                  <a:spcPct val="110000"/>
                </a:lnSpc>
              </a:pPr>
              <a:r>
                <a:rPr lang="en-US" sz="1050" dirty="0">
                  <a:solidFill>
                    <a:schemeClr val="tx1">
                      <a:lumMod val="75000"/>
                      <a:lumOff val="25000"/>
                    </a:schemeClr>
                  </a:solidFill>
                  <a:latin typeface="Century Gothic"/>
                </a:rPr>
                <a:t>0.4</a:t>
              </a:r>
            </a:p>
            <a:p>
              <a:pPr algn="r">
                <a:lnSpc>
                  <a:spcPct val="110000"/>
                </a:lnSpc>
              </a:pPr>
              <a:r>
                <a:rPr lang="en-US" sz="1050" dirty="0">
                  <a:solidFill>
                    <a:schemeClr val="tx1">
                      <a:lumMod val="75000"/>
                      <a:lumOff val="25000"/>
                    </a:schemeClr>
                  </a:solidFill>
                  <a:latin typeface="Century Gothic"/>
                </a:rPr>
                <a:t>0.35</a:t>
              </a:r>
            </a:p>
            <a:p>
              <a:pPr algn="r">
                <a:lnSpc>
                  <a:spcPct val="110000"/>
                </a:lnSpc>
              </a:pPr>
              <a:r>
                <a:rPr lang="en-US" sz="1050" dirty="0">
                  <a:solidFill>
                    <a:schemeClr val="tx1">
                      <a:lumMod val="75000"/>
                      <a:lumOff val="25000"/>
                    </a:schemeClr>
                  </a:solidFill>
                  <a:latin typeface="Century Gothic"/>
                </a:rPr>
                <a:t>0.3</a:t>
              </a:r>
            </a:p>
            <a:p>
              <a:pPr algn="r">
                <a:lnSpc>
                  <a:spcPct val="110000"/>
                </a:lnSpc>
              </a:pPr>
              <a:r>
                <a:rPr lang="en-US" sz="1050" dirty="0">
                  <a:solidFill>
                    <a:schemeClr val="tx1">
                      <a:lumMod val="75000"/>
                      <a:lumOff val="25000"/>
                    </a:schemeClr>
                  </a:solidFill>
                  <a:latin typeface="Century Gothic"/>
                </a:rPr>
                <a:t>0.25</a:t>
              </a:r>
            </a:p>
            <a:p>
              <a:pPr algn="r">
                <a:lnSpc>
                  <a:spcPct val="110000"/>
                </a:lnSpc>
              </a:pPr>
              <a:r>
                <a:rPr lang="en-US" sz="1050" dirty="0">
                  <a:solidFill>
                    <a:schemeClr val="tx1">
                      <a:lumMod val="75000"/>
                      <a:lumOff val="25000"/>
                    </a:schemeClr>
                  </a:solidFill>
                  <a:latin typeface="Century Gothic"/>
                </a:rPr>
                <a:t>0.2</a:t>
              </a:r>
            </a:p>
            <a:p>
              <a:pPr algn="r">
                <a:lnSpc>
                  <a:spcPct val="110000"/>
                </a:lnSpc>
              </a:pPr>
              <a:r>
                <a:rPr lang="en-US" sz="1050" dirty="0">
                  <a:solidFill>
                    <a:schemeClr val="tx1">
                      <a:lumMod val="75000"/>
                      <a:lumOff val="25000"/>
                    </a:schemeClr>
                  </a:solidFill>
                  <a:latin typeface="Century Gothic"/>
                </a:rPr>
                <a:t>0.15</a:t>
              </a:r>
            </a:p>
            <a:p>
              <a:pPr algn="r">
                <a:lnSpc>
                  <a:spcPct val="110000"/>
                </a:lnSpc>
              </a:pPr>
              <a:r>
                <a:rPr lang="en-US" sz="1050" dirty="0">
                  <a:solidFill>
                    <a:schemeClr val="tx1">
                      <a:lumMod val="75000"/>
                      <a:lumOff val="25000"/>
                    </a:schemeClr>
                  </a:solidFill>
                  <a:latin typeface="Century Gothic"/>
                </a:rPr>
                <a:t>0.1</a:t>
              </a:r>
            </a:p>
            <a:p>
              <a:pPr algn="r">
                <a:lnSpc>
                  <a:spcPct val="110000"/>
                </a:lnSpc>
              </a:pPr>
              <a:r>
                <a:rPr lang="en-US" sz="1050" dirty="0">
                  <a:solidFill>
                    <a:schemeClr val="tx1">
                      <a:lumMod val="75000"/>
                      <a:lumOff val="25000"/>
                    </a:schemeClr>
                  </a:solidFill>
                  <a:latin typeface="Century Gothic"/>
                </a:rPr>
                <a:t>0,05</a:t>
              </a:r>
            </a:p>
            <a:p>
              <a:pPr algn="r">
                <a:lnSpc>
                  <a:spcPct val="110000"/>
                </a:lnSpc>
              </a:pPr>
              <a:r>
                <a:rPr lang="en-US" sz="1050" dirty="0">
                  <a:solidFill>
                    <a:schemeClr val="tx1">
                      <a:lumMod val="75000"/>
                      <a:lumOff val="25000"/>
                    </a:schemeClr>
                  </a:solidFill>
                  <a:latin typeface="Century Gothic"/>
                </a:rPr>
                <a:t>0</a:t>
              </a:r>
            </a:p>
            <a:p>
              <a:pPr algn="r">
                <a:lnSpc>
                  <a:spcPct val="110000"/>
                </a:lnSpc>
              </a:pPr>
              <a:r>
                <a:rPr lang="en-US" sz="1050" dirty="0">
                  <a:solidFill>
                    <a:schemeClr val="tx1">
                      <a:lumMod val="75000"/>
                      <a:lumOff val="25000"/>
                    </a:schemeClr>
                  </a:solidFill>
                  <a:latin typeface="Century Gothic"/>
                </a:rPr>
                <a:t>-0.05</a:t>
              </a:r>
            </a:p>
            <a:p>
              <a:pPr algn="r">
                <a:lnSpc>
                  <a:spcPct val="110000"/>
                </a:lnSpc>
              </a:pPr>
              <a:r>
                <a:rPr lang="en-US" sz="1050" dirty="0">
                  <a:solidFill>
                    <a:schemeClr val="tx1">
                      <a:lumMod val="75000"/>
                      <a:lumOff val="25000"/>
                    </a:schemeClr>
                  </a:solidFill>
                  <a:latin typeface="Century Gothic"/>
                </a:rPr>
                <a:t>-0.1</a:t>
              </a:r>
            </a:p>
          </p:txBody>
        </p:sp>
        <p:sp>
          <p:nvSpPr>
            <p:cNvPr id="10" name="TextBox 9">
              <a:extLst>
                <a:ext uri="{FF2B5EF4-FFF2-40B4-BE49-F238E27FC236}">
                  <a16:creationId xmlns:a16="http://schemas.microsoft.com/office/drawing/2014/main" id="{A976C1F8-66AC-4957-E6D0-DEF1B582CFA7}"/>
                </a:ext>
              </a:extLst>
            </p:cNvPr>
            <p:cNvSpPr txBox="1"/>
            <p:nvPr/>
          </p:nvSpPr>
          <p:spPr>
            <a:xfrm rot="16200000">
              <a:off x="6275010" y="4675702"/>
              <a:ext cx="1701590" cy="253916"/>
            </a:xfrm>
            <a:prstGeom prst="rect">
              <a:avLst/>
            </a:prstGeom>
            <a:noFill/>
          </p:spPr>
          <p:txBody>
            <a:bodyPr wrap="square" lIns="91440" tIns="45720" rIns="91440" bIns="45720" rtlCol="0" anchor="t">
              <a:spAutoFit/>
            </a:bodyPr>
            <a:lstStyle/>
            <a:p>
              <a:r>
                <a:rPr lang="en-US" sz="1050" dirty="0">
                  <a:solidFill>
                    <a:srgbClr val="3F3F3F"/>
                  </a:solidFill>
                  <a:latin typeface="Century Gothic"/>
                </a:rPr>
                <a:t>Change in Area (Km</a:t>
              </a:r>
              <a:r>
                <a:rPr lang="en-US" sz="1050" baseline="30000" dirty="0">
                  <a:solidFill>
                    <a:srgbClr val="3F3F3F"/>
                  </a:solidFill>
                  <a:latin typeface="Century Gothic"/>
                </a:rPr>
                <a:t>2</a:t>
              </a:r>
              <a:r>
                <a:rPr lang="en-US" sz="1050" dirty="0">
                  <a:solidFill>
                    <a:srgbClr val="3F3F3F"/>
                  </a:solidFill>
                  <a:latin typeface="Century Gothic"/>
                </a:rPr>
                <a:t>)</a:t>
              </a:r>
            </a:p>
          </p:txBody>
        </p:sp>
        <p:sp>
          <p:nvSpPr>
            <p:cNvPr id="16" name="TextBox 15">
              <a:extLst>
                <a:ext uri="{FF2B5EF4-FFF2-40B4-BE49-F238E27FC236}">
                  <a16:creationId xmlns:a16="http://schemas.microsoft.com/office/drawing/2014/main" id="{6CDCA577-742D-E7C6-A391-3C660EDE3FE3}"/>
                </a:ext>
              </a:extLst>
            </p:cNvPr>
            <p:cNvSpPr txBox="1"/>
            <p:nvPr/>
          </p:nvSpPr>
          <p:spPr>
            <a:xfrm>
              <a:off x="8529696" y="3796986"/>
              <a:ext cx="822960" cy="400110"/>
            </a:xfrm>
            <a:prstGeom prst="rect">
              <a:avLst/>
            </a:prstGeom>
            <a:noFill/>
          </p:spPr>
          <p:txBody>
            <a:bodyPr wrap="square" rtlCol="0">
              <a:spAutoFit/>
            </a:bodyPr>
            <a:lstStyle/>
            <a:p>
              <a:r>
                <a:rPr lang="en-US" sz="1000" dirty="0">
                  <a:solidFill>
                    <a:schemeClr val="tx1">
                      <a:lumMod val="75000"/>
                      <a:lumOff val="25000"/>
                    </a:schemeClr>
                  </a:solidFill>
                  <a:latin typeface="Century Gothic" panose="020B0502020202020204" pitchFamily="34" charset="0"/>
                </a:rPr>
                <a:t>2018-2109</a:t>
              </a:r>
            </a:p>
          </p:txBody>
        </p:sp>
        <p:sp>
          <p:nvSpPr>
            <p:cNvPr id="17" name="TextBox 16">
              <a:extLst>
                <a:ext uri="{FF2B5EF4-FFF2-40B4-BE49-F238E27FC236}">
                  <a16:creationId xmlns:a16="http://schemas.microsoft.com/office/drawing/2014/main" id="{04284B5F-95AC-9B4C-907E-7129E80C39A7}"/>
                </a:ext>
              </a:extLst>
            </p:cNvPr>
            <p:cNvSpPr txBox="1"/>
            <p:nvPr/>
          </p:nvSpPr>
          <p:spPr>
            <a:xfrm>
              <a:off x="11099777" y="3804814"/>
              <a:ext cx="822960" cy="400110"/>
            </a:xfrm>
            <a:prstGeom prst="rect">
              <a:avLst/>
            </a:prstGeom>
            <a:noFill/>
          </p:spPr>
          <p:txBody>
            <a:bodyPr wrap="square" rtlCol="0">
              <a:spAutoFit/>
            </a:bodyPr>
            <a:lstStyle/>
            <a:p>
              <a:r>
                <a:rPr lang="en-US" sz="1000" dirty="0">
                  <a:solidFill>
                    <a:schemeClr val="tx1">
                      <a:lumMod val="75000"/>
                      <a:lumOff val="25000"/>
                    </a:schemeClr>
                  </a:solidFill>
                  <a:latin typeface="Century Gothic" panose="020B0502020202020204" pitchFamily="34" charset="0"/>
                </a:rPr>
                <a:t>2021-2022</a:t>
              </a:r>
            </a:p>
          </p:txBody>
        </p:sp>
        <p:sp>
          <p:nvSpPr>
            <p:cNvPr id="18" name="TextBox 17">
              <a:extLst>
                <a:ext uri="{FF2B5EF4-FFF2-40B4-BE49-F238E27FC236}">
                  <a16:creationId xmlns:a16="http://schemas.microsoft.com/office/drawing/2014/main" id="{7AE9E6E9-86CD-7338-0B1B-42160FD37761}"/>
                </a:ext>
              </a:extLst>
            </p:cNvPr>
            <p:cNvSpPr txBox="1"/>
            <p:nvPr/>
          </p:nvSpPr>
          <p:spPr>
            <a:xfrm>
              <a:off x="9427671" y="3796986"/>
              <a:ext cx="822960" cy="400110"/>
            </a:xfrm>
            <a:prstGeom prst="rect">
              <a:avLst/>
            </a:prstGeom>
            <a:noFill/>
          </p:spPr>
          <p:txBody>
            <a:bodyPr wrap="square" rtlCol="0">
              <a:spAutoFit/>
            </a:bodyPr>
            <a:lstStyle/>
            <a:p>
              <a:r>
                <a:rPr lang="en-US" sz="1000" dirty="0">
                  <a:solidFill>
                    <a:schemeClr val="tx1">
                      <a:lumMod val="75000"/>
                      <a:lumOff val="25000"/>
                    </a:schemeClr>
                  </a:solidFill>
                  <a:latin typeface="Century Gothic" panose="020B0502020202020204" pitchFamily="34" charset="0"/>
                </a:rPr>
                <a:t>2019-2020</a:t>
              </a:r>
            </a:p>
          </p:txBody>
        </p:sp>
        <p:sp>
          <p:nvSpPr>
            <p:cNvPr id="19" name="TextBox 18">
              <a:extLst>
                <a:ext uri="{FF2B5EF4-FFF2-40B4-BE49-F238E27FC236}">
                  <a16:creationId xmlns:a16="http://schemas.microsoft.com/office/drawing/2014/main" id="{F503B357-A714-F23C-AD16-EDDD5C62B59B}"/>
                </a:ext>
              </a:extLst>
            </p:cNvPr>
            <p:cNvSpPr txBox="1"/>
            <p:nvPr/>
          </p:nvSpPr>
          <p:spPr>
            <a:xfrm>
              <a:off x="10310350" y="3796986"/>
              <a:ext cx="822960" cy="400110"/>
            </a:xfrm>
            <a:prstGeom prst="rect">
              <a:avLst/>
            </a:prstGeom>
            <a:noFill/>
          </p:spPr>
          <p:txBody>
            <a:bodyPr wrap="square" rtlCol="0">
              <a:spAutoFit/>
            </a:bodyPr>
            <a:lstStyle/>
            <a:p>
              <a:r>
                <a:rPr lang="en-US" sz="1000" dirty="0">
                  <a:solidFill>
                    <a:schemeClr val="tx1">
                      <a:lumMod val="75000"/>
                      <a:lumOff val="25000"/>
                    </a:schemeClr>
                  </a:solidFill>
                  <a:latin typeface="Century Gothic" panose="020B0502020202020204" pitchFamily="34" charset="0"/>
                </a:rPr>
                <a:t>2020-2021</a:t>
              </a:r>
            </a:p>
          </p:txBody>
        </p:sp>
        <p:sp>
          <p:nvSpPr>
            <p:cNvPr id="20" name="TextBox 19">
              <a:extLst>
                <a:ext uri="{FF2B5EF4-FFF2-40B4-BE49-F238E27FC236}">
                  <a16:creationId xmlns:a16="http://schemas.microsoft.com/office/drawing/2014/main" id="{3F7E3A7F-8B82-E2A3-A977-BFBF9C07A793}"/>
                </a:ext>
              </a:extLst>
            </p:cNvPr>
            <p:cNvSpPr txBox="1"/>
            <p:nvPr/>
          </p:nvSpPr>
          <p:spPr>
            <a:xfrm>
              <a:off x="7672356" y="3796986"/>
              <a:ext cx="822960" cy="400110"/>
            </a:xfrm>
            <a:prstGeom prst="rect">
              <a:avLst/>
            </a:prstGeom>
            <a:noFill/>
          </p:spPr>
          <p:txBody>
            <a:bodyPr wrap="square" rtlCol="0">
              <a:spAutoFit/>
            </a:bodyPr>
            <a:lstStyle/>
            <a:p>
              <a:r>
                <a:rPr lang="en-US" sz="1000" dirty="0">
                  <a:solidFill>
                    <a:schemeClr val="tx1">
                      <a:lumMod val="75000"/>
                      <a:lumOff val="25000"/>
                    </a:schemeClr>
                  </a:solidFill>
                  <a:latin typeface="Century Gothic" panose="020B0502020202020204" pitchFamily="34" charset="0"/>
                </a:rPr>
                <a:t>2017-2018</a:t>
              </a:r>
            </a:p>
          </p:txBody>
        </p:sp>
      </p:grpSp>
      <p:sp>
        <p:nvSpPr>
          <p:cNvPr id="22" name="TextBox 21">
            <a:extLst>
              <a:ext uri="{FF2B5EF4-FFF2-40B4-BE49-F238E27FC236}">
                <a16:creationId xmlns:a16="http://schemas.microsoft.com/office/drawing/2014/main" id="{02D549F3-784E-5299-F4E0-1F6D2AF98BE9}"/>
              </a:ext>
            </a:extLst>
          </p:cNvPr>
          <p:cNvSpPr txBox="1"/>
          <p:nvPr/>
        </p:nvSpPr>
        <p:spPr>
          <a:xfrm rot="16200000">
            <a:off x="-490928" y="2004733"/>
            <a:ext cx="1281702" cy="253916"/>
          </a:xfrm>
          <a:prstGeom prst="rect">
            <a:avLst/>
          </a:prstGeom>
          <a:noFill/>
        </p:spPr>
        <p:txBody>
          <a:bodyPr wrap="square" rtlCol="0">
            <a:spAutoFit/>
          </a:bodyPr>
          <a:lstStyle/>
          <a:p>
            <a:r>
              <a:rPr lang="en-US" sz="1050" dirty="0">
                <a:solidFill>
                  <a:schemeClr val="tx1">
                    <a:lumMod val="75000"/>
                    <a:lumOff val="25000"/>
                  </a:schemeClr>
                </a:solidFill>
                <a:latin typeface="Century Gothic" panose="020B0502020202020204" pitchFamily="34" charset="0"/>
              </a:rPr>
              <a:t>Total Area (Km</a:t>
            </a:r>
            <a:r>
              <a:rPr lang="en-US" sz="1050" baseline="30000" dirty="0">
                <a:solidFill>
                  <a:schemeClr val="tx1">
                    <a:lumMod val="75000"/>
                    <a:lumOff val="25000"/>
                  </a:schemeClr>
                </a:solidFill>
                <a:latin typeface="Century Gothic" panose="020B0502020202020204" pitchFamily="34" charset="0"/>
              </a:rPr>
              <a:t>2</a:t>
            </a:r>
            <a:r>
              <a:rPr lang="en-US" sz="1050" dirty="0">
                <a:solidFill>
                  <a:schemeClr val="tx1">
                    <a:lumMod val="75000"/>
                    <a:lumOff val="25000"/>
                  </a:schemeClr>
                </a:solidFill>
                <a:latin typeface="Century Gothic" panose="020B0502020202020204" pitchFamily="34" charset="0"/>
              </a:rPr>
              <a:t>)</a:t>
            </a:r>
          </a:p>
        </p:txBody>
      </p:sp>
      <p:sp>
        <p:nvSpPr>
          <p:cNvPr id="24" name="TextBox 23">
            <a:extLst>
              <a:ext uri="{FF2B5EF4-FFF2-40B4-BE49-F238E27FC236}">
                <a16:creationId xmlns:a16="http://schemas.microsoft.com/office/drawing/2014/main" id="{48D8254A-3C09-7111-48C0-F4A18B90A0FD}"/>
              </a:ext>
            </a:extLst>
          </p:cNvPr>
          <p:cNvSpPr txBox="1"/>
          <p:nvPr/>
        </p:nvSpPr>
        <p:spPr>
          <a:xfrm rot="16200000">
            <a:off x="-696737" y="5005445"/>
            <a:ext cx="1701590" cy="253916"/>
          </a:xfrm>
          <a:prstGeom prst="rect">
            <a:avLst/>
          </a:prstGeom>
          <a:noFill/>
        </p:spPr>
        <p:txBody>
          <a:bodyPr wrap="square" rtlCol="0">
            <a:spAutoFit/>
          </a:bodyPr>
          <a:lstStyle/>
          <a:p>
            <a:r>
              <a:rPr lang="en-US" sz="1050" dirty="0">
                <a:solidFill>
                  <a:schemeClr val="tx1">
                    <a:lumMod val="75000"/>
                    <a:lumOff val="25000"/>
                  </a:schemeClr>
                </a:solidFill>
                <a:latin typeface="Century Gothic" panose="020B0502020202020204" pitchFamily="34" charset="0"/>
              </a:rPr>
              <a:t>Change in Area (Km</a:t>
            </a:r>
            <a:r>
              <a:rPr lang="en-US" sz="1050" baseline="30000" dirty="0">
                <a:solidFill>
                  <a:schemeClr val="tx1">
                    <a:lumMod val="75000"/>
                    <a:lumOff val="25000"/>
                  </a:schemeClr>
                </a:solidFill>
                <a:latin typeface="Century Gothic" panose="020B0502020202020204" pitchFamily="34" charset="0"/>
              </a:rPr>
              <a:t>2</a:t>
            </a:r>
            <a:r>
              <a:rPr lang="en-US" sz="1050" dirty="0">
                <a:solidFill>
                  <a:schemeClr val="tx1">
                    <a:lumMod val="75000"/>
                    <a:lumOff val="25000"/>
                  </a:schemeClr>
                </a:solidFill>
                <a:latin typeface="Century Gothic" panose="020B0502020202020204" pitchFamily="34" charset="0"/>
              </a:rPr>
              <a:t>)</a:t>
            </a:r>
          </a:p>
        </p:txBody>
      </p:sp>
      <p:sp>
        <p:nvSpPr>
          <p:cNvPr id="25" name="TextBox 24">
            <a:extLst>
              <a:ext uri="{FF2B5EF4-FFF2-40B4-BE49-F238E27FC236}">
                <a16:creationId xmlns:a16="http://schemas.microsoft.com/office/drawing/2014/main" id="{E482B586-8988-8599-33C0-7BD3420E1FC3}"/>
              </a:ext>
            </a:extLst>
          </p:cNvPr>
          <p:cNvSpPr txBox="1"/>
          <p:nvPr/>
        </p:nvSpPr>
        <p:spPr>
          <a:xfrm rot="16200000">
            <a:off x="6604146" y="2007117"/>
            <a:ext cx="1281702" cy="253916"/>
          </a:xfrm>
          <a:prstGeom prst="rect">
            <a:avLst/>
          </a:prstGeom>
          <a:noFill/>
        </p:spPr>
        <p:txBody>
          <a:bodyPr wrap="square" rtlCol="0">
            <a:spAutoFit/>
          </a:bodyPr>
          <a:lstStyle/>
          <a:p>
            <a:r>
              <a:rPr lang="en-US" sz="1050" dirty="0">
                <a:solidFill>
                  <a:schemeClr val="tx1">
                    <a:lumMod val="75000"/>
                    <a:lumOff val="25000"/>
                  </a:schemeClr>
                </a:solidFill>
                <a:latin typeface="Century Gothic" panose="020B0502020202020204" pitchFamily="34" charset="0"/>
              </a:rPr>
              <a:t>Total Area (Km</a:t>
            </a:r>
            <a:r>
              <a:rPr lang="en-US" sz="1050" baseline="30000" dirty="0">
                <a:solidFill>
                  <a:schemeClr val="tx1">
                    <a:lumMod val="75000"/>
                    <a:lumOff val="25000"/>
                  </a:schemeClr>
                </a:solidFill>
                <a:latin typeface="Century Gothic" panose="020B0502020202020204" pitchFamily="34" charset="0"/>
              </a:rPr>
              <a:t>2</a:t>
            </a:r>
            <a:r>
              <a:rPr lang="en-US" sz="1050" dirty="0">
                <a:solidFill>
                  <a:schemeClr val="tx1">
                    <a:lumMod val="75000"/>
                    <a:lumOff val="25000"/>
                  </a:schemeClr>
                </a:solidFill>
                <a:latin typeface="Century Gothic" panose="020B0502020202020204" pitchFamily="34" charset="0"/>
              </a:rPr>
              <a:t>)</a:t>
            </a:r>
          </a:p>
        </p:txBody>
      </p:sp>
      <p:pic>
        <p:nvPicPr>
          <p:cNvPr id="28" name="Picture 27" descr="Map&#10;&#10;Description automatically generated">
            <a:extLst>
              <a:ext uri="{FF2B5EF4-FFF2-40B4-BE49-F238E27FC236}">
                <a16:creationId xmlns:a16="http://schemas.microsoft.com/office/drawing/2014/main" id="{6751CFFE-7CB3-7F4E-060E-370AAEC750F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3493"/>
          <a:stretch/>
        </p:blipFill>
        <p:spPr>
          <a:xfrm>
            <a:off x="4803743" y="1490840"/>
            <a:ext cx="2190360" cy="2858734"/>
          </a:xfrm>
          <a:prstGeom prst="rect">
            <a:avLst/>
          </a:prstGeom>
          <a:ln w="28575">
            <a:solidFill>
              <a:schemeClr val="accent5"/>
            </a:solidFill>
          </a:ln>
        </p:spPr>
      </p:pic>
      <p:sp>
        <p:nvSpPr>
          <p:cNvPr id="41" name="Rounded Rectangle 40">
            <a:extLst>
              <a:ext uri="{FF2B5EF4-FFF2-40B4-BE49-F238E27FC236}">
                <a16:creationId xmlns:a16="http://schemas.microsoft.com/office/drawing/2014/main" id="{3CDD5DF7-1451-4010-A645-BB6B615DFBF8}"/>
              </a:ext>
            </a:extLst>
          </p:cNvPr>
          <p:cNvSpPr/>
          <p:nvPr/>
        </p:nvSpPr>
        <p:spPr>
          <a:xfrm>
            <a:off x="4946904" y="4548209"/>
            <a:ext cx="1975104" cy="777671"/>
          </a:xfrm>
          <a:prstGeom prst="round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Century Gothic" panose="020B0502020202020204" pitchFamily="34" charset="0"/>
            </a:endParaRPr>
          </a:p>
        </p:txBody>
      </p:sp>
      <p:sp>
        <p:nvSpPr>
          <p:cNvPr id="42" name="TextBox 41">
            <a:extLst>
              <a:ext uri="{FF2B5EF4-FFF2-40B4-BE49-F238E27FC236}">
                <a16:creationId xmlns:a16="http://schemas.microsoft.com/office/drawing/2014/main" id="{E0196B24-2EC0-74B4-4259-10E03A1B8AEB}"/>
              </a:ext>
            </a:extLst>
          </p:cNvPr>
          <p:cNvSpPr txBox="1"/>
          <p:nvPr/>
        </p:nvSpPr>
        <p:spPr>
          <a:xfrm>
            <a:off x="5017753" y="4587216"/>
            <a:ext cx="1810920" cy="738664"/>
          </a:xfrm>
          <a:prstGeom prst="rect">
            <a:avLst/>
          </a:prstGeom>
          <a:noFill/>
        </p:spPr>
        <p:txBody>
          <a:bodyPr wrap="square" rtlCol="0">
            <a:spAutoFit/>
          </a:bodyPr>
          <a:lstStyle/>
          <a:p>
            <a:pPr algn="ctr"/>
            <a:r>
              <a:rPr lang="en-US" sz="1400" dirty="0">
                <a:solidFill>
                  <a:schemeClr val="bg1"/>
                </a:solidFill>
                <a:latin typeface="Century Gothic" panose="020B0502020202020204" pitchFamily="34" charset="0"/>
              </a:rPr>
              <a:t>Hoarafushi Airport between 2019 and 2020</a:t>
            </a:r>
          </a:p>
        </p:txBody>
      </p:sp>
      <p:sp>
        <p:nvSpPr>
          <p:cNvPr id="43" name="Up Arrow 42">
            <a:extLst>
              <a:ext uri="{FF2B5EF4-FFF2-40B4-BE49-F238E27FC236}">
                <a16:creationId xmlns:a16="http://schemas.microsoft.com/office/drawing/2014/main" id="{20229A68-3655-405F-AEE6-830CDB4F38A5}"/>
              </a:ext>
            </a:extLst>
          </p:cNvPr>
          <p:cNvSpPr/>
          <p:nvPr/>
        </p:nvSpPr>
        <p:spPr>
          <a:xfrm>
            <a:off x="5710428" y="4197096"/>
            <a:ext cx="448056" cy="351113"/>
          </a:xfrm>
          <a:prstGeom prst="upArrow">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Century Gothic" panose="020B0502020202020204" pitchFamily="34" charset="0"/>
            </a:endParaRPr>
          </a:p>
        </p:txBody>
      </p:sp>
      <p:sp>
        <p:nvSpPr>
          <p:cNvPr id="44" name="Rectangle 43">
            <a:extLst>
              <a:ext uri="{FF2B5EF4-FFF2-40B4-BE49-F238E27FC236}">
                <a16:creationId xmlns:a16="http://schemas.microsoft.com/office/drawing/2014/main" id="{04814819-27C1-5D32-5EA8-7AD4168994A8}"/>
              </a:ext>
            </a:extLst>
          </p:cNvPr>
          <p:cNvSpPr/>
          <p:nvPr/>
        </p:nvSpPr>
        <p:spPr>
          <a:xfrm>
            <a:off x="5307397" y="1353680"/>
            <a:ext cx="504962" cy="64008"/>
          </a:xfrm>
          <a:prstGeom prst="rect">
            <a:avLst/>
          </a:prstGeom>
          <a:solidFill>
            <a:srgbClr val="283BE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Century Gothic" panose="020B0502020202020204" pitchFamily="34" charset="0"/>
            </a:endParaRPr>
          </a:p>
        </p:txBody>
      </p:sp>
      <p:sp>
        <p:nvSpPr>
          <p:cNvPr id="45" name="Rectangle 44">
            <a:extLst>
              <a:ext uri="{FF2B5EF4-FFF2-40B4-BE49-F238E27FC236}">
                <a16:creationId xmlns:a16="http://schemas.microsoft.com/office/drawing/2014/main" id="{98F741F8-FA18-DD99-4B57-784F1BE22EA5}"/>
              </a:ext>
            </a:extLst>
          </p:cNvPr>
          <p:cNvSpPr/>
          <p:nvPr/>
        </p:nvSpPr>
        <p:spPr>
          <a:xfrm>
            <a:off x="5945623" y="1353680"/>
            <a:ext cx="504962" cy="64008"/>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Century Gothic" panose="020B0502020202020204" pitchFamily="34" charset="0"/>
            </a:endParaRPr>
          </a:p>
        </p:txBody>
      </p:sp>
      <p:sp>
        <p:nvSpPr>
          <p:cNvPr id="46" name="TextBox 45">
            <a:extLst>
              <a:ext uri="{FF2B5EF4-FFF2-40B4-BE49-F238E27FC236}">
                <a16:creationId xmlns:a16="http://schemas.microsoft.com/office/drawing/2014/main" id="{21CED796-B1F9-B22D-8E25-4A0F1B4EC6CB}"/>
              </a:ext>
            </a:extLst>
          </p:cNvPr>
          <p:cNvSpPr txBox="1"/>
          <p:nvPr/>
        </p:nvSpPr>
        <p:spPr>
          <a:xfrm>
            <a:off x="5351524" y="1154537"/>
            <a:ext cx="480337" cy="246221"/>
          </a:xfrm>
          <a:prstGeom prst="rect">
            <a:avLst/>
          </a:prstGeom>
          <a:noFill/>
        </p:spPr>
        <p:txBody>
          <a:bodyPr wrap="square" rtlCol="0">
            <a:spAutoFit/>
          </a:bodyPr>
          <a:lstStyle/>
          <a:p>
            <a:r>
              <a:rPr lang="en-US" sz="1000" dirty="0">
                <a:solidFill>
                  <a:schemeClr val="tx1">
                    <a:lumMod val="75000"/>
                    <a:lumOff val="25000"/>
                  </a:schemeClr>
                </a:solidFill>
                <a:latin typeface="Century Gothic" panose="020B0502020202020204" pitchFamily="34" charset="0"/>
              </a:rPr>
              <a:t>2019</a:t>
            </a:r>
          </a:p>
        </p:txBody>
      </p:sp>
      <p:sp>
        <p:nvSpPr>
          <p:cNvPr id="47" name="TextBox 46">
            <a:extLst>
              <a:ext uri="{FF2B5EF4-FFF2-40B4-BE49-F238E27FC236}">
                <a16:creationId xmlns:a16="http://schemas.microsoft.com/office/drawing/2014/main" id="{2E8725D7-78A1-4426-3D63-88448623B5A3}"/>
              </a:ext>
            </a:extLst>
          </p:cNvPr>
          <p:cNvSpPr txBox="1"/>
          <p:nvPr/>
        </p:nvSpPr>
        <p:spPr>
          <a:xfrm>
            <a:off x="5954117" y="1154537"/>
            <a:ext cx="480337" cy="246221"/>
          </a:xfrm>
          <a:prstGeom prst="rect">
            <a:avLst/>
          </a:prstGeom>
          <a:noFill/>
        </p:spPr>
        <p:txBody>
          <a:bodyPr wrap="square" rtlCol="0">
            <a:spAutoFit/>
          </a:bodyPr>
          <a:lstStyle/>
          <a:p>
            <a:r>
              <a:rPr lang="en-US" sz="1000" dirty="0">
                <a:solidFill>
                  <a:schemeClr val="tx1">
                    <a:lumMod val="75000"/>
                    <a:lumOff val="25000"/>
                  </a:schemeClr>
                </a:solidFill>
                <a:latin typeface="Century Gothic" panose="020B0502020202020204" pitchFamily="34" charset="0"/>
              </a:rPr>
              <a:t>2020</a:t>
            </a:r>
          </a:p>
        </p:txBody>
      </p:sp>
      <p:sp>
        <p:nvSpPr>
          <p:cNvPr id="48" name="TextBox 47">
            <a:extLst>
              <a:ext uri="{FF2B5EF4-FFF2-40B4-BE49-F238E27FC236}">
                <a16:creationId xmlns:a16="http://schemas.microsoft.com/office/drawing/2014/main" id="{355C90AA-DF22-ED2D-EF50-086C82E42DB7}"/>
              </a:ext>
            </a:extLst>
          </p:cNvPr>
          <p:cNvSpPr txBox="1"/>
          <p:nvPr/>
        </p:nvSpPr>
        <p:spPr>
          <a:xfrm>
            <a:off x="861908" y="3100095"/>
            <a:ext cx="3929433" cy="261610"/>
          </a:xfrm>
          <a:prstGeom prst="rect">
            <a:avLst/>
          </a:prstGeom>
          <a:noFill/>
        </p:spPr>
        <p:txBody>
          <a:bodyPr wrap="square" rtlCol="0">
            <a:spAutoFit/>
          </a:bodyPr>
          <a:lstStyle/>
          <a:p>
            <a:r>
              <a:rPr lang="en-US" sz="1050" dirty="0">
                <a:solidFill>
                  <a:schemeClr val="tx1">
                    <a:lumMod val="75000"/>
                    <a:lumOff val="25000"/>
                  </a:schemeClr>
                </a:solidFill>
                <a:latin typeface="Century Gothic" panose="020B0502020202020204" pitchFamily="34" charset="0"/>
              </a:rPr>
              <a:t>2018            2019            2020            2021            2022</a:t>
            </a:r>
          </a:p>
        </p:txBody>
      </p:sp>
      <p:sp>
        <p:nvSpPr>
          <p:cNvPr id="49" name="TextBox 48">
            <a:extLst>
              <a:ext uri="{FF2B5EF4-FFF2-40B4-BE49-F238E27FC236}">
                <a16:creationId xmlns:a16="http://schemas.microsoft.com/office/drawing/2014/main" id="{766E3DA7-4677-B63E-5D7D-9BE43144E922}"/>
              </a:ext>
            </a:extLst>
          </p:cNvPr>
          <p:cNvSpPr txBox="1"/>
          <p:nvPr/>
        </p:nvSpPr>
        <p:spPr>
          <a:xfrm>
            <a:off x="6456538" y="3963867"/>
            <a:ext cx="661501" cy="192360"/>
          </a:xfrm>
          <a:prstGeom prst="rect">
            <a:avLst/>
          </a:prstGeom>
          <a:noFill/>
        </p:spPr>
        <p:txBody>
          <a:bodyPr wrap="square" rtlCol="0">
            <a:spAutoFit/>
          </a:bodyPr>
          <a:lstStyle/>
          <a:p>
            <a:r>
              <a:rPr lang="en-US" sz="650" dirty="0">
                <a:solidFill>
                  <a:srgbClr val="FFFFFF"/>
                </a:solidFill>
                <a:latin typeface="Century Gothic" panose="020B0502020202020204" pitchFamily="34" charset="0"/>
              </a:rPr>
              <a:t>0   200m</a:t>
            </a:r>
          </a:p>
        </p:txBody>
      </p:sp>
      <p:sp>
        <p:nvSpPr>
          <p:cNvPr id="50" name="TextBox 49">
            <a:extLst>
              <a:ext uri="{FF2B5EF4-FFF2-40B4-BE49-F238E27FC236}">
                <a16:creationId xmlns:a16="http://schemas.microsoft.com/office/drawing/2014/main" id="{362A61DE-181B-848F-0C50-180273D4FCF5}"/>
              </a:ext>
            </a:extLst>
          </p:cNvPr>
          <p:cNvSpPr txBox="1"/>
          <p:nvPr/>
        </p:nvSpPr>
        <p:spPr>
          <a:xfrm>
            <a:off x="6794771" y="4113719"/>
            <a:ext cx="267453" cy="215444"/>
          </a:xfrm>
          <a:prstGeom prst="rect">
            <a:avLst/>
          </a:prstGeom>
          <a:noFill/>
        </p:spPr>
        <p:txBody>
          <a:bodyPr wrap="square" rtlCol="0">
            <a:spAutoFit/>
          </a:bodyPr>
          <a:lstStyle/>
          <a:p>
            <a:r>
              <a:rPr lang="en-US" sz="800" dirty="0">
                <a:solidFill>
                  <a:schemeClr val="tx1">
                    <a:lumMod val="75000"/>
                    <a:lumOff val="25000"/>
                  </a:schemeClr>
                </a:solidFill>
                <a:latin typeface="Century Gothic" panose="020B0502020202020204" pitchFamily="34" charset="0"/>
              </a:rPr>
              <a:t>N</a:t>
            </a:r>
          </a:p>
        </p:txBody>
      </p:sp>
      <p:sp>
        <p:nvSpPr>
          <p:cNvPr id="51" name="TextBox 50">
            <a:extLst>
              <a:ext uri="{FF2B5EF4-FFF2-40B4-BE49-F238E27FC236}">
                <a16:creationId xmlns:a16="http://schemas.microsoft.com/office/drawing/2014/main" id="{3EA0BD84-6F92-EB3F-B120-541152CA41D6}"/>
              </a:ext>
            </a:extLst>
          </p:cNvPr>
          <p:cNvSpPr txBox="1"/>
          <p:nvPr/>
        </p:nvSpPr>
        <p:spPr>
          <a:xfrm>
            <a:off x="8329137" y="3026454"/>
            <a:ext cx="676577" cy="253916"/>
          </a:xfrm>
          <a:prstGeom prst="rect">
            <a:avLst/>
          </a:prstGeom>
          <a:noFill/>
        </p:spPr>
        <p:txBody>
          <a:bodyPr wrap="square" lIns="91440" tIns="45720" rIns="91440" bIns="45720" rtlCol="0" anchor="t">
            <a:spAutoFit/>
          </a:bodyPr>
          <a:lstStyle/>
          <a:p>
            <a:r>
              <a:rPr lang="en-US" sz="1050" dirty="0">
                <a:solidFill>
                  <a:schemeClr val="tx1">
                    <a:lumMod val="75000"/>
                    <a:lumOff val="25000"/>
                  </a:schemeClr>
                </a:solidFill>
                <a:latin typeface="Century Gothic" panose="020B0502020202020204" pitchFamily="34" charset="0"/>
              </a:rPr>
              <a:t>2018</a:t>
            </a:r>
          </a:p>
        </p:txBody>
      </p:sp>
      <p:sp>
        <p:nvSpPr>
          <p:cNvPr id="52" name="TextBox 51">
            <a:extLst>
              <a:ext uri="{FF2B5EF4-FFF2-40B4-BE49-F238E27FC236}">
                <a16:creationId xmlns:a16="http://schemas.microsoft.com/office/drawing/2014/main" id="{B86A3EB6-1C49-2E9D-1F90-86718207F36A}"/>
              </a:ext>
            </a:extLst>
          </p:cNvPr>
          <p:cNvSpPr txBox="1"/>
          <p:nvPr/>
        </p:nvSpPr>
        <p:spPr>
          <a:xfrm>
            <a:off x="10581718" y="3026454"/>
            <a:ext cx="1506000" cy="253916"/>
          </a:xfrm>
          <a:prstGeom prst="rect">
            <a:avLst/>
          </a:prstGeom>
          <a:noFill/>
        </p:spPr>
        <p:txBody>
          <a:bodyPr wrap="square" lIns="91440" tIns="45720" rIns="91440" bIns="45720" rtlCol="0" anchor="t">
            <a:spAutoFit/>
          </a:bodyPr>
          <a:lstStyle/>
          <a:p>
            <a:r>
              <a:rPr lang="en-US" sz="1050" dirty="0">
                <a:solidFill>
                  <a:schemeClr val="tx1">
                    <a:lumMod val="75000"/>
                    <a:lumOff val="25000"/>
                  </a:schemeClr>
                </a:solidFill>
                <a:latin typeface="Century Gothic" panose="020B0502020202020204" pitchFamily="34" charset="0"/>
              </a:rPr>
              <a:t>2021          2022</a:t>
            </a:r>
          </a:p>
        </p:txBody>
      </p:sp>
      <p:sp>
        <p:nvSpPr>
          <p:cNvPr id="53" name="TextBox 52">
            <a:extLst>
              <a:ext uri="{FF2B5EF4-FFF2-40B4-BE49-F238E27FC236}">
                <a16:creationId xmlns:a16="http://schemas.microsoft.com/office/drawing/2014/main" id="{B8E899A1-BB1E-9426-608F-AF6C9E17ED0C}"/>
              </a:ext>
            </a:extLst>
          </p:cNvPr>
          <p:cNvSpPr txBox="1"/>
          <p:nvPr/>
        </p:nvSpPr>
        <p:spPr>
          <a:xfrm>
            <a:off x="9145380" y="3026454"/>
            <a:ext cx="676577" cy="253916"/>
          </a:xfrm>
          <a:prstGeom prst="rect">
            <a:avLst/>
          </a:prstGeom>
          <a:noFill/>
        </p:spPr>
        <p:txBody>
          <a:bodyPr wrap="square" lIns="91440" tIns="45720" rIns="91440" bIns="45720" rtlCol="0" anchor="t">
            <a:spAutoFit/>
          </a:bodyPr>
          <a:lstStyle/>
          <a:p>
            <a:r>
              <a:rPr lang="en-US" sz="1050" dirty="0">
                <a:solidFill>
                  <a:schemeClr val="tx1">
                    <a:lumMod val="75000"/>
                    <a:lumOff val="25000"/>
                  </a:schemeClr>
                </a:solidFill>
                <a:latin typeface="Century Gothic" panose="020B0502020202020204" pitchFamily="34" charset="0"/>
              </a:rPr>
              <a:t>2019</a:t>
            </a:r>
          </a:p>
        </p:txBody>
      </p:sp>
      <p:sp>
        <p:nvSpPr>
          <p:cNvPr id="54" name="TextBox 53">
            <a:extLst>
              <a:ext uri="{FF2B5EF4-FFF2-40B4-BE49-F238E27FC236}">
                <a16:creationId xmlns:a16="http://schemas.microsoft.com/office/drawing/2014/main" id="{2FB7C6C6-D0B9-21EF-81D5-0D95C70791D3}"/>
              </a:ext>
            </a:extLst>
          </p:cNvPr>
          <p:cNvSpPr txBox="1"/>
          <p:nvPr/>
        </p:nvSpPr>
        <p:spPr>
          <a:xfrm>
            <a:off x="9903415" y="3026454"/>
            <a:ext cx="676577" cy="253916"/>
          </a:xfrm>
          <a:prstGeom prst="rect">
            <a:avLst/>
          </a:prstGeom>
          <a:noFill/>
        </p:spPr>
        <p:txBody>
          <a:bodyPr wrap="square" lIns="91440" tIns="45720" rIns="91440" bIns="45720" rtlCol="0" anchor="t">
            <a:spAutoFit/>
          </a:bodyPr>
          <a:lstStyle/>
          <a:p>
            <a:r>
              <a:rPr lang="en-US" sz="1050" dirty="0">
                <a:solidFill>
                  <a:schemeClr val="tx1">
                    <a:lumMod val="75000"/>
                    <a:lumOff val="25000"/>
                  </a:schemeClr>
                </a:solidFill>
                <a:latin typeface="Century Gothic" panose="020B0502020202020204" pitchFamily="34" charset="0"/>
              </a:rPr>
              <a:t>2020</a:t>
            </a:r>
          </a:p>
        </p:txBody>
      </p:sp>
      <p:sp>
        <p:nvSpPr>
          <p:cNvPr id="55" name="TextBox 54">
            <a:extLst>
              <a:ext uri="{FF2B5EF4-FFF2-40B4-BE49-F238E27FC236}">
                <a16:creationId xmlns:a16="http://schemas.microsoft.com/office/drawing/2014/main" id="{A277F4DB-5A15-EF32-7E6A-A153398C3C08}"/>
              </a:ext>
            </a:extLst>
          </p:cNvPr>
          <p:cNvSpPr txBox="1"/>
          <p:nvPr/>
        </p:nvSpPr>
        <p:spPr>
          <a:xfrm>
            <a:off x="7609380" y="3026454"/>
            <a:ext cx="676577" cy="253916"/>
          </a:xfrm>
          <a:prstGeom prst="rect">
            <a:avLst/>
          </a:prstGeom>
          <a:noFill/>
        </p:spPr>
        <p:txBody>
          <a:bodyPr wrap="square" lIns="91440" tIns="45720" rIns="91440" bIns="45720" rtlCol="0" anchor="t">
            <a:spAutoFit/>
          </a:bodyPr>
          <a:lstStyle/>
          <a:p>
            <a:r>
              <a:rPr lang="en-US" sz="1050" dirty="0">
                <a:solidFill>
                  <a:schemeClr val="tx1">
                    <a:lumMod val="75000"/>
                    <a:lumOff val="25000"/>
                  </a:schemeClr>
                </a:solidFill>
                <a:latin typeface="Century Gothic" panose="020B0502020202020204" pitchFamily="34" charset="0"/>
              </a:rPr>
              <a:t>2017</a:t>
            </a:r>
          </a:p>
        </p:txBody>
      </p:sp>
      <p:sp>
        <p:nvSpPr>
          <p:cNvPr id="38" name="TextBox 37">
            <a:extLst>
              <a:ext uri="{FF2B5EF4-FFF2-40B4-BE49-F238E27FC236}">
                <a16:creationId xmlns:a16="http://schemas.microsoft.com/office/drawing/2014/main" id="{9C4856A9-AD72-44E5-B316-6E121403625C}"/>
              </a:ext>
            </a:extLst>
          </p:cNvPr>
          <p:cNvSpPr txBox="1"/>
          <p:nvPr/>
        </p:nvSpPr>
        <p:spPr>
          <a:xfrm>
            <a:off x="123240" y="6448438"/>
            <a:ext cx="2517639" cy="230832"/>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900" dirty="0">
                <a:solidFill>
                  <a:schemeClr val="tx1">
                    <a:lumMod val="75000"/>
                    <a:lumOff val="25000"/>
                  </a:schemeClr>
                </a:solidFill>
                <a:latin typeface="Century Gothic"/>
                <a:ea typeface="Calibri"/>
                <a:cs typeface="Calibri"/>
              </a:rPr>
              <a:t>Image Credits: Google Satellite </a:t>
            </a:r>
            <a:r>
              <a:rPr lang="en-US" sz="900" dirty="0" err="1">
                <a:solidFill>
                  <a:schemeClr val="tx1">
                    <a:lumMod val="75000"/>
                    <a:lumOff val="25000"/>
                  </a:schemeClr>
                </a:solidFill>
                <a:latin typeface="Century Gothic"/>
                <a:ea typeface="Calibri"/>
                <a:cs typeface="Calibri"/>
              </a:rPr>
              <a:t>Basemap</a:t>
            </a:r>
            <a:endParaRPr lang="en-US" sz="900" dirty="0">
              <a:solidFill>
                <a:schemeClr val="tx1">
                  <a:lumMod val="75000"/>
                  <a:lumOff val="25000"/>
                </a:schemeClr>
              </a:solidFill>
              <a:latin typeface="Century Gothic"/>
              <a:ea typeface="Calibri"/>
              <a:cs typeface="Calibri"/>
            </a:endParaRPr>
          </a:p>
        </p:txBody>
      </p:sp>
    </p:spTree>
    <p:extLst>
      <p:ext uri="{BB962C8B-B14F-4D97-AF65-F5344CB8AC3E}">
        <p14:creationId xmlns:p14="http://schemas.microsoft.com/office/powerpoint/2010/main" val="6637040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65F1B49-F6BF-41CC-A39C-2F29008B1202}"/>
              </a:ext>
            </a:extLst>
          </p:cNvPr>
          <p:cNvSpPr txBox="1"/>
          <p:nvPr/>
        </p:nvSpPr>
        <p:spPr>
          <a:xfrm>
            <a:off x="1299902" y="157114"/>
            <a:ext cx="959219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dirty="0">
                <a:solidFill>
                  <a:srgbClr val="5372B3"/>
                </a:solidFill>
                <a:latin typeface="Century Gothic"/>
                <a:ea typeface="Calibri"/>
                <a:cs typeface="Calibri"/>
              </a:rPr>
              <a:t>Results: Water Quality Maps &amp; Graphs</a:t>
            </a:r>
            <a:endParaRPr lang="en-US" sz="4000" b="1" dirty="0">
              <a:solidFill>
                <a:srgbClr val="5372B3"/>
              </a:solidFill>
              <a:latin typeface="Century Gothic"/>
            </a:endParaRPr>
          </a:p>
        </p:txBody>
      </p:sp>
      <p:pic>
        <p:nvPicPr>
          <p:cNvPr id="8" name="Picture 8">
            <a:extLst>
              <a:ext uri="{FF2B5EF4-FFF2-40B4-BE49-F238E27FC236}">
                <a16:creationId xmlns:a16="http://schemas.microsoft.com/office/drawing/2014/main" id="{851203D7-12F2-7EF8-7E26-1812E114DC66}"/>
              </a:ext>
            </a:extLst>
          </p:cNvPr>
          <p:cNvPicPr>
            <a:picLocks noChangeAspect="1"/>
          </p:cNvPicPr>
          <p:nvPr/>
        </p:nvPicPr>
        <p:blipFill>
          <a:blip r:embed="rId3"/>
          <a:stretch>
            <a:fillRect/>
          </a:stretch>
        </p:blipFill>
        <p:spPr>
          <a:xfrm>
            <a:off x="335731" y="801362"/>
            <a:ext cx="2743200" cy="4114800"/>
          </a:xfrm>
          <a:prstGeom prst="rect">
            <a:avLst/>
          </a:prstGeom>
        </p:spPr>
      </p:pic>
      <p:pic>
        <p:nvPicPr>
          <p:cNvPr id="9" name="Picture 9">
            <a:extLst>
              <a:ext uri="{FF2B5EF4-FFF2-40B4-BE49-F238E27FC236}">
                <a16:creationId xmlns:a16="http://schemas.microsoft.com/office/drawing/2014/main" id="{25B204A0-6317-ACCB-7271-08BDAECDDE42}"/>
              </a:ext>
            </a:extLst>
          </p:cNvPr>
          <p:cNvPicPr>
            <a:picLocks noChangeAspect="1"/>
          </p:cNvPicPr>
          <p:nvPr/>
        </p:nvPicPr>
        <p:blipFill>
          <a:blip r:embed="rId4"/>
          <a:stretch>
            <a:fillRect/>
          </a:stretch>
        </p:blipFill>
        <p:spPr>
          <a:xfrm>
            <a:off x="9113069" y="801362"/>
            <a:ext cx="2743200" cy="4114800"/>
          </a:xfrm>
          <a:prstGeom prst="rect">
            <a:avLst/>
          </a:prstGeom>
        </p:spPr>
      </p:pic>
      <p:pic>
        <p:nvPicPr>
          <p:cNvPr id="15" name="Picture 15" descr="Shape, rectangle&#10;&#10;Description automatically generated">
            <a:extLst>
              <a:ext uri="{FF2B5EF4-FFF2-40B4-BE49-F238E27FC236}">
                <a16:creationId xmlns:a16="http://schemas.microsoft.com/office/drawing/2014/main" id="{46F7108B-B5CF-8EDE-D730-4A7321088945}"/>
              </a:ext>
            </a:extLst>
          </p:cNvPr>
          <p:cNvPicPr>
            <a:picLocks noChangeAspect="1"/>
          </p:cNvPicPr>
          <p:nvPr/>
        </p:nvPicPr>
        <p:blipFill>
          <a:blip r:embed="rId5"/>
          <a:stretch>
            <a:fillRect/>
          </a:stretch>
        </p:blipFill>
        <p:spPr>
          <a:xfrm>
            <a:off x="342978" y="5249256"/>
            <a:ext cx="2743200" cy="485598"/>
          </a:xfrm>
          <a:prstGeom prst="rect">
            <a:avLst/>
          </a:prstGeom>
        </p:spPr>
      </p:pic>
      <p:pic>
        <p:nvPicPr>
          <p:cNvPr id="18" name="Picture 18" descr="Shape, rectangle&#10;&#10;Description automatically generated">
            <a:extLst>
              <a:ext uri="{FF2B5EF4-FFF2-40B4-BE49-F238E27FC236}">
                <a16:creationId xmlns:a16="http://schemas.microsoft.com/office/drawing/2014/main" id="{E0C4F653-0F63-7E9D-6268-102E47A8DA27}"/>
              </a:ext>
            </a:extLst>
          </p:cNvPr>
          <p:cNvPicPr>
            <a:picLocks noChangeAspect="1"/>
          </p:cNvPicPr>
          <p:nvPr/>
        </p:nvPicPr>
        <p:blipFill>
          <a:blip r:embed="rId6"/>
          <a:stretch>
            <a:fillRect/>
          </a:stretch>
        </p:blipFill>
        <p:spPr>
          <a:xfrm>
            <a:off x="9068857" y="5318014"/>
            <a:ext cx="2743200" cy="410198"/>
          </a:xfrm>
          <a:prstGeom prst="rect">
            <a:avLst/>
          </a:prstGeom>
        </p:spPr>
      </p:pic>
      <p:sp>
        <p:nvSpPr>
          <p:cNvPr id="19" name="TextBox 18">
            <a:extLst>
              <a:ext uri="{FF2B5EF4-FFF2-40B4-BE49-F238E27FC236}">
                <a16:creationId xmlns:a16="http://schemas.microsoft.com/office/drawing/2014/main" id="{202EC3BC-5A69-3AAC-255D-E74D5F70E606}"/>
              </a:ext>
            </a:extLst>
          </p:cNvPr>
          <p:cNvSpPr txBox="1"/>
          <p:nvPr/>
        </p:nvSpPr>
        <p:spPr>
          <a:xfrm>
            <a:off x="232048" y="4900353"/>
            <a:ext cx="297163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solidFill>
                  <a:schemeClr val="tx1">
                    <a:lumMod val="75000"/>
                    <a:lumOff val="25000"/>
                  </a:schemeClr>
                </a:solidFill>
                <a:latin typeface="Century Gothic" panose="020B0502020202020204" pitchFamily="34" charset="0"/>
                <a:cs typeface="Calibri"/>
              </a:rPr>
              <a:t>Chlorophyll-a (mg/m</a:t>
            </a:r>
            <a:r>
              <a:rPr lang="en-US" sz="2000" baseline="30000" dirty="0">
                <a:solidFill>
                  <a:schemeClr val="tx1">
                    <a:lumMod val="75000"/>
                    <a:lumOff val="25000"/>
                  </a:schemeClr>
                </a:solidFill>
                <a:latin typeface="Century Gothic" panose="020B0502020202020204" pitchFamily="34" charset="0"/>
                <a:cs typeface="Calibri"/>
              </a:rPr>
              <a:t>3</a:t>
            </a:r>
            <a:r>
              <a:rPr lang="en-US" sz="2000" dirty="0">
                <a:solidFill>
                  <a:schemeClr val="tx1">
                    <a:lumMod val="75000"/>
                    <a:lumOff val="25000"/>
                  </a:schemeClr>
                </a:solidFill>
                <a:latin typeface="Century Gothic" panose="020B0502020202020204" pitchFamily="34" charset="0"/>
                <a:cs typeface="Calibri"/>
              </a:rPr>
              <a:t>)</a:t>
            </a:r>
          </a:p>
        </p:txBody>
      </p:sp>
      <p:sp>
        <p:nvSpPr>
          <p:cNvPr id="20" name="TextBox 19">
            <a:extLst>
              <a:ext uri="{FF2B5EF4-FFF2-40B4-BE49-F238E27FC236}">
                <a16:creationId xmlns:a16="http://schemas.microsoft.com/office/drawing/2014/main" id="{EC17D362-1FE5-C089-2AC5-76AAD84D2364}"/>
              </a:ext>
            </a:extLst>
          </p:cNvPr>
          <p:cNvSpPr txBox="1"/>
          <p:nvPr/>
        </p:nvSpPr>
        <p:spPr>
          <a:xfrm>
            <a:off x="9596733" y="4969652"/>
            <a:ext cx="177538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solidFill>
                  <a:schemeClr val="tx1">
                    <a:lumMod val="75000"/>
                    <a:lumOff val="25000"/>
                  </a:schemeClr>
                </a:solidFill>
                <a:latin typeface="Century Gothic" panose="020B0502020202020204" pitchFamily="34" charset="0"/>
                <a:cs typeface="Calibri"/>
              </a:rPr>
              <a:t>Turbidity(FNU)</a:t>
            </a:r>
            <a:endParaRPr lang="en-US" dirty="0">
              <a:solidFill>
                <a:schemeClr val="tx1">
                  <a:lumMod val="75000"/>
                  <a:lumOff val="25000"/>
                </a:schemeClr>
              </a:solidFill>
              <a:latin typeface="Century Gothic" panose="020B0502020202020204" pitchFamily="34" charset="0"/>
            </a:endParaRPr>
          </a:p>
        </p:txBody>
      </p:sp>
      <p:sp>
        <p:nvSpPr>
          <p:cNvPr id="21" name="TextBox 20">
            <a:extLst>
              <a:ext uri="{FF2B5EF4-FFF2-40B4-BE49-F238E27FC236}">
                <a16:creationId xmlns:a16="http://schemas.microsoft.com/office/drawing/2014/main" id="{224EB582-625A-EDC3-26A9-C471A1F8ED3F}"/>
              </a:ext>
            </a:extLst>
          </p:cNvPr>
          <p:cNvSpPr txBox="1"/>
          <p:nvPr/>
        </p:nvSpPr>
        <p:spPr>
          <a:xfrm>
            <a:off x="9109683" y="5668807"/>
            <a:ext cx="36136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dirty="0">
                <a:solidFill>
                  <a:schemeClr val="tx1">
                    <a:lumMod val="75000"/>
                    <a:lumOff val="25000"/>
                  </a:schemeClr>
                </a:solidFill>
                <a:latin typeface="Century Gothic" panose="020B0502020202020204" pitchFamily="34" charset="0"/>
              </a:rPr>
              <a:t>0</a:t>
            </a:r>
            <a:endParaRPr lang="en-US" dirty="0">
              <a:solidFill>
                <a:schemeClr val="tx1">
                  <a:lumMod val="75000"/>
                  <a:lumOff val="25000"/>
                </a:schemeClr>
              </a:solidFill>
              <a:latin typeface="Century Gothic" panose="020B0502020202020204" pitchFamily="34" charset="0"/>
            </a:endParaRPr>
          </a:p>
        </p:txBody>
      </p:sp>
      <p:sp>
        <p:nvSpPr>
          <p:cNvPr id="22" name="TextBox 21">
            <a:extLst>
              <a:ext uri="{FF2B5EF4-FFF2-40B4-BE49-F238E27FC236}">
                <a16:creationId xmlns:a16="http://schemas.microsoft.com/office/drawing/2014/main" id="{CFB25AE4-190C-D70C-3EB8-AA1D0FADE49F}"/>
              </a:ext>
            </a:extLst>
          </p:cNvPr>
          <p:cNvSpPr txBox="1"/>
          <p:nvPr/>
        </p:nvSpPr>
        <p:spPr>
          <a:xfrm>
            <a:off x="11246426" y="5668807"/>
            <a:ext cx="612741"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dirty="0">
                <a:solidFill>
                  <a:schemeClr val="tx1">
                    <a:lumMod val="75000"/>
                    <a:lumOff val="25000"/>
                  </a:schemeClr>
                </a:solidFill>
                <a:latin typeface="Century Gothic" panose="020B0502020202020204" pitchFamily="34" charset="0"/>
              </a:rPr>
              <a:t>100</a:t>
            </a:r>
            <a:endParaRPr lang="en-US" dirty="0">
              <a:solidFill>
                <a:schemeClr val="tx1">
                  <a:lumMod val="75000"/>
                  <a:lumOff val="25000"/>
                </a:schemeClr>
              </a:solidFill>
              <a:latin typeface="Century Gothic" panose="020B0502020202020204" pitchFamily="34" charset="0"/>
            </a:endParaRPr>
          </a:p>
        </p:txBody>
      </p:sp>
      <p:sp>
        <p:nvSpPr>
          <p:cNvPr id="23" name="TextBox 22">
            <a:extLst>
              <a:ext uri="{FF2B5EF4-FFF2-40B4-BE49-F238E27FC236}">
                <a16:creationId xmlns:a16="http://schemas.microsoft.com/office/drawing/2014/main" id="{1C978F26-9AAF-F81F-E5D5-F16627A4F689}"/>
              </a:ext>
            </a:extLst>
          </p:cNvPr>
          <p:cNvSpPr txBox="1"/>
          <p:nvPr/>
        </p:nvSpPr>
        <p:spPr>
          <a:xfrm>
            <a:off x="2610125" y="5660951"/>
            <a:ext cx="47133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dirty="0">
                <a:solidFill>
                  <a:schemeClr val="tx1">
                    <a:lumMod val="75000"/>
                    <a:lumOff val="25000"/>
                  </a:schemeClr>
                </a:solidFill>
                <a:latin typeface="Century Gothic" panose="020B0502020202020204" pitchFamily="34" charset="0"/>
              </a:rPr>
              <a:t>50</a:t>
            </a:r>
            <a:endParaRPr lang="en-US" dirty="0">
              <a:solidFill>
                <a:schemeClr val="tx1">
                  <a:lumMod val="75000"/>
                  <a:lumOff val="25000"/>
                </a:schemeClr>
              </a:solidFill>
              <a:latin typeface="Century Gothic" panose="020B0502020202020204" pitchFamily="34" charset="0"/>
            </a:endParaRPr>
          </a:p>
        </p:txBody>
      </p:sp>
      <p:sp>
        <p:nvSpPr>
          <p:cNvPr id="24" name="TextBox 23">
            <a:extLst>
              <a:ext uri="{FF2B5EF4-FFF2-40B4-BE49-F238E27FC236}">
                <a16:creationId xmlns:a16="http://schemas.microsoft.com/office/drawing/2014/main" id="{5A75C9E8-AE0C-6393-F828-9B02F89280B5}"/>
              </a:ext>
            </a:extLst>
          </p:cNvPr>
          <p:cNvSpPr txBox="1"/>
          <p:nvPr/>
        </p:nvSpPr>
        <p:spPr>
          <a:xfrm>
            <a:off x="331980" y="5660951"/>
            <a:ext cx="36136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dirty="0">
                <a:solidFill>
                  <a:schemeClr val="tx1">
                    <a:lumMod val="75000"/>
                    <a:lumOff val="25000"/>
                  </a:schemeClr>
                </a:solidFill>
                <a:latin typeface="Century Gothic" panose="020B0502020202020204" pitchFamily="34" charset="0"/>
              </a:rPr>
              <a:t>0</a:t>
            </a:r>
            <a:endParaRPr lang="en-US" dirty="0">
              <a:solidFill>
                <a:schemeClr val="tx1">
                  <a:lumMod val="75000"/>
                  <a:lumOff val="25000"/>
                </a:schemeClr>
              </a:solidFill>
              <a:latin typeface="Century Gothic" panose="020B0502020202020204" pitchFamily="34" charset="0"/>
            </a:endParaRPr>
          </a:p>
        </p:txBody>
      </p:sp>
      <p:pic>
        <p:nvPicPr>
          <p:cNvPr id="6" name="Picture 5" descr="north arrow orienteering by morits">
            <a:extLst>
              <a:ext uri="{FF2B5EF4-FFF2-40B4-BE49-F238E27FC236}">
                <a16:creationId xmlns:a16="http://schemas.microsoft.com/office/drawing/2014/main" id="{BC595960-700F-3F81-A6A8-8B40B7FB462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332808" y="3942127"/>
            <a:ext cx="381561" cy="54895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north arrow orienteering by morits">
            <a:extLst>
              <a:ext uri="{FF2B5EF4-FFF2-40B4-BE49-F238E27FC236}">
                <a16:creationId xmlns:a16="http://schemas.microsoft.com/office/drawing/2014/main" id="{AF5F88D6-E95A-D7BC-FC4A-7C3F784F74F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112459" y="3953758"/>
            <a:ext cx="381561" cy="548952"/>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22DCB208-A6C3-F766-E9F7-A0E5DF454DE6}"/>
              </a:ext>
            </a:extLst>
          </p:cNvPr>
          <p:cNvSpPr txBox="1"/>
          <p:nvPr/>
        </p:nvSpPr>
        <p:spPr>
          <a:xfrm>
            <a:off x="2170216" y="4589943"/>
            <a:ext cx="820826" cy="307777"/>
          </a:xfrm>
          <a:prstGeom prst="rect">
            <a:avLst/>
          </a:prstGeom>
          <a:noFill/>
        </p:spPr>
        <p:txBody>
          <a:bodyPr wrap="square" rtlCol="0">
            <a:spAutoFit/>
          </a:bodyPr>
          <a:lstStyle/>
          <a:p>
            <a:r>
              <a:rPr lang="en-US" sz="1400" dirty="0">
                <a:solidFill>
                  <a:schemeClr val="bg1"/>
                </a:solidFill>
                <a:latin typeface="Century Gothic" panose="020B0502020202020204" pitchFamily="34" charset="0"/>
              </a:rPr>
              <a:t>0.5 km</a:t>
            </a:r>
          </a:p>
        </p:txBody>
      </p:sp>
      <p:sp>
        <p:nvSpPr>
          <p:cNvPr id="12" name="TextBox 11">
            <a:extLst>
              <a:ext uri="{FF2B5EF4-FFF2-40B4-BE49-F238E27FC236}">
                <a16:creationId xmlns:a16="http://schemas.microsoft.com/office/drawing/2014/main" id="{930D5F01-7929-F71B-ADAF-32F25BDDE20F}"/>
              </a:ext>
            </a:extLst>
          </p:cNvPr>
          <p:cNvSpPr txBox="1"/>
          <p:nvPr/>
        </p:nvSpPr>
        <p:spPr>
          <a:xfrm>
            <a:off x="10949867" y="4614838"/>
            <a:ext cx="906402" cy="307777"/>
          </a:xfrm>
          <a:prstGeom prst="rect">
            <a:avLst/>
          </a:prstGeom>
          <a:noFill/>
        </p:spPr>
        <p:txBody>
          <a:bodyPr wrap="square" rtlCol="0">
            <a:spAutoFit/>
          </a:bodyPr>
          <a:lstStyle/>
          <a:p>
            <a:r>
              <a:rPr lang="en-US" sz="1400" dirty="0">
                <a:solidFill>
                  <a:schemeClr val="bg1"/>
                </a:solidFill>
                <a:latin typeface="Century Gothic" panose="020B0502020202020204" pitchFamily="34" charset="0"/>
              </a:rPr>
              <a:t>0.5 km</a:t>
            </a:r>
          </a:p>
        </p:txBody>
      </p:sp>
      <p:graphicFrame>
        <p:nvGraphicFramePr>
          <p:cNvPr id="11" name="Chart 10">
            <a:extLst>
              <a:ext uri="{FF2B5EF4-FFF2-40B4-BE49-F238E27FC236}">
                <a16:creationId xmlns:a16="http://schemas.microsoft.com/office/drawing/2014/main" id="{EA4FFD7D-AF84-06DF-D742-6F19A6F137A6}"/>
              </a:ext>
            </a:extLst>
          </p:cNvPr>
          <p:cNvGraphicFramePr>
            <a:graphicFrameLocks/>
          </p:cNvGraphicFramePr>
          <p:nvPr>
            <p:extLst>
              <p:ext uri="{D42A27DB-BD31-4B8C-83A1-F6EECF244321}">
                <p14:modId xmlns:p14="http://schemas.microsoft.com/office/powerpoint/2010/main" val="1178538463"/>
              </p:ext>
            </p:extLst>
          </p:nvPr>
        </p:nvGraphicFramePr>
        <p:xfrm>
          <a:off x="3415651" y="832030"/>
          <a:ext cx="5588256" cy="2491144"/>
        </p:xfrm>
        <a:graphic>
          <a:graphicData uri="http://schemas.openxmlformats.org/drawingml/2006/chart">
            <c:chart xmlns:c="http://schemas.openxmlformats.org/drawingml/2006/chart" xmlns:r="http://schemas.openxmlformats.org/officeDocument/2006/relationships" r:id="rId8"/>
          </a:graphicData>
        </a:graphic>
      </p:graphicFrame>
      <p:sp>
        <p:nvSpPr>
          <p:cNvPr id="14" name="TextBox 13">
            <a:extLst>
              <a:ext uri="{FF2B5EF4-FFF2-40B4-BE49-F238E27FC236}">
                <a16:creationId xmlns:a16="http://schemas.microsoft.com/office/drawing/2014/main" id="{70F574E6-4210-F062-F606-44B343F3318D}"/>
              </a:ext>
            </a:extLst>
          </p:cNvPr>
          <p:cNvSpPr txBox="1"/>
          <p:nvPr/>
        </p:nvSpPr>
        <p:spPr>
          <a:xfrm>
            <a:off x="3415651" y="2851376"/>
            <a:ext cx="284052" cy="307777"/>
          </a:xfrm>
          <a:prstGeom prst="rect">
            <a:avLst/>
          </a:prstGeom>
          <a:noFill/>
        </p:spPr>
        <p:txBody>
          <a:bodyPr wrap="none" rtlCol="0">
            <a:spAutoFit/>
          </a:bodyPr>
          <a:lstStyle/>
          <a:p>
            <a:r>
              <a:rPr lang="en-US" sz="1400" dirty="0">
                <a:solidFill>
                  <a:schemeClr val="tx1">
                    <a:lumMod val="75000"/>
                    <a:lumOff val="25000"/>
                  </a:schemeClr>
                </a:solidFill>
                <a:latin typeface="Century Gothic" panose="020B0502020202020204" pitchFamily="34" charset="0"/>
              </a:rPr>
              <a:t>4</a:t>
            </a:r>
          </a:p>
        </p:txBody>
      </p:sp>
      <p:sp>
        <p:nvSpPr>
          <p:cNvPr id="16" name="TextBox 15">
            <a:extLst>
              <a:ext uri="{FF2B5EF4-FFF2-40B4-BE49-F238E27FC236}">
                <a16:creationId xmlns:a16="http://schemas.microsoft.com/office/drawing/2014/main" id="{9405E917-F4DF-1AF2-99F7-9ACAE31CAE0F}"/>
              </a:ext>
            </a:extLst>
          </p:cNvPr>
          <p:cNvSpPr txBox="1"/>
          <p:nvPr/>
        </p:nvSpPr>
        <p:spPr>
          <a:xfrm>
            <a:off x="3415651" y="2589286"/>
            <a:ext cx="284052" cy="307777"/>
          </a:xfrm>
          <a:prstGeom prst="rect">
            <a:avLst/>
          </a:prstGeom>
          <a:noFill/>
        </p:spPr>
        <p:txBody>
          <a:bodyPr wrap="none" rtlCol="0">
            <a:spAutoFit/>
          </a:bodyPr>
          <a:lstStyle/>
          <a:p>
            <a:r>
              <a:rPr lang="en-US" sz="1400" dirty="0">
                <a:solidFill>
                  <a:schemeClr val="tx1">
                    <a:lumMod val="75000"/>
                    <a:lumOff val="25000"/>
                  </a:schemeClr>
                </a:solidFill>
                <a:latin typeface="Century Gothic" panose="020B0502020202020204" pitchFamily="34" charset="0"/>
              </a:rPr>
              <a:t>5</a:t>
            </a:r>
          </a:p>
        </p:txBody>
      </p:sp>
      <p:sp>
        <p:nvSpPr>
          <p:cNvPr id="17" name="TextBox 16">
            <a:extLst>
              <a:ext uri="{FF2B5EF4-FFF2-40B4-BE49-F238E27FC236}">
                <a16:creationId xmlns:a16="http://schemas.microsoft.com/office/drawing/2014/main" id="{8294AF26-111C-0614-9514-B368DDB0C329}"/>
              </a:ext>
            </a:extLst>
          </p:cNvPr>
          <p:cNvSpPr txBox="1"/>
          <p:nvPr/>
        </p:nvSpPr>
        <p:spPr>
          <a:xfrm>
            <a:off x="3415651" y="2327196"/>
            <a:ext cx="284052" cy="307777"/>
          </a:xfrm>
          <a:prstGeom prst="rect">
            <a:avLst/>
          </a:prstGeom>
          <a:noFill/>
        </p:spPr>
        <p:txBody>
          <a:bodyPr wrap="none" rtlCol="0">
            <a:spAutoFit/>
          </a:bodyPr>
          <a:lstStyle/>
          <a:p>
            <a:r>
              <a:rPr lang="en-US" sz="1400" dirty="0">
                <a:solidFill>
                  <a:schemeClr val="tx1">
                    <a:lumMod val="75000"/>
                    <a:lumOff val="25000"/>
                  </a:schemeClr>
                </a:solidFill>
                <a:latin typeface="Century Gothic" panose="020B0502020202020204" pitchFamily="34" charset="0"/>
              </a:rPr>
              <a:t>6</a:t>
            </a:r>
          </a:p>
        </p:txBody>
      </p:sp>
      <p:sp>
        <p:nvSpPr>
          <p:cNvPr id="25" name="TextBox 24">
            <a:extLst>
              <a:ext uri="{FF2B5EF4-FFF2-40B4-BE49-F238E27FC236}">
                <a16:creationId xmlns:a16="http://schemas.microsoft.com/office/drawing/2014/main" id="{76743558-BE9B-C41D-F955-B09860A6ACE8}"/>
              </a:ext>
            </a:extLst>
          </p:cNvPr>
          <p:cNvSpPr txBox="1"/>
          <p:nvPr/>
        </p:nvSpPr>
        <p:spPr>
          <a:xfrm>
            <a:off x="3415651" y="2064062"/>
            <a:ext cx="284052" cy="307777"/>
          </a:xfrm>
          <a:prstGeom prst="rect">
            <a:avLst/>
          </a:prstGeom>
          <a:noFill/>
        </p:spPr>
        <p:txBody>
          <a:bodyPr wrap="none" rtlCol="0">
            <a:spAutoFit/>
          </a:bodyPr>
          <a:lstStyle/>
          <a:p>
            <a:r>
              <a:rPr lang="en-US" sz="1400" dirty="0">
                <a:solidFill>
                  <a:schemeClr val="tx1">
                    <a:lumMod val="75000"/>
                    <a:lumOff val="25000"/>
                  </a:schemeClr>
                </a:solidFill>
                <a:latin typeface="Century Gothic" panose="020B0502020202020204" pitchFamily="34" charset="0"/>
              </a:rPr>
              <a:t>7</a:t>
            </a:r>
          </a:p>
        </p:txBody>
      </p:sp>
      <p:sp>
        <p:nvSpPr>
          <p:cNvPr id="27" name="TextBox 26">
            <a:extLst>
              <a:ext uri="{FF2B5EF4-FFF2-40B4-BE49-F238E27FC236}">
                <a16:creationId xmlns:a16="http://schemas.microsoft.com/office/drawing/2014/main" id="{9CF53AAD-17E1-D32D-5089-35339628341B}"/>
              </a:ext>
            </a:extLst>
          </p:cNvPr>
          <p:cNvSpPr txBox="1"/>
          <p:nvPr/>
        </p:nvSpPr>
        <p:spPr>
          <a:xfrm>
            <a:off x="3415651" y="1832703"/>
            <a:ext cx="284052" cy="307777"/>
          </a:xfrm>
          <a:prstGeom prst="rect">
            <a:avLst/>
          </a:prstGeom>
          <a:noFill/>
        </p:spPr>
        <p:txBody>
          <a:bodyPr wrap="none" rtlCol="0">
            <a:spAutoFit/>
          </a:bodyPr>
          <a:lstStyle/>
          <a:p>
            <a:r>
              <a:rPr lang="en-US" sz="1400" dirty="0">
                <a:solidFill>
                  <a:schemeClr val="tx1">
                    <a:lumMod val="75000"/>
                    <a:lumOff val="25000"/>
                  </a:schemeClr>
                </a:solidFill>
                <a:latin typeface="Century Gothic" panose="020B0502020202020204" pitchFamily="34" charset="0"/>
              </a:rPr>
              <a:t>8</a:t>
            </a:r>
          </a:p>
        </p:txBody>
      </p:sp>
      <p:sp>
        <p:nvSpPr>
          <p:cNvPr id="28" name="TextBox 27">
            <a:extLst>
              <a:ext uri="{FF2B5EF4-FFF2-40B4-BE49-F238E27FC236}">
                <a16:creationId xmlns:a16="http://schemas.microsoft.com/office/drawing/2014/main" id="{58D90CBE-1031-55AD-860D-54ADBAB0B014}"/>
              </a:ext>
            </a:extLst>
          </p:cNvPr>
          <p:cNvSpPr txBox="1"/>
          <p:nvPr/>
        </p:nvSpPr>
        <p:spPr>
          <a:xfrm>
            <a:off x="3411394" y="1570091"/>
            <a:ext cx="284052" cy="307777"/>
          </a:xfrm>
          <a:prstGeom prst="rect">
            <a:avLst/>
          </a:prstGeom>
          <a:noFill/>
        </p:spPr>
        <p:txBody>
          <a:bodyPr wrap="none" rtlCol="0">
            <a:spAutoFit/>
          </a:bodyPr>
          <a:lstStyle/>
          <a:p>
            <a:r>
              <a:rPr lang="en-US" sz="1400" dirty="0">
                <a:solidFill>
                  <a:schemeClr val="tx1">
                    <a:lumMod val="75000"/>
                    <a:lumOff val="25000"/>
                  </a:schemeClr>
                </a:solidFill>
                <a:latin typeface="Century Gothic" panose="020B0502020202020204" pitchFamily="34" charset="0"/>
              </a:rPr>
              <a:t>9</a:t>
            </a:r>
          </a:p>
        </p:txBody>
      </p:sp>
      <p:sp>
        <p:nvSpPr>
          <p:cNvPr id="29" name="TextBox 28">
            <a:extLst>
              <a:ext uri="{FF2B5EF4-FFF2-40B4-BE49-F238E27FC236}">
                <a16:creationId xmlns:a16="http://schemas.microsoft.com/office/drawing/2014/main" id="{5839A79D-3051-A571-04DB-4F5ECA7F1877}"/>
              </a:ext>
            </a:extLst>
          </p:cNvPr>
          <p:cNvSpPr txBox="1"/>
          <p:nvPr/>
        </p:nvSpPr>
        <p:spPr>
          <a:xfrm>
            <a:off x="3350760" y="1047225"/>
            <a:ext cx="383438" cy="307777"/>
          </a:xfrm>
          <a:prstGeom prst="rect">
            <a:avLst/>
          </a:prstGeom>
          <a:noFill/>
        </p:spPr>
        <p:txBody>
          <a:bodyPr wrap="none" rtlCol="0">
            <a:spAutoFit/>
          </a:bodyPr>
          <a:lstStyle/>
          <a:p>
            <a:r>
              <a:rPr lang="en-US" sz="1400" dirty="0">
                <a:solidFill>
                  <a:schemeClr val="tx1">
                    <a:lumMod val="75000"/>
                    <a:lumOff val="25000"/>
                  </a:schemeClr>
                </a:solidFill>
                <a:latin typeface="Century Gothic" panose="020B0502020202020204" pitchFamily="34" charset="0"/>
              </a:rPr>
              <a:t>11</a:t>
            </a:r>
          </a:p>
        </p:txBody>
      </p:sp>
      <p:sp>
        <p:nvSpPr>
          <p:cNvPr id="30" name="TextBox 29">
            <a:extLst>
              <a:ext uri="{FF2B5EF4-FFF2-40B4-BE49-F238E27FC236}">
                <a16:creationId xmlns:a16="http://schemas.microsoft.com/office/drawing/2014/main" id="{47365A50-0F90-C154-DF1D-E9614C22B006}"/>
              </a:ext>
            </a:extLst>
          </p:cNvPr>
          <p:cNvSpPr txBox="1"/>
          <p:nvPr/>
        </p:nvSpPr>
        <p:spPr>
          <a:xfrm>
            <a:off x="3361701" y="1307340"/>
            <a:ext cx="383438" cy="307777"/>
          </a:xfrm>
          <a:prstGeom prst="rect">
            <a:avLst/>
          </a:prstGeom>
          <a:noFill/>
        </p:spPr>
        <p:txBody>
          <a:bodyPr wrap="none" rtlCol="0">
            <a:spAutoFit/>
          </a:bodyPr>
          <a:lstStyle/>
          <a:p>
            <a:r>
              <a:rPr lang="en-US" sz="1400" dirty="0">
                <a:solidFill>
                  <a:schemeClr val="tx1">
                    <a:lumMod val="75000"/>
                    <a:lumOff val="25000"/>
                  </a:schemeClr>
                </a:solidFill>
                <a:latin typeface="Century Gothic" panose="020B0502020202020204" pitchFamily="34" charset="0"/>
              </a:rPr>
              <a:t>10</a:t>
            </a:r>
          </a:p>
        </p:txBody>
      </p:sp>
      <p:sp>
        <p:nvSpPr>
          <p:cNvPr id="31" name="TextBox 30">
            <a:extLst>
              <a:ext uri="{FF2B5EF4-FFF2-40B4-BE49-F238E27FC236}">
                <a16:creationId xmlns:a16="http://schemas.microsoft.com/office/drawing/2014/main" id="{2426F356-EFF3-9C9B-A2CA-7832BB42FEBF}"/>
              </a:ext>
            </a:extLst>
          </p:cNvPr>
          <p:cNvSpPr txBox="1"/>
          <p:nvPr/>
        </p:nvSpPr>
        <p:spPr>
          <a:xfrm>
            <a:off x="3344031" y="806648"/>
            <a:ext cx="383438" cy="307777"/>
          </a:xfrm>
          <a:prstGeom prst="rect">
            <a:avLst/>
          </a:prstGeom>
          <a:noFill/>
        </p:spPr>
        <p:txBody>
          <a:bodyPr wrap="none" rtlCol="0">
            <a:spAutoFit/>
          </a:bodyPr>
          <a:lstStyle/>
          <a:p>
            <a:r>
              <a:rPr lang="en-US" sz="1400" dirty="0">
                <a:solidFill>
                  <a:schemeClr val="tx1">
                    <a:lumMod val="75000"/>
                    <a:lumOff val="25000"/>
                  </a:schemeClr>
                </a:solidFill>
                <a:latin typeface="Century Gothic" panose="020B0502020202020204" pitchFamily="34" charset="0"/>
              </a:rPr>
              <a:t>12</a:t>
            </a:r>
          </a:p>
        </p:txBody>
      </p:sp>
      <p:sp>
        <p:nvSpPr>
          <p:cNvPr id="35" name="TextBox 34">
            <a:extLst>
              <a:ext uri="{FF2B5EF4-FFF2-40B4-BE49-F238E27FC236}">
                <a16:creationId xmlns:a16="http://schemas.microsoft.com/office/drawing/2014/main" id="{379A45B5-6EC5-0107-1D19-31E79B2CFF67}"/>
              </a:ext>
            </a:extLst>
          </p:cNvPr>
          <p:cNvSpPr txBox="1"/>
          <p:nvPr/>
        </p:nvSpPr>
        <p:spPr>
          <a:xfrm>
            <a:off x="3401330" y="3087275"/>
            <a:ext cx="880394"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04/2016</a:t>
            </a:r>
          </a:p>
        </p:txBody>
      </p:sp>
      <p:sp>
        <p:nvSpPr>
          <p:cNvPr id="36" name="TextBox 35">
            <a:extLst>
              <a:ext uri="{FF2B5EF4-FFF2-40B4-BE49-F238E27FC236}">
                <a16:creationId xmlns:a16="http://schemas.microsoft.com/office/drawing/2014/main" id="{3E80B210-4AA6-0CF1-5BD0-00C5EE928F3C}"/>
              </a:ext>
            </a:extLst>
          </p:cNvPr>
          <p:cNvSpPr txBox="1"/>
          <p:nvPr/>
        </p:nvSpPr>
        <p:spPr>
          <a:xfrm>
            <a:off x="4198322" y="3093608"/>
            <a:ext cx="880394"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04/2017</a:t>
            </a:r>
          </a:p>
        </p:txBody>
      </p:sp>
      <p:sp>
        <p:nvSpPr>
          <p:cNvPr id="37" name="TextBox 36">
            <a:extLst>
              <a:ext uri="{FF2B5EF4-FFF2-40B4-BE49-F238E27FC236}">
                <a16:creationId xmlns:a16="http://schemas.microsoft.com/office/drawing/2014/main" id="{C4EA050A-42DF-36B6-59A3-0DC39267F391}"/>
              </a:ext>
            </a:extLst>
          </p:cNvPr>
          <p:cNvSpPr txBox="1"/>
          <p:nvPr/>
        </p:nvSpPr>
        <p:spPr>
          <a:xfrm>
            <a:off x="7369715" y="3091905"/>
            <a:ext cx="880394"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04/2021</a:t>
            </a:r>
          </a:p>
        </p:txBody>
      </p:sp>
      <p:sp>
        <p:nvSpPr>
          <p:cNvPr id="38" name="TextBox 37">
            <a:extLst>
              <a:ext uri="{FF2B5EF4-FFF2-40B4-BE49-F238E27FC236}">
                <a16:creationId xmlns:a16="http://schemas.microsoft.com/office/drawing/2014/main" id="{61248CA8-4399-6669-CBB3-9746EA0CE43A}"/>
              </a:ext>
            </a:extLst>
          </p:cNvPr>
          <p:cNvSpPr txBox="1"/>
          <p:nvPr/>
        </p:nvSpPr>
        <p:spPr>
          <a:xfrm>
            <a:off x="6580286" y="3095037"/>
            <a:ext cx="880394"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04/2020</a:t>
            </a:r>
          </a:p>
        </p:txBody>
      </p:sp>
      <p:sp>
        <p:nvSpPr>
          <p:cNvPr id="39" name="TextBox 38">
            <a:extLst>
              <a:ext uri="{FF2B5EF4-FFF2-40B4-BE49-F238E27FC236}">
                <a16:creationId xmlns:a16="http://schemas.microsoft.com/office/drawing/2014/main" id="{D062EB7C-0B19-4648-E8BF-9E29944A7456}"/>
              </a:ext>
            </a:extLst>
          </p:cNvPr>
          <p:cNvSpPr txBox="1"/>
          <p:nvPr/>
        </p:nvSpPr>
        <p:spPr>
          <a:xfrm>
            <a:off x="5788874" y="3095037"/>
            <a:ext cx="880394"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04/2019</a:t>
            </a:r>
          </a:p>
        </p:txBody>
      </p:sp>
      <p:sp>
        <p:nvSpPr>
          <p:cNvPr id="40" name="TextBox 39">
            <a:extLst>
              <a:ext uri="{FF2B5EF4-FFF2-40B4-BE49-F238E27FC236}">
                <a16:creationId xmlns:a16="http://schemas.microsoft.com/office/drawing/2014/main" id="{54836E8A-2405-6DCE-B8D7-DC59938B1722}"/>
              </a:ext>
            </a:extLst>
          </p:cNvPr>
          <p:cNvSpPr txBox="1"/>
          <p:nvPr/>
        </p:nvSpPr>
        <p:spPr>
          <a:xfrm>
            <a:off x="4996953" y="3104338"/>
            <a:ext cx="880394"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04/2018</a:t>
            </a:r>
          </a:p>
        </p:txBody>
      </p:sp>
      <p:sp>
        <p:nvSpPr>
          <p:cNvPr id="41" name="TextBox 40">
            <a:extLst>
              <a:ext uri="{FF2B5EF4-FFF2-40B4-BE49-F238E27FC236}">
                <a16:creationId xmlns:a16="http://schemas.microsoft.com/office/drawing/2014/main" id="{09E88AC5-8BB8-C4DC-ECF0-D4CF97CB9BCD}"/>
              </a:ext>
            </a:extLst>
          </p:cNvPr>
          <p:cNvSpPr txBox="1"/>
          <p:nvPr/>
        </p:nvSpPr>
        <p:spPr>
          <a:xfrm>
            <a:off x="8159143" y="3092694"/>
            <a:ext cx="880394"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04/2022</a:t>
            </a:r>
          </a:p>
        </p:txBody>
      </p:sp>
      <p:sp>
        <p:nvSpPr>
          <p:cNvPr id="42" name="TextBox 41">
            <a:extLst>
              <a:ext uri="{FF2B5EF4-FFF2-40B4-BE49-F238E27FC236}">
                <a16:creationId xmlns:a16="http://schemas.microsoft.com/office/drawing/2014/main" id="{71A1D900-C93D-24E5-B9E4-3C80F031A4A9}"/>
              </a:ext>
            </a:extLst>
          </p:cNvPr>
          <p:cNvSpPr txBox="1"/>
          <p:nvPr/>
        </p:nvSpPr>
        <p:spPr>
          <a:xfrm rot="16200000">
            <a:off x="2253646" y="1843536"/>
            <a:ext cx="2112362"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Chlorophyll-a (mg/m</a:t>
            </a:r>
            <a:r>
              <a:rPr lang="en-US" sz="1400" baseline="30000" dirty="0">
                <a:solidFill>
                  <a:schemeClr val="tx1">
                    <a:lumMod val="75000"/>
                    <a:lumOff val="25000"/>
                  </a:schemeClr>
                </a:solidFill>
                <a:latin typeface="Century Gothic" panose="020B0502020202020204" pitchFamily="34" charset="0"/>
              </a:rPr>
              <a:t>3</a:t>
            </a:r>
            <a:r>
              <a:rPr lang="en-US" sz="1400" dirty="0">
                <a:solidFill>
                  <a:schemeClr val="tx1">
                    <a:lumMod val="75000"/>
                    <a:lumOff val="25000"/>
                  </a:schemeClr>
                </a:solidFill>
                <a:latin typeface="Century Gothic" panose="020B0502020202020204" pitchFamily="34" charset="0"/>
              </a:rPr>
              <a:t>)</a:t>
            </a:r>
          </a:p>
        </p:txBody>
      </p:sp>
      <p:graphicFrame>
        <p:nvGraphicFramePr>
          <p:cNvPr id="43" name="Chart 42">
            <a:extLst>
              <a:ext uri="{FF2B5EF4-FFF2-40B4-BE49-F238E27FC236}">
                <a16:creationId xmlns:a16="http://schemas.microsoft.com/office/drawing/2014/main" id="{D7C3D390-ED86-88FC-92B0-C8980B043845}"/>
              </a:ext>
              <a:ext uri="{147F2762-F138-4A5C-976F-8EAC2B608ADB}">
                <a16:predDERef xmlns:a16="http://schemas.microsoft.com/office/drawing/2014/main" pred="{3FE93DC0-C381-F60A-5DEB-0065C5E258BC}"/>
              </a:ext>
            </a:extLst>
          </p:cNvPr>
          <p:cNvGraphicFramePr>
            <a:graphicFrameLocks/>
          </p:cNvGraphicFramePr>
          <p:nvPr>
            <p:extLst>
              <p:ext uri="{D42A27DB-BD31-4B8C-83A1-F6EECF244321}">
                <p14:modId xmlns:p14="http://schemas.microsoft.com/office/powerpoint/2010/main" val="2781251110"/>
              </p:ext>
            </p:extLst>
          </p:nvPr>
        </p:nvGraphicFramePr>
        <p:xfrm>
          <a:off x="3390220" y="3585280"/>
          <a:ext cx="5605346" cy="2660144"/>
        </p:xfrm>
        <a:graphic>
          <a:graphicData uri="http://schemas.openxmlformats.org/drawingml/2006/chart">
            <c:chart xmlns:c="http://schemas.openxmlformats.org/drawingml/2006/chart" xmlns:r="http://schemas.openxmlformats.org/officeDocument/2006/relationships" r:id="rId9"/>
          </a:graphicData>
        </a:graphic>
      </p:graphicFrame>
      <p:sp>
        <p:nvSpPr>
          <p:cNvPr id="44" name="TextBox 43">
            <a:extLst>
              <a:ext uri="{FF2B5EF4-FFF2-40B4-BE49-F238E27FC236}">
                <a16:creationId xmlns:a16="http://schemas.microsoft.com/office/drawing/2014/main" id="{E2B968BB-DEA7-AB0C-29D5-CE03DD99239C}"/>
              </a:ext>
            </a:extLst>
          </p:cNvPr>
          <p:cNvSpPr txBox="1"/>
          <p:nvPr/>
        </p:nvSpPr>
        <p:spPr>
          <a:xfrm>
            <a:off x="3402626" y="6051854"/>
            <a:ext cx="880394"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04/2016</a:t>
            </a:r>
          </a:p>
        </p:txBody>
      </p:sp>
      <p:sp>
        <p:nvSpPr>
          <p:cNvPr id="45" name="TextBox 44">
            <a:extLst>
              <a:ext uri="{FF2B5EF4-FFF2-40B4-BE49-F238E27FC236}">
                <a16:creationId xmlns:a16="http://schemas.microsoft.com/office/drawing/2014/main" id="{0EE64A36-A93C-C879-FF96-445E901E8640}"/>
              </a:ext>
            </a:extLst>
          </p:cNvPr>
          <p:cNvSpPr txBox="1"/>
          <p:nvPr/>
        </p:nvSpPr>
        <p:spPr>
          <a:xfrm>
            <a:off x="4199618" y="6058187"/>
            <a:ext cx="880394"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04/2017</a:t>
            </a:r>
          </a:p>
        </p:txBody>
      </p:sp>
      <p:sp>
        <p:nvSpPr>
          <p:cNvPr id="46" name="TextBox 45">
            <a:extLst>
              <a:ext uri="{FF2B5EF4-FFF2-40B4-BE49-F238E27FC236}">
                <a16:creationId xmlns:a16="http://schemas.microsoft.com/office/drawing/2014/main" id="{F9FDC1C6-F8F3-9680-8C77-41458713BDEF}"/>
              </a:ext>
            </a:extLst>
          </p:cNvPr>
          <p:cNvSpPr txBox="1"/>
          <p:nvPr/>
        </p:nvSpPr>
        <p:spPr>
          <a:xfrm>
            <a:off x="7371011" y="6056484"/>
            <a:ext cx="880394"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04/2021</a:t>
            </a:r>
          </a:p>
        </p:txBody>
      </p:sp>
      <p:sp>
        <p:nvSpPr>
          <p:cNvPr id="47" name="TextBox 46">
            <a:extLst>
              <a:ext uri="{FF2B5EF4-FFF2-40B4-BE49-F238E27FC236}">
                <a16:creationId xmlns:a16="http://schemas.microsoft.com/office/drawing/2014/main" id="{D19ED628-9FF6-A3BD-0D46-A1638B261343}"/>
              </a:ext>
            </a:extLst>
          </p:cNvPr>
          <p:cNvSpPr txBox="1"/>
          <p:nvPr/>
        </p:nvSpPr>
        <p:spPr>
          <a:xfrm>
            <a:off x="6581582" y="6059616"/>
            <a:ext cx="880394"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04/2020</a:t>
            </a:r>
          </a:p>
        </p:txBody>
      </p:sp>
      <p:sp>
        <p:nvSpPr>
          <p:cNvPr id="48" name="TextBox 47">
            <a:extLst>
              <a:ext uri="{FF2B5EF4-FFF2-40B4-BE49-F238E27FC236}">
                <a16:creationId xmlns:a16="http://schemas.microsoft.com/office/drawing/2014/main" id="{DC54AACF-9163-F669-3E47-E3D22647C986}"/>
              </a:ext>
            </a:extLst>
          </p:cNvPr>
          <p:cNvSpPr txBox="1"/>
          <p:nvPr/>
        </p:nvSpPr>
        <p:spPr>
          <a:xfrm>
            <a:off x="5790170" y="6059616"/>
            <a:ext cx="880394"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04/2019</a:t>
            </a:r>
          </a:p>
        </p:txBody>
      </p:sp>
      <p:sp>
        <p:nvSpPr>
          <p:cNvPr id="49" name="TextBox 48">
            <a:extLst>
              <a:ext uri="{FF2B5EF4-FFF2-40B4-BE49-F238E27FC236}">
                <a16:creationId xmlns:a16="http://schemas.microsoft.com/office/drawing/2014/main" id="{B1B44577-0C6B-E138-E486-EB1BF987B9AC}"/>
              </a:ext>
            </a:extLst>
          </p:cNvPr>
          <p:cNvSpPr txBox="1"/>
          <p:nvPr/>
        </p:nvSpPr>
        <p:spPr>
          <a:xfrm>
            <a:off x="4998249" y="6068917"/>
            <a:ext cx="880394"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04/2018</a:t>
            </a:r>
          </a:p>
        </p:txBody>
      </p:sp>
      <p:sp>
        <p:nvSpPr>
          <p:cNvPr id="50" name="TextBox 49">
            <a:extLst>
              <a:ext uri="{FF2B5EF4-FFF2-40B4-BE49-F238E27FC236}">
                <a16:creationId xmlns:a16="http://schemas.microsoft.com/office/drawing/2014/main" id="{EE8E4D3C-5B47-211F-636A-301C9BEE3819}"/>
              </a:ext>
            </a:extLst>
          </p:cNvPr>
          <p:cNvSpPr txBox="1"/>
          <p:nvPr/>
        </p:nvSpPr>
        <p:spPr>
          <a:xfrm>
            <a:off x="8160439" y="6057273"/>
            <a:ext cx="880394"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04/2022</a:t>
            </a:r>
          </a:p>
        </p:txBody>
      </p:sp>
      <p:sp>
        <p:nvSpPr>
          <p:cNvPr id="51" name="TextBox 50">
            <a:extLst>
              <a:ext uri="{FF2B5EF4-FFF2-40B4-BE49-F238E27FC236}">
                <a16:creationId xmlns:a16="http://schemas.microsoft.com/office/drawing/2014/main" id="{E2734D91-953F-5A81-62B3-5BDB58D505F0}"/>
              </a:ext>
            </a:extLst>
          </p:cNvPr>
          <p:cNvSpPr txBox="1"/>
          <p:nvPr/>
        </p:nvSpPr>
        <p:spPr>
          <a:xfrm>
            <a:off x="5814976" y="6327267"/>
            <a:ext cx="657554"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Date</a:t>
            </a:r>
          </a:p>
        </p:txBody>
      </p:sp>
      <p:sp>
        <p:nvSpPr>
          <p:cNvPr id="52" name="TextBox 51">
            <a:extLst>
              <a:ext uri="{FF2B5EF4-FFF2-40B4-BE49-F238E27FC236}">
                <a16:creationId xmlns:a16="http://schemas.microsoft.com/office/drawing/2014/main" id="{30CBC085-C4F3-517F-FD26-D806271A6CA6}"/>
              </a:ext>
            </a:extLst>
          </p:cNvPr>
          <p:cNvSpPr txBox="1"/>
          <p:nvPr/>
        </p:nvSpPr>
        <p:spPr>
          <a:xfrm>
            <a:off x="5814976" y="3416495"/>
            <a:ext cx="657554"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Date</a:t>
            </a:r>
          </a:p>
        </p:txBody>
      </p:sp>
      <p:sp>
        <p:nvSpPr>
          <p:cNvPr id="53" name="TextBox 52">
            <a:extLst>
              <a:ext uri="{FF2B5EF4-FFF2-40B4-BE49-F238E27FC236}">
                <a16:creationId xmlns:a16="http://schemas.microsoft.com/office/drawing/2014/main" id="{B55CE501-7DDB-F171-CB78-07DDCA8A9A71}"/>
              </a:ext>
            </a:extLst>
          </p:cNvPr>
          <p:cNvSpPr txBox="1"/>
          <p:nvPr/>
        </p:nvSpPr>
        <p:spPr>
          <a:xfrm rot="16200000">
            <a:off x="2523287" y="4579021"/>
            <a:ext cx="1616364"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Turbidity (FNU)</a:t>
            </a:r>
          </a:p>
        </p:txBody>
      </p:sp>
    </p:spTree>
    <p:extLst>
      <p:ext uri="{BB962C8B-B14F-4D97-AF65-F5344CB8AC3E}">
        <p14:creationId xmlns:p14="http://schemas.microsoft.com/office/powerpoint/2010/main" val="1836475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74EF5C0-309A-E696-1DC4-2E55A8F87550}"/>
              </a:ext>
            </a:extLst>
          </p:cNvPr>
          <p:cNvSpPr txBox="1"/>
          <p:nvPr/>
        </p:nvSpPr>
        <p:spPr>
          <a:xfrm>
            <a:off x="3656991" y="153348"/>
            <a:ext cx="4831092"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dirty="0">
                <a:solidFill>
                  <a:srgbClr val="5372B3"/>
                </a:solidFill>
                <a:latin typeface="Century Gothic"/>
                <a:ea typeface="Calibri"/>
                <a:cs typeface="Calibri"/>
              </a:rPr>
              <a:t>Conclusions</a:t>
            </a:r>
            <a:endParaRPr lang="en-US" sz="3600" b="1" dirty="0">
              <a:solidFill>
                <a:srgbClr val="5372B3"/>
              </a:solidFill>
              <a:latin typeface="Century Gothic"/>
            </a:endParaRPr>
          </a:p>
        </p:txBody>
      </p:sp>
      <p:sp>
        <p:nvSpPr>
          <p:cNvPr id="8" name="TextBox 7">
            <a:extLst>
              <a:ext uri="{FF2B5EF4-FFF2-40B4-BE49-F238E27FC236}">
                <a16:creationId xmlns:a16="http://schemas.microsoft.com/office/drawing/2014/main" id="{FBD6BBE7-4F1F-7896-4F6D-38529B15BB0B}"/>
              </a:ext>
            </a:extLst>
          </p:cNvPr>
          <p:cNvSpPr txBox="1"/>
          <p:nvPr/>
        </p:nvSpPr>
        <p:spPr>
          <a:xfrm>
            <a:off x="145418" y="1065553"/>
            <a:ext cx="4178832" cy="5324535"/>
          </a:xfrm>
          <a:prstGeom prst="rect">
            <a:avLst/>
          </a:prstGeom>
          <a:noFill/>
        </p:spPr>
        <p:txBody>
          <a:bodyPr wrap="square" lIns="91440" tIns="45720" rIns="91440" bIns="45720" anchor="t">
            <a:spAutoFit/>
          </a:bodyPr>
          <a:lstStyle/>
          <a:p>
            <a:pPr marL="342900" indent="-342900">
              <a:spcAft>
                <a:spcPts val="1200"/>
              </a:spcAft>
              <a:buClr>
                <a:srgbClr val="5372B3"/>
              </a:buClr>
              <a:buFont typeface="Webdings" panose="05030102010509060703" pitchFamily="18" charset="2"/>
              <a:buChar char="4"/>
            </a:pPr>
            <a:r>
              <a:rPr lang="en-US" sz="2000" b="1" dirty="0">
                <a:solidFill>
                  <a:srgbClr val="5372B3"/>
                </a:solidFill>
                <a:latin typeface="Century Gothic"/>
                <a:ea typeface="+mn-lt"/>
                <a:cs typeface="Calibri"/>
              </a:rPr>
              <a:t>High resolution imagery </a:t>
            </a:r>
            <a:r>
              <a:rPr lang="en-US" sz="2000" dirty="0">
                <a:solidFill>
                  <a:schemeClr val="tx1">
                    <a:lumMod val="75000"/>
                    <a:lumOff val="25000"/>
                  </a:schemeClr>
                </a:solidFill>
                <a:latin typeface="Century Gothic"/>
                <a:ea typeface="+mn-lt"/>
                <a:cs typeface="Calibri"/>
              </a:rPr>
              <a:t>provided detailed analysis of shoreline change.</a:t>
            </a:r>
            <a:endParaRPr lang="en-US" sz="2000" dirty="0">
              <a:solidFill>
                <a:schemeClr val="tx1">
                  <a:lumMod val="75000"/>
                  <a:lumOff val="25000"/>
                </a:schemeClr>
              </a:solidFill>
              <a:latin typeface="Century Gothic" panose="020B0502020202020204" pitchFamily="34" charset="0"/>
              <a:ea typeface="+mn-lt"/>
              <a:cs typeface="Calibri"/>
            </a:endParaRPr>
          </a:p>
          <a:p>
            <a:pPr marL="342900" indent="-342900">
              <a:spcAft>
                <a:spcPts val="1200"/>
              </a:spcAft>
              <a:buClr>
                <a:srgbClr val="5372B3"/>
              </a:buClr>
              <a:buFont typeface="Webdings" panose="05030102010509060703" pitchFamily="18" charset="2"/>
              <a:buChar char="4"/>
            </a:pPr>
            <a:r>
              <a:rPr lang="en-US" sz="2000" dirty="0">
                <a:solidFill>
                  <a:schemeClr val="tx1">
                    <a:lumMod val="75000"/>
                    <a:lumOff val="25000"/>
                  </a:schemeClr>
                </a:solidFill>
                <a:latin typeface="Century Gothic"/>
                <a:ea typeface="+mn-lt"/>
                <a:cs typeface="Calibri"/>
              </a:rPr>
              <a:t>Shorelines experience dynamic </a:t>
            </a:r>
            <a:r>
              <a:rPr lang="en-US" sz="2000" b="1" dirty="0">
                <a:solidFill>
                  <a:srgbClr val="5372B3"/>
                </a:solidFill>
                <a:latin typeface="Century Gothic"/>
                <a:ea typeface="+mn-lt"/>
                <a:cs typeface="Calibri"/>
              </a:rPr>
              <a:t>interannual variability</a:t>
            </a:r>
            <a:r>
              <a:rPr lang="en-US" sz="2000" dirty="0">
                <a:solidFill>
                  <a:schemeClr val="tx1">
                    <a:lumMod val="75000"/>
                    <a:lumOff val="25000"/>
                  </a:schemeClr>
                </a:solidFill>
                <a:latin typeface="Century Gothic"/>
                <a:ea typeface="+mn-lt"/>
                <a:cs typeface="Calibri"/>
              </a:rPr>
              <a:t>, indicating shoreline extent is highly dependent on both environmental and anthropogenic forces.</a:t>
            </a:r>
          </a:p>
          <a:p>
            <a:pPr marL="342900" indent="-342900">
              <a:spcAft>
                <a:spcPts val="1200"/>
              </a:spcAft>
              <a:buClr>
                <a:srgbClr val="5372B3"/>
              </a:buClr>
              <a:buFont typeface="Webdings" panose="05030102010509060703" pitchFamily="18" charset="2"/>
              <a:buChar char="4"/>
            </a:pPr>
            <a:r>
              <a:rPr lang="en-US" sz="2000" dirty="0">
                <a:solidFill>
                  <a:schemeClr val="tx1">
                    <a:lumMod val="75000"/>
                    <a:lumOff val="25000"/>
                  </a:schemeClr>
                </a:solidFill>
                <a:latin typeface="Century Gothic"/>
                <a:cs typeface="Calibri"/>
              </a:rPr>
              <a:t>ORCAA assessments for </a:t>
            </a:r>
            <a:r>
              <a:rPr lang="en-US" sz="2000" b="1" dirty="0">
                <a:solidFill>
                  <a:srgbClr val="5372B3"/>
                </a:solidFill>
                <a:latin typeface="Century Gothic"/>
                <a:cs typeface="Calibri"/>
              </a:rPr>
              <a:t>water quality</a:t>
            </a:r>
            <a:r>
              <a:rPr lang="en-US" sz="2000" dirty="0">
                <a:solidFill>
                  <a:schemeClr val="tx1">
                    <a:lumMod val="75000"/>
                    <a:lumOff val="25000"/>
                  </a:schemeClr>
                </a:solidFill>
                <a:latin typeface="Century Gothic"/>
                <a:cs typeface="Calibri"/>
              </a:rPr>
              <a:t> were inconclusive for accurately detecting seasonal or annual trends for both chlorophyll concentrations and turbidity.</a:t>
            </a:r>
            <a:endParaRPr lang="en-US" sz="2000" dirty="0">
              <a:solidFill>
                <a:schemeClr val="tx1">
                  <a:lumMod val="75000"/>
                  <a:lumOff val="25000"/>
                </a:schemeClr>
              </a:solidFill>
              <a:latin typeface="Century Gothic" panose="020B0502020202020204" pitchFamily="34" charset="0"/>
              <a:ea typeface="+mn-lt"/>
              <a:cs typeface="+mn-lt"/>
            </a:endParaRPr>
          </a:p>
        </p:txBody>
      </p:sp>
      <p:pic>
        <p:nvPicPr>
          <p:cNvPr id="7" name="Picture 8" descr="A picture containing outdoor, water, sport, swimming&#10;&#10;Description automatically generated">
            <a:extLst>
              <a:ext uri="{FF2B5EF4-FFF2-40B4-BE49-F238E27FC236}">
                <a16:creationId xmlns:a16="http://schemas.microsoft.com/office/drawing/2014/main" id="{1104BC5B-9B4E-8882-B104-C213682E16C5}"/>
              </a:ext>
            </a:extLst>
          </p:cNvPr>
          <p:cNvPicPr>
            <a:picLocks noChangeAspect="1"/>
          </p:cNvPicPr>
          <p:nvPr/>
        </p:nvPicPr>
        <p:blipFill>
          <a:blip r:embed="rId3"/>
          <a:stretch>
            <a:fillRect/>
          </a:stretch>
        </p:blipFill>
        <p:spPr>
          <a:xfrm>
            <a:off x="8032467" y="1075306"/>
            <a:ext cx="3696219" cy="4516102"/>
          </a:xfrm>
          <a:prstGeom prst="rect">
            <a:avLst/>
          </a:prstGeom>
          <a:ln w="25400">
            <a:noFill/>
          </a:ln>
        </p:spPr>
      </p:pic>
      <p:pic>
        <p:nvPicPr>
          <p:cNvPr id="10" name="Picture 9" descr="north arrow orienteering by morits">
            <a:extLst>
              <a:ext uri="{FF2B5EF4-FFF2-40B4-BE49-F238E27FC236}">
                <a16:creationId xmlns:a16="http://schemas.microsoft.com/office/drawing/2014/main" id="{396A10CB-3C3D-CDF1-1599-C58D0145F01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230118" y="4796431"/>
            <a:ext cx="207934" cy="31059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1">
            <a:extLst>
              <a:ext uri="{FF2B5EF4-FFF2-40B4-BE49-F238E27FC236}">
                <a16:creationId xmlns:a16="http://schemas.microsoft.com/office/drawing/2014/main" id="{F1F34381-AE4D-19EE-A513-04A7EAB0C1B6}"/>
              </a:ext>
            </a:extLst>
          </p:cNvPr>
          <p:cNvPicPr>
            <a:picLocks noChangeAspect="1"/>
          </p:cNvPicPr>
          <p:nvPr/>
        </p:nvPicPr>
        <p:blipFill>
          <a:blip r:embed="rId5"/>
          <a:stretch>
            <a:fillRect/>
          </a:stretch>
        </p:blipFill>
        <p:spPr>
          <a:xfrm>
            <a:off x="10988499" y="5428199"/>
            <a:ext cx="692615" cy="71089"/>
          </a:xfrm>
          <a:prstGeom prst="rect">
            <a:avLst/>
          </a:prstGeom>
        </p:spPr>
      </p:pic>
      <p:sp>
        <p:nvSpPr>
          <p:cNvPr id="12" name="TextBox 11">
            <a:extLst>
              <a:ext uri="{FF2B5EF4-FFF2-40B4-BE49-F238E27FC236}">
                <a16:creationId xmlns:a16="http://schemas.microsoft.com/office/drawing/2014/main" id="{3A261E3B-E3A1-8AA1-93FF-12F9CEEE15CF}"/>
              </a:ext>
            </a:extLst>
          </p:cNvPr>
          <p:cNvSpPr txBox="1"/>
          <p:nvPr/>
        </p:nvSpPr>
        <p:spPr>
          <a:xfrm>
            <a:off x="10988499" y="5199148"/>
            <a:ext cx="69117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dirty="0">
                <a:latin typeface="Century Gothic"/>
                <a:cs typeface="Calibri"/>
              </a:rPr>
              <a:t>5 KM</a:t>
            </a:r>
            <a:endParaRPr lang="en-US" sz="1100" dirty="0">
              <a:latin typeface="Calibri" panose="020F0502020204030204"/>
              <a:cs typeface="Calibri" panose="020F0502020204030204"/>
            </a:endParaRPr>
          </a:p>
        </p:txBody>
      </p:sp>
      <p:pic>
        <p:nvPicPr>
          <p:cNvPr id="20" name="Picture 19" descr="Map&#10;&#10;Description automatically generated">
            <a:extLst>
              <a:ext uri="{FF2B5EF4-FFF2-40B4-BE49-F238E27FC236}">
                <a16:creationId xmlns:a16="http://schemas.microsoft.com/office/drawing/2014/main" id="{9F9F108E-F671-7A12-09F6-CCACD0A8FB3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96122" y="1074652"/>
            <a:ext cx="3164472" cy="4493702"/>
          </a:xfrm>
          <a:prstGeom prst="rect">
            <a:avLst/>
          </a:prstGeom>
        </p:spPr>
      </p:pic>
      <p:sp>
        <p:nvSpPr>
          <p:cNvPr id="22" name="TextBox 21">
            <a:extLst>
              <a:ext uri="{FF2B5EF4-FFF2-40B4-BE49-F238E27FC236}">
                <a16:creationId xmlns:a16="http://schemas.microsoft.com/office/drawing/2014/main" id="{D6342CB8-7EC9-09F4-034F-DE1ED670AEE1}"/>
              </a:ext>
            </a:extLst>
          </p:cNvPr>
          <p:cNvSpPr txBox="1"/>
          <p:nvPr/>
        </p:nvSpPr>
        <p:spPr>
          <a:xfrm>
            <a:off x="7187719" y="4988380"/>
            <a:ext cx="267453" cy="215444"/>
          </a:xfrm>
          <a:prstGeom prst="rect">
            <a:avLst/>
          </a:prstGeom>
          <a:noFill/>
        </p:spPr>
        <p:txBody>
          <a:bodyPr wrap="square" rtlCol="0">
            <a:spAutoFit/>
          </a:bodyPr>
          <a:lstStyle/>
          <a:p>
            <a:r>
              <a:rPr lang="en-US" sz="800" dirty="0">
                <a:solidFill>
                  <a:schemeClr val="bg1"/>
                </a:solidFill>
                <a:latin typeface="Century Gothic" panose="020B0502020202020204" pitchFamily="34" charset="0"/>
              </a:rPr>
              <a:t>N</a:t>
            </a:r>
          </a:p>
        </p:txBody>
      </p:sp>
      <p:sp>
        <p:nvSpPr>
          <p:cNvPr id="23" name="TextBox 22">
            <a:extLst>
              <a:ext uri="{FF2B5EF4-FFF2-40B4-BE49-F238E27FC236}">
                <a16:creationId xmlns:a16="http://schemas.microsoft.com/office/drawing/2014/main" id="{11EB9034-05BF-CD98-09B9-486C1D6FB10D}"/>
              </a:ext>
            </a:extLst>
          </p:cNvPr>
          <p:cNvSpPr txBox="1"/>
          <p:nvPr/>
        </p:nvSpPr>
        <p:spPr>
          <a:xfrm>
            <a:off x="6754723" y="5229926"/>
            <a:ext cx="1194965" cy="230832"/>
          </a:xfrm>
          <a:prstGeom prst="rect">
            <a:avLst/>
          </a:prstGeom>
          <a:noFill/>
        </p:spPr>
        <p:txBody>
          <a:bodyPr wrap="square" rtlCol="0">
            <a:spAutoFit/>
          </a:bodyPr>
          <a:lstStyle/>
          <a:p>
            <a:r>
              <a:rPr lang="en-US" sz="900" dirty="0">
                <a:solidFill>
                  <a:schemeClr val="bg1"/>
                </a:solidFill>
                <a:latin typeface="Century Gothic" panose="020B0502020202020204" pitchFamily="34" charset="0"/>
              </a:rPr>
              <a:t> 0      100    200m</a:t>
            </a:r>
          </a:p>
        </p:txBody>
      </p:sp>
      <p:sp>
        <p:nvSpPr>
          <p:cNvPr id="4" name="Rectangle 3">
            <a:extLst>
              <a:ext uri="{FF2B5EF4-FFF2-40B4-BE49-F238E27FC236}">
                <a16:creationId xmlns:a16="http://schemas.microsoft.com/office/drawing/2014/main" id="{4C7C86DC-1704-10C8-E7DC-DDEC6AE7E23A}"/>
              </a:ext>
            </a:extLst>
          </p:cNvPr>
          <p:cNvSpPr/>
          <p:nvPr/>
        </p:nvSpPr>
        <p:spPr>
          <a:xfrm>
            <a:off x="4593515" y="5597195"/>
            <a:ext cx="501426" cy="186193"/>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Century Gothic" panose="020B0502020202020204" pitchFamily="34" charset="0"/>
            </a:endParaRPr>
          </a:p>
        </p:txBody>
      </p:sp>
      <p:sp>
        <p:nvSpPr>
          <p:cNvPr id="6" name="Rectangle 5">
            <a:extLst>
              <a:ext uri="{FF2B5EF4-FFF2-40B4-BE49-F238E27FC236}">
                <a16:creationId xmlns:a16="http://schemas.microsoft.com/office/drawing/2014/main" id="{48BF8B1A-7B71-3C5E-DCEB-78E3453B57D1}"/>
              </a:ext>
            </a:extLst>
          </p:cNvPr>
          <p:cNvSpPr/>
          <p:nvPr/>
        </p:nvSpPr>
        <p:spPr>
          <a:xfrm>
            <a:off x="5410597" y="5597194"/>
            <a:ext cx="535803" cy="184099"/>
          </a:xfrm>
          <a:prstGeom prst="rect">
            <a:avLst/>
          </a:prstGeom>
          <a:solidFill>
            <a:srgbClr val="00E80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Century Gothic" panose="020B0502020202020204" pitchFamily="34" charset="0"/>
            </a:endParaRPr>
          </a:p>
        </p:txBody>
      </p:sp>
      <p:sp>
        <p:nvSpPr>
          <p:cNvPr id="13" name="Rectangle 12">
            <a:extLst>
              <a:ext uri="{FF2B5EF4-FFF2-40B4-BE49-F238E27FC236}">
                <a16:creationId xmlns:a16="http://schemas.microsoft.com/office/drawing/2014/main" id="{EDF07FEB-35C2-427C-5458-ECDEFAD626FE}"/>
              </a:ext>
            </a:extLst>
          </p:cNvPr>
          <p:cNvSpPr/>
          <p:nvPr/>
        </p:nvSpPr>
        <p:spPr>
          <a:xfrm>
            <a:off x="7183649" y="5602922"/>
            <a:ext cx="581637" cy="178370"/>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Century Gothic" panose="020B0502020202020204" pitchFamily="34" charset="0"/>
            </a:endParaRPr>
          </a:p>
        </p:txBody>
      </p:sp>
      <p:sp>
        <p:nvSpPr>
          <p:cNvPr id="15" name="Rectangle 14">
            <a:extLst>
              <a:ext uri="{FF2B5EF4-FFF2-40B4-BE49-F238E27FC236}">
                <a16:creationId xmlns:a16="http://schemas.microsoft.com/office/drawing/2014/main" id="{C8E52C66-9ABC-EAC6-432E-88E5BEC63B45}"/>
              </a:ext>
            </a:extLst>
          </p:cNvPr>
          <p:cNvSpPr/>
          <p:nvPr/>
        </p:nvSpPr>
        <p:spPr>
          <a:xfrm>
            <a:off x="6295832" y="5602922"/>
            <a:ext cx="538087" cy="180465"/>
          </a:xfrm>
          <a:prstGeom prst="rect">
            <a:avLst/>
          </a:prstGeom>
          <a:solidFill>
            <a:srgbClr val="F0922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Century Gothic" panose="020B0502020202020204" pitchFamily="34" charset="0"/>
            </a:endParaRPr>
          </a:p>
        </p:txBody>
      </p:sp>
      <p:sp>
        <p:nvSpPr>
          <p:cNvPr id="18" name="TextBox 17">
            <a:extLst>
              <a:ext uri="{FF2B5EF4-FFF2-40B4-BE49-F238E27FC236}">
                <a16:creationId xmlns:a16="http://schemas.microsoft.com/office/drawing/2014/main" id="{F3F96E17-5C66-5A93-A991-7ED508AEE242}"/>
              </a:ext>
            </a:extLst>
          </p:cNvPr>
          <p:cNvSpPr txBox="1"/>
          <p:nvPr/>
        </p:nvSpPr>
        <p:spPr>
          <a:xfrm>
            <a:off x="4594917" y="5780887"/>
            <a:ext cx="538556"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100" dirty="0">
                <a:solidFill>
                  <a:schemeClr val="tx1">
                    <a:lumMod val="75000"/>
                    <a:lumOff val="25000"/>
                  </a:schemeClr>
                </a:solidFill>
                <a:latin typeface="Century Gothic"/>
                <a:cs typeface="Calibri"/>
              </a:rPr>
              <a:t>2018</a:t>
            </a:r>
            <a:endParaRPr lang="en-US" sz="1100" dirty="0">
              <a:solidFill>
                <a:schemeClr val="tx1">
                  <a:lumMod val="75000"/>
                  <a:lumOff val="25000"/>
                </a:schemeClr>
              </a:solidFill>
              <a:latin typeface="Century Gothic"/>
            </a:endParaRPr>
          </a:p>
        </p:txBody>
      </p:sp>
      <p:sp>
        <p:nvSpPr>
          <p:cNvPr id="19" name="TextBox 18">
            <a:extLst>
              <a:ext uri="{FF2B5EF4-FFF2-40B4-BE49-F238E27FC236}">
                <a16:creationId xmlns:a16="http://schemas.microsoft.com/office/drawing/2014/main" id="{5F3E36A4-94FE-F800-383D-3E6AD17DD3C4}"/>
              </a:ext>
            </a:extLst>
          </p:cNvPr>
          <p:cNvSpPr txBox="1"/>
          <p:nvPr/>
        </p:nvSpPr>
        <p:spPr>
          <a:xfrm>
            <a:off x="5408481" y="5780887"/>
            <a:ext cx="538556"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100" dirty="0">
                <a:solidFill>
                  <a:schemeClr val="tx1">
                    <a:lumMod val="75000"/>
                    <a:lumOff val="25000"/>
                  </a:schemeClr>
                </a:solidFill>
                <a:latin typeface="Century Gothic"/>
                <a:cs typeface="Calibri"/>
              </a:rPr>
              <a:t>2019</a:t>
            </a:r>
            <a:endParaRPr lang="en-US" sz="1100" dirty="0">
              <a:solidFill>
                <a:schemeClr val="tx1">
                  <a:lumMod val="75000"/>
                  <a:lumOff val="25000"/>
                </a:schemeClr>
              </a:solidFill>
              <a:latin typeface="Century Gothic"/>
            </a:endParaRPr>
          </a:p>
        </p:txBody>
      </p:sp>
      <p:sp>
        <p:nvSpPr>
          <p:cNvPr id="21" name="TextBox 20">
            <a:extLst>
              <a:ext uri="{FF2B5EF4-FFF2-40B4-BE49-F238E27FC236}">
                <a16:creationId xmlns:a16="http://schemas.microsoft.com/office/drawing/2014/main" id="{C009710B-375A-22CA-9BEF-01D2833976E0}"/>
              </a:ext>
            </a:extLst>
          </p:cNvPr>
          <p:cNvSpPr txBox="1"/>
          <p:nvPr/>
        </p:nvSpPr>
        <p:spPr>
          <a:xfrm>
            <a:off x="6296526" y="5780887"/>
            <a:ext cx="538556"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100" dirty="0">
                <a:solidFill>
                  <a:schemeClr val="tx1">
                    <a:lumMod val="75000"/>
                    <a:lumOff val="25000"/>
                  </a:schemeClr>
                </a:solidFill>
                <a:latin typeface="Century Gothic"/>
                <a:cs typeface="Calibri"/>
              </a:rPr>
              <a:t>2020</a:t>
            </a:r>
          </a:p>
        </p:txBody>
      </p:sp>
      <p:sp>
        <p:nvSpPr>
          <p:cNvPr id="24" name="TextBox 23">
            <a:extLst>
              <a:ext uri="{FF2B5EF4-FFF2-40B4-BE49-F238E27FC236}">
                <a16:creationId xmlns:a16="http://schemas.microsoft.com/office/drawing/2014/main" id="{3EACA3CF-36EE-D1B4-5DA2-F3EAFEF59BAE}"/>
              </a:ext>
            </a:extLst>
          </p:cNvPr>
          <p:cNvSpPr txBox="1"/>
          <p:nvPr/>
        </p:nvSpPr>
        <p:spPr>
          <a:xfrm>
            <a:off x="7270511" y="5780887"/>
            <a:ext cx="538556"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100" dirty="0">
                <a:solidFill>
                  <a:schemeClr val="tx1">
                    <a:lumMod val="75000"/>
                    <a:lumOff val="25000"/>
                  </a:schemeClr>
                </a:solidFill>
                <a:latin typeface="Century Gothic"/>
                <a:cs typeface="Calibri"/>
              </a:rPr>
              <a:t>2021</a:t>
            </a:r>
            <a:endParaRPr lang="en-US" sz="1100" dirty="0">
              <a:solidFill>
                <a:schemeClr val="tx1">
                  <a:lumMod val="75000"/>
                  <a:lumOff val="25000"/>
                </a:schemeClr>
              </a:solidFill>
              <a:latin typeface="Century Gothic"/>
            </a:endParaRPr>
          </a:p>
        </p:txBody>
      </p:sp>
      <p:sp>
        <p:nvSpPr>
          <p:cNvPr id="25" name="TextBox 24">
            <a:extLst>
              <a:ext uri="{FF2B5EF4-FFF2-40B4-BE49-F238E27FC236}">
                <a16:creationId xmlns:a16="http://schemas.microsoft.com/office/drawing/2014/main" id="{55E8E1FB-1F90-4A9E-8BF6-52D64626345F}"/>
              </a:ext>
            </a:extLst>
          </p:cNvPr>
          <p:cNvSpPr txBox="1"/>
          <p:nvPr/>
        </p:nvSpPr>
        <p:spPr>
          <a:xfrm>
            <a:off x="123240" y="6448438"/>
            <a:ext cx="2517639" cy="230832"/>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900" dirty="0">
                <a:solidFill>
                  <a:schemeClr val="tx1">
                    <a:lumMod val="75000"/>
                    <a:lumOff val="25000"/>
                  </a:schemeClr>
                </a:solidFill>
                <a:latin typeface="Century Gothic"/>
                <a:ea typeface="Calibri"/>
                <a:cs typeface="Calibri"/>
              </a:rPr>
              <a:t>Image Credits: Google Satellite </a:t>
            </a:r>
            <a:r>
              <a:rPr lang="en-US" sz="900" dirty="0" err="1">
                <a:solidFill>
                  <a:schemeClr val="tx1">
                    <a:lumMod val="75000"/>
                    <a:lumOff val="25000"/>
                  </a:schemeClr>
                </a:solidFill>
                <a:latin typeface="Century Gothic"/>
                <a:ea typeface="Calibri"/>
                <a:cs typeface="Calibri"/>
              </a:rPr>
              <a:t>Basemap</a:t>
            </a:r>
            <a:endParaRPr lang="en-US" sz="900" dirty="0">
              <a:solidFill>
                <a:schemeClr val="tx1">
                  <a:lumMod val="75000"/>
                  <a:lumOff val="25000"/>
                </a:schemeClr>
              </a:solidFill>
              <a:latin typeface="Century Gothic"/>
              <a:ea typeface="Calibri"/>
              <a:cs typeface="Calibri"/>
            </a:endParaRPr>
          </a:p>
        </p:txBody>
      </p:sp>
    </p:spTree>
    <p:extLst>
      <p:ext uri="{BB962C8B-B14F-4D97-AF65-F5344CB8AC3E}">
        <p14:creationId xmlns:p14="http://schemas.microsoft.com/office/powerpoint/2010/main" val="13786673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F12441D-49AF-1833-27A6-2F1391B9E2CA}"/>
              </a:ext>
            </a:extLst>
          </p:cNvPr>
          <p:cNvSpPr txBox="1"/>
          <p:nvPr/>
        </p:nvSpPr>
        <p:spPr>
          <a:xfrm>
            <a:off x="2219573" y="178730"/>
            <a:ext cx="7752854"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dirty="0">
                <a:solidFill>
                  <a:srgbClr val="5372B3"/>
                </a:solidFill>
                <a:latin typeface="Century Gothic"/>
                <a:ea typeface="Calibri"/>
                <a:cs typeface="Calibri"/>
              </a:rPr>
              <a:t>Limitations and Uncertainties</a:t>
            </a:r>
            <a:endParaRPr lang="en-US" sz="4000" dirty="0">
              <a:solidFill>
                <a:srgbClr val="5372B3"/>
              </a:solidFill>
              <a:latin typeface="Century Gothic"/>
            </a:endParaRPr>
          </a:p>
        </p:txBody>
      </p:sp>
      <p:sp>
        <p:nvSpPr>
          <p:cNvPr id="3" name="TextBox 2">
            <a:extLst>
              <a:ext uri="{FF2B5EF4-FFF2-40B4-BE49-F238E27FC236}">
                <a16:creationId xmlns:a16="http://schemas.microsoft.com/office/drawing/2014/main" id="{B919531E-C473-5F01-567C-E4EB97E8D345}"/>
              </a:ext>
            </a:extLst>
          </p:cNvPr>
          <p:cNvSpPr txBox="1"/>
          <p:nvPr/>
        </p:nvSpPr>
        <p:spPr>
          <a:xfrm>
            <a:off x="266700" y="1665114"/>
            <a:ext cx="5484105"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Clr>
                <a:srgbClr val="5372B3"/>
              </a:buClr>
              <a:buFont typeface="Webdings" panose="05030102010509060703" pitchFamily="18" charset="2"/>
              <a:buChar char="4"/>
            </a:pPr>
            <a:r>
              <a:rPr lang="en-US" sz="2000" dirty="0">
                <a:solidFill>
                  <a:schemeClr val="tx1">
                    <a:lumMod val="75000"/>
                    <a:lumOff val="25000"/>
                  </a:schemeClr>
                </a:solidFill>
                <a:latin typeface="Century Gothic"/>
                <a:ea typeface="Calibri"/>
                <a:cs typeface="Calibri"/>
              </a:rPr>
              <a:t>The low resolution of satellite imagery prior to 2016 made accurate shoreline change analysis difficult</a:t>
            </a:r>
          </a:p>
          <a:p>
            <a:pPr marL="342900" indent="-342900">
              <a:buClr>
                <a:srgbClr val="5372B3"/>
              </a:buClr>
              <a:buFont typeface="Webdings" panose="05030102010509060703" pitchFamily="18" charset="2"/>
              <a:buChar char="4"/>
            </a:pPr>
            <a:endParaRPr lang="en-US" sz="2000" dirty="0">
              <a:solidFill>
                <a:schemeClr val="tx1">
                  <a:lumMod val="75000"/>
                  <a:lumOff val="25000"/>
                </a:schemeClr>
              </a:solidFill>
              <a:latin typeface="Century Gothic"/>
              <a:ea typeface="Calibri"/>
              <a:cs typeface="Calibri"/>
            </a:endParaRPr>
          </a:p>
          <a:p>
            <a:pPr marL="342900" indent="-342900">
              <a:buClr>
                <a:srgbClr val="5372B3"/>
              </a:buClr>
              <a:buFont typeface="Webdings" panose="05030102010509060703" pitchFamily="18" charset="2"/>
              <a:buChar char="4"/>
            </a:pPr>
            <a:r>
              <a:rPr lang="en-US" sz="2000" dirty="0">
                <a:solidFill>
                  <a:schemeClr val="tx1">
                    <a:lumMod val="75000"/>
                    <a:lumOff val="25000"/>
                  </a:schemeClr>
                </a:solidFill>
                <a:latin typeface="Century Gothic"/>
                <a:ea typeface="Calibri"/>
                <a:cs typeface="Calibri"/>
              </a:rPr>
              <a:t>Lack of in situ data prevented validation of changes detected</a:t>
            </a:r>
          </a:p>
          <a:p>
            <a:pPr marL="342900" indent="-342900">
              <a:buClr>
                <a:srgbClr val="5372B3"/>
              </a:buClr>
              <a:buFont typeface="Webdings" panose="05030102010509060703" pitchFamily="18" charset="2"/>
              <a:buChar char="4"/>
            </a:pPr>
            <a:endParaRPr lang="en-US" sz="2000" dirty="0">
              <a:solidFill>
                <a:schemeClr val="tx1">
                  <a:lumMod val="75000"/>
                  <a:lumOff val="25000"/>
                </a:schemeClr>
              </a:solidFill>
              <a:latin typeface="Century Gothic"/>
              <a:ea typeface="Calibri"/>
              <a:cs typeface="Calibri"/>
            </a:endParaRPr>
          </a:p>
          <a:p>
            <a:pPr marL="342900" indent="-342900">
              <a:buClr>
                <a:srgbClr val="5372B3"/>
              </a:buClr>
              <a:buFont typeface="Webdings" panose="05030102010509060703" pitchFamily="18" charset="2"/>
              <a:buChar char="4"/>
            </a:pPr>
            <a:r>
              <a:rPr lang="en-US" sz="2000" dirty="0">
                <a:solidFill>
                  <a:schemeClr val="tx1">
                    <a:lumMod val="75000"/>
                    <a:lumOff val="25000"/>
                  </a:schemeClr>
                </a:solidFill>
                <a:latin typeface="Century Gothic"/>
                <a:ea typeface="Calibri"/>
                <a:cs typeface="Calibri"/>
              </a:rPr>
              <a:t>Limited data availability over study area</a:t>
            </a:r>
          </a:p>
          <a:p>
            <a:pPr marL="342900" indent="-342900">
              <a:buClr>
                <a:srgbClr val="5372B3"/>
              </a:buClr>
              <a:buFont typeface="Webdings" panose="05030102010509060703" pitchFamily="18" charset="2"/>
              <a:buChar char="4"/>
            </a:pPr>
            <a:endParaRPr lang="en-US" sz="2000" dirty="0">
              <a:solidFill>
                <a:schemeClr val="tx1">
                  <a:lumMod val="75000"/>
                  <a:lumOff val="25000"/>
                </a:schemeClr>
              </a:solidFill>
              <a:latin typeface="Century Gothic"/>
              <a:ea typeface="Calibri"/>
              <a:cs typeface="Calibri"/>
            </a:endParaRPr>
          </a:p>
          <a:p>
            <a:pPr marL="342900" indent="-342900">
              <a:buClr>
                <a:srgbClr val="5372B3"/>
              </a:buClr>
              <a:buFont typeface="Webdings" panose="05030102010509060703" pitchFamily="18" charset="2"/>
              <a:buChar char="4"/>
            </a:pPr>
            <a:r>
              <a:rPr lang="en-US" sz="2000" dirty="0">
                <a:solidFill>
                  <a:schemeClr val="tx1">
                    <a:lumMod val="75000"/>
                    <a:lumOff val="25000"/>
                  </a:schemeClr>
                </a:solidFill>
                <a:latin typeface="Century Gothic"/>
                <a:ea typeface="Calibri"/>
                <a:cs typeface="Calibri"/>
              </a:rPr>
              <a:t>Uncertainty in chlorophyl-a values and </a:t>
            </a:r>
            <a:r>
              <a:rPr lang="en-US" sz="2000" dirty="0">
                <a:solidFill>
                  <a:schemeClr val="tx1">
                    <a:lumMod val="75000"/>
                    <a:lumOff val="25000"/>
                  </a:schemeClr>
                </a:solidFill>
                <a:latin typeface="Century Gothic"/>
                <a:ea typeface="+mn-lt"/>
                <a:cs typeface="+mn-lt"/>
              </a:rPr>
              <a:t>potential influence of bottom reflectance from benthic components</a:t>
            </a:r>
          </a:p>
        </p:txBody>
      </p:sp>
      <p:pic>
        <p:nvPicPr>
          <p:cNvPr id="6" name="Picture 6" descr="A picture containing water, sky, nature, outdoor&#10;&#10;Description automatically generated">
            <a:extLst>
              <a:ext uri="{FF2B5EF4-FFF2-40B4-BE49-F238E27FC236}">
                <a16:creationId xmlns:a16="http://schemas.microsoft.com/office/drawing/2014/main" id="{CE0B140D-5F79-07C9-BE52-F260EDD07A02}"/>
              </a:ext>
            </a:extLst>
          </p:cNvPr>
          <p:cNvPicPr>
            <a:picLocks noChangeAspect="1"/>
          </p:cNvPicPr>
          <p:nvPr/>
        </p:nvPicPr>
        <p:blipFill>
          <a:blip r:embed="rId3"/>
          <a:stretch>
            <a:fillRect/>
          </a:stretch>
        </p:blipFill>
        <p:spPr>
          <a:xfrm>
            <a:off x="5970762" y="1665114"/>
            <a:ext cx="5621798" cy="3754473"/>
          </a:xfrm>
          <a:prstGeom prst="rect">
            <a:avLst/>
          </a:prstGeom>
          <a:ln>
            <a:solidFill>
              <a:srgbClr val="002060"/>
            </a:solidFill>
          </a:ln>
          <a:effectLst>
            <a:outerShdw blurRad="50800" dist="38100" dir="2700000" algn="tl" rotWithShape="0">
              <a:prstClr val="black">
                <a:alpha val="40000"/>
              </a:prstClr>
            </a:outerShdw>
            <a:softEdge rad="12700"/>
          </a:effectLst>
        </p:spPr>
      </p:pic>
      <p:sp>
        <p:nvSpPr>
          <p:cNvPr id="5" name="TextBox 4">
            <a:extLst>
              <a:ext uri="{FF2B5EF4-FFF2-40B4-BE49-F238E27FC236}">
                <a16:creationId xmlns:a16="http://schemas.microsoft.com/office/drawing/2014/main" id="{8E5C7A9B-FD0F-45A4-BD16-D44A7DFA500D}"/>
              </a:ext>
            </a:extLst>
          </p:cNvPr>
          <p:cNvSpPr txBox="1"/>
          <p:nvPr/>
        </p:nvSpPr>
        <p:spPr>
          <a:xfrm>
            <a:off x="-359565" y="6448438"/>
            <a:ext cx="2517639" cy="230832"/>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900" dirty="0">
                <a:solidFill>
                  <a:schemeClr val="tx1">
                    <a:lumMod val="75000"/>
                    <a:lumOff val="25000"/>
                  </a:schemeClr>
                </a:solidFill>
                <a:latin typeface="Century Gothic"/>
                <a:ea typeface="Calibri"/>
                <a:cs typeface="Calibri"/>
              </a:rPr>
              <a:t>Image Credit: Asad Photo Maldives</a:t>
            </a:r>
          </a:p>
        </p:txBody>
      </p:sp>
    </p:spTree>
    <p:extLst>
      <p:ext uri="{BB962C8B-B14F-4D97-AF65-F5344CB8AC3E}">
        <p14:creationId xmlns:p14="http://schemas.microsoft.com/office/powerpoint/2010/main" val="24827987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 name="Rectangle 489">
            <a:extLst>
              <a:ext uri="{FF2B5EF4-FFF2-40B4-BE49-F238E27FC236}">
                <a16:creationId xmlns:a16="http://schemas.microsoft.com/office/drawing/2014/main" id="{697DDC8F-9E28-C428-52D7-C18BDB3E3EBD}"/>
              </a:ext>
            </a:extLst>
          </p:cNvPr>
          <p:cNvSpPr/>
          <p:nvPr/>
        </p:nvSpPr>
        <p:spPr>
          <a:xfrm>
            <a:off x="1371" y="1330088"/>
            <a:ext cx="12190629" cy="4464784"/>
          </a:xfrm>
          <a:prstGeom prst="rect">
            <a:avLst/>
          </a:prstGeom>
          <a:solidFill>
            <a:srgbClr val="5372B3"/>
          </a:solidFill>
          <a:ln>
            <a:solidFill>
              <a:srgbClr val="5372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00735B7E-B3C4-03E8-3962-5E2E3B99B7C2}"/>
              </a:ext>
            </a:extLst>
          </p:cNvPr>
          <p:cNvSpPr txBox="1"/>
          <p:nvPr/>
        </p:nvSpPr>
        <p:spPr>
          <a:xfrm>
            <a:off x="4297093" y="180725"/>
            <a:ext cx="3597815"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dirty="0">
                <a:solidFill>
                  <a:srgbClr val="5372B3"/>
                </a:solidFill>
                <a:latin typeface="Century Gothic"/>
                <a:ea typeface="Calibri"/>
                <a:cs typeface="Calibri"/>
              </a:rPr>
              <a:t>Future Work</a:t>
            </a:r>
            <a:endParaRPr lang="en-US" sz="4000" b="1" dirty="0">
              <a:solidFill>
                <a:srgbClr val="5372B3"/>
              </a:solidFill>
              <a:latin typeface="Century Gothic"/>
            </a:endParaRPr>
          </a:p>
        </p:txBody>
      </p:sp>
      <p:graphicFrame>
        <p:nvGraphicFramePr>
          <p:cNvPr id="3" name="Diagram 3">
            <a:extLst>
              <a:ext uri="{FF2B5EF4-FFF2-40B4-BE49-F238E27FC236}">
                <a16:creationId xmlns:a16="http://schemas.microsoft.com/office/drawing/2014/main" id="{22BBE99D-2878-0CDB-AF37-E78477F90993}"/>
              </a:ext>
            </a:extLst>
          </p:cNvPr>
          <p:cNvGraphicFramePr/>
          <p:nvPr>
            <p:extLst>
              <p:ext uri="{D42A27DB-BD31-4B8C-83A1-F6EECF244321}">
                <p14:modId xmlns:p14="http://schemas.microsoft.com/office/powerpoint/2010/main" val="477705179"/>
              </p:ext>
            </p:extLst>
          </p:nvPr>
        </p:nvGraphicFramePr>
        <p:xfrm>
          <a:off x="119716" y="1602620"/>
          <a:ext cx="5873984" cy="39304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descr="A picture containing sky, outdoor, water, mountain&#10;&#10;Description automatically generated">
            <a:extLst>
              <a:ext uri="{FF2B5EF4-FFF2-40B4-BE49-F238E27FC236}">
                <a16:creationId xmlns:a16="http://schemas.microsoft.com/office/drawing/2014/main" id="{DA64BD62-EF80-D0C2-7BBA-80AB059710E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180886" y="1602620"/>
            <a:ext cx="5891398" cy="3922019"/>
          </a:xfrm>
          <a:prstGeom prst="rect">
            <a:avLst/>
          </a:prstGeom>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C026E7D2-041A-46DF-BFC4-DE5077F4BE4D}"/>
              </a:ext>
            </a:extLst>
          </p:cNvPr>
          <p:cNvSpPr txBox="1"/>
          <p:nvPr/>
        </p:nvSpPr>
        <p:spPr>
          <a:xfrm>
            <a:off x="-337619" y="6438781"/>
            <a:ext cx="2517639" cy="230832"/>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900" dirty="0">
                <a:solidFill>
                  <a:schemeClr val="tx1">
                    <a:lumMod val="75000"/>
                    <a:lumOff val="25000"/>
                  </a:schemeClr>
                </a:solidFill>
                <a:latin typeface="Century Gothic"/>
                <a:ea typeface="Calibri"/>
                <a:cs typeface="Calibri"/>
              </a:rPr>
              <a:t>Image Credit: US State Department</a:t>
            </a:r>
          </a:p>
        </p:txBody>
      </p:sp>
    </p:spTree>
    <p:extLst>
      <p:ext uri="{BB962C8B-B14F-4D97-AF65-F5344CB8AC3E}">
        <p14:creationId xmlns:p14="http://schemas.microsoft.com/office/powerpoint/2010/main" val="15088405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C83B7D2-125E-CABE-C921-BAE81FEB00B6}"/>
              </a:ext>
            </a:extLst>
          </p:cNvPr>
          <p:cNvSpPr txBox="1">
            <a:spLocks/>
          </p:cNvSpPr>
          <p:nvPr/>
        </p:nvSpPr>
        <p:spPr>
          <a:xfrm>
            <a:off x="799917" y="1156149"/>
            <a:ext cx="10439399" cy="4539631"/>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spcAft>
                <a:spcPts val="600"/>
              </a:spcAft>
              <a:buClr>
                <a:srgbClr val="5372B3"/>
              </a:buClr>
              <a:buFont typeface="Webdings" panose="05030102010509060703" pitchFamily="18" charset="2"/>
              <a:buChar char="4"/>
              <a:defRPr/>
            </a:pPr>
            <a:r>
              <a:rPr lang="en-US" sz="1900" dirty="0">
                <a:solidFill>
                  <a:schemeClr val="tx1">
                    <a:lumMod val="75000"/>
                    <a:lumOff val="25000"/>
                  </a:schemeClr>
                </a:solidFill>
                <a:latin typeface="Century Gothic"/>
                <a:ea typeface="Calibri"/>
                <a:cs typeface="Calibri"/>
              </a:rPr>
              <a:t>Lisa Tanh (NASA Ames Research Center)</a:t>
            </a:r>
          </a:p>
          <a:p>
            <a:pPr marL="342900" indent="-342900">
              <a:spcAft>
                <a:spcPts val="600"/>
              </a:spcAft>
              <a:buClr>
                <a:srgbClr val="5372B3"/>
              </a:buClr>
              <a:buFont typeface="Webdings" panose="05030102010509060703" pitchFamily="18" charset="2"/>
              <a:buChar char="4"/>
              <a:defRPr/>
            </a:pPr>
            <a:r>
              <a:rPr lang="en-US" sz="1900" dirty="0">
                <a:solidFill>
                  <a:schemeClr val="tx1">
                    <a:lumMod val="75000"/>
                    <a:lumOff val="25000"/>
                  </a:schemeClr>
                </a:solidFill>
                <a:latin typeface="Century Gothic"/>
                <a:ea typeface="Calibri"/>
                <a:cs typeface="Calibri"/>
              </a:rPr>
              <a:t>Dr. Juan Torres-P</a:t>
            </a:r>
            <a:r>
              <a:rPr lang="en-US" sz="1900" dirty="0">
                <a:solidFill>
                  <a:schemeClr val="tx2">
                    <a:lumMod val="75000"/>
                  </a:schemeClr>
                </a:solidFill>
                <a:latin typeface="Century Gothic"/>
                <a:ea typeface="+mn-lt"/>
                <a:cs typeface="+mn-lt"/>
              </a:rPr>
              <a:t>érez (NASA Ames Research Center)</a:t>
            </a:r>
            <a:endParaRPr lang="en-US" sz="1900" dirty="0">
              <a:solidFill>
                <a:schemeClr val="tx2">
                  <a:lumMod val="75000"/>
                </a:schemeClr>
              </a:solidFill>
              <a:latin typeface="Century Gothic"/>
              <a:ea typeface="Calibri"/>
              <a:cs typeface="Calibri"/>
            </a:endParaRPr>
          </a:p>
          <a:p>
            <a:pPr marL="342900" indent="-342900">
              <a:spcAft>
                <a:spcPts val="600"/>
              </a:spcAft>
              <a:buClr>
                <a:srgbClr val="5372B3"/>
              </a:buClr>
              <a:buFont typeface="Webdings" panose="05030102010509060703" pitchFamily="18" charset="2"/>
              <a:buChar char="4"/>
              <a:defRPr/>
            </a:pPr>
            <a:r>
              <a:rPr lang="en-US" sz="1900" dirty="0">
                <a:solidFill>
                  <a:schemeClr val="tx2">
                    <a:lumMod val="75000"/>
                  </a:schemeClr>
                </a:solidFill>
                <a:latin typeface="Century Gothic"/>
                <a:ea typeface="Calibri"/>
                <a:cs typeface="Calibri"/>
              </a:rPr>
              <a:t>Dr. Kent Ross (NASA Langley Research Center)</a:t>
            </a:r>
          </a:p>
          <a:p>
            <a:pPr marL="342900" indent="-342900">
              <a:spcAft>
                <a:spcPts val="600"/>
              </a:spcAft>
              <a:buClr>
                <a:srgbClr val="5372B3"/>
              </a:buClr>
              <a:buFont typeface="Webdings" panose="05030102010509060703" pitchFamily="18" charset="2"/>
              <a:buChar char="4"/>
              <a:defRPr/>
            </a:pPr>
            <a:r>
              <a:rPr lang="en-US" sz="1900" dirty="0">
                <a:solidFill>
                  <a:schemeClr val="tx2">
                    <a:lumMod val="75000"/>
                  </a:schemeClr>
                </a:solidFill>
                <a:latin typeface="Century Gothic"/>
                <a:ea typeface="Calibri"/>
                <a:cs typeface="Calibri"/>
              </a:rPr>
              <a:t>Britnay Beaudry (</a:t>
            </a:r>
            <a:r>
              <a:rPr lang="en-US" sz="1900" dirty="0">
                <a:solidFill>
                  <a:schemeClr val="tx2">
                    <a:lumMod val="75000"/>
                  </a:schemeClr>
                </a:solidFill>
                <a:latin typeface="Century Gothic"/>
                <a:ea typeface="+mn-lt"/>
                <a:cs typeface="+mn-lt"/>
              </a:rPr>
              <a:t>NASA Ames Research Center</a:t>
            </a:r>
            <a:r>
              <a:rPr lang="en-US" sz="1900" dirty="0">
                <a:solidFill>
                  <a:schemeClr val="tx2">
                    <a:lumMod val="75000"/>
                  </a:schemeClr>
                </a:solidFill>
                <a:latin typeface="Century Gothic"/>
                <a:ea typeface="Calibri"/>
                <a:cs typeface="Calibri"/>
              </a:rPr>
              <a:t>)</a:t>
            </a:r>
            <a:endParaRPr lang="en-US" sz="1900" dirty="0">
              <a:solidFill>
                <a:schemeClr val="tx2">
                  <a:lumMod val="75000"/>
                </a:schemeClr>
              </a:solidFill>
              <a:latin typeface="Century Gothic"/>
              <a:cs typeface="Calibri"/>
            </a:endParaRPr>
          </a:p>
          <a:p>
            <a:pPr>
              <a:spcAft>
                <a:spcPts val="600"/>
              </a:spcAft>
              <a:buClr>
                <a:srgbClr val="5372B3"/>
              </a:buClr>
              <a:defRPr/>
            </a:pPr>
            <a:endParaRPr lang="en-US" sz="1900" b="1" dirty="0">
              <a:solidFill>
                <a:srgbClr val="5372B3"/>
              </a:solidFill>
              <a:latin typeface="Century Gothic"/>
              <a:ea typeface="Calibri"/>
              <a:cs typeface="Calibri"/>
            </a:endParaRPr>
          </a:p>
          <a:p>
            <a:pPr>
              <a:spcAft>
                <a:spcPts val="600"/>
              </a:spcAft>
              <a:buClr>
                <a:srgbClr val="5372B3"/>
              </a:buClr>
              <a:defRPr/>
            </a:pPr>
            <a:r>
              <a:rPr lang="en-US" sz="1900" b="1" dirty="0">
                <a:solidFill>
                  <a:srgbClr val="5372B3"/>
                </a:solidFill>
                <a:latin typeface="Century Gothic"/>
                <a:ea typeface="Calibri"/>
                <a:cs typeface="Calibri"/>
              </a:rPr>
              <a:t>Partners</a:t>
            </a:r>
            <a:endParaRPr lang="en-US" sz="1900" dirty="0">
              <a:solidFill>
                <a:srgbClr val="5372B3"/>
              </a:solidFill>
              <a:latin typeface="Century Gothic"/>
              <a:ea typeface="Calibri"/>
              <a:cs typeface="Calibri"/>
            </a:endParaRPr>
          </a:p>
          <a:p>
            <a:pPr marL="342900" indent="-342900">
              <a:spcAft>
                <a:spcPts val="600"/>
              </a:spcAft>
              <a:buClr>
                <a:srgbClr val="5372B3"/>
              </a:buClr>
              <a:buFont typeface="Webdings" panose="05030102010509060703" pitchFamily="18" charset="2"/>
              <a:buChar char="4"/>
              <a:defRPr/>
            </a:pPr>
            <a:r>
              <a:rPr lang="en-US" sz="1900" b="0" i="0" u="none" strike="noStrike" kern="1200" cap="none" spc="0" normalizeH="0" baseline="0" noProof="0" dirty="0">
                <a:ln>
                  <a:noFill/>
                </a:ln>
                <a:solidFill>
                  <a:schemeClr val="tx2">
                    <a:lumMod val="75000"/>
                  </a:schemeClr>
                </a:solidFill>
                <a:effectLst/>
                <a:uLnTx/>
                <a:uFillTx/>
                <a:latin typeface="Century Gothic"/>
                <a:ea typeface="Calibri"/>
                <a:cs typeface="Calibri"/>
              </a:rPr>
              <a:t> Maldives Ministry of Environment, Climate Change and Technology</a:t>
            </a:r>
          </a:p>
          <a:p>
            <a:pPr marL="342900" indent="-342900">
              <a:spcAft>
                <a:spcPts val="600"/>
              </a:spcAft>
              <a:buClr>
                <a:srgbClr val="5372B3"/>
              </a:buClr>
              <a:buFont typeface="Webdings" panose="05030102010509060703" pitchFamily="18" charset="2"/>
              <a:buChar char="4"/>
              <a:defRPr/>
            </a:pPr>
            <a:r>
              <a:rPr lang="en-US" sz="1900" b="0" i="0" u="none" strike="noStrike" kern="1200" cap="none" spc="0" normalizeH="0" baseline="0" noProof="0" dirty="0">
                <a:ln>
                  <a:noFill/>
                </a:ln>
                <a:solidFill>
                  <a:schemeClr val="tx2">
                    <a:lumMod val="75000"/>
                  </a:schemeClr>
                </a:solidFill>
                <a:effectLst/>
                <a:uLnTx/>
                <a:uFillTx/>
                <a:latin typeface="Century Gothic"/>
                <a:ea typeface="Calibri"/>
                <a:cs typeface="Calibri"/>
              </a:rPr>
              <a:t>U.S. Department of State, Bureau of South and Central Asian Affairs, Office of Bangladesh, Nepal, Sri Lanka, Maldives, and Bhutan</a:t>
            </a:r>
          </a:p>
          <a:p>
            <a:pPr marL="342900" indent="-342900">
              <a:spcAft>
                <a:spcPts val="600"/>
              </a:spcAft>
              <a:buClr>
                <a:srgbClr val="5372B3"/>
              </a:buClr>
              <a:buFont typeface="Webdings" panose="05030102010509060703" pitchFamily="18" charset="2"/>
              <a:buChar char="4"/>
              <a:defRPr/>
            </a:pPr>
            <a:r>
              <a:rPr lang="en-US" sz="1900" b="0" i="0" u="none" strike="noStrike" kern="1200" cap="none" spc="0" normalizeH="0" baseline="0" noProof="0" dirty="0">
                <a:ln>
                  <a:noFill/>
                </a:ln>
                <a:solidFill>
                  <a:schemeClr val="tx2">
                    <a:lumMod val="75000"/>
                  </a:schemeClr>
                </a:solidFill>
                <a:effectLst/>
                <a:uLnTx/>
                <a:uFillTx/>
                <a:latin typeface="Century Gothic"/>
                <a:ea typeface="Calibri"/>
                <a:cs typeface="Calibri"/>
              </a:rPr>
              <a:t>USAID, Maldives Office</a:t>
            </a:r>
          </a:p>
          <a:p>
            <a:pPr marL="114300">
              <a:lnSpc>
                <a:spcPct val="100000"/>
              </a:lnSpc>
              <a:spcBef>
                <a:spcPts val="0"/>
              </a:spcBef>
              <a:spcAft>
                <a:spcPts val="600"/>
              </a:spcAft>
              <a:defRPr/>
            </a:pPr>
            <a:endParaRPr lang="en-US" sz="1900" dirty="0">
              <a:solidFill>
                <a:schemeClr val="tx1">
                  <a:lumMod val="75000"/>
                  <a:lumOff val="25000"/>
                </a:schemeClr>
              </a:solidFill>
              <a:latin typeface="Century Gothic"/>
            </a:endParaRPr>
          </a:p>
          <a:p>
            <a:pPr marL="114300">
              <a:lnSpc>
                <a:spcPct val="100000"/>
              </a:lnSpc>
              <a:spcBef>
                <a:spcPts val="0"/>
              </a:spcBef>
              <a:spcAft>
                <a:spcPts val="600"/>
              </a:spcAft>
              <a:defRPr/>
            </a:pPr>
            <a:endParaRPr lang="en-US" sz="1900" b="0"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lang="en-US" sz="2200" b="0"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lang="en-US" sz="2200" b="0"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ndParaRPr>
          </a:p>
        </p:txBody>
      </p:sp>
      <p:sp>
        <p:nvSpPr>
          <p:cNvPr id="4" name="TextBox 3">
            <a:extLst>
              <a:ext uri="{FF2B5EF4-FFF2-40B4-BE49-F238E27FC236}">
                <a16:creationId xmlns:a16="http://schemas.microsoft.com/office/drawing/2014/main" id="{4C92C880-4A83-4062-AF05-F0FCED3BB31C}"/>
              </a:ext>
            </a:extLst>
          </p:cNvPr>
          <p:cNvSpPr txBox="1"/>
          <p:nvPr/>
        </p:nvSpPr>
        <p:spPr>
          <a:xfrm>
            <a:off x="3047817" y="6215346"/>
            <a:ext cx="6097836" cy="215444"/>
          </a:xfrm>
          <a:prstGeom prst="rect">
            <a:avLst/>
          </a:prstGeom>
          <a:noFill/>
        </p:spPr>
        <p:txBody>
          <a:bodyPr wrap="square">
            <a:spAutoFit/>
          </a:bodyPr>
          <a:lstStyle/>
          <a:p>
            <a:pPr marL="114300" marR="0" lvl="0" algn="ctr"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800" b="0" i="0" u="none" strike="noStrike" kern="1200" cap="none" spc="0" normalizeH="0" baseline="0" noProof="0" dirty="0">
                <a:ln>
                  <a:noFill/>
                </a:ln>
                <a:solidFill>
                  <a:schemeClr val="tx1">
                    <a:lumMod val="75000"/>
                    <a:lumOff val="25000"/>
                  </a:schemeClr>
                </a:solidFill>
                <a:effectLst/>
                <a:uLnTx/>
                <a:uFillTx/>
                <a:latin typeface="Century Gothic"/>
              </a:rPr>
              <a:t>This material contains modified Copernicus Sentinel data (</a:t>
            </a:r>
            <a:r>
              <a:rPr lang="en-US" sz="800" dirty="0">
                <a:solidFill>
                  <a:schemeClr val="tx1">
                    <a:lumMod val="75000"/>
                    <a:lumOff val="25000"/>
                  </a:schemeClr>
                </a:solidFill>
                <a:latin typeface="Century Gothic"/>
              </a:rPr>
              <a:t>2016-2022</a:t>
            </a:r>
            <a:r>
              <a:rPr kumimoji="0" lang="en-US" sz="800" b="0" i="0" u="none" strike="noStrike" kern="1200" cap="none" spc="0" normalizeH="0" baseline="0" noProof="0" dirty="0">
                <a:ln>
                  <a:noFill/>
                </a:ln>
                <a:solidFill>
                  <a:schemeClr val="tx1">
                    <a:lumMod val="75000"/>
                    <a:lumOff val="25000"/>
                  </a:schemeClr>
                </a:solidFill>
                <a:effectLst/>
                <a:uLnTx/>
                <a:uFillTx/>
                <a:latin typeface="Century Gothic"/>
              </a:rPr>
              <a:t>), processed by ESA.</a:t>
            </a:r>
            <a:r>
              <a:rPr lang="en-US" sz="800" dirty="0">
                <a:solidFill>
                  <a:schemeClr val="tx1">
                    <a:lumMod val="75000"/>
                    <a:lumOff val="25000"/>
                  </a:schemeClr>
                </a:solidFill>
                <a:latin typeface="Century Gothic"/>
              </a:rPr>
              <a:t> </a:t>
            </a:r>
          </a:p>
        </p:txBody>
      </p:sp>
    </p:spTree>
    <p:extLst>
      <p:ext uri="{BB962C8B-B14F-4D97-AF65-F5344CB8AC3E}">
        <p14:creationId xmlns:p14="http://schemas.microsoft.com/office/powerpoint/2010/main" val="3819607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0F0B245-FE48-C124-1446-9640EEFC4142}"/>
              </a:ext>
            </a:extLst>
          </p:cNvPr>
          <p:cNvSpPr txBox="1"/>
          <p:nvPr/>
        </p:nvSpPr>
        <p:spPr>
          <a:xfrm>
            <a:off x="3195532" y="184933"/>
            <a:ext cx="5800937"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dirty="0">
                <a:solidFill>
                  <a:srgbClr val="5372B3"/>
                </a:solidFill>
                <a:latin typeface="Century Gothic"/>
                <a:ea typeface="Calibri"/>
                <a:cs typeface="Calibri"/>
              </a:rPr>
              <a:t>Study Area &amp; Period</a:t>
            </a:r>
            <a:endParaRPr lang="en-US" sz="4000" b="1" dirty="0">
              <a:solidFill>
                <a:srgbClr val="5372B3"/>
              </a:solidFill>
              <a:latin typeface="Century Gothic"/>
            </a:endParaRPr>
          </a:p>
        </p:txBody>
      </p:sp>
      <p:sp>
        <p:nvSpPr>
          <p:cNvPr id="3" name="TextBox 2">
            <a:extLst>
              <a:ext uri="{FF2B5EF4-FFF2-40B4-BE49-F238E27FC236}">
                <a16:creationId xmlns:a16="http://schemas.microsoft.com/office/drawing/2014/main" id="{F08539C3-69EC-8BD7-CB27-BB2A4B10408F}"/>
              </a:ext>
            </a:extLst>
          </p:cNvPr>
          <p:cNvSpPr txBox="1"/>
          <p:nvPr/>
        </p:nvSpPr>
        <p:spPr>
          <a:xfrm>
            <a:off x="458329" y="1492767"/>
            <a:ext cx="4402666" cy="34778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Clr>
                <a:srgbClr val="5372B3"/>
              </a:buClr>
              <a:buFont typeface="Webdings" panose="05030102010509060703" pitchFamily="18" charset="2"/>
              <a:buChar char="4"/>
            </a:pPr>
            <a:r>
              <a:rPr lang="en-US" sz="2000" dirty="0">
                <a:solidFill>
                  <a:schemeClr val="tx1">
                    <a:lumMod val="75000"/>
                    <a:lumOff val="25000"/>
                  </a:schemeClr>
                </a:solidFill>
                <a:latin typeface="Century Gothic"/>
                <a:cs typeface="Calibri"/>
              </a:rPr>
              <a:t>Haa Alifu, Haa Daahlu, and Kaafu Atolls in the Republic of Maldives</a:t>
            </a:r>
          </a:p>
          <a:p>
            <a:pPr marL="800100" lvl="1" indent="-342900">
              <a:buClr>
                <a:srgbClr val="5372B3"/>
              </a:buClr>
              <a:buFont typeface="Webdings" panose="05030102010509060703" pitchFamily="18" charset="2"/>
              <a:buChar char="4"/>
            </a:pPr>
            <a:r>
              <a:rPr lang="en-US" sz="2000" dirty="0">
                <a:solidFill>
                  <a:schemeClr val="tx1">
                    <a:lumMod val="75000"/>
                    <a:lumOff val="25000"/>
                  </a:schemeClr>
                </a:solidFill>
                <a:latin typeface="Century Gothic"/>
                <a:cs typeface="Calibri"/>
              </a:rPr>
              <a:t>Climate: Warm, tropical with distinct dry and wet seasons</a:t>
            </a:r>
          </a:p>
          <a:p>
            <a:pPr marL="800100" lvl="1" indent="-342900">
              <a:buClr>
                <a:srgbClr val="5372B3"/>
              </a:buClr>
              <a:buFont typeface="Webdings" panose="05030102010509060703" pitchFamily="18" charset="2"/>
              <a:buChar char="4"/>
            </a:pPr>
            <a:r>
              <a:rPr lang="en-US" sz="2000" dirty="0">
                <a:solidFill>
                  <a:schemeClr val="tx1">
                    <a:lumMod val="75000"/>
                    <a:lumOff val="25000"/>
                  </a:schemeClr>
                </a:solidFill>
                <a:latin typeface="Century Gothic"/>
                <a:cs typeface="Calibri"/>
              </a:rPr>
              <a:t>Maldives consists of over 1,100 islands</a:t>
            </a:r>
          </a:p>
          <a:p>
            <a:pPr marL="800100" lvl="1" indent="-342900">
              <a:buClr>
                <a:srgbClr val="5372B3"/>
              </a:buClr>
              <a:buFont typeface="Webdings" panose="05030102010509060703" pitchFamily="18" charset="2"/>
              <a:buChar char="4"/>
            </a:pPr>
            <a:endParaRPr lang="en-US" sz="2000" dirty="0">
              <a:solidFill>
                <a:schemeClr val="tx1">
                  <a:lumMod val="75000"/>
                  <a:lumOff val="25000"/>
                </a:schemeClr>
              </a:solidFill>
              <a:latin typeface="Century Gothic"/>
              <a:cs typeface="Calibri"/>
            </a:endParaRPr>
          </a:p>
          <a:p>
            <a:pPr marL="342900" indent="-342900">
              <a:buClr>
                <a:srgbClr val="5372B3"/>
              </a:buClr>
              <a:buFont typeface="Webdings" panose="05030102010509060703" pitchFamily="18" charset="2"/>
              <a:buChar char="4"/>
            </a:pPr>
            <a:r>
              <a:rPr lang="en-US" sz="2000" dirty="0">
                <a:solidFill>
                  <a:schemeClr val="tx1">
                    <a:lumMod val="75000"/>
                    <a:lumOff val="25000"/>
                  </a:schemeClr>
                </a:solidFill>
                <a:latin typeface="Century Gothic"/>
                <a:cs typeface="Calibri"/>
              </a:rPr>
              <a:t>Study Period:</a:t>
            </a:r>
          </a:p>
          <a:p>
            <a:pPr marL="800100" lvl="1" indent="-342900">
              <a:buClr>
                <a:srgbClr val="5372B3"/>
              </a:buClr>
              <a:buFont typeface="Webdings" panose="05030102010509060703" pitchFamily="18" charset="2"/>
              <a:buChar char="4"/>
            </a:pPr>
            <a:r>
              <a:rPr lang="en-US" sz="2000" dirty="0">
                <a:solidFill>
                  <a:schemeClr val="tx1">
                    <a:lumMod val="75000"/>
                    <a:lumOff val="25000"/>
                  </a:schemeClr>
                </a:solidFill>
                <a:latin typeface="Century Gothic"/>
                <a:cs typeface="Calibri"/>
              </a:rPr>
              <a:t>2016– 2022</a:t>
            </a:r>
          </a:p>
        </p:txBody>
      </p:sp>
      <p:pic>
        <p:nvPicPr>
          <p:cNvPr id="30" name="Picture 30" descr="Icon&#10;&#10;Description automatically generated">
            <a:extLst>
              <a:ext uri="{FF2B5EF4-FFF2-40B4-BE49-F238E27FC236}">
                <a16:creationId xmlns:a16="http://schemas.microsoft.com/office/drawing/2014/main" id="{2AF57D17-DCDF-0D85-54B9-8A3F82634536}"/>
              </a:ext>
            </a:extLst>
          </p:cNvPr>
          <p:cNvPicPr>
            <a:picLocks noChangeAspect="1"/>
          </p:cNvPicPr>
          <p:nvPr/>
        </p:nvPicPr>
        <p:blipFill>
          <a:blip r:embed="rId3"/>
          <a:stretch>
            <a:fillRect/>
          </a:stretch>
        </p:blipFill>
        <p:spPr>
          <a:xfrm>
            <a:off x="5474890" y="1027483"/>
            <a:ext cx="851567" cy="5421085"/>
          </a:xfrm>
          <a:prstGeom prst="rect">
            <a:avLst/>
          </a:prstGeom>
        </p:spPr>
      </p:pic>
      <p:pic>
        <p:nvPicPr>
          <p:cNvPr id="7" name="Picture 7" descr="A picture containing ceramic ware, porcelain&#10;&#10;Description automatically generated">
            <a:extLst>
              <a:ext uri="{FF2B5EF4-FFF2-40B4-BE49-F238E27FC236}">
                <a16:creationId xmlns:a16="http://schemas.microsoft.com/office/drawing/2014/main" id="{CEACD3AF-2115-BE27-25F0-6AACAA0E583F}"/>
              </a:ext>
            </a:extLst>
          </p:cNvPr>
          <p:cNvPicPr>
            <a:picLocks noChangeAspect="1"/>
          </p:cNvPicPr>
          <p:nvPr/>
        </p:nvPicPr>
        <p:blipFill rotWithShape="1">
          <a:blip r:embed="rId4"/>
          <a:srcRect r="38593" b="-300"/>
          <a:stretch/>
        </p:blipFill>
        <p:spPr>
          <a:xfrm>
            <a:off x="7458588" y="1710204"/>
            <a:ext cx="4449480" cy="4172273"/>
          </a:xfrm>
          <a:prstGeom prst="rect">
            <a:avLst/>
          </a:prstGeom>
        </p:spPr>
      </p:pic>
      <p:sp>
        <p:nvSpPr>
          <p:cNvPr id="12" name="TextBox 11">
            <a:extLst>
              <a:ext uri="{FF2B5EF4-FFF2-40B4-BE49-F238E27FC236}">
                <a16:creationId xmlns:a16="http://schemas.microsoft.com/office/drawing/2014/main" id="{C0C415E6-9004-70FE-8FA9-0F85286F309A}"/>
              </a:ext>
            </a:extLst>
          </p:cNvPr>
          <p:cNvSpPr txBox="1"/>
          <p:nvPr/>
        </p:nvSpPr>
        <p:spPr>
          <a:xfrm>
            <a:off x="5892350" y="838181"/>
            <a:ext cx="144575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i="1" dirty="0">
                <a:solidFill>
                  <a:srgbClr val="5372B3"/>
                </a:solidFill>
                <a:latin typeface="Century Gothic"/>
                <a:cs typeface="Calibri"/>
              </a:rPr>
              <a:t>Haa Alifu</a:t>
            </a:r>
            <a:endParaRPr lang="en-US" b="1" i="1" dirty="0">
              <a:solidFill>
                <a:srgbClr val="5372B3"/>
              </a:solidFill>
              <a:latin typeface="Century Gothic" panose="020B0502020202020204" pitchFamily="34" charset="0"/>
              <a:cs typeface="Calibri"/>
            </a:endParaRPr>
          </a:p>
        </p:txBody>
      </p:sp>
      <p:sp>
        <p:nvSpPr>
          <p:cNvPr id="15" name="TextBox 14">
            <a:extLst>
              <a:ext uri="{FF2B5EF4-FFF2-40B4-BE49-F238E27FC236}">
                <a16:creationId xmlns:a16="http://schemas.microsoft.com/office/drawing/2014/main" id="{1D6ED9CD-EA38-1FD5-59F7-DBAD5D79AB9C}"/>
              </a:ext>
            </a:extLst>
          </p:cNvPr>
          <p:cNvSpPr txBox="1"/>
          <p:nvPr/>
        </p:nvSpPr>
        <p:spPr>
          <a:xfrm>
            <a:off x="4398904" y="1121633"/>
            <a:ext cx="144575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i="1" dirty="0">
                <a:solidFill>
                  <a:srgbClr val="5372B3"/>
                </a:solidFill>
                <a:latin typeface="Century Gothic"/>
                <a:cs typeface="Calibri"/>
              </a:rPr>
              <a:t>Haa Daalu</a:t>
            </a:r>
          </a:p>
        </p:txBody>
      </p:sp>
      <p:sp>
        <p:nvSpPr>
          <p:cNvPr id="18" name="TextBox 17">
            <a:extLst>
              <a:ext uri="{FF2B5EF4-FFF2-40B4-BE49-F238E27FC236}">
                <a16:creationId xmlns:a16="http://schemas.microsoft.com/office/drawing/2014/main" id="{30BC9448-DCC0-9FF0-C00F-F1B4BD1D9B0E}"/>
              </a:ext>
            </a:extLst>
          </p:cNvPr>
          <p:cNvSpPr txBox="1"/>
          <p:nvPr/>
        </p:nvSpPr>
        <p:spPr>
          <a:xfrm>
            <a:off x="6224364" y="2699636"/>
            <a:ext cx="96950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i="1" dirty="0">
                <a:solidFill>
                  <a:srgbClr val="5372B3"/>
                </a:solidFill>
                <a:latin typeface="Century Gothic"/>
                <a:cs typeface="Calibri"/>
              </a:rPr>
              <a:t>Kaafu</a:t>
            </a:r>
          </a:p>
          <a:p>
            <a:endParaRPr lang="en-US" b="1" i="1" dirty="0">
              <a:solidFill>
                <a:srgbClr val="5372B3"/>
              </a:solidFill>
              <a:latin typeface="Century Gothic" panose="020B0502020202020204" pitchFamily="34" charset="0"/>
              <a:cs typeface="Calibri"/>
            </a:endParaRPr>
          </a:p>
        </p:txBody>
      </p:sp>
      <p:cxnSp>
        <p:nvCxnSpPr>
          <p:cNvPr id="28" name="Straight Arrow Connector 27">
            <a:extLst>
              <a:ext uri="{FF2B5EF4-FFF2-40B4-BE49-F238E27FC236}">
                <a16:creationId xmlns:a16="http://schemas.microsoft.com/office/drawing/2014/main" id="{AE95C357-4D82-7C6B-BB96-0F977770D9E5}"/>
              </a:ext>
            </a:extLst>
          </p:cNvPr>
          <p:cNvCxnSpPr/>
          <p:nvPr/>
        </p:nvCxnSpPr>
        <p:spPr>
          <a:xfrm>
            <a:off x="6325043" y="6030506"/>
            <a:ext cx="394448" cy="8963"/>
          </a:xfrm>
          <a:prstGeom prst="straightConnector1">
            <a:avLst/>
          </a:prstGeom>
          <a:ln w="57150"/>
        </p:spPr>
        <p:style>
          <a:lnRef idx="3">
            <a:schemeClr val="dk1"/>
          </a:lnRef>
          <a:fillRef idx="0">
            <a:schemeClr val="dk1"/>
          </a:fillRef>
          <a:effectRef idx="2">
            <a:schemeClr val="dk1"/>
          </a:effectRef>
          <a:fontRef idx="minor">
            <a:schemeClr val="tx1"/>
          </a:fontRef>
        </p:style>
      </p:cxnSp>
      <p:sp>
        <p:nvSpPr>
          <p:cNvPr id="6" name="TextBox 5">
            <a:extLst>
              <a:ext uri="{FF2B5EF4-FFF2-40B4-BE49-F238E27FC236}">
                <a16:creationId xmlns:a16="http://schemas.microsoft.com/office/drawing/2014/main" id="{468F36C1-724D-070B-CDAA-388C576393A5}"/>
              </a:ext>
            </a:extLst>
          </p:cNvPr>
          <p:cNvSpPr txBox="1"/>
          <p:nvPr/>
        </p:nvSpPr>
        <p:spPr>
          <a:xfrm>
            <a:off x="6229637" y="5722501"/>
            <a:ext cx="96270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cs typeface="Calibri"/>
              </a:rPr>
              <a:t>30 KM</a:t>
            </a:r>
          </a:p>
        </p:txBody>
      </p:sp>
      <p:sp>
        <p:nvSpPr>
          <p:cNvPr id="4" name="Up Arrow 3">
            <a:extLst>
              <a:ext uri="{FF2B5EF4-FFF2-40B4-BE49-F238E27FC236}">
                <a16:creationId xmlns:a16="http://schemas.microsoft.com/office/drawing/2014/main" id="{7D0323CC-6179-CD04-904A-C48292152E48}"/>
              </a:ext>
            </a:extLst>
          </p:cNvPr>
          <p:cNvSpPr/>
          <p:nvPr/>
        </p:nvSpPr>
        <p:spPr>
          <a:xfrm rot="20203015">
            <a:off x="9912644" y="4663255"/>
            <a:ext cx="374904" cy="243194"/>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932C44E5-3C12-4475-AD7D-9AA95DE00817}"/>
              </a:ext>
            </a:extLst>
          </p:cNvPr>
          <p:cNvSpPr txBox="1"/>
          <p:nvPr/>
        </p:nvSpPr>
        <p:spPr>
          <a:xfrm>
            <a:off x="8356711" y="6039469"/>
            <a:ext cx="2517639" cy="2308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lumMod val="75000"/>
                    <a:lumOff val="25000"/>
                  </a:schemeClr>
                </a:solidFill>
                <a:latin typeface="Century Gothic"/>
                <a:ea typeface="Calibri"/>
                <a:cs typeface="Calibri"/>
              </a:rPr>
              <a:t>Image Credit: TUBS/Wikimedia commons</a:t>
            </a:r>
          </a:p>
        </p:txBody>
      </p:sp>
    </p:spTree>
    <p:extLst>
      <p:ext uri="{BB962C8B-B14F-4D97-AF65-F5344CB8AC3E}">
        <p14:creationId xmlns:p14="http://schemas.microsoft.com/office/powerpoint/2010/main" val="41231432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A08396D-A754-8D11-3D2F-7EF59854C4AB}"/>
              </a:ext>
            </a:extLst>
          </p:cNvPr>
          <p:cNvSpPr/>
          <p:nvPr/>
        </p:nvSpPr>
        <p:spPr>
          <a:xfrm>
            <a:off x="290285" y="1253882"/>
            <a:ext cx="11806469" cy="4386163"/>
          </a:xfrm>
          <a:prstGeom prst="rect">
            <a:avLst/>
          </a:prstGeom>
          <a:solidFill>
            <a:srgbClr val="5372B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ounded Rectangle 3">
            <a:extLst>
              <a:ext uri="{FF2B5EF4-FFF2-40B4-BE49-F238E27FC236}">
                <a16:creationId xmlns:a16="http://schemas.microsoft.com/office/drawing/2014/main" id="{48F71C86-F781-EDDC-EC38-29B604313122}"/>
              </a:ext>
            </a:extLst>
          </p:cNvPr>
          <p:cNvSpPr/>
          <p:nvPr/>
        </p:nvSpPr>
        <p:spPr>
          <a:xfrm>
            <a:off x="504826" y="1533491"/>
            <a:ext cx="5638796" cy="3826485"/>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C4984B9D-F304-D478-5DA3-9C439AB9A5ED}"/>
              </a:ext>
            </a:extLst>
          </p:cNvPr>
          <p:cNvSpPr txBox="1"/>
          <p:nvPr/>
        </p:nvSpPr>
        <p:spPr>
          <a:xfrm>
            <a:off x="702301" y="1459991"/>
            <a:ext cx="471158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000" dirty="0">
              <a:latin typeface="Century Gothic"/>
              <a:ea typeface="Calibri"/>
              <a:cs typeface="Calibri"/>
            </a:endParaRPr>
          </a:p>
        </p:txBody>
      </p:sp>
      <p:sp>
        <p:nvSpPr>
          <p:cNvPr id="12" name="TextBox 11">
            <a:extLst>
              <a:ext uri="{FF2B5EF4-FFF2-40B4-BE49-F238E27FC236}">
                <a16:creationId xmlns:a16="http://schemas.microsoft.com/office/drawing/2014/main" id="{293CEFB2-1148-A059-1DE3-6A9B7FD8CA98}"/>
              </a:ext>
            </a:extLst>
          </p:cNvPr>
          <p:cNvSpPr txBox="1"/>
          <p:nvPr/>
        </p:nvSpPr>
        <p:spPr>
          <a:xfrm>
            <a:off x="590537" y="1738764"/>
            <a:ext cx="5490069" cy="34747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Clr>
                <a:srgbClr val="5372B3"/>
              </a:buClr>
              <a:buFont typeface="Webdings" panose="05030102010509060703" pitchFamily="18" charset="2"/>
              <a:buChar char="4"/>
            </a:pPr>
            <a:r>
              <a:rPr lang="en-US" sz="2000" dirty="0">
                <a:solidFill>
                  <a:schemeClr val="tx1">
                    <a:lumMod val="75000"/>
                    <a:lumOff val="25000"/>
                  </a:schemeClr>
                </a:solidFill>
                <a:latin typeface="Century Gothic"/>
                <a:cs typeface="Calibri"/>
              </a:rPr>
              <a:t>Climate change has caused erosion of coastline due to sea level rise, leading to less habitable areas</a:t>
            </a:r>
          </a:p>
          <a:p>
            <a:pPr marL="342900" indent="-342900">
              <a:buClr>
                <a:srgbClr val="5372B3"/>
              </a:buClr>
              <a:buFont typeface="Webdings" panose="05030102010509060703" pitchFamily="18" charset="2"/>
              <a:buChar char="4"/>
            </a:pPr>
            <a:endParaRPr lang="en-US" sz="2000" dirty="0">
              <a:solidFill>
                <a:schemeClr val="tx1">
                  <a:lumMod val="75000"/>
                  <a:lumOff val="25000"/>
                </a:schemeClr>
              </a:solidFill>
              <a:latin typeface="Century Gothic"/>
              <a:cs typeface="Calibri"/>
            </a:endParaRPr>
          </a:p>
          <a:p>
            <a:pPr marL="342900" indent="-342900">
              <a:buClr>
                <a:srgbClr val="5372B3"/>
              </a:buClr>
              <a:buFont typeface="Webdings" panose="05030102010509060703" pitchFamily="18" charset="2"/>
              <a:buChar char="4"/>
            </a:pPr>
            <a:r>
              <a:rPr lang="en-US" sz="2000" dirty="0">
                <a:solidFill>
                  <a:schemeClr val="tx1">
                    <a:lumMod val="75000"/>
                    <a:lumOff val="25000"/>
                  </a:schemeClr>
                </a:solidFill>
                <a:latin typeface="Century Gothic"/>
                <a:cs typeface="Calibri"/>
              </a:rPr>
              <a:t>Changes in water conditions may affect reef ecosystems and general community health</a:t>
            </a:r>
          </a:p>
          <a:p>
            <a:pPr marL="342900" indent="-342900">
              <a:buClr>
                <a:srgbClr val="5372B3"/>
              </a:buClr>
              <a:buFont typeface="Webdings" panose="05030102010509060703" pitchFamily="18" charset="2"/>
              <a:buChar char="4"/>
            </a:pPr>
            <a:endParaRPr lang="en-US" sz="2000" dirty="0">
              <a:solidFill>
                <a:schemeClr val="tx1">
                  <a:lumMod val="75000"/>
                  <a:lumOff val="25000"/>
                </a:schemeClr>
              </a:solidFill>
              <a:latin typeface="Century Gothic"/>
              <a:cs typeface="Calibri"/>
            </a:endParaRPr>
          </a:p>
          <a:p>
            <a:pPr marL="342900" indent="-342900">
              <a:buClr>
                <a:srgbClr val="5372B3"/>
              </a:buClr>
              <a:buFont typeface="Webdings" panose="05030102010509060703" pitchFamily="18" charset="2"/>
              <a:buChar char="4"/>
            </a:pPr>
            <a:r>
              <a:rPr lang="en-US" sz="2000" dirty="0">
                <a:solidFill>
                  <a:schemeClr val="tx1">
                    <a:lumMod val="75000"/>
                    <a:lumOff val="25000"/>
                  </a:schemeClr>
                </a:solidFill>
                <a:latin typeface="Century Gothic"/>
                <a:cs typeface="Calibri"/>
              </a:rPr>
              <a:t>Sea level rise threatens fresh water sources</a:t>
            </a:r>
          </a:p>
          <a:p>
            <a:pPr>
              <a:buClr>
                <a:srgbClr val="5372B3"/>
              </a:buClr>
            </a:pPr>
            <a:endParaRPr lang="en-US" sz="2000" dirty="0">
              <a:solidFill>
                <a:schemeClr val="tx1">
                  <a:lumMod val="75000"/>
                  <a:lumOff val="25000"/>
                </a:schemeClr>
              </a:solidFill>
              <a:latin typeface="Century Gothic"/>
              <a:cs typeface="Calibri"/>
            </a:endParaRPr>
          </a:p>
          <a:p>
            <a:pPr marL="342900" indent="-342900">
              <a:buClr>
                <a:srgbClr val="5372B3"/>
              </a:buClr>
              <a:buFont typeface="System Font Regular"/>
              <a:buChar char="▸"/>
            </a:pPr>
            <a:endParaRPr lang="en-US" sz="2000" dirty="0">
              <a:solidFill>
                <a:schemeClr val="tx1">
                  <a:lumMod val="75000"/>
                  <a:lumOff val="25000"/>
                </a:schemeClr>
              </a:solidFill>
              <a:latin typeface="Century Gothic"/>
              <a:cs typeface="Calibri"/>
            </a:endParaRPr>
          </a:p>
          <a:p>
            <a:pPr marL="342900" indent="-342900">
              <a:buClr>
                <a:srgbClr val="5372B3"/>
              </a:buClr>
              <a:buFont typeface="System Font Regular"/>
              <a:buChar char="▸"/>
            </a:pPr>
            <a:endParaRPr lang="en-US" sz="2000" dirty="0">
              <a:solidFill>
                <a:schemeClr val="tx1">
                  <a:lumMod val="75000"/>
                  <a:lumOff val="25000"/>
                </a:schemeClr>
              </a:solidFill>
              <a:latin typeface="Century Gothic"/>
              <a:cs typeface="Calibri"/>
            </a:endParaRPr>
          </a:p>
        </p:txBody>
      </p:sp>
      <p:sp>
        <p:nvSpPr>
          <p:cNvPr id="5" name="TextBox 4">
            <a:extLst>
              <a:ext uri="{FF2B5EF4-FFF2-40B4-BE49-F238E27FC236}">
                <a16:creationId xmlns:a16="http://schemas.microsoft.com/office/drawing/2014/main" id="{65A21C9F-93F1-A011-C4DD-90C8AA1E711D}"/>
              </a:ext>
            </a:extLst>
          </p:cNvPr>
          <p:cNvSpPr txBox="1"/>
          <p:nvPr/>
        </p:nvSpPr>
        <p:spPr>
          <a:xfrm>
            <a:off x="3016394" y="176915"/>
            <a:ext cx="6159213"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dirty="0">
                <a:solidFill>
                  <a:srgbClr val="5372B3"/>
                </a:solidFill>
                <a:latin typeface="Century Gothic"/>
                <a:cs typeface="Calibri"/>
              </a:rPr>
              <a:t>Community Concerns</a:t>
            </a:r>
          </a:p>
        </p:txBody>
      </p:sp>
      <p:sp>
        <p:nvSpPr>
          <p:cNvPr id="3" name="TextBox 2">
            <a:extLst>
              <a:ext uri="{FF2B5EF4-FFF2-40B4-BE49-F238E27FC236}">
                <a16:creationId xmlns:a16="http://schemas.microsoft.com/office/drawing/2014/main" id="{3BFAC830-B0DB-A12E-B014-5C37EB9343D3}"/>
              </a:ext>
            </a:extLst>
          </p:cNvPr>
          <p:cNvSpPr txBox="1"/>
          <p:nvPr/>
        </p:nvSpPr>
        <p:spPr>
          <a:xfrm>
            <a:off x="8828390" y="7915381"/>
            <a:ext cx="2220685"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ea typeface="Calibri"/>
                <a:cs typeface="Calibri"/>
              </a:rPr>
              <a:t>Image Credit: Wikimedia Commons</a:t>
            </a:r>
            <a:endParaRPr lang="en-US" sz="1000" dirty="0"/>
          </a:p>
        </p:txBody>
      </p:sp>
      <p:pic>
        <p:nvPicPr>
          <p:cNvPr id="8" name="Picture 9" descr="A picture containing water, sky, outdoor, nature&#10;&#10;Description automatically generated">
            <a:extLst>
              <a:ext uri="{FF2B5EF4-FFF2-40B4-BE49-F238E27FC236}">
                <a16:creationId xmlns:a16="http://schemas.microsoft.com/office/drawing/2014/main" id="{E250A5BA-CBED-BCBE-3E0B-EE650109BD51}"/>
              </a:ext>
            </a:extLst>
          </p:cNvPr>
          <p:cNvPicPr>
            <a:picLocks noChangeAspect="1"/>
          </p:cNvPicPr>
          <p:nvPr/>
        </p:nvPicPr>
        <p:blipFill>
          <a:blip r:embed="rId3"/>
          <a:stretch>
            <a:fillRect/>
          </a:stretch>
        </p:blipFill>
        <p:spPr>
          <a:xfrm>
            <a:off x="6717808" y="1748321"/>
            <a:ext cx="5015863" cy="3361358"/>
          </a:xfrm>
          <a:prstGeom prst="rect">
            <a:avLst/>
          </a:prstGeom>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id="{473CE8F4-A791-48AC-9E32-8BD73E02A154}"/>
              </a:ext>
            </a:extLst>
          </p:cNvPr>
          <p:cNvSpPr txBox="1"/>
          <p:nvPr/>
        </p:nvSpPr>
        <p:spPr>
          <a:xfrm>
            <a:off x="6184546" y="5129400"/>
            <a:ext cx="2517639" cy="230832"/>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900" dirty="0">
                <a:solidFill>
                  <a:schemeClr val="bg1"/>
                </a:solidFill>
                <a:latin typeface="Century Gothic"/>
                <a:ea typeface="Calibri"/>
                <a:cs typeface="Calibri"/>
              </a:rPr>
              <a:t>Image Credit: Nattu/Georgfotoart</a:t>
            </a:r>
          </a:p>
        </p:txBody>
      </p:sp>
    </p:spTree>
    <p:extLst>
      <p:ext uri="{BB962C8B-B14F-4D97-AF65-F5344CB8AC3E}">
        <p14:creationId xmlns:p14="http://schemas.microsoft.com/office/powerpoint/2010/main" val="23573452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905EEA6-DA7D-1944-7B18-8152D0CEBADD}"/>
              </a:ext>
            </a:extLst>
          </p:cNvPr>
          <p:cNvSpPr/>
          <p:nvPr/>
        </p:nvSpPr>
        <p:spPr>
          <a:xfrm>
            <a:off x="899442" y="978054"/>
            <a:ext cx="10537098" cy="5017954"/>
          </a:xfrm>
          <a:prstGeom prst="rect">
            <a:avLst/>
          </a:prstGeom>
          <a:solidFill>
            <a:srgbClr val="5372B3"/>
          </a:solidFill>
          <a:ln>
            <a:solidFill>
              <a:srgbClr val="5372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20172BA1-21D9-0FD1-8680-3687E4915D16}"/>
              </a:ext>
            </a:extLst>
          </p:cNvPr>
          <p:cNvSpPr txBox="1"/>
          <p:nvPr/>
        </p:nvSpPr>
        <p:spPr>
          <a:xfrm>
            <a:off x="4284998" y="186706"/>
            <a:ext cx="3626451"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dirty="0">
                <a:solidFill>
                  <a:srgbClr val="5372B3"/>
                </a:solidFill>
                <a:latin typeface="Century Gothic"/>
                <a:cs typeface="Calibri"/>
              </a:rPr>
              <a:t>Objectives</a:t>
            </a:r>
            <a:endParaRPr lang="en-US" sz="4000" b="1" dirty="0">
              <a:solidFill>
                <a:srgbClr val="5372B3"/>
              </a:solidFill>
              <a:latin typeface="Century Gothic"/>
            </a:endParaRPr>
          </a:p>
        </p:txBody>
      </p:sp>
      <p:pic>
        <p:nvPicPr>
          <p:cNvPr id="6" name="Graphic 7" descr="Tropical scene outline">
            <a:extLst>
              <a:ext uri="{FF2B5EF4-FFF2-40B4-BE49-F238E27FC236}">
                <a16:creationId xmlns:a16="http://schemas.microsoft.com/office/drawing/2014/main" id="{D19A1939-99B5-60C9-B133-9FF86F8F9AF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00820" y="1802393"/>
            <a:ext cx="1155825" cy="1155825"/>
          </a:xfrm>
          <a:prstGeom prst="rect">
            <a:avLst/>
          </a:prstGeom>
        </p:spPr>
      </p:pic>
      <p:pic>
        <p:nvPicPr>
          <p:cNvPr id="8" name="Graphic 8" descr="Water outline">
            <a:extLst>
              <a:ext uri="{FF2B5EF4-FFF2-40B4-BE49-F238E27FC236}">
                <a16:creationId xmlns:a16="http://schemas.microsoft.com/office/drawing/2014/main" id="{8EC20F4D-DC75-3404-0E80-53B90813503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40464" y="4156294"/>
            <a:ext cx="1155825" cy="1155825"/>
          </a:xfrm>
          <a:prstGeom prst="rect">
            <a:avLst/>
          </a:prstGeom>
        </p:spPr>
      </p:pic>
      <p:sp>
        <p:nvSpPr>
          <p:cNvPr id="3" name="Arrow: Right 2">
            <a:extLst>
              <a:ext uri="{FF2B5EF4-FFF2-40B4-BE49-F238E27FC236}">
                <a16:creationId xmlns:a16="http://schemas.microsoft.com/office/drawing/2014/main" id="{099CE0B1-D21B-657C-CCAF-4804930EFB67}"/>
              </a:ext>
            </a:extLst>
          </p:cNvPr>
          <p:cNvSpPr/>
          <p:nvPr/>
        </p:nvSpPr>
        <p:spPr>
          <a:xfrm>
            <a:off x="4452479" y="2100267"/>
            <a:ext cx="633743" cy="475307"/>
          </a:xfrm>
          <a:prstGeom prst="rightArrow">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Arrow: Right 12">
            <a:extLst>
              <a:ext uri="{FF2B5EF4-FFF2-40B4-BE49-F238E27FC236}">
                <a16:creationId xmlns:a16="http://schemas.microsoft.com/office/drawing/2014/main" id="{A374D0D4-10F3-C03A-4119-03E476487662}"/>
              </a:ext>
            </a:extLst>
          </p:cNvPr>
          <p:cNvSpPr/>
          <p:nvPr/>
        </p:nvSpPr>
        <p:spPr>
          <a:xfrm>
            <a:off x="4452478" y="4529613"/>
            <a:ext cx="633743" cy="475307"/>
          </a:xfrm>
          <a:prstGeom prst="rightArrow">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Arrow: Right 10">
            <a:extLst>
              <a:ext uri="{FF2B5EF4-FFF2-40B4-BE49-F238E27FC236}">
                <a16:creationId xmlns:a16="http://schemas.microsoft.com/office/drawing/2014/main" id="{8F39B925-8F09-4A7E-C771-B4EE8EA25486}"/>
              </a:ext>
            </a:extLst>
          </p:cNvPr>
          <p:cNvSpPr/>
          <p:nvPr/>
        </p:nvSpPr>
        <p:spPr>
          <a:xfrm>
            <a:off x="7508023" y="2688742"/>
            <a:ext cx="633743" cy="1682435"/>
          </a:xfrm>
          <a:prstGeom prst="rightArrow">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Rounded Corners 9">
            <a:extLst>
              <a:ext uri="{FF2B5EF4-FFF2-40B4-BE49-F238E27FC236}">
                <a16:creationId xmlns:a16="http://schemas.microsoft.com/office/drawing/2014/main" id="{C5C4970E-89FD-4F3A-0236-6AC535BF65D9}"/>
              </a:ext>
            </a:extLst>
          </p:cNvPr>
          <p:cNvSpPr/>
          <p:nvPr/>
        </p:nvSpPr>
        <p:spPr>
          <a:xfrm>
            <a:off x="2138126" y="1327085"/>
            <a:ext cx="2210555" cy="2104931"/>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000" dirty="0">
                <a:solidFill>
                  <a:schemeClr val="tx1">
                    <a:lumMod val="75000"/>
                    <a:lumOff val="25000"/>
                  </a:schemeClr>
                </a:solidFill>
                <a:latin typeface="Century Gothic"/>
                <a:ea typeface="+mn-lt"/>
                <a:cs typeface="+mn-lt"/>
              </a:rPr>
              <a:t>Produce shoreline </a:t>
            </a:r>
          </a:p>
          <a:p>
            <a:pPr algn="ctr"/>
            <a:r>
              <a:rPr lang="en-US" sz="2000" dirty="0">
                <a:solidFill>
                  <a:schemeClr val="tx1">
                    <a:lumMod val="75000"/>
                    <a:lumOff val="25000"/>
                  </a:schemeClr>
                </a:solidFill>
                <a:latin typeface="Century Gothic"/>
                <a:ea typeface="+mn-lt"/>
                <a:cs typeface="+mn-lt"/>
              </a:rPr>
              <a:t>maps</a:t>
            </a:r>
            <a:endParaRPr lang="en-US" sz="2000" strike="sngStrike" dirty="0">
              <a:solidFill>
                <a:schemeClr val="tx1">
                  <a:lumMod val="75000"/>
                  <a:lumOff val="25000"/>
                </a:schemeClr>
              </a:solidFill>
              <a:latin typeface="Century Gothic"/>
              <a:ea typeface="+mn-lt"/>
              <a:cs typeface="+mn-lt"/>
            </a:endParaRPr>
          </a:p>
        </p:txBody>
      </p:sp>
      <p:sp>
        <p:nvSpPr>
          <p:cNvPr id="12" name="Rectangle: Rounded Corners 11">
            <a:extLst>
              <a:ext uri="{FF2B5EF4-FFF2-40B4-BE49-F238E27FC236}">
                <a16:creationId xmlns:a16="http://schemas.microsoft.com/office/drawing/2014/main" id="{1D91C866-08D1-FDDC-2FB4-EED90D6CFF6D}"/>
              </a:ext>
            </a:extLst>
          </p:cNvPr>
          <p:cNvSpPr/>
          <p:nvPr/>
        </p:nvSpPr>
        <p:spPr>
          <a:xfrm>
            <a:off x="5163492" y="1327086"/>
            <a:ext cx="2255821" cy="2120019"/>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000" dirty="0">
                <a:solidFill>
                  <a:schemeClr val="tx1">
                    <a:lumMod val="75000"/>
                    <a:lumOff val="25000"/>
                  </a:schemeClr>
                </a:solidFill>
                <a:latin typeface="Century Gothic"/>
                <a:ea typeface="+mn-lt"/>
                <a:cs typeface="+mn-lt"/>
              </a:rPr>
              <a:t>Time-series analysis of the change in shoreline over study period</a:t>
            </a:r>
          </a:p>
        </p:txBody>
      </p:sp>
      <p:sp>
        <p:nvSpPr>
          <p:cNvPr id="17" name="Rectangle: Rounded Corners 16">
            <a:extLst>
              <a:ext uri="{FF2B5EF4-FFF2-40B4-BE49-F238E27FC236}">
                <a16:creationId xmlns:a16="http://schemas.microsoft.com/office/drawing/2014/main" id="{6B256BE9-4332-28A8-F5FC-9668CA555B85}"/>
              </a:ext>
            </a:extLst>
          </p:cNvPr>
          <p:cNvSpPr/>
          <p:nvPr/>
        </p:nvSpPr>
        <p:spPr>
          <a:xfrm>
            <a:off x="2138126" y="3711164"/>
            <a:ext cx="2210555" cy="2104931"/>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000" dirty="0">
                <a:solidFill>
                  <a:schemeClr val="tx1">
                    <a:lumMod val="75000"/>
                    <a:lumOff val="25000"/>
                  </a:schemeClr>
                </a:solidFill>
                <a:latin typeface="Century Gothic"/>
                <a:ea typeface="+mn-lt"/>
                <a:cs typeface="+mn-lt"/>
              </a:rPr>
              <a:t>Produce maps showing water quality parameters</a:t>
            </a:r>
            <a:endParaRPr lang="en-US" dirty="0">
              <a:solidFill>
                <a:schemeClr val="tx1">
                  <a:lumMod val="75000"/>
                  <a:lumOff val="25000"/>
                </a:schemeClr>
              </a:solidFill>
              <a:latin typeface="Century Gothic"/>
            </a:endParaRPr>
          </a:p>
        </p:txBody>
      </p:sp>
      <p:sp>
        <p:nvSpPr>
          <p:cNvPr id="18" name="Rectangle: Rounded Corners 17">
            <a:extLst>
              <a:ext uri="{FF2B5EF4-FFF2-40B4-BE49-F238E27FC236}">
                <a16:creationId xmlns:a16="http://schemas.microsoft.com/office/drawing/2014/main" id="{C80618EC-DDE1-CFD2-59E2-6EC3A8F34BBC}"/>
              </a:ext>
            </a:extLst>
          </p:cNvPr>
          <p:cNvSpPr/>
          <p:nvPr/>
        </p:nvSpPr>
        <p:spPr>
          <a:xfrm>
            <a:off x="5163492" y="3680985"/>
            <a:ext cx="2255821" cy="2104931"/>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000" dirty="0">
                <a:solidFill>
                  <a:schemeClr val="tx1">
                    <a:lumMod val="75000"/>
                    <a:lumOff val="25000"/>
                  </a:schemeClr>
                </a:solidFill>
                <a:latin typeface="Century Gothic"/>
                <a:ea typeface="+mn-lt"/>
                <a:cs typeface="+mn-lt"/>
              </a:rPr>
              <a:t>Time-series analysis of the change in water quality over study period</a:t>
            </a:r>
          </a:p>
        </p:txBody>
      </p:sp>
      <p:sp>
        <p:nvSpPr>
          <p:cNvPr id="19" name="Rectangle: Rounded Corners 18">
            <a:extLst>
              <a:ext uri="{FF2B5EF4-FFF2-40B4-BE49-F238E27FC236}">
                <a16:creationId xmlns:a16="http://schemas.microsoft.com/office/drawing/2014/main" id="{071B753A-4881-F8E9-FD68-6BAC5F75EFD6}"/>
              </a:ext>
            </a:extLst>
          </p:cNvPr>
          <p:cNvSpPr/>
          <p:nvPr/>
        </p:nvSpPr>
        <p:spPr>
          <a:xfrm>
            <a:off x="8211020" y="2284771"/>
            <a:ext cx="2897109" cy="2534971"/>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000" dirty="0">
                <a:solidFill>
                  <a:srgbClr val="404040"/>
                </a:solidFill>
                <a:latin typeface="Century Gothic"/>
              </a:rPr>
              <a:t>Create a detailed tutorial explaining software and methodology</a:t>
            </a:r>
            <a:r>
              <a:rPr lang="en-US" dirty="0">
                <a:latin typeface="Century Gothic"/>
                <a:ea typeface="Century Gothic"/>
                <a:cs typeface="Century Gothic"/>
              </a:rPr>
              <a:t>​</a:t>
            </a:r>
            <a:endParaRPr lang="en-US" dirty="0"/>
          </a:p>
        </p:txBody>
      </p:sp>
    </p:spTree>
    <p:extLst>
      <p:ext uri="{BB962C8B-B14F-4D97-AF65-F5344CB8AC3E}">
        <p14:creationId xmlns:p14="http://schemas.microsoft.com/office/powerpoint/2010/main" val="40416960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CD5379A-B219-5AB7-37AB-DDA275BCAF43}"/>
              </a:ext>
            </a:extLst>
          </p:cNvPr>
          <p:cNvSpPr/>
          <p:nvPr/>
        </p:nvSpPr>
        <p:spPr>
          <a:xfrm>
            <a:off x="1059255" y="984596"/>
            <a:ext cx="9807920" cy="1645920"/>
          </a:xfrm>
          <a:prstGeom prst="rect">
            <a:avLst/>
          </a:prstGeom>
          <a:solidFill>
            <a:srgbClr val="5372B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614B19F5-5B43-E076-6847-DA3E951EF6CB}"/>
              </a:ext>
            </a:extLst>
          </p:cNvPr>
          <p:cNvSpPr/>
          <p:nvPr/>
        </p:nvSpPr>
        <p:spPr>
          <a:xfrm>
            <a:off x="1051709" y="2803038"/>
            <a:ext cx="9815465" cy="1645920"/>
          </a:xfrm>
          <a:prstGeom prst="rect">
            <a:avLst/>
          </a:prstGeom>
          <a:solidFill>
            <a:srgbClr val="5372B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A783C30F-E586-9476-9BA1-40BA84766F6D}"/>
              </a:ext>
            </a:extLst>
          </p:cNvPr>
          <p:cNvSpPr/>
          <p:nvPr/>
        </p:nvSpPr>
        <p:spPr>
          <a:xfrm>
            <a:off x="1051708" y="4631907"/>
            <a:ext cx="9815467" cy="1645920"/>
          </a:xfrm>
          <a:prstGeom prst="rect">
            <a:avLst/>
          </a:prstGeom>
          <a:solidFill>
            <a:srgbClr val="5372B3"/>
          </a:solidFill>
          <a:ln>
            <a:solidFill>
              <a:srgbClr val="5372B3"/>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lvl="1"/>
            <a:endParaRPr lang="en-US" sz="2400" dirty="0">
              <a:solidFill>
                <a:schemeClr val="bg1"/>
              </a:solidFill>
              <a:cs typeface="Calibri"/>
            </a:endParaRPr>
          </a:p>
          <a:p>
            <a:endParaRPr lang="en-US" dirty="0">
              <a:solidFill>
                <a:srgbClr val="404040"/>
              </a:solidFill>
              <a:ea typeface="+mn-lt"/>
              <a:cs typeface="+mn-lt"/>
            </a:endParaRPr>
          </a:p>
          <a:p>
            <a:pPr algn="ctr"/>
            <a:endParaRPr lang="en-US" dirty="0">
              <a:solidFill>
                <a:srgbClr val="FFFFFF"/>
              </a:solidFill>
              <a:cs typeface="Calibri"/>
            </a:endParaRPr>
          </a:p>
        </p:txBody>
      </p:sp>
      <p:sp>
        <p:nvSpPr>
          <p:cNvPr id="2" name="TextBox 1">
            <a:extLst>
              <a:ext uri="{FF2B5EF4-FFF2-40B4-BE49-F238E27FC236}">
                <a16:creationId xmlns:a16="http://schemas.microsoft.com/office/drawing/2014/main" id="{9CC6F31A-0D10-E6A1-372A-D70A9E718250}"/>
              </a:ext>
            </a:extLst>
          </p:cNvPr>
          <p:cNvSpPr txBox="1"/>
          <p:nvPr/>
        </p:nvSpPr>
        <p:spPr>
          <a:xfrm>
            <a:off x="4029372" y="167539"/>
            <a:ext cx="4153428"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dirty="0">
                <a:solidFill>
                  <a:srgbClr val="5372B3"/>
                </a:solidFill>
                <a:latin typeface="Century Gothic"/>
                <a:ea typeface="Calibri"/>
                <a:cs typeface="Calibri"/>
              </a:rPr>
              <a:t>Project Partners</a:t>
            </a:r>
          </a:p>
        </p:txBody>
      </p:sp>
      <p:sp>
        <p:nvSpPr>
          <p:cNvPr id="3" name="TextBox 2">
            <a:extLst>
              <a:ext uri="{FF2B5EF4-FFF2-40B4-BE49-F238E27FC236}">
                <a16:creationId xmlns:a16="http://schemas.microsoft.com/office/drawing/2014/main" id="{218787E9-F755-3AFE-E66B-6CBD068DC6E4}"/>
              </a:ext>
            </a:extLst>
          </p:cNvPr>
          <p:cNvSpPr txBox="1"/>
          <p:nvPr/>
        </p:nvSpPr>
        <p:spPr>
          <a:xfrm>
            <a:off x="1188279" y="1414360"/>
            <a:ext cx="9646616"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r>
              <a:rPr lang="en-US" sz="2400" b="1" dirty="0">
                <a:solidFill>
                  <a:srgbClr val="FFFFFF"/>
                </a:solidFill>
                <a:latin typeface="Century Gothic"/>
                <a:ea typeface="Segoe UI"/>
                <a:cs typeface="Segoe UI"/>
              </a:rPr>
              <a:t>Maldives Ministry of Environment</a:t>
            </a:r>
            <a:r>
              <a:rPr lang="en-US" sz="2400" dirty="0">
                <a:solidFill>
                  <a:srgbClr val="FFFFFF"/>
                </a:solidFill>
                <a:latin typeface="Century Gothic"/>
                <a:ea typeface="Segoe UI"/>
                <a:cs typeface="Segoe UI"/>
              </a:rPr>
              <a:t>, Climate Change, and Technology​​</a:t>
            </a:r>
            <a:endParaRPr lang="en-US" sz="2400" dirty="0">
              <a:solidFill>
                <a:srgbClr val="FFFFFF"/>
              </a:solidFill>
              <a:ea typeface="Calibri"/>
              <a:cs typeface="Calibri"/>
            </a:endParaRPr>
          </a:p>
        </p:txBody>
      </p:sp>
      <p:pic>
        <p:nvPicPr>
          <p:cNvPr id="4" name="Picture 4" descr="Logo&#10;&#10;Description automatically generated">
            <a:extLst>
              <a:ext uri="{FF2B5EF4-FFF2-40B4-BE49-F238E27FC236}">
                <a16:creationId xmlns:a16="http://schemas.microsoft.com/office/drawing/2014/main" id="{098BFDF4-7BF2-3D00-67ED-FC87CF05B4A4}"/>
              </a:ext>
            </a:extLst>
          </p:cNvPr>
          <p:cNvPicPr>
            <a:picLocks noChangeAspect="1"/>
          </p:cNvPicPr>
          <p:nvPr/>
        </p:nvPicPr>
        <p:blipFill>
          <a:blip r:embed="rId3"/>
          <a:stretch>
            <a:fillRect/>
          </a:stretch>
        </p:blipFill>
        <p:spPr>
          <a:xfrm>
            <a:off x="9218129" y="2817616"/>
            <a:ext cx="1616765" cy="1616765"/>
          </a:xfrm>
          <a:prstGeom prst="rect">
            <a:avLst/>
          </a:prstGeom>
        </p:spPr>
      </p:pic>
      <p:pic>
        <p:nvPicPr>
          <p:cNvPr id="5" name="Picture 5" descr="Logo&#10;&#10;Description automatically generated">
            <a:extLst>
              <a:ext uri="{FF2B5EF4-FFF2-40B4-BE49-F238E27FC236}">
                <a16:creationId xmlns:a16="http://schemas.microsoft.com/office/drawing/2014/main" id="{4B49484E-6E45-4D3B-6734-8CD6044EBD33}"/>
              </a:ext>
            </a:extLst>
          </p:cNvPr>
          <p:cNvPicPr>
            <a:picLocks noChangeAspect="1"/>
          </p:cNvPicPr>
          <p:nvPr/>
        </p:nvPicPr>
        <p:blipFill>
          <a:blip r:embed="rId4"/>
          <a:stretch>
            <a:fillRect/>
          </a:stretch>
        </p:blipFill>
        <p:spPr>
          <a:xfrm>
            <a:off x="8968691" y="4388170"/>
            <a:ext cx="2116828" cy="2133394"/>
          </a:xfrm>
          <a:prstGeom prst="rect">
            <a:avLst/>
          </a:prstGeom>
        </p:spPr>
      </p:pic>
      <p:sp>
        <p:nvSpPr>
          <p:cNvPr id="9" name="TextBox 8">
            <a:extLst>
              <a:ext uri="{FF2B5EF4-FFF2-40B4-BE49-F238E27FC236}">
                <a16:creationId xmlns:a16="http://schemas.microsoft.com/office/drawing/2014/main" id="{B28BBBE1-B92F-986F-5194-6442E24AA9B5}"/>
              </a:ext>
            </a:extLst>
          </p:cNvPr>
          <p:cNvSpPr txBox="1"/>
          <p:nvPr/>
        </p:nvSpPr>
        <p:spPr>
          <a:xfrm>
            <a:off x="1109050" y="5224035"/>
            <a:ext cx="512441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solidFill>
                  <a:schemeClr val="bg1"/>
                </a:solidFill>
                <a:latin typeface="Century Gothic"/>
                <a:cs typeface="Calibri"/>
              </a:rPr>
              <a:t>USAID</a:t>
            </a:r>
            <a:r>
              <a:rPr lang="en-US" sz="2400" dirty="0">
                <a:solidFill>
                  <a:schemeClr val="bg1"/>
                </a:solidFill>
                <a:latin typeface="Century Gothic"/>
                <a:cs typeface="Calibri"/>
              </a:rPr>
              <a:t>,</a:t>
            </a:r>
            <a:r>
              <a:rPr lang="en-US" sz="2400" dirty="0">
                <a:solidFill>
                  <a:schemeClr val="bg1"/>
                </a:solidFill>
                <a:latin typeface="Century Gothic"/>
                <a:ea typeface="+mn-lt"/>
                <a:cs typeface="+mn-lt"/>
              </a:rPr>
              <a:t> Maldives Office</a:t>
            </a:r>
            <a:endParaRPr lang="en-US" dirty="0">
              <a:solidFill>
                <a:schemeClr val="bg1"/>
              </a:solidFill>
              <a:latin typeface="Century Gothic"/>
            </a:endParaRPr>
          </a:p>
        </p:txBody>
      </p:sp>
      <p:sp>
        <p:nvSpPr>
          <p:cNvPr id="10" name="TextBox 9">
            <a:extLst>
              <a:ext uri="{FF2B5EF4-FFF2-40B4-BE49-F238E27FC236}">
                <a16:creationId xmlns:a16="http://schemas.microsoft.com/office/drawing/2014/main" id="{B1211B37-ED63-D8D8-8438-B917A06AA74C}"/>
              </a:ext>
            </a:extLst>
          </p:cNvPr>
          <p:cNvSpPr txBox="1"/>
          <p:nvPr/>
        </p:nvSpPr>
        <p:spPr>
          <a:xfrm>
            <a:off x="1101504" y="3025834"/>
            <a:ext cx="789828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b="1" dirty="0">
                <a:solidFill>
                  <a:srgbClr val="FFFFFF"/>
                </a:solidFill>
                <a:latin typeface="Century Gothic"/>
              </a:rPr>
              <a:t>U.S. Department of State</a:t>
            </a:r>
            <a:r>
              <a:rPr lang="en-US" sz="2400" dirty="0">
                <a:solidFill>
                  <a:srgbClr val="FFFFFF"/>
                </a:solidFill>
                <a:latin typeface="Century Gothic"/>
              </a:rPr>
              <a:t>, Bureau of South-Central Asian Affairs, Office of Bangladesh, Nepal, Sri Lanka, Maldives, and Bhutan</a:t>
            </a:r>
            <a:endParaRPr lang="en-US" sz="2400" dirty="0">
              <a:solidFill>
                <a:srgbClr val="FFFFFF"/>
              </a:solidFill>
            </a:endParaRPr>
          </a:p>
        </p:txBody>
      </p:sp>
    </p:spTree>
    <p:extLst>
      <p:ext uri="{BB962C8B-B14F-4D97-AF65-F5344CB8AC3E}">
        <p14:creationId xmlns:p14="http://schemas.microsoft.com/office/powerpoint/2010/main" val="7703553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3E2F879-FA5A-698E-D64E-EFFA2CBAEB78}"/>
              </a:ext>
            </a:extLst>
          </p:cNvPr>
          <p:cNvSpPr txBox="1"/>
          <p:nvPr/>
        </p:nvSpPr>
        <p:spPr>
          <a:xfrm>
            <a:off x="3852940" y="198491"/>
            <a:ext cx="448620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b="1" dirty="0">
                <a:solidFill>
                  <a:srgbClr val="5372B3"/>
                </a:solidFill>
                <a:latin typeface="Century Gothic"/>
                <a:ea typeface="Calibri"/>
                <a:cs typeface="Calibri"/>
              </a:rPr>
              <a:t>Earth Observations</a:t>
            </a:r>
            <a:endParaRPr lang="en-US" sz="3600" b="1" dirty="0">
              <a:solidFill>
                <a:srgbClr val="5372B3"/>
              </a:solidFill>
              <a:latin typeface="Century Gothic"/>
            </a:endParaRPr>
          </a:p>
        </p:txBody>
      </p:sp>
      <p:pic>
        <p:nvPicPr>
          <p:cNvPr id="5" name="Picture 5">
            <a:extLst>
              <a:ext uri="{FF2B5EF4-FFF2-40B4-BE49-F238E27FC236}">
                <a16:creationId xmlns:a16="http://schemas.microsoft.com/office/drawing/2014/main" id="{80A2321C-F03F-1EEF-41EA-EFD1E2EA0447}"/>
              </a:ext>
            </a:extLst>
          </p:cNvPr>
          <p:cNvPicPr>
            <a:picLocks noChangeAspect="1"/>
          </p:cNvPicPr>
          <p:nvPr/>
        </p:nvPicPr>
        <p:blipFill>
          <a:blip r:embed="rId3"/>
          <a:stretch>
            <a:fillRect/>
          </a:stretch>
        </p:blipFill>
        <p:spPr>
          <a:xfrm>
            <a:off x="4716805" y="3663288"/>
            <a:ext cx="3037840" cy="2172650"/>
          </a:xfrm>
          <a:prstGeom prst="rect">
            <a:avLst/>
          </a:prstGeom>
        </p:spPr>
      </p:pic>
      <p:pic>
        <p:nvPicPr>
          <p:cNvPr id="6" name="Picture 6">
            <a:extLst>
              <a:ext uri="{FF2B5EF4-FFF2-40B4-BE49-F238E27FC236}">
                <a16:creationId xmlns:a16="http://schemas.microsoft.com/office/drawing/2014/main" id="{3484046A-9464-0C12-8022-D988FE6C5A3B}"/>
              </a:ext>
            </a:extLst>
          </p:cNvPr>
          <p:cNvPicPr>
            <a:picLocks noChangeAspect="1"/>
          </p:cNvPicPr>
          <p:nvPr/>
        </p:nvPicPr>
        <p:blipFill>
          <a:blip r:embed="rId4"/>
          <a:stretch>
            <a:fillRect/>
          </a:stretch>
        </p:blipFill>
        <p:spPr>
          <a:xfrm>
            <a:off x="5407949" y="1043744"/>
            <a:ext cx="2346696" cy="1920240"/>
          </a:xfrm>
          <a:prstGeom prst="rect">
            <a:avLst/>
          </a:prstGeom>
        </p:spPr>
      </p:pic>
      <p:pic>
        <p:nvPicPr>
          <p:cNvPr id="7" name="Picture 7">
            <a:extLst>
              <a:ext uri="{FF2B5EF4-FFF2-40B4-BE49-F238E27FC236}">
                <a16:creationId xmlns:a16="http://schemas.microsoft.com/office/drawing/2014/main" id="{2CDA7187-4978-098D-2850-CB249C57D759}"/>
              </a:ext>
            </a:extLst>
          </p:cNvPr>
          <p:cNvPicPr>
            <a:picLocks noChangeAspect="1"/>
          </p:cNvPicPr>
          <p:nvPr/>
        </p:nvPicPr>
        <p:blipFill>
          <a:blip r:embed="rId5"/>
          <a:stretch>
            <a:fillRect/>
          </a:stretch>
        </p:blipFill>
        <p:spPr>
          <a:xfrm>
            <a:off x="8429745" y="1379773"/>
            <a:ext cx="3049452" cy="1584211"/>
          </a:xfrm>
          <a:prstGeom prst="rect">
            <a:avLst/>
          </a:prstGeom>
        </p:spPr>
      </p:pic>
      <p:sp>
        <p:nvSpPr>
          <p:cNvPr id="8" name="TextBox 7">
            <a:extLst>
              <a:ext uri="{FF2B5EF4-FFF2-40B4-BE49-F238E27FC236}">
                <a16:creationId xmlns:a16="http://schemas.microsoft.com/office/drawing/2014/main" id="{ED9AB57B-FE72-2C6A-BB4C-20A6B3A6CBE7}"/>
              </a:ext>
            </a:extLst>
          </p:cNvPr>
          <p:cNvSpPr txBox="1"/>
          <p:nvPr/>
        </p:nvSpPr>
        <p:spPr>
          <a:xfrm>
            <a:off x="5218547" y="5670932"/>
            <a:ext cx="184331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tx1">
                    <a:lumMod val="75000"/>
                    <a:lumOff val="25000"/>
                  </a:schemeClr>
                </a:solidFill>
                <a:latin typeface="Century Gothic"/>
                <a:ea typeface="Calibri"/>
                <a:cs typeface="Calibri"/>
              </a:rPr>
              <a:t>Sentinel-2 MSI</a:t>
            </a:r>
            <a:endParaRPr lang="en-US" dirty="0">
              <a:solidFill>
                <a:schemeClr val="tx1">
                  <a:lumMod val="75000"/>
                  <a:lumOff val="25000"/>
                </a:schemeClr>
              </a:solidFill>
              <a:latin typeface="Century Gothic"/>
            </a:endParaRPr>
          </a:p>
        </p:txBody>
      </p:sp>
      <p:sp>
        <p:nvSpPr>
          <p:cNvPr id="9" name="TextBox 8">
            <a:extLst>
              <a:ext uri="{FF2B5EF4-FFF2-40B4-BE49-F238E27FC236}">
                <a16:creationId xmlns:a16="http://schemas.microsoft.com/office/drawing/2014/main" id="{27C2C7ED-27D6-E28C-62B1-63A5276A6697}"/>
              </a:ext>
            </a:extLst>
          </p:cNvPr>
          <p:cNvSpPr txBox="1"/>
          <p:nvPr/>
        </p:nvSpPr>
        <p:spPr>
          <a:xfrm>
            <a:off x="5684709" y="2963984"/>
            <a:ext cx="173236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tx1">
                    <a:lumMod val="75000"/>
                    <a:lumOff val="25000"/>
                  </a:schemeClr>
                </a:solidFill>
                <a:latin typeface="Century Gothic"/>
                <a:ea typeface="Calibri"/>
                <a:cs typeface="Calibri"/>
              </a:rPr>
              <a:t>Landsat 8 OLI</a:t>
            </a:r>
            <a:endParaRPr lang="en-US" dirty="0">
              <a:solidFill>
                <a:schemeClr val="tx1">
                  <a:lumMod val="75000"/>
                  <a:lumOff val="25000"/>
                </a:schemeClr>
              </a:solidFill>
              <a:latin typeface="Century Gothic"/>
            </a:endParaRPr>
          </a:p>
        </p:txBody>
      </p:sp>
      <p:sp>
        <p:nvSpPr>
          <p:cNvPr id="10" name="TextBox 9">
            <a:extLst>
              <a:ext uri="{FF2B5EF4-FFF2-40B4-BE49-F238E27FC236}">
                <a16:creationId xmlns:a16="http://schemas.microsoft.com/office/drawing/2014/main" id="{83AB7F92-E05E-8581-0DCC-EC25C649C31C}"/>
              </a:ext>
            </a:extLst>
          </p:cNvPr>
          <p:cNvSpPr txBox="1"/>
          <p:nvPr/>
        </p:nvSpPr>
        <p:spPr>
          <a:xfrm>
            <a:off x="10126252" y="2472178"/>
            <a:ext cx="16764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tx1">
                    <a:lumMod val="75000"/>
                    <a:lumOff val="25000"/>
                  </a:schemeClr>
                </a:solidFill>
                <a:latin typeface="Century Gothic"/>
                <a:ea typeface="Calibri"/>
                <a:cs typeface="Calibri"/>
              </a:rPr>
              <a:t>Aqua MODIS</a:t>
            </a:r>
            <a:endParaRPr lang="en-US" dirty="0">
              <a:solidFill>
                <a:schemeClr val="tx1">
                  <a:lumMod val="75000"/>
                  <a:lumOff val="25000"/>
                </a:schemeClr>
              </a:solidFill>
              <a:latin typeface="Century Gothic"/>
            </a:endParaRPr>
          </a:p>
        </p:txBody>
      </p:sp>
      <p:pic>
        <p:nvPicPr>
          <p:cNvPr id="15" name="Picture 14">
            <a:extLst>
              <a:ext uri="{FF2B5EF4-FFF2-40B4-BE49-F238E27FC236}">
                <a16:creationId xmlns:a16="http://schemas.microsoft.com/office/drawing/2014/main" id="{6E18D68F-3475-E85D-5A8D-E08A52AA019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56387" y="3959114"/>
            <a:ext cx="2810126" cy="1542551"/>
          </a:xfrm>
          <a:prstGeom prst="rect">
            <a:avLst/>
          </a:prstGeom>
        </p:spPr>
      </p:pic>
      <p:sp>
        <p:nvSpPr>
          <p:cNvPr id="16" name="TextBox 15">
            <a:extLst>
              <a:ext uri="{FF2B5EF4-FFF2-40B4-BE49-F238E27FC236}">
                <a16:creationId xmlns:a16="http://schemas.microsoft.com/office/drawing/2014/main" id="{CB44249B-7B64-26B9-9630-D24E358B5FCC}"/>
              </a:ext>
            </a:extLst>
          </p:cNvPr>
          <p:cNvSpPr txBox="1"/>
          <p:nvPr/>
        </p:nvSpPr>
        <p:spPr>
          <a:xfrm>
            <a:off x="8365422" y="5174022"/>
            <a:ext cx="1843314" cy="646331"/>
          </a:xfrm>
          <a:prstGeom prst="rect">
            <a:avLst/>
          </a:prstGeom>
          <a:noFill/>
        </p:spPr>
        <p:txBody>
          <a:bodyPr wrap="square" rtlCol="0">
            <a:spAutoFit/>
          </a:bodyPr>
          <a:lstStyle/>
          <a:p>
            <a:r>
              <a:rPr lang="en-US" dirty="0">
                <a:solidFill>
                  <a:schemeClr val="tx1">
                    <a:lumMod val="75000"/>
                    <a:lumOff val="25000"/>
                  </a:schemeClr>
                </a:solidFill>
                <a:latin typeface="Century Gothic" panose="020B0502020202020204" pitchFamily="34" charset="0"/>
              </a:rPr>
              <a:t>PlanetScope Dove</a:t>
            </a:r>
          </a:p>
        </p:txBody>
      </p:sp>
      <p:sp>
        <p:nvSpPr>
          <p:cNvPr id="4" name="TextBox 3">
            <a:extLst>
              <a:ext uri="{FF2B5EF4-FFF2-40B4-BE49-F238E27FC236}">
                <a16:creationId xmlns:a16="http://schemas.microsoft.com/office/drawing/2014/main" id="{B53271A6-B519-9680-2BC9-3CC52DF1C0CE}"/>
              </a:ext>
            </a:extLst>
          </p:cNvPr>
          <p:cNvSpPr txBox="1"/>
          <p:nvPr/>
        </p:nvSpPr>
        <p:spPr>
          <a:xfrm>
            <a:off x="283464" y="1043744"/>
            <a:ext cx="3599488" cy="4431983"/>
          </a:xfrm>
          <a:prstGeom prst="rect">
            <a:avLst/>
          </a:prstGeom>
          <a:noFill/>
        </p:spPr>
        <p:txBody>
          <a:bodyPr wrap="square" rtlCol="0">
            <a:spAutoFit/>
          </a:bodyPr>
          <a:lstStyle/>
          <a:p>
            <a:pPr marL="342900" indent="-342900">
              <a:spcBef>
                <a:spcPts val="0"/>
              </a:spcBef>
              <a:spcAft>
                <a:spcPts val="600"/>
              </a:spcAft>
              <a:buClr>
                <a:srgbClr val="5372B3"/>
              </a:buClr>
              <a:buFont typeface="Webdings" panose="05030102010509060703" pitchFamily="18" charset="2"/>
              <a:buChar char="4"/>
            </a:pPr>
            <a:r>
              <a:rPr lang="en-US" sz="2000" b="1" dirty="0">
                <a:solidFill>
                  <a:schemeClr val="tx1">
                    <a:lumMod val="75000"/>
                    <a:lumOff val="25000"/>
                  </a:schemeClr>
                </a:solidFill>
                <a:latin typeface="Century Gothic" panose="020F0302020204030204"/>
              </a:rPr>
              <a:t>Landsat 8 OLI</a:t>
            </a:r>
          </a:p>
          <a:p>
            <a:pPr marL="800100" lvl="1" indent="-342900">
              <a:spcAft>
                <a:spcPts val="600"/>
              </a:spcAft>
              <a:buClr>
                <a:srgbClr val="5372B3"/>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NDWI, MNDWI, NDTI</a:t>
            </a:r>
          </a:p>
          <a:p>
            <a:pPr lvl="1">
              <a:spcAft>
                <a:spcPts val="600"/>
              </a:spcAft>
              <a:buClr>
                <a:srgbClr val="5372B3"/>
              </a:buClr>
            </a:pPr>
            <a:endParaRPr lang="en-US" sz="2000" dirty="0">
              <a:solidFill>
                <a:schemeClr val="tx1">
                  <a:lumMod val="75000"/>
                  <a:lumOff val="25000"/>
                </a:schemeClr>
              </a:solidFill>
              <a:latin typeface="Century Gothic" panose="020F0302020204030204"/>
            </a:endParaRPr>
          </a:p>
          <a:p>
            <a:pPr marL="342900" indent="-342900">
              <a:spcBef>
                <a:spcPts val="0"/>
              </a:spcBef>
              <a:spcAft>
                <a:spcPts val="600"/>
              </a:spcAft>
              <a:buClr>
                <a:srgbClr val="5372B3"/>
              </a:buClr>
              <a:buFont typeface="Webdings" panose="05030102010509060703" pitchFamily="18" charset="2"/>
              <a:buChar char="4"/>
            </a:pPr>
            <a:r>
              <a:rPr lang="en-US" sz="2000" b="1" dirty="0">
                <a:solidFill>
                  <a:schemeClr val="tx1">
                    <a:lumMod val="75000"/>
                    <a:lumOff val="25000"/>
                  </a:schemeClr>
                </a:solidFill>
                <a:latin typeface="Century Gothic" panose="020F0302020204030204"/>
              </a:rPr>
              <a:t>Sentinel-2 MSI</a:t>
            </a:r>
          </a:p>
          <a:p>
            <a:pPr marL="800100" lvl="1" indent="-342900">
              <a:spcAft>
                <a:spcPts val="600"/>
              </a:spcAft>
              <a:buClr>
                <a:srgbClr val="5372B3"/>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Chlorophyll-a, turbidity</a:t>
            </a:r>
          </a:p>
          <a:p>
            <a:pPr lvl="1">
              <a:spcAft>
                <a:spcPts val="600"/>
              </a:spcAft>
              <a:buClr>
                <a:srgbClr val="5372B3"/>
              </a:buClr>
            </a:pPr>
            <a:endParaRPr lang="en-US" sz="2000" dirty="0">
              <a:solidFill>
                <a:schemeClr val="tx1">
                  <a:lumMod val="75000"/>
                  <a:lumOff val="25000"/>
                </a:schemeClr>
              </a:solidFill>
              <a:latin typeface="Century Gothic" panose="020F0302020204030204"/>
            </a:endParaRPr>
          </a:p>
          <a:p>
            <a:pPr marL="342900" indent="-342900">
              <a:spcAft>
                <a:spcPts val="600"/>
              </a:spcAft>
              <a:buClr>
                <a:srgbClr val="5372B3"/>
              </a:buClr>
              <a:buFont typeface="Webdings" panose="05030102010509060703" pitchFamily="18" charset="2"/>
              <a:buChar char="4"/>
            </a:pPr>
            <a:r>
              <a:rPr lang="en-US" sz="2000" b="1" dirty="0">
                <a:solidFill>
                  <a:schemeClr val="tx1">
                    <a:lumMod val="75000"/>
                    <a:lumOff val="25000"/>
                  </a:schemeClr>
                </a:solidFill>
                <a:latin typeface="Century Gothic" panose="020F0302020204030204"/>
              </a:rPr>
              <a:t>Aqua MODIS</a:t>
            </a:r>
          </a:p>
          <a:p>
            <a:pPr marL="800100" lvl="1" indent="-342900">
              <a:spcAft>
                <a:spcPts val="600"/>
              </a:spcAft>
              <a:buClr>
                <a:srgbClr val="5372B3"/>
              </a:buClr>
              <a:buFont typeface="Webdings" panose="05030102010509060703" pitchFamily="18" charset="2"/>
              <a:buChar char="4"/>
            </a:pPr>
            <a:r>
              <a:rPr lang="en-US" dirty="0">
                <a:solidFill>
                  <a:schemeClr val="tx1">
                    <a:lumMod val="75000"/>
                    <a:lumOff val="25000"/>
                  </a:schemeClr>
                </a:solidFill>
                <a:latin typeface="Century Gothic" panose="020F0302020204030204"/>
              </a:rPr>
              <a:t>Chlorophyll-a, SST</a:t>
            </a:r>
          </a:p>
          <a:p>
            <a:pPr lvl="1">
              <a:spcAft>
                <a:spcPts val="600"/>
              </a:spcAft>
              <a:buClr>
                <a:srgbClr val="5372B3"/>
              </a:buClr>
            </a:pPr>
            <a:endParaRPr lang="en-US" dirty="0">
              <a:solidFill>
                <a:schemeClr val="tx1">
                  <a:lumMod val="75000"/>
                  <a:lumOff val="25000"/>
                </a:schemeClr>
              </a:solidFill>
              <a:latin typeface="Century Gothic" panose="020F0302020204030204"/>
            </a:endParaRPr>
          </a:p>
          <a:p>
            <a:pPr marL="342900" indent="-342900">
              <a:spcAft>
                <a:spcPts val="600"/>
              </a:spcAft>
              <a:buClr>
                <a:srgbClr val="5372B3"/>
              </a:buClr>
              <a:buFont typeface="Webdings" panose="05030102010509060703" pitchFamily="18" charset="2"/>
              <a:buChar char="4"/>
            </a:pPr>
            <a:r>
              <a:rPr lang="en-US" b="1" dirty="0">
                <a:solidFill>
                  <a:schemeClr val="tx1">
                    <a:lumMod val="75000"/>
                    <a:lumOff val="25000"/>
                  </a:schemeClr>
                </a:solidFill>
                <a:latin typeface="Century Gothic" panose="020F0302020204030204"/>
              </a:rPr>
              <a:t>PlanetScope</a:t>
            </a:r>
          </a:p>
          <a:p>
            <a:pPr marL="800100" lvl="1" indent="-342900">
              <a:spcAft>
                <a:spcPts val="600"/>
              </a:spcAft>
              <a:buClr>
                <a:srgbClr val="5372B3"/>
              </a:buClr>
              <a:buFont typeface="Webdings" panose="05030102010509060703" pitchFamily="18" charset="2"/>
              <a:buChar char="4"/>
            </a:pPr>
            <a:r>
              <a:rPr lang="en-US" dirty="0">
                <a:solidFill>
                  <a:schemeClr val="tx1">
                    <a:lumMod val="75000"/>
                    <a:lumOff val="25000"/>
                  </a:schemeClr>
                </a:solidFill>
                <a:latin typeface="Century Gothic" panose="020F0302020204030204"/>
              </a:rPr>
              <a:t>True color, NDWI</a:t>
            </a:r>
          </a:p>
        </p:txBody>
      </p:sp>
      <p:sp>
        <p:nvSpPr>
          <p:cNvPr id="13" name="TextBox 12">
            <a:extLst>
              <a:ext uri="{FF2B5EF4-FFF2-40B4-BE49-F238E27FC236}">
                <a16:creationId xmlns:a16="http://schemas.microsoft.com/office/drawing/2014/main" id="{20AA2831-B0D8-478D-B451-BB545DF076F3}"/>
              </a:ext>
            </a:extLst>
          </p:cNvPr>
          <p:cNvSpPr txBox="1"/>
          <p:nvPr/>
        </p:nvSpPr>
        <p:spPr>
          <a:xfrm>
            <a:off x="0" y="6434178"/>
            <a:ext cx="2810125"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dirty="0">
                <a:solidFill>
                  <a:schemeClr val="tx1">
                    <a:lumMod val="75000"/>
                    <a:lumOff val="25000"/>
                  </a:schemeClr>
                </a:solidFill>
                <a:latin typeface="Century Gothic" panose="020B0502020202020204" pitchFamily="34" charset="0"/>
                <a:cs typeface="Calibri"/>
              </a:rPr>
              <a:t>Imagery Credit: NASA, ESA, Planet Labs PBC</a:t>
            </a:r>
          </a:p>
        </p:txBody>
      </p:sp>
    </p:spTree>
    <p:extLst>
      <p:ext uri="{BB962C8B-B14F-4D97-AF65-F5344CB8AC3E}">
        <p14:creationId xmlns:p14="http://schemas.microsoft.com/office/powerpoint/2010/main" val="659879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46D3330-B141-A2CF-A5B0-1787650E0D91}"/>
              </a:ext>
            </a:extLst>
          </p:cNvPr>
          <p:cNvSpPr txBox="1"/>
          <p:nvPr/>
        </p:nvSpPr>
        <p:spPr>
          <a:xfrm>
            <a:off x="4825999" y="253999"/>
            <a:ext cx="312325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dirty="0">
              <a:ea typeface="Calibri"/>
              <a:cs typeface="Calibri"/>
            </a:endParaRPr>
          </a:p>
        </p:txBody>
      </p:sp>
      <p:graphicFrame>
        <p:nvGraphicFramePr>
          <p:cNvPr id="3" name="Diagram 3">
            <a:extLst>
              <a:ext uri="{FF2B5EF4-FFF2-40B4-BE49-F238E27FC236}">
                <a16:creationId xmlns:a16="http://schemas.microsoft.com/office/drawing/2014/main" id="{A5B20345-89BB-3819-3C35-77739467C026}"/>
              </a:ext>
            </a:extLst>
          </p:cNvPr>
          <p:cNvGraphicFramePr/>
          <p:nvPr>
            <p:extLst>
              <p:ext uri="{D42A27DB-BD31-4B8C-83A1-F6EECF244321}">
                <p14:modId xmlns:p14="http://schemas.microsoft.com/office/powerpoint/2010/main" val="304926741"/>
              </p:ext>
            </p:extLst>
          </p:nvPr>
        </p:nvGraphicFramePr>
        <p:xfrm>
          <a:off x="75987" y="1632325"/>
          <a:ext cx="3724932" cy="37623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49" name="TextBox 1448">
            <a:extLst>
              <a:ext uri="{FF2B5EF4-FFF2-40B4-BE49-F238E27FC236}">
                <a16:creationId xmlns:a16="http://schemas.microsoft.com/office/drawing/2014/main" id="{CF0F4F03-15CF-5669-4E2D-F6D628548EF2}"/>
              </a:ext>
            </a:extLst>
          </p:cNvPr>
          <p:cNvSpPr txBox="1"/>
          <p:nvPr/>
        </p:nvSpPr>
        <p:spPr>
          <a:xfrm>
            <a:off x="1202327" y="185980"/>
            <a:ext cx="9787347"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dirty="0">
                <a:solidFill>
                  <a:srgbClr val="5372B3"/>
                </a:solidFill>
                <a:latin typeface="Century Gothic" panose="020B0502020202020204" pitchFamily="34" charset="0"/>
                <a:ea typeface="Calibri"/>
                <a:cs typeface="Calibri"/>
              </a:rPr>
              <a:t>Methods: Shoreline Erosion Monitoring</a:t>
            </a:r>
            <a:endParaRPr lang="en-US" sz="2400" dirty="0">
              <a:latin typeface="Century Gothic" panose="020B0502020202020204" pitchFamily="34" charset="0"/>
            </a:endParaRPr>
          </a:p>
        </p:txBody>
      </p:sp>
      <p:pic>
        <p:nvPicPr>
          <p:cNvPr id="1861" name="Picture 1861" descr="A picture containing outdoor, dark, silhouette&#10;&#10;Description automatically generated">
            <a:extLst>
              <a:ext uri="{FF2B5EF4-FFF2-40B4-BE49-F238E27FC236}">
                <a16:creationId xmlns:a16="http://schemas.microsoft.com/office/drawing/2014/main" id="{ED415758-FC59-DDC2-497A-9FD1A691EBEC}"/>
              </a:ext>
            </a:extLst>
          </p:cNvPr>
          <p:cNvPicPr>
            <a:picLocks noChangeAspect="1"/>
          </p:cNvPicPr>
          <p:nvPr/>
        </p:nvPicPr>
        <p:blipFill>
          <a:blip r:embed="rId8"/>
          <a:stretch>
            <a:fillRect/>
          </a:stretch>
        </p:blipFill>
        <p:spPr>
          <a:xfrm>
            <a:off x="9544800" y="1891878"/>
            <a:ext cx="2452532" cy="3243210"/>
          </a:xfrm>
          <a:prstGeom prst="rect">
            <a:avLst/>
          </a:prstGeom>
        </p:spPr>
      </p:pic>
      <p:pic>
        <p:nvPicPr>
          <p:cNvPr id="1862" name="Picture 1862" descr="A picture containing wall, indoor, dirty&#10;&#10;Description automatically generated">
            <a:extLst>
              <a:ext uri="{FF2B5EF4-FFF2-40B4-BE49-F238E27FC236}">
                <a16:creationId xmlns:a16="http://schemas.microsoft.com/office/drawing/2014/main" id="{A5DA057F-6AC1-9B60-04AD-A9551FA3696F}"/>
              </a:ext>
            </a:extLst>
          </p:cNvPr>
          <p:cNvPicPr>
            <a:picLocks noChangeAspect="1"/>
          </p:cNvPicPr>
          <p:nvPr/>
        </p:nvPicPr>
        <p:blipFill>
          <a:blip r:embed="rId9"/>
          <a:stretch>
            <a:fillRect/>
          </a:stretch>
        </p:blipFill>
        <p:spPr>
          <a:xfrm>
            <a:off x="6811126" y="1891878"/>
            <a:ext cx="2481422" cy="3243210"/>
          </a:xfrm>
          <a:prstGeom prst="rect">
            <a:avLst/>
          </a:prstGeom>
        </p:spPr>
      </p:pic>
      <p:pic>
        <p:nvPicPr>
          <p:cNvPr id="1863" name="Picture 1863">
            <a:extLst>
              <a:ext uri="{FF2B5EF4-FFF2-40B4-BE49-F238E27FC236}">
                <a16:creationId xmlns:a16="http://schemas.microsoft.com/office/drawing/2014/main" id="{F5F067FF-5F7D-CC02-441D-7E4F0170D129}"/>
              </a:ext>
            </a:extLst>
          </p:cNvPr>
          <p:cNvPicPr>
            <a:picLocks noChangeAspect="1"/>
          </p:cNvPicPr>
          <p:nvPr/>
        </p:nvPicPr>
        <p:blipFill>
          <a:blip r:embed="rId10"/>
          <a:stretch>
            <a:fillRect/>
          </a:stretch>
        </p:blipFill>
        <p:spPr>
          <a:xfrm>
            <a:off x="3990842" y="1891878"/>
            <a:ext cx="2568032" cy="3243210"/>
          </a:xfrm>
          <a:prstGeom prst="rect">
            <a:avLst/>
          </a:prstGeom>
        </p:spPr>
      </p:pic>
      <p:sp>
        <p:nvSpPr>
          <p:cNvPr id="1864" name="TextBox 1863">
            <a:extLst>
              <a:ext uri="{FF2B5EF4-FFF2-40B4-BE49-F238E27FC236}">
                <a16:creationId xmlns:a16="http://schemas.microsoft.com/office/drawing/2014/main" id="{23719B96-013C-CE7F-CD9C-0B5AF9B13DFF}"/>
              </a:ext>
            </a:extLst>
          </p:cNvPr>
          <p:cNvSpPr txBox="1"/>
          <p:nvPr/>
        </p:nvSpPr>
        <p:spPr>
          <a:xfrm>
            <a:off x="4460710" y="5327325"/>
            <a:ext cx="162829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chemeClr val="tx1">
                    <a:lumMod val="75000"/>
                    <a:lumOff val="25000"/>
                  </a:schemeClr>
                </a:solidFill>
                <a:latin typeface="Century Gothic"/>
                <a:ea typeface="Calibri"/>
                <a:cs typeface="Calibri"/>
              </a:rPr>
              <a:t>PlanetScope</a:t>
            </a:r>
            <a:endParaRPr lang="en-US" dirty="0">
              <a:solidFill>
                <a:schemeClr val="tx1">
                  <a:lumMod val="75000"/>
                  <a:lumOff val="25000"/>
                </a:schemeClr>
              </a:solidFill>
              <a:latin typeface="Century Gothic"/>
            </a:endParaRPr>
          </a:p>
        </p:txBody>
      </p:sp>
      <p:sp>
        <p:nvSpPr>
          <p:cNvPr id="1865" name="TextBox 1864">
            <a:extLst>
              <a:ext uri="{FF2B5EF4-FFF2-40B4-BE49-F238E27FC236}">
                <a16:creationId xmlns:a16="http://schemas.microsoft.com/office/drawing/2014/main" id="{F7C46534-04B2-DE1D-073B-0B5AB9506537}"/>
              </a:ext>
            </a:extLst>
          </p:cNvPr>
          <p:cNvSpPr txBox="1"/>
          <p:nvPr/>
        </p:nvSpPr>
        <p:spPr>
          <a:xfrm>
            <a:off x="7641078" y="5327325"/>
            <a:ext cx="82151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solidFill>
                  <a:schemeClr val="tx1">
                    <a:lumMod val="75000"/>
                    <a:lumOff val="25000"/>
                  </a:schemeClr>
                </a:solidFill>
                <a:latin typeface="Century Gothic"/>
                <a:ea typeface="Calibri"/>
                <a:cs typeface="Calibri"/>
              </a:rPr>
              <a:t>NDWI</a:t>
            </a:r>
            <a:endParaRPr lang="en-US" dirty="0">
              <a:solidFill>
                <a:schemeClr val="tx1">
                  <a:lumMod val="75000"/>
                  <a:lumOff val="25000"/>
                </a:schemeClr>
              </a:solidFill>
              <a:latin typeface="Century Gothic"/>
            </a:endParaRPr>
          </a:p>
        </p:txBody>
      </p:sp>
      <p:sp>
        <p:nvSpPr>
          <p:cNvPr id="1866" name="TextBox 1865">
            <a:extLst>
              <a:ext uri="{FF2B5EF4-FFF2-40B4-BE49-F238E27FC236}">
                <a16:creationId xmlns:a16="http://schemas.microsoft.com/office/drawing/2014/main" id="{629D7604-90B6-DE6D-62A5-5CB7AC61D6F2}"/>
              </a:ext>
            </a:extLst>
          </p:cNvPr>
          <p:cNvSpPr txBox="1"/>
          <p:nvPr/>
        </p:nvSpPr>
        <p:spPr>
          <a:xfrm>
            <a:off x="9820587" y="5328260"/>
            <a:ext cx="190095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tx1">
                    <a:lumMod val="75000"/>
                    <a:lumOff val="25000"/>
                  </a:schemeClr>
                </a:solidFill>
                <a:latin typeface="Century Gothic"/>
                <a:ea typeface="Calibri"/>
                <a:cs typeface="Calibri"/>
              </a:rPr>
              <a:t>Land Extraction</a:t>
            </a:r>
            <a:endParaRPr lang="en-US" dirty="0">
              <a:solidFill>
                <a:schemeClr val="tx1">
                  <a:lumMod val="75000"/>
                  <a:lumOff val="25000"/>
                </a:schemeClr>
              </a:solidFill>
              <a:latin typeface="Century Gothic"/>
            </a:endParaRPr>
          </a:p>
        </p:txBody>
      </p:sp>
      <p:pic>
        <p:nvPicPr>
          <p:cNvPr id="5" name="Picture 4">
            <a:extLst>
              <a:ext uri="{FF2B5EF4-FFF2-40B4-BE49-F238E27FC236}">
                <a16:creationId xmlns:a16="http://schemas.microsoft.com/office/drawing/2014/main" id="{13B16A59-9FD0-72BF-0D4D-83228C035BEE}"/>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24640" t="-50674" r="28255" b="-4"/>
          <a:stretch/>
        </p:blipFill>
        <p:spPr>
          <a:xfrm flipV="1">
            <a:off x="4103535" y="4918201"/>
            <a:ext cx="371857" cy="128022"/>
          </a:xfrm>
          <a:prstGeom prst="rect">
            <a:avLst/>
          </a:prstGeom>
          <a:ln>
            <a:noFill/>
          </a:ln>
        </p:spPr>
      </p:pic>
      <p:pic>
        <p:nvPicPr>
          <p:cNvPr id="6" name="Picture 5">
            <a:extLst>
              <a:ext uri="{FF2B5EF4-FFF2-40B4-BE49-F238E27FC236}">
                <a16:creationId xmlns:a16="http://schemas.microsoft.com/office/drawing/2014/main" id="{00296D52-8428-8503-27E7-71867288D5AC}"/>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24640" t="-50674" r="28255" b="-4"/>
          <a:stretch/>
        </p:blipFill>
        <p:spPr>
          <a:xfrm flipV="1">
            <a:off x="9662814" y="4914393"/>
            <a:ext cx="371857" cy="128022"/>
          </a:xfrm>
          <a:prstGeom prst="rect">
            <a:avLst/>
          </a:prstGeom>
          <a:ln>
            <a:noFill/>
          </a:ln>
        </p:spPr>
      </p:pic>
      <p:pic>
        <p:nvPicPr>
          <p:cNvPr id="7" name="Picture 6">
            <a:extLst>
              <a:ext uri="{FF2B5EF4-FFF2-40B4-BE49-F238E27FC236}">
                <a16:creationId xmlns:a16="http://schemas.microsoft.com/office/drawing/2014/main" id="{F531FA39-1B0F-9646-D5E8-5BDC35B65823}"/>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24640" t="-50674" r="28255" b="-4"/>
          <a:stretch/>
        </p:blipFill>
        <p:spPr>
          <a:xfrm flipV="1">
            <a:off x="6904647" y="4914393"/>
            <a:ext cx="371857" cy="128022"/>
          </a:xfrm>
          <a:prstGeom prst="rect">
            <a:avLst/>
          </a:prstGeom>
          <a:ln>
            <a:noFill/>
          </a:ln>
        </p:spPr>
      </p:pic>
      <p:sp>
        <p:nvSpPr>
          <p:cNvPr id="8" name="TextBox 7">
            <a:extLst>
              <a:ext uri="{FF2B5EF4-FFF2-40B4-BE49-F238E27FC236}">
                <a16:creationId xmlns:a16="http://schemas.microsoft.com/office/drawing/2014/main" id="{186B7D5F-52CA-1568-74B9-840484D6FC9B}"/>
              </a:ext>
            </a:extLst>
          </p:cNvPr>
          <p:cNvSpPr txBox="1"/>
          <p:nvPr/>
        </p:nvSpPr>
        <p:spPr>
          <a:xfrm>
            <a:off x="3976780" y="4750446"/>
            <a:ext cx="965206" cy="215444"/>
          </a:xfrm>
          <a:prstGeom prst="rect">
            <a:avLst/>
          </a:prstGeom>
          <a:noFill/>
        </p:spPr>
        <p:txBody>
          <a:bodyPr wrap="square" rtlCol="0">
            <a:spAutoFit/>
          </a:bodyPr>
          <a:lstStyle/>
          <a:p>
            <a:r>
              <a:rPr lang="en-US" sz="800" dirty="0">
                <a:solidFill>
                  <a:schemeClr val="bg1"/>
                </a:solidFill>
                <a:latin typeface="Century Gothic" panose="020B0502020202020204" pitchFamily="34" charset="0"/>
              </a:rPr>
              <a:t>0  250  500m</a:t>
            </a:r>
          </a:p>
        </p:txBody>
      </p:sp>
      <p:sp>
        <p:nvSpPr>
          <p:cNvPr id="9" name="TextBox 8">
            <a:extLst>
              <a:ext uri="{FF2B5EF4-FFF2-40B4-BE49-F238E27FC236}">
                <a16:creationId xmlns:a16="http://schemas.microsoft.com/office/drawing/2014/main" id="{BF0D0CDA-F4F5-50C9-F7AD-7B846EB8A13F}"/>
              </a:ext>
            </a:extLst>
          </p:cNvPr>
          <p:cNvSpPr txBox="1"/>
          <p:nvPr/>
        </p:nvSpPr>
        <p:spPr>
          <a:xfrm>
            <a:off x="6793901" y="4746638"/>
            <a:ext cx="965206" cy="215444"/>
          </a:xfrm>
          <a:prstGeom prst="rect">
            <a:avLst/>
          </a:prstGeom>
          <a:noFill/>
        </p:spPr>
        <p:txBody>
          <a:bodyPr wrap="square" rtlCol="0">
            <a:spAutoFit/>
          </a:bodyPr>
          <a:lstStyle/>
          <a:p>
            <a:r>
              <a:rPr lang="en-US" sz="800" dirty="0">
                <a:solidFill>
                  <a:schemeClr val="bg1"/>
                </a:solidFill>
                <a:latin typeface="Century Gothic" panose="020B0502020202020204" pitchFamily="34" charset="0"/>
              </a:rPr>
              <a:t>0  250  500m</a:t>
            </a:r>
          </a:p>
        </p:txBody>
      </p:sp>
      <p:sp>
        <p:nvSpPr>
          <p:cNvPr id="10" name="TextBox 9">
            <a:extLst>
              <a:ext uri="{FF2B5EF4-FFF2-40B4-BE49-F238E27FC236}">
                <a16:creationId xmlns:a16="http://schemas.microsoft.com/office/drawing/2014/main" id="{89A6B528-70D5-7345-C398-21CA2AC7AD2A}"/>
              </a:ext>
            </a:extLst>
          </p:cNvPr>
          <p:cNvSpPr txBox="1"/>
          <p:nvPr/>
        </p:nvSpPr>
        <p:spPr>
          <a:xfrm>
            <a:off x="9540233" y="4726293"/>
            <a:ext cx="965206" cy="215444"/>
          </a:xfrm>
          <a:prstGeom prst="rect">
            <a:avLst/>
          </a:prstGeom>
          <a:noFill/>
        </p:spPr>
        <p:txBody>
          <a:bodyPr wrap="square" rtlCol="0">
            <a:spAutoFit/>
          </a:bodyPr>
          <a:lstStyle/>
          <a:p>
            <a:r>
              <a:rPr lang="en-US" sz="800" dirty="0">
                <a:solidFill>
                  <a:schemeClr val="bg1"/>
                </a:solidFill>
                <a:latin typeface="Century Gothic" panose="020B0502020202020204" pitchFamily="34" charset="0"/>
              </a:rPr>
              <a:t>0  250  500m</a:t>
            </a:r>
          </a:p>
        </p:txBody>
      </p:sp>
      <p:sp>
        <p:nvSpPr>
          <p:cNvPr id="11" name="TextBox 10">
            <a:extLst>
              <a:ext uri="{FF2B5EF4-FFF2-40B4-BE49-F238E27FC236}">
                <a16:creationId xmlns:a16="http://schemas.microsoft.com/office/drawing/2014/main" id="{BAF17BDA-1B64-995F-766B-4FDEE45D5359}"/>
              </a:ext>
            </a:extLst>
          </p:cNvPr>
          <p:cNvSpPr txBox="1"/>
          <p:nvPr/>
        </p:nvSpPr>
        <p:spPr>
          <a:xfrm>
            <a:off x="4638639" y="4870682"/>
            <a:ext cx="267453" cy="215444"/>
          </a:xfrm>
          <a:prstGeom prst="rect">
            <a:avLst/>
          </a:prstGeom>
          <a:noFill/>
        </p:spPr>
        <p:txBody>
          <a:bodyPr wrap="square" rtlCol="0">
            <a:spAutoFit/>
          </a:bodyPr>
          <a:lstStyle/>
          <a:p>
            <a:r>
              <a:rPr lang="en-US" sz="800" dirty="0">
                <a:solidFill>
                  <a:schemeClr val="bg1"/>
                </a:solidFill>
                <a:latin typeface="Century Gothic" panose="020B0502020202020204" pitchFamily="34" charset="0"/>
              </a:rPr>
              <a:t>N</a:t>
            </a:r>
          </a:p>
        </p:txBody>
      </p:sp>
      <p:sp>
        <p:nvSpPr>
          <p:cNvPr id="12" name="TextBox 11">
            <a:extLst>
              <a:ext uri="{FF2B5EF4-FFF2-40B4-BE49-F238E27FC236}">
                <a16:creationId xmlns:a16="http://schemas.microsoft.com/office/drawing/2014/main" id="{3605550C-2C42-00D2-6F7C-49968C4C1E91}"/>
              </a:ext>
            </a:extLst>
          </p:cNvPr>
          <p:cNvSpPr txBox="1"/>
          <p:nvPr/>
        </p:nvSpPr>
        <p:spPr>
          <a:xfrm>
            <a:off x="10195366" y="4870682"/>
            <a:ext cx="267453" cy="215444"/>
          </a:xfrm>
          <a:prstGeom prst="rect">
            <a:avLst/>
          </a:prstGeom>
          <a:noFill/>
        </p:spPr>
        <p:txBody>
          <a:bodyPr wrap="square" rtlCol="0">
            <a:spAutoFit/>
          </a:bodyPr>
          <a:lstStyle/>
          <a:p>
            <a:r>
              <a:rPr lang="en-US" sz="800" dirty="0">
                <a:solidFill>
                  <a:schemeClr val="bg1"/>
                </a:solidFill>
                <a:latin typeface="Century Gothic" panose="020B0502020202020204" pitchFamily="34" charset="0"/>
              </a:rPr>
              <a:t>N</a:t>
            </a:r>
          </a:p>
        </p:txBody>
      </p:sp>
      <p:sp>
        <p:nvSpPr>
          <p:cNvPr id="13" name="TextBox 12">
            <a:extLst>
              <a:ext uri="{FF2B5EF4-FFF2-40B4-BE49-F238E27FC236}">
                <a16:creationId xmlns:a16="http://schemas.microsoft.com/office/drawing/2014/main" id="{73F26543-8EE0-E2D3-AF85-C5759A6E74BA}"/>
              </a:ext>
            </a:extLst>
          </p:cNvPr>
          <p:cNvSpPr txBox="1"/>
          <p:nvPr/>
        </p:nvSpPr>
        <p:spPr>
          <a:xfrm>
            <a:off x="7476903" y="4876934"/>
            <a:ext cx="267453" cy="215444"/>
          </a:xfrm>
          <a:prstGeom prst="rect">
            <a:avLst/>
          </a:prstGeom>
          <a:noFill/>
        </p:spPr>
        <p:txBody>
          <a:bodyPr wrap="square" rtlCol="0">
            <a:spAutoFit/>
          </a:bodyPr>
          <a:lstStyle/>
          <a:p>
            <a:r>
              <a:rPr lang="en-US" sz="800" dirty="0">
                <a:solidFill>
                  <a:schemeClr val="bg1"/>
                </a:solidFill>
                <a:latin typeface="Century Gothic" panose="020B0502020202020204" pitchFamily="34" charset="0"/>
              </a:rPr>
              <a:t>N</a:t>
            </a:r>
          </a:p>
        </p:txBody>
      </p:sp>
      <p:pic>
        <p:nvPicPr>
          <p:cNvPr id="14" name="Graphic 13" descr="Direction with solid fill">
            <a:extLst>
              <a:ext uri="{FF2B5EF4-FFF2-40B4-BE49-F238E27FC236}">
                <a16:creationId xmlns:a16="http://schemas.microsoft.com/office/drawing/2014/main" id="{90C216D2-FCB4-04F6-F1E7-4136BC1FD194}"/>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rot="19025164">
            <a:off x="4651533" y="4795078"/>
            <a:ext cx="231006" cy="231006"/>
          </a:xfrm>
          <a:prstGeom prst="rect">
            <a:avLst/>
          </a:prstGeom>
        </p:spPr>
      </p:pic>
      <p:pic>
        <p:nvPicPr>
          <p:cNvPr id="15" name="Graphic 14" descr="Direction with solid fill">
            <a:extLst>
              <a:ext uri="{FF2B5EF4-FFF2-40B4-BE49-F238E27FC236}">
                <a16:creationId xmlns:a16="http://schemas.microsoft.com/office/drawing/2014/main" id="{90A29931-94A9-ACC3-D350-3EF4219F42A6}"/>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rot="19025164">
            <a:off x="10204315" y="4772693"/>
            <a:ext cx="249557" cy="249557"/>
          </a:xfrm>
          <a:prstGeom prst="rect">
            <a:avLst/>
          </a:prstGeom>
        </p:spPr>
      </p:pic>
      <p:pic>
        <p:nvPicPr>
          <p:cNvPr id="16" name="Graphic 15" descr="Direction with solid fill">
            <a:extLst>
              <a:ext uri="{FF2B5EF4-FFF2-40B4-BE49-F238E27FC236}">
                <a16:creationId xmlns:a16="http://schemas.microsoft.com/office/drawing/2014/main" id="{734B79A5-FB65-59D8-014F-2C06C649A218}"/>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rot="19025164">
            <a:off x="7483943" y="4780800"/>
            <a:ext cx="233343" cy="233343"/>
          </a:xfrm>
          <a:prstGeom prst="rect">
            <a:avLst/>
          </a:prstGeom>
        </p:spPr>
      </p:pic>
      <p:sp>
        <p:nvSpPr>
          <p:cNvPr id="17" name="TextBox 16">
            <a:extLst>
              <a:ext uri="{FF2B5EF4-FFF2-40B4-BE49-F238E27FC236}">
                <a16:creationId xmlns:a16="http://schemas.microsoft.com/office/drawing/2014/main" id="{BA62FF0D-864B-4FE8-5A7F-149E2E4FF205}"/>
              </a:ext>
            </a:extLst>
          </p:cNvPr>
          <p:cNvSpPr txBox="1"/>
          <p:nvPr/>
        </p:nvSpPr>
        <p:spPr>
          <a:xfrm>
            <a:off x="5449824" y="1340196"/>
            <a:ext cx="5012995" cy="461665"/>
          </a:xfrm>
          <a:prstGeom prst="rect">
            <a:avLst/>
          </a:prstGeom>
          <a:noFill/>
          <a:ln w="19050">
            <a:noFill/>
          </a:ln>
        </p:spPr>
        <p:txBody>
          <a:bodyPr wrap="square" rtlCol="0">
            <a:spAutoFit/>
          </a:bodyPr>
          <a:lstStyle/>
          <a:p>
            <a:pPr algn="ctr"/>
            <a:r>
              <a:rPr lang="en-US" sz="2400" b="1" dirty="0">
                <a:solidFill>
                  <a:srgbClr val="5372B3"/>
                </a:solidFill>
                <a:latin typeface="Century Gothic" panose="020B0502020202020204" pitchFamily="34" charset="0"/>
              </a:rPr>
              <a:t>Mulhadhoo 2020:</a:t>
            </a:r>
          </a:p>
        </p:txBody>
      </p:sp>
      <p:sp>
        <p:nvSpPr>
          <p:cNvPr id="24" name="TextBox 23">
            <a:extLst>
              <a:ext uri="{FF2B5EF4-FFF2-40B4-BE49-F238E27FC236}">
                <a16:creationId xmlns:a16="http://schemas.microsoft.com/office/drawing/2014/main" id="{00A48EDA-6792-4063-9E9A-8B78E28B66BB}"/>
              </a:ext>
            </a:extLst>
          </p:cNvPr>
          <p:cNvSpPr txBox="1"/>
          <p:nvPr/>
        </p:nvSpPr>
        <p:spPr>
          <a:xfrm>
            <a:off x="4972157" y="5091020"/>
            <a:ext cx="1628296"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800" dirty="0">
                <a:solidFill>
                  <a:schemeClr val="tx1">
                    <a:lumMod val="75000"/>
                    <a:lumOff val="25000"/>
                  </a:schemeClr>
                </a:solidFill>
                <a:latin typeface="Century Gothic"/>
                <a:ea typeface="Calibri"/>
                <a:cs typeface="Calibri"/>
              </a:rPr>
              <a:t>Data: Planet Labs</a:t>
            </a:r>
            <a:endParaRPr lang="en-US" sz="800" dirty="0">
              <a:solidFill>
                <a:schemeClr val="tx1">
                  <a:lumMod val="75000"/>
                  <a:lumOff val="25000"/>
                </a:schemeClr>
              </a:solidFill>
              <a:latin typeface="Century Gothic"/>
            </a:endParaRPr>
          </a:p>
        </p:txBody>
      </p:sp>
    </p:spTree>
    <p:extLst>
      <p:ext uri="{BB962C8B-B14F-4D97-AF65-F5344CB8AC3E}">
        <p14:creationId xmlns:p14="http://schemas.microsoft.com/office/powerpoint/2010/main" val="39554789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7DA55B6-1EE7-77FD-733C-317CA8505582}"/>
              </a:ext>
            </a:extLst>
          </p:cNvPr>
          <p:cNvSpPr txBox="1"/>
          <p:nvPr/>
        </p:nvSpPr>
        <p:spPr>
          <a:xfrm>
            <a:off x="2466039" y="181873"/>
            <a:ext cx="7259923"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dirty="0">
                <a:solidFill>
                  <a:srgbClr val="5372B3"/>
                </a:solidFill>
                <a:latin typeface="Century Gothic" panose="020B0502020202020204" pitchFamily="34" charset="0"/>
                <a:ea typeface="Calibri"/>
                <a:cs typeface="Calibri"/>
              </a:rPr>
              <a:t>Methods: What is ORCAA?</a:t>
            </a:r>
          </a:p>
        </p:txBody>
      </p:sp>
      <p:grpSp>
        <p:nvGrpSpPr>
          <p:cNvPr id="2" name="Group 1">
            <a:extLst>
              <a:ext uri="{FF2B5EF4-FFF2-40B4-BE49-F238E27FC236}">
                <a16:creationId xmlns:a16="http://schemas.microsoft.com/office/drawing/2014/main" id="{D85F057E-1347-407D-B283-BA39079FA672}"/>
              </a:ext>
            </a:extLst>
          </p:cNvPr>
          <p:cNvGrpSpPr>
            <a:grpSpLocks noChangeAspect="1"/>
          </p:cNvGrpSpPr>
          <p:nvPr/>
        </p:nvGrpSpPr>
        <p:grpSpPr>
          <a:xfrm>
            <a:off x="664789" y="873510"/>
            <a:ext cx="10827630" cy="5212080"/>
            <a:chOff x="682487" y="643063"/>
            <a:chExt cx="11067221" cy="5327412"/>
          </a:xfrm>
        </p:grpSpPr>
        <p:pic>
          <p:nvPicPr>
            <p:cNvPr id="5" name="Picture 5" descr="Map&#10;&#10;Description automatically generated">
              <a:extLst>
                <a:ext uri="{FF2B5EF4-FFF2-40B4-BE49-F238E27FC236}">
                  <a16:creationId xmlns:a16="http://schemas.microsoft.com/office/drawing/2014/main" id="{8480DED3-A70F-F7C1-AAA8-F6C7A157F74D}"/>
                </a:ext>
              </a:extLst>
            </p:cNvPr>
            <p:cNvPicPr>
              <a:picLocks noChangeAspect="1"/>
            </p:cNvPicPr>
            <p:nvPr/>
          </p:nvPicPr>
          <p:blipFill>
            <a:blip r:embed="rId3"/>
            <a:stretch>
              <a:fillRect/>
            </a:stretch>
          </p:blipFill>
          <p:spPr>
            <a:xfrm>
              <a:off x="3382617" y="2643439"/>
              <a:ext cx="8367091" cy="3327036"/>
            </a:xfrm>
            <a:prstGeom prst="rect">
              <a:avLst/>
            </a:prstGeom>
          </p:spPr>
        </p:pic>
        <p:pic>
          <p:nvPicPr>
            <p:cNvPr id="6" name="Picture 6" descr="Graphical user interface, text, application&#10;&#10;Description automatically generated">
              <a:extLst>
                <a:ext uri="{FF2B5EF4-FFF2-40B4-BE49-F238E27FC236}">
                  <a16:creationId xmlns:a16="http://schemas.microsoft.com/office/drawing/2014/main" id="{A05751D3-0C29-9485-ABBD-1CEAA093E67A}"/>
                </a:ext>
              </a:extLst>
            </p:cNvPr>
            <p:cNvPicPr>
              <a:picLocks noChangeAspect="1"/>
            </p:cNvPicPr>
            <p:nvPr/>
          </p:nvPicPr>
          <p:blipFill>
            <a:blip r:embed="rId4"/>
            <a:stretch>
              <a:fillRect/>
            </a:stretch>
          </p:blipFill>
          <p:spPr>
            <a:xfrm>
              <a:off x="682487" y="2646220"/>
              <a:ext cx="2693505" cy="3321474"/>
            </a:xfrm>
            <a:prstGeom prst="rect">
              <a:avLst/>
            </a:prstGeom>
          </p:spPr>
        </p:pic>
        <p:pic>
          <p:nvPicPr>
            <p:cNvPr id="7" name="Picture 7" descr="Graphical user interface, text, application&#10;&#10;Description automatically generated">
              <a:extLst>
                <a:ext uri="{FF2B5EF4-FFF2-40B4-BE49-F238E27FC236}">
                  <a16:creationId xmlns:a16="http://schemas.microsoft.com/office/drawing/2014/main" id="{153E1580-8B55-F7C9-D653-A72B50D90986}"/>
                </a:ext>
              </a:extLst>
            </p:cNvPr>
            <p:cNvPicPr>
              <a:picLocks noChangeAspect="1"/>
            </p:cNvPicPr>
            <p:nvPr/>
          </p:nvPicPr>
          <p:blipFill>
            <a:blip r:embed="rId5"/>
            <a:stretch>
              <a:fillRect/>
            </a:stretch>
          </p:blipFill>
          <p:spPr>
            <a:xfrm>
              <a:off x="682487" y="643063"/>
              <a:ext cx="11058940" cy="2010355"/>
            </a:xfrm>
            <a:prstGeom prst="rect">
              <a:avLst/>
            </a:prstGeom>
          </p:spPr>
        </p:pic>
      </p:grpSp>
    </p:spTree>
    <p:extLst>
      <p:ext uri="{BB962C8B-B14F-4D97-AF65-F5344CB8AC3E}">
        <p14:creationId xmlns:p14="http://schemas.microsoft.com/office/powerpoint/2010/main" val="12513740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C086B63-ECC4-0C5A-1233-4D4F765D0FF8}"/>
              </a:ext>
            </a:extLst>
          </p:cNvPr>
          <p:cNvSpPr txBox="1"/>
          <p:nvPr/>
        </p:nvSpPr>
        <p:spPr>
          <a:xfrm>
            <a:off x="1675211" y="176210"/>
            <a:ext cx="884157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dirty="0">
                <a:solidFill>
                  <a:srgbClr val="5372B3"/>
                </a:solidFill>
                <a:latin typeface="Century Gothic"/>
                <a:cs typeface="Calibri"/>
              </a:rPr>
              <a:t>Methods: Water Quality Monitoring</a:t>
            </a:r>
            <a:endParaRPr lang="en-US" sz="4000" b="1" dirty="0">
              <a:solidFill>
                <a:srgbClr val="5372B3"/>
              </a:solidFill>
              <a:latin typeface="Century Gothic"/>
            </a:endParaRPr>
          </a:p>
        </p:txBody>
      </p:sp>
      <p:graphicFrame>
        <p:nvGraphicFramePr>
          <p:cNvPr id="43" name="Diagram 42">
            <a:extLst>
              <a:ext uri="{FF2B5EF4-FFF2-40B4-BE49-F238E27FC236}">
                <a16:creationId xmlns:a16="http://schemas.microsoft.com/office/drawing/2014/main" id="{2AF4633C-9054-749E-D00B-80C9ACB6950A}"/>
              </a:ext>
            </a:extLst>
          </p:cNvPr>
          <p:cNvGraphicFramePr/>
          <p:nvPr>
            <p:extLst>
              <p:ext uri="{D42A27DB-BD31-4B8C-83A1-F6EECF244321}">
                <p14:modId xmlns:p14="http://schemas.microsoft.com/office/powerpoint/2010/main" val="2972515737"/>
              </p:ext>
            </p:extLst>
          </p:nvPr>
        </p:nvGraphicFramePr>
        <p:xfrm>
          <a:off x="267271" y="968779"/>
          <a:ext cx="5911666" cy="55401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a:extLst>
              <a:ext uri="{FF2B5EF4-FFF2-40B4-BE49-F238E27FC236}">
                <a16:creationId xmlns:a16="http://schemas.microsoft.com/office/drawing/2014/main" id="{F28B7DD4-E9C9-B46C-E7B8-198FD4C8439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20006" y="1354289"/>
            <a:ext cx="3505200" cy="5257800"/>
          </a:xfrm>
          <a:prstGeom prst="rect">
            <a:avLst/>
          </a:prstGeom>
        </p:spPr>
      </p:pic>
      <p:sp>
        <p:nvSpPr>
          <p:cNvPr id="5" name="TextBox 4">
            <a:extLst>
              <a:ext uri="{FF2B5EF4-FFF2-40B4-BE49-F238E27FC236}">
                <a16:creationId xmlns:a16="http://schemas.microsoft.com/office/drawing/2014/main" id="{37A07E7B-A31A-FC22-C814-1A3A421A283F}"/>
              </a:ext>
            </a:extLst>
          </p:cNvPr>
          <p:cNvSpPr txBox="1"/>
          <p:nvPr/>
        </p:nvSpPr>
        <p:spPr>
          <a:xfrm>
            <a:off x="9511458" y="5682807"/>
            <a:ext cx="635267" cy="307777"/>
          </a:xfrm>
          <a:prstGeom prst="rect">
            <a:avLst/>
          </a:prstGeom>
          <a:noFill/>
          <a:ln>
            <a:noFill/>
          </a:ln>
        </p:spPr>
        <p:txBody>
          <a:bodyPr wrap="square" rtlCol="0">
            <a:spAutoFit/>
          </a:bodyPr>
          <a:lstStyle/>
          <a:p>
            <a:r>
              <a:rPr lang="en-US" sz="1400" dirty="0">
                <a:solidFill>
                  <a:schemeClr val="bg1"/>
                </a:solidFill>
              </a:rPr>
              <a:t>5 km</a:t>
            </a:r>
          </a:p>
        </p:txBody>
      </p:sp>
      <p:sp>
        <p:nvSpPr>
          <p:cNvPr id="7" name="Rectangle 6">
            <a:extLst>
              <a:ext uri="{FF2B5EF4-FFF2-40B4-BE49-F238E27FC236}">
                <a16:creationId xmlns:a16="http://schemas.microsoft.com/office/drawing/2014/main" id="{57E0BAF7-398E-1CA3-460A-9D2240D4EDBD}"/>
              </a:ext>
            </a:extLst>
          </p:cNvPr>
          <p:cNvSpPr/>
          <p:nvPr/>
        </p:nvSpPr>
        <p:spPr>
          <a:xfrm>
            <a:off x="7120006" y="1070422"/>
            <a:ext cx="3505200" cy="283867"/>
          </a:xfrm>
          <a:prstGeom prst="rect">
            <a:avLst/>
          </a:prstGeom>
          <a:solidFill>
            <a:srgbClr val="5372B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Century Gothic" panose="020B0502020202020204" pitchFamily="34" charset="0"/>
              </a:rPr>
              <a:t>Kafuu Atoll</a:t>
            </a:r>
          </a:p>
        </p:txBody>
      </p:sp>
      <p:sp>
        <p:nvSpPr>
          <p:cNvPr id="8" name="Rectangle 7">
            <a:extLst>
              <a:ext uri="{FF2B5EF4-FFF2-40B4-BE49-F238E27FC236}">
                <a16:creationId xmlns:a16="http://schemas.microsoft.com/office/drawing/2014/main" id="{BD24EEA8-8CF7-9B7C-2090-5CA455C169D8}"/>
              </a:ext>
            </a:extLst>
          </p:cNvPr>
          <p:cNvSpPr/>
          <p:nvPr/>
        </p:nvSpPr>
        <p:spPr>
          <a:xfrm>
            <a:off x="10013115" y="5563133"/>
            <a:ext cx="505472" cy="547123"/>
          </a:xfrm>
          <a:prstGeom prst="rect">
            <a:avLst/>
          </a:prstGeom>
          <a:solidFill>
            <a:srgbClr val="FFFFFF">
              <a:alpha val="52157"/>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north arrow orienteering by morits">
            <a:extLst>
              <a:ext uri="{FF2B5EF4-FFF2-40B4-BE49-F238E27FC236}">
                <a16:creationId xmlns:a16="http://schemas.microsoft.com/office/drawing/2014/main" id="{4344DF97-A8E4-4CA7-4471-5BDB59864DC8}"/>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120292" y="5620055"/>
            <a:ext cx="291118" cy="3906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8814535"/>
      </p:ext>
    </p:extLst>
  </p:cSld>
  <p:clrMapOvr>
    <a:masterClrMapping/>
  </p:clrMapOvr>
</p:sld>
</file>

<file path=ppt/theme/theme1.xml><?xml version="1.0" encoding="utf-8"?>
<a:theme xmlns:a="http://schemas.openxmlformats.org/drawingml/2006/main" name="Favorit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F4CCD0343698549B98E059D25E82EB4" ma:contentTypeVersion="11" ma:contentTypeDescription="Create a new document." ma:contentTypeScope="" ma:versionID="29f7768651a2383260ff313d3c54d6e7">
  <xsd:schema xmlns:xsd="http://www.w3.org/2001/XMLSchema" xmlns:xs="http://www.w3.org/2001/XMLSchema" xmlns:p="http://schemas.microsoft.com/office/2006/metadata/properties" xmlns:ns2="b8b77cdf-f277-4f3c-b37c-f518764b1e28" xmlns:ns3="b82b8420-1224-434e-88dd-320f73c97df7" targetNamespace="http://schemas.microsoft.com/office/2006/metadata/properties" ma:root="true" ma:fieldsID="3a8466118312e4bf44174a1f866d8989" ns2:_="" ns3:_="">
    <xsd:import namespace="b8b77cdf-f277-4f3c-b37c-f518764b1e28"/>
    <xsd:import namespace="b82b8420-1224-434e-88dd-320f73c97df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8b77cdf-f277-4f3c-b37c-f518764b1e2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ec12c5d1-1fdc-4b92-8d04-0f37a99e2893" ma:termSetId="09814cd3-568e-fe90-9814-8d621ff8fb84" ma:anchorId="fba54fb3-c3e1-fe81-a776-ca4b69148c4d" ma:open="true" ma:isKeyword="false">
      <xsd:complexType>
        <xsd:sequence>
          <xsd:element ref="pc:Terms" minOccurs="0" maxOccurs="1"/>
        </xsd:sequence>
      </xsd:complex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82b8420-1224-434e-88dd-320f73c97df7"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df9b5cbe-1433-4f98-b7a3-e1e4479077c5}" ma:internalName="TaxCatchAll" ma:showField="CatchAllData" ma:web="b82b8420-1224-434e-88dd-320f73c97df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b82b8420-1224-434e-88dd-320f73c97df7">
      <UserInfo>
        <DisplayName>Travis Newton</DisplayName>
        <AccountId>34</AccountId>
        <AccountType/>
      </UserInfo>
      <UserInfo>
        <DisplayName>Aidan Harvey</DisplayName>
        <AccountId>877</AccountId>
        <AccountType/>
      </UserInfo>
      <UserInfo>
        <DisplayName>Lisa Tanh</DisplayName>
        <AccountId>665</AccountId>
        <AccountType/>
      </UserInfo>
    </SharedWithUsers>
    <lcf76f155ced4ddcb4097134ff3c332f xmlns="b8b77cdf-f277-4f3c-b37c-f518764b1e28">
      <Terms xmlns="http://schemas.microsoft.com/office/infopath/2007/PartnerControls"/>
    </lcf76f155ced4ddcb4097134ff3c332f>
    <TaxCatchAll xmlns="b82b8420-1224-434e-88dd-320f73c97df7" xsi:nil="true"/>
  </documentManagement>
</p:properties>
</file>

<file path=customXml/itemProps1.xml><?xml version="1.0" encoding="utf-8"?>
<ds:datastoreItem xmlns:ds="http://schemas.openxmlformats.org/officeDocument/2006/customXml" ds:itemID="{DFE6A999-012F-4430-B12F-45788AB34689}">
  <ds:schemaRefs>
    <ds:schemaRef ds:uri="b82b8420-1224-434e-88dd-320f73c97df7"/>
    <ds:schemaRef ds:uri="b8b77cdf-f277-4f3c-b37c-f518764b1e2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BB5D5A01-DAFE-4F55-8606-8C6460F42045}">
  <ds:schemaRefs>
    <ds:schemaRef ds:uri="http://schemas.microsoft.com/sharepoint/v3/contenttype/forms"/>
  </ds:schemaRefs>
</ds:datastoreItem>
</file>

<file path=customXml/itemProps3.xml><?xml version="1.0" encoding="utf-8"?>
<ds:datastoreItem xmlns:ds="http://schemas.openxmlformats.org/officeDocument/2006/customXml" ds:itemID="{7C767F98-8094-47DB-AFAD-821F38AF2D23}">
  <ds:schemaRefs>
    <ds:schemaRef ds:uri="21e6a8e8-1dff-48a6-ab9b-8d556c6946c0"/>
    <ds:schemaRef ds:uri="7df78d0b-135a-4de7-9166-7c181cd87fb4"/>
    <ds:schemaRef ds:uri="b3ef8d8f-a040-4c36-b492-ec63b0c77423"/>
    <ds:schemaRef ds:uri="b71c297e-ee29-42a2-8657-90fe2f75fc48"/>
    <ds:schemaRef ds:uri="b82b8420-1224-434e-88dd-320f73c97df7"/>
    <ds:schemaRef ds:uri="b8b77cdf-f277-4f3c-b37c-f518764b1e2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1039</TotalTime>
  <Words>2811</Words>
  <Application>Microsoft Office PowerPoint</Application>
  <PresentationFormat>Widescreen</PresentationFormat>
  <Paragraphs>415</Paragraphs>
  <Slides>17</Slides>
  <Notes>17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17</vt:i4>
      </vt:variant>
    </vt:vector>
  </HeadingPairs>
  <TitlesOfParts>
    <vt:vector size="25" baseType="lpstr">
      <vt:lpstr>Arial</vt:lpstr>
      <vt:lpstr>Calibri</vt:lpstr>
      <vt:lpstr>Century Gothic</vt:lpstr>
      <vt:lpstr>Symbol</vt:lpstr>
      <vt:lpstr>System Font Regular</vt:lpstr>
      <vt:lpstr>Webdings</vt:lpstr>
      <vt:lpstr>Wingdings</vt:lpstr>
      <vt:lpstr>Favorites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Childs, Lauren M. (LARC-E3)[DEVELOP]</cp:lastModifiedBy>
  <cp:revision>158</cp:revision>
  <dcterms:created xsi:type="dcterms:W3CDTF">2019-11-12T17:46:59Z</dcterms:created>
  <dcterms:modified xsi:type="dcterms:W3CDTF">2022-11-07T19:42:54Z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0x010100AA137B7158B5884495B75C774E6EAA67</vt:lpwstr>
  </property>
  <property fmtid="{D5CDD505-2E9C-101B-9397-08002B2CF9AE}" pid="3" name="Order">
    <vt:lpwstr>197400.000000000</vt:lpwstr>
  </property>
  <property fmtid="{D5CDD505-2E9C-101B-9397-08002B2CF9AE}" pid="4" name="xd_Signature">
    <vt:lpwstr/>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MediaServiceImageTags">
    <vt:lpwstr/>
  </property>
  <property fmtid="{D5CDD505-2E9C-101B-9397-08002B2CF9AE}" pid="11" name="_SourceUrl">
    <vt:lpwstr/>
  </property>
  <property fmtid="{D5CDD505-2E9C-101B-9397-08002B2CF9AE}" pid="12" name="_SharedFileIndex">
    <vt:lpwstr/>
  </property>
</Properties>
</file>