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6"/>
  </p:notesMasterIdLst>
  <p:sldIdLst>
    <p:sldId id="289" r:id="rId5"/>
  </p:sldIdLst>
  <p:sldSz cx="21031200" cy="27432000"/>
  <p:notesSz cx="6858000" cy="9144000"/>
  <p:defaultTextStyle>
    <a:defPPr>
      <a:defRPr lang="en-US"/>
    </a:defPPr>
    <a:lvl1pPr marL="0" algn="l" defTabSz="1383819" rtl="0" eaLnBrk="1" latinLnBrk="0" hangingPunct="1">
      <a:defRPr sz="5500" kern="1200">
        <a:solidFill>
          <a:schemeClr val="tx1"/>
        </a:solidFill>
        <a:latin typeface="+mn-lt"/>
        <a:ea typeface="+mn-ea"/>
        <a:cs typeface="+mn-cs"/>
      </a:defRPr>
    </a:lvl1pPr>
    <a:lvl2pPr marL="1383819" algn="l" defTabSz="1383819" rtl="0" eaLnBrk="1" latinLnBrk="0" hangingPunct="1">
      <a:defRPr sz="5500" kern="1200">
        <a:solidFill>
          <a:schemeClr val="tx1"/>
        </a:solidFill>
        <a:latin typeface="+mn-lt"/>
        <a:ea typeface="+mn-ea"/>
        <a:cs typeface="+mn-cs"/>
      </a:defRPr>
    </a:lvl2pPr>
    <a:lvl3pPr marL="2767643" algn="l" defTabSz="1383819" rtl="0" eaLnBrk="1" latinLnBrk="0" hangingPunct="1">
      <a:defRPr sz="5500" kern="1200">
        <a:solidFill>
          <a:schemeClr val="tx1"/>
        </a:solidFill>
        <a:latin typeface="+mn-lt"/>
        <a:ea typeface="+mn-ea"/>
        <a:cs typeface="+mn-cs"/>
      </a:defRPr>
    </a:lvl3pPr>
    <a:lvl4pPr marL="4151462" algn="l" defTabSz="1383819" rtl="0" eaLnBrk="1" latinLnBrk="0" hangingPunct="1">
      <a:defRPr sz="5500" kern="1200">
        <a:solidFill>
          <a:schemeClr val="tx1"/>
        </a:solidFill>
        <a:latin typeface="+mn-lt"/>
        <a:ea typeface="+mn-ea"/>
        <a:cs typeface="+mn-cs"/>
      </a:defRPr>
    </a:lvl4pPr>
    <a:lvl5pPr marL="5535286" algn="l" defTabSz="1383819" rtl="0" eaLnBrk="1" latinLnBrk="0" hangingPunct="1">
      <a:defRPr sz="5500" kern="1200">
        <a:solidFill>
          <a:schemeClr val="tx1"/>
        </a:solidFill>
        <a:latin typeface="+mn-lt"/>
        <a:ea typeface="+mn-ea"/>
        <a:cs typeface="+mn-cs"/>
      </a:defRPr>
    </a:lvl5pPr>
    <a:lvl6pPr marL="6919105" algn="l" defTabSz="1383819" rtl="0" eaLnBrk="1" latinLnBrk="0" hangingPunct="1">
      <a:defRPr sz="5500" kern="1200">
        <a:solidFill>
          <a:schemeClr val="tx1"/>
        </a:solidFill>
        <a:latin typeface="+mn-lt"/>
        <a:ea typeface="+mn-ea"/>
        <a:cs typeface="+mn-cs"/>
      </a:defRPr>
    </a:lvl6pPr>
    <a:lvl7pPr marL="8302930" algn="l" defTabSz="1383819" rtl="0" eaLnBrk="1" latinLnBrk="0" hangingPunct="1">
      <a:defRPr sz="5500" kern="1200">
        <a:solidFill>
          <a:schemeClr val="tx1"/>
        </a:solidFill>
        <a:latin typeface="+mn-lt"/>
        <a:ea typeface="+mn-ea"/>
        <a:cs typeface="+mn-cs"/>
      </a:defRPr>
    </a:lvl7pPr>
    <a:lvl8pPr marL="9686748" algn="l" defTabSz="1383819" rtl="0" eaLnBrk="1" latinLnBrk="0" hangingPunct="1">
      <a:defRPr sz="5500" kern="1200">
        <a:solidFill>
          <a:schemeClr val="tx1"/>
        </a:solidFill>
        <a:latin typeface="+mn-lt"/>
        <a:ea typeface="+mn-ea"/>
        <a:cs typeface="+mn-cs"/>
      </a:defRPr>
    </a:lvl8pPr>
    <a:lvl9pPr marL="11070573" algn="l" defTabSz="1383819" rtl="0" eaLnBrk="1" latinLnBrk="0" hangingPunct="1">
      <a:defRPr sz="5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640">
          <p15:clr>
            <a:srgbClr val="A4A3A4"/>
          </p15:clr>
        </p15:guide>
        <p15:guide id="2" pos="66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3123"/>
    <a:srgbClr val="6F6F6F"/>
    <a:srgbClr val="931521"/>
    <a:srgbClr val="B0CAEA"/>
    <a:srgbClr val="08121E"/>
    <a:srgbClr val="004080"/>
    <a:srgbClr val="8D2015"/>
    <a:srgbClr val="A23B2A"/>
    <a:srgbClr val="520F1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81" autoAdjust="0"/>
    <p:restoredTop sz="94720"/>
  </p:normalViewPr>
  <p:slideViewPr>
    <p:cSldViewPr snapToGrid="0" snapToObjects="1">
      <p:cViewPr varScale="1">
        <p:scale>
          <a:sx n="38" d="100"/>
          <a:sy n="38" d="100"/>
        </p:scale>
        <p:origin x="4002" y="156"/>
      </p:cViewPr>
      <p:guideLst>
        <p:guide orient="horz" pos="8640"/>
        <p:guide pos="662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07908D-84A6-490B-B7B6-C7A998521696}" type="datetimeFigureOut">
              <a:rPr lang="en-US" smtClean="0"/>
              <a:t>11/10/2022</a:t>
            </a:fld>
            <a:endParaRPr lang="en-US" dirty="0"/>
          </a:p>
        </p:txBody>
      </p:sp>
      <p:sp>
        <p:nvSpPr>
          <p:cNvPr id="4" name="Slide Image Placeholder 3"/>
          <p:cNvSpPr>
            <a:spLocks noGrp="1" noRot="1" noChangeAspect="1"/>
          </p:cNvSpPr>
          <p:nvPr>
            <p:ph type="sldImg" idx="2"/>
          </p:nvPr>
        </p:nvSpPr>
        <p:spPr>
          <a:xfrm>
            <a:off x="2246313" y="1143000"/>
            <a:ext cx="236537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2D9F56-47D8-4696-8F9A-094DB263EEDC}" type="slidenum">
              <a:rPr lang="en-US" smtClean="0"/>
              <a:t>‹#›</a:t>
            </a:fld>
            <a:endParaRPr lang="en-US" dirty="0"/>
          </a:p>
        </p:txBody>
      </p:sp>
    </p:spTree>
    <p:extLst>
      <p:ext uri="{BB962C8B-B14F-4D97-AF65-F5344CB8AC3E}">
        <p14:creationId xmlns:p14="http://schemas.microsoft.com/office/powerpoint/2010/main" val="739588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383819" rtl="0" eaLnBrk="1" fontAlgn="auto" latinLnBrk="0" hangingPunct="1">
              <a:lnSpc>
                <a:spcPct val="100000"/>
              </a:lnSpc>
              <a:spcBef>
                <a:spcPts val="0"/>
              </a:spcBef>
              <a:spcAft>
                <a:spcPts val="0"/>
              </a:spcAft>
              <a:buClrTx/>
              <a:buSzTx/>
              <a:buFontTx/>
              <a:buNone/>
              <a:tabLst/>
              <a:defRPr/>
            </a:pPr>
            <a:fld id="{90E036B1-46F0-41B4-A337-E8819C78B4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83819"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1293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7340" y="8521709"/>
            <a:ext cx="17876520" cy="5880099"/>
          </a:xfrm>
        </p:spPr>
        <p:txBody>
          <a:bodyPr/>
          <a:lstStyle/>
          <a:p>
            <a:r>
              <a:rPr lang="en-US"/>
              <a:t>Click to edit Master title style</a:t>
            </a:r>
          </a:p>
        </p:txBody>
      </p:sp>
      <p:sp>
        <p:nvSpPr>
          <p:cNvPr id="3" name="Subtitle 2"/>
          <p:cNvSpPr>
            <a:spLocks noGrp="1"/>
          </p:cNvSpPr>
          <p:nvPr>
            <p:ph type="subTitle" idx="1"/>
          </p:nvPr>
        </p:nvSpPr>
        <p:spPr>
          <a:xfrm>
            <a:off x="3154680" y="15544800"/>
            <a:ext cx="14721840" cy="7010400"/>
          </a:xfrm>
        </p:spPr>
        <p:txBody>
          <a:bodyPr/>
          <a:lstStyle>
            <a:lvl1pPr marL="0" indent="0" algn="ctr">
              <a:buNone/>
              <a:defRPr>
                <a:solidFill>
                  <a:schemeClr val="tx1">
                    <a:tint val="75000"/>
                  </a:schemeClr>
                </a:solidFill>
              </a:defRPr>
            </a:lvl1pPr>
            <a:lvl2pPr marL="1383819" indent="0" algn="ctr">
              <a:buNone/>
              <a:defRPr>
                <a:solidFill>
                  <a:schemeClr val="tx1">
                    <a:tint val="75000"/>
                  </a:schemeClr>
                </a:solidFill>
              </a:defRPr>
            </a:lvl2pPr>
            <a:lvl3pPr marL="2767643" indent="0" algn="ctr">
              <a:buNone/>
              <a:defRPr>
                <a:solidFill>
                  <a:schemeClr val="tx1">
                    <a:tint val="75000"/>
                  </a:schemeClr>
                </a:solidFill>
              </a:defRPr>
            </a:lvl3pPr>
            <a:lvl4pPr marL="4151462" indent="0" algn="ctr">
              <a:buNone/>
              <a:defRPr>
                <a:solidFill>
                  <a:schemeClr val="tx1">
                    <a:tint val="75000"/>
                  </a:schemeClr>
                </a:solidFill>
              </a:defRPr>
            </a:lvl4pPr>
            <a:lvl5pPr marL="5535286" indent="0" algn="ctr">
              <a:buNone/>
              <a:defRPr>
                <a:solidFill>
                  <a:schemeClr val="tx1">
                    <a:tint val="75000"/>
                  </a:schemeClr>
                </a:solidFill>
              </a:defRPr>
            </a:lvl5pPr>
            <a:lvl6pPr marL="6919105" indent="0" algn="ctr">
              <a:buNone/>
              <a:defRPr>
                <a:solidFill>
                  <a:schemeClr val="tx1">
                    <a:tint val="75000"/>
                  </a:schemeClr>
                </a:solidFill>
              </a:defRPr>
            </a:lvl6pPr>
            <a:lvl7pPr marL="8302930" indent="0" algn="ctr">
              <a:buNone/>
              <a:defRPr>
                <a:solidFill>
                  <a:schemeClr val="tx1">
                    <a:tint val="75000"/>
                  </a:schemeClr>
                </a:solidFill>
              </a:defRPr>
            </a:lvl7pPr>
            <a:lvl8pPr marL="9686748" indent="0" algn="ctr">
              <a:buNone/>
              <a:defRPr>
                <a:solidFill>
                  <a:schemeClr val="tx1">
                    <a:tint val="75000"/>
                  </a:schemeClr>
                </a:solidFill>
              </a:defRPr>
            </a:lvl8pPr>
            <a:lvl9pPr marL="1107057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51560" y="25425407"/>
            <a:ext cx="4907280" cy="1460499"/>
          </a:xfrm>
          <a:prstGeom prst="rect">
            <a:avLst/>
          </a:prstGeom>
        </p:spPr>
        <p:txBody>
          <a:bodyPr lIns="91385" tIns="45694" rIns="91385" bIns="45694"/>
          <a:lstStyle/>
          <a:p>
            <a:fld id="{63873D1C-FED8-D14E-A1B2-AE423CA3D382}" type="datetimeFigureOut">
              <a:rPr lang="en-US" smtClean="0"/>
              <a:t>11/10/2022</a:t>
            </a:fld>
            <a:endParaRPr lang="en-US" dirty="0"/>
          </a:p>
        </p:txBody>
      </p:sp>
      <p:sp>
        <p:nvSpPr>
          <p:cNvPr id="5" name="Footer Placeholder 4"/>
          <p:cNvSpPr>
            <a:spLocks noGrp="1"/>
          </p:cNvSpPr>
          <p:nvPr>
            <p:ph type="ftr" sz="quarter" idx="11"/>
          </p:nvPr>
        </p:nvSpPr>
        <p:spPr>
          <a:xfrm>
            <a:off x="1051560" y="26426637"/>
            <a:ext cx="14020800" cy="1005360"/>
          </a:xfrm>
          <a:prstGeom prst="rect">
            <a:avLst/>
          </a:prstGeom>
        </p:spPr>
        <p:txBody>
          <a:bodyPr lIns="91385" tIns="45694" rIns="91385" bIns="45694"/>
          <a:lstStyle/>
          <a:p>
            <a:endParaRPr lang="en-US" dirty="0"/>
          </a:p>
        </p:txBody>
      </p:sp>
      <p:sp>
        <p:nvSpPr>
          <p:cNvPr id="6" name="Slide Number Placeholder 5"/>
          <p:cNvSpPr>
            <a:spLocks noGrp="1"/>
          </p:cNvSpPr>
          <p:nvPr>
            <p:ph type="sldNum" sz="quarter" idx="12"/>
          </p:nvPr>
        </p:nvSpPr>
        <p:spPr/>
        <p:txBody>
          <a:bodyPr/>
          <a:lstStyle/>
          <a:p>
            <a:fld id="{DE534768-B4B7-C84F-B015-AC2290ADC8EF}" type="slidenum">
              <a:rPr lang="en-US" smtClean="0"/>
              <a:t>‹#›</a:t>
            </a:fld>
            <a:endParaRPr lang="en-US" dirty="0"/>
          </a:p>
        </p:txBody>
      </p:sp>
    </p:spTree>
    <p:extLst>
      <p:ext uri="{BB962C8B-B14F-4D97-AF65-F5344CB8AC3E}">
        <p14:creationId xmlns:p14="http://schemas.microsoft.com/office/powerpoint/2010/main" val="2656148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51560" y="25425407"/>
            <a:ext cx="4907280" cy="1460499"/>
          </a:xfrm>
          <a:prstGeom prst="rect">
            <a:avLst/>
          </a:prstGeom>
        </p:spPr>
        <p:txBody>
          <a:bodyPr lIns="91385" tIns="45694" rIns="91385" bIns="45694"/>
          <a:lstStyle/>
          <a:p>
            <a:fld id="{63873D1C-FED8-D14E-A1B2-AE423CA3D382}" type="datetimeFigureOut">
              <a:rPr lang="en-US" smtClean="0"/>
              <a:t>11/10/2022</a:t>
            </a:fld>
            <a:endParaRPr lang="en-US" dirty="0"/>
          </a:p>
        </p:txBody>
      </p:sp>
      <p:sp>
        <p:nvSpPr>
          <p:cNvPr id="5" name="Footer Placeholder 4"/>
          <p:cNvSpPr>
            <a:spLocks noGrp="1"/>
          </p:cNvSpPr>
          <p:nvPr>
            <p:ph type="ftr" sz="quarter" idx="11"/>
          </p:nvPr>
        </p:nvSpPr>
        <p:spPr>
          <a:xfrm>
            <a:off x="1051560" y="26426637"/>
            <a:ext cx="14020800" cy="1005360"/>
          </a:xfrm>
          <a:prstGeom prst="rect">
            <a:avLst/>
          </a:prstGeom>
        </p:spPr>
        <p:txBody>
          <a:bodyPr lIns="91385" tIns="45694" rIns="91385" bIns="45694"/>
          <a:lstStyle/>
          <a:p>
            <a:endParaRPr lang="en-US" dirty="0"/>
          </a:p>
        </p:txBody>
      </p:sp>
      <p:sp>
        <p:nvSpPr>
          <p:cNvPr id="6" name="Slide Number Placeholder 5"/>
          <p:cNvSpPr>
            <a:spLocks noGrp="1"/>
          </p:cNvSpPr>
          <p:nvPr>
            <p:ph type="sldNum" sz="quarter" idx="12"/>
          </p:nvPr>
        </p:nvSpPr>
        <p:spPr/>
        <p:txBody>
          <a:bodyPr/>
          <a:lstStyle/>
          <a:p>
            <a:fld id="{DE534768-B4B7-C84F-B015-AC2290ADC8EF}" type="slidenum">
              <a:rPr lang="en-US" smtClean="0"/>
              <a:t>‹#›</a:t>
            </a:fld>
            <a:endParaRPr lang="en-US" dirty="0"/>
          </a:p>
        </p:txBody>
      </p:sp>
    </p:spTree>
    <p:extLst>
      <p:ext uri="{BB962C8B-B14F-4D97-AF65-F5344CB8AC3E}">
        <p14:creationId xmlns:p14="http://schemas.microsoft.com/office/powerpoint/2010/main" val="609327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070260" y="4394207"/>
            <a:ext cx="10884376" cy="9362439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417128" y="4394207"/>
            <a:ext cx="32302611" cy="936243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51560" y="25425407"/>
            <a:ext cx="4907280" cy="1460499"/>
          </a:xfrm>
          <a:prstGeom prst="rect">
            <a:avLst/>
          </a:prstGeom>
        </p:spPr>
        <p:txBody>
          <a:bodyPr lIns="91385" tIns="45694" rIns="91385" bIns="45694"/>
          <a:lstStyle/>
          <a:p>
            <a:fld id="{63873D1C-FED8-D14E-A1B2-AE423CA3D382}" type="datetimeFigureOut">
              <a:rPr lang="en-US" smtClean="0"/>
              <a:t>11/10/2022</a:t>
            </a:fld>
            <a:endParaRPr lang="en-US" dirty="0"/>
          </a:p>
        </p:txBody>
      </p:sp>
      <p:sp>
        <p:nvSpPr>
          <p:cNvPr id="5" name="Footer Placeholder 4"/>
          <p:cNvSpPr>
            <a:spLocks noGrp="1"/>
          </p:cNvSpPr>
          <p:nvPr>
            <p:ph type="ftr" sz="quarter" idx="11"/>
          </p:nvPr>
        </p:nvSpPr>
        <p:spPr>
          <a:xfrm>
            <a:off x="1051560" y="26426637"/>
            <a:ext cx="14020800" cy="1005360"/>
          </a:xfrm>
          <a:prstGeom prst="rect">
            <a:avLst/>
          </a:prstGeom>
        </p:spPr>
        <p:txBody>
          <a:bodyPr lIns="91385" tIns="45694" rIns="91385" bIns="45694"/>
          <a:lstStyle/>
          <a:p>
            <a:endParaRPr lang="en-US" dirty="0"/>
          </a:p>
        </p:txBody>
      </p:sp>
      <p:sp>
        <p:nvSpPr>
          <p:cNvPr id="6" name="Slide Number Placeholder 5"/>
          <p:cNvSpPr>
            <a:spLocks noGrp="1"/>
          </p:cNvSpPr>
          <p:nvPr>
            <p:ph type="sldNum" sz="quarter" idx="12"/>
          </p:nvPr>
        </p:nvSpPr>
        <p:spPr/>
        <p:txBody>
          <a:bodyPr/>
          <a:lstStyle/>
          <a:p>
            <a:fld id="{DE534768-B4B7-C84F-B015-AC2290ADC8EF}" type="slidenum">
              <a:rPr lang="en-US" smtClean="0"/>
              <a:t>‹#›</a:t>
            </a:fld>
            <a:endParaRPr lang="en-US" dirty="0"/>
          </a:p>
        </p:txBody>
      </p:sp>
    </p:spTree>
    <p:extLst>
      <p:ext uri="{BB962C8B-B14F-4D97-AF65-F5344CB8AC3E}">
        <p14:creationId xmlns:p14="http://schemas.microsoft.com/office/powerpoint/2010/main" val="1762208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51560" y="25425407"/>
            <a:ext cx="4907280" cy="1460499"/>
          </a:xfrm>
          <a:prstGeom prst="rect">
            <a:avLst/>
          </a:prstGeom>
        </p:spPr>
        <p:txBody>
          <a:bodyPr lIns="91385" tIns="45694" rIns="91385" bIns="45694"/>
          <a:lstStyle/>
          <a:p>
            <a:fld id="{63873D1C-FED8-D14E-A1B2-AE423CA3D382}" type="datetimeFigureOut">
              <a:rPr lang="en-US" smtClean="0"/>
              <a:t>11/10/2022</a:t>
            </a:fld>
            <a:endParaRPr lang="en-US" dirty="0"/>
          </a:p>
        </p:txBody>
      </p:sp>
      <p:sp>
        <p:nvSpPr>
          <p:cNvPr id="5" name="Footer Placeholder 4"/>
          <p:cNvSpPr>
            <a:spLocks noGrp="1"/>
          </p:cNvSpPr>
          <p:nvPr>
            <p:ph type="ftr" sz="quarter" idx="11"/>
          </p:nvPr>
        </p:nvSpPr>
        <p:spPr>
          <a:xfrm>
            <a:off x="1051560" y="26426637"/>
            <a:ext cx="14020800" cy="1005360"/>
          </a:xfrm>
          <a:prstGeom prst="rect">
            <a:avLst/>
          </a:prstGeom>
        </p:spPr>
        <p:txBody>
          <a:bodyPr lIns="91385" tIns="45694" rIns="91385" bIns="45694"/>
          <a:lstStyle/>
          <a:p>
            <a:endParaRPr lang="en-US" dirty="0"/>
          </a:p>
        </p:txBody>
      </p:sp>
      <p:sp>
        <p:nvSpPr>
          <p:cNvPr id="6" name="Slide Number Placeholder 5"/>
          <p:cNvSpPr>
            <a:spLocks noGrp="1"/>
          </p:cNvSpPr>
          <p:nvPr>
            <p:ph type="sldNum" sz="quarter" idx="12"/>
          </p:nvPr>
        </p:nvSpPr>
        <p:spPr/>
        <p:txBody>
          <a:bodyPr/>
          <a:lstStyle/>
          <a:p>
            <a:fld id="{DE534768-B4B7-C84F-B015-AC2290ADC8EF}" type="slidenum">
              <a:rPr lang="en-US" smtClean="0"/>
              <a:t>‹#›</a:t>
            </a:fld>
            <a:endParaRPr lang="en-US" dirty="0"/>
          </a:p>
        </p:txBody>
      </p:sp>
    </p:spTree>
    <p:extLst>
      <p:ext uri="{BB962C8B-B14F-4D97-AF65-F5344CB8AC3E}">
        <p14:creationId xmlns:p14="http://schemas.microsoft.com/office/powerpoint/2010/main" val="1755667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61321" y="11626859"/>
            <a:ext cx="17876520" cy="6000747"/>
          </a:xfrm>
        </p:spPr>
        <p:txBody>
          <a:bodyPr anchor="b"/>
          <a:lstStyle>
            <a:lvl1pPr marL="0" indent="0">
              <a:buNone/>
              <a:defRPr sz="6100">
                <a:solidFill>
                  <a:schemeClr val="tx1">
                    <a:tint val="75000"/>
                  </a:schemeClr>
                </a:solidFill>
              </a:defRPr>
            </a:lvl1pPr>
            <a:lvl2pPr marL="1383819" indent="0">
              <a:buNone/>
              <a:defRPr sz="5500">
                <a:solidFill>
                  <a:schemeClr val="tx1">
                    <a:tint val="75000"/>
                  </a:schemeClr>
                </a:solidFill>
              </a:defRPr>
            </a:lvl2pPr>
            <a:lvl3pPr marL="2767643" indent="0">
              <a:buNone/>
              <a:defRPr sz="4800">
                <a:solidFill>
                  <a:schemeClr val="tx1">
                    <a:tint val="75000"/>
                  </a:schemeClr>
                </a:solidFill>
              </a:defRPr>
            </a:lvl3pPr>
            <a:lvl4pPr marL="4151462" indent="0">
              <a:buNone/>
              <a:defRPr sz="4200">
                <a:solidFill>
                  <a:schemeClr val="tx1">
                    <a:tint val="75000"/>
                  </a:schemeClr>
                </a:solidFill>
              </a:defRPr>
            </a:lvl4pPr>
            <a:lvl5pPr marL="5535286" indent="0">
              <a:buNone/>
              <a:defRPr sz="4200">
                <a:solidFill>
                  <a:schemeClr val="tx1">
                    <a:tint val="75000"/>
                  </a:schemeClr>
                </a:solidFill>
              </a:defRPr>
            </a:lvl5pPr>
            <a:lvl6pPr marL="6919105" indent="0">
              <a:buNone/>
              <a:defRPr sz="4200">
                <a:solidFill>
                  <a:schemeClr val="tx1">
                    <a:tint val="75000"/>
                  </a:schemeClr>
                </a:solidFill>
              </a:defRPr>
            </a:lvl6pPr>
            <a:lvl7pPr marL="8302930" indent="0">
              <a:buNone/>
              <a:defRPr sz="4200">
                <a:solidFill>
                  <a:schemeClr val="tx1">
                    <a:tint val="75000"/>
                  </a:schemeClr>
                </a:solidFill>
              </a:defRPr>
            </a:lvl7pPr>
            <a:lvl8pPr marL="9686748" indent="0">
              <a:buNone/>
              <a:defRPr sz="4200">
                <a:solidFill>
                  <a:schemeClr val="tx1">
                    <a:tint val="75000"/>
                  </a:schemeClr>
                </a:solidFill>
              </a:defRPr>
            </a:lvl8pPr>
            <a:lvl9pPr marL="11070573" indent="0">
              <a:buNone/>
              <a:defRPr sz="4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51560" y="25425407"/>
            <a:ext cx="4907280" cy="1460499"/>
          </a:xfrm>
          <a:prstGeom prst="rect">
            <a:avLst/>
          </a:prstGeom>
        </p:spPr>
        <p:txBody>
          <a:bodyPr lIns="91385" tIns="45694" rIns="91385" bIns="45694"/>
          <a:lstStyle/>
          <a:p>
            <a:fld id="{63873D1C-FED8-D14E-A1B2-AE423CA3D382}" type="datetimeFigureOut">
              <a:rPr lang="en-US" smtClean="0"/>
              <a:t>11/10/2022</a:t>
            </a:fld>
            <a:endParaRPr lang="en-US" dirty="0"/>
          </a:p>
        </p:txBody>
      </p:sp>
      <p:sp>
        <p:nvSpPr>
          <p:cNvPr id="5" name="Footer Placeholder 4"/>
          <p:cNvSpPr>
            <a:spLocks noGrp="1"/>
          </p:cNvSpPr>
          <p:nvPr>
            <p:ph type="ftr" sz="quarter" idx="11"/>
          </p:nvPr>
        </p:nvSpPr>
        <p:spPr>
          <a:xfrm>
            <a:off x="1051560" y="26426637"/>
            <a:ext cx="14020800" cy="1005360"/>
          </a:xfrm>
          <a:prstGeom prst="rect">
            <a:avLst/>
          </a:prstGeom>
        </p:spPr>
        <p:txBody>
          <a:bodyPr lIns="91385" tIns="45694" rIns="91385" bIns="45694"/>
          <a:lstStyle/>
          <a:p>
            <a:endParaRPr lang="en-US" dirty="0"/>
          </a:p>
        </p:txBody>
      </p:sp>
      <p:sp>
        <p:nvSpPr>
          <p:cNvPr id="6" name="Slide Number Placeholder 5"/>
          <p:cNvSpPr>
            <a:spLocks noGrp="1"/>
          </p:cNvSpPr>
          <p:nvPr>
            <p:ph type="sldNum" sz="quarter" idx="12"/>
          </p:nvPr>
        </p:nvSpPr>
        <p:spPr/>
        <p:txBody>
          <a:bodyPr/>
          <a:lstStyle/>
          <a:p>
            <a:fld id="{DE534768-B4B7-C84F-B015-AC2290ADC8EF}" type="slidenum">
              <a:rPr lang="en-US" smtClean="0"/>
              <a:t>‹#›</a:t>
            </a:fld>
            <a:endParaRPr lang="en-US" dirty="0"/>
          </a:p>
        </p:txBody>
      </p:sp>
    </p:spTree>
    <p:extLst>
      <p:ext uri="{BB962C8B-B14F-4D97-AF65-F5344CB8AC3E}">
        <p14:creationId xmlns:p14="http://schemas.microsoft.com/office/powerpoint/2010/main" val="3169900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417128" y="25603205"/>
            <a:ext cx="21593492" cy="72415401"/>
          </a:xfrm>
        </p:spPr>
        <p:txBody>
          <a:bodyPr/>
          <a:lstStyle>
            <a:lvl1pPr>
              <a:defRPr sz="8500"/>
            </a:lvl1pPr>
            <a:lvl2pPr>
              <a:defRPr sz="7300"/>
            </a:lvl2pPr>
            <a:lvl3pPr>
              <a:defRPr sz="6100"/>
            </a:lvl3pPr>
            <a:lvl4pPr>
              <a:defRPr sz="5500"/>
            </a:lvl4pPr>
            <a:lvl5pPr>
              <a:defRPr sz="5500"/>
            </a:lvl5pPr>
            <a:lvl6pPr>
              <a:defRPr sz="5500"/>
            </a:lvl6pPr>
            <a:lvl7pPr>
              <a:defRPr sz="5500"/>
            </a:lvl7pPr>
            <a:lvl8pPr>
              <a:defRPr sz="5500"/>
            </a:lvl8pPr>
            <a:lvl9pPr>
              <a:defRPr sz="5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4361143" y="25603205"/>
            <a:ext cx="21593492" cy="72415401"/>
          </a:xfrm>
        </p:spPr>
        <p:txBody>
          <a:bodyPr/>
          <a:lstStyle>
            <a:lvl1pPr>
              <a:defRPr sz="8500"/>
            </a:lvl1pPr>
            <a:lvl2pPr>
              <a:defRPr sz="7300"/>
            </a:lvl2pPr>
            <a:lvl3pPr>
              <a:defRPr sz="6100"/>
            </a:lvl3pPr>
            <a:lvl4pPr>
              <a:defRPr sz="5500"/>
            </a:lvl4pPr>
            <a:lvl5pPr>
              <a:defRPr sz="5500"/>
            </a:lvl5pPr>
            <a:lvl6pPr>
              <a:defRPr sz="5500"/>
            </a:lvl6pPr>
            <a:lvl7pPr>
              <a:defRPr sz="5500"/>
            </a:lvl7pPr>
            <a:lvl8pPr>
              <a:defRPr sz="5500"/>
            </a:lvl8pPr>
            <a:lvl9pPr>
              <a:defRPr sz="5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51560" y="25425407"/>
            <a:ext cx="4907280" cy="1460499"/>
          </a:xfrm>
          <a:prstGeom prst="rect">
            <a:avLst/>
          </a:prstGeom>
        </p:spPr>
        <p:txBody>
          <a:bodyPr lIns="91385" tIns="45694" rIns="91385" bIns="45694"/>
          <a:lstStyle/>
          <a:p>
            <a:fld id="{63873D1C-FED8-D14E-A1B2-AE423CA3D382}" type="datetimeFigureOut">
              <a:rPr lang="en-US" smtClean="0"/>
              <a:t>11/10/2022</a:t>
            </a:fld>
            <a:endParaRPr lang="en-US" dirty="0"/>
          </a:p>
        </p:txBody>
      </p:sp>
      <p:sp>
        <p:nvSpPr>
          <p:cNvPr id="6" name="Footer Placeholder 5"/>
          <p:cNvSpPr>
            <a:spLocks noGrp="1"/>
          </p:cNvSpPr>
          <p:nvPr>
            <p:ph type="ftr" sz="quarter" idx="11"/>
          </p:nvPr>
        </p:nvSpPr>
        <p:spPr>
          <a:xfrm>
            <a:off x="1051560" y="26426637"/>
            <a:ext cx="14020800" cy="1005360"/>
          </a:xfrm>
          <a:prstGeom prst="rect">
            <a:avLst/>
          </a:prstGeom>
        </p:spPr>
        <p:txBody>
          <a:bodyPr lIns="91385" tIns="45694" rIns="91385" bIns="45694"/>
          <a:lstStyle/>
          <a:p>
            <a:endParaRPr lang="en-US" dirty="0"/>
          </a:p>
        </p:txBody>
      </p:sp>
      <p:sp>
        <p:nvSpPr>
          <p:cNvPr id="7" name="Slide Number Placeholder 6"/>
          <p:cNvSpPr>
            <a:spLocks noGrp="1"/>
          </p:cNvSpPr>
          <p:nvPr>
            <p:ph type="sldNum" sz="quarter" idx="12"/>
          </p:nvPr>
        </p:nvSpPr>
        <p:spPr/>
        <p:txBody>
          <a:bodyPr/>
          <a:lstStyle/>
          <a:p>
            <a:fld id="{DE534768-B4B7-C84F-B015-AC2290ADC8EF}" type="slidenum">
              <a:rPr lang="en-US" smtClean="0"/>
              <a:t>‹#›</a:t>
            </a:fld>
            <a:endParaRPr lang="en-US" dirty="0"/>
          </a:p>
        </p:txBody>
      </p:sp>
    </p:spTree>
    <p:extLst>
      <p:ext uri="{BB962C8B-B14F-4D97-AF65-F5344CB8AC3E}">
        <p14:creationId xmlns:p14="http://schemas.microsoft.com/office/powerpoint/2010/main" val="1338069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51560" y="1098552"/>
            <a:ext cx="18928080" cy="4572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51565" y="6140451"/>
            <a:ext cx="9292432" cy="2559048"/>
          </a:xfrm>
        </p:spPr>
        <p:txBody>
          <a:bodyPr anchor="b"/>
          <a:lstStyle>
            <a:lvl1pPr marL="0" indent="0">
              <a:buNone/>
              <a:defRPr sz="7300" b="1"/>
            </a:lvl1pPr>
            <a:lvl2pPr marL="1383819" indent="0">
              <a:buNone/>
              <a:defRPr sz="6100" b="1"/>
            </a:lvl2pPr>
            <a:lvl3pPr marL="2767643" indent="0">
              <a:buNone/>
              <a:defRPr sz="5500" b="1"/>
            </a:lvl3pPr>
            <a:lvl4pPr marL="4151462" indent="0">
              <a:buNone/>
              <a:defRPr sz="4800" b="1"/>
            </a:lvl4pPr>
            <a:lvl5pPr marL="5535286" indent="0">
              <a:buNone/>
              <a:defRPr sz="4800" b="1"/>
            </a:lvl5pPr>
            <a:lvl6pPr marL="6919105" indent="0">
              <a:buNone/>
              <a:defRPr sz="4800" b="1"/>
            </a:lvl6pPr>
            <a:lvl7pPr marL="8302930" indent="0">
              <a:buNone/>
              <a:defRPr sz="4800" b="1"/>
            </a:lvl7pPr>
            <a:lvl8pPr marL="9686748" indent="0">
              <a:buNone/>
              <a:defRPr sz="4800" b="1"/>
            </a:lvl8pPr>
            <a:lvl9pPr marL="11070573" indent="0">
              <a:buNone/>
              <a:defRPr sz="4800" b="1"/>
            </a:lvl9pPr>
          </a:lstStyle>
          <a:p>
            <a:pPr lvl="0"/>
            <a:r>
              <a:rPr lang="en-US"/>
              <a:t>Click to edit Master text styles</a:t>
            </a:r>
          </a:p>
        </p:txBody>
      </p:sp>
      <p:sp>
        <p:nvSpPr>
          <p:cNvPr id="4" name="Content Placeholder 3"/>
          <p:cNvSpPr>
            <a:spLocks noGrp="1"/>
          </p:cNvSpPr>
          <p:nvPr>
            <p:ph sz="half" idx="2"/>
          </p:nvPr>
        </p:nvSpPr>
        <p:spPr>
          <a:xfrm>
            <a:off x="1051565" y="8699499"/>
            <a:ext cx="9292432" cy="15805152"/>
          </a:xfrm>
        </p:spPr>
        <p:txBody>
          <a:bodyPr/>
          <a:lstStyle>
            <a:lvl1pPr>
              <a:defRPr sz="7300"/>
            </a:lvl1pPr>
            <a:lvl2pPr>
              <a:defRPr sz="6100"/>
            </a:lvl2pPr>
            <a:lvl3pPr>
              <a:defRPr sz="5500"/>
            </a:lvl3pPr>
            <a:lvl4pPr>
              <a:defRPr sz="4800"/>
            </a:lvl4pPr>
            <a:lvl5pPr>
              <a:defRPr sz="4800"/>
            </a:lvl5pPr>
            <a:lvl6pPr>
              <a:defRPr sz="4800"/>
            </a:lvl6pPr>
            <a:lvl7pPr>
              <a:defRPr sz="4800"/>
            </a:lvl7pPr>
            <a:lvl8pPr>
              <a:defRPr sz="4800"/>
            </a:lvl8pPr>
            <a:lvl9pPr>
              <a:defRPr sz="4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83563" y="6140451"/>
            <a:ext cx="9296082" cy="2559048"/>
          </a:xfrm>
        </p:spPr>
        <p:txBody>
          <a:bodyPr anchor="b"/>
          <a:lstStyle>
            <a:lvl1pPr marL="0" indent="0">
              <a:buNone/>
              <a:defRPr sz="7300" b="1"/>
            </a:lvl1pPr>
            <a:lvl2pPr marL="1383819" indent="0">
              <a:buNone/>
              <a:defRPr sz="6100" b="1"/>
            </a:lvl2pPr>
            <a:lvl3pPr marL="2767643" indent="0">
              <a:buNone/>
              <a:defRPr sz="5500" b="1"/>
            </a:lvl3pPr>
            <a:lvl4pPr marL="4151462" indent="0">
              <a:buNone/>
              <a:defRPr sz="4800" b="1"/>
            </a:lvl4pPr>
            <a:lvl5pPr marL="5535286" indent="0">
              <a:buNone/>
              <a:defRPr sz="4800" b="1"/>
            </a:lvl5pPr>
            <a:lvl6pPr marL="6919105" indent="0">
              <a:buNone/>
              <a:defRPr sz="4800" b="1"/>
            </a:lvl6pPr>
            <a:lvl7pPr marL="8302930" indent="0">
              <a:buNone/>
              <a:defRPr sz="4800" b="1"/>
            </a:lvl7pPr>
            <a:lvl8pPr marL="9686748" indent="0">
              <a:buNone/>
              <a:defRPr sz="4800" b="1"/>
            </a:lvl8pPr>
            <a:lvl9pPr marL="11070573"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0683563" y="8699499"/>
            <a:ext cx="9296082" cy="15805152"/>
          </a:xfrm>
        </p:spPr>
        <p:txBody>
          <a:bodyPr/>
          <a:lstStyle>
            <a:lvl1pPr>
              <a:defRPr sz="7300"/>
            </a:lvl1pPr>
            <a:lvl2pPr>
              <a:defRPr sz="6100"/>
            </a:lvl2pPr>
            <a:lvl3pPr>
              <a:defRPr sz="5500"/>
            </a:lvl3pPr>
            <a:lvl4pPr>
              <a:defRPr sz="4800"/>
            </a:lvl4pPr>
            <a:lvl5pPr>
              <a:defRPr sz="4800"/>
            </a:lvl5pPr>
            <a:lvl6pPr>
              <a:defRPr sz="4800"/>
            </a:lvl6pPr>
            <a:lvl7pPr>
              <a:defRPr sz="4800"/>
            </a:lvl7pPr>
            <a:lvl8pPr>
              <a:defRPr sz="4800"/>
            </a:lvl8pPr>
            <a:lvl9pPr>
              <a:defRPr sz="4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51560" y="25425407"/>
            <a:ext cx="4907280" cy="1460499"/>
          </a:xfrm>
          <a:prstGeom prst="rect">
            <a:avLst/>
          </a:prstGeom>
        </p:spPr>
        <p:txBody>
          <a:bodyPr lIns="91385" tIns="45694" rIns="91385" bIns="45694"/>
          <a:lstStyle/>
          <a:p>
            <a:fld id="{63873D1C-FED8-D14E-A1B2-AE423CA3D382}" type="datetimeFigureOut">
              <a:rPr lang="en-US" smtClean="0"/>
              <a:t>11/10/2022</a:t>
            </a:fld>
            <a:endParaRPr lang="en-US" dirty="0"/>
          </a:p>
        </p:txBody>
      </p:sp>
      <p:sp>
        <p:nvSpPr>
          <p:cNvPr id="8" name="Footer Placeholder 7"/>
          <p:cNvSpPr>
            <a:spLocks noGrp="1"/>
          </p:cNvSpPr>
          <p:nvPr>
            <p:ph type="ftr" sz="quarter" idx="11"/>
          </p:nvPr>
        </p:nvSpPr>
        <p:spPr>
          <a:xfrm>
            <a:off x="1051560" y="26426637"/>
            <a:ext cx="14020800" cy="1005360"/>
          </a:xfrm>
          <a:prstGeom prst="rect">
            <a:avLst/>
          </a:prstGeom>
        </p:spPr>
        <p:txBody>
          <a:bodyPr lIns="91385" tIns="45694" rIns="91385" bIns="45694"/>
          <a:lstStyle/>
          <a:p>
            <a:endParaRPr lang="en-US" dirty="0"/>
          </a:p>
        </p:txBody>
      </p:sp>
      <p:sp>
        <p:nvSpPr>
          <p:cNvPr id="9" name="Slide Number Placeholder 8"/>
          <p:cNvSpPr>
            <a:spLocks noGrp="1"/>
          </p:cNvSpPr>
          <p:nvPr>
            <p:ph type="sldNum" sz="quarter" idx="12"/>
          </p:nvPr>
        </p:nvSpPr>
        <p:spPr/>
        <p:txBody>
          <a:bodyPr/>
          <a:lstStyle/>
          <a:p>
            <a:fld id="{DE534768-B4B7-C84F-B015-AC2290ADC8EF}" type="slidenum">
              <a:rPr lang="en-US" smtClean="0"/>
              <a:t>‹#›</a:t>
            </a:fld>
            <a:endParaRPr lang="en-US" dirty="0"/>
          </a:p>
        </p:txBody>
      </p:sp>
    </p:spTree>
    <p:extLst>
      <p:ext uri="{BB962C8B-B14F-4D97-AF65-F5344CB8AC3E}">
        <p14:creationId xmlns:p14="http://schemas.microsoft.com/office/powerpoint/2010/main" val="1246809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1051560" y="25425407"/>
            <a:ext cx="4907280" cy="1460499"/>
          </a:xfrm>
          <a:prstGeom prst="rect">
            <a:avLst/>
          </a:prstGeom>
        </p:spPr>
        <p:txBody>
          <a:bodyPr lIns="91385" tIns="45694" rIns="91385" bIns="45694"/>
          <a:lstStyle/>
          <a:p>
            <a:fld id="{63873D1C-FED8-D14E-A1B2-AE423CA3D382}" type="datetimeFigureOut">
              <a:rPr lang="en-US" smtClean="0"/>
              <a:t>11/10/2022</a:t>
            </a:fld>
            <a:endParaRPr lang="en-US" dirty="0"/>
          </a:p>
        </p:txBody>
      </p:sp>
      <p:sp>
        <p:nvSpPr>
          <p:cNvPr id="4" name="Footer Placeholder 3"/>
          <p:cNvSpPr>
            <a:spLocks noGrp="1"/>
          </p:cNvSpPr>
          <p:nvPr>
            <p:ph type="ftr" sz="quarter" idx="11"/>
          </p:nvPr>
        </p:nvSpPr>
        <p:spPr>
          <a:xfrm>
            <a:off x="1051560" y="26426637"/>
            <a:ext cx="14020800" cy="1005360"/>
          </a:xfrm>
          <a:prstGeom prst="rect">
            <a:avLst/>
          </a:prstGeom>
        </p:spPr>
        <p:txBody>
          <a:bodyPr lIns="91385" tIns="45694" rIns="91385" bIns="45694"/>
          <a:lstStyle/>
          <a:p>
            <a:endParaRPr lang="en-US" dirty="0"/>
          </a:p>
        </p:txBody>
      </p:sp>
      <p:sp>
        <p:nvSpPr>
          <p:cNvPr id="5" name="Slide Number Placeholder 4"/>
          <p:cNvSpPr>
            <a:spLocks noGrp="1"/>
          </p:cNvSpPr>
          <p:nvPr>
            <p:ph type="sldNum" sz="quarter" idx="12"/>
          </p:nvPr>
        </p:nvSpPr>
        <p:spPr/>
        <p:txBody>
          <a:bodyPr/>
          <a:lstStyle/>
          <a:p>
            <a:fld id="{DE534768-B4B7-C84F-B015-AC2290ADC8EF}" type="slidenum">
              <a:rPr lang="en-US" smtClean="0"/>
              <a:t>‹#›</a:t>
            </a:fld>
            <a:endParaRPr lang="en-US" dirty="0"/>
          </a:p>
        </p:txBody>
      </p:sp>
    </p:spTree>
    <p:extLst>
      <p:ext uri="{BB962C8B-B14F-4D97-AF65-F5344CB8AC3E}">
        <p14:creationId xmlns:p14="http://schemas.microsoft.com/office/powerpoint/2010/main" val="2444366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51560" y="25425407"/>
            <a:ext cx="4907280" cy="1460499"/>
          </a:xfrm>
          <a:prstGeom prst="rect">
            <a:avLst/>
          </a:prstGeom>
        </p:spPr>
        <p:txBody>
          <a:bodyPr lIns="91385" tIns="45694" rIns="91385" bIns="45694"/>
          <a:lstStyle/>
          <a:p>
            <a:fld id="{63873D1C-FED8-D14E-A1B2-AE423CA3D382}" type="datetimeFigureOut">
              <a:rPr lang="en-US" smtClean="0"/>
              <a:t>11/10/2022</a:t>
            </a:fld>
            <a:endParaRPr lang="en-US" dirty="0"/>
          </a:p>
        </p:txBody>
      </p:sp>
      <p:sp>
        <p:nvSpPr>
          <p:cNvPr id="3" name="Footer Placeholder 2"/>
          <p:cNvSpPr>
            <a:spLocks noGrp="1"/>
          </p:cNvSpPr>
          <p:nvPr>
            <p:ph type="ftr" sz="quarter" idx="11"/>
          </p:nvPr>
        </p:nvSpPr>
        <p:spPr>
          <a:xfrm>
            <a:off x="1051560" y="26426637"/>
            <a:ext cx="14020800" cy="1005360"/>
          </a:xfrm>
          <a:prstGeom prst="rect">
            <a:avLst/>
          </a:prstGeom>
        </p:spPr>
        <p:txBody>
          <a:bodyPr lIns="91385" tIns="45694" rIns="91385" bIns="45694"/>
          <a:lstStyle/>
          <a:p>
            <a:endParaRPr lang="en-US" dirty="0"/>
          </a:p>
        </p:txBody>
      </p:sp>
      <p:sp>
        <p:nvSpPr>
          <p:cNvPr id="4" name="Slide Number Placeholder 3"/>
          <p:cNvSpPr>
            <a:spLocks noGrp="1"/>
          </p:cNvSpPr>
          <p:nvPr>
            <p:ph type="sldNum" sz="quarter" idx="12"/>
          </p:nvPr>
        </p:nvSpPr>
        <p:spPr/>
        <p:txBody>
          <a:bodyPr/>
          <a:lstStyle/>
          <a:p>
            <a:fld id="{DE534768-B4B7-C84F-B015-AC2290ADC8EF}" type="slidenum">
              <a:rPr lang="en-US" smtClean="0"/>
              <a:t>‹#›</a:t>
            </a:fld>
            <a:endParaRPr lang="en-US" dirty="0"/>
          </a:p>
        </p:txBody>
      </p:sp>
    </p:spTree>
    <p:extLst>
      <p:ext uri="{BB962C8B-B14F-4D97-AF65-F5344CB8AC3E}">
        <p14:creationId xmlns:p14="http://schemas.microsoft.com/office/powerpoint/2010/main" val="2401487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51564" y="1092201"/>
            <a:ext cx="6919121" cy="4648200"/>
          </a:xfrm>
        </p:spPr>
        <p:txBody>
          <a:bodyPr anchor="b"/>
          <a:lstStyle>
            <a:lvl1pPr algn="l">
              <a:defRPr sz="6100" b="1"/>
            </a:lvl1pPr>
          </a:lstStyle>
          <a:p>
            <a:r>
              <a:rPr lang="en-US"/>
              <a:t>Click to edit Master title style</a:t>
            </a:r>
          </a:p>
        </p:txBody>
      </p:sp>
      <p:sp>
        <p:nvSpPr>
          <p:cNvPr id="3" name="Content Placeholder 2"/>
          <p:cNvSpPr>
            <a:spLocks noGrp="1"/>
          </p:cNvSpPr>
          <p:nvPr>
            <p:ph idx="1"/>
          </p:nvPr>
        </p:nvSpPr>
        <p:spPr>
          <a:xfrm>
            <a:off x="8222618" y="1092206"/>
            <a:ext cx="11757027" cy="23412453"/>
          </a:xfrm>
        </p:spPr>
        <p:txBody>
          <a:bodyPr/>
          <a:lstStyle>
            <a:lvl1pPr>
              <a:defRPr sz="9700"/>
            </a:lvl1pPr>
            <a:lvl2pPr>
              <a:defRPr sz="8500"/>
            </a:lvl2pPr>
            <a:lvl3pPr>
              <a:defRPr sz="7300"/>
            </a:lvl3pPr>
            <a:lvl4pPr>
              <a:defRPr sz="6100"/>
            </a:lvl4pPr>
            <a:lvl5pPr>
              <a:defRPr sz="6100"/>
            </a:lvl5pPr>
            <a:lvl6pPr>
              <a:defRPr sz="6100"/>
            </a:lvl6pPr>
            <a:lvl7pPr>
              <a:defRPr sz="6100"/>
            </a:lvl7pPr>
            <a:lvl8pPr>
              <a:defRPr sz="6100"/>
            </a:lvl8pPr>
            <a:lvl9pPr>
              <a:defRPr sz="6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51564" y="5740406"/>
            <a:ext cx="6919121" cy="18764253"/>
          </a:xfrm>
        </p:spPr>
        <p:txBody>
          <a:bodyPr/>
          <a:lstStyle>
            <a:lvl1pPr marL="0" indent="0">
              <a:buNone/>
              <a:defRPr sz="4200"/>
            </a:lvl1pPr>
            <a:lvl2pPr marL="1383819" indent="0">
              <a:buNone/>
              <a:defRPr sz="3600"/>
            </a:lvl2pPr>
            <a:lvl3pPr marL="2767643" indent="0">
              <a:buNone/>
              <a:defRPr sz="3000"/>
            </a:lvl3pPr>
            <a:lvl4pPr marL="4151462" indent="0">
              <a:buNone/>
              <a:defRPr sz="2700"/>
            </a:lvl4pPr>
            <a:lvl5pPr marL="5535286" indent="0">
              <a:buNone/>
              <a:defRPr sz="2700"/>
            </a:lvl5pPr>
            <a:lvl6pPr marL="6919105" indent="0">
              <a:buNone/>
              <a:defRPr sz="2700"/>
            </a:lvl6pPr>
            <a:lvl7pPr marL="8302930" indent="0">
              <a:buNone/>
              <a:defRPr sz="2700"/>
            </a:lvl7pPr>
            <a:lvl8pPr marL="9686748" indent="0">
              <a:buNone/>
              <a:defRPr sz="2700"/>
            </a:lvl8pPr>
            <a:lvl9pPr marL="11070573" indent="0">
              <a:buNone/>
              <a:defRPr sz="2700"/>
            </a:lvl9pPr>
          </a:lstStyle>
          <a:p>
            <a:pPr lvl="0"/>
            <a:r>
              <a:rPr lang="en-US"/>
              <a:t>Click to edit Master text styles</a:t>
            </a:r>
          </a:p>
        </p:txBody>
      </p:sp>
      <p:sp>
        <p:nvSpPr>
          <p:cNvPr id="5" name="Date Placeholder 4"/>
          <p:cNvSpPr>
            <a:spLocks noGrp="1"/>
          </p:cNvSpPr>
          <p:nvPr>
            <p:ph type="dt" sz="half" idx="10"/>
          </p:nvPr>
        </p:nvSpPr>
        <p:spPr>
          <a:xfrm>
            <a:off x="1051560" y="25425407"/>
            <a:ext cx="4907280" cy="1460499"/>
          </a:xfrm>
          <a:prstGeom prst="rect">
            <a:avLst/>
          </a:prstGeom>
        </p:spPr>
        <p:txBody>
          <a:bodyPr lIns="91385" tIns="45694" rIns="91385" bIns="45694"/>
          <a:lstStyle/>
          <a:p>
            <a:fld id="{63873D1C-FED8-D14E-A1B2-AE423CA3D382}" type="datetimeFigureOut">
              <a:rPr lang="en-US" smtClean="0"/>
              <a:t>11/10/2022</a:t>
            </a:fld>
            <a:endParaRPr lang="en-US" dirty="0"/>
          </a:p>
        </p:txBody>
      </p:sp>
      <p:sp>
        <p:nvSpPr>
          <p:cNvPr id="6" name="Footer Placeholder 5"/>
          <p:cNvSpPr>
            <a:spLocks noGrp="1"/>
          </p:cNvSpPr>
          <p:nvPr>
            <p:ph type="ftr" sz="quarter" idx="11"/>
          </p:nvPr>
        </p:nvSpPr>
        <p:spPr>
          <a:xfrm>
            <a:off x="1051560" y="26426637"/>
            <a:ext cx="14020800" cy="1005360"/>
          </a:xfrm>
          <a:prstGeom prst="rect">
            <a:avLst/>
          </a:prstGeom>
        </p:spPr>
        <p:txBody>
          <a:bodyPr lIns="91385" tIns="45694" rIns="91385" bIns="45694"/>
          <a:lstStyle/>
          <a:p>
            <a:endParaRPr lang="en-US" dirty="0"/>
          </a:p>
        </p:txBody>
      </p:sp>
      <p:sp>
        <p:nvSpPr>
          <p:cNvPr id="7" name="Slide Number Placeholder 6"/>
          <p:cNvSpPr>
            <a:spLocks noGrp="1"/>
          </p:cNvSpPr>
          <p:nvPr>
            <p:ph type="sldNum" sz="quarter" idx="12"/>
          </p:nvPr>
        </p:nvSpPr>
        <p:spPr/>
        <p:txBody>
          <a:bodyPr/>
          <a:lstStyle/>
          <a:p>
            <a:fld id="{DE534768-B4B7-C84F-B015-AC2290ADC8EF}" type="slidenum">
              <a:rPr lang="en-US" smtClean="0"/>
              <a:t>‹#›</a:t>
            </a:fld>
            <a:endParaRPr lang="en-US" dirty="0"/>
          </a:p>
        </p:txBody>
      </p:sp>
    </p:spTree>
    <p:extLst>
      <p:ext uri="{BB962C8B-B14F-4D97-AF65-F5344CB8AC3E}">
        <p14:creationId xmlns:p14="http://schemas.microsoft.com/office/powerpoint/2010/main" val="2730545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22262" y="19202405"/>
            <a:ext cx="12618720" cy="2266953"/>
          </a:xfrm>
        </p:spPr>
        <p:txBody>
          <a:bodyPr anchor="b"/>
          <a:lstStyle>
            <a:lvl1pPr algn="l">
              <a:defRPr sz="6100" b="1"/>
            </a:lvl1pPr>
          </a:lstStyle>
          <a:p>
            <a:r>
              <a:rPr lang="en-US"/>
              <a:t>Click to edit Master title style</a:t>
            </a:r>
          </a:p>
        </p:txBody>
      </p:sp>
      <p:sp>
        <p:nvSpPr>
          <p:cNvPr id="3" name="Picture Placeholder 2"/>
          <p:cNvSpPr>
            <a:spLocks noGrp="1"/>
          </p:cNvSpPr>
          <p:nvPr>
            <p:ph type="pic" idx="1"/>
          </p:nvPr>
        </p:nvSpPr>
        <p:spPr>
          <a:xfrm>
            <a:off x="4122262" y="2451099"/>
            <a:ext cx="12618720" cy="16459200"/>
          </a:xfrm>
        </p:spPr>
        <p:txBody>
          <a:bodyPr/>
          <a:lstStyle>
            <a:lvl1pPr marL="0" indent="0">
              <a:buNone/>
              <a:defRPr sz="9700"/>
            </a:lvl1pPr>
            <a:lvl2pPr marL="1383819" indent="0">
              <a:buNone/>
              <a:defRPr sz="8500"/>
            </a:lvl2pPr>
            <a:lvl3pPr marL="2767643" indent="0">
              <a:buNone/>
              <a:defRPr sz="7300"/>
            </a:lvl3pPr>
            <a:lvl4pPr marL="4151462" indent="0">
              <a:buNone/>
              <a:defRPr sz="6100"/>
            </a:lvl4pPr>
            <a:lvl5pPr marL="5535286" indent="0">
              <a:buNone/>
              <a:defRPr sz="6100"/>
            </a:lvl5pPr>
            <a:lvl6pPr marL="6919105" indent="0">
              <a:buNone/>
              <a:defRPr sz="6100"/>
            </a:lvl6pPr>
            <a:lvl7pPr marL="8302930" indent="0">
              <a:buNone/>
              <a:defRPr sz="6100"/>
            </a:lvl7pPr>
            <a:lvl8pPr marL="9686748" indent="0">
              <a:buNone/>
              <a:defRPr sz="6100"/>
            </a:lvl8pPr>
            <a:lvl9pPr marL="11070573" indent="0">
              <a:buNone/>
              <a:defRPr sz="6100"/>
            </a:lvl9pPr>
          </a:lstStyle>
          <a:p>
            <a:endParaRPr lang="en-US" dirty="0"/>
          </a:p>
        </p:txBody>
      </p:sp>
      <p:sp>
        <p:nvSpPr>
          <p:cNvPr id="4" name="Text Placeholder 3"/>
          <p:cNvSpPr>
            <a:spLocks noGrp="1"/>
          </p:cNvSpPr>
          <p:nvPr>
            <p:ph type="body" sz="half" idx="2"/>
          </p:nvPr>
        </p:nvSpPr>
        <p:spPr>
          <a:xfrm>
            <a:off x="4122262" y="21469358"/>
            <a:ext cx="12618720" cy="3219447"/>
          </a:xfrm>
        </p:spPr>
        <p:txBody>
          <a:bodyPr/>
          <a:lstStyle>
            <a:lvl1pPr marL="0" indent="0">
              <a:buNone/>
              <a:defRPr sz="4200"/>
            </a:lvl1pPr>
            <a:lvl2pPr marL="1383819" indent="0">
              <a:buNone/>
              <a:defRPr sz="3600"/>
            </a:lvl2pPr>
            <a:lvl3pPr marL="2767643" indent="0">
              <a:buNone/>
              <a:defRPr sz="3000"/>
            </a:lvl3pPr>
            <a:lvl4pPr marL="4151462" indent="0">
              <a:buNone/>
              <a:defRPr sz="2700"/>
            </a:lvl4pPr>
            <a:lvl5pPr marL="5535286" indent="0">
              <a:buNone/>
              <a:defRPr sz="2700"/>
            </a:lvl5pPr>
            <a:lvl6pPr marL="6919105" indent="0">
              <a:buNone/>
              <a:defRPr sz="2700"/>
            </a:lvl6pPr>
            <a:lvl7pPr marL="8302930" indent="0">
              <a:buNone/>
              <a:defRPr sz="2700"/>
            </a:lvl7pPr>
            <a:lvl8pPr marL="9686748" indent="0">
              <a:buNone/>
              <a:defRPr sz="2700"/>
            </a:lvl8pPr>
            <a:lvl9pPr marL="11070573" indent="0">
              <a:buNone/>
              <a:defRPr sz="2700"/>
            </a:lvl9pPr>
          </a:lstStyle>
          <a:p>
            <a:pPr lvl="0"/>
            <a:r>
              <a:rPr lang="en-US"/>
              <a:t>Click to edit Master text styles</a:t>
            </a:r>
          </a:p>
        </p:txBody>
      </p:sp>
      <p:sp>
        <p:nvSpPr>
          <p:cNvPr id="5" name="Date Placeholder 4"/>
          <p:cNvSpPr>
            <a:spLocks noGrp="1"/>
          </p:cNvSpPr>
          <p:nvPr>
            <p:ph type="dt" sz="half" idx="10"/>
          </p:nvPr>
        </p:nvSpPr>
        <p:spPr>
          <a:xfrm>
            <a:off x="1051560" y="25425407"/>
            <a:ext cx="4907280" cy="1460499"/>
          </a:xfrm>
          <a:prstGeom prst="rect">
            <a:avLst/>
          </a:prstGeom>
        </p:spPr>
        <p:txBody>
          <a:bodyPr lIns="91385" tIns="45694" rIns="91385" bIns="45694"/>
          <a:lstStyle/>
          <a:p>
            <a:fld id="{63873D1C-FED8-D14E-A1B2-AE423CA3D382}" type="datetimeFigureOut">
              <a:rPr lang="en-US" smtClean="0"/>
              <a:t>11/10/2022</a:t>
            </a:fld>
            <a:endParaRPr lang="en-US" dirty="0"/>
          </a:p>
        </p:txBody>
      </p:sp>
      <p:sp>
        <p:nvSpPr>
          <p:cNvPr id="6" name="Footer Placeholder 5"/>
          <p:cNvSpPr>
            <a:spLocks noGrp="1"/>
          </p:cNvSpPr>
          <p:nvPr>
            <p:ph type="ftr" sz="quarter" idx="11"/>
          </p:nvPr>
        </p:nvSpPr>
        <p:spPr>
          <a:xfrm>
            <a:off x="1051560" y="26426637"/>
            <a:ext cx="14020800" cy="1005360"/>
          </a:xfrm>
          <a:prstGeom prst="rect">
            <a:avLst/>
          </a:prstGeom>
        </p:spPr>
        <p:txBody>
          <a:bodyPr lIns="91385" tIns="45694" rIns="91385" bIns="45694"/>
          <a:lstStyle/>
          <a:p>
            <a:endParaRPr lang="en-US" dirty="0"/>
          </a:p>
        </p:txBody>
      </p:sp>
      <p:sp>
        <p:nvSpPr>
          <p:cNvPr id="7" name="Slide Number Placeholder 6"/>
          <p:cNvSpPr>
            <a:spLocks noGrp="1"/>
          </p:cNvSpPr>
          <p:nvPr>
            <p:ph type="sldNum" sz="quarter" idx="12"/>
          </p:nvPr>
        </p:nvSpPr>
        <p:spPr/>
        <p:txBody>
          <a:bodyPr/>
          <a:lstStyle/>
          <a:p>
            <a:fld id="{DE534768-B4B7-C84F-B015-AC2290ADC8EF}" type="slidenum">
              <a:rPr lang="en-US" smtClean="0"/>
              <a:t>‹#›</a:t>
            </a:fld>
            <a:endParaRPr lang="en-US" dirty="0"/>
          </a:p>
        </p:txBody>
      </p:sp>
    </p:spTree>
    <p:extLst>
      <p:ext uri="{BB962C8B-B14F-4D97-AF65-F5344CB8AC3E}">
        <p14:creationId xmlns:p14="http://schemas.microsoft.com/office/powerpoint/2010/main" val="2809615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51560" y="1975492"/>
            <a:ext cx="18928080" cy="4436279"/>
          </a:xfrm>
          <a:prstGeom prst="rect">
            <a:avLst/>
          </a:prstGeom>
        </p:spPr>
        <p:txBody>
          <a:bodyPr vert="horz" lIns="0" tIns="0" rIns="0" bIns="0" rtlCol="0" anchor="t" anchorCtr="0">
            <a:noAutofit/>
          </a:bodyPr>
          <a:lstStyle/>
          <a:p>
            <a:r>
              <a:rPr lang="en-US"/>
              <a:t>Click to edit Master </a:t>
            </a:r>
            <a:br>
              <a:rPr lang="en-US"/>
            </a:br>
            <a:r>
              <a:rPr lang="en-US"/>
              <a:t>title style</a:t>
            </a:r>
          </a:p>
        </p:txBody>
      </p:sp>
      <p:sp>
        <p:nvSpPr>
          <p:cNvPr id="3" name="Text Placeholder 2"/>
          <p:cNvSpPr>
            <a:spLocks noGrp="1"/>
          </p:cNvSpPr>
          <p:nvPr>
            <p:ph type="body" idx="1"/>
          </p:nvPr>
        </p:nvSpPr>
        <p:spPr>
          <a:xfrm>
            <a:off x="1051560" y="6845418"/>
            <a:ext cx="18928080" cy="17659236"/>
          </a:xfrm>
          <a:prstGeom prst="rect">
            <a:avLst/>
          </a:prstGeom>
        </p:spPr>
        <p:txBody>
          <a:bodyPr vert="horz" lIns="276763" tIns="138384" rIns="276763" bIns="138384" numCol="2" spcCol="91386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6570954" y="26426640"/>
            <a:ext cx="3408686" cy="1005360"/>
          </a:xfrm>
          <a:prstGeom prst="rect">
            <a:avLst/>
          </a:prstGeom>
        </p:spPr>
        <p:txBody>
          <a:bodyPr vert="horz" lIns="0" tIns="0" rIns="0" bIns="0" rtlCol="0" anchor="t" anchorCtr="0"/>
          <a:lstStyle>
            <a:lvl1pPr algn="r">
              <a:defRPr sz="3600">
                <a:solidFill>
                  <a:schemeClr val="tx1">
                    <a:tint val="75000"/>
                  </a:schemeClr>
                </a:solidFill>
              </a:defRPr>
            </a:lvl1pPr>
          </a:lstStyle>
          <a:p>
            <a:fld id="{DE534768-B4B7-C84F-B015-AC2290ADC8EF}" type="slidenum">
              <a:rPr lang="en-US" smtClean="0"/>
              <a:pPr/>
              <a:t>‹#›</a:t>
            </a:fld>
            <a:endParaRPr lang="en-US" dirty="0"/>
          </a:p>
        </p:txBody>
      </p:sp>
    </p:spTree>
    <p:extLst>
      <p:ext uri="{BB962C8B-B14F-4D97-AF65-F5344CB8AC3E}">
        <p14:creationId xmlns:p14="http://schemas.microsoft.com/office/powerpoint/2010/main" val="15420314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83819" rtl="0" eaLnBrk="1" latinLnBrk="0" hangingPunct="1">
        <a:lnSpc>
          <a:spcPct val="100000"/>
        </a:lnSpc>
        <a:spcBef>
          <a:spcPct val="0"/>
        </a:spcBef>
        <a:buNone/>
        <a:defRPr sz="7900" kern="1200" baseline="0">
          <a:solidFill>
            <a:srgbClr val="004080"/>
          </a:solidFill>
          <a:latin typeface="Arial Black"/>
          <a:ea typeface="+mj-ea"/>
          <a:cs typeface="+mj-cs"/>
        </a:defRPr>
      </a:lvl1pPr>
    </p:titleStyle>
    <p:bodyStyle>
      <a:lvl1pPr marL="1037867" indent="-1037867" algn="l" defTabSz="1383819" rtl="0" eaLnBrk="1" latinLnBrk="0" hangingPunct="1">
        <a:spcBef>
          <a:spcPct val="20000"/>
        </a:spcBef>
        <a:buFont typeface="Arial"/>
        <a:buChar char="•"/>
        <a:defRPr sz="9700" kern="1200">
          <a:solidFill>
            <a:schemeClr val="tx1"/>
          </a:solidFill>
          <a:latin typeface="+mn-lt"/>
          <a:ea typeface="+mn-ea"/>
          <a:cs typeface="+mn-cs"/>
        </a:defRPr>
      </a:lvl1pPr>
      <a:lvl2pPr marL="2248710" indent="-864891" algn="l" defTabSz="1383819" rtl="0" eaLnBrk="1" latinLnBrk="0" hangingPunct="1">
        <a:spcBef>
          <a:spcPct val="20000"/>
        </a:spcBef>
        <a:buFont typeface="Arial"/>
        <a:buChar char="–"/>
        <a:defRPr sz="8500" kern="1200">
          <a:solidFill>
            <a:schemeClr val="tx1"/>
          </a:solidFill>
          <a:latin typeface="+mn-lt"/>
          <a:ea typeface="+mn-ea"/>
          <a:cs typeface="+mn-cs"/>
        </a:defRPr>
      </a:lvl2pPr>
      <a:lvl3pPr marL="3459552" indent="-691909" algn="l" defTabSz="1383819" rtl="0" eaLnBrk="1" latinLnBrk="0" hangingPunct="1">
        <a:spcBef>
          <a:spcPct val="20000"/>
        </a:spcBef>
        <a:buFont typeface="Arial"/>
        <a:buChar char="•"/>
        <a:defRPr sz="7300" kern="1200">
          <a:solidFill>
            <a:schemeClr val="tx1"/>
          </a:solidFill>
          <a:latin typeface="+mn-lt"/>
          <a:ea typeface="+mn-ea"/>
          <a:cs typeface="+mn-cs"/>
        </a:defRPr>
      </a:lvl3pPr>
      <a:lvl4pPr marL="4843377" indent="-691909" algn="l" defTabSz="1383819" rtl="0" eaLnBrk="1" latinLnBrk="0" hangingPunct="1">
        <a:spcBef>
          <a:spcPct val="20000"/>
        </a:spcBef>
        <a:buFont typeface="Arial"/>
        <a:buChar char="–"/>
        <a:defRPr sz="6100" kern="1200">
          <a:solidFill>
            <a:schemeClr val="tx1"/>
          </a:solidFill>
          <a:latin typeface="+mn-lt"/>
          <a:ea typeface="+mn-ea"/>
          <a:cs typeface="+mn-cs"/>
        </a:defRPr>
      </a:lvl4pPr>
      <a:lvl5pPr marL="6227196" indent="-691909" algn="l" defTabSz="1383819" rtl="0" eaLnBrk="1" latinLnBrk="0" hangingPunct="1">
        <a:spcBef>
          <a:spcPct val="20000"/>
        </a:spcBef>
        <a:buFont typeface="Arial"/>
        <a:buChar char="»"/>
        <a:defRPr sz="6100" kern="1200">
          <a:solidFill>
            <a:schemeClr val="tx1"/>
          </a:solidFill>
          <a:latin typeface="+mn-lt"/>
          <a:ea typeface="+mn-ea"/>
          <a:cs typeface="+mn-cs"/>
        </a:defRPr>
      </a:lvl5pPr>
      <a:lvl6pPr marL="7611017" indent="-691909" algn="l" defTabSz="1383819" rtl="0" eaLnBrk="1" latinLnBrk="0" hangingPunct="1">
        <a:spcBef>
          <a:spcPct val="20000"/>
        </a:spcBef>
        <a:buFont typeface="Arial"/>
        <a:buChar char="•"/>
        <a:defRPr sz="6100" kern="1200">
          <a:solidFill>
            <a:schemeClr val="tx1"/>
          </a:solidFill>
          <a:latin typeface="+mn-lt"/>
          <a:ea typeface="+mn-ea"/>
          <a:cs typeface="+mn-cs"/>
        </a:defRPr>
      </a:lvl6pPr>
      <a:lvl7pPr marL="8994839" indent="-691909" algn="l" defTabSz="1383819" rtl="0" eaLnBrk="1" latinLnBrk="0" hangingPunct="1">
        <a:spcBef>
          <a:spcPct val="20000"/>
        </a:spcBef>
        <a:buFont typeface="Arial"/>
        <a:buChar char="•"/>
        <a:defRPr sz="6100" kern="1200">
          <a:solidFill>
            <a:schemeClr val="tx1"/>
          </a:solidFill>
          <a:latin typeface="+mn-lt"/>
          <a:ea typeface="+mn-ea"/>
          <a:cs typeface="+mn-cs"/>
        </a:defRPr>
      </a:lvl7pPr>
      <a:lvl8pPr marL="10378660" indent="-691909" algn="l" defTabSz="1383819" rtl="0" eaLnBrk="1" latinLnBrk="0" hangingPunct="1">
        <a:spcBef>
          <a:spcPct val="20000"/>
        </a:spcBef>
        <a:buFont typeface="Arial"/>
        <a:buChar char="•"/>
        <a:defRPr sz="6100" kern="1200">
          <a:solidFill>
            <a:schemeClr val="tx1"/>
          </a:solidFill>
          <a:latin typeface="+mn-lt"/>
          <a:ea typeface="+mn-ea"/>
          <a:cs typeface="+mn-cs"/>
        </a:defRPr>
      </a:lvl8pPr>
      <a:lvl9pPr marL="11762482" indent="-691909" algn="l" defTabSz="1383819" rtl="0" eaLnBrk="1" latinLnBrk="0" hangingPunct="1">
        <a:spcBef>
          <a:spcPct val="20000"/>
        </a:spcBef>
        <a:buFont typeface="Arial"/>
        <a:buChar char="•"/>
        <a:defRPr sz="6100" kern="1200">
          <a:solidFill>
            <a:schemeClr val="tx1"/>
          </a:solidFill>
          <a:latin typeface="+mn-lt"/>
          <a:ea typeface="+mn-ea"/>
          <a:cs typeface="+mn-cs"/>
        </a:defRPr>
      </a:lvl9pPr>
    </p:bodyStyle>
    <p:otherStyle>
      <a:defPPr>
        <a:defRPr lang="en-US"/>
      </a:defPPr>
      <a:lvl1pPr marL="0" algn="l" defTabSz="1383819" rtl="0" eaLnBrk="1" latinLnBrk="0" hangingPunct="1">
        <a:defRPr sz="5500" kern="1200">
          <a:solidFill>
            <a:schemeClr val="tx1"/>
          </a:solidFill>
          <a:latin typeface="+mn-lt"/>
          <a:ea typeface="+mn-ea"/>
          <a:cs typeface="+mn-cs"/>
        </a:defRPr>
      </a:lvl1pPr>
      <a:lvl2pPr marL="1383819" algn="l" defTabSz="1383819" rtl="0" eaLnBrk="1" latinLnBrk="0" hangingPunct="1">
        <a:defRPr sz="5500" kern="1200">
          <a:solidFill>
            <a:schemeClr val="tx1"/>
          </a:solidFill>
          <a:latin typeface="+mn-lt"/>
          <a:ea typeface="+mn-ea"/>
          <a:cs typeface="+mn-cs"/>
        </a:defRPr>
      </a:lvl2pPr>
      <a:lvl3pPr marL="2767643" algn="l" defTabSz="1383819" rtl="0" eaLnBrk="1" latinLnBrk="0" hangingPunct="1">
        <a:defRPr sz="5500" kern="1200">
          <a:solidFill>
            <a:schemeClr val="tx1"/>
          </a:solidFill>
          <a:latin typeface="+mn-lt"/>
          <a:ea typeface="+mn-ea"/>
          <a:cs typeface="+mn-cs"/>
        </a:defRPr>
      </a:lvl3pPr>
      <a:lvl4pPr marL="4151462" algn="l" defTabSz="1383819" rtl="0" eaLnBrk="1" latinLnBrk="0" hangingPunct="1">
        <a:defRPr sz="5500" kern="1200">
          <a:solidFill>
            <a:schemeClr val="tx1"/>
          </a:solidFill>
          <a:latin typeface="+mn-lt"/>
          <a:ea typeface="+mn-ea"/>
          <a:cs typeface="+mn-cs"/>
        </a:defRPr>
      </a:lvl4pPr>
      <a:lvl5pPr marL="5535286" algn="l" defTabSz="1383819" rtl="0" eaLnBrk="1" latinLnBrk="0" hangingPunct="1">
        <a:defRPr sz="5500" kern="1200">
          <a:solidFill>
            <a:schemeClr val="tx1"/>
          </a:solidFill>
          <a:latin typeface="+mn-lt"/>
          <a:ea typeface="+mn-ea"/>
          <a:cs typeface="+mn-cs"/>
        </a:defRPr>
      </a:lvl5pPr>
      <a:lvl6pPr marL="6919105" algn="l" defTabSz="1383819" rtl="0" eaLnBrk="1" latinLnBrk="0" hangingPunct="1">
        <a:defRPr sz="5500" kern="1200">
          <a:solidFill>
            <a:schemeClr val="tx1"/>
          </a:solidFill>
          <a:latin typeface="+mn-lt"/>
          <a:ea typeface="+mn-ea"/>
          <a:cs typeface="+mn-cs"/>
        </a:defRPr>
      </a:lvl6pPr>
      <a:lvl7pPr marL="8302930" algn="l" defTabSz="1383819" rtl="0" eaLnBrk="1" latinLnBrk="0" hangingPunct="1">
        <a:defRPr sz="5500" kern="1200">
          <a:solidFill>
            <a:schemeClr val="tx1"/>
          </a:solidFill>
          <a:latin typeface="+mn-lt"/>
          <a:ea typeface="+mn-ea"/>
          <a:cs typeface="+mn-cs"/>
        </a:defRPr>
      </a:lvl7pPr>
      <a:lvl8pPr marL="9686748" algn="l" defTabSz="1383819" rtl="0" eaLnBrk="1" latinLnBrk="0" hangingPunct="1">
        <a:defRPr sz="5500" kern="1200">
          <a:solidFill>
            <a:schemeClr val="tx1"/>
          </a:solidFill>
          <a:latin typeface="+mn-lt"/>
          <a:ea typeface="+mn-ea"/>
          <a:cs typeface="+mn-cs"/>
        </a:defRPr>
      </a:lvl8pPr>
      <a:lvl9pPr marL="11070573" algn="l" defTabSz="1383819" rtl="0" eaLnBrk="1" latinLnBrk="0" hangingPunct="1">
        <a:defRPr sz="5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See the source image">
            <a:extLst>
              <a:ext uri="{FF2B5EF4-FFF2-40B4-BE49-F238E27FC236}">
                <a16:creationId xmlns:a16="http://schemas.microsoft.com/office/drawing/2014/main" id="{FF95AB2F-61E4-4A8B-9AB5-ABD51629F04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09155" y="29281"/>
            <a:ext cx="3163269" cy="264677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ED4C041-5FC7-52BE-5033-5E3D02FFEDEF}"/>
              </a:ext>
            </a:extLst>
          </p:cNvPr>
          <p:cNvSpPr/>
          <p:nvPr/>
        </p:nvSpPr>
        <p:spPr>
          <a:xfrm>
            <a:off x="14907323" y="26164523"/>
            <a:ext cx="4171116" cy="518091"/>
          </a:xfrm>
          <a:prstGeom prst="rect">
            <a:avLst/>
          </a:prstGeom>
        </p:spPr>
        <p:txBody>
          <a:bodyPr wrap="square">
            <a:spAutoFit/>
          </a:bodyPr>
          <a:lstStyle>
            <a:defPPr>
              <a:defRPr lang="en-US"/>
            </a:defPPr>
            <a:lvl1pPr marL="0" algn="l" defTabSz="1383819" rtl="0" eaLnBrk="1" latinLnBrk="0" hangingPunct="1">
              <a:defRPr sz="5500" kern="1200">
                <a:solidFill>
                  <a:schemeClr val="tx1"/>
                </a:solidFill>
                <a:latin typeface="+mn-lt"/>
                <a:ea typeface="+mn-ea"/>
                <a:cs typeface="+mn-cs"/>
              </a:defRPr>
            </a:lvl1pPr>
            <a:lvl2pPr marL="1383819" algn="l" defTabSz="1383819" rtl="0" eaLnBrk="1" latinLnBrk="0" hangingPunct="1">
              <a:defRPr sz="5500" kern="1200">
                <a:solidFill>
                  <a:schemeClr val="tx1"/>
                </a:solidFill>
                <a:latin typeface="+mn-lt"/>
                <a:ea typeface="+mn-ea"/>
                <a:cs typeface="+mn-cs"/>
              </a:defRPr>
            </a:lvl2pPr>
            <a:lvl3pPr marL="2767643" algn="l" defTabSz="1383819" rtl="0" eaLnBrk="1" latinLnBrk="0" hangingPunct="1">
              <a:defRPr sz="5500" kern="1200">
                <a:solidFill>
                  <a:schemeClr val="tx1"/>
                </a:solidFill>
                <a:latin typeface="+mn-lt"/>
                <a:ea typeface="+mn-ea"/>
                <a:cs typeface="+mn-cs"/>
              </a:defRPr>
            </a:lvl3pPr>
            <a:lvl4pPr marL="4151462" algn="l" defTabSz="1383819" rtl="0" eaLnBrk="1" latinLnBrk="0" hangingPunct="1">
              <a:defRPr sz="5500" kern="1200">
                <a:solidFill>
                  <a:schemeClr val="tx1"/>
                </a:solidFill>
                <a:latin typeface="+mn-lt"/>
                <a:ea typeface="+mn-ea"/>
                <a:cs typeface="+mn-cs"/>
              </a:defRPr>
            </a:lvl4pPr>
            <a:lvl5pPr marL="5535286" algn="l" defTabSz="1383819" rtl="0" eaLnBrk="1" latinLnBrk="0" hangingPunct="1">
              <a:defRPr sz="5500" kern="1200">
                <a:solidFill>
                  <a:schemeClr val="tx1"/>
                </a:solidFill>
                <a:latin typeface="+mn-lt"/>
                <a:ea typeface="+mn-ea"/>
                <a:cs typeface="+mn-cs"/>
              </a:defRPr>
            </a:lvl5pPr>
            <a:lvl6pPr marL="6919105" algn="l" defTabSz="1383819" rtl="0" eaLnBrk="1" latinLnBrk="0" hangingPunct="1">
              <a:defRPr sz="5500" kern="1200">
                <a:solidFill>
                  <a:schemeClr val="tx1"/>
                </a:solidFill>
                <a:latin typeface="+mn-lt"/>
                <a:ea typeface="+mn-ea"/>
                <a:cs typeface="+mn-cs"/>
              </a:defRPr>
            </a:lvl6pPr>
            <a:lvl7pPr marL="8302930" algn="l" defTabSz="1383819" rtl="0" eaLnBrk="1" latinLnBrk="0" hangingPunct="1">
              <a:defRPr sz="5500" kern="1200">
                <a:solidFill>
                  <a:schemeClr val="tx1"/>
                </a:solidFill>
                <a:latin typeface="+mn-lt"/>
                <a:ea typeface="+mn-ea"/>
                <a:cs typeface="+mn-cs"/>
              </a:defRPr>
            </a:lvl7pPr>
            <a:lvl8pPr marL="9686748" algn="l" defTabSz="1383819" rtl="0" eaLnBrk="1" latinLnBrk="0" hangingPunct="1">
              <a:defRPr sz="5500" kern="1200">
                <a:solidFill>
                  <a:schemeClr val="tx1"/>
                </a:solidFill>
                <a:latin typeface="+mn-lt"/>
                <a:ea typeface="+mn-ea"/>
                <a:cs typeface="+mn-cs"/>
              </a:defRPr>
            </a:lvl8pPr>
            <a:lvl9pPr marL="11070573" algn="l" defTabSz="1383819" rtl="0" eaLnBrk="1" latinLnBrk="0" hangingPunct="1">
              <a:defRPr sz="5500" kern="1200">
                <a:solidFill>
                  <a:schemeClr val="tx1"/>
                </a:solidFill>
                <a:latin typeface="+mn-lt"/>
                <a:ea typeface="+mn-ea"/>
                <a:cs typeface="+mn-cs"/>
              </a:defRPr>
            </a:lvl9pPr>
          </a:lstStyle>
          <a:p>
            <a:pPr marL="0" marR="0" lvl="0" indent="0" algn="l" defTabSz="1383819"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00B0F0"/>
                </a:solidFill>
                <a:effectLst/>
                <a:uLnTx/>
                <a:uFillTx/>
                <a:latin typeface="Arial Narrow" panose="020B0606020202030204" pitchFamily="34" charset="0"/>
                <a:ea typeface="Calibri" panose="020F0502020204030204" pitchFamily="34" charset="0"/>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endParaRPr>
          </a:p>
        </p:txBody>
      </p:sp>
      <p:sp>
        <p:nvSpPr>
          <p:cNvPr id="41" name="Footer Placeholder 4">
            <a:extLst>
              <a:ext uri="{FF2B5EF4-FFF2-40B4-BE49-F238E27FC236}">
                <a16:creationId xmlns:a16="http://schemas.microsoft.com/office/drawing/2014/main" id="{A1352981-3F54-4CD5-858D-360E159E618A}"/>
              </a:ext>
            </a:extLst>
          </p:cNvPr>
          <p:cNvSpPr txBox="1">
            <a:spLocks/>
          </p:cNvSpPr>
          <p:nvPr/>
        </p:nvSpPr>
        <p:spPr>
          <a:xfrm>
            <a:off x="439295" y="26210228"/>
            <a:ext cx="19870927" cy="1005360"/>
          </a:xfrm>
          <a:prstGeom prst="rect">
            <a:avLst/>
          </a:prstGeom>
        </p:spPr>
        <p:txBody>
          <a:bodyPr vert="horz" lIns="0" tIns="0" rIns="0" bIns="0" rtlCol="0" anchor="t" anchorCtr="0"/>
          <a:lstStyle>
            <a:defPPr>
              <a:defRPr lang="en-US"/>
            </a:defPPr>
            <a:lvl1pPr marL="0" algn="l" defTabSz="1383819" rtl="0" eaLnBrk="1" latinLnBrk="0" hangingPunct="1">
              <a:defRPr sz="2700" b="0" i="1" kern="1200">
                <a:solidFill>
                  <a:schemeClr val="bg1">
                    <a:lumMod val="50000"/>
                  </a:schemeClr>
                </a:solidFill>
                <a:latin typeface="Arial"/>
                <a:ea typeface="+mn-ea"/>
                <a:cs typeface="+mn-cs"/>
              </a:defRPr>
            </a:lvl1pPr>
            <a:lvl2pPr marL="1383819" algn="l" defTabSz="1383819" rtl="0" eaLnBrk="1" latinLnBrk="0" hangingPunct="1">
              <a:defRPr sz="5500" kern="1200">
                <a:solidFill>
                  <a:schemeClr val="tx1"/>
                </a:solidFill>
                <a:latin typeface="+mn-lt"/>
                <a:ea typeface="+mn-ea"/>
                <a:cs typeface="+mn-cs"/>
              </a:defRPr>
            </a:lvl2pPr>
            <a:lvl3pPr marL="2767643" algn="l" defTabSz="1383819" rtl="0" eaLnBrk="1" latinLnBrk="0" hangingPunct="1">
              <a:defRPr sz="5500" kern="1200">
                <a:solidFill>
                  <a:schemeClr val="tx1"/>
                </a:solidFill>
                <a:latin typeface="+mn-lt"/>
                <a:ea typeface="+mn-ea"/>
                <a:cs typeface="+mn-cs"/>
              </a:defRPr>
            </a:lvl3pPr>
            <a:lvl4pPr marL="4151462" algn="l" defTabSz="1383819" rtl="0" eaLnBrk="1" latinLnBrk="0" hangingPunct="1">
              <a:defRPr sz="5500" kern="1200">
                <a:solidFill>
                  <a:schemeClr val="tx1"/>
                </a:solidFill>
                <a:latin typeface="+mn-lt"/>
                <a:ea typeface="+mn-ea"/>
                <a:cs typeface="+mn-cs"/>
              </a:defRPr>
            </a:lvl4pPr>
            <a:lvl5pPr marL="5535286" algn="l" defTabSz="1383819" rtl="0" eaLnBrk="1" latinLnBrk="0" hangingPunct="1">
              <a:defRPr sz="5500" kern="1200">
                <a:solidFill>
                  <a:schemeClr val="tx1"/>
                </a:solidFill>
                <a:latin typeface="+mn-lt"/>
                <a:ea typeface="+mn-ea"/>
                <a:cs typeface="+mn-cs"/>
              </a:defRPr>
            </a:lvl5pPr>
            <a:lvl6pPr marL="6919105" algn="l" defTabSz="1383819" rtl="0" eaLnBrk="1" latinLnBrk="0" hangingPunct="1">
              <a:defRPr sz="5500" kern="1200">
                <a:solidFill>
                  <a:schemeClr val="tx1"/>
                </a:solidFill>
                <a:latin typeface="+mn-lt"/>
                <a:ea typeface="+mn-ea"/>
                <a:cs typeface="+mn-cs"/>
              </a:defRPr>
            </a:lvl6pPr>
            <a:lvl7pPr marL="8302930" algn="l" defTabSz="1383819" rtl="0" eaLnBrk="1" latinLnBrk="0" hangingPunct="1">
              <a:defRPr sz="5500" kern="1200">
                <a:solidFill>
                  <a:schemeClr val="tx1"/>
                </a:solidFill>
                <a:latin typeface="+mn-lt"/>
                <a:ea typeface="+mn-ea"/>
                <a:cs typeface="+mn-cs"/>
              </a:defRPr>
            </a:lvl7pPr>
            <a:lvl8pPr marL="9686748" algn="l" defTabSz="1383819" rtl="0" eaLnBrk="1" latinLnBrk="0" hangingPunct="1">
              <a:defRPr sz="5500" kern="1200">
                <a:solidFill>
                  <a:schemeClr val="tx1"/>
                </a:solidFill>
                <a:latin typeface="+mn-lt"/>
                <a:ea typeface="+mn-ea"/>
                <a:cs typeface="+mn-cs"/>
              </a:defRPr>
            </a:lvl8pPr>
            <a:lvl9pPr marL="11070573" algn="l" defTabSz="1383819" rtl="0" eaLnBrk="1" latinLnBrk="0" hangingPunct="1">
              <a:defRPr sz="5500" kern="1200">
                <a:solidFill>
                  <a:schemeClr val="tx1"/>
                </a:solidFill>
                <a:latin typeface="+mn-lt"/>
                <a:ea typeface="+mn-ea"/>
                <a:cs typeface="+mn-cs"/>
              </a:defRPr>
            </a:lvl9pPr>
          </a:lstStyle>
          <a:p>
            <a:pPr marL="0" marR="0" lvl="0" indent="0" algn="l" defTabSz="1383819" rtl="0" eaLnBrk="1" fontAlgn="auto" latinLnBrk="0" hangingPunct="1">
              <a:lnSpc>
                <a:spcPct val="100000"/>
              </a:lnSpc>
              <a:spcBef>
                <a:spcPts val="0"/>
              </a:spcBef>
              <a:spcAft>
                <a:spcPts val="0"/>
              </a:spcAft>
              <a:buClrTx/>
              <a:buSzTx/>
              <a:buFontTx/>
              <a:buNone/>
              <a:tabLst/>
              <a:defRPr/>
            </a:pPr>
            <a:r>
              <a:rPr kumimoji="0" lang="en-US" sz="2700" b="0" i="1" u="none" strike="noStrike" kern="1200" cap="none" spc="0" normalizeH="0" baseline="0" noProof="0" dirty="0">
                <a:ln>
                  <a:noFill/>
                </a:ln>
                <a:solidFill>
                  <a:srgbClr val="853123"/>
                </a:solidFill>
                <a:effectLst/>
                <a:uLnTx/>
                <a:uFillTx/>
                <a:latin typeface="Arial"/>
                <a:ea typeface="+mn-ea"/>
                <a:cs typeface="+mn-cs"/>
              </a:rPr>
              <a:t>2022 JSC Technology Showcase    </a:t>
            </a:r>
            <a:r>
              <a:rPr kumimoji="0" lang="en-US" sz="2700" b="0" i="1" u="none" strike="noStrike" kern="1200" cap="none" spc="0" normalizeH="0" baseline="0" noProof="0" dirty="0">
                <a:ln>
                  <a:noFill/>
                </a:ln>
                <a:solidFill>
                  <a:srgbClr val="002060"/>
                </a:solidFill>
                <a:effectLst/>
                <a:uLnTx/>
                <a:uFillTx/>
                <a:latin typeface="Arial"/>
                <a:ea typeface="+mn-ea"/>
                <a:cs typeface="+mn-cs"/>
              </a:rPr>
              <a:t>          						</a:t>
            </a:r>
            <a:r>
              <a:rPr kumimoji="0" lang="en-US" sz="2700" b="0" i="1" u="none" strike="noStrike" kern="1200" cap="none" spc="0" normalizeH="0" baseline="0" noProof="0" dirty="0">
                <a:ln>
                  <a:noFill/>
                </a:ln>
                <a:solidFill>
                  <a:srgbClr val="853123"/>
                </a:solidFill>
                <a:effectLst/>
                <a:uLnTx/>
                <a:uFillTx/>
                <a:latin typeface="Arial"/>
                <a:ea typeface="+mn-ea"/>
                <a:cs typeface="+mn-cs"/>
              </a:rPr>
              <a:t>MSC# </a:t>
            </a:r>
            <a:r>
              <a:rPr kumimoji="0" lang="en-US" sz="2700" b="0" i="1" u="sng" strike="noStrike" kern="1200" cap="none" spc="0" normalizeH="0" baseline="0" noProof="0" dirty="0">
                <a:ln>
                  <a:noFill/>
                </a:ln>
                <a:solidFill>
                  <a:schemeClr val="tx1"/>
                </a:solidFill>
                <a:effectLst/>
                <a:uLnTx/>
                <a:uFillTx/>
                <a:latin typeface="Arial"/>
                <a:ea typeface="+mn-ea"/>
                <a:cs typeface="+mn-cs"/>
              </a:rPr>
              <a:t>27038, 27251, 27233</a:t>
            </a:r>
          </a:p>
          <a:p>
            <a:pPr marL="0" marR="0" lvl="0" indent="0" algn="l" defTabSz="1383819" rtl="0" eaLnBrk="1" fontAlgn="auto" latinLnBrk="0" hangingPunct="1">
              <a:lnSpc>
                <a:spcPct val="100000"/>
              </a:lnSpc>
              <a:spcBef>
                <a:spcPts val="0"/>
              </a:spcBef>
              <a:spcAft>
                <a:spcPts val="0"/>
              </a:spcAft>
              <a:buClrTx/>
              <a:buSzTx/>
              <a:buFontTx/>
              <a:buNone/>
              <a:tabLst/>
              <a:defRPr/>
            </a:pPr>
            <a:r>
              <a:rPr kumimoji="0" lang="en-US" sz="2700" b="0" i="1" u="none" strike="noStrike" kern="1200" cap="none" spc="0" normalizeH="0" baseline="0" noProof="0" dirty="0">
                <a:ln>
                  <a:noFill/>
                </a:ln>
                <a:solidFill>
                  <a:srgbClr val="853123"/>
                </a:solidFill>
                <a:effectLst/>
                <a:uLnTx/>
                <a:uFillTx/>
                <a:latin typeface="Arial"/>
                <a:ea typeface="+mn-ea"/>
                <a:cs typeface="+mn-cs"/>
              </a:rPr>
              <a:t>										DAA#  ___________</a:t>
            </a:r>
            <a:endParaRPr kumimoji="0" lang="en-US" sz="2700" b="0" i="1" u="none" strike="noStrike" kern="1200" cap="none" spc="0" normalizeH="0" baseline="0" noProof="0" dirty="0">
              <a:ln>
                <a:noFill/>
              </a:ln>
              <a:solidFill>
                <a:srgbClr val="1F497D"/>
              </a:solidFill>
              <a:effectLst/>
              <a:uLnTx/>
              <a:uFillTx/>
              <a:latin typeface="Arial"/>
              <a:ea typeface="+mn-ea"/>
              <a:cs typeface="+mn-cs"/>
            </a:endParaRPr>
          </a:p>
          <a:p>
            <a:pPr marL="0" marR="0" lvl="0" indent="0" algn="l" defTabSz="1383819" rtl="0" eaLnBrk="1" fontAlgn="auto" latinLnBrk="0" hangingPunct="1">
              <a:lnSpc>
                <a:spcPct val="100000"/>
              </a:lnSpc>
              <a:spcBef>
                <a:spcPts val="0"/>
              </a:spcBef>
              <a:spcAft>
                <a:spcPts val="0"/>
              </a:spcAft>
              <a:buClrTx/>
              <a:buSzTx/>
              <a:buFontTx/>
              <a:buNone/>
              <a:tabLst/>
              <a:defRPr/>
            </a:pPr>
            <a:endParaRPr kumimoji="0" lang="en-US" sz="2700" b="0" i="1" u="none" strike="noStrike" kern="1200" cap="none" spc="0" normalizeH="0" baseline="0" noProof="0" dirty="0">
              <a:ln>
                <a:noFill/>
              </a:ln>
              <a:solidFill>
                <a:srgbClr val="1F497D"/>
              </a:solidFill>
              <a:effectLst/>
              <a:uLnTx/>
              <a:uFillTx/>
              <a:latin typeface="Arial"/>
              <a:ea typeface="+mn-ea"/>
              <a:cs typeface="+mn-cs"/>
            </a:endParaRPr>
          </a:p>
        </p:txBody>
      </p:sp>
      <p:sp>
        <p:nvSpPr>
          <p:cNvPr id="5" name="Title 1">
            <a:extLst>
              <a:ext uri="{FF2B5EF4-FFF2-40B4-BE49-F238E27FC236}">
                <a16:creationId xmlns:a16="http://schemas.microsoft.com/office/drawing/2014/main" id="{952444D9-630E-467B-8D1E-591735A97617}"/>
              </a:ext>
            </a:extLst>
          </p:cNvPr>
          <p:cNvSpPr txBox="1">
            <a:spLocks/>
          </p:cNvSpPr>
          <p:nvPr/>
        </p:nvSpPr>
        <p:spPr>
          <a:xfrm>
            <a:off x="547174" y="4935796"/>
            <a:ext cx="19600324" cy="1071326"/>
          </a:xfrm>
          <a:prstGeom prst="rect">
            <a:avLst/>
          </a:prstGeom>
        </p:spPr>
        <p:txBody>
          <a:bodyPr vert="horz" lIns="0" tIns="0" rIns="0" bIns="0" rtlCol="0" anchor="t" anchorCtr="0">
            <a:noAutofit/>
          </a:bodyPr>
          <a:lstStyle>
            <a:lvl1pPr algn="l" defTabSz="1384630" rtl="0" eaLnBrk="1" latinLnBrk="0" hangingPunct="1">
              <a:lnSpc>
                <a:spcPct val="100000"/>
              </a:lnSpc>
              <a:spcBef>
                <a:spcPct val="0"/>
              </a:spcBef>
              <a:buNone/>
              <a:defRPr sz="8000" kern="1200" baseline="0">
                <a:solidFill>
                  <a:schemeClr val="tx1"/>
                </a:solidFill>
                <a:latin typeface="Arial Black"/>
                <a:ea typeface="+mj-ea"/>
                <a:cs typeface="+mj-cs"/>
              </a:defRPr>
            </a:lvl1pPr>
          </a:lstStyle>
          <a:p>
            <a:pPr defTabSz="913865">
              <a:spcBef>
                <a:spcPts val="1799"/>
              </a:spcBef>
              <a:spcAft>
                <a:spcPts val="1199"/>
              </a:spcAft>
              <a:defRPr/>
            </a:pPr>
            <a:r>
              <a:rPr lang="en-US" sz="2800" b="1" dirty="0">
                <a:solidFill>
                  <a:srgbClr val="004080"/>
                </a:solidFill>
                <a:latin typeface="Arial"/>
                <a:cs typeface="Arial"/>
              </a:rPr>
              <a:t>Technology Taxonomy Area (TX): </a:t>
            </a:r>
            <a:r>
              <a:rPr lang="en-US" sz="2800" dirty="0">
                <a:solidFill>
                  <a:schemeClr val="bg1">
                    <a:lumMod val="50000"/>
                  </a:schemeClr>
                </a:solidFill>
                <a:latin typeface="Arial"/>
                <a:cs typeface="Arial"/>
              </a:rPr>
              <a:t>07.3.3: Training, 11.3.4: Simulation-based Training Decision Support Systems</a:t>
            </a:r>
          </a:p>
        </p:txBody>
      </p:sp>
      <p:sp>
        <p:nvSpPr>
          <p:cNvPr id="8" name="TextBox 7">
            <a:extLst>
              <a:ext uri="{FF2B5EF4-FFF2-40B4-BE49-F238E27FC236}">
                <a16:creationId xmlns:a16="http://schemas.microsoft.com/office/drawing/2014/main" id="{DACAC8AE-E11B-4943-A3FB-BCD5A00961D6}"/>
              </a:ext>
            </a:extLst>
          </p:cNvPr>
          <p:cNvSpPr txBox="1"/>
          <p:nvPr/>
        </p:nvSpPr>
        <p:spPr>
          <a:xfrm>
            <a:off x="10490484" y="13795401"/>
            <a:ext cx="9284272" cy="7263474"/>
          </a:xfrm>
          <a:prstGeom prst="rect">
            <a:avLst/>
          </a:prstGeom>
          <a:noFill/>
        </p:spPr>
        <p:txBody>
          <a:bodyPr wrap="square" lIns="91385" tIns="45694" rIns="91385" bIns="45694" rtlCol="0">
            <a:spAutoFit/>
          </a:bodyPr>
          <a:lstStyle/>
          <a:p>
            <a:pPr marL="228467" indent="-228467">
              <a:spcBef>
                <a:spcPts val="1199"/>
              </a:spcBef>
              <a:spcAft>
                <a:spcPts val="599"/>
              </a:spcAft>
            </a:pPr>
            <a:r>
              <a:rPr lang="en-US" sz="3200" cap="all" dirty="0">
                <a:solidFill>
                  <a:srgbClr val="853123"/>
                </a:solidFill>
                <a:latin typeface="Arial Black" pitchFamily="34" charset="0"/>
                <a:cs typeface="Times New Roman" pitchFamily="18" charset="0"/>
              </a:rPr>
              <a:t>PARTNERSHIPS / collaborations</a:t>
            </a:r>
          </a:p>
          <a:p>
            <a:pPr algn="just">
              <a:spcBef>
                <a:spcPts val="1199"/>
              </a:spcBef>
              <a:spcAft>
                <a:spcPts val="1199"/>
              </a:spcAft>
            </a:pPr>
            <a:r>
              <a:rPr lang="en-US" sz="2200" dirty="0">
                <a:latin typeface="Arial" panose="020B0604020202020204" pitchFamily="34" charset="0"/>
                <a:cs typeface="Arial" panose="020B0604020202020204" pitchFamily="34" charset="0"/>
              </a:rPr>
              <a:t>This work has been developed in collaboration with the EVA Management Office (XX), the EVA, Robotics and Crew Systems (CX) to help develop potential training requirements, and Josh Sooknanan with ER’s Dynamic System Test Branch (ER5) to provide ARGOS testing support. </a:t>
            </a:r>
          </a:p>
          <a:p>
            <a:pPr marL="477558" indent="-477558">
              <a:spcBef>
                <a:spcPts val="1199"/>
              </a:spcBef>
              <a:spcAft>
                <a:spcPts val="599"/>
              </a:spcAft>
            </a:pPr>
            <a:r>
              <a:rPr lang="en-US" sz="3200" cap="all" dirty="0">
                <a:solidFill>
                  <a:srgbClr val="853123"/>
                </a:solidFill>
                <a:latin typeface="Arial Black" pitchFamily="34" charset="0"/>
                <a:cs typeface="Times New Roman" pitchFamily="18" charset="0"/>
              </a:rPr>
              <a:t>Future Work</a:t>
            </a:r>
          </a:p>
          <a:p>
            <a:pPr algn="just">
              <a:spcBef>
                <a:spcPts val="1199"/>
              </a:spcBef>
              <a:spcAft>
                <a:spcPts val="1199"/>
              </a:spcAft>
            </a:pPr>
            <a:r>
              <a:rPr lang="en-US" sz="2200" dirty="0">
                <a:latin typeface="Arial" pitchFamily="34" charset="0"/>
                <a:cs typeface="Arial" pitchFamily="34" charset="0"/>
              </a:rPr>
              <a:t>This work will continue as a project in support of EHP through an ITA to improve the visual fidelity and include additional capability within the simulation. A full-body motion capture system will be used to improve tracking fidelity and provide an expandable workspace for use in the larger AXES system. Collaboration with CX will continue to refine the procedures and capabilities for use as a training tool for crew.  Continued input from the Astromaterials and Research Exploration Science (ARES) group will help improve the visual fidelity and accuracy of the lunar environment. Human-in-the-loop engineering test runs within ARGOS will be used to refine performance of the Mixed Reality interface with the mockup platform and establish procedures for training.</a:t>
            </a:r>
          </a:p>
        </p:txBody>
      </p:sp>
      <p:sp>
        <p:nvSpPr>
          <p:cNvPr id="9" name="Title 1">
            <a:extLst>
              <a:ext uri="{FF2B5EF4-FFF2-40B4-BE49-F238E27FC236}">
                <a16:creationId xmlns:a16="http://schemas.microsoft.com/office/drawing/2014/main" id="{6F37CFF4-D641-46F4-BC90-9459F04098E8}"/>
              </a:ext>
            </a:extLst>
          </p:cNvPr>
          <p:cNvSpPr txBox="1">
            <a:spLocks/>
          </p:cNvSpPr>
          <p:nvPr/>
        </p:nvSpPr>
        <p:spPr>
          <a:xfrm>
            <a:off x="547293" y="4278042"/>
            <a:ext cx="19460051" cy="560422"/>
          </a:xfrm>
          <a:prstGeom prst="rect">
            <a:avLst/>
          </a:prstGeom>
        </p:spPr>
        <p:txBody>
          <a:bodyPr vert="horz" lIns="0" tIns="0" rIns="0" bIns="0" rtlCol="0" anchor="t" anchorCtr="0">
            <a:noAutofit/>
          </a:bodyPr>
          <a:lstStyle>
            <a:lvl1pPr algn="l" defTabSz="1384630" rtl="0" eaLnBrk="1" latinLnBrk="0" hangingPunct="1">
              <a:lnSpc>
                <a:spcPct val="100000"/>
              </a:lnSpc>
              <a:spcBef>
                <a:spcPct val="0"/>
              </a:spcBef>
              <a:buNone/>
              <a:defRPr sz="8000" kern="1200" baseline="0">
                <a:solidFill>
                  <a:schemeClr val="tx1"/>
                </a:solidFill>
                <a:latin typeface="Arial Black"/>
                <a:ea typeface="+mj-ea"/>
                <a:cs typeface="+mj-cs"/>
              </a:defRPr>
            </a:lvl1pPr>
          </a:lstStyle>
          <a:p>
            <a:pPr defTabSz="913865">
              <a:spcBef>
                <a:spcPts val="1799"/>
              </a:spcBef>
              <a:spcAft>
                <a:spcPts val="1199"/>
              </a:spcAft>
              <a:defRPr/>
            </a:pPr>
            <a:r>
              <a:rPr lang="en-US" sz="2800" b="1" dirty="0">
                <a:latin typeface="Arial" pitchFamily="34" charset="0"/>
                <a:cs typeface="Arial" pitchFamily="34" charset="0"/>
              </a:rPr>
              <a:t>Principal Investigator(s): Lee Bingham, Eddie Paddock</a:t>
            </a:r>
            <a:br>
              <a:rPr lang="en-US" sz="2700" b="1" dirty="0">
                <a:solidFill>
                  <a:schemeClr val="accent2">
                    <a:lumMod val="75000"/>
                  </a:schemeClr>
                </a:solidFill>
                <a:latin typeface="Arial" pitchFamily="34" charset="0"/>
                <a:cs typeface="Arial" pitchFamily="34" charset="0"/>
              </a:rPr>
            </a:br>
            <a:endParaRPr lang="en-US" sz="2700" dirty="0">
              <a:solidFill>
                <a:schemeClr val="accent2">
                  <a:lumMod val="75000"/>
                </a:schemeClr>
              </a:solidFill>
            </a:endParaRPr>
          </a:p>
        </p:txBody>
      </p:sp>
      <p:sp>
        <p:nvSpPr>
          <p:cNvPr id="12" name="Title 1">
            <a:extLst>
              <a:ext uri="{FF2B5EF4-FFF2-40B4-BE49-F238E27FC236}">
                <a16:creationId xmlns:a16="http://schemas.microsoft.com/office/drawing/2014/main" id="{74D75B21-0E33-4457-8704-CC26DECB8D81}"/>
              </a:ext>
            </a:extLst>
          </p:cNvPr>
          <p:cNvSpPr>
            <a:spLocks noGrp="1"/>
          </p:cNvSpPr>
          <p:nvPr>
            <p:ph type="ctrTitle"/>
          </p:nvPr>
        </p:nvSpPr>
        <p:spPr>
          <a:xfrm>
            <a:off x="547293" y="2688246"/>
            <a:ext cx="19895589" cy="1030948"/>
          </a:xfrm>
        </p:spPr>
        <p:txBody>
          <a:bodyPr/>
          <a:lstStyle/>
          <a:p>
            <a:pPr defTabSz="913865">
              <a:spcBef>
                <a:spcPts val="1799"/>
              </a:spcBef>
              <a:spcAft>
                <a:spcPts val="1199"/>
              </a:spcAft>
              <a:defRPr/>
            </a:pPr>
            <a:r>
              <a:rPr lang="en-US" sz="4800" b="1" dirty="0">
                <a:solidFill>
                  <a:schemeClr val="tx1"/>
                </a:solidFill>
                <a:latin typeface="Arial Black" panose="020B0A04020102020204" pitchFamily="34" charset="0"/>
                <a:cs typeface="Arial" panose="020B0604020202020204" pitchFamily="34" charset="0"/>
              </a:rPr>
              <a:t>Lunar Surface Mixed Reality and ARGOS                      Trainer</a:t>
            </a:r>
          </a:p>
        </p:txBody>
      </p:sp>
      <p:sp>
        <p:nvSpPr>
          <p:cNvPr id="13" name="Title 1">
            <a:extLst>
              <a:ext uri="{FF2B5EF4-FFF2-40B4-BE49-F238E27FC236}">
                <a16:creationId xmlns:a16="http://schemas.microsoft.com/office/drawing/2014/main" id="{4D443A89-6570-40E9-8AE6-30D59647553F}"/>
              </a:ext>
            </a:extLst>
          </p:cNvPr>
          <p:cNvSpPr txBox="1">
            <a:spLocks/>
          </p:cNvSpPr>
          <p:nvPr/>
        </p:nvSpPr>
        <p:spPr>
          <a:xfrm>
            <a:off x="426630" y="5549579"/>
            <a:ext cx="4486759" cy="728029"/>
          </a:xfrm>
          <a:prstGeom prst="rect">
            <a:avLst/>
          </a:prstGeom>
        </p:spPr>
        <p:txBody>
          <a:bodyPr vert="horz" lIns="0" tIns="0" rIns="0" bIns="0" rtlCol="0" anchor="t" anchorCtr="0">
            <a:noAutofit/>
          </a:bodyPr>
          <a:lstStyle>
            <a:lvl1pPr algn="l" defTabSz="1384630" rtl="0" eaLnBrk="1" latinLnBrk="0" hangingPunct="1">
              <a:lnSpc>
                <a:spcPct val="100000"/>
              </a:lnSpc>
              <a:spcBef>
                <a:spcPct val="0"/>
              </a:spcBef>
              <a:buNone/>
              <a:defRPr sz="8000" kern="1200" baseline="0">
                <a:solidFill>
                  <a:schemeClr val="tx1"/>
                </a:solidFill>
                <a:latin typeface="Arial Black"/>
                <a:ea typeface="+mj-ea"/>
                <a:cs typeface="+mj-cs"/>
              </a:defRPr>
            </a:lvl1pPr>
          </a:lstStyle>
          <a:p>
            <a:pPr defTabSz="913865">
              <a:spcBef>
                <a:spcPts val="1799"/>
              </a:spcBef>
              <a:spcAft>
                <a:spcPts val="1199"/>
              </a:spcAft>
              <a:defRPr/>
            </a:pPr>
            <a:r>
              <a:rPr lang="en-US" sz="2400" b="1" dirty="0">
                <a:solidFill>
                  <a:schemeClr val="bg1">
                    <a:lumMod val="50000"/>
                  </a:schemeClr>
                </a:solidFill>
                <a:latin typeface="Arial"/>
                <a:cs typeface="Arial"/>
              </a:rPr>
              <a:t> </a:t>
            </a:r>
            <a:r>
              <a:rPr lang="en-US" sz="2800" b="1" dirty="0">
                <a:solidFill>
                  <a:srgbClr val="004080"/>
                </a:solidFill>
                <a:latin typeface="Arial"/>
                <a:cs typeface="Arial"/>
              </a:rPr>
              <a:t>TRL: Start 6 / Current 7</a:t>
            </a:r>
          </a:p>
        </p:txBody>
      </p:sp>
      <p:cxnSp>
        <p:nvCxnSpPr>
          <p:cNvPr id="14" name="Straight Connector 13">
            <a:extLst>
              <a:ext uri="{FF2B5EF4-FFF2-40B4-BE49-F238E27FC236}">
                <a16:creationId xmlns:a16="http://schemas.microsoft.com/office/drawing/2014/main" id="{4BA7A83E-BBC7-424B-8F29-559A3A792EC3}"/>
              </a:ext>
            </a:extLst>
          </p:cNvPr>
          <p:cNvCxnSpPr>
            <a:cxnSpLocks/>
          </p:cNvCxnSpPr>
          <p:nvPr/>
        </p:nvCxnSpPr>
        <p:spPr>
          <a:xfrm>
            <a:off x="10060925" y="6422860"/>
            <a:ext cx="86040" cy="19165043"/>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48328ED8-2670-4FBD-8803-E761EA3A46E7}"/>
              </a:ext>
            </a:extLst>
          </p:cNvPr>
          <p:cNvSpPr txBox="1"/>
          <p:nvPr/>
        </p:nvSpPr>
        <p:spPr>
          <a:xfrm>
            <a:off x="547174" y="6277643"/>
            <a:ext cx="9170232" cy="18851314"/>
          </a:xfrm>
          <a:prstGeom prst="rect">
            <a:avLst/>
          </a:prstGeom>
          <a:noFill/>
        </p:spPr>
        <p:txBody>
          <a:bodyPr wrap="square" rtlCol="0">
            <a:spAutoFit/>
          </a:bodyPr>
          <a:lstStyle/>
          <a:p>
            <a:pPr marL="228467" indent="-228467">
              <a:spcAft>
                <a:spcPts val="599"/>
              </a:spcAft>
            </a:pPr>
            <a:r>
              <a:rPr lang="en-US" sz="3200" cap="all" dirty="0">
                <a:solidFill>
                  <a:srgbClr val="853123"/>
                </a:solidFill>
                <a:latin typeface="Arial Black" pitchFamily="34" charset="0"/>
                <a:cs typeface="Times New Roman" pitchFamily="18" charset="0"/>
              </a:rPr>
              <a:t>FY22 IRAD PROJECT Overview </a:t>
            </a:r>
          </a:p>
          <a:p>
            <a:pPr algn="just"/>
            <a:r>
              <a:rPr lang="en-US" sz="2200" dirty="0">
                <a:latin typeface="Arial" panose="020B0604020202020204" pitchFamily="34" charset="0"/>
                <a:cs typeface="Arial" panose="020B0604020202020204" pitchFamily="34" charset="0"/>
              </a:rPr>
              <a:t>This Artemis focused Mixed Reality (MR) and ARGOS project extends the current VR/ARGOS CIF project to enhance and add VR/MR capabilities to support analysis, training and risk reduction for lunar surface EVA operations in the extreme South Pole lunar environment. This third year focused on establishing a functional trainer for crew that supports the ingress/egress of a lander as well as surface tasks such as sample collection and tool deployment and operation. Completed enhancements include improving hand tracking, the addition of supporting mixed reality surface operations, and the implementation of a higher fidelity body tracking capability through a motion capture system.</a:t>
            </a:r>
          </a:p>
          <a:p>
            <a:endParaRPr lang="en-US" sz="2200" cap="all" dirty="0">
              <a:solidFill>
                <a:schemeClr val="tx1">
                  <a:lumMod val="65000"/>
                  <a:lumOff val="35000"/>
                </a:schemeClr>
              </a:solidFill>
              <a:latin typeface="Arial" panose="020B0604020202020204" pitchFamily="34" charset="0"/>
              <a:cs typeface="Arial" panose="020B0604020202020204" pitchFamily="34" charset="0"/>
            </a:endParaRPr>
          </a:p>
          <a:p>
            <a:pPr marL="228467" indent="-228467">
              <a:spcAft>
                <a:spcPts val="599"/>
              </a:spcAft>
            </a:pPr>
            <a:r>
              <a:rPr lang="en-US" sz="3200" cap="all" dirty="0">
                <a:solidFill>
                  <a:srgbClr val="853123"/>
                </a:solidFill>
                <a:latin typeface="Arial Black" pitchFamily="34" charset="0"/>
                <a:cs typeface="Times New Roman" pitchFamily="18" charset="0"/>
              </a:rPr>
              <a:t>INNOVATION</a:t>
            </a:r>
          </a:p>
          <a:p>
            <a:pPr algn="just"/>
            <a:r>
              <a:rPr lang="en-US" sz="2200" dirty="0">
                <a:latin typeface="Arial" pitchFamily="34" charset="0"/>
                <a:cs typeface="Arial" pitchFamily="34" charset="0"/>
              </a:rPr>
              <a:t>This project provides a digital representation of the lunar south pole for risk reduction, training and engineering design evaluation. This digital environment is combined with a human-rated gravity off-load system and a mockup of the lander porch and ladder to simulate an initial egress from a lander to the lunar surface. The fusion of physical objects with a higher fidelity virtual representation creates an immersive experience at a lower cost than constructing an entire physical environment.</a:t>
            </a:r>
          </a:p>
          <a:p>
            <a:pPr marL="477558" indent="-477558">
              <a:spcBef>
                <a:spcPts val="1199"/>
              </a:spcBef>
              <a:spcAft>
                <a:spcPts val="599"/>
              </a:spcAft>
            </a:pPr>
            <a:r>
              <a:rPr lang="en-US" sz="3200" cap="all" dirty="0">
                <a:solidFill>
                  <a:srgbClr val="853123"/>
                </a:solidFill>
                <a:latin typeface="Arial Black" pitchFamily="34" charset="0"/>
                <a:cs typeface="Times New Roman" pitchFamily="18" charset="0"/>
              </a:rPr>
              <a:t>Outcome</a:t>
            </a:r>
            <a:r>
              <a:rPr lang="en-US" sz="3200" cap="all" dirty="0">
                <a:solidFill>
                  <a:srgbClr val="00B0F0"/>
                </a:solidFill>
                <a:latin typeface="Arial Black" panose="020B0A04020102020204" pitchFamily="34" charset="0"/>
                <a:cs typeface="Times New Roman" pitchFamily="18" charset="0"/>
              </a:rPr>
              <a:t> </a:t>
            </a:r>
            <a:endParaRPr lang="en-US" sz="3200" cap="all" dirty="0">
              <a:solidFill>
                <a:srgbClr val="00B0F0"/>
              </a:solidFill>
              <a:latin typeface="Arial Black" panose="020B0A04020102020204" pitchFamily="34" charset="0"/>
              <a:cs typeface="Arial" pitchFamily="34" charset="0"/>
            </a:endParaRPr>
          </a:p>
          <a:p>
            <a:pPr algn="just">
              <a:spcAft>
                <a:spcPts val="1199"/>
              </a:spcAft>
            </a:pPr>
            <a:r>
              <a:rPr lang="en-US" sz="2200" dirty="0">
                <a:latin typeface="Arial" panose="020B0604020202020204" pitchFamily="34" charset="0"/>
                <a:cs typeface="Arial" pitchFamily="34" charset="0"/>
              </a:rPr>
              <a:t>In Year 3 (FY”22) of the project, we successfully completed 7 human-in-the-loops tests in ARGOS with test subjects from CX, engineering, and subject matter experts and integrated the Optitrack motion capture system.</a:t>
            </a:r>
          </a:p>
          <a:p>
            <a:pPr marL="973138" lvl="1" indent="-476250" algn="just">
              <a:spcAft>
                <a:spcPts val="1199"/>
              </a:spcAft>
              <a:buFont typeface="Arial" pitchFamily="34" charset="0"/>
              <a:buChar char="•"/>
            </a:pPr>
            <a:r>
              <a:rPr lang="en-US" sz="2200" dirty="0">
                <a:latin typeface="Arial" panose="020B0604020202020204" pitchFamily="34" charset="0"/>
                <a:cs typeface="Arial" pitchFamily="34" charset="0"/>
              </a:rPr>
              <a:t>Updated body tracking calibration capability, user interface (UI), and procedures to improve and streamline calibration</a:t>
            </a:r>
          </a:p>
          <a:p>
            <a:pPr marL="973138" lvl="1" indent="-476250" algn="just">
              <a:spcAft>
                <a:spcPts val="1199"/>
              </a:spcAft>
              <a:buFont typeface="Arial" pitchFamily="34" charset="0"/>
              <a:buChar char="•"/>
            </a:pPr>
            <a:r>
              <a:rPr lang="en-US" sz="2200" dirty="0">
                <a:latin typeface="Arial" panose="020B0604020202020204" pitchFamily="34" charset="0"/>
                <a:cs typeface="Arial" pitchFamily="34" charset="0"/>
              </a:rPr>
              <a:t>Performed several successful human-in-the-loop ARGOS tests</a:t>
            </a:r>
          </a:p>
          <a:p>
            <a:pPr marL="973138" lvl="1" indent="-476250" algn="just">
              <a:spcAft>
                <a:spcPts val="1199"/>
              </a:spcAft>
              <a:buFont typeface="Arial" pitchFamily="34" charset="0"/>
              <a:buChar char="•"/>
            </a:pPr>
            <a:r>
              <a:rPr lang="en-US" sz="2200" dirty="0">
                <a:latin typeface="Arial" panose="020B0604020202020204" pitchFamily="34" charset="0"/>
                <a:cs typeface="Arial" pitchFamily="34" charset="0"/>
              </a:rPr>
              <a:t>Installed Optitrack motion capture system at the ARGOS facility</a:t>
            </a:r>
          </a:p>
          <a:p>
            <a:pPr marL="973138" lvl="1" indent="-476250" algn="just">
              <a:spcAft>
                <a:spcPts val="1199"/>
              </a:spcAft>
              <a:buFont typeface="Arial" pitchFamily="34" charset="0"/>
              <a:buChar char="•"/>
            </a:pPr>
            <a:r>
              <a:rPr lang="en-US" sz="2200" dirty="0">
                <a:latin typeface="Arial" panose="020B0604020202020204" pitchFamily="34" charset="0"/>
                <a:cs typeface="Arial" pitchFamily="34" charset="0"/>
              </a:rPr>
              <a:t>Integrated Optitrack system into the Lunar Surface Mixed Reality simulation</a:t>
            </a:r>
          </a:p>
          <a:p>
            <a:pPr marL="973138" lvl="1" indent="-476250" algn="just">
              <a:spcAft>
                <a:spcPts val="1199"/>
              </a:spcAft>
              <a:buFont typeface="Arial" pitchFamily="34" charset="0"/>
              <a:buChar char="•"/>
            </a:pPr>
            <a:r>
              <a:rPr lang="en-US" sz="2200" dirty="0">
                <a:latin typeface="Arial" panose="020B0604020202020204" pitchFamily="34" charset="0"/>
                <a:cs typeface="Arial" pitchFamily="34" charset="0"/>
              </a:rPr>
              <a:t>Updated lander mockup calibration with improved UI and calibration points</a:t>
            </a:r>
          </a:p>
          <a:p>
            <a:pPr marL="973138" lvl="1" indent="-476250" algn="just">
              <a:spcAft>
                <a:spcPts val="1199"/>
              </a:spcAft>
              <a:buFont typeface="Arial" pitchFamily="34" charset="0"/>
              <a:buChar char="•"/>
            </a:pPr>
            <a:r>
              <a:rPr lang="en-US" sz="2200" dirty="0">
                <a:latin typeface="Arial" panose="020B0604020202020204" pitchFamily="34" charset="0"/>
                <a:cs typeface="Arial" pitchFamily="34" charset="0"/>
              </a:rPr>
              <a:t>Updated simulation per CX test subject feedback</a:t>
            </a:r>
            <a:endParaRPr lang="en-US" sz="1000" cap="all" dirty="0">
              <a:solidFill>
                <a:srgbClr val="004080"/>
              </a:solidFill>
              <a:latin typeface="Arial Black" pitchFamily="34" charset="0"/>
              <a:cs typeface="Times New Roman" pitchFamily="18" charset="0"/>
            </a:endParaRPr>
          </a:p>
          <a:p>
            <a:pPr>
              <a:spcAft>
                <a:spcPts val="1199"/>
              </a:spcAft>
            </a:pPr>
            <a:endParaRPr lang="en-US" sz="1000" cap="all" dirty="0">
              <a:solidFill>
                <a:srgbClr val="004080"/>
              </a:solidFill>
              <a:latin typeface="Arial Black" pitchFamily="34" charset="0"/>
              <a:cs typeface="Times New Roman" pitchFamily="18" charset="0"/>
            </a:endParaRPr>
          </a:p>
          <a:p>
            <a:pPr>
              <a:spcAft>
                <a:spcPts val="1199"/>
              </a:spcAft>
            </a:pPr>
            <a:r>
              <a:rPr lang="en-US" sz="3200" cap="all" dirty="0">
                <a:solidFill>
                  <a:srgbClr val="853123"/>
                </a:solidFill>
                <a:latin typeface="Arial Black" pitchFamily="34" charset="0"/>
                <a:cs typeface="Times New Roman" pitchFamily="18" charset="0"/>
              </a:rPr>
              <a:t>Infusion Space / Earth</a:t>
            </a:r>
          </a:p>
          <a:p>
            <a:pPr marL="342900" indent="-342900" algn="just">
              <a:spcAft>
                <a:spcPts val="1199"/>
              </a:spcAft>
              <a:buFont typeface="Arial" panose="020B0604020202020204" pitchFamily="34" charset="0"/>
              <a:buChar char="•"/>
            </a:pPr>
            <a:r>
              <a:rPr lang="en-US" sz="2200" dirty="0">
                <a:latin typeface="Arial" panose="020B0604020202020204" pitchFamily="34" charset="0"/>
                <a:cs typeface="Arial" pitchFamily="34" charset="0"/>
              </a:rPr>
              <a:t>This capability has applications for analysis and con-ops of lunar vehicle design concepts of the porch, ladder, or additional egress or offloading mechanisms.</a:t>
            </a:r>
          </a:p>
          <a:p>
            <a:pPr marL="342900" indent="-342900" algn="just">
              <a:spcAft>
                <a:spcPts val="1199"/>
              </a:spcAft>
              <a:buFont typeface="Arial" panose="020B0604020202020204" pitchFamily="34" charset="0"/>
              <a:buChar char="•"/>
            </a:pPr>
            <a:r>
              <a:rPr lang="en-US" sz="2200" dirty="0">
                <a:latin typeface="Arial" panose="020B0604020202020204" pitchFamily="34" charset="0"/>
                <a:cs typeface="Arial" pitchFamily="34" charset="0"/>
              </a:rPr>
              <a:t>Potential evaluation of artificial lighting designs to aid in EVA ops or navigation within the extreme environment of the lunar south pole.</a:t>
            </a:r>
          </a:p>
          <a:p>
            <a:pPr marL="342900" indent="-342900" algn="just">
              <a:spcAft>
                <a:spcPts val="1199"/>
              </a:spcAft>
              <a:buFont typeface="Arial" panose="020B0604020202020204" pitchFamily="34" charset="0"/>
              <a:buChar char="•"/>
            </a:pPr>
            <a:r>
              <a:rPr lang="en-US" sz="2200" dirty="0">
                <a:latin typeface="Arial" panose="020B0604020202020204" pitchFamily="34" charset="0"/>
                <a:cs typeface="Arial" pitchFamily="34" charset="0"/>
              </a:rPr>
              <a:t>The Lunar Site Analysis, Design, and Planning team for Artemis Base Camp Lunar Architecture Team is leveraging the visualization capabilities of this simulation for sync point products and traverse planning, analysis and visualization through a derived application, the Digital Lunar Exploration Sites Unreal Simulation Tool (DUST).</a:t>
            </a:r>
            <a:endParaRPr lang="en-US" sz="2200" cap="all" dirty="0">
              <a:latin typeface="Arial Black" pitchFamily="34" charset="0"/>
              <a:cs typeface="Times New Roman" pitchFamily="18" charset="0"/>
            </a:endParaRPr>
          </a:p>
        </p:txBody>
      </p:sp>
      <p:sp>
        <p:nvSpPr>
          <p:cNvPr id="17" name="TextBox 16">
            <a:extLst>
              <a:ext uri="{FF2B5EF4-FFF2-40B4-BE49-F238E27FC236}">
                <a16:creationId xmlns:a16="http://schemas.microsoft.com/office/drawing/2014/main" id="{65A5961F-0472-414C-B6FD-A5B3AE1560AB}"/>
              </a:ext>
            </a:extLst>
          </p:cNvPr>
          <p:cNvSpPr txBox="1"/>
          <p:nvPr/>
        </p:nvSpPr>
        <p:spPr>
          <a:xfrm>
            <a:off x="10723951" y="12694534"/>
            <a:ext cx="9153379" cy="954107"/>
          </a:xfrm>
          <a:prstGeom prst="rect">
            <a:avLst/>
          </a:prstGeom>
          <a:noFill/>
        </p:spPr>
        <p:txBody>
          <a:bodyPr wrap="square" rtlCol="0">
            <a:spAutoFit/>
          </a:bodyPr>
          <a:lstStyle/>
          <a:p>
            <a:pPr algn="ctr"/>
            <a:r>
              <a:rPr lang="en-US" sz="2800" i="1" dirty="0"/>
              <a:t>Human-in-the-loop testing of the Lunar Surface Mixed Reality and ARGOS Trainer</a:t>
            </a:r>
          </a:p>
        </p:txBody>
      </p:sp>
      <p:pic>
        <p:nvPicPr>
          <p:cNvPr id="18" name="Picture 17">
            <a:extLst>
              <a:ext uri="{FF2B5EF4-FFF2-40B4-BE49-F238E27FC236}">
                <a16:creationId xmlns:a16="http://schemas.microsoft.com/office/drawing/2014/main" id="{97A48632-5A1D-4E03-BAE3-47DD75E9F1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605"/>
          <a:stretch/>
        </p:blipFill>
        <p:spPr>
          <a:xfrm>
            <a:off x="10490484" y="6422860"/>
            <a:ext cx="4159826" cy="6158665"/>
          </a:xfrm>
          <a:prstGeom prst="rect">
            <a:avLst/>
          </a:prstGeom>
        </p:spPr>
      </p:pic>
      <p:pic>
        <p:nvPicPr>
          <p:cNvPr id="19" name="Picture 18">
            <a:extLst>
              <a:ext uri="{FF2B5EF4-FFF2-40B4-BE49-F238E27FC236}">
                <a16:creationId xmlns:a16="http://schemas.microsoft.com/office/drawing/2014/main" id="{0850E8DE-1184-4182-9E7A-2C5BFF4BA521}"/>
              </a:ext>
            </a:extLst>
          </p:cNvPr>
          <p:cNvPicPr>
            <a:picLocks noChangeAspect="1"/>
          </p:cNvPicPr>
          <p:nvPr/>
        </p:nvPicPr>
        <p:blipFill>
          <a:blip r:embed="rId5"/>
          <a:srcRect/>
          <a:stretch/>
        </p:blipFill>
        <p:spPr>
          <a:xfrm rot="5400000">
            <a:off x="14225870" y="7190819"/>
            <a:ext cx="6143671" cy="4607753"/>
          </a:xfrm>
          <a:prstGeom prst="rect">
            <a:avLst/>
          </a:prstGeom>
        </p:spPr>
      </p:pic>
      <p:pic>
        <p:nvPicPr>
          <p:cNvPr id="20" name="Picture 19">
            <a:extLst>
              <a:ext uri="{FF2B5EF4-FFF2-40B4-BE49-F238E27FC236}">
                <a16:creationId xmlns:a16="http://schemas.microsoft.com/office/drawing/2014/main" id="{28609786-7B30-4EA1-AD4B-13CAA62E2716}"/>
              </a:ext>
            </a:extLst>
          </p:cNvPr>
          <p:cNvPicPr>
            <a:picLocks noChangeAspect="1"/>
          </p:cNvPicPr>
          <p:nvPr/>
        </p:nvPicPr>
        <p:blipFill>
          <a:blip r:embed="rId6"/>
          <a:srcRect t="8584" b="8584"/>
          <a:stretch/>
        </p:blipFill>
        <p:spPr>
          <a:xfrm>
            <a:off x="10553113" y="21205635"/>
            <a:ext cx="9297405" cy="4093113"/>
          </a:xfrm>
          <a:prstGeom prst="rect">
            <a:avLst/>
          </a:prstGeom>
        </p:spPr>
      </p:pic>
      <p:sp>
        <p:nvSpPr>
          <p:cNvPr id="23" name="TextBox 13">
            <a:extLst>
              <a:ext uri="{FF2B5EF4-FFF2-40B4-BE49-F238E27FC236}">
                <a16:creationId xmlns:a16="http://schemas.microsoft.com/office/drawing/2014/main" id="{1F6FA7F1-561C-4294-B461-E90F80821BB2}"/>
              </a:ext>
            </a:extLst>
          </p:cNvPr>
          <p:cNvSpPr txBox="1"/>
          <p:nvPr/>
        </p:nvSpPr>
        <p:spPr>
          <a:xfrm>
            <a:off x="547293" y="1906618"/>
            <a:ext cx="2163131" cy="769441"/>
          </a:xfrm>
          <a:prstGeom prst="rect">
            <a:avLst/>
          </a:prstGeom>
          <a:solidFill>
            <a:schemeClr val="tx2"/>
          </a:solidFill>
          <a:ln>
            <a:noFill/>
          </a:ln>
        </p:spPr>
        <p:txBody>
          <a:bodyPr wrap="square" lIns="91440" tIns="45720" rIns="91440" bIns="45720" rtlCol="0" anchor="t">
            <a:spAutoFit/>
          </a:bodyPr>
          <a:lstStyle>
            <a:defPPr>
              <a:defRPr lang="en-US"/>
            </a:defPPr>
            <a:lvl1pPr marL="0" algn="l" defTabSz="1383819" rtl="0" eaLnBrk="1" latinLnBrk="0" hangingPunct="1">
              <a:defRPr sz="5500" kern="1200">
                <a:solidFill>
                  <a:schemeClr val="tx1"/>
                </a:solidFill>
                <a:latin typeface="+mn-lt"/>
                <a:ea typeface="+mn-ea"/>
                <a:cs typeface="+mn-cs"/>
              </a:defRPr>
            </a:lvl1pPr>
            <a:lvl2pPr marL="1383819" algn="l" defTabSz="1383819" rtl="0" eaLnBrk="1" latinLnBrk="0" hangingPunct="1">
              <a:defRPr sz="5500" kern="1200">
                <a:solidFill>
                  <a:schemeClr val="tx1"/>
                </a:solidFill>
                <a:latin typeface="+mn-lt"/>
                <a:ea typeface="+mn-ea"/>
                <a:cs typeface="+mn-cs"/>
              </a:defRPr>
            </a:lvl2pPr>
            <a:lvl3pPr marL="2767643" algn="l" defTabSz="1383819" rtl="0" eaLnBrk="1" latinLnBrk="0" hangingPunct="1">
              <a:defRPr sz="5500" kern="1200">
                <a:solidFill>
                  <a:schemeClr val="tx1"/>
                </a:solidFill>
                <a:latin typeface="+mn-lt"/>
                <a:ea typeface="+mn-ea"/>
                <a:cs typeface="+mn-cs"/>
              </a:defRPr>
            </a:lvl3pPr>
            <a:lvl4pPr marL="4151462" algn="l" defTabSz="1383819" rtl="0" eaLnBrk="1" latinLnBrk="0" hangingPunct="1">
              <a:defRPr sz="5500" kern="1200">
                <a:solidFill>
                  <a:schemeClr val="tx1"/>
                </a:solidFill>
                <a:latin typeface="+mn-lt"/>
                <a:ea typeface="+mn-ea"/>
                <a:cs typeface="+mn-cs"/>
              </a:defRPr>
            </a:lvl4pPr>
            <a:lvl5pPr marL="5535286" algn="l" defTabSz="1383819" rtl="0" eaLnBrk="1" latinLnBrk="0" hangingPunct="1">
              <a:defRPr sz="5500" kern="1200">
                <a:solidFill>
                  <a:schemeClr val="tx1"/>
                </a:solidFill>
                <a:latin typeface="+mn-lt"/>
                <a:ea typeface="+mn-ea"/>
                <a:cs typeface="+mn-cs"/>
              </a:defRPr>
            </a:lvl5pPr>
            <a:lvl6pPr marL="6919105" algn="l" defTabSz="1383819" rtl="0" eaLnBrk="1" latinLnBrk="0" hangingPunct="1">
              <a:defRPr sz="5500" kern="1200">
                <a:solidFill>
                  <a:schemeClr val="tx1"/>
                </a:solidFill>
                <a:latin typeface="+mn-lt"/>
                <a:ea typeface="+mn-ea"/>
                <a:cs typeface="+mn-cs"/>
              </a:defRPr>
            </a:lvl6pPr>
            <a:lvl7pPr marL="8302930" algn="l" defTabSz="1383819" rtl="0" eaLnBrk="1" latinLnBrk="0" hangingPunct="1">
              <a:defRPr sz="5500" kern="1200">
                <a:solidFill>
                  <a:schemeClr val="tx1"/>
                </a:solidFill>
                <a:latin typeface="+mn-lt"/>
                <a:ea typeface="+mn-ea"/>
                <a:cs typeface="+mn-cs"/>
              </a:defRPr>
            </a:lvl7pPr>
            <a:lvl8pPr marL="9686748" algn="l" defTabSz="1383819" rtl="0" eaLnBrk="1" latinLnBrk="0" hangingPunct="1">
              <a:defRPr sz="5500" kern="1200">
                <a:solidFill>
                  <a:schemeClr val="tx1"/>
                </a:solidFill>
                <a:latin typeface="+mn-lt"/>
                <a:ea typeface="+mn-ea"/>
                <a:cs typeface="+mn-cs"/>
              </a:defRPr>
            </a:lvl8pPr>
            <a:lvl9pPr marL="11070573" algn="l" defTabSz="1383819" rtl="0" eaLnBrk="1" latinLnBrk="0" hangingPunct="1">
              <a:defRPr sz="5500" kern="1200">
                <a:solidFill>
                  <a:schemeClr val="tx1"/>
                </a:solidFill>
                <a:latin typeface="+mn-lt"/>
                <a:ea typeface="+mn-ea"/>
                <a:cs typeface="+mn-cs"/>
              </a:defRPr>
            </a:lvl9pPr>
          </a:lstStyle>
          <a:p>
            <a:pPr algn="ctr"/>
            <a:r>
              <a:rPr lang="en-US" sz="4400" b="1" dirty="0">
                <a:solidFill>
                  <a:srgbClr val="FFFFFF"/>
                </a:solidFill>
                <a:highlight>
                  <a:srgbClr val="003D92"/>
                </a:highlight>
                <a:cs typeface="Calibri"/>
              </a:rPr>
              <a:t>CIF-1</a:t>
            </a:r>
            <a:endParaRPr lang="en-US" sz="4400" dirty="0">
              <a:highlight>
                <a:srgbClr val="003D92"/>
              </a:highlight>
            </a:endParaRPr>
          </a:p>
        </p:txBody>
      </p:sp>
    </p:spTree>
    <p:extLst>
      <p:ext uri="{BB962C8B-B14F-4D97-AF65-F5344CB8AC3E}">
        <p14:creationId xmlns:p14="http://schemas.microsoft.com/office/powerpoint/2010/main" val="108980826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BarbaraReview xmlns="2fc3fd42-d222-4b79-8c4a-dc9d3bfe864a">true</BarbaraReview>
    <TaxCatchAll xmlns="d900e117-17a0-4b24-9e47-511ef1d02c43" xsi:nil="true"/>
    <Reviewed xmlns="2fc3fd42-d222-4b79-8c4a-dc9d3bfe864a">Yes</Reviewed>
    <lcf76f155ced4ddcb4097134ff3c332f xmlns="2fc3fd42-d222-4b79-8c4a-dc9d3bfe864a">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C3D926F02355D4DA882E83813082593" ma:contentTypeVersion="12" ma:contentTypeDescription="Create a new document." ma:contentTypeScope="" ma:versionID="c9d6ecf5fa252b8c41ca246c44e89b25">
  <xsd:schema xmlns:xsd="http://www.w3.org/2001/XMLSchema" xmlns:xs="http://www.w3.org/2001/XMLSchema" xmlns:p="http://schemas.microsoft.com/office/2006/metadata/properties" xmlns:ns2="2fc3fd42-d222-4b79-8c4a-dc9d3bfe864a" xmlns:ns3="d900e117-17a0-4b24-9e47-511ef1d02c43" targetNamespace="http://schemas.microsoft.com/office/2006/metadata/properties" ma:root="true" ma:fieldsID="30c706e9637c8634793ecf2a282f38bb" ns2:_="" ns3:_="">
    <xsd:import namespace="2fc3fd42-d222-4b79-8c4a-dc9d3bfe864a"/>
    <xsd:import namespace="d900e117-17a0-4b24-9e47-511ef1d02c43"/>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BarbaraReview" minOccurs="0"/>
                <xsd:element ref="ns2:Review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c3fd42-d222-4b79-8c4a-dc9d3bfe86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fb68aea-d2ee-4a6c-85e6-e4b5686e96e8"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BarbaraReview" ma:index="18" nillable="true" ma:displayName="Barbara Review" ma:default="1" ma:format="Dropdown" ma:internalName="BarbaraReview">
      <xsd:simpleType>
        <xsd:restriction base="dms:Boolean"/>
      </xsd:simpleType>
    </xsd:element>
    <xsd:element name="Reviewed" ma:index="19" nillable="true" ma:displayName="Reviewed" ma:default="Yes" ma:format="Dropdown" ma:internalName="Reviewed">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900e117-17a0-4b24-9e47-511ef1d02c4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6b4400c-9e37-458e-bf3a-f1bde57c4371}" ma:internalName="TaxCatchAll" ma:showField="CatchAllData" ma:web="42799d9c-1a12-4ba6-b108-3fc0c6c142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7E7F0D7-241F-4081-BE98-6A2C0A42E1AA}">
  <ds:schemaRefs>
    <ds:schemaRef ds:uri="http://schemas.openxmlformats.org/package/2006/metadata/core-properties"/>
    <ds:schemaRef ds:uri="http://schemas.microsoft.com/office/2006/documentManagement/types"/>
    <ds:schemaRef ds:uri="d900e117-17a0-4b24-9e47-511ef1d02c43"/>
    <ds:schemaRef ds:uri="http://purl.org/dc/elements/1.1/"/>
    <ds:schemaRef ds:uri="http://schemas.microsoft.com/office/2006/metadata/properties"/>
    <ds:schemaRef ds:uri="http://www.w3.org/XML/1998/namespace"/>
    <ds:schemaRef ds:uri="http://purl.org/dc/dcmitype/"/>
    <ds:schemaRef ds:uri="2fc3fd42-d222-4b79-8c4a-dc9d3bfe864a"/>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FD8E4E5E-FD28-453D-92E7-2C7122133394}">
  <ds:schemaRefs>
    <ds:schemaRef ds:uri="http://schemas.microsoft.com/sharepoint/v3/contenttype/forms"/>
  </ds:schemaRefs>
</ds:datastoreItem>
</file>

<file path=customXml/itemProps3.xml><?xml version="1.0" encoding="utf-8"?>
<ds:datastoreItem xmlns:ds="http://schemas.openxmlformats.org/officeDocument/2006/customXml" ds:itemID="{F52CEBB3-B304-4406-A6AF-7E95594594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c3fd42-d222-4b79-8c4a-dc9d3bfe864a"/>
    <ds:schemaRef ds:uri="d900e117-17a0-4b24-9e47-511ef1d02c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1641</TotalTime>
  <Words>673</Words>
  <Application>Microsoft Office PowerPoint</Application>
  <PresentationFormat>Custom</PresentationFormat>
  <Paragraphs>32</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Arial Black</vt:lpstr>
      <vt:lpstr>Arial Narrow</vt:lpstr>
      <vt:lpstr>Calibri</vt:lpstr>
      <vt:lpstr>1_Office Theme</vt:lpstr>
      <vt:lpstr>Lunar Surface Mixed Reality and ARGOS                      Trainer</vt:lpstr>
    </vt:vector>
  </TitlesOfParts>
  <Manager/>
  <Company>LMIT IS&amp;GS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ODIN</dc:creator>
  <cp:keywords/>
  <dc:description/>
  <cp:lastModifiedBy>Bingham, Lee K. (JSC-ER711)</cp:lastModifiedBy>
  <cp:revision>138</cp:revision>
  <dcterms:created xsi:type="dcterms:W3CDTF">2014-09-29T15:33:51Z</dcterms:created>
  <dcterms:modified xsi:type="dcterms:W3CDTF">2022-11-10T18:47:24Z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0x0101004C3D926F02355D4DA882E83813082593</vt:lpwstr>
  </property>
  <property fmtid="{D5CDD505-2E9C-101B-9397-08002B2CF9AE}" pid="3" name="MediaServiceImageTags">
    <vt:lpwstr/>
  </property>
</Properties>
</file>