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DA6E24-B14A-4E3C-814D-7A00676A1C8C}" v="11" dt="2022-11-12T23:50:03.7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ok, Michael A. (LARC-E303)" userId="312621d2-7779-4af0-864d-1105f4bc8b12" providerId="ADAL" clId="{D4DA6E24-B14A-4E3C-814D-7A00676A1C8C}"/>
    <pc:docChg chg="undo custSel addSld modSld">
      <pc:chgData name="Shook, Michael A. (LARC-E303)" userId="312621d2-7779-4af0-864d-1105f4bc8b12" providerId="ADAL" clId="{D4DA6E24-B14A-4E3C-814D-7A00676A1C8C}" dt="2022-11-12T23:50:10.050" v="193" actId="20577"/>
      <pc:docMkLst>
        <pc:docMk/>
      </pc:docMkLst>
      <pc:sldChg chg="modSp setBg">
        <pc:chgData name="Shook, Michael A. (LARC-E303)" userId="312621d2-7779-4af0-864d-1105f4bc8b12" providerId="ADAL" clId="{D4DA6E24-B14A-4E3C-814D-7A00676A1C8C}" dt="2022-11-12T18:28:52.467" v="10"/>
        <pc:sldMkLst>
          <pc:docMk/>
          <pc:sldMk cId="3949254929" sldId="256"/>
        </pc:sldMkLst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3949254929" sldId="256"/>
            <ac:spMk id="2" creationId="{8886F3B9-9E9C-4316-8268-A741902F3A0B}"/>
          </ac:spMkLst>
        </pc:spChg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3949254929" sldId="256"/>
            <ac:spMk id="3" creationId="{C0662E87-F984-4423-8F82-E93D23412DD1}"/>
          </ac:spMkLst>
        </pc:spChg>
      </pc:sldChg>
      <pc:sldChg chg="modSp setBg">
        <pc:chgData name="Shook, Michael A. (LARC-E303)" userId="312621d2-7779-4af0-864d-1105f4bc8b12" providerId="ADAL" clId="{D4DA6E24-B14A-4E3C-814D-7A00676A1C8C}" dt="2022-11-12T18:28:52.467" v="10"/>
        <pc:sldMkLst>
          <pc:docMk/>
          <pc:sldMk cId="2713557944" sldId="257"/>
        </pc:sldMkLst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2713557944" sldId="257"/>
            <ac:spMk id="2" creationId="{8D2E41FE-1ED6-4B8C-A179-30C95AFEC9BC}"/>
          </ac:spMkLst>
        </pc:spChg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2713557944" sldId="257"/>
            <ac:spMk id="3" creationId="{5F3A4D16-E54F-4CD1-A942-56B533BF551A}"/>
          </ac:spMkLst>
        </pc:spChg>
      </pc:sldChg>
      <pc:sldChg chg="modSp setBg">
        <pc:chgData name="Shook, Michael A. (LARC-E303)" userId="312621d2-7779-4af0-864d-1105f4bc8b12" providerId="ADAL" clId="{D4DA6E24-B14A-4E3C-814D-7A00676A1C8C}" dt="2022-11-12T18:28:52.467" v="10"/>
        <pc:sldMkLst>
          <pc:docMk/>
          <pc:sldMk cId="2947385601" sldId="258"/>
        </pc:sldMkLst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2947385601" sldId="258"/>
            <ac:spMk id="2" creationId="{B1D0B3E4-61FB-4E20-901D-C309CA7D0D05}"/>
          </ac:spMkLst>
        </pc:spChg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2947385601" sldId="258"/>
            <ac:spMk id="3" creationId="{19E07A9B-07EC-40BC-8408-AEF5D82E5FAF}"/>
          </ac:spMkLst>
        </pc:spChg>
      </pc:sldChg>
      <pc:sldChg chg="modSp setBg">
        <pc:chgData name="Shook, Michael A. (LARC-E303)" userId="312621d2-7779-4af0-864d-1105f4bc8b12" providerId="ADAL" clId="{D4DA6E24-B14A-4E3C-814D-7A00676A1C8C}" dt="2022-11-12T18:28:52.467" v="10"/>
        <pc:sldMkLst>
          <pc:docMk/>
          <pc:sldMk cId="3877986499" sldId="259"/>
        </pc:sldMkLst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3877986499" sldId="259"/>
            <ac:spMk id="2" creationId="{9334DC7F-56B0-4A8D-BBA2-94CBA1B40897}"/>
          </ac:spMkLst>
        </pc:spChg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3877986499" sldId="259"/>
            <ac:spMk id="3" creationId="{1B0CB9F6-D2EE-4021-B41F-FCB38D8ABCA0}"/>
          </ac:spMkLst>
        </pc:spChg>
      </pc:sldChg>
      <pc:sldChg chg="modSp setBg">
        <pc:chgData name="Shook, Michael A. (LARC-E303)" userId="312621d2-7779-4af0-864d-1105f4bc8b12" providerId="ADAL" clId="{D4DA6E24-B14A-4E3C-814D-7A00676A1C8C}" dt="2022-11-12T18:28:52.467" v="10"/>
        <pc:sldMkLst>
          <pc:docMk/>
          <pc:sldMk cId="961035017" sldId="260"/>
        </pc:sldMkLst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961035017" sldId="260"/>
            <ac:spMk id="2" creationId="{0B5CBB7B-871B-49BB-928D-04CEA0C540E4}"/>
          </ac:spMkLst>
        </pc:spChg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961035017" sldId="260"/>
            <ac:spMk id="3" creationId="{B7CA790F-E472-4ACC-B4FD-4D9DE5EAE76F}"/>
          </ac:spMkLst>
        </pc:spChg>
      </pc:sldChg>
      <pc:sldChg chg="modSp mod setBg">
        <pc:chgData name="Shook, Michael A. (LARC-E303)" userId="312621d2-7779-4af0-864d-1105f4bc8b12" providerId="ADAL" clId="{D4DA6E24-B14A-4E3C-814D-7A00676A1C8C}" dt="2022-11-12T18:28:52.467" v="10"/>
        <pc:sldMkLst>
          <pc:docMk/>
          <pc:sldMk cId="634379522" sldId="261"/>
        </pc:sldMkLst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634379522" sldId="261"/>
            <ac:spMk id="2" creationId="{047A0D97-09A8-456B-BECB-87786FF32D6A}"/>
          </ac:spMkLst>
        </pc:spChg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634379522" sldId="261"/>
            <ac:spMk id="3" creationId="{BBBADF26-C044-46FB-9BBE-697831C1EB48}"/>
          </ac:spMkLst>
        </pc:spChg>
      </pc:sldChg>
      <pc:sldChg chg="modSp setBg">
        <pc:chgData name="Shook, Michael A. (LARC-E303)" userId="312621d2-7779-4af0-864d-1105f4bc8b12" providerId="ADAL" clId="{D4DA6E24-B14A-4E3C-814D-7A00676A1C8C}" dt="2022-11-12T18:28:52.467" v="10"/>
        <pc:sldMkLst>
          <pc:docMk/>
          <pc:sldMk cId="4054182746" sldId="262"/>
        </pc:sldMkLst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4054182746" sldId="262"/>
            <ac:spMk id="2" creationId="{277F9244-2784-4837-9405-22B5064B0F60}"/>
          </ac:spMkLst>
        </pc:spChg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4054182746" sldId="262"/>
            <ac:spMk id="3" creationId="{A4B59BDE-8872-440C-98A7-36B8C555F7E9}"/>
          </ac:spMkLst>
        </pc:spChg>
      </pc:sldChg>
      <pc:sldChg chg="modSp setBg">
        <pc:chgData name="Shook, Michael A. (LARC-E303)" userId="312621d2-7779-4af0-864d-1105f4bc8b12" providerId="ADAL" clId="{D4DA6E24-B14A-4E3C-814D-7A00676A1C8C}" dt="2022-11-12T18:28:52.467" v="10"/>
        <pc:sldMkLst>
          <pc:docMk/>
          <pc:sldMk cId="2536940393" sldId="263"/>
        </pc:sldMkLst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2536940393" sldId="263"/>
            <ac:spMk id="2" creationId="{CE413BA8-F2D2-4A2B-A42E-92C73A2BE387}"/>
          </ac:spMkLst>
        </pc:spChg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2536940393" sldId="263"/>
            <ac:spMk id="3" creationId="{770A69F9-14CA-49D3-AF3C-A28FF4585957}"/>
          </ac:spMkLst>
        </pc:spChg>
      </pc:sldChg>
      <pc:sldChg chg="modSp setBg">
        <pc:chgData name="Shook, Michael A. (LARC-E303)" userId="312621d2-7779-4af0-864d-1105f4bc8b12" providerId="ADAL" clId="{D4DA6E24-B14A-4E3C-814D-7A00676A1C8C}" dt="2022-11-12T18:28:52.467" v="10"/>
        <pc:sldMkLst>
          <pc:docMk/>
          <pc:sldMk cId="2270289930" sldId="264"/>
        </pc:sldMkLst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2270289930" sldId="264"/>
            <ac:spMk id="2" creationId="{5576635D-1F85-46DE-8793-0CDAEF4C119A}"/>
          </ac:spMkLst>
        </pc:spChg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2270289930" sldId="264"/>
            <ac:spMk id="3" creationId="{7B831928-785E-46F7-93D4-B94B087643AE}"/>
          </ac:spMkLst>
        </pc:spChg>
      </pc:sldChg>
      <pc:sldChg chg="modSp setBg">
        <pc:chgData name="Shook, Michael A. (LARC-E303)" userId="312621d2-7779-4af0-864d-1105f4bc8b12" providerId="ADAL" clId="{D4DA6E24-B14A-4E3C-814D-7A00676A1C8C}" dt="2022-11-12T18:28:52.467" v="10"/>
        <pc:sldMkLst>
          <pc:docMk/>
          <pc:sldMk cId="2144982588" sldId="265"/>
        </pc:sldMkLst>
        <pc:spChg chg="mod">
          <ac:chgData name="Shook, Michael A. (LARC-E303)" userId="312621d2-7779-4af0-864d-1105f4bc8b12" providerId="ADAL" clId="{D4DA6E24-B14A-4E3C-814D-7A00676A1C8C}" dt="2022-11-12T18:28:52.467" v="10"/>
          <ac:spMkLst>
            <pc:docMk/>
            <pc:sldMk cId="2144982588" sldId="265"/>
            <ac:spMk id="2" creationId="{966886CB-C7C5-47B8-A18C-2A1196D84090}"/>
          </ac:spMkLst>
        </pc:spChg>
      </pc:sldChg>
      <pc:sldChg chg="modSp new mod setBg">
        <pc:chgData name="Shook, Michael A. (LARC-E303)" userId="312621d2-7779-4af0-864d-1105f4bc8b12" providerId="ADAL" clId="{D4DA6E24-B14A-4E3C-814D-7A00676A1C8C}" dt="2022-11-12T23:49:57.293" v="180" actId="20577"/>
        <pc:sldMkLst>
          <pc:docMk/>
          <pc:sldMk cId="472815237" sldId="266"/>
        </pc:sldMkLst>
        <pc:spChg chg="mod">
          <ac:chgData name="Shook, Michael A. (LARC-E303)" userId="312621d2-7779-4af0-864d-1105f4bc8b12" providerId="ADAL" clId="{D4DA6E24-B14A-4E3C-814D-7A00676A1C8C}" dt="2022-11-12T23:48:30.596" v="29" actId="20577"/>
          <ac:spMkLst>
            <pc:docMk/>
            <pc:sldMk cId="472815237" sldId="266"/>
            <ac:spMk id="2" creationId="{0B243A89-4E1A-408E-A554-3B7401FC8502}"/>
          </ac:spMkLst>
        </pc:spChg>
        <pc:spChg chg="mod">
          <ac:chgData name="Shook, Michael A. (LARC-E303)" userId="312621d2-7779-4af0-864d-1105f4bc8b12" providerId="ADAL" clId="{D4DA6E24-B14A-4E3C-814D-7A00676A1C8C}" dt="2022-11-12T23:49:57.293" v="180" actId="20577"/>
          <ac:spMkLst>
            <pc:docMk/>
            <pc:sldMk cId="472815237" sldId="266"/>
            <ac:spMk id="3" creationId="{4C70F72B-EB0C-410C-9309-D42C81416E7A}"/>
          </ac:spMkLst>
        </pc:spChg>
      </pc:sldChg>
      <pc:sldChg chg="delSp modSp new mod setBg">
        <pc:chgData name="Shook, Michael A. (LARC-E303)" userId="312621d2-7779-4af0-864d-1105f4bc8b12" providerId="ADAL" clId="{D4DA6E24-B14A-4E3C-814D-7A00676A1C8C}" dt="2022-11-12T23:50:10.050" v="193" actId="20577"/>
        <pc:sldMkLst>
          <pc:docMk/>
          <pc:sldMk cId="1691427278" sldId="267"/>
        </pc:sldMkLst>
        <pc:spChg chg="mod">
          <ac:chgData name="Shook, Michael A. (LARC-E303)" userId="312621d2-7779-4af0-864d-1105f4bc8b12" providerId="ADAL" clId="{D4DA6E24-B14A-4E3C-814D-7A00676A1C8C}" dt="2022-11-12T23:50:10.050" v="193" actId="20577"/>
          <ac:spMkLst>
            <pc:docMk/>
            <pc:sldMk cId="1691427278" sldId="267"/>
            <ac:spMk id="2" creationId="{1EBDE5A3-C59D-4575-9CED-3911A5E9D5EA}"/>
          </ac:spMkLst>
        </pc:spChg>
        <pc:spChg chg="del">
          <ac:chgData name="Shook, Michael A. (LARC-E303)" userId="312621d2-7779-4af0-864d-1105f4bc8b12" providerId="ADAL" clId="{D4DA6E24-B14A-4E3C-814D-7A00676A1C8C}" dt="2022-11-12T23:50:07.054" v="183" actId="478"/>
          <ac:spMkLst>
            <pc:docMk/>
            <pc:sldMk cId="1691427278" sldId="267"/>
            <ac:spMk id="3" creationId="{1839697F-D725-4B30-A712-2776AD95099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75B12-CE53-4906-913B-D290EC4196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A8F866-E1B2-48B1-B857-9403A4D059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61F32-D13D-4859-86E0-A76B5D85D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38CC-C27F-4A00-AA44-D7303136D95C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8F4EA-CFD2-45A3-84A1-6B6468478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7D20B-7CCE-471E-92E3-B0CF25429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25BB2-A913-4935-8CBD-1377E579D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44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7FF08-3C68-431D-AE81-59896176F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C46E6-AC77-4E03-94ED-89AF2232B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024C8-B252-42D2-B533-F27EB615D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38CC-C27F-4A00-AA44-D7303136D95C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6EEFD-8860-40D4-9A7E-7F895BBC9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33935-8232-4C4B-B58E-B19718705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25BB2-A913-4935-8CBD-1377E579D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481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5ACA-11BB-446D-B3A4-E6A3EF8FC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C5344E-43F7-41CA-B3C8-ACC4C43F8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50BDD-7E9F-4FFA-B7D2-C627F406E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38CC-C27F-4A00-AA44-D7303136D95C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F1207-7104-4DEF-BA53-657D5DAB5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15793-0702-4DE8-94E4-98D230D31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25BB2-A913-4935-8CBD-1377E579D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31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19810-7CA6-4571-9480-4CB45C584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20BA1-1583-40AF-8C15-018FBD13BE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027C8-ADEC-4193-B2D4-58981899A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3FE52-9F7C-4037-84DB-943B45F79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38CC-C27F-4A00-AA44-D7303136D95C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762035-319D-4898-9633-943801D10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39AC24-50A4-4AD1-BA76-914E16C4F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25BB2-A913-4935-8CBD-1377E579D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0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FDB5C-919E-480D-AF59-5D9E4120D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E8216-F4D4-4B19-AF9B-B0A36211D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6CDB3F-43A3-4836-9C60-BDA1C546F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BC6388-798A-4A66-A923-019B707EF7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90010D-8AD1-4E9E-A3AC-7BDA7B1C79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64DA55-DF2A-46D4-9C52-45089CEBA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38CC-C27F-4A00-AA44-D7303136D95C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C9C117-53CE-452E-AF16-6153A5254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C9E357-992B-4626-A32F-6AFF82816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25BB2-A913-4935-8CBD-1377E579D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14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5219-1BD6-4220-ACBA-12ABBA21F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A29ED4-2C88-4840-811E-7636AE76B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38CC-C27F-4A00-AA44-D7303136D95C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E9F7DB-4941-4951-A08F-4A5B66AF8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F35B88-7B5D-4C4A-984B-ECB44DAEE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25BB2-A913-4935-8CBD-1377E579D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73A85-99A5-48E1-813B-52C699DCC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38CC-C27F-4A00-AA44-D7303136D95C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8377FC-785B-4EF5-BA6C-4C5869301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E901D2-00E1-4387-9A9D-6F778C344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25BB2-A913-4935-8CBD-1377E579D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7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D1819-443A-4C2C-89D1-BCB4C8524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3F67-06DB-455C-B4D6-A8627FF41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2A1F5-5131-4AC5-9E42-0F815080D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EBFE41-3F94-4982-89B3-EC139262C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38CC-C27F-4A00-AA44-D7303136D95C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BB1D57-1A98-4554-89F8-4B0814FE1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9345BA-B2C6-4090-8974-3F572D634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25BB2-A913-4935-8CBD-1377E579D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37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696FF-31D2-4A2E-B371-8A7B58209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CD1052-A3D3-4AE7-8B19-FA9F3541BE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C6838-8670-44C7-BFB6-53EBAFF68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D77619-D852-4EA8-B7CD-CC852EA8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38CC-C27F-4A00-AA44-D7303136D95C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6D29EE-50AF-4F70-91FA-E052EBB90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76806-CC82-4FD7-9E57-57BE4A9F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25BB2-A913-4935-8CBD-1377E579D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1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0B606-1462-4ED8-AFB5-2984E237F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3B393B-6AE7-4188-AF65-42AD9FF6C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93507-0D2F-4DBB-94C2-563167AE3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38CC-C27F-4A00-AA44-D7303136D95C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719F4-355C-48A4-B5B3-1CDEF634C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CA4F4-78E0-40EA-B62A-A4DF27BF8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25BB2-A913-4935-8CBD-1377E579D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25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D373D4-CE65-4F50-A257-84B67F4E6F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C38ECC-A51F-41A2-A2C1-36F404E11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17E36-792B-4640-BBC5-2EB1BEB5B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38CC-C27F-4A00-AA44-D7303136D95C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DD7AC-E273-4A48-80EC-9BB23F0F6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BFC9-99E6-44DB-A33B-1D80840CE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25BB2-A913-4935-8CBD-1377E579D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502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440E7D-5AE2-4043-9447-F89D66A0D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78F13-F0B2-494D-A6C7-BF671170F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DB89E-6D9F-425B-A72D-DFF637CEC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F38CC-C27F-4A00-AA44-D7303136D95C}" type="datetimeFigureOut">
              <a:rPr lang="en-US" smtClean="0"/>
              <a:t>11/10/2022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05E6C-4B54-4108-BCEE-0C133C14DA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6989C-49E2-49D4-B8A5-D5A0DB291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25BB2-A913-4935-8CBD-1377E579D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9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data.2016.18" TargetMode="External"/><Relationship Id="rId2" Type="http://schemas.openxmlformats.org/officeDocument/2006/relationships/hyperlink" Target="https://www.go-fair.org/fair-principle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6F3B9-9E9C-4316-8268-A741902F3A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 Management and Best Practices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662E87-F984-4423-8F82-E93D23412D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Michael Shook</a:t>
            </a:r>
          </a:p>
          <a:p>
            <a:r>
              <a:rPr lang="en-US" dirty="0"/>
              <a:t>NASA Langley Research Center</a:t>
            </a:r>
          </a:p>
          <a:p>
            <a:r>
              <a:rPr lang="en-US" dirty="0"/>
              <a:t>Hampton, VA</a:t>
            </a:r>
          </a:p>
        </p:txBody>
      </p:sp>
    </p:spTree>
    <p:extLst>
      <p:ext uri="{BB962C8B-B14F-4D97-AF65-F5344CB8AC3E}">
        <p14:creationId xmlns:p14="http://schemas.microsoft.com/office/powerpoint/2010/main" val="3949254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4DC7F-56B0-4A8D-BBA2-94CBA1B40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CB9F6-D2EE-4021-B41F-FCB38D8AB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BS in Atmospheric Science from University of Kansas in 2012</a:t>
            </a:r>
          </a:p>
          <a:p>
            <a:r>
              <a:rPr lang="en-US" dirty="0"/>
              <a:t>10 years experience in data processing and data management for NASA suborbital field campaigns</a:t>
            </a:r>
          </a:p>
          <a:p>
            <a:r>
              <a:rPr lang="en-US" dirty="0"/>
              <a:t>8+ field airborne field campaigns</a:t>
            </a:r>
          </a:p>
        </p:txBody>
      </p:sp>
    </p:spTree>
    <p:extLst>
      <p:ext uri="{BB962C8B-B14F-4D97-AF65-F5344CB8AC3E}">
        <p14:creationId xmlns:p14="http://schemas.microsoft.com/office/powerpoint/2010/main" val="3877986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41FE-1ED6-4B8C-A179-30C95AFEC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Data Management?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A4D16-E54F-4CD1-A942-56B533BF5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 of organizing, maintaining, and preserving data for future users</a:t>
            </a:r>
          </a:p>
        </p:txBody>
      </p:sp>
    </p:spTree>
    <p:extLst>
      <p:ext uri="{BB962C8B-B14F-4D97-AF65-F5344CB8AC3E}">
        <p14:creationId xmlns:p14="http://schemas.microsoft.com/office/powerpoint/2010/main" val="2713557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CBB7B-871B-49BB-928D-04CEA0C54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problem(s)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A790F-E472-4ACC-B4FD-4D9DE5EAE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Trying to compare nice, gridded satellite or model data to airborne or ground data</a:t>
            </a:r>
          </a:p>
          <a:p>
            <a:r>
              <a:rPr lang="en-US" dirty="0"/>
              <a:t>Someone else wants to copy your model run</a:t>
            </a:r>
          </a:p>
        </p:txBody>
      </p:sp>
    </p:spTree>
    <p:extLst>
      <p:ext uri="{BB962C8B-B14F-4D97-AF65-F5344CB8AC3E}">
        <p14:creationId xmlns:p14="http://schemas.microsoft.com/office/powerpoint/2010/main" val="961035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0B3E4-61FB-4E20-901D-C309CA7D0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Make your data FAIR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07A9B-07EC-40BC-8408-AEF5D82E5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Findable</a:t>
            </a:r>
          </a:p>
          <a:p>
            <a:r>
              <a:rPr lang="en-US" dirty="0"/>
              <a:t>Accessible</a:t>
            </a:r>
          </a:p>
          <a:p>
            <a:r>
              <a:rPr lang="en-US" dirty="0"/>
              <a:t>Interoperable</a:t>
            </a:r>
          </a:p>
          <a:p>
            <a:r>
              <a:rPr lang="en-US" dirty="0"/>
              <a:t>Reusable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https://www.go-fair.org/fair-principles/</a:t>
            </a:r>
            <a:endParaRPr lang="en-US" dirty="0"/>
          </a:p>
          <a:p>
            <a:r>
              <a:rPr lang="en-US" dirty="0"/>
              <a:t>Wilkinson et al. 2016, Scientific Data </a:t>
            </a:r>
            <a:r>
              <a:rPr lang="en-US" b="0" i="0" dirty="0">
                <a:solidFill>
                  <a:srgbClr val="222222"/>
                </a:solidFill>
                <a:effectLst/>
                <a:latin typeface="-apple-system"/>
                <a:hlinkClick r:id="rId3"/>
              </a:rPr>
              <a:t>https://doi.org/10.1038/sdata.2016.18</a:t>
            </a:r>
            <a:endParaRPr lang="en-US" b="0" i="0" dirty="0">
              <a:solidFill>
                <a:srgbClr val="222222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947385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0D97-09A8-456B-BECB-87786FF32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ADF26-C044-46FB-9BBE-697831C1E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 place (and only one place) for other people to find your data</a:t>
            </a:r>
          </a:p>
          <a:p>
            <a:pPr lvl="1"/>
            <a:r>
              <a:rPr lang="en-US" dirty="0"/>
              <a:t>Can be a shared drive, figshare.com, or a NASA data center (DAAC)</a:t>
            </a:r>
          </a:p>
          <a:p>
            <a:pPr lvl="1"/>
            <a:r>
              <a:rPr lang="en-US" dirty="0"/>
              <a:t>Has a DOI or other unique identifier for public data</a:t>
            </a:r>
          </a:p>
          <a:p>
            <a:r>
              <a:rPr lang="en-US" dirty="0"/>
              <a:t>Your data has metadata</a:t>
            </a:r>
          </a:p>
          <a:p>
            <a:pPr lvl="1"/>
            <a:r>
              <a:rPr lang="en-US" dirty="0"/>
              <a:t>Includes units, contact info, </a:t>
            </a:r>
            <a:r>
              <a:rPr lang="en-US" dirty="0" err="1"/>
              <a:t>lat</a:t>
            </a:r>
            <a:r>
              <a:rPr lang="en-US" dirty="0"/>
              <a:t>/</a:t>
            </a:r>
            <a:r>
              <a:rPr lang="en-US" dirty="0" err="1"/>
              <a:t>lon</a:t>
            </a:r>
            <a:r>
              <a:rPr lang="en-US" dirty="0"/>
              <a:t>, model parameters, etc.</a:t>
            </a:r>
          </a:p>
          <a:p>
            <a:pPr lvl="1"/>
            <a:r>
              <a:rPr lang="en-US" dirty="0"/>
              <a:t>Found with the data (in a header or readme)</a:t>
            </a:r>
          </a:p>
          <a:p>
            <a:pPr lvl="1"/>
            <a:r>
              <a:rPr lang="en-US" dirty="0"/>
              <a:t>Identifies what data it’s describing (if separate from the data)</a:t>
            </a:r>
          </a:p>
          <a:p>
            <a:pPr lvl="1"/>
            <a:r>
              <a:rPr lang="en-US" dirty="0"/>
              <a:t>Searchable for public data</a:t>
            </a:r>
          </a:p>
        </p:txBody>
      </p:sp>
    </p:spTree>
    <p:extLst>
      <p:ext uri="{BB962C8B-B14F-4D97-AF65-F5344CB8AC3E}">
        <p14:creationId xmlns:p14="http://schemas.microsoft.com/office/powerpoint/2010/main" val="634379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F9244-2784-4837-9405-22B5064B0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59BDE-8872-440C-98A7-36B8C555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the data easy to acquire once it’s been found</a:t>
            </a:r>
          </a:p>
          <a:p>
            <a:r>
              <a:rPr lang="en-US" dirty="0"/>
              <a:t>Choose a format that is free to use and widely accepted</a:t>
            </a:r>
          </a:p>
          <a:p>
            <a:r>
              <a:rPr lang="en-US" dirty="0"/>
              <a:t>If possible, use a standard/convention for your format</a:t>
            </a:r>
          </a:p>
          <a:p>
            <a:pPr lvl="1"/>
            <a:r>
              <a:rPr lang="en-US" dirty="0"/>
              <a:t>HDF: HDF-EOS or HDF-GEOMS</a:t>
            </a:r>
          </a:p>
          <a:p>
            <a:pPr lvl="1"/>
            <a:r>
              <a:rPr lang="en-US" dirty="0" err="1"/>
              <a:t>netCDF</a:t>
            </a:r>
            <a:r>
              <a:rPr lang="en-US" dirty="0"/>
              <a:t>: CF convention</a:t>
            </a:r>
          </a:p>
          <a:p>
            <a:pPr lvl="1"/>
            <a:r>
              <a:rPr lang="en-US" dirty="0"/>
              <a:t>Text/CSV: ICARTT</a:t>
            </a:r>
          </a:p>
        </p:txBody>
      </p:sp>
    </p:spTree>
    <p:extLst>
      <p:ext uri="{BB962C8B-B14F-4D97-AF65-F5344CB8AC3E}">
        <p14:creationId xmlns:p14="http://schemas.microsoft.com/office/powerpoint/2010/main" val="4054182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13BA8-F2D2-4A2B-A42E-92C73A2BE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Interoperable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A69F9-14CA-49D3-AF3C-A28FF4585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your data easy to combine with other data</a:t>
            </a:r>
          </a:p>
          <a:p>
            <a:pPr lvl="1"/>
            <a:r>
              <a:rPr lang="en-US" dirty="0"/>
              <a:t>Use community-standard terms</a:t>
            </a:r>
          </a:p>
          <a:p>
            <a:pPr lvl="1"/>
            <a:r>
              <a:rPr lang="en-US" dirty="0"/>
              <a:t>If possible, use a standard naming convention (like CF Convention or NASA’s upcoming Standard Names for Atmospheric Composition)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940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6635D-1F85-46DE-8793-0CDAEF4C1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Reusable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31928-785E-46F7-93D4-B94B08764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 all the information needed to reproduce the data</a:t>
            </a:r>
          </a:p>
          <a:p>
            <a:r>
              <a:rPr lang="en-US" dirty="0"/>
              <a:t>Describe any changes (detailed version history)</a:t>
            </a:r>
          </a:p>
          <a:p>
            <a:r>
              <a:rPr lang="en-US" dirty="0"/>
              <a:t>Explain the permissions for the data</a:t>
            </a:r>
          </a:p>
        </p:txBody>
      </p:sp>
    </p:spTree>
    <p:extLst>
      <p:ext uri="{BB962C8B-B14F-4D97-AF65-F5344CB8AC3E}">
        <p14:creationId xmlns:p14="http://schemas.microsoft.com/office/powerpoint/2010/main" val="2270289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886CB-C7C5-47B8-A18C-2A1196D84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55365-B391-44F4-A58C-DF92C1ADF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“NASA aircraft CO data Philippines”</a:t>
            </a:r>
          </a:p>
          <a:p>
            <a:r>
              <a:rPr lang="en-US" dirty="0"/>
              <a:t>Findable</a:t>
            </a:r>
          </a:p>
          <a:p>
            <a:pPr lvl="1"/>
            <a:r>
              <a:rPr lang="en-US" dirty="0"/>
              <a:t>Search using Google or </a:t>
            </a:r>
            <a:r>
              <a:rPr lang="en-US" dirty="0" err="1"/>
              <a:t>EarthData</a:t>
            </a:r>
            <a:r>
              <a:rPr lang="en-US" dirty="0"/>
              <a:t> Search</a:t>
            </a:r>
          </a:p>
          <a:p>
            <a:pPr lvl="1"/>
            <a:r>
              <a:rPr lang="en-US" dirty="0"/>
              <a:t>Has a DOI</a:t>
            </a:r>
          </a:p>
          <a:p>
            <a:r>
              <a:rPr lang="en-US" dirty="0"/>
              <a:t>Accessible</a:t>
            </a:r>
          </a:p>
          <a:p>
            <a:pPr lvl="1"/>
            <a:r>
              <a:rPr lang="en-US" dirty="0"/>
              <a:t>“Get Dataset” button</a:t>
            </a:r>
          </a:p>
          <a:p>
            <a:pPr lvl="1"/>
            <a:r>
              <a:rPr lang="en-US" dirty="0"/>
              <a:t>Data is in text/ICARTT format</a:t>
            </a:r>
          </a:p>
          <a:p>
            <a:r>
              <a:rPr lang="en-US" dirty="0"/>
              <a:t>Interoperable</a:t>
            </a:r>
          </a:p>
          <a:p>
            <a:pPr lvl="1"/>
            <a:r>
              <a:rPr lang="en-US" dirty="0"/>
              <a:t>Variables are described using a standard naming convention</a:t>
            </a:r>
          </a:p>
          <a:p>
            <a:r>
              <a:rPr lang="en-US" dirty="0"/>
              <a:t>Reusable</a:t>
            </a:r>
          </a:p>
          <a:p>
            <a:pPr lvl="1"/>
            <a:r>
              <a:rPr lang="en-US" dirty="0"/>
              <a:t>Data is available without restriction</a:t>
            </a:r>
          </a:p>
          <a:p>
            <a:pPr lvl="1"/>
            <a:r>
              <a:rPr lang="en-US" dirty="0"/>
              <a:t>Revision history</a:t>
            </a:r>
          </a:p>
          <a:p>
            <a:endParaRPr lang="en-US" dirty="0"/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34D4327-1810-447B-9E4A-BD9F2B11D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7294"/>
            <a:ext cx="4817175" cy="43031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44982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43A89-4E1A-408E-A554-3B7401FC8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0F72B-EB0C-410C-9309-D42C81416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Git is most common</a:t>
            </a:r>
          </a:p>
          <a:p>
            <a:r>
              <a:rPr lang="en-US" dirty="0"/>
              <a:t>“Saves for your saves”</a:t>
            </a:r>
          </a:p>
          <a:p>
            <a:r>
              <a:rPr lang="en-US" dirty="0"/>
              <a:t>Can be used locally (just on your own computer) or with a team online (e.g., GitHub)</a:t>
            </a:r>
          </a:p>
          <a:p>
            <a:r>
              <a:rPr lang="en-US" dirty="0"/>
              <a:t>Not just for code!</a:t>
            </a:r>
          </a:p>
        </p:txBody>
      </p:sp>
    </p:spTree>
    <p:extLst>
      <p:ext uri="{BB962C8B-B14F-4D97-AF65-F5344CB8AC3E}">
        <p14:creationId xmlns:p14="http://schemas.microsoft.com/office/powerpoint/2010/main" val="472815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DE5A3-C59D-4575-9CED-3911A5E9D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691427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460</TotalTime>
  <Words>417</Words>
  <Application>Microsoft Office PowerPoint</Application>
  <PresentationFormat>Widescreen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-apple-system</vt:lpstr>
      <vt:lpstr>Arial</vt:lpstr>
      <vt:lpstr>Calibri</vt:lpstr>
      <vt:lpstr>Calibri Light</vt:lpstr>
      <vt:lpstr>Office Theme</vt:lpstr>
      <vt:lpstr>Data Management and Best Practices</vt:lpstr>
      <vt:lpstr>About Me</vt:lpstr>
      <vt:lpstr>What is Data Management?</vt:lpstr>
      <vt:lpstr>The problem(s)</vt:lpstr>
      <vt:lpstr>Goal: Make your data FAIR</vt:lpstr>
      <vt:lpstr>Findable</vt:lpstr>
      <vt:lpstr>Accessible</vt:lpstr>
      <vt:lpstr>Interoperable</vt:lpstr>
      <vt:lpstr>Reusable</vt:lpstr>
      <vt:lpstr>Example</vt:lpstr>
      <vt:lpstr>Version Control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Management and Best Practices</dc:title>
  <dc:creator>Shook, Michael A. (LARC-E303)</dc:creator>
  <cp:lastModifiedBy>Shook, Michael A. (LARC-E303)</cp:lastModifiedBy>
  <cp:revision>9</cp:revision>
  <dcterms:created xsi:type="dcterms:W3CDTF">2022-11-12T16:10:04Z</dcterms:created>
  <dcterms:modified xsi:type="dcterms:W3CDTF">2022-11-12T23:50:13Z</dcterms:modified>
</cp:coreProperties>
</file>