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4"/>
  </p:notesMasterIdLst>
  <p:sldIdLst>
    <p:sldId id="2147138261" r:id="rId5"/>
    <p:sldId id="2147138247" r:id="rId6"/>
    <p:sldId id="2147138244" r:id="rId7"/>
    <p:sldId id="2147138248" r:id="rId8"/>
    <p:sldId id="2147138254" r:id="rId9"/>
    <p:sldId id="2147138182" r:id="rId10"/>
    <p:sldId id="2147138263" r:id="rId11"/>
    <p:sldId id="2147138262"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548DC3-73FA-4B48-8B58-6B4A521206E8}">
          <p14:sldIdLst>
            <p14:sldId id="2147138261"/>
            <p14:sldId id="2147138247"/>
            <p14:sldId id="2147138244"/>
            <p14:sldId id="2147138248"/>
            <p14:sldId id="2147138254"/>
            <p14:sldId id="2147138182"/>
            <p14:sldId id="2147138263"/>
            <p14:sldId id="2147138262"/>
            <p14:sldId id="268"/>
          </p14:sldIdLst>
        </p14:section>
        <p14:section name="Back-up Material" id="{F0ADD8DE-CF9F-4BF3-8E1C-118AA24F935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gela" initials="A" lastIdx="1" clrIdx="0">
    <p:extLst>
      <p:ext uri="{19B8F6BF-5375-455C-9EA6-DF929625EA0E}">
        <p15:presenceInfo xmlns:p15="http://schemas.microsoft.com/office/powerpoint/2012/main" userId="S::acsumner@ndc.nasa.gov::a48e95e6-227f-4f46-85ec-c3d02c58c715" providerId="AD"/>
      </p:ext>
    </p:extLst>
  </p:cmAuthor>
  <p:cmAuthor id="2" name="Robinson, Calvin R. (GRC-VE00)" initials="RCR(V" lastIdx="1" clrIdx="1">
    <p:extLst>
      <p:ext uri="{19B8F6BF-5375-455C-9EA6-DF929625EA0E}">
        <p15:presenceInfo xmlns:p15="http://schemas.microsoft.com/office/powerpoint/2012/main" userId="S::crrobin3@ndc.nasa.gov::ac74a8a1-a1aa-48db-a3e7-132a1dc6e5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91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4C97C6-05D7-41AC-B253-D787E4A4B401}" v="737" dt="2022-11-10T19:16:55.874"/>
    <p1510:client id="{6B010DD2-6438-4AD3-931F-BAE81DB79919}" v="1" dt="2022-11-10T20:58:36.159"/>
    <p1510:client id="{A898EFF9-A4F0-4282-9F29-138898BA396D}" v="1" dt="2022-11-10T18:14:32.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iffin, Tanner (LARC-B713)" userId="S::ntgriffi@ndc.nasa.gov::ebd3edea-5b23-46e3-a1e2-f27ddc853318" providerId="AD" clId="Web-{ED8983F8-BD64-40FF-89F5-C3D70F5FD809}"/>
    <pc:docChg chg="addSld delSld modSld modSection">
      <pc:chgData name="Griffin, Tanner (LARC-B713)" userId="S::ntgriffi@ndc.nasa.gov::ebd3edea-5b23-46e3-a1e2-f27ddc853318" providerId="AD" clId="Web-{ED8983F8-BD64-40FF-89F5-C3D70F5FD809}" dt="2022-10-18T16:52:40.845" v="113"/>
      <pc:docMkLst>
        <pc:docMk/>
      </pc:docMkLst>
      <pc:sldChg chg="modSp">
        <pc:chgData name="Griffin, Tanner (LARC-B713)" userId="S::ntgriffi@ndc.nasa.gov::ebd3edea-5b23-46e3-a1e2-f27ddc853318" providerId="AD" clId="Web-{ED8983F8-BD64-40FF-89F5-C3D70F5FD809}" dt="2022-10-18T16:52:06.236" v="110" actId="20577"/>
        <pc:sldMkLst>
          <pc:docMk/>
          <pc:sldMk cId="2992983941" sldId="2147138247"/>
        </pc:sldMkLst>
        <pc:spChg chg="mod">
          <ac:chgData name="Griffin, Tanner (LARC-B713)" userId="S::ntgriffi@ndc.nasa.gov::ebd3edea-5b23-46e3-a1e2-f27ddc853318" providerId="AD" clId="Web-{ED8983F8-BD64-40FF-89F5-C3D70F5FD809}" dt="2022-10-18T16:52:06.236" v="110" actId="20577"/>
          <ac:spMkLst>
            <pc:docMk/>
            <pc:sldMk cId="2992983941" sldId="2147138247"/>
            <ac:spMk id="49" creationId="{E4CB3F47-3A32-11A2-0D41-D8904767B9D3}"/>
          </ac:spMkLst>
        </pc:spChg>
      </pc:sldChg>
      <pc:sldChg chg="modSp">
        <pc:chgData name="Griffin, Tanner (LARC-B713)" userId="S::ntgriffi@ndc.nasa.gov::ebd3edea-5b23-46e3-a1e2-f27ddc853318" providerId="AD" clId="Web-{ED8983F8-BD64-40FF-89F5-C3D70F5FD809}" dt="2022-10-18T16:50:08.344" v="62" actId="20577"/>
        <pc:sldMkLst>
          <pc:docMk/>
          <pc:sldMk cId="684993144" sldId="2147138262"/>
        </pc:sldMkLst>
        <pc:spChg chg="mod">
          <ac:chgData name="Griffin, Tanner (LARC-B713)" userId="S::ntgriffi@ndc.nasa.gov::ebd3edea-5b23-46e3-a1e2-f27ddc853318" providerId="AD" clId="Web-{ED8983F8-BD64-40FF-89F5-C3D70F5FD809}" dt="2022-10-18T16:50:08.344" v="62" actId="20577"/>
          <ac:spMkLst>
            <pc:docMk/>
            <pc:sldMk cId="684993144" sldId="2147138262"/>
            <ac:spMk id="6" creationId="{482C0DC4-B048-492F-BD79-6F1D162E5744}"/>
          </ac:spMkLst>
        </pc:spChg>
        <pc:spChg chg="mod">
          <ac:chgData name="Griffin, Tanner (LARC-B713)" userId="S::ntgriffi@ndc.nasa.gov::ebd3edea-5b23-46e3-a1e2-f27ddc853318" providerId="AD" clId="Web-{ED8983F8-BD64-40FF-89F5-C3D70F5FD809}" dt="2022-10-18T16:49:02.827" v="12" actId="20577"/>
          <ac:spMkLst>
            <pc:docMk/>
            <pc:sldMk cId="684993144" sldId="2147138262"/>
            <ac:spMk id="12" creationId="{34B1E3F0-52E4-452B-A020-D51B4DB756B6}"/>
          </ac:spMkLst>
        </pc:spChg>
      </pc:sldChg>
      <pc:sldChg chg="modSp add del replId">
        <pc:chgData name="Griffin, Tanner (LARC-B713)" userId="S::ntgriffi@ndc.nasa.gov::ebd3edea-5b23-46e3-a1e2-f27ddc853318" providerId="AD" clId="Web-{ED8983F8-BD64-40FF-89F5-C3D70F5FD809}" dt="2022-10-18T16:52:40.845" v="113"/>
        <pc:sldMkLst>
          <pc:docMk/>
          <pc:sldMk cId="935058587" sldId="2147138263"/>
        </pc:sldMkLst>
        <pc:spChg chg="mod">
          <ac:chgData name="Griffin, Tanner (LARC-B713)" userId="S::ntgriffi@ndc.nasa.gov::ebd3edea-5b23-46e3-a1e2-f27ddc853318" providerId="AD" clId="Web-{ED8983F8-BD64-40FF-89F5-C3D70F5FD809}" dt="2022-10-18T16:52:36.720" v="112" actId="20577"/>
          <ac:spMkLst>
            <pc:docMk/>
            <pc:sldMk cId="935058587" sldId="2147138263"/>
            <ac:spMk id="3" creationId="{DDAA7342-841D-0DAA-99F9-95C67E6AC84C}"/>
          </ac:spMkLst>
        </pc:spChg>
      </pc:sldChg>
    </pc:docChg>
  </pc:docChgLst>
  <pc:docChgLst>
    <pc:chgData name="Robinson, Calvin R. (GRC-VBB0)" userId="ac74a8a1-a1aa-48db-a3e7-132a1dc6e518" providerId="ADAL" clId="{084C97C6-05D7-41AC-B253-D787E4A4B401}"/>
    <pc:docChg chg="undo custSel addSld delSld modSld modSection">
      <pc:chgData name="Robinson, Calvin R. (GRC-VBB0)" userId="ac74a8a1-a1aa-48db-a3e7-132a1dc6e518" providerId="ADAL" clId="{084C97C6-05D7-41AC-B253-D787E4A4B401}" dt="2022-11-10T20:54:15.649" v="847" actId="47"/>
      <pc:docMkLst>
        <pc:docMk/>
      </pc:docMkLst>
      <pc:sldChg chg="modSp add del mod modShow">
        <pc:chgData name="Robinson, Calvin R. (GRC-VBB0)" userId="ac74a8a1-a1aa-48db-a3e7-132a1dc6e518" providerId="ADAL" clId="{084C97C6-05D7-41AC-B253-D787E4A4B401}" dt="2022-11-10T20:54:15.649" v="847" actId="47"/>
        <pc:sldMkLst>
          <pc:docMk/>
          <pc:sldMk cId="214954265" sldId="2147138216"/>
        </pc:sldMkLst>
        <pc:spChg chg="mod">
          <ac:chgData name="Robinson, Calvin R. (GRC-VBB0)" userId="ac74a8a1-a1aa-48db-a3e7-132a1dc6e518" providerId="ADAL" clId="{084C97C6-05D7-41AC-B253-D787E4A4B401}" dt="2022-10-18T17:01:36.970" v="629" actId="20577"/>
          <ac:spMkLst>
            <pc:docMk/>
            <pc:sldMk cId="214954265" sldId="2147138216"/>
            <ac:spMk id="2" creationId="{1214CF52-96F6-44A9-B3A5-1B7CC09FFF16}"/>
          </ac:spMkLst>
        </pc:spChg>
        <pc:spChg chg="mod">
          <ac:chgData name="Robinson, Calvin R. (GRC-VBB0)" userId="ac74a8a1-a1aa-48db-a3e7-132a1dc6e518" providerId="ADAL" clId="{084C97C6-05D7-41AC-B253-D787E4A4B401}" dt="2022-10-18T16:55:26.243" v="31" actId="255"/>
          <ac:spMkLst>
            <pc:docMk/>
            <pc:sldMk cId="214954265" sldId="2147138216"/>
            <ac:spMk id="4" creationId="{A503F10C-70ED-6B84-75C8-5C065577949F}"/>
          </ac:spMkLst>
        </pc:spChg>
        <pc:spChg chg="mod">
          <ac:chgData name="Robinson, Calvin R. (GRC-VBB0)" userId="ac74a8a1-a1aa-48db-a3e7-132a1dc6e518" providerId="ADAL" clId="{084C97C6-05D7-41AC-B253-D787E4A4B401}" dt="2022-10-18T16:57:15.100" v="147" actId="20577"/>
          <ac:spMkLst>
            <pc:docMk/>
            <pc:sldMk cId="214954265" sldId="2147138216"/>
            <ac:spMk id="36" creationId="{6D0EDF88-BABF-428C-981A-1E7E75FCD50A}"/>
          </ac:spMkLst>
        </pc:spChg>
        <pc:spChg chg="mod">
          <ac:chgData name="Robinson, Calvin R. (GRC-VBB0)" userId="ac74a8a1-a1aa-48db-a3e7-132a1dc6e518" providerId="ADAL" clId="{084C97C6-05D7-41AC-B253-D787E4A4B401}" dt="2022-10-18T16:58:50.760" v="277" actId="20577"/>
          <ac:spMkLst>
            <pc:docMk/>
            <pc:sldMk cId="214954265" sldId="2147138216"/>
            <ac:spMk id="45" creationId="{271F267F-4002-4A50-BE17-D0F44ED08638}"/>
          </ac:spMkLst>
        </pc:spChg>
      </pc:sldChg>
      <pc:sldChg chg="addSp delSp modSp new mod">
        <pc:chgData name="Robinson, Calvin R. (GRC-VBB0)" userId="ac74a8a1-a1aa-48db-a3e7-132a1dc6e518" providerId="ADAL" clId="{084C97C6-05D7-41AC-B253-D787E4A4B401}" dt="2022-11-10T19:16:52.796" v="846" actId="113"/>
        <pc:sldMkLst>
          <pc:docMk/>
          <pc:sldMk cId="2092213467" sldId="2147138263"/>
        </pc:sldMkLst>
        <pc:spChg chg="del">
          <ac:chgData name="Robinson, Calvin R. (GRC-VBB0)" userId="ac74a8a1-a1aa-48db-a3e7-132a1dc6e518" providerId="ADAL" clId="{084C97C6-05D7-41AC-B253-D787E4A4B401}" dt="2022-11-10T19:01:19.160" v="637" actId="478"/>
          <ac:spMkLst>
            <pc:docMk/>
            <pc:sldMk cId="2092213467" sldId="2147138263"/>
            <ac:spMk id="2" creationId="{21C1E804-098E-4957-9EB8-EFF144F85BA5}"/>
          </ac:spMkLst>
        </pc:spChg>
        <pc:spChg chg="del mod">
          <ac:chgData name="Robinson, Calvin R. (GRC-VBB0)" userId="ac74a8a1-a1aa-48db-a3e7-132a1dc6e518" providerId="ADAL" clId="{084C97C6-05D7-41AC-B253-D787E4A4B401}" dt="2022-11-10T19:12:06.490" v="803" actId="478"/>
          <ac:spMkLst>
            <pc:docMk/>
            <pc:sldMk cId="2092213467" sldId="2147138263"/>
            <ac:spMk id="3" creationId="{A3ECEDC1-B642-4FDB-A174-63D4B4D38437}"/>
          </ac:spMkLst>
        </pc:spChg>
        <pc:spChg chg="add del mod">
          <ac:chgData name="Robinson, Calvin R. (GRC-VBB0)" userId="ac74a8a1-a1aa-48db-a3e7-132a1dc6e518" providerId="ADAL" clId="{084C97C6-05D7-41AC-B253-D787E4A4B401}" dt="2022-11-10T19:12:09.730" v="805" actId="478"/>
          <ac:spMkLst>
            <pc:docMk/>
            <pc:sldMk cId="2092213467" sldId="2147138263"/>
            <ac:spMk id="6" creationId="{D44F8EBD-17B0-4D91-9EA9-4D20AFA147E0}"/>
          </ac:spMkLst>
        </pc:spChg>
        <pc:spChg chg="add mod">
          <ac:chgData name="Robinson, Calvin R. (GRC-VBB0)" userId="ac74a8a1-a1aa-48db-a3e7-132a1dc6e518" providerId="ADAL" clId="{084C97C6-05D7-41AC-B253-D787E4A4B401}" dt="2022-11-10T19:12:33.227" v="844" actId="14100"/>
          <ac:spMkLst>
            <pc:docMk/>
            <pc:sldMk cId="2092213467" sldId="2147138263"/>
            <ac:spMk id="7" creationId="{F156E847-053A-41CE-8EE6-5E9A681220F8}"/>
          </ac:spMkLst>
        </pc:spChg>
        <pc:graphicFrameChg chg="add mod modGraphic">
          <ac:chgData name="Robinson, Calvin R. (GRC-VBB0)" userId="ac74a8a1-a1aa-48db-a3e7-132a1dc6e518" providerId="ADAL" clId="{084C97C6-05D7-41AC-B253-D787E4A4B401}" dt="2022-11-10T19:16:52.796" v="846" actId="113"/>
          <ac:graphicFrameMkLst>
            <pc:docMk/>
            <pc:sldMk cId="2092213467" sldId="2147138263"/>
            <ac:graphicFrameMk id="4" creationId="{4E8D1960-39BE-4AC3-899E-913B54E63031}"/>
          </ac:graphicFrameMkLst>
        </pc:graphicFrameChg>
      </pc:sldChg>
    </pc:docChg>
  </pc:docChgLst>
  <pc:docChgLst>
    <pc:chgData name="Katherine" userId="1387ab90-3d68-4e89-83ba-dbac783f605f" providerId="ADAL" clId="{3DBA7E73-DD8D-474A-97F6-CB173270B033}"/>
    <pc:docChg chg="addSld delSld modSld modSection">
      <pc:chgData name="Katherine" userId="1387ab90-3d68-4e89-83ba-dbac783f605f" providerId="ADAL" clId="{3DBA7E73-DD8D-474A-97F6-CB173270B033}" dt="2022-10-18T16:46:13.109" v="2"/>
      <pc:docMkLst>
        <pc:docMk/>
      </pc:docMkLst>
      <pc:sldChg chg="del">
        <pc:chgData name="Katherine" userId="1387ab90-3d68-4e89-83ba-dbac783f605f" providerId="ADAL" clId="{3DBA7E73-DD8D-474A-97F6-CB173270B033}" dt="2022-10-18T16:46:09.779" v="0" actId="47"/>
        <pc:sldMkLst>
          <pc:docMk/>
          <pc:sldMk cId="369844783" sldId="339"/>
        </pc:sldMkLst>
      </pc:sldChg>
      <pc:sldChg chg="add">
        <pc:chgData name="Katherine" userId="1387ab90-3d68-4e89-83ba-dbac783f605f" providerId="ADAL" clId="{3DBA7E73-DD8D-474A-97F6-CB173270B033}" dt="2022-10-18T16:46:13.109" v="2"/>
        <pc:sldMkLst>
          <pc:docMk/>
          <pc:sldMk cId="684993144" sldId="2147138262"/>
        </pc:sldMkLst>
      </pc:sldChg>
      <pc:sldChg chg="del">
        <pc:chgData name="Katherine" userId="1387ab90-3d68-4e89-83ba-dbac783f605f" providerId="ADAL" clId="{3DBA7E73-DD8D-474A-97F6-CB173270B033}" dt="2022-10-18T16:46:11.376" v="1" actId="47"/>
        <pc:sldMkLst>
          <pc:docMk/>
          <pc:sldMk cId="2022410836" sldId="2147138262"/>
        </pc:sldMkLst>
      </pc:sldChg>
    </pc:docChg>
  </pc:docChgLst>
  <pc:docChgLst>
    <pc:chgData name="Griffin, Tanner (LARC-B713)" userId="S::ntgriffi@ndc.nasa.gov::ebd3edea-5b23-46e3-a1e2-f27ddc853318" providerId="AD" clId="Web-{743FBE70-6137-4D9E-BF89-1DA6ECC59192}"/>
    <pc:docChg chg="delSld modSection">
      <pc:chgData name="Griffin, Tanner (LARC-B713)" userId="S::ntgriffi@ndc.nasa.gov::ebd3edea-5b23-46e3-a1e2-f27ddc853318" providerId="AD" clId="Web-{743FBE70-6137-4D9E-BF89-1DA6ECC59192}" dt="2022-10-18T16:54:37.296" v="0"/>
      <pc:docMkLst>
        <pc:docMk/>
      </pc:docMkLst>
      <pc:sldChg chg="del">
        <pc:chgData name="Griffin, Tanner (LARC-B713)" userId="S::ntgriffi@ndc.nasa.gov::ebd3edea-5b23-46e3-a1e2-f27ddc853318" providerId="AD" clId="Web-{743FBE70-6137-4D9E-BF89-1DA6ECC59192}" dt="2022-10-18T16:54:37.296" v="0"/>
        <pc:sldMkLst>
          <pc:docMk/>
          <pc:sldMk cId="4134438985" sldId="2147138239"/>
        </pc:sldMkLst>
      </pc:sldChg>
    </pc:docChg>
  </pc:docChgLst>
  <pc:docChgLst>
    <pc:chgData name="Griffin, Tanner (LARC-B713)" userId="S::ntgriffi@ndc.nasa.gov::ebd3edea-5b23-46e3-a1e2-f27ddc853318" providerId="AD" clId="Web-{589B528C-2EB5-4516-B831-18CBBD3C3600}"/>
    <pc:docChg chg="delSld modSld modSection">
      <pc:chgData name="Griffin, Tanner (LARC-B713)" userId="S::ntgriffi@ndc.nasa.gov::ebd3edea-5b23-46e3-a1e2-f27ddc853318" providerId="AD" clId="Web-{589B528C-2EB5-4516-B831-18CBBD3C3600}" dt="2022-10-18T16:45:03.554" v="7" actId="1076"/>
      <pc:docMkLst>
        <pc:docMk/>
      </pc:docMkLst>
      <pc:sldChg chg="modSp">
        <pc:chgData name="Griffin, Tanner (LARC-B713)" userId="S::ntgriffi@ndc.nasa.gov::ebd3edea-5b23-46e3-a1e2-f27ddc853318" providerId="AD" clId="Web-{589B528C-2EB5-4516-B831-18CBBD3C3600}" dt="2022-10-18T16:45:03.554" v="7" actId="1076"/>
        <pc:sldMkLst>
          <pc:docMk/>
          <pc:sldMk cId="4134438985" sldId="2147138239"/>
        </pc:sldMkLst>
        <pc:spChg chg="mod">
          <ac:chgData name="Griffin, Tanner (LARC-B713)" userId="S::ntgriffi@ndc.nasa.gov::ebd3edea-5b23-46e3-a1e2-f27ddc853318" providerId="AD" clId="Web-{589B528C-2EB5-4516-B831-18CBBD3C3600}" dt="2022-10-18T16:45:03.554" v="7" actId="1076"/>
          <ac:spMkLst>
            <pc:docMk/>
            <pc:sldMk cId="4134438985" sldId="2147138239"/>
            <ac:spMk id="29" creationId="{5A204934-BFB7-08BE-B4BB-0BCF4FA29736}"/>
          </ac:spMkLst>
        </pc:spChg>
      </pc:sldChg>
      <pc:sldChg chg="del">
        <pc:chgData name="Griffin, Tanner (LARC-B713)" userId="S::ntgriffi@ndc.nasa.gov::ebd3edea-5b23-46e3-a1e2-f27ddc853318" providerId="AD" clId="Web-{589B528C-2EB5-4516-B831-18CBBD3C3600}" dt="2022-10-18T16:44:12.992" v="0"/>
        <pc:sldMkLst>
          <pc:docMk/>
          <pc:sldMk cId="905378333" sldId="2147138256"/>
        </pc:sldMkLst>
      </pc:sldChg>
    </pc:docChg>
  </pc:docChgLst>
  <pc:docChgLst>
    <pc:chgData name="Griffin, Tanner (LARC-B713)" userId="S::ntgriffi@ndc.nasa.gov::ebd3edea-5b23-46e3-a1e2-f27ddc853318" providerId="AD" clId="Web-{A898EFF9-A4F0-4282-9F29-138898BA396D}"/>
    <pc:docChg chg="modSld">
      <pc:chgData name="Griffin, Tanner (LARC-B713)" userId="S::ntgriffi@ndc.nasa.gov::ebd3edea-5b23-46e3-a1e2-f27ddc853318" providerId="AD" clId="Web-{A898EFF9-A4F0-4282-9F29-138898BA396D}" dt="2022-11-10T18:14:32.715" v="0"/>
      <pc:docMkLst>
        <pc:docMk/>
      </pc:docMkLst>
      <pc:sldChg chg="delSp">
        <pc:chgData name="Griffin, Tanner (LARC-B713)" userId="S::ntgriffi@ndc.nasa.gov::ebd3edea-5b23-46e3-a1e2-f27ddc853318" providerId="AD" clId="Web-{A898EFF9-A4F0-4282-9F29-138898BA396D}" dt="2022-11-10T18:14:32.715" v="0"/>
        <pc:sldMkLst>
          <pc:docMk/>
          <pc:sldMk cId="684993144" sldId="2147138262"/>
        </pc:sldMkLst>
        <pc:spChg chg="del">
          <ac:chgData name="Griffin, Tanner (LARC-B713)" userId="S::ntgriffi@ndc.nasa.gov::ebd3edea-5b23-46e3-a1e2-f27ddc853318" providerId="AD" clId="Web-{A898EFF9-A4F0-4282-9F29-138898BA396D}" dt="2022-11-10T18:14:32.715" v="0"/>
          <ac:spMkLst>
            <pc:docMk/>
            <pc:sldMk cId="684993144" sldId="2147138262"/>
            <ac:spMk id="10" creationId="{F15E9117-5874-4C45-B0A7-62781F20DE33}"/>
          </ac:spMkLst>
        </pc:spChg>
      </pc:sldChg>
    </pc:docChg>
  </pc:docChgLst>
  <pc:docChgLst>
    <pc:chgData name="Griffin, Tanner (LARC-B713)" userId="S::ntgriffi@ndc.nasa.gov::ebd3edea-5b23-46e3-a1e2-f27ddc853318" providerId="AD" clId="Web-{6B010DD2-6438-4AD3-931F-BAE81DB79919}"/>
    <pc:docChg chg="modSld">
      <pc:chgData name="Griffin, Tanner (LARC-B713)" userId="S::ntgriffi@ndc.nasa.gov::ebd3edea-5b23-46e3-a1e2-f27ddc853318" providerId="AD" clId="Web-{6B010DD2-6438-4AD3-931F-BAE81DB79919}" dt="2022-11-10T20:58:36.159" v="0"/>
      <pc:docMkLst>
        <pc:docMk/>
      </pc:docMkLst>
      <pc:sldChg chg="delSp">
        <pc:chgData name="Griffin, Tanner (LARC-B713)" userId="S::ntgriffi@ndc.nasa.gov::ebd3edea-5b23-46e3-a1e2-f27ddc853318" providerId="AD" clId="Web-{6B010DD2-6438-4AD3-931F-BAE81DB79919}" dt="2022-11-10T20:58:36.159" v="0"/>
        <pc:sldMkLst>
          <pc:docMk/>
          <pc:sldMk cId="688776200" sldId="268"/>
        </pc:sldMkLst>
        <pc:spChg chg="del">
          <ac:chgData name="Griffin, Tanner (LARC-B713)" userId="S::ntgriffi@ndc.nasa.gov::ebd3edea-5b23-46e3-a1e2-f27ddc853318" providerId="AD" clId="Web-{6B010DD2-6438-4AD3-931F-BAE81DB79919}" dt="2022-11-10T20:58:36.159" v="0"/>
          <ac:spMkLst>
            <pc:docMk/>
            <pc:sldMk cId="688776200" sldId="268"/>
            <ac:spMk id="8" creationId="{96A528A8-96ED-01BD-97F3-761691DAC332}"/>
          </ac:spMkLst>
        </pc:spChg>
      </pc:sldChg>
    </pc:docChg>
  </pc:docChgLst>
  <pc:docChgLst>
    <pc:chgData name="Griffin, Tanner (LARC-B713)" userId="S::ntgriffi@ndc.nasa.gov::ebd3edea-5b23-46e3-a1e2-f27ddc853318" providerId="AD" clId="Web-{4280FF06-77F3-49C0-9018-D67A553D4C55}"/>
    <pc:docChg chg="addSld modSld modSection">
      <pc:chgData name="Griffin, Tanner (LARC-B713)" userId="S::ntgriffi@ndc.nasa.gov::ebd3edea-5b23-46e3-a1e2-f27ddc853318" providerId="AD" clId="Web-{4280FF06-77F3-49C0-9018-D67A553D4C55}" dt="2022-10-18T16:42:38.962" v="54" actId="20577"/>
      <pc:docMkLst>
        <pc:docMk/>
      </pc:docMkLst>
      <pc:sldChg chg="addSp modSp">
        <pc:chgData name="Griffin, Tanner (LARC-B713)" userId="S::ntgriffi@ndc.nasa.gov::ebd3edea-5b23-46e3-a1e2-f27ddc853318" providerId="AD" clId="Web-{4280FF06-77F3-49C0-9018-D67A553D4C55}" dt="2022-10-18T16:40:00.272" v="17" actId="1076"/>
        <pc:sldMkLst>
          <pc:docMk/>
          <pc:sldMk cId="688776200" sldId="268"/>
        </pc:sldMkLst>
        <pc:spChg chg="add">
          <ac:chgData name="Griffin, Tanner (LARC-B713)" userId="S::ntgriffi@ndc.nasa.gov::ebd3edea-5b23-46e3-a1e2-f27ddc853318" providerId="AD" clId="Web-{4280FF06-77F3-49C0-9018-D67A553D4C55}" dt="2022-10-18T16:39:09.912" v="2"/>
          <ac:spMkLst>
            <pc:docMk/>
            <pc:sldMk cId="688776200" sldId="268"/>
            <ac:spMk id="3" creationId="{DDAA7342-841D-0DAA-99F9-95C67E6AC84C}"/>
          </ac:spMkLst>
        </pc:spChg>
        <pc:spChg chg="mod">
          <ac:chgData name="Griffin, Tanner (LARC-B713)" userId="S::ntgriffi@ndc.nasa.gov::ebd3edea-5b23-46e3-a1e2-f27ddc853318" providerId="AD" clId="Web-{4280FF06-77F3-49C0-9018-D67A553D4C55}" dt="2022-10-18T16:39:37.553" v="8" actId="1076"/>
          <ac:spMkLst>
            <pc:docMk/>
            <pc:sldMk cId="688776200" sldId="268"/>
            <ac:spMk id="4" creationId="{38A7FAAA-FA65-4F98-A146-3BFE5733FFCB}"/>
          </ac:spMkLst>
        </pc:spChg>
        <pc:spChg chg="add mod">
          <ac:chgData name="Griffin, Tanner (LARC-B713)" userId="S::ntgriffi@ndc.nasa.gov::ebd3edea-5b23-46e3-a1e2-f27ddc853318" providerId="AD" clId="Web-{4280FF06-77F3-49C0-9018-D67A553D4C55}" dt="2022-10-18T16:40:00.272" v="17" actId="1076"/>
          <ac:spMkLst>
            <pc:docMk/>
            <pc:sldMk cId="688776200" sldId="268"/>
            <ac:spMk id="8" creationId="{96A528A8-96ED-01BD-97F3-761691DAC332}"/>
          </ac:spMkLst>
        </pc:spChg>
        <pc:picChg chg="add mod">
          <ac:chgData name="Griffin, Tanner (LARC-B713)" userId="S::ntgriffi@ndc.nasa.gov::ebd3edea-5b23-46e3-a1e2-f27ddc853318" providerId="AD" clId="Web-{4280FF06-77F3-49C0-9018-D67A553D4C55}" dt="2022-10-18T16:39:45.631" v="11" actId="1076"/>
          <ac:picMkLst>
            <pc:docMk/>
            <pc:sldMk cId="688776200" sldId="268"/>
            <ac:picMk id="6" creationId="{D0AA3480-7497-69A4-5EFA-BC19438CEA1A}"/>
          </ac:picMkLst>
        </pc:picChg>
      </pc:sldChg>
      <pc:sldChg chg="delSp modSp">
        <pc:chgData name="Griffin, Tanner (LARC-B713)" userId="S::ntgriffi@ndc.nasa.gov::ebd3edea-5b23-46e3-a1e2-f27ddc853318" providerId="AD" clId="Web-{4280FF06-77F3-49C0-9018-D67A553D4C55}" dt="2022-10-18T16:42:11.883" v="49" actId="1076"/>
        <pc:sldMkLst>
          <pc:docMk/>
          <pc:sldMk cId="369844783" sldId="339"/>
        </pc:sldMkLst>
        <pc:spChg chg="mod">
          <ac:chgData name="Griffin, Tanner (LARC-B713)" userId="S::ntgriffi@ndc.nasa.gov::ebd3edea-5b23-46e3-a1e2-f27ddc853318" providerId="AD" clId="Web-{4280FF06-77F3-49C0-9018-D67A553D4C55}" dt="2022-10-18T16:42:11.883" v="49" actId="1076"/>
          <ac:spMkLst>
            <pc:docMk/>
            <pc:sldMk cId="369844783" sldId="339"/>
            <ac:spMk id="5" creationId="{BA95703C-7481-4B16-B953-E30F344A4E44}"/>
          </ac:spMkLst>
        </pc:spChg>
        <pc:spChg chg="del">
          <ac:chgData name="Griffin, Tanner (LARC-B713)" userId="S::ntgriffi@ndc.nasa.gov::ebd3edea-5b23-46e3-a1e2-f27ddc853318" providerId="AD" clId="Web-{4280FF06-77F3-49C0-9018-D67A553D4C55}" dt="2022-10-18T16:40:22.491" v="22"/>
          <ac:spMkLst>
            <pc:docMk/>
            <pc:sldMk cId="369844783" sldId="339"/>
            <ac:spMk id="6" creationId="{482C0DC4-B048-492F-BD79-6F1D162E5744}"/>
          </ac:spMkLst>
        </pc:spChg>
        <pc:spChg chg="del">
          <ac:chgData name="Griffin, Tanner (LARC-B713)" userId="S::ntgriffi@ndc.nasa.gov::ebd3edea-5b23-46e3-a1e2-f27ddc853318" providerId="AD" clId="Web-{4280FF06-77F3-49C0-9018-D67A553D4C55}" dt="2022-10-18T16:40:08.288" v="19"/>
          <ac:spMkLst>
            <pc:docMk/>
            <pc:sldMk cId="369844783" sldId="339"/>
            <ac:spMk id="10" creationId="{F15E9117-5874-4C45-B0A7-62781F20DE33}"/>
          </ac:spMkLst>
        </pc:spChg>
        <pc:picChg chg="del">
          <ac:chgData name="Griffin, Tanner (LARC-B713)" userId="S::ntgriffi@ndc.nasa.gov::ebd3edea-5b23-46e3-a1e2-f27ddc853318" providerId="AD" clId="Web-{4280FF06-77F3-49C0-9018-D67A553D4C55}" dt="2022-10-18T16:40:06.913" v="18"/>
          <ac:picMkLst>
            <pc:docMk/>
            <pc:sldMk cId="369844783" sldId="339"/>
            <ac:picMk id="7" creationId="{E9A48DC3-579E-4A7A-95CA-F1826587B8C8}"/>
          </ac:picMkLst>
        </pc:picChg>
      </pc:sldChg>
      <pc:sldChg chg="addSp delSp modSp">
        <pc:chgData name="Griffin, Tanner (LARC-B713)" userId="S::ntgriffi@ndc.nasa.gov::ebd3edea-5b23-46e3-a1e2-f27ddc853318" providerId="AD" clId="Web-{4280FF06-77F3-49C0-9018-D67A553D4C55}" dt="2022-10-18T16:38:33.614" v="1"/>
        <pc:sldMkLst>
          <pc:docMk/>
          <pc:sldMk cId="129582184" sldId="2147138261"/>
        </pc:sldMkLst>
        <pc:spChg chg="add del mod">
          <ac:chgData name="Griffin, Tanner (LARC-B713)" userId="S::ntgriffi@ndc.nasa.gov::ebd3edea-5b23-46e3-a1e2-f27ddc853318" providerId="AD" clId="Web-{4280FF06-77F3-49C0-9018-D67A553D4C55}" dt="2022-10-18T16:38:33.614" v="1"/>
          <ac:spMkLst>
            <pc:docMk/>
            <pc:sldMk cId="129582184" sldId="2147138261"/>
            <ac:spMk id="3" creationId="{763EA24E-195C-55F5-9118-641611809E65}"/>
          </ac:spMkLst>
        </pc:spChg>
        <pc:spChg chg="del">
          <ac:chgData name="Griffin, Tanner (LARC-B713)" userId="S::ntgriffi@ndc.nasa.gov::ebd3edea-5b23-46e3-a1e2-f27ddc853318" providerId="AD" clId="Web-{4280FF06-77F3-49C0-9018-D67A553D4C55}" dt="2022-10-18T16:38:29.192" v="0"/>
          <ac:spMkLst>
            <pc:docMk/>
            <pc:sldMk cId="129582184" sldId="2147138261"/>
            <ac:spMk id="4" creationId="{5A5E04BC-0A2C-43AE-9DF1-C078C474DD0B}"/>
          </ac:spMkLst>
        </pc:spChg>
      </pc:sldChg>
      <pc:sldChg chg="delSp modSp add replId">
        <pc:chgData name="Griffin, Tanner (LARC-B713)" userId="S::ntgriffi@ndc.nasa.gov::ebd3edea-5b23-46e3-a1e2-f27ddc853318" providerId="AD" clId="Web-{4280FF06-77F3-49C0-9018-D67A553D4C55}" dt="2022-10-18T16:42:38.962" v="54" actId="20577"/>
        <pc:sldMkLst>
          <pc:docMk/>
          <pc:sldMk cId="2022410836" sldId="2147138262"/>
        </pc:sldMkLst>
        <pc:spChg chg="del">
          <ac:chgData name="Griffin, Tanner (LARC-B713)" userId="S::ntgriffi@ndc.nasa.gov::ebd3edea-5b23-46e3-a1e2-f27ddc853318" providerId="AD" clId="Web-{4280FF06-77F3-49C0-9018-D67A553D4C55}" dt="2022-10-18T16:40:26.772" v="23"/>
          <ac:spMkLst>
            <pc:docMk/>
            <pc:sldMk cId="2022410836" sldId="2147138262"/>
            <ac:spMk id="5" creationId="{BA95703C-7481-4B16-B953-E30F344A4E44}"/>
          </ac:spMkLst>
        </pc:spChg>
        <pc:spChg chg="mod">
          <ac:chgData name="Griffin, Tanner (LARC-B713)" userId="S::ntgriffi@ndc.nasa.gov::ebd3edea-5b23-46e3-a1e2-f27ddc853318" providerId="AD" clId="Web-{4280FF06-77F3-49C0-9018-D67A553D4C55}" dt="2022-10-18T16:42:38.962" v="54" actId="20577"/>
          <ac:spMkLst>
            <pc:docMk/>
            <pc:sldMk cId="2022410836" sldId="2147138262"/>
            <ac:spMk id="6" creationId="{482C0DC4-B048-492F-BD79-6F1D162E574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9AD22C-E5F0-4A73-8069-DDF8C8BC2C5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4010A3E-8B39-4864-AF89-5A18FC90D58A}">
      <dgm:prSet phldrT="[Text]"/>
      <dgm:spPr/>
      <dgm:t>
        <a:bodyPr/>
        <a:lstStyle/>
        <a:p>
          <a:r>
            <a:rPr lang="en-US"/>
            <a:t>33 data stewards</a:t>
          </a:r>
        </a:p>
      </dgm:t>
    </dgm:pt>
    <dgm:pt modelId="{A8C5D173-C967-4821-BAE1-CF490D0391E8}" type="parTrans" cxnId="{FE578BFD-7D0C-4459-B4B4-366CE9294D5D}">
      <dgm:prSet/>
      <dgm:spPr/>
      <dgm:t>
        <a:bodyPr/>
        <a:lstStyle/>
        <a:p>
          <a:endParaRPr lang="en-US"/>
        </a:p>
      </dgm:t>
    </dgm:pt>
    <dgm:pt modelId="{875ECE29-79E2-49EE-99A6-B65FB076E341}" type="sibTrans" cxnId="{FE578BFD-7D0C-4459-B4B4-366CE9294D5D}">
      <dgm:prSet/>
      <dgm:spPr/>
      <dgm:t>
        <a:bodyPr/>
        <a:lstStyle/>
        <a:p>
          <a:endParaRPr lang="en-US"/>
        </a:p>
      </dgm:t>
    </dgm:pt>
    <dgm:pt modelId="{32CCA38F-2E11-455F-9137-985AA8266C80}">
      <dgm:prSet phldrT="[Text]"/>
      <dgm:spPr/>
      <dgm:t>
        <a:bodyPr/>
        <a:lstStyle/>
        <a:p>
          <a:r>
            <a:rPr lang="en-US"/>
            <a:t>82 data sources</a:t>
          </a:r>
        </a:p>
      </dgm:t>
    </dgm:pt>
    <dgm:pt modelId="{50294B8A-F43B-4854-837D-16D8B4EC0E2D}" type="parTrans" cxnId="{889868F0-4E9D-4866-B51A-0EB2CE71F1B1}">
      <dgm:prSet/>
      <dgm:spPr/>
      <dgm:t>
        <a:bodyPr/>
        <a:lstStyle/>
        <a:p>
          <a:endParaRPr lang="en-US"/>
        </a:p>
      </dgm:t>
    </dgm:pt>
    <dgm:pt modelId="{5171F634-9ABA-464A-B0DA-16EE6130062E}" type="sibTrans" cxnId="{889868F0-4E9D-4866-B51A-0EB2CE71F1B1}">
      <dgm:prSet/>
      <dgm:spPr/>
      <dgm:t>
        <a:bodyPr/>
        <a:lstStyle/>
        <a:p>
          <a:endParaRPr lang="en-US"/>
        </a:p>
      </dgm:t>
    </dgm:pt>
    <dgm:pt modelId="{622B2DF4-2737-457B-8D32-BDCB714F2C44}">
      <dgm:prSet phldrT="[Text]"/>
      <dgm:spPr/>
      <dgm:t>
        <a:bodyPr/>
        <a:lstStyle/>
        <a:p>
          <a:r>
            <a:rPr lang="en-US"/>
            <a:t>766 datasets cataloged</a:t>
          </a:r>
        </a:p>
      </dgm:t>
    </dgm:pt>
    <dgm:pt modelId="{B5BFE3AF-4D4D-4D67-8146-6457BFEC2A66}" type="parTrans" cxnId="{8E6CEF1A-F1F4-41CA-AF9C-22A5AA62572B}">
      <dgm:prSet/>
      <dgm:spPr/>
      <dgm:t>
        <a:bodyPr/>
        <a:lstStyle/>
        <a:p>
          <a:endParaRPr lang="en-US"/>
        </a:p>
      </dgm:t>
    </dgm:pt>
    <dgm:pt modelId="{E9A86DE7-155C-459F-8FDF-E65DF09244FD}" type="sibTrans" cxnId="{8E6CEF1A-F1F4-41CA-AF9C-22A5AA62572B}">
      <dgm:prSet/>
      <dgm:spPr/>
      <dgm:t>
        <a:bodyPr/>
        <a:lstStyle/>
        <a:p>
          <a:endParaRPr lang="en-US"/>
        </a:p>
      </dgm:t>
    </dgm:pt>
    <dgm:pt modelId="{95F5F41B-A9E6-4051-B9C7-6492BFE8C5C5}">
      <dgm:prSet/>
      <dgm:spPr/>
      <dgm:t>
        <a:bodyPr/>
        <a:lstStyle/>
        <a:p>
          <a:r>
            <a:rPr lang="en-US">
              <a:latin typeface="Helvetica" panose="020B0604020202020204" pitchFamily="34" charset="0"/>
              <a:cs typeface="Helvetica" panose="020B0604020202020204" pitchFamily="34" charset="0"/>
            </a:rPr>
            <a:t>175 community members</a:t>
          </a:r>
        </a:p>
      </dgm:t>
    </dgm:pt>
    <dgm:pt modelId="{11ABA2D1-5D1E-4EEF-806B-56C854AE6F6C}" type="parTrans" cxnId="{12E1B3EB-5894-489B-8EBE-50B613B51F7B}">
      <dgm:prSet/>
      <dgm:spPr/>
      <dgm:t>
        <a:bodyPr/>
        <a:lstStyle/>
        <a:p>
          <a:endParaRPr lang="en-US"/>
        </a:p>
      </dgm:t>
    </dgm:pt>
    <dgm:pt modelId="{FF38D086-D36F-4C6A-BF04-0D92CB5F9739}" type="sibTrans" cxnId="{12E1B3EB-5894-489B-8EBE-50B613B51F7B}">
      <dgm:prSet/>
      <dgm:spPr/>
      <dgm:t>
        <a:bodyPr/>
        <a:lstStyle/>
        <a:p>
          <a:endParaRPr lang="en-US"/>
        </a:p>
      </dgm:t>
    </dgm:pt>
    <dgm:pt modelId="{1F3FF002-FEBA-464E-96A1-618F119409B0}" type="pres">
      <dgm:prSet presAssocID="{869AD22C-E5F0-4A73-8069-DDF8C8BC2C53}" presName="diagram" presStyleCnt="0">
        <dgm:presLayoutVars>
          <dgm:dir/>
          <dgm:resizeHandles val="exact"/>
        </dgm:presLayoutVars>
      </dgm:prSet>
      <dgm:spPr/>
    </dgm:pt>
    <dgm:pt modelId="{E2934F1B-5C43-4B5C-8943-1DEAAA3176E2}" type="pres">
      <dgm:prSet presAssocID="{95F5F41B-A9E6-4051-B9C7-6492BFE8C5C5}" presName="node" presStyleLbl="node1" presStyleIdx="0" presStyleCnt="4">
        <dgm:presLayoutVars>
          <dgm:bulletEnabled val="1"/>
        </dgm:presLayoutVars>
      </dgm:prSet>
      <dgm:spPr/>
    </dgm:pt>
    <dgm:pt modelId="{FC63046A-7C53-44CE-B8C1-CCFDF79E6090}" type="pres">
      <dgm:prSet presAssocID="{FF38D086-D36F-4C6A-BF04-0D92CB5F9739}" presName="sibTrans" presStyleCnt="0"/>
      <dgm:spPr/>
    </dgm:pt>
    <dgm:pt modelId="{C4AF21DB-A27E-48CB-95A8-3C475E299103}" type="pres">
      <dgm:prSet presAssocID="{D4010A3E-8B39-4864-AF89-5A18FC90D58A}" presName="node" presStyleLbl="node1" presStyleIdx="1" presStyleCnt="4">
        <dgm:presLayoutVars>
          <dgm:bulletEnabled val="1"/>
        </dgm:presLayoutVars>
      </dgm:prSet>
      <dgm:spPr/>
    </dgm:pt>
    <dgm:pt modelId="{D0DCA6B2-6B44-4C6B-9AE7-82837357B4BC}" type="pres">
      <dgm:prSet presAssocID="{875ECE29-79E2-49EE-99A6-B65FB076E341}" presName="sibTrans" presStyleCnt="0"/>
      <dgm:spPr/>
    </dgm:pt>
    <dgm:pt modelId="{85B97F56-15E3-477A-BD4E-D851D30310D2}" type="pres">
      <dgm:prSet presAssocID="{32CCA38F-2E11-455F-9137-985AA8266C80}" presName="node" presStyleLbl="node1" presStyleIdx="2" presStyleCnt="4">
        <dgm:presLayoutVars>
          <dgm:bulletEnabled val="1"/>
        </dgm:presLayoutVars>
      </dgm:prSet>
      <dgm:spPr/>
    </dgm:pt>
    <dgm:pt modelId="{E8AE5996-BEBE-4757-9C4C-8B758D978330}" type="pres">
      <dgm:prSet presAssocID="{5171F634-9ABA-464A-B0DA-16EE6130062E}" presName="sibTrans" presStyleCnt="0"/>
      <dgm:spPr/>
    </dgm:pt>
    <dgm:pt modelId="{21DAF001-B870-4CB4-B6EA-1037323F6DDB}" type="pres">
      <dgm:prSet presAssocID="{622B2DF4-2737-457B-8D32-BDCB714F2C44}" presName="node" presStyleLbl="node1" presStyleIdx="3" presStyleCnt="4">
        <dgm:presLayoutVars>
          <dgm:bulletEnabled val="1"/>
        </dgm:presLayoutVars>
      </dgm:prSet>
      <dgm:spPr/>
    </dgm:pt>
  </dgm:ptLst>
  <dgm:cxnLst>
    <dgm:cxn modelId="{8E6CEF1A-F1F4-41CA-AF9C-22A5AA62572B}" srcId="{869AD22C-E5F0-4A73-8069-DDF8C8BC2C53}" destId="{622B2DF4-2737-457B-8D32-BDCB714F2C44}" srcOrd="3" destOrd="0" parTransId="{B5BFE3AF-4D4D-4D67-8146-6457BFEC2A66}" sibTransId="{E9A86DE7-155C-459F-8FDF-E65DF09244FD}"/>
    <dgm:cxn modelId="{1207741C-9CF5-4F8D-9337-6A02BEB1BCE5}" type="presOf" srcId="{869AD22C-E5F0-4A73-8069-DDF8C8BC2C53}" destId="{1F3FF002-FEBA-464E-96A1-618F119409B0}" srcOrd="0" destOrd="0" presId="urn:microsoft.com/office/officeart/2005/8/layout/default"/>
    <dgm:cxn modelId="{4673C865-4DA0-4B1C-8E3E-81B8CA6B2F1E}" type="presOf" srcId="{622B2DF4-2737-457B-8D32-BDCB714F2C44}" destId="{21DAF001-B870-4CB4-B6EA-1037323F6DDB}" srcOrd="0" destOrd="0" presId="urn:microsoft.com/office/officeart/2005/8/layout/default"/>
    <dgm:cxn modelId="{73E18754-77EE-45A6-B5E4-B6E9F3D5608D}" type="presOf" srcId="{32CCA38F-2E11-455F-9137-985AA8266C80}" destId="{85B97F56-15E3-477A-BD4E-D851D30310D2}" srcOrd="0" destOrd="0" presId="urn:microsoft.com/office/officeart/2005/8/layout/default"/>
    <dgm:cxn modelId="{4BD15BDB-0BDB-4A1E-BBA6-927DD22DC808}" type="presOf" srcId="{95F5F41B-A9E6-4051-B9C7-6492BFE8C5C5}" destId="{E2934F1B-5C43-4B5C-8943-1DEAAA3176E2}" srcOrd="0" destOrd="0" presId="urn:microsoft.com/office/officeart/2005/8/layout/default"/>
    <dgm:cxn modelId="{12E1B3EB-5894-489B-8EBE-50B613B51F7B}" srcId="{869AD22C-E5F0-4A73-8069-DDF8C8BC2C53}" destId="{95F5F41B-A9E6-4051-B9C7-6492BFE8C5C5}" srcOrd="0" destOrd="0" parTransId="{11ABA2D1-5D1E-4EEF-806B-56C854AE6F6C}" sibTransId="{FF38D086-D36F-4C6A-BF04-0D92CB5F9739}"/>
    <dgm:cxn modelId="{889868F0-4E9D-4866-B51A-0EB2CE71F1B1}" srcId="{869AD22C-E5F0-4A73-8069-DDF8C8BC2C53}" destId="{32CCA38F-2E11-455F-9137-985AA8266C80}" srcOrd="2" destOrd="0" parTransId="{50294B8A-F43B-4854-837D-16D8B4EC0E2D}" sibTransId="{5171F634-9ABA-464A-B0DA-16EE6130062E}"/>
    <dgm:cxn modelId="{5C4716FA-248E-4445-8858-0C7838B160FA}" type="presOf" srcId="{D4010A3E-8B39-4864-AF89-5A18FC90D58A}" destId="{C4AF21DB-A27E-48CB-95A8-3C475E299103}" srcOrd="0" destOrd="0" presId="urn:microsoft.com/office/officeart/2005/8/layout/default"/>
    <dgm:cxn modelId="{FE578BFD-7D0C-4459-B4B4-366CE9294D5D}" srcId="{869AD22C-E5F0-4A73-8069-DDF8C8BC2C53}" destId="{D4010A3E-8B39-4864-AF89-5A18FC90D58A}" srcOrd="1" destOrd="0" parTransId="{A8C5D173-C967-4821-BAE1-CF490D0391E8}" sibTransId="{875ECE29-79E2-49EE-99A6-B65FB076E341}"/>
    <dgm:cxn modelId="{47F73937-9F0E-4CF7-96DC-2F9BA118C930}" type="presParOf" srcId="{1F3FF002-FEBA-464E-96A1-618F119409B0}" destId="{E2934F1B-5C43-4B5C-8943-1DEAAA3176E2}" srcOrd="0" destOrd="0" presId="urn:microsoft.com/office/officeart/2005/8/layout/default"/>
    <dgm:cxn modelId="{8ACF17F6-16B5-4240-9741-45D591E1B28D}" type="presParOf" srcId="{1F3FF002-FEBA-464E-96A1-618F119409B0}" destId="{FC63046A-7C53-44CE-B8C1-CCFDF79E6090}" srcOrd="1" destOrd="0" presId="urn:microsoft.com/office/officeart/2005/8/layout/default"/>
    <dgm:cxn modelId="{96A2167D-955D-4950-BE36-965DC542DD43}" type="presParOf" srcId="{1F3FF002-FEBA-464E-96A1-618F119409B0}" destId="{C4AF21DB-A27E-48CB-95A8-3C475E299103}" srcOrd="2" destOrd="0" presId="urn:microsoft.com/office/officeart/2005/8/layout/default"/>
    <dgm:cxn modelId="{B1AF7D69-59FA-425C-A7F3-EE09DAFE52C7}" type="presParOf" srcId="{1F3FF002-FEBA-464E-96A1-618F119409B0}" destId="{D0DCA6B2-6B44-4C6B-9AE7-82837357B4BC}" srcOrd="3" destOrd="0" presId="urn:microsoft.com/office/officeart/2005/8/layout/default"/>
    <dgm:cxn modelId="{2BC7AF37-A0B1-44FB-A69D-20E2B3E7B76D}" type="presParOf" srcId="{1F3FF002-FEBA-464E-96A1-618F119409B0}" destId="{85B97F56-15E3-477A-BD4E-D851D30310D2}" srcOrd="4" destOrd="0" presId="urn:microsoft.com/office/officeart/2005/8/layout/default"/>
    <dgm:cxn modelId="{7D545CF0-0063-484A-9232-DB8267EC9550}" type="presParOf" srcId="{1F3FF002-FEBA-464E-96A1-618F119409B0}" destId="{E8AE5996-BEBE-4757-9C4C-8B758D978330}" srcOrd="5" destOrd="0" presId="urn:microsoft.com/office/officeart/2005/8/layout/default"/>
    <dgm:cxn modelId="{72833D0B-6B27-493C-B0C9-5350AB1D7683}" type="presParOf" srcId="{1F3FF002-FEBA-464E-96A1-618F119409B0}" destId="{21DAF001-B870-4CB4-B6EA-1037323F6DDB}"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34F1B-5C43-4B5C-8943-1DEAAA3176E2}">
      <dsp:nvSpPr>
        <dsp:cNvPr id="0" name=""/>
        <dsp:cNvSpPr/>
      </dsp:nvSpPr>
      <dsp:spPr>
        <a:xfrm>
          <a:off x="837" y="46543"/>
          <a:ext cx="3265400" cy="19592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n-US" sz="4200" kern="1200">
              <a:latin typeface="Helvetica" panose="020B0604020202020204" pitchFamily="34" charset="0"/>
              <a:cs typeface="Helvetica" panose="020B0604020202020204" pitchFamily="34" charset="0"/>
            </a:rPr>
            <a:t>175 community members</a:t>
          </a:r>
        </a:p>
      </dsp:txBody>
      <dsp:txXfrm>
        <a:off x="837" y="46543"/>
        <a:ext cx="3265400" cy="1959240"/>
      </dsp:txXfrm>
    </dsp:sp>
    <dsp:sp modelId="{C4AF21DB-A27E-48CB-95A8-3C475E299103}">
      <dsp:nvSpPr>
        <dsp:cNvPr id="0" name=""/>
        <dsp:cNvSpPr/>
      </dsp:nvSpPr>
      <dsp:spPr>
        <a:xfrm>
          <a:off x="3592778" y="46543"/>
          <a:ext cx="3265400" cy="19592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n-US" sz="4200" kern="1200"/>
            <a:t>33 data stewards</a:t>
          </a:r>
        </a:p>
      </dsp:txBody>
      <dsp:txXfrm>
        <a:off x="3592778" y="46543"/>
        <a:ext cx="3265400" cy="1959240"/>
      </dsp:txXfrm>
    </dsp:sp>
    <dsp:sp modelId="{85B97F56-15E3-477A-BD4E-D851D30310D2}">
      <dsp:nvSpPr>
        <dsp:cNvPr id="0" name=""/>
        <dsp:cNvSpPr/>
      </dsp:nvSpPr>
      <dsp:spPr>
        <a:xfrm>
          <a:off x="837" y="2332324"/>
          <a:ext cx="3265400" cy="19592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n-US" sz="4200" kern="1200"/>
            <a:t>82 data sources</a:t>
          </a:r>
        </a:p>
      </dsp:txBody>
      <dsp:txXfrm>
        <a:off x="837" y="2332324"/>
        <a:ext cx="3265400" cy="1959240"/>
      </dsp:txXfrm>
    </dsp:sp>
    <dsp:sp modelId="{21DAF001-B870-4CB4-B6EA-1037323F6DDB}">
      <dsp:nvSpPr>
        <dsp:cNvPr id="0" name=""/>
        <dsp:cNvSpPr/>
      </dsp:nvSpPr>
      <dsp:spPr>
        <a:xfrm>
          <a:off x="3592778" y="2332324"/>
          <a:ext cx="3265400" cy="19592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n-US" sz="4200" kern="1200"/>
            <a:t>766 datasets cataloged</a:t>
          </a:r>
        </a:p>
      </dsp:txBody>
      <dsp:txXfrm>
        <a:off x="3592778" y="2332324"/>
        <a:ext cx="3265400" cy="19592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B04063-F6D4-4DD8-BE72-28AA0AB885F9}" type="datetimeFigureOut">
              <a:rPr lang="en-US" smtClean="0"/>
              <a:t>11/10/2022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EA51B8-B8F3-4B36-9BD8-BD376A5EB4D0}" type="slidenum">
              <a:rPr lang="en-US" smtClean="0"/>
              <a:t>‹#›</a:t>
            </a:fld>
            <a:endParaRPr lang="en-US"/>
          </a:p>
        </p:txBody>
      </p:sp>
    </p:spTree>
    <p:extLst>
      <p:ext uri="{BB962C8B-B14F-4D97-AF65-F5344CB8AC3E}">
        <p14:creationId xmlns:p14="http://schemas.microsoft.com/office/powerpoint/2010/main" val="731915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400">
              <a:spcAft>
                <a:spcPts val="1400"/>
              </a:spcAft>
              <a:buClr>
                <a:srgbClr val="FFFFFF"/>
              </a:buClr>
              <a:defRPr/>
            </a:pPr>
            <a:endParaRPr lang="en-US">
              <a:latin typeface="Helvetica"/>
              <a:cs typeface="Helvetica"/>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D2ED-4A1B-4A85-87D1-1FD9D8799E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4451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D2ED-4A1B-4A85-87D1-1FD9D8799E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1290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D2ED-4A1B-4A85-87D1-1FD9D8799E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2300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8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D2ED-4A1B-4A85-87D1-1FD9D8799E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5612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D2ED-4A1B-4A85-87D1-1FD9D8799E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5612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picture containing graphical user interface&#10;&#10;Description automatically generated">
            <a:extLst>
              <a:ext uri="{FF2B5EF4-FFF2-40B4-BE49-F238E27FC236}">
                <a16:creationId xmlns:a16="http://schemas.microsoft.com/office/drawing/2014/main" id="{E67C78F6-452B-B14A-B393-CC922EFB84B9}"/>
              </a:ext>
            </a:extLst>
          </p:cNvPr>
          <p:cNvPicPr>
            <a:picLocks noChangeAspect="1"/>
          </p:cNvPicPr>
          <p:nvPr userDrawn="1"/>
        </p:nvPicPr>
        <p:blipFill>
          <a:blip r:embed="rId2"/>
          <a:stretch>
            <a:fillRect/>
          </a:stretch>
        </p:blipFill>
        <p:spPr>
          <a:xfrm>
            <a:off x="-16764" y="-9427"/>
            <a:ext cx="12225528" cy="6876860"/>
          </a:xfrm>
          <a:prstGeom prst="rect">
            <a:avLst/>
          </a:prstGeom>
        </p:spPr>
      </p:pic>
      <p:sp>
        <p:nvSpPr>
          <p:cNvPr id="5" name="Text Placeholder 4">
            <a:extLst>
              <a:ext uri="{FF2B5EF4-FFF2-40B4-BE49-F238E27FC236}">
                <a16:creationId xmlns:a16="http://schemas.microsoft.com/office/drawing/2014/main" id="{56221AC7-936A-4452-9CD0-F3DE179539B5}"/>
              </a:ext>
            </a:extLst>
          </p:cNvPr>
          <p:cNvSpPr>
            <a:spLocks noGrp="1"/>
          </p:cNvSpPr>
          <p:nvPr>
            <p:ph type="body" sz="quarter" idx="10" hasCustomPrompt="1"/>
          </p:nvPr>
        </p:nvSpPr>
        <p:spPr>
          <a:xfrm>
            <a:off x="7185803" y="5822820"/>
            <a:ext cx="4840045" cy="361681"/>
          </a:xfrm>
          <a:prstGeom prst="rect">
            <a:avLst/>
          </a:prstGeom>
        </p:spPr>
        <p:txBody>
          <a:bodyPr/>
          <a:lstStyle>
            <a:lvl1pPr marL="0" indent="0" algn="r">
              <a:buNone/>
              <a:defRPr lang="en-US" sz="2000" smtClean="0">
                <a:solidFill>
                  <a:schemeClr val="bg1"/>
                </a:solidFill>
                <a:latin typeface="+mj-lt"/>
              </a:defRPr>
            </a:lvl1pPr>
          </a:lstStyle>
          <a:p>
            <a:pPr lvl="0"/>
            <a:r>
              <a:rPr lang="en-US"/>
              <a:t>Optional Specific Service Title</a:t>
            </a:r>
          </a:p>
        </p:txBody>
      </p:sp>
      <p:sp>
        <p:nvSpPr>
          <p:cNvPr id="8" name="Text Placeholder 4">
            <a:extLst>
              <a:ext uri="{FF2B5EF4-FFF2-40B4-BE49-F238E27FC236}">
                <a16:creationId xmlns:a16="http://schemas.microsoft.com/office/drawing/2014/main" id="{181C433F-D960-459D-B823-918F7F88D9D2}"/>
              </a:ext>
            </a:extLst>
          </p:cNvPr>
          <p:cNvSpPr>
            <a:spLocks noGrp="1"/>
          </p:cNvSpPr>
          <p:nvPr>
            <p:ph type="body" sz="quarter" idx="11" hasCustomPrompt="1"/>
          </p:nvPr>
        </p:nvSpPr>
        <p:spPr>
          <a:xfrm>
            <a:off x="7185803" y="6142719"/>
            <a:ext cx="4840045" cy="361681"/>
          </a:xfrm>
          <a:prstGeom prst="rect">
            <a:avLst/>
          </a:prstGeom>
        </p:spPr>
        <p:txBody>
          <a:bodyPr/>
          <a:lstStyle>
            <a:lvl1pPr marL="0" indent="0" algn="r">
              <a:buNone/>
              <a:defRPr lang="en-US" sz="1600" b="1" smtClean="0">
                <a:solidFill>
                  <a:schemeClr val="bg1"/>
                </a:solidFill>
                <a:latin typeface="+mn-lt"/>
              </a:defRPr>
            </a:lvl1pPr>
          </a:lstStyle>
          <a:p>
            <a:pPr lvl="0"/>
            <a:r>
              <a:rPr lang="en-US"/>
              <a:t>Service Line Title</a:t>
            </a:r>
          </a:p>
        </p:txBody>
      </p:sp>
      <p:sp>
        <p:nvSpPr>
          <p:cNvPr id="11" name="Text Placeholder 10">
            <a:extLst>
              <a:ext uri="{FF2B5EF4-FFF2-40B4-BE49-F238E27FC236}">
                <a16:creationId xmlns:a16="http://schemas.microsoft.com/office/drawing/2014/main" id="{523D3F61-2326-431E-989C-64C31378A872}"/>
              </a:ext>
            </a:extLst>
          </p:cNvPr>
          <p:cNvSpPr>
            <a:spLocks noGrp="1"/>
          </p:cNvSpPr>
          <p:nvPr>
            <p:ph type="body" sz="quarter" idx="12" hasCustomPrompt="1"/>
          </p:nvPr>
        </p:nvSpPr>
        <p:spPr>
          <a:xfrm>
            <a:off x="-17463" y="1198376"/>
            <a:ext cx="12209463" cy="708054"/>
          </a:xfrm>
          <a:prstGeom prst="rect">
            <a:avLst/>
          </a:prstGeom>
        </p:spPr>
        <p:txBody>
          <a:bodyPr/>
          <a:lstStyle>
            <a:lvl1pPr marL="0" indent="0" algn="ctr">
              <a:buNone/>
              <a:defRPr sz="4400">
                <a:solidFill>
                  <a:schemeClr val="bg1"/>
                </a:solidFill>
                <a:latin typeface="Calibri Light" panose="020F0302020204030204" pitchFamily="34" charset="0"/>
                <a:cs typeface="Calibri Light" panose="020F0302020204030204" pitchFamily="34" charset="0"/>
              </a:defRPr>
            </a:lvl1pPr>
          </a:lstStyle>
          <a:p>
            <a:pPr lvl="0"/>
            <a:r>
              <a:rPr lang="en-US"/>
              <a:t>Presentation Title</a:t>
            </a:r>
          </a:p>
        </p:txBody>
      </p:sp>
      <p:sp>
        <p:nvSpPr>
          <p:cNvPr id="12" name="Text Placeholder 10">
            <a:extLst>
              <a:ext uri="{FF2B5EF4-FFF2-40B4-BE49-F238E27FC236}">
                <a16:creationId xmlns:a16="http://schemas.microsoft.com/office/drawing/2014/main" id="{295C42EE-FDC0-435E-B809-643089E0DBBB}"/>
              </a:ext>
            </a:extLst>
          </p:cNvPr>
          <p:cNvSpPr>
            <a:spLocks noGrp="1"/>
          </p:cNvSpPr>
          <p:nvPr>
            <p:ph type="body" sz="quarter" idx="13" hasCustomPrompt="1"/>
          </p:nvPr>
        </p:nvSpPr>
        <p:spPr>
          <a:xfrm>
            <a:off x="-17464" y="1868739"/>
            <a:ext cx="12209463" cy="708054"/>
          </a:xfrm>
          <a:prstGeom prst="rect">
            <a:avLst/>
          </a:prstGeom>
        </p:spPr>
        <p:txBody>
          <a:bodyPr/>
          <a:lstStyle>
            <a:lvl1pPr marL="0" indent="0" algn="ctr">
              <a:buNone/>
              <a:defRPr sz="3600">
                <a:solidFill>
                  <a:schemeClr val="bg1"/>
                </a:solidFill>
                <a:latin typeface="Calibri Light" panose="020F0302020204030204" pitchFamily="34" charset="0"/>
                <a:cs typeface="Calibri Light" panose="020F0302020204030204" pitchFamily="34" charset="0"/>
              </a:defRPr>
            </a:lvl1pPr>
          </a:lstStyle>
          <a:p>
            <a:pPr lvl="0"/>
            <a:r>
              <a:rPr lang="en-US"/>
              <a:t>Date</a:t>
            </a:r>
          </a:p>
        </p:txBody>
      </p:sp>
    </p:spTree>
    <p:extLst>
      <p:ext uri="{BB962C8B-B14F-4D97-AF65-F5344CB8AC3E}">
        <p14:creationId xmlns:p14="http://schemas.microsoft.com/office/powerpoint/2010/main" val="3993292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20F49F4-EA48-0241-91FC-B7CCE8BFCB92}"/>
              </a:ext>
            </a:extLst>
          </p:cNvPr>
          <p:cNvSpPr>
            <a:spLocks noGrp="1"/>
          </p:cNvSpPr>
          <p:nvPr>
            <p:ph type="dt" sz="half" idx="10"/>
          </p:nvPr>
        </p:nvSpPr>
        <p:spPr>
          <a:xfrm>
            <a:off x="93482" y="6365777"/>
            <a:ext cx="2743200" cy="365125"/>
          </a:xfrm>
          <a:prstGeom prst="rect">
            <a:avLst/>
          </a:prstGeom>
        </p:spPr>
        <p:txBody>
          <a:bodyPr/>
          <a:lstStyle/>
          <a:p>
            <a:r>
              <a:rPr lang="en-US"/>
              <a:t>8/10/2022</a:t>
            </a:r>
          </a:p>
        </p:txBody>
      </p:sp>
      <p:sp>
        <p:nvSpPr>
          <p:cNvPr id="6" name="Slide Number Placeholder 5">
            <a:extLst>
              <a:ext uri="{FF2B5EF4-FFF2-40B4-BE49-F238E27FC236}">
                <a16:creationId xmlns:a16="http://schemas.microsoft.com/office/drawing/2014/main" id="{8A067B7A-24D4-784D-9387-B66513A0763E}"/>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
        <p:nvSpPr>
          <p:cNvPr id="3" name="Text Placeholder 2">
            <a:extLst>
              <a:ext uri="{FF2B5EF4-FFF2-40B4-BE49-F238E27FC236}">
                <a16:creationId xmlns:a16="http://schemas.microsoft.com/office/drawing/2014/main" id="{77A9698F-486D-8B4D-9064-E5BE6F88A6F9}"/>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7F979580-8EFB-AE4F-BF0C-D08FC4A8A3E5}"/>
              </a:ext>
            </a:extLst>
          </p:cNvPr>
          <p:cNvSpPr>
            <a:spLocks noGrp="1"/>
          </p:cNvSpPr>
          <p:nvPr>
            <p:ph type="title"/>
          </p:nvPr>
        </p:nvSpPr>
        <p:spPr>
          <a:xfrm>
            <a:off x="4123426" y="370935"/>
            <a:ext cx="7231962" cy="701503"/>
          </a:xfrm>
          <a:prstGeom prst="rect">
            <a:avLst/>
          </a:prstGeom>
        </p:spPr>
        <p:txBody>
          <a:bodyPr/>
          <a:lstStyle>
            <a:lvl1pPr>
              <a:lnSpc>
                <a:spcPct val="80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817241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C2B2D-473E-774D-9EB7-14071CD3A3D1}"/>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722026-57BF-7A46-BE17-8421692289C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E4CE20-55F5-8945-9090-170855091755}"/>
              </a:ext>
            </a:extLst>
          </p:cNvPr>
          <p:cNvSpPr>
            <a:spLocks noGrp="1"/>
          </p:cNvSpPr>
          <p:nvPr>
            <p:ph type="dt" sz="half" idx="10"/>
          </p:nvPr>
        </p:nvSpPr>
        <p:spPr>
          <a:xfrm>
            <a:off x="838200" y="6365777"/>
            <a:ext cx="2743200" cy="365125"/>
          </a:xfrm>
          <a:prstGeom prst="rect">
            <a:avLst/>
          </a:prstGeom>
        </p:spPr>
        <p:txBody>
          <a:bodyPr/>
          <a:lstStyle/>
          <a:p>
            <a:r>
              <a:rPr lang="en-US"/>
              <a:t>8/10/2022</a:t>
            </a:r>
          </a:p>
        </p:txBody>
      </p:sp>
      <p:sp>
        <p:nvSpPr>
          <p:cNvPr id="8" name="Slide Number Placeholder 5">
            <a:extLst>
              <a:ext uri="{FF2B5EF4-FFF2-40B4-BE49-F238E27FC236}">
                <a16:creationId xmlns:a16="http://schemas.microsoft.com/office/drawing/2014/main" id="{D5D65FDD-1EC6-4002-98F2-D4D423687911}"/>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Tree>
    <p:extLst>
      <p:ext uri="{BB962C8B-B14F-4D97-AF65-F5344CB8AC3E}">
        <p14:creationId xmlns:p14="http://schemas.microsoft.com/office/powerpoint/2010/main" val="4272996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6F13DF-7B64-604C-BFD9-9CCCB52C72F8}"/>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E69E95-A7E7-7146-9181-763454EB592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815BB0-C8A6-8E49-8E79-8D2DE1BD1442}"/>
              </a:ext>
            </a:extLst>
          </p:cNvPr>
          <p:cNvSpPr>
            <a:spLocks noGrp="1"/>
          </p:cNvSpPr>
          <p:nvPr>
            <p:ph type="dt" sz="half" idx="10"/>
          </p:nvPr>
        </p:nvSpPr>
        <p:spPr>
          <a:xfrm>
            <a:off x="838200" y="6365777"/>
            <a:ext cx="2743200" cy="365125"/>
          </a:xfrm>
          <a:prstGeom prst="rect">
            <a:avLst/>
          </a:prstGeom>
        </p:spPr>
        <p:txBody>
          <a:bodyPr/>
          <a:lstStyle/>
          <a:p>
            <a:r>
              <a:rPr lang="en-US"/>
              <a:t>8/10/2022</a:t>
            </a:r>
          </a:p>
        </p:txBody>
      </p:sp>
      <p:sp>
        <p:nvSpPr>
          <p:cNvPr id="8" name="Slide Number Placeholder 5">
            <a:extLst>
              <a:ext uri="{FF2B5EF4-FFF2-40B4-BE49-F238E27FC236}">
                <a16:creationId xmlns:a16="http://schemas.microsoft.com/office/drawing/2014/main" id="{7B868024-B28F-4326-B366-B88EBBB2EBAD}"/>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
        <p:nvSpPr>
          <p:cNvPr id="9" name="Title 1">
            <a:extLst>
              <a:ext uri="{FF2B5EF4-FFF2-40B4-BE49-F238E27FC236}">
                <a16:creationId xmlns:a16="http://schemas.microsoft.com/office/drawing/2014/main" id="{9F22F8A4-5ABD-4AFE-81B8-6709CBCFF7E1}"/>
              </a:ext>
            </a:extLst>
          </p:cNvPr>
          <p:cNvSpPr>
            <a:spLocks noGrp="1"/>
          </p:cNvSpPr>
          <p:nvPr>
            <p:ph type="title"/>
          </p:nvPr>
        </p:nvSpPr>
        <p:spPr>
          <a:xfrm>
            <a:off x="4123426" y="370935"/>
            <a:ext cx="7231962" cy="701503"/>
          </a:xfrm>
          <a:prstGeom prst="rect">
            <a:avLst/>
          </a:prstGeom>
        </p:spPr>
        <p:txBody>
          <a:bodyPr/>
          <a:lstStyle>
            <a:lvl1pPr>
              <a:lnSpc>
                <a:spcPct val="80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639598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155D75-0E46-0344-97A7-0E819B286AF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CA9012-8AAC-C643-BFE6-33AF3FCC6BE2}"/>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3CED74-48D8-7743-96F4-13DDD1AF7B3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538BC7-9BA6-7F41-80DE-181B23C28E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B1B807-8072-BD4A-91D6-2354372BA266}"/>
              </a:ext>
            </a:extLst>
          </p:cNvPr>
          <p:cNvSpPr>
            <a:spLocks noGrp="1"/>
          </p:cNvSpPr>
          <p:nvPr>
            <p:ph type="dt" sz="half" idx="10"/>
          </p:nvPr>
        </p:nvSpPr>
        <p:spPr>
          <a:xfrm>
            <a:off x="838200" y="6365777"/>
            <a:ext cx="2743200" cy="365125"/>
          </a:xfrm>
          <a:prstGeom prst="rect">
            <a:avLst/>
          </a:prstGeom>
        </p:spPr>
        <p:txBody>
          <a:bodyPr/>
          <a:lstStyle/>
          <a:p>
            <a:r>
              <a:rPr lang="en-US"/>
              <a:t>8/10/2022</a:t>
            </a:r>
          </a:p>
        </p:txBody>
      </p:sp>
      <p:sp>
        <p:nvSpPr>
          <p:cNvPr id="10" name="Slide Number Placeholder 5">
            <a:extLst>
              <a:ext uri="{FF2B5EF4-FFF2-40B4-BE49-F238E27FC236}">
                <a16:creationId xmlns:a16="http://schemas.microsoft.com/office/drawing/2014/main" id="{5DFDACA8-4CF0-4AA9-A3B3-D207444FEEA2}"/>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
        <p:nvSpPr>
          <p:cNvPr id="11" name="Title 1">
            <a:extLst>
              <a:ext uri="{FF2B5EF4-FFF2-40B4-BE49-F238E27FC236}">
                <a16:creationId xmlns:a16="http://schemas.microsoft.com/office/drawing/2014/main" id="{FA6A9467-9E3A-4462-BDA1-D6E89BC099DC}"/>
              </a:ext>
            </a:extLst>
          </p:cNvPr>
          <p:cNvSpPr>
            <a:spLocks noGrp="1"/>
          </p:cNvSpPr>
          <p:nvPr>
            <p:ph type="title"/>
          </p:nvPr>
        </p:nvSpPr>
        <p:spPr>
          <a:xfrm>
            <a:off x="4123426" y="370935"/>
            <a:ext cx="7231962" cy="701503"/>
          </a:xfrm>
          <a:prstGeom prst="rect">
            <a:avLst/>
          </a:prstGeom>
        </p:spPr>
        <p:txBody>
          <a:bodyPr/>
          <a:lstStyle>
            <a:lvl1pPr>
              <a:lnSpc>
                <a:spcPct val="80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636571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A4AE14E-96E6-1F43-A3B8-17656B6A5F1A}"/>
              </a:ext>
            </a:extLst>
          </p:cNvPr>
          <p:cNvSpPr>
            <a:spLocks noGrp="1"/>
          </p:cNvSpPr>
          <p:nvPr>
            <p:ph type="dt" sz="half" idx="10"/>
          </p:nvPr>
        </p:nvSpPr>
        <p:spPr>
          <a:xfrm>
            <a:off x="838200" y="6365777"/>
            <a:ext cx="2743200" cy="365125"/>
          </a:xfrm>
          <a:prstGeom prst="rect">
            <a:avLst/>
          </a:prstGeom>
        </p:spPr>
        <p:txBody>
          <a:bodyPr/>
          <a:lstStyle/>
          <a:p>
            <a:r>
              <a:rPr lang="en-US"/>
              <a:t>8/10/2022</a:t>
            </a:r>
          </a:p>
        </p:txBody>
      </p:sp>
      <p:sp>
        <p:nvSpPr>
          <p:cNvPr id="6" name="Text Placeholder 2">
            <a:extLst>
              <a:ext uri="{FF2B5EF4-FFF2-40B4-BE49-F238E27FC236}">
                <a16:creationId xmlns:a16="http://schemas.microsoft.com/office/drawing/2014/main" id="{1FDB3C70-FA25-4C44-A56E-DC91FB01DD06}"/>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C5C102F6-A8C0-40F4-897A-2179F1B1F869}"/>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
        <p:nvSpPr>
          <p:cNvPr id="8" name="Title 1">
            <a:extLst>
              <a:ext uri="{FF2B5EF4-FFF2-40B4-BE49-F238E27FC236}">
                <a16:creationId xmlns:a16="http://schemas.microsoft.com/office/drawing/2014/main" id="{C9A8072A-251B-4873-9D3E-303449460087}"/>
              </a:ext>
            </a:extLst>
          </p:cNvPr>
          <p:cNvSpPr>
            <a:spLocks noGrp="1"/>
          </p:cNvSpPr>
          <p:nvPr>
            <p:ph type="title"/>
          </p:nvPr>
        </p:nvSpPr>
        <p:spPr>
          <a:xfrm>
            <a:off x="4123426" y="370935"/>
            <a:ext cx="7231962" cy="701503"/>
          </a:xfrm>
          <a:prstGeom prst="rect">
            <a:avLst/>
          </a:prstGeom>
        </p:spPr>
        <p:txBody>
          <a:bodyPr/>
          <a:lstStyle>
            <a:lvl1pPr>
              <a:lnSpc>
                <a:spcPct val="80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138277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621655-D0FB-FD48-8BC9-A97FCC685B9E}"/>
              </a:ext>
            </a:extLst>
          </p:cNvPr>
          <p:cNvSpPr>
            <a:spLocks noGrp="1"/>
          </p:cNvSpPr>
          <p:nvPr>
            <p:ph type="dt" sz="half" idx="10"/>
          </p:nvPr>
        </p:nvSpPr>
        <p:spPr>
          <a:xfrm>
            <a:off x="838200" y="6365777"/>
            <a:ext cx="2743200" cy="365125"/>
          </a:xfrm>
          <a:prstGeom prst="rect">
            <a:avLst/>
          </a:prstGeom>
        </p:spPr>
        <p:txBody>
          <a:bodyPr/>
          <a:lstStyle/>
          <a:p>
            <a:r>
              <a:rPr lang="en-US"/>
              <a:t>8/10/2022</a:t>
            </a:r>
          </a:p>
        </p:txBody>
      </p:sp>
      <p:sp>
        <p:nvSpPr>
          <p:cNvPr id="5" name="Text Placeholder 2">
            <a:extLst>
              <a:ext uri="{FF2B5EF4-FFF2-40B4-BE49-F238E27FC236}">
                <a16:creationId xmlns:a16="http://schemas.microsoft.com/office/drawing/2014/main" id="{AEE37C04-F563-E845-9896-6E22B73301B8}"/>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1EF449AC-F705-4B08-A180-19357A782C9D}"/>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
        <p:nvSpPr>
          <p:cNvPr id="8" name="Title 1">
            <a:extLst>
              <a:ext uri="{FF2B5EF4-FFF2-40B4-BE49-F238E27FC236}">
                <a16:creationId xmlns:a16="http://schemas.microsoft.com/office/drawing/2014/main" id="{A2CA7F0D-4316-4177-BFD4-481A47486E74}"/>
              </a:ext>
            </a:extLst>
          </p:cNvPr>
          <p:cNvSpPr>
            <a:spLocks noGrp="1"/>
          </p:cNvSpPr>
          <p:nvPr>
            <p:ph type="title"/>
          </p:nvPr>
        </p:nvSpPr>
        <p:spPr>
          <a:xfrm>
            <a:off x="4123426" y="370935"/>
            <a:ext cx="7231962" cy="701503"/>
          </a:xfrm>
          <a:prstGeom prst="rect">
            <a:avLst/>
          </a:prstGeom>
        </p:spPr>
        <p:txBody>
          <a:bodyPr/>
          <a:lstStyle>
            <a:lvl1pPr>
              <a:lnSpc>
                <a:spcPct val="80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99021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0521BF77-D0A9-44C0-A875-7C6497395391}"/>
              </a:ext>
            </a:extLst>
          </p:cNvPr>
          <p:cNvSpPr>
            <a:spLocks noGrp="1"/>
          </p:cNvSpPr>
          <p:nvPr>
            <p:ph type="body" sz="quarter" idx="13" hasCustomPrompt="1"/>
          </p:nvPr>
        </p:nvSpPr>
        <p:spPr>
          <a:xfrm>
            <a:off x="4122738" y="319719"/>
            <a:ext cx="7232650" cy="701675"/>
          </a:xfrm>
          <a:prstGeom prst="rect">
            <a:avLst/>
          </a:prstGeom>
        </p:spPr>
        <p:txBody>
          <a:bodyPr/>
          <a:lstStyle>
            <a:lvl1pPr marL="0" indent="0">
              <a:buNone/>
              <a:defRPr sz="4400">
                <a:solidFill>
                  <a:schemeClr val="bg1"/>
                </a:solidFill>
                <a:latin typeface="+mj-lt"/>
              </a:defRPr>
            </a:lvl1pPr>
          </a:lstStyle>
          <a:p>
            <a:pPr lvl="0"/>
            <a:r>
              <a:rPr lang="en-US"/>
              <a:t>Click to edit Master title style</a:t>
            </a:r>
          </a:p>
        </p:txBody>
      </p:sp>
      <p:sp>
        <p:nvSpPr>
          <p:cNvPr id="2" name="Title 1">
            <a:extLst>
              <a:ext uri="{FF2B5EF4-FFF2-40B4-BE49-F238E27FC236}">
                <a16:creationId xmlns:a16="http://schemas.microsoft.com/office/drawing/2014/main" id="{7A472CDF-CF7A-F44A-8DC4-41ED9DC4A6B4}"/>
              </a:ext>
            </a:extLst>
          </p:cNvPr>
          <p:cNvSpPr>
            <a:spLocks noGrp="1"/>
          </p:cNvSpPr>
          <p:nvPr>
            <p:ph type="title"/>
          </p:nvPr>
        </p:nvSpPr>
        <p:spPr>
          <a:xfrm>
            <a:off x="839788" y="1335024"/>
            <a:ext cx="3932237" cy="896112"/>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46E87D-7E54-7945-8838-00C6DB841DA8}"/>
              </a:ext>
            </a:extLst>
          </p:cNvPr>
          <p:cNvSpPr>
            <a:spLocks noGrp="1"/>
          </p:cNvSpPr>
          <p:nvPr>
            <p:ph idx="1"/>
          </p:nvPr>
        </p:nvSpPr>
        <p:spPr>
          <a:xfrm>
            <a:off x="5183188" y="1335024"/>
            <a:ext cx="6172200" cy="46997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734EDC-C100-0248-B693-18ABD2038506}"/>
              </a:ext>
            </a:extLst>
          </p:cNvPr>
          <p:cNvSpPr>
            <a:spLocks noGrp="1"/>
          </p:cNvSpPr>
          <p:nvPr>
            <p:ph type="body" sz="half" idx="2"/>
          </p:nvPr>
        </p:nvSpPr>
        <p:spPr>
          <a:xfrm>
            <a:off x="839788" y="2231136"/>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7284E5-1EB6-2944-8D4F-C256F78CAC11}"/>
              </a:ext>
            </a:extLst>
          </p:cNvPr>
          <p:cNvSpPr>
            <a:spLocks noGrp="1"/>
          </p:cNvSpPr>
          <p:nvPr>
            <p:ph type="dt" sz="half" idx="10"/>
          </p:nvPr>
        </p:nvSpPr>
        <p:spPr>
          <a:xfrm>
            <a:off x="838200" y="6365777"/>
            <a:ext cx="2743200" cy="365125"/>
          </a:xfrm>
          <a:prstGeom prst="rect">
            <a:avLst/>
          </a:prstGeom>
        </p:spPr>
        <p:txBody>
          <a:bodyPr/>
          <a:lstStyle/>
          <a:p>
            <a:r>
              <a:rPr lang="en-US"/>
              <a:t>8/10/2022</a:t>
            </a:r>
          </a:p>
        </p:txBody>
      </p:sp>
      <p:sp>
        <p:nvSpPr>
          <p:cNvPr id="9" name="Slide Number Placeholder 5">
            <a:extLst>
              <a:ext uri="{FF2B5EF4-FFF2-40B4-BE49-F238E27FC236}">
                <a16:creationId xmlns:a16="http://schemas.microsoft.com/office/drawing/2014/main" id="{7712EE18-64E7-4434-B480-9371D28BA1A2}"/>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Tree>
    <p:extLst>
      <p:ext uri="{BB962C8B-B14F-4D97-AF65-F5344CB8AC3E}">
        <p14:creationId xmlns:p14="http://schemas.microsoft.com/office/powerpoint/2010/main" val="1665685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629A3747-AFBE-448B-A410-3A213AE83384}"/>
              </a:ext>
            </a:extLst>
          </p:cNvPr>
          <p:cNvSpPr>
            <a:spLocks noGrp="1"/>
          </p:cNvSpPr>
          <p:nvPr>
            <p:ph type="body" sz="quarter" idx="13" hasCustomPrompt="1"/>
          </p:nvPr>
        </p:nvSpPr>
        <p:spPr>
          <a:xfrm>
            <a:off x="4122738" y="319719"/>
            <a:ext cx="7232650" cy="701675"/>
          </a:xfrm>
          <a:prstGeom prst="rect">
            <a:avLst/>
          </a:prstGeom>
        </p:spPr>
        <p:txBody>
          <a:bodyPr/>
          <a:lstStyle>
            <a:lvl1pPr marL="0" indent="0">
              <a:buNone/>
              <a:defRPr sz="4400">
                <a:solidFill>
                  <a:schemeClr val="bg1"/>
                </a:solidFill>
                <a:latin typeface="+mj-lt"/>
              </a:defRPr>
            </a:lvl1pPr>
          </a:lstStyle>
          <a:p>
            <a:pPr lvl="0"/>
            <a:r>
              <a:rPr lang="en-US"/>
              <a:t>Click to edit Master title style</a:t>
            </a:r>
          </a:p>
        </p:txBody>
      </p:sp>
      <p:sp>
        <p:nvSpPr>
          <p:cNvPr id="2" name="Title 1">
            <a:extLst>
              <a:ext uri="{FF2B5EF4-FFF2-40B4-BE49-F238E27FC236}">
                <a16:creationId xmlns:a16="http://schemas.microsoft.com/office/drawing/2014/main" id="{B1B8EBC6-84B1-4F47-A8E5-01915B44340F}"/>
              </a:ext>
            </a:extLst>
          </p:cNvPr>
          <p:cNvSpPr>
            <a:spLocks noGrp="1"/>
          </p:cNvSpPr>
          <p:nvPr>
            <p:ph type="title"/>
          </p:nvPr>
        </p:nvSpPr>
        <p:spPr>
          <a:xfrm>
            <a:off x="839788" y="1408176"/>
            <a:ext cx="3932237" cy="896112"/>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B7D19E-3F95-5B48-B5BA-E4D22ACD4B1C}"/>
              </a:ext>
            </a:extLst>
          </p:cNvPr>
          <p:cNvSpPr>
            <a:spLocks noGrp="1"/>
          </p:cNvSpPr>
          <p:nvPr>
            <p:ph type="pic" idx="1"/>
          </p:nvPr>
        </p:nvSpPr>
        <p:spPr>
          <a:xfrm>
            <a:off x="5183188" y="1408176"/>
            <a:ext cx="6172200" cy="469976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04ECD6-E766-114D-8049-5FEDFF346E69}"/>
              </a:ext>
            </a:extLst>
          </p:cNvPr>
          <p:cNvSpPr>
            <a:spLocks noGrp="1"/>
          </p:cNvSpPr>
          <p:nvPr>
            <p:ph type="body" sz="half" idx="2"/>
          </p:nvPr>
        </p:nvSpPr>
        <p:spPr>
          <a:xfrm>
            <a:off x="839788" y="2304288"/>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A9F006-E723-AC4A-9064-53B5D551A3B8}"/>
              </a:ext>
            </a:extLst>
          </p:cNvPr>
          <p:cNvSpPr>
            <a:spLocks noGrp="1"/>
          </p:cNvSpPr>
          <p:nvPr>
            <p:ph type="dt" sz="half" idx="10"/>
          </p:nvPr>
        </p:nvSpPr>
        <p:spPr>
          <a:xfrm>
            <a:off x="838200" y="6365777"/>
            <a:ext cx="2743200" cy="365125"/>
          </a:xfrm>
          <a:prstGeom prst="rect">
            <a:avLst/>
          </a:prstGeom>
        </p:spPr>
        <p:txBody>
          <a:bodyPr/>
          <a:lstStyle/>
          <a:p>
            <a:r>
              <a:rPr lang="en-US"/>
              <a:t>8/10/2022</a:t>
            </a:r>
          </a:p>
        </p:txBody>
      </p:sp>
      <p:sp>
        <p:nvSpPr>
          <p:cNvPr id="9" name="Slide Number Placeholder 5">
            <a:extLst>
              <a:ext uri="{FF2B5EF4-FFF2-40B4-BE49-F238E27FC236}">
                <a16:creationId xmlns:a16="http://schemas.microsoft.com/office/drawing/2014/main" id="{1E31072F-287A-4111-80CD-CADD0DF45587}"/>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Tree>
    <p:extLst>
      <p:ext uri="{BB962C8B-B14F-4D97-AF65-F5344CB8AC3E}">
        <p14:creationId xmlns:p14="http://schemas.microsoft.com/office/powerpoint/2010/main" val="2222791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20F49F4-EA48-0241-91FC-B7CCE8BFCB92}"/>
              </a:ext>
            </a:extLst>
          </p:cNvPr>
          <p:cNvSpPr>
            <a:spLocks noGrp="1"/>
          </p:cNvSpPr>
          <p:nvPr>
            <p:ph type="dt" sz="half" idx="10"/>
          </p:nvPr>
        </p:nvSpPr>
        <p:spPr>
          <a:xfrm>
            <a:off x="93482" y="6365777"/>
            <a:ext cx="2743200" cy="365125"/>
          </a:xfrm>
          <a:prstGeom prst="rect">
            <a:avLst/>
          </a:prstGeom>
        </p:spPr>
        <p:txBody>
          <a:bodyPr/>
          <a:lstStyle/>
          <a:p>
            <a:r>
              <a:rPr lang="en-US"/>
              <a:t>8/10/2022</a:t>
            </a:r>
          </a:p>
        </p:txBody>
      </p:sp>
      <p:sp>
        <p:nvSpPr>
          <p:cNvPr id="6" name="Slide Number Placeholder 5">
            <a:extLst>
              <a:ext uri="{FF2B5EF4-FFF2-40B4-BE49-F238E27FC236}">
                <a16:creationId xmlns:a16="http://schemas.microsoft.com/office/drawing/2014/main" id="{8A067B7A-24D4-784D-9387-B66513A0763E}"/>
              </a:ext>
            </a:extLst>
          </p:cNvPr>
          <p:cNvSpPr>
            <a:spLocks noGrp="1"/>
          </p:cNvSpPr>
          <p:nvPr>
            <p:ph type="sldNum" sz="quarter" idx="12"/>
          </p:nvPr>
        </p:nvSpPr>
        <p:spPr>
          <a:xfrm>
            <a:off x="9355318" y="6356350"/>
            <a:ext cx="2743200" cy="365125"/>
          </a:xfrm>
          <a:prstGeom prst="rect">
            <a:avLst/>
          </a:prstGeom>
        </p:spPr>
        <p:txBody>
          <a:bodyPr/>
          <a:lstStyle>
            <a:lvl1pPr algn="r">
              <a:defRPr/>
            </a:lvl1pPr>
          </a:lstStyle>
          <a:p>
            <a:fld id="{A068E2F8-403F-1043-AF70-73888A744859}" type="slidenum">
              <a:rPr lang="en-US" smtClean="0"/>
              <a:pPr/>
              <a:t>‹#›</a:t>
            </a:fld>
            <a:endParaRPr lang="en-US"/>
          </a:p>
        </p:txBody>
      </p:sp>
      <p:sp>
        <p:nvSpPr>
          <p:cNvPr id="3" name="Text Placeholder 2">
            <a:extLst>
              <a:ext uri="{FF2B5EF4-FFF2-40B4-BE49-F238E27FC236}">
                <a16:creationId xmlns:a16="http://schemas.microsoft.com/office/drawing/2014/main" id="{77A9698F-486D-8B4D-9064-E5BE6F88A6F9}"/>
              </a:ext>
            </a:extLst>
          </p:cNvPr>
          <p:cNvSpPr>
            <a:spLocks noGrp="1"/>
          </p:cNvSpPr>
          <p:nvPr>
            <p:ph type="body" sz="quarter" idx="13"/>
          </p:nvPr>
        </p:nvSpPr>
        <p:spPr>
          <a:xfrm>
            <a:off x="857250" y="1800225"/>
            <a:ext cx="10436225" cy="4064000"/>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7F979580-8EFB-AE4F-BF0C-D08FC4A8A3E5}"/>
              </a:ext>
            </a:extLst>
          </p:cNvPr>
          <p:cNvSpPr>
            <a:spLocks noGrp="1"/>
          </p:cNvSpPr>
          <p:nvPr>
            <p:ph type="title"/>
          </p:nvPr>
        </p:nvSpPr>
        <p:spPr>
          <a:xfrm>
            <a:off x="3300984" y="365125"/>
            <a:ext cx="8054404" cy="750443"/>
          </a:xfrm>
          <a:prstGeom prst="rect">
            <a:avLst/>
          </a:prstGeom>
        </p:spPr>
        <p:txBody>
          <a:bodyPr/>
          <a:lstStyle>
            <a:lvl1pPr algn="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4424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20F49F4-EA48-0241-91FC-B7CCE8BFCB92}"/>
              </a:ext>
            </a:extLst>
          </p:cNvPr>
          <p:cNvSpPr>
            <a:spLocks noGrp="1"/>
          </p:cNvSpPr>
          <p:nvPr>
            <p:ph type="dt" sz="half" idx="10"/>
          </p:nvPr>
        </p:nvSpPr>
        <p:spPr>
          <a:xfrm>
            <a:off x="93482" y="6365777"/>
            <a:ext cx="2743200" cy="365125"/>
          </a:xfrm>
          <a:prstGeom prst="rect">
            <a:avLst/>
          </a:prstGeom>
        </p:spPr>
        <p:txBody>
          <a:bodyPr/>
          <a:lstStyle/>
          <a:p>
            <a:r>
              <a:rPr lang="en-US"/>
              <a:t>8/10/2022</a:t>
            </a:r>
          </a:p>
        </p:txBody>
      </p:sp>
      <p:sp>
        <p:nvSpPr>
          <p:cNvPr id="6" name="Slide Number Placeholder 5">
            <a:extLst>
              <a:ext uri="{FF2B5EF4-FFF2-40B4-BE49-F238E27FC236}">
                <a16:creationId xmlns:a16="http://schemas.microsoft.com/office/drawing/2014/main" id="{8A067B7A-24D4-784D-9387-B66513A0763E}"/>
              </a:ext>
            </a:extLst>
          </p:cNvPr>
          <p:cNvSpPr>
            <a:spLocks noGrp="1"/>
          </p:cNvSpPr>
          <p:nvPr>
            <p:ph type="sldNum" sz="quarter" idx="12"/>
          </p:nvPr>
        </p:nvSpPr>
        <p:spPr>
          <a:xfrm>
            <a:off x="9355318" y="6356350"/>
            <a:ext cx="2743200" cy="365125"/>
          </a:xfrm>
          <a:prstGeom prst="rect">
            <a:avLst/>
          </a:prstGeom>
        </p:spPr>
        <p:txBody>
          <a:bodyPr/>
          <a:lstStyle>
            <a:lvl1pPr algn="r">
              <a:defRPr/>
            </a:lvl1pPr>
          </a:lstStyle>
          <a:p>
            <a:fld id="{A068E2F8-403F-1043-AF70-73888A744859}" type="slidenum">
              <a:rPr lang="en-US" smtClean="0"/>
              <a:pPr/>
              <a:t>‹#›</a:t>
            </a:fld>
            <a:endParaRPr lang="en-US"/>
          </a:p>
        </p:txBody>
      </p:sp>
      <p:sp>
        <p:nvSpPr>
          <p:cNvPr id="3" name="Text Placeholder 2">
            <a:extLst>
              <a:ext uri="{FF2B5EF4-FFF2-40B4-BE49-F238E27FC236}">
                <a16:creationId xmlns:a16="http://schemas.microsoft.com/office/drawing/2014/main" id="{77A9698F-486D-8B4D-9064-E5BE6F88A6F9}"/>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7589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close up of a logo&#10;&#10;Description automatically generated with low confidence">
            <a:extLst>
              <a:ext uri="{FF2B5EF4-FFF2-40B4-BE49-F238E27FC236}">
                <a16:creationId xmlns:a16="http://schemas.microsoft.com/office/drawing/2014/main" id="{00F181D1-6B4E-7A43-A748-5B29E07C3842}"/>
              </a:ext>
            </a:extLst>
          </p:cNvPr>
          <p:cNvPicPr>
            <a:picLocks noChangeAspect="1"/>
          </p:cNvPicPr>
          <p:nvPr userDrawn="1"/>
        </p:nvPicPr>
        <p:blipFill rotWithShape="1">
          <a:blip r:embed="rId13"/>
          <a:srcRect t="22495" b="13994"/>
          <a:stretch/>
        </p:blipFill>
        <p:spPr>
          <a:xfrm>
            <a:off x="-9144" y="-9144"/>
            <a:ext cx="12207240" cy="1162740"/>
          </a:xfrm>
          <a:prstGeom prst="rect">
            <a:avLst/>
          </a:prstGeom>
        </p:spPr>
      </p:pic>
      <p:sp>
        <p:nvSpPr>
          <p:cNvPr id="3" name="Subtitle 2">
            <a:extLst>
              <a:ext uri="{FF2B5EF4-FFF2-40B4-BE49-F238E27FC236}">
                <a16:creationId xmlns:a16="http://schemas.microsoft.com/office/drawing/2014/main" id="{EC9D0C5E-7C67-48B7-97F9-FCE7D5C0EE80}"/>
              </a:ext>
            </a:extLst>
          </p:cNvPr>
          <p:cNvSpPr txBox="1">
            <a:spLocks/>
          </p:cNvSpPr>
          <p:nvPr userDrawn="1"/>
        </p:nvSpPr>
        <p:spPr>
          <a:xfrm>
            <a:off x="6810104" y="6455232"/>
            <a:ext cx="5303520" cy="3316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600">
                <a:solidFill>
                  <a:srgbClr val="919195"/>
                </a:solidFill>
              </a:rPr>
              <a:t>Information, Data, &amp; Analytics Services (IDAS) </a:t>
            </a:r>
          </a:p>
        </p:txBody>
      </p:sp>
    </p:spTree>
    <p:extLst>
      <p:ext uri="{BB962C8B-B14F-4D97-AF65-F5344CB8AC3E}">
        <p14:creationId xmlns:p14="http://schemas.microsoft.com/office/powerpoint/2010/main" val="1948540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 id="214748366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hyperlink" Target="https://strategy.data.gov/" TargetMode="External"/><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hyperlink" Target="https://strategy.data.gov/assets/docs/2020-federal-data-strategy-framework.pdf" TargetMode="External"/><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s://www.nasa.gov/sites/default/files/atoms/files/nasa_data_strategy.pdf" TargetMode="External"/><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56F7042-6229-4465-877E-FE7027E28EDA}"/>
              </a:ext>
            </a:extLst>
          </p:cNvPr>
          <p:cNvSpPr>
            <a:spLocks noGrp="1"/>
          </p:cNvSpPr>
          <p:nvPr>
            <p:ph type="body" sz="quarter" idx="11"/>
          </p:nvPr>
        </p:nvSpPr>
        <p:spPr/>
        <p:txBody>
          <a:bodyPr/>
          <a:lstStyle/>
          <a:p>
            <a:r>
              <a:rPr lang="en-US"/>
              <a:t>Information, Data, &amp; Analytics Services (IDAS)</a:t>
            </a:r>
          </a:p>
          <a:p>
            <a:endParaRPr lang="en-US"/>
          </a:p>
        </p:txBody>
      </p:sp>
      <p:sp>
        <p:nvSpPr>
          <p:cNvPr id="6" name="Text Placeholder 5">
            <a:extLst>
              <a:ext uri="{FF2B5EF4-FFF2-40B4-BE49-F238E27FC236}">
                <a16:creationId xmlns:a16="http://schemas.microsoft.com/office/drawing/2014/main" id="{9ABE6B85-30F8-4291-8A30-2138B690F464}"/>
              </a:ext>
            </a:extLst>
          </p:cNvPr>
          <p:cNvSpPr>
            <a:spLocks noGrp="1"/>
          </p:cNvSpPr>
          <p:nvPr>
            <p:ph type="body" sz="quarter" idx="12"/>
          </p:nvPr>
        </p:nvSpPr>
        <p:spPr>
          <a:xfrm>
            <a:off x="-17463" y="1374222"/>
            <a:ext cx="12209463" cy="708054"/>
          </a:xfrm>
        </p:spPr>
        <p:txBody>
          <a:bodyPr/>
          <a:lstStyle/>
          <a:p>
            <a:r>
              <a:rPr lang="en-US" sz="5400"/>
              <a:t>Data Stewardship and NASA Data Catalog</a:t>
            </a:r>
          </a:p>
        </p:txBody>
      </p:sp>
    </p:spTree>
    <p:extLst>
      <p:ext uri="{BB962C8B-B14F-4D97-AF65-F5344CB8AC3E}">
        <p14:creationId xmlns:p14="http://schemas.microsoft.com/office/powerpoint/2010/main" val="129582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itle 2">
            <a:extLst>
              <a:ext uri="{FF2B5EF4-FFF2-40B4-BE49-F238E27FC236}">
                <a16:creationId xmlns:a16="http://schemas.microsoft.com/office/drawing/2014/main" id="{7C560045-E316-4125-9987-393F38610C19}"/>
              </a:ext>
            </a:extLst>
          </p:cNvPr>
          <p:cNvSpPr>
            <a:spLocks noGrp="1"/>
          </p:cNvSpPr>
          <p:nvPr>
            <p:ph type="title"/>
          </p:nvPr>
        </p:nvSpPr>
        <p:spPr>
          <a:xfrm>
            <a:off x="3026230" y="277061"/>
            <a:ext cx="8839706" cy="584775"/>
          </a:xfrm>
        </p:spPr>
        <p:txBody>
          <a:bodyPr wrap="square" lIns="91440" tIns="45720" rIns="91440" bIns="45720" anchor="t">
            <a:spAutoFit/>
          </a:bodyPr>
          <a:lstStyle/>
          <a:p>
            <a:pPr algn="r">
              <a:lnSpc>
                <a:spcPct val="100000"/>
              </a:lnSpc>
            </a:pPr>
            <a:r>
              <a:rPr lang="en-US" sz="3200" b="1">
                <a:solidFill>
                  <a:srgbClr val="FFFFFF"/>
                </a:solidFill>
                <a:latin typeface="Helvetica"/>
                <a:cs typeface="Helvetica"/>
              </a:rPr>
              <a:t>Contents</a:t>
            </a:r>
            <a:endParaRPr lang="en-US" sz="3200" b="1">
              <a:solidFill>
                <a:srgbClr val="FFFFFF"/>
              </a:solidFill>
              <a:latin typeface="Helvetica" pitchFamily="2" charset="0"/>
              <a:cs typeface="Helvetica"/>
            </a:endParaRPr>
          </a:p>
        </p:txBody>
      </p:sp>
      <p:sp>
        <p:nvSpPr>
          <p:cNvPr id="49" name="Rectangle 48">
            <a:extLst>
              <a:ext uri="{FF2B5EF4-FFF2-40B4-BE49-F238E27FC236}">
                <a16:creationId xmlns:a16="http://schemas.microsoft.com/office/drawing/2014/main" id="{E4CB3F47-3A32-11A2-0D41-D8904767B9D3}"/>
              </a:ext>
            </a:extLst>
          </p:cNvPr>
          <p:cNvSpPr/>
          <p:nvPr/>
        </p:nvSpPr>
        <p:spPr>
          <a:xfrm>
            <a:off x="1430800" y="2641040"/>
            <a:ext cx="7579636" cy="39980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0" bIns="45720" rtlCol="0" anchor="t" anchorCtr="0"/>
          <a:lstStyle/>
          <a:p>
            <a:pPr defTabSz="914400">
              <a:spcAft>
                <a:spcPts val="1400"/>
              </a:spcAft>
              <a:buClr>
                <a:srgbClr val="FFFFFF"/>
              </a:buClr>
              <a:defRPr/>
            </a:pPr>
            <a:r>
              <a:rPr lang="en-US">
                <a:solidFill>
                  <a:schemeClr val="tx1"/>
                </a:solidFill>
                <a:latin typeface="Helvetica"/>
                <a:cs typeface="Helvetica"/>
              </a:rPr>
              <a:t>Defining Data Stewardship</a:t>
            </a:r>
          </a:p>
          <a:p>
            <a:pPr>
              <a:spcAft>
                <a:spcPts val="1400"/>
              </a:spcAft>
              <a:buClr>
                <a:srgbClr val="FFFFFF"/>
              </a:buClr>
              <a:defRPr/>
            </a:pPr>
            <a:r>
              <a:rPr lang="en-US">
                <a:solidFill>
                  <a:schemeClr val="tx1"/>
                </a:solidFill>
                <a:latin typeface="Helvetica"/>
                <a:cs typeface="Helvetica"/>
              </a:rPr>
              <a:t>Overview of Federal and NASA Data Strategy </a:t>
            </a:r>
            <a:endParaRPr lang="en-US">
              <a:solidFill>
                <a:schemeClr val="tx1"/>
              </a:solidFill>
              <a:latin typeface="Helvetica" panose="020B0604020202020204" pitchFamily="34" charset="0"/>
              <a:cs typeface="Helvetica" panose="020B0604020202020204" pitchFamily="34" charset="0"/>
            </a:endParaRPr>
          </a:p>
          <a:p>
            <a:pPr>
              <a:spcAft>
                <a:spcPts val="1400"/>
              </a:spcAft>
              <a:buClr>
                <a:srgbClr val="FFFFFF"/>
              </a:buClr>
              <a:defRPr/>
            </a:pPr>
            <a:r>
              <a:rPr lang="en-US">
                <a:solidFill>
                  <a:schemeClr val="tx1"/>
                </a:solidFill>
                <a:latin typeface="Helvetica"/>
                <a:cs typeface="Helvetica"/>
              </a:rPr>
              <a:t>Data Stewardship Updates</a:t>
            </a:r>
          </a:p>
          <a:p>
            <a:pPr>
              <a:spcAft>
                <a:spcPts val="1400"/>
              </a:spcAft>
              <a:defRPr/>
            </a:pPr>
            <a:r>
              <a:rPr lang="en-US">
                <a:solidFill>
                  <a:schemeClr val="tx1"/>
                </a:solidFill>
                <a:latin typeface="Helvetica"/>
                <a:cs typeface="Helvetica"/>
              </a:rPr>
              <a:t>Overview of NASA Data Catalog </a:t>
            </a:r>
            <a:endParaRPr lang="en-US">
              <a:solidFill>
                <a:schemeClr val="tx1"/>
              </a:solidFill>
              <a:latin typeface="Helvetica" panose="020B0604020202020204" pitchFamily="34" charset="0"/>
              <a:cs typeface="Helvetica" panose="020B0604020202020204" pitchFamily="34" charset="0"/>
            </a:endParaRPr>
          </a:p>
          <a:p>
            <a:pPr>
              <a:spcAft>
                <a:spcPts val="1400"/>
              </a:spcAft>
              <a:defRPr/>
            </a:pPr>
            <a:r>
              <a:rPr lang="en-US">
                <a:solidFill>
                  <a:schemeClr val="tx1"/>
                </a:solidFill>
                <a:latin typeface="Helvetica"/>
                <a:cs typeface="Helvetica"/>
              </a:rPr>
              <a:t>NASA Data Catalog Demonstration</a:t>
            </a:r>
          </a:p>
          <a:p>
            <a:pPr>
              <a:spcAft>
                <a:spcPts val="1400"/>
              </a:spcAft>
              <a:buClr>
                <a:srgbClr val="FFFFFF"/>
              </a:buClr>
              <a:defRPr/>
            </a:pPr>
            <a:r>
              <a:rPr lang="en-US">
                <a:solidFill>
                  <a:schemeClr val="tx1"/>
                </a:solidFill>
                <a:latin typeface="Helvetica"/>
                <a:cs typeface="Helvetica"/>
              </a:rPr>
              <a:t>  </a:t>
            </a:r>
            <a:endParaRPr lang="en-US" b="0" i="0" u="none" strike="noStrike" kern="1200" cap="none" spc="0" normalizeH="0" baseline="0" noProof="0">
              <a:ln>
                <a:noFill/>
              </a:ln>
              <a:solidFill>
                <a:schemeClr val="tx1"/>
              </a:solidFill>
              <a:effectLst/>
              <a:uLnTx/>
              <a:uFillTx/>
              <a:latin typeface="Helvetica" panose="020B0604020202020204" pitchFamily="34" charset="0"/>
              <a:cs typeface="Helvetica" panose="020B0604020202020204" pitchFamily="34" charset="0"/>
            </a:endParaRPr>
          </a:p>
        </p:txBody>
      </p:sp>
      <p:sp>
        <p:nvSpPr>
          <p:cNvPr id="50" name="Rectangle 49">
            <a:extLst>
              <a:ext uri="{FF2B5EF4-FFF2-40B4-BE49-F238E27FC236}">
                <a16:creationId xmlns:a16="http://schemas.microsoft.com/office/drawing/2014/main" id="{0E8514A5-566B-31C4-43FA-85F425442D80}"/>
              </a:ext>
            </a:extLst>
          </p:cNvPr>
          <p:cNvSpPr/>
          <p:nvPr/>
        </p:nvSpPr>
        <p:spPr>
          <a:xfrm flipH="1">
            <a:off x="1168324" y="2604376"/>
            <a:ext cx="45719" cy="26534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3CCB43C6-F793-4035-C372-FD6F84DA73A7}"/>
              </a:ext>
            </a:extLst>
          </p:cNvPr>
          <p:cNvSpPr/>
          <p:nvPr/>
        </p:nvSpPr>
        <p:spPr>
          <a:xfrm>
            <a:off x="1168326" y="2590236"/>
            <a:ext cx="129577" cy="500513"/>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2983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Arrow Connector 7">
            <a:extLst>
              <a:ext uri="{FF2B5EF4-FFF2-40B4-BE49-F238E27FC236}">
                <a16:creationId xmlns:a16="http://schemas.microsoft.com/office/drawing/2014/main" id="{FC8D5B33-67D0-5049-910C-B3C3B8A3B35F}"/>
              </a:ext>
            </a:extLst>
          </p:cNvPr>
          <p:cNvCxnSpPr>
            <a:cxnSpLocks/>
          </p:cNvCxnSpPr>
          <p:nvPr/>
        </p:nvCxnSpPr>
        <p:spPr>
          <a:xfrm>
            <a:off x="477980" y="4433381"/>
            <a:ext cx="10616045" cy="0"/>
          </a:xfrm>
          <a:prstGeom prst="straightConnector1">
            <a:avLst/>
          </a:prstGeom>
          <a:ln w="28575"/>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E6DF171C-9DD7-AF82-9B76-C4E28C070BE3}"/>
              </a:ext>
            </a:extLst>
          </p:cNvPr>
          <p:cNvCxnSpPr>
            <a:cxnSpLocks/>
          </p:cNvCxnSpPr>
          <p:nvPr/>
        </p:nvCxnSpPr>
        <p:spPr>
          <a:xfrm>
            <a:off x="477979" y="2253095"/>
            <a:ext cx="10616045" cy="0"/>
          </a:xfrm>
          <a:prstGeom prst="straightConnector1">
            <a:avLst/>
          </a:prstGeom>
          <a:ln w="28575"/>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9D567CF0-9D15-4A4C-ADEC-F9EFF773E564}"/>
              </a:ext>
            </a:extLst>
          </p:cNvPr>
          <p:cNvSpPr>
            <a:spLocks noGrp="1"/>
          </p:cNvSpPr>
          <p:nvPr>
            <p:ph type="title"/>
          </p:nvPr>
        </p:nvSpPr>
        <p:spPr>
          <a:xfrm>
            <a:off x="2525486" y="297120"/>
            <a:ext cx="9340450" cy="584775"/>
          </a:xfrm>
        </p:spPr>
        <p:txBody>
          <a:bodyPr wrap="square" lIns="91440" tIns="45720" rIns="91440" bIns="45720" anchor="t">
            <a:spAutoFit/>
          </a:bodyPr>
          <a:lstStyle/>
          <a:p>
            <a:pPr>
              <a:lnSpc>
                <a:spcPct val="100000"/>
              </a:lnSpc>
            </a:pPr>
            <a:r>
              <a:rPr lang="en-US" sz="3200" b="1">
                <a:latin typeface="Helvetica" pitchFamily="2" charset="0"/>
              </a:rPr>
              <a:t>Defining Data Stewardship</a:t>
            </a:r>
            <a:endParaRPr lang="en-US" sz="3200" b="1">
              <a:solidFill>
                <a:srgbClr val="4472C4"/>
              </a:solidFill>
              <a:latin typeface="Helvetica" pitchFamily="2" charset="0"/>
            </a:endParaRPr>
          </a:p>
        </p:txBody>
      </p:sp>
      <p:sp>
        <p:nvSpPr>
          <p:cNvPr id="22" name="TextBox 21">
            <a:extLst>
              <a:ext uri="{FF2B5EF4-FFF2-40B4-BE49-F238E27FC236}">
                <a16:creationId xmlns:a16="http://schemas.microsoft.com/office/drawing/2014/main" id="{B8CFDC50-1FB0-EA82-D36F-7D6A20AAECC8}"/>
              </a:ext>
            </a:extLst>
          </p:cNvPr>
          <p:cNvSpPr txBox="1"/>
          <p:nvPr/>
        </p:nvSpPr>
        <p:spPr>
          <a:xfrm>
            <a:off x="390393" y="2004620"/>
            <a:ext cx="3201081" cy="402418"/>
          </a:xfrm>
          <a:prstGeom prst="rect">
            <a:avLst/>
          </a:prstGeom>
          <a:solidFill>
            <a:schemeClr val="bg1"/>
          </a:solidFill>
        </p:spPr>
        <p:txBody>
          <a:bodyPr wrap="square" lIns="0" tIns="0" rIns="0" bIns="0" rtlCol="0" anchor="t">
            <a:spAutoFit/>
          </a:bodyPr>
          <a:lstStyle>
            <a:defPPr>
              <a:defRPr lang="en-US"/>
            </a:defPPr>
            <a:lvl1pPr lvl="0" defTabSz="609585">
              <a:lnSpc>
                <a:spcPct val="120000"/>
              </a:lnSpc>
              <a:spcAft>
                <a:spcPts val="600"/>
              </a:spcAft>
              <a:defRPr sz="1400" b="1">
                <a:latin typeface="Helvetica" pitchFamily="2" charset="0"/>
              </a:defRPr>
            </a:lvl1pPr>
          </a:lstStyle>
          <a:p>
            <a:pPr algn="ctr">
              <a:defRPr/>
            </a:pPr>
            <a:r>
              <a:rPr lang="en-US" sz="2400" b="0">
                <a:solidFill>
                  <a:srgbClr val="000000"/>
                </a:solidFill>
                <a:latin typeface="Helvetica" panose="020B0604020202020204" pitchFamily="34" charset="0"/>
                <a:cs typeface="Helvetica" panose="020B0604020202020204" pitchFamily="34" charset="0"/>
              </a:rPr>
              <a:t> </a:t>
            </a:r>
            <a:r>
              <a:rPr lang="en-US" sz="1600">
                <a:solidFill>
                  <a:srgbClr val="4472C4"/>
                </a:solidFill>
                <a:latin typeface="Helvetica" panose="020B0604020202020204" pitchFamily="34" charset="0"/>
                <a:cs typeface="Helvetica" panose="020B0604020202020204" pitchFamily="34" charset="0"/>
              </a:rPr>
              <a:t>WHAT IS DATA STEWARDSHIP?</a:t>
            </a:r>
            <a:endParaRPr lang="en-US" sz="1600" i="0" u="none" strike="noStrike" kern="1200" cap="none" spc="0" normalizeH="0" baseline="0" noProof="0">
              <a:ln>
                <a:noFill/>
              </a:ln>
              <a:solidFill>
                <a:srgbClr val="4472C4"/>
              </a:solidFill>
              <a:effectLst/>
              <a:uLnTx/>
              <a:uFillTx/>
              <a:latin typeface="Helvetica" panose="020B0604020202020204" pitchFamily="34" charset="0"/>
              <a:cs typeface="Helvetica" panose="020B0604020202020204" pitchFamily="34" charset="0"/>
            </a:endParaRPr>
          </a:p>
        </p:txBody>
      </p:sp>
      <p:sp>
        <p:nvSpPr>
          <p:cNvPr id="4" name="TextBox 3">
            <a:extLst>
              <a:ext uri="{FF2B5EF4-FFF2-40B4-BE49-F238E27FC236}">
                <a16:creationId xmlns:a16="http://schemas.microsoft.com/office/drawing/2014/main" id="{EEADE5E8-C1A0-76E5-4280-98422FDE6F5E}"/>
              </a:ext>
            </a:extLst>
          </p:cNvPr>
          <p:cNvSpPr txBox="1"/>
          <p:nvPr/>
        </p:nvSpPr>
        <p:spPr>
          <a:xfrm>
            <a:off x="297950" y="4294671"/>
            <a:ext cx="3047194" cy="277419"/>
          </a:xfrm>
          <a:prstGeom prst="rect">
            <a:avLst/>
          </a:prstGeom>
          <a:solidFill>
            <a:schemeClr val="bg1"/>
          </a:solidFill>
        </p:spPr>
        <p:txBody>
          <a:bodyPr wrap="square" lIns="0" tIns="0" rIns="0" bIns="0" rtlCol="0" anchor="t">
            <a:spAutoFit/>
          </a:bodyPr>
          <a:lstStyle>
            <a:defPPr>
              <a:defRPr lang="en-US"/>
            </a:defPPr>
            <a:lvl1pPr lvl="0" defTabSz="609585">
              <a:lnSpc>
                <a:spcPct val="120000"/>
              </a:lnSpc>
              <a:spcAft>
                <a:spcPts val="600"/>
              </a:spcAft>
              <a:defRPr sz="1400" b="1">
                <a:latin typeface="Helvetica" pitchFamily="2" charset="0"/>
              </a:defRPr>
            </a:lvl1pPr>
          </a:lstStyle>
          <a:p>
            <a:pPr algn="ctr">
              <a:defRPr/>
            </a:pPr>
            <a:r>
              <a:rPr lang="en-US" sz="1600">
                <a:solidFill>
                  <a:srgbClr val="4472C4"/>
                </a:solidFill>
                <a:latin typeface="Helvetica" panose="020B0604020202020204" pitchFamily="34" charset="0"/>
                <a:cs typeface="Helvetica" panose="020B0604020202020204" pitchFamily="34" charset="0"/>
              </a:rPr>
              <a:t> WHAT IS A DATA STEWARD?</a:t>
            </a:r>
            <a:endParaRPr lang="en-US" sz="1600" i="0" u="none" strike="noStrike" kern="1200" cap="none" spc="0" normalizeH="0" baseline="0" noProof="0">
              <a:ln>
                <a:noFill/>
              </a:ln>
              <a:solidFill>
                <a:srgbClr val="4472C4"/>
              </a:solidFill>
              <a:effectLst/>
              <a:uLnTx/>
              <a:uFillTx/>
              <a:latin typeface="Helvetica" panose="020B0604020202020204" pitchFamily="34" charset="0"/>
              <a:cs typeface="Helvetica" panose="020B0604020202020204" pitchFamily="34" charset="0"/>
            </a:endParaRPr>
          </a:p>
        </p:txBody>
      </p:sp>
      <p:sp>
        <p:nvSpPr>
          <p:cNvPr id="17" name="TextBox 16">
            <a:extLst>
              <a:ext uri="{FF2B5EF4-FFF2-40B4-BE49-F238E27FC236}">
                <a16:creationId xmlns:a16="http://schemas.microsoft.com/office/drawing/2014/main" id="{5EA1EF46-A347-61E4-31FC-B8D9E6132827}"/>
              </a:ext>
            </a:extLst>
          </p:cNvPr>
          <p:cNvSpPr txBox="1"/>
          <p:nvPr/>
        </p:nvSpPr>
        <p:spPr>
          <a:xfrm>
            <a:off x="477978" y="2643456"/>
            <a:ext cx="10616045" cy="738664"/>
          </a:xfrm>
          <a:prstGeom prst="rect">
            <a:avLst/>
          </a:prstGeom>
          <a:noFill/>
        </p:spPr>
        <p:txBody>
          <a:bodyPr wrap="square" lIns="0" tIns="0" rIns="0" bIns="0" anchor="t">
            <a:spAutoFit/>
          </a:bodyPr>
          <a:lstStyle/>
          <a:p>
            <a:pPr>
              <a:defRPr/>
            </a:pPr>
            <a:r>
              <a:rPr kumimoji="0" lang="en-US" sz="1600" b="0" i="0" u="none" strike="noStrike" kern="1200" cap="none" spc="0" normalizeH="0" baseline="0" noProof="0">
                <a:ln>
                  <a:noFill/>
                </a:ln>
                <a:solidFill>
                  <a:srgbClr val="000000"/>
                </a:solidFill>
                <a:effectLst/>
                <a:uLnTx/>
                <a:uFillTx/>
                <a:latin typeface="Helvetica"/>
                <a:ea typeface="+mn-ea"/>
                <a:cs typeface="Helvetica"/>
              </a:rPr>
              <a:t>The </a:t>
            </a:r>
            <a:r>
              <a:rPr kumimoji="0" lang="en-US" sz="1600" b="1" i="0" u="none" strike="noStrike" kern="1200" cap="none" spc="0" normalizeH="0" baseline="0" noProof="0">
                <a:ln>
                  <a:noFill/>
                </a:ln>
                <a:solidFill>
                  <a:srgbClr val="4472C4"/>
                </a:solidFill>
                <a:effectLst/>
                <a:uLnTx/>
                <a:uFillTx/>
                <a:latin typeface="Helvetica"/>
                <a:ea typeface="+mn-ea"/>
                <a:cs typeface="Helvetica"/>
              </a:rPr>
              <a:t>management of an agency’s data standards and collection of practices </a:t>
            </a:r>
            <a:r>
              <a:rPr kumimoji="0" lang="en-US" sz="1600" b="0" i="0" u="none" strike="noStrike" kern="1200" cap="none" spc="0" normalizeH="0" baseline="0" noProof="0">
                <a:ln>
                  <a:noFill/>
                </a:ln>
                <a:solidFill>
                  <a:srgbClr val="000000"/>
                </a:solidFill>
                <a:effectLst/>
                <a:uLnTx/>
                <a:uFillTx/>
                <a:latin typeface="Helvetica"/>
                <a:ea typeface="+mn-ea"/>
                <a:cs typeface="Helvetica"/>
              </a:rPr>
              <a:t>that </a:t>
            </a:r>
            <a:r>
              <a:rPr lang="en-US" sz="1600">
                <a:latin typeface="Helvetica"/>
                <a:cs typeface="Helvetica"/>
              </a:rPr>
              <a:t>empower </a:t>
            </a:r>
            <a:r>
              <a:rPr kumimoji="0" lang="en-US" sz="1600" b="0" i="0" u="none" strike="noStrike" kern="1200" cap="none" spc="0" normalizeH="0" baseline="0" noProof="0">
                <a:ln>
                  <a:noFill/>
                </a:ln>
                <a:solidFill>
                  <a:srgbClr val="000000"/>
                </a:solidFill>
                <a:effectLst/>
                <a:uLnTx/>
                <a:uFillTx/>
                <a:latin typeface="Helvetica"/>
                <a:ea typeface="+mn-ea"/>
                <a:cs typeface="Helvetica"/>
              </a:rPr>
              <a:t>employees </a:t>
            </a:r>
            <a:r>
              <a:rPr lang="en-US" sz="1600">
                <a:solidFill>
                  <a:srgbClr val="000000"/>
                </a:solidFill>
                <a:latin typeface="Helvetica"/>
                <a:cs typeface="Helvetica"/>
              </a:rPr>
              <a:t>to access</a:t>
            </a:r>
            <a:r>
              <a:rPr kumimoji="0" lang="en-US" sz="1600" b="0" i="0" u="none" strike="noStrike" kern="1200" cap="none" spc="0" normalizeH="0" baseline="0" noProof="0">
                <a:ln>
                  <a:noFill/>
                </a:ln>
                <a:solidFill>
                  <a:srgbClr val="000000"/>
                </a:solidFill>
                <a:effectLst/>
                <a:uLnTx/>
                <a:uFillTx/>
                <a:latin typeface="Helvetica"/>
                <a:ea typeface="+mn-ea"/>
                <a:cs typeface="Helvetica"/>
              </a:rPr>
              <a:t> and share </a:t>
            </a:r>
            <a:r>
              <a:rPr kumimoji="0" lang="en-US" sz="1600" i="0" u="none" strike="noStrike" kern="1200" cap="none" spc="0" normalizeH="0" baseline="0" noProof="0">
                <a:ln>
                  <a:noFill/>
                </a:ln>
                <a:effectLst/>
                <a:uLnTx/>
                <a:uFillTx/>
                <a:latin typeface="Helvetica"/>
                <a:ea typeface="+mn-ea"/>
                <a:cs typeface="Helvetica"/>
              </a:rPr>
              <a:t>clean and reliable </a:t>
            </a:r>
            <a:r>
              <a:rPr kumimoji="0" lang="en-US" sz="1600" b="0" i="0" u="none" strike="noStrike" kern="1200" cap="none" spc="0" normalizeH="0" baseline="0" noProof="0">
                <a:ln>
                  <a:noFill/>
                </a:ln>
                <a:solidFill>
                  <a:srgbClr val="000000"/>
                </a:solidFill>
                <a:effectLst/>
                <a:uLnTx/>
                <a:uFillTx/>
                <a:latin typeface="Helvetica"/>
                <a:ea typeface="+mn-ea"/>
                <a:cs typeface="Helvetica"/>
              </a:rPr>
              <a:t>data in a </a:t>
            </a:r>
            <a:r>
              <a:rPr lang="en-US" sz="1600">
                <a:solidFill>
                  <a:srgbClr val="000000"/>
                </a:solidFill>
                <a:latin typeface="Helvetica"/>
                <a:cs typeface="Helvetica"/>
              </a:rPr>
              <a:t>timely and secure </a:t>
            </a:r>
            <a:r>
              <a:rPr kumimoji="0" lang="en-US" sz="1600" b="0" i="0" u="none" strike="noStrike" kern="1200" cap="none" spc="0" normalizeH="0" baseline="0" noProof="0">
                <a:ln>
                  <a:noFill/>
                </a:ln>
                <a:solidFill>
                  <a:srgbClr val="000000"/>
                </a:solidFill>
                <a:effectLst/>
                <a:uLnTx/>
                <a:uFillTx/>
                <a:latin typeface="Helvetica"/>
                <a:ea typeface="+mn-ea"/>
                <a:cs typeface="Helvetica"/>
              </a:rPr>
              <a:t>way, </a:t>
            </a:r>
            <a:r>
              <a:rPr lang="en-US" sz="1600">
                <a:solidFill>
                  <a:srgbClr val="000000"/>
                </a:solidFill>
                <a:latin typeface="Helvetica"/>
                <a:cs typeface="Helvetica"/>
              </a:rPr>
              <a:t>enabling </a:t>
            </a:r>
            <a:r>
              <a:rPr kumimoji="0" lang="en-US" sz="1600" b="0" i="0" u="none" strike="noStrike" kern="1200" cap="none" spc="0" normalizeH="0" baseline="0" noProof="0">
                <a:ln>
                  <a:noFill/>
                </a:ln>
                <a:solidFill>
                  <a:srgbClr val="000000"/>
                </a:solidFill>
                <a:effectLst/>
                <a:uLnTx/>
                <a:uFillTx/>
                <a:latin typeface="Helvetica"/>
                <a:ea typeface="+mn-ea"/>
                <a:cs typeface="Helvetica"/>
              </a:rPr>
              <a:t>them </a:t>
            </a:r>
            <a:r>
              <a:rPr lang="en-US" sz="1600">
                <a:solidFill>
                  <a:srgbClr val="000000"/>
                </a:solidFill>
                <a:latin typeface="Helvetica"/>
                <a:cs typeface="Helvetica"/>
              </a:rPr>
              <a:t>to achieve</a:t>
            </a:r>
            <a:r>
              <a:rPr kumimoji="0" lang="en-US" sz="1600" b="0" i="0" u="none" strike="noStrike" kern="1200" cap="none" spc="0" normalizeH="0" baseline="0" noProof="0">
                <a:ln>
                  <a:noFill/>
                </a:ln>
                <a:solidFill>
                  <a:srgbClr val="000000"/>
                </a:solidFill>
                <a:effectLst/>
                <a:uLnTx/>
                <a:uFillTx/>
                <a:latin typeface="Helvetica"/>
                <a:ea typeface="+mn-ea"/>
                <a:cs typeface="Helvetica"/>
              </a:rPr>
              <a:t> their mission, center and project objectives</a:t>
            </a:r>
          </a:p>
        </p:txBody>
      </p:sp>
      <p:sp>
        <p:nvSpPr>
          <p:cNvPr id="10" name="TextBox 9">
            <a:extLst>
              <a:ext uri="{FF2B5EF4-FFF2-40B4-BE49-F238E27FC236}">
                <a16:creationId xmlns:a16="http://schemas.microsoft.com/office/drawing/2014/main" id="{A64C9A79-CF74-F9CB-7C83-C842A7D3CC03}"/>
              </a:ext>
            </a:extLst>
          </p:cNvPr>
          <p:cNvSpPr txBox="1"/>
          <p:nvPr/>
        </p:nvSpPr>
        <p:spPr>
          <a:xfrm>
            <a:off x="477978" y="4904289"/>
            <a:ext cx="10616045" cy="738664"/>
          </a:xfrm>
          <a:prstGeom prst="rect">
            <a:avLst/>
          </a:prstGeom>
          <a:noFill/>
        </p:spPr>
        <p:txBody>
          <a:bodyPr wrap="square" lIns="0" tIns="0" rIns="0" bIns="0" anchor="t">
            <a:spAutoFit/>
          </a:bodyPr>
          <a:lstStyle/>
          <a:p>
            <a:pPr rtl="0"/>
            <a:r>
              <a:rPr lang="en-US" sz="1600" b="1">
                <a:solidFill>
                  <a:srgbClr val="4472C4"/>
                </a:solidFill>
                <a:latin typeface="Helvetica" panose="020B0604020202020204" pitchFamily="34" charset="0"/>
                <a:cs typeface="Helvetica" panose="020B0604020202020204" pitchFamily="34" charset="0"/>
              </a:rPr>
              <a:t>Operationalizes</a:t>
            </a:r>
            <a:r>
              <a:rPr lang="en-US" sz="1600">
                <a:effectLst/>
                <a:latin typeface="Helvetica" panose="020B0604020202020204" pitchFamily="34" charset="0"/>
                <a:cs typeface="Helvetica" panose="020B0604020202020204" pitchFamily="34" charset="0"/>
              </a:rPr>
              <a:t> practices and leverages principles defined by the data community to </a:t>
            </a:r>
            <a:r>
              <a:rPr lang="en-US" sz="1600" b="1">
                <a:solidFill>
                  <a:srgbClr val="4472C4"/>
                </a:solidFill>
                <a:latin typeface="Helvetica"/>
                <a:cs typeface="Helvetica"/>
              </a:rPr>
              <a:t>establish standards, promote data literacy, and ensure implementation and compliance of data policies</a:t>
            </a:r>
          </a:p>
          <a:p>
            <a:pPr>
              <a:defRPr/>
            </a:pPr>
            <a:endParaRPr lang="en-US" sz="1600" b="1">
              <a:solidFill>
                <a:srgbClr val="4472C4"/>
              </a:solidFill>
              <a:latin typeface="Helvetica"/>
              <a:cs typeface="Helvetica"/>
            </a:endParaRPr>
          </a:p>
        </p:txBody>
      </p:sp>
    </p:spTree>
    <p:extLst>
      <p:ext uri="{BB962C8B-B14F-4D97-AF65-F5344CB8AC3E}">
        <p14:creationId xmlns:p14="http://schemas.microsoft.com/office/powerpoint/2010/main" val="4222109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567CF0-9D15-4A4C-ADEC-F9EFF773E564}"/>
              </a:ext>
            </a:extLst>
          </p:cNvPr>
          <p:cNvSpPr>
            <a:spLocks noGrp="1"/>
          </p:cNvSpPr>
          <p:nvPr>
            <p:ph type="title"/>
          </p:nvPr>
        </p:nvSpPr>
        <p:spPr>
          <a:xfrm>
            <a:off x="7511143" y="270016"/>
            <a:ext cx="4354792" cy="584775"/>
          </a:xfrm>
        </p:spPr>
        <p:txBody>
          <a:bodyPr wrap="square" lIns="91440" tIns="45720" rIns="91440" bIns="45720" anchor="t">
            <a:spAutoFit/>
          </a:bodyPr>
          <a:lstStyle/>
          <a:p>
            <a:pPr>
              <a:lnSpc>
                <a:spcPct val="100000"/>
              </a:lnSpc>
            </a:pPr>
            <a:r>
              <a:rPr lang="en-US" sz="3200" b="1">
                <a:latin typeface="Helvetica" pitchFamily="2" charset="0"/>
              </a:rPr>
              <a:t>The Federal Vision</a:t>
            </a:r>
          </a:p>
        </p:txBody>
      </p:sp>
      <p:sp>
        <p:nvSpPr>
          <p:cNvPr id="12" name="TextBox 11">
            <a:extLst>
              <a:ext uri="{FF2B5EF4-FFF2-40B4-BE49-F238E27FC236}">
                <a16:creationId xmlns:a16="http://schemas.microsoft.com/office/drawing/2014/main" id="{F2388B97-F036-C547-F93D-468C51A89D52}"/>
              </a:ext>
            </a:extLst>
          </p:cNvPr>
          <p:cNvSpPr txBox="1">
            <a:spLocks/>
          </p:cNvSpPr>
          <p:nvPr/>
        </p:nvSpPr>
        <p:spPr>
          <a:xfrm>
            <a:off x="665348" y="2967377"/>
            <a:ext cx="3949181" cy="2858603"/>
          </a:xfrm>
          <a:prstGeom prst="rect">
            <a:avLst/>
          </a:prstGeom>
          <a:noFill/>
        </p:spPr>
        <p:txBody>
          <a:bodyPr wrap="square" lIns="0" tIns="0" rIns="0" bIns="0" rtlCol="0">
            <a:noAutofit/>
          </a:bodyPr>
          <a:lstStyle/>
          <a:p>
            <a:pPr marL="0" marR="0" lvl="0" indent="0" algn="l" defTabSz="609585" rtl="0" eaLnBrk="1" fontAlgn="auto" latinLnBrk="0" hangingPunct="1">
              <a:lnSpc>
                <a:spcPct val="150000"/>
              </a:lnSpc>
              <a:spcBef>
                <a:spcPts val="0"/>
              </a:spcBef>
              <a:spcAft>
                <a:spcPts val="1200"/>
              </a:spcAft>
              <a:buClrTx/>
              <a:buSzTx/>
              <a:buFontTx/>
              <a:buNone/>
              <a:tabLst/>
              <a:defRPr/>
            </a:pPr>
            <a:r>
              <a:rPr kumimoji="0" lang="en-US" sz="1600" b="0" i="0" u="none" strike="noStrike" kern="1200" cap="none" spc="0" normalizeH="0" baseline="0" noProof="0">
                <a:ln>
                  <a:noFill/>
                </a:ln>
                <a:solidFill>
                  <a:srgbClr val="323A44">
                    <a:lumMod val="50000"/>
                  </a:srgbClr>
                </a:solidFill>
                <a:effectLst/>
                <a:uLnTx/>
                <a:uFillTx/>
                <a:latin typeface="Helvetica" pitchFamily="2" charset="0"/>
                <a:ea typeface="+mn-ea"/>
                <a:cs typeface="+mn-cs"/>
              </a:rPr>
              <a:t>The </a:t>
            </a:r>
            <a:r>
              <a:rPr kumimoji="0" lang="en-US" sz="1600" b="0" i="0" u="none" strike="noStrike" kern="1200" cap="none" spc="0" normalizeH="0" baseline="0" noProof="0">
                <a:ln>
                  <a:noFill/>
                </a:ln>
                <a:solidFill>
                  <a:srgbClr val="323A44">
                    <a:lumMod val="50000"/>
                  </a:srgbClr>
                </a:solidFill>
                <a:effectLst/>
                <a:uLnTx/>
                <a:uFillTx/>
                <a:latin typeface="Helvetica" pitchFamily="2" charset="0"/>
                <a:ea typeface="+mn-ea"/>
                <a:cs typeface="+mn-cs"/>
                <a:hlinkClick r:id="rId3"/>
              </a:rPr>
              <a:t>Federal Data Strategy (FDS) </a:t>
            </a:r>
            <a:r>
              <a:rPr kumimoji="0" lang="en-US" sz="1600" b="0" i="0" u="none" strike="noStrike" kern="1200" cap="none" spc="0" normalizeH="0" baseline="0" noProof="0">
                <a:ln>
                  <a:noFill/>
                </a:ln>
                <a:solidFill>
                  <a:srgbClr val="323A44">
                    <a:lumMod val="50000"/>
                  </a:srgbClr>
                </a:solidFill>
                <a:effectLst/>
                <a:uLnTx/>
                <a:uFillTx/>
                <a:latin typeface="Helvetica" pitchFamily="2" charset="0"/>
                <a:ea typeface="+mn-ea"/>
                <a:cs typeface="+mn-cs"/>
              </a:rPr>
              <a:t>provides a 10-year vision for how the Federal Government will accelerate the use of data to deliver on mission, serve the public, and steward resources while protecting security, privacy, and confidentiality.</a:t>
            </a:r>
          </a:p>
          <a:p>
            <a:pPr marL="0" marR="0" lvl="0" indent="0" algn="l" defTabSz="609585" rtl="0" eaLnBrk="1" fontAlgn="auto" latinLnBrk="0" hangingPunct="1">
              <a:lnSpc>
                <a:spcPct val="150000"/>
              </a:lnSpc>
              <a:spcBef>
                <a:spcPts val="0"/>
              </a:spcBef>
              <a:spcAft>
                <a:spcPts val="1200"/>
              </a:spcAft>
              <a:buClrTx/>
              <a:buSzTx/>
              <a:buFontTx/>
              <a:buNone/>
              <a:tabLst/>
              <a:defRPr/>
            </a:pPr>
            <a:endParaRPr lang="en-US" sz="1600" b="1">
              <a:solidFill>
                <a:srgbClr val="323A44">
                  <a:lumMod val="50000"/>
                </a:srgbClr>
              </a:solidFill>
              <a:latin typeface="Helvetica" pitchFamily="2" charset="0"/>
            </a:endParaRPr>
          </a:p>
          <a:p>
            <a:pPr marL="0" marR="0" lvl="0" indent="0" algn="l" defTabSz="609585" rtl="0" eaLnBrk="1" fontAlgn="auto" latinLnBrk="0" hangingPunct="1">
              <a:lnSpc>
                <a:spcPct val="150000"/>
              </a:lnSpc>
              <a:spcBef>
                <a:spcPts val="0"/>
              </a:spcBef>
              <a:spcAft>
                <a:spcPts val="1200"/>
              </a:spcAft>
              <a:buClrTx/>
              <a:buSzTx/>
              <a:buFontTx/>
              <a:buNone/>
              <a:tabLst/>
              <a:defRPr/>
            </a:pPr>
            <a:endParaRPr kumimoji="0" lang="en-US" sz="1400" b="0" i="0" u="none" strike="noStrike" kern="1200" cap="none" spc="0" normalizeH="0" baseline="0" noProof="0">
              <a:ln>
                <a:noFill/>
              </a:ln>
              <a:solidFill>
                <a:srgbClr val="323A44">
                  <a:lumMod val="50000"/>
                </a:srgbClr>
              </a:solidFill>
              <a:effectLst/>
              <a:uLnTx/>
              <a:uFillTx/>
              <a:latin typeface="Helvetica" pitchFamily="2" charset="0"/>
              <a:ea typeface="+mn-ea"/>
              <a:cs typeface="+mn-cs"/>
            </a:endParaRPr>
          </a:p>
        </p:txBody>
      </p:sp>
      <p:sp>
        <p:nvSpPr>
          <p:cNvPr id="13" name="TextBox 12">
            <a:extLst>
              <a:ext uri="{FF2B5EF4-FFF2-40B4-BE49-F238E27FC236}">
                <a16:creationId xmlns:a16="http://schemas.microsoft.com/office/drawing/2014/main" id="{9C16B0D3-DAEB-A3F6-A1C5-74C935B6C4F0}"/>
              </a:ext>
            </a:extLst>
          </p:cNvPr>
          <p:cNvSpPr txBox="1"/>
          <p:nvPr/>
        </p:nvSpPr>
        <p:spPr>
          <a:xfrm>
            <a:off x="658338" y="2045649"/>
            <a:ext cx="3713690" cy="738664"/>
          </a:xfrm>
          <a:prstGeom prst="rect">
            <a:avLst/>
          </a:prstGeom>
          <a:noFill/>
        </p:spPr>
        <p:txBody>
          <a:bodyPr wrap="square" lIns="0" tIns="0" rIns="0" b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323A44">
                    <a:lumMod val="50000"/>
                  </a:srgbClr>
                </a:solidFill>
                <a:effectLst/>
                <a:uLnTx/>
                <a:uFillTx/>
                <a:latin typeface="Helvetica" panose="020B0604020202020204" pitchFamily="34" charset="0"/>
                <a:ea typeface="+mn-ea"/>
                <a:cs typeface="Helvetica" panose="020B0604020202020204" pitchFamily="34" charset="0"/>
              </a:rPr>
              <a:t>Leveraging Data as a Strategic Asset</a:t>
            </a:r>
          </a:p>
        </p:txBody>
      </p:sp>
      <p:grpSp>
        <p:nvGrpSpPr>
          <p:cNvPr id="14" name="Group 13">
            <a:extLst>
              <a:ext uri="{FF2B5EF4-FFF2-40B4-BE49-F238E27FC236}">
                <a16:creationId xmlns:a16="http://schemas.microsoft.com/office/drawing/2014/main" id="{15A8CD23-9E8C-0EE0-3F41-BC5B87788697}"/>
              </a:ext>
            </a:extLst>
          </p:cNvPr>
          <p:cNvGrpSpPr/>
          <p:nvPr/>
        </p:nvGrpSpPr>
        <p:grpSpPr>
          <a:xfrm>
            <a:off x="261010" y="1630051"/>
            <a:ext cx="11704452" cy="4673912"/>
            <a:chOff x="254000" y="1352380"/>
            <a:chExt cx="11456894" cy="4267947"/>
          </a:xfrm>
        </p:grpSpPr>
        <p:cxnSp>
          <p:nvCxnSpPr>
            <p:cNvPr id="16" name="Straight Connector 15">
              <a:extLst>
                <a:ext uri="{FF2B5EF4-FFF2-40B4-BE49-F238E27FC236}">
                  <a16:creationId xmlns:a16="http://schemas.microsoft.com/office/drawing/2014/main" id="{06F8B4F1-0BD9-4E74-E6FE-FEB41E0E3268}"/>
                </a:ext>
              </a:extLst>
            </p:cNvPr>
            <p:cNvCxnSpPr>
              <a:cxnSpLocks/>
            </p:cNvCxnSpPr>
            <p:nvPr userDrawn="1"/>
          </p:nvCxnSpPr>
          <p:spPr>
            <a:xfrm>
              <a:off x="254000" y="1352380"/>
              <a:ext cx="114568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6F39133-E278-48A5-6758-B1D7337FD5A5}"/>
                </a:ext>
              </a:extLst>
            </p:cNvPr>
            <p:cNvCxnSpPr>
              <a:cxnSpLocks/>
            </p:cNvCxnSpPr>
            <p:nvPr userDrawn="1"/>
          </p:nvCxnSpPr>
          <p:spPr>
            <a:xfrm>
              <a:off x="254000" y="5620327"/>
              <a:ext cx="114568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8" name="Straight Connector 17">
            <a:extLst>
              <a:ext uri="{FF2B5EF4-FFF2-40B4-BE49-F238E27FC236}">
                <a16:creationId xmlns:a16="http://schemas.microsoft.com/office/drawing/2014/main" id="{8FC3E52E-F6CB-9E8F-9923-3DD45728DAFB}"/>
              </a:ext>
            </a:extLst>
          </p:cNvPr>
          <p:cNvCxnSpPr>
            <a:cxnSpLocks/>
          </p:cNvCxnSpPr>
          <p:nvPr/>
        </p:nvCxnSpPr>
        <p:spPr>
          <a:xfrm>
            <a:off x="268021" y="1630051"/>
            <a:ext cx="397327" cy="0"/>
          </a:xfrm>
          <a:prstGeom prst="line">
            <a:avLst/>
          </a:prstGeom>
          <a:ln w="38100">
            <a:solidFill>
              <a:srgbClr val="4472C4"/>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1C9461FB-10EF-671A-0126-93DF88591496}"/>
              </a:ext>
            </a:extLst>
          </p:cNvPr>
          <p:cNvPicPr>
            <a:picLocks noChangeAspect="1"/>
          </p:cNvPicPr>
          <p:nvPr/>
        </p:nvPicPr>
        <p:blipFill>
          <a:blip r:embed="rId4"/>
          <a:stretch>
            <a:fillRect/>
          </a:stretch>
        </p:blipFill>
        <p:spPr>
          <a:xfrm>
            <a:off x="5576512" y="1709057"/>
            <a:ext cx="6115374" cy="4413535"/>
          </a:xfrm>
          <a:prstGeom prst="rect">
            <a:avLst/>
          </a:prstGeom>
        </p:spPr>
      </p:pic>
      <p:sp>
        <p:nvSpPr>
          <p:cNvPr id="21" name="Rectangle 20">
            <a:extLst>
              <a:ext uri="{FF2B5EF4-FFF2-40B4-BE49-F238E27FC236}">
                <a16:creationId xmlns:a16="http://schemas.microsoft.com/office/drawing/2014/main" id="{0655ABFB-DF50-5EC2-8A54-B109D8A21879}"/>
              </a:ext>
            </a:extLst>
          </p:cNvPr>
          <p:cNvSpPr/>
          <p:nvPr/>
        </p:nvSpPr>
        <p:spPr>
          <a:xfrm>
            <a:off x="5819013" y="2640412"/>
            <a:ext cx="1421394" cy="3269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Helvetica Light"/>
                <a:ea typeface="+mn-ea"/>
                <a:cs typeface="Helvetica" panose="020B0604020202020204" pitchFamily="34" charset="0"/>
              </a:rPr>
              <a:t>We are here</a:t>
            </a:r>
          </a:p>
        </p:txBody>
      </p:sp>
      <p:cxnSp>
        <p:nvCxnSpPr>
          <p:cNvPr id="22" name="Straight Arrow Connector 21">
            <a:extLst>
              <a:ext uri="{FF2B5EF4-FFF2-40B4-BE49-F238E27FC236}">
                <a16:creationId xmlns:a16="http://schemas.microsoft.com/office/drawing/2014/main" id="{D0418822-1706-FE2E-4CB1-F2D4476B7835}"/>
              </a:ext>
            </a:extLst>
          </p:cNvPr>
          <p:cNvCxnSpPr>
            <a:cxnSpLocks/>
            <a:stCxn id="21" idx="2"/>
          </p:cNvCxnSpPr>
          <p:nvPr/>
        </p:nvCxnSpPr>
        <p:spPr>
          <a:xfrm>
            <a:off x="6529710" y="2967377"/>
            <a:ext cx="0" cy="722028"/>
          </a:xfrm>
          <a:prstGeom prst="straightConnector1">
            <a:avLst/>
          </a:prstGeom>
          <a:ln w="2857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1451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567CF0-9D15-4A4C-ADEC-F9EFF773E564}"/>
              </a:ext>
            </a:extLst>
          </p:cNvPr>
          <p:cNvSpPr>
            <a:spLocks noGrp="1"/>
          </p:cNvSpPr>
          <p:nvPr>
            <p:ph type="title"/>
          </p:nvPr>
        </p:nvSpPr>
        <p:spPr>
          <a:xfrm>
            <a:off x="7511143" y="270016"/>
            <a:ext cx="4354792" cy="584775"/>
          </a:xfrm>
        </p:spPr>
        <p:txBody>
          <a:bodyPr wrap="square" lIns="91440" tIns="45720" rIns="91440" bIns="45720" anchor="t">
            <a:spAutoFit/>
          </a:bodyPr>
          <a:lstStyle/>
          <a:p>
            <a:pPr>
              <a:lnSpc>
                <a:spcPct val="100000"/>
              </a:lnSpc>
            </a:pPr>
            <a:r>
              <a:rPr lang="en-US" sz="3200" b="1">
                <a:latin typeface="Helvetica" pitchFamily="2" charset="0"/>
              </a:rPr>
              <a:t>The Federal Vision</a:t>
            </a:r>
          </a:p>
        </p:txBody>
      </p:sp>
      <p:grpSp>
        <p:nvGrpSpPr>
          <p:cNvPr id="14" name="Group 13">
            <a:extLst>
              <a:ext uri="{FF2B5EF4-FFF2-40B4-BE49-F238E27FC236}">
                <a16:creationId xmlns:a16="http://schemas.microsoft.com/office/drawing/2014/main" id="{15A8CD23-9E8C-0EE0-3F41-BC5B87788697}"/>
              </a:ext>
            </a:extLst>
          </p:cNvPr>
          <p:cNvGrpSpPr/>
          <p:nvPr/>
        </p:nvGrpSpPr>
        <p:grpSpPr>
          <a:xfrm>
            <a:off x="261010" y="1630051"/>
            <a:ext cx="11704452" cy="4673912"/>
            <a:chOff x="254000" y="1352380"/>
            <a:chExt cx="11456894" cy="4267947"/>
          </a:xfrm>
        </p:grpSpPr>
        <p:cxnSp>
          <p:nvCxnSpPr>
            <p:cNvPr id="16" name="Straight Connector 15">
              <a:extLst>
                <a:ext uri="{FF2B5EF4-FFF2-40B4-BE49-F238E27FC236}">
                  <a16:creationId xmlns:a16="http://schemas.microsoft.com/office/drawing/2014/main" id="{06F8B4F1-0BD9-4E74-E6FE-FEB41E0E3268}"/>
                </a:ext>
              </a:extLst>
            </p:cNvPr>
            <p:cNvCxnSpPr>
              <a:cxnSpLocks/>
            </p:cNvCxnSpPr>
            <p:nvPr userDrawn="1"/>
          </p:nvCxnSpPr>
          <p:spPr>
            <a:xfrm>
              <a:off x="254000" y="1352380"/>
              <a:ext cx="114568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6F39133-E278-48A5-6758-B1D7337FD5A5}"/>
                </a:ext>
              </a:extLst>
            </p:cNvPr>
            <p:cNvCxnSpPr>
              <a:cxnSpLocks/>
            </p:cNvCxnSpPr>
            <p:nvPr userDrawn="1"/>
          </p:nvCxnSpPr>
          <p:spPr>
            <a:xfrm>
              <a:off x="254000" y="5620327"/>
              <a:ext cx="114568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8" name="Straight Connector 17">
            <a:extLst>
              <a:ext uri="{FF2B5EF4-FFF2-40B4-BE49-F238E27FC236}">
                <a16:creationId xmlns:a16="http://schemas.microsoft.com/office/drawing/2014/main" id="{8FC3E52E-F6CB-9E8F-9923-3DD45728DAFB}"/>
              </a:ext>
            </a:extLst>
          </p:cNvPr>
          <p:cNvCxnSpPr>
            <a:cxnSpLocks/>
          </p:cNvCxnSpPr>
          <p:nvPr/>
        </p:nvCxnSpPr>
        <p:spPr>
          <a:xfrm>
            <a:off x="268021" y="1630051"/>
            <a:ext cx="397327" cy="0"/>
          </a:xfrm>
          <a:prstGeom prst="line">
            <a:avLst/>
          </a:prstGeom>
          <a:ln w="38100">
            <a:solidFill>
              <a:srgbClr val="4472C4"/>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E49BA83-6E4D-64AA-E9B8-4477316F1344}"/>
              </a:ext>
            </a:extLst>
          </p:cNvPr>
          <p:cNvSpPr txBox="1"/>
          <p:nvPr/>
        </p:nvSpPr>
        <p:spPr>
          <a:xfrm>
            <a:off x="6298688" y="4700266"/>
            <a:ext cx="5666774" cy="738664"/>
          </a:xfrm>
          <a:prstGeom prst="rect">
            <a:avLst/>
          </a:prstGeom>
          <a:noFill/>
        </p:spPr>
        <p:txBody>
          <a:bodyPr wrap="square" lIns="91440" tIns="45720" rIns="91440" bIns="45720" rtlCol="0" anchor="t">
            <a:spAutoFit/>
          </a:bodyPr>
          <a:lstStyle/>
          <a:p>
            <a:r>
              <a:rPr kumimoji="0" lang="en-US" sz="1200" b="1" i="0" u="none" strike="noStrike" kern="1200" cap="none" spc="0" normalizeH="0" baseline="0" noProof="0">
                <a:ln>
                  <a:noFill/>
                </a:ln>
                <a:solidFill>
                  <a:srgbClr val="323A44"/>
                </a:solidFill>
                <a:effectLst/>
                <a:uLnTx/>
                <a:uFillTx/>
                <a:latin typeface="Helvetica"/>
                <a:cs typeface="Helvetica"/>
              </a:rPr>
              <a:t>Link to </a:t>
            </a:r>
            <a:r>
              <a:rPr lang="en-US" sz="1200" b="1">
                <a:solidFill>
                  <a:srgbClr val="323A44"/>
                </a:solidFill>
                <a:latin typeface="Helvetica"/>
                <a:cs typeface="Helvetica"/>
              </a:rPr>
              <a:t>framework</a:t>
            </a:r>
            <a:r>
              <a:rPr kumimoji="0" lang="en-US" sz="1200" b="1" i="0" u="none" strike="noStrike" kern="1200" cap="none" spc="0" normalizeH="0" baseline="0" noProof="0">
                <a:ln>
                  <a:noFill/>
                </a:ln>
                <a:solidFill>
                  <a:srgbClr val="323A44"/>
                </a:solidFill>
                <a:effectLst/>
                <a:uLnTx/>
                <a:uFillTx/>
                <a:latin typeface="Helvetica"/>
                <a:cs typeface="Helvetica"/>
              </a:rPr>
              <a:t>: </a:t>
            </a:r>
            <a:r>
              <a:rPr kumimoji="0" lang="en-US" sz="1200" b="1" i="0" u="none" strike="noStrike" kern="1200" cap="none" spc="0" normalizeH="0" baseline="0" noProof="0">
                <a:ln>
                  <a:noFill/>
                </a:ln>
                <a:solidFill>
                  <a:srgbClr val="323A44"/>
                </a:solidFill>
                <a:effectLst/>
                <a:uLnTx/>
                <a:uFillTx/>
                <a:latin typeface="Helvetica"/>
                <a:cs typeface="Helvetica"/>
                <a:hlinkClick r:id="rId3">
                  <a:extLst>
                    <a:ext uri="{A12FA001-AC4F-418D-AE19-62706E023703}">
                      <ahyp:hlinkClr xmlns:ahyp="http://schemas.microsoft.com/office/drawing/2018/hyperlinkcolor" val="tx"/>
                    </a:ext>
                  </a:extLst>
                </a:hlinkClick>
              </a:rPr>
              <a:t>https://strategy.data.gov/assets/docs/2020-federal-data-strategy-framework.pdf</a:t>
            </a:r>
            <a:r>
              <a:rPr lang="en-US" sz="1200" b="1">
                <a:solidFill>
                  <a:srgbClr val="323A44"/>
                </a:solidFill>
                <a:latin typeface="Helvetica"/>
                <a:cs typeface="Helvetica"/>
              </a:rPr>
              <a:t> </a:t>
            </a:r>
            <a:endParaRPr kumimoji="0" lang="en-US" sz="1200" b="1" i="0" u="none" strike="noStrike" kern="1200" cap="none" spc="0" normalizeH="0" baseline="0" noProof="0">
              <a:ln>
                <a:noFill/>
              </a:ln>
              <a:solidFill>
                <a:srgbClr val="323A44">
                  <a:lumMod val="50000"/>
                </a:srgbClr>
              </a:solidFill>
              <a:effectLst/>
              <a:uLnTx/>
              <a:uFillTx/>
              <a:latin typeface="Helvetica" pitchFamily="2" charset="0"/>
              <a:ea typeface="+mn-ea"/>
              <a:cs typeface="+mn-cs"/>
            </a:endParaRPr>
          </a:p>
          <a:p>
            <a:endParaRPr lang="en-US"/>
          </a:p>
        </p:txBody>
      </p:sp>
      <p:pic>
        <p:nvPicPr>
          <p:cNvPr id="5" name="Picture 4">
            <a:extLst>
              <a:ext uri="{FF2B5EF4-FFF2-40B4-BE49-F238E27FC236}">
                <a16:creationId xmlns:a16="http://schemas.microsoft.com/office/drawing/2014/main" id="{5CF31995-807A-1F65-1106-56A8DE58A0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36146" y="2090303"/>
            <a:ext cx="5629316" cy="2486889"/>
          </a:xfrm>
          <a:prstGeom prst="rect">
            <a:avLst/>
          </a:prstGeom>
        </p:spPr>
      </p:pic>
      <p:sp>
        <p:nvSpPr>
          <p:cNvPr id="6" name="TextBox 5">
            <a:extLst>
              <a:ext uri="{FF2B5EF4-FFF2-40B4-BE49-F238E27FC236}">
                <a16:creationId xmlns:a16="http://schemas.microsoft.com/office/drawing/2014/main" id="{FA775900-0C06-86C9-2DDF-DFA5533EFE4C}"/>
              </a:ext>
            </a:extLst>
          </p:cNvPr>
          <p:cNvSpPr txBox="1"/>
          <p:nvPr/>
        </p:nvSpPr>
        <p:spPr>
          <a:xfrm>
            <a:off x="466683" y="2090303"/>
            <a:ext cx="5285531" cy="4031873"/>
          </a:xfrm>
          <a:prstGeom prst="rect">
            <a:avLst/>
          </a:prstGeom>
          <a:noFill/>
        </p:spPr>
        <p:txBody>
          <a:bodyPr wrap="square" rtlCol="0">
            <a:spAutoFit/>
          </a:bodyPr>
          <a:lstStyle/>
          <a:p>
            <a:r>
              <a:rPr lang="en-US" sz="1600">
                <a:latin typeface="Helvetica" panose="020B0604020202020204" pitchFamily="34" charset="0"/>
                <a:cs typeface="Helvetica" panose="020B0604020202020204" pitchFamily="34" charset="0"/>
              </a:rPr>
              <a:t>The Federal Data Strategy encompasses 10 principles, 40 practices and 20 action steps to realize this mission.</a:t>
            </a:r>
          </a:p>
          <a:p>
            <a:endParaRPr lang="en-US" sz="1600">
              <a:latin typeface="Helvetica" panose="020B0604020202020204" pitchFamily="34" charset="0"/>
              <a:cs typeface="Helvetica" panose="020B0604020202020204" pitchFamily="34" charset="0"/>
            </a:endParaRPr>
          </a:p>
          <a:p>
            <a:r>
              <a:rPr lang="en-US" sz="1600">
                <a:latin typeface="Helvetica" panose="020B0604020202020204" pitchFamily="34" charset="0"/>
                <a:cs typeface="Helvetica" panose="020B0604020202020204" pitchFamily="34" charset="0"/>
              </a:rPr>
              <a:t>Data Stewardship is a core component of this strategy as it is specifically highlighted under the ethical governance principle and fuels all of the 40 practices that will need to be realized across the government. </a:t>
            </a:r>
          </a:p>
          <a:p>
            <a:endParaRPr lang="en-US" sz="1600">
              <a:latin typeface="Helvetica" panose="020B0604020202020204" pitchFamily="34" charset="0"/>
              <a:cs typeface="Helvetica" panose="020B0604020202020204" pitchFamily="34" charset="0"/>
            </a:endParaRPr>
          </a:p>
          <a:p>
            <a:r>
              <a:rPr lang="en-US" sz="1600">
                <a:latin typeface="Helvetica" panose="020B0604020202020204" pitchFamily="34" charset="0"/>
                <a:cs typeface="Helvetica" panose="020B0604020202020204" pitchFamily="34" charset="0"/>
              </a:rPr>
              <a:t>In fact, if all of the 40 practices are realized it will “improve the government’s approach to data stewardship.”  </a:t>
            </a:r>
          </a:p>
          <a:p>
            <a:endParaRPr lang="en-US" sz="1600">
              <a:latin typeface="Helvetica" panose="020B0604020202020204" pitchFamily="34" charset="0"/>
              <a:cs typeface="Helvetica" panose="020B0604020202020204" pitchFamily="34" charset="0"/>
            </a:endParaRPr>
          </a:p>
          <a:p>
            <a:r>
              <a:rPr kumimoji="0" lang="en-US" sz="1600" b="0" i="0" u="none" strike="noStrike" kern="1200" cap="none" spc="0" normalizeH="0" baseline="0" noProof="0">
                <a:ln>
                  <a:noFill/>
                </a:ln>
                <a:solidFill>
                  <a:srgbClr val="323A44">
                    <a:lumMod val="50000"/>
                  </a:srgbClr>
                </a:solidFill>
                <a:effectLst/>
                <a:uLnTx/>
                <a:uFillTx/>
                <a:latin typeface="Helvetica" pitchFamily="2" charset="0"/>
                <a:ea typeface="+mn-ea"/>
                <a:cs typeface="+mn-cs"/>
              </a:rPr>
              <a:t>To meet this strategy </a:t>
            </a:r>
            <a:r>
              <a:rPr kumimoji="0" lang="en-US" sz="1600" b="1" i="0" u="none" strike="noStrike" kern="1200" cap="none" spc="0" normalizeH="0" baseline="0" noProof="0">
                <a:ln>
                  <a:noFill/>
                </a:ln>
                <a:solidFill>
                  <a:srgbClr val="323A44">
                    <a:lumMod val="50000"/>
                  </a:srgbClr>
                </a:solidFill>
                <a:effectLst/>
                <a:uLnTx/>
                <a:uFillTx/>
                <a:latin typeface="Helvetica" pitchFamily="2" charset="0"/>
                <a:ea typeface="+mn-ea"/>
                <a:cs typeface="+mn-cs"/>
              </a:rPr>
              <a:t>NASA needs to prioritize the governance, planning and infrastructure of agency data.</a:t>
            </a:r>
          </a:p>
          <a:p>
            <a:endParaRPr lang="en-US" sz="160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078592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567CF0-9D15-4A4C-ADEC-F9EFF773E564}"/>
              </a:ext>
            </a:extLst>
          </p:cNvPr>
          <p:cNvSpPr>
            <a:spLocks noGrp="1"/>
          </p:cNvSpPr>
          <p:nvPr>
            <p:ph type="title"/>
          </p:nvPr>
        </p:nvSpPr>
        <p:spPr>
          <a:xfrm>
            <a:off x="2497876" y="296053"/>
            <a:ext cx="9368059" cy="584775"/>
          </a:xfrm>
        </p:spPr>
        <p:txBody>
          <a:bodyPr lIns="91440" tIns="45720" rIns="91440" bIns="45720" anchor="t">
            <a:spAutoFit/>
          </a:bodyPr>
          <a:lstStyle/>
          <a:p>
            <a:pPr>
              <a:lnSpc>
                <a:spcPct val="100000"/>
              </a:lnSpc>
            </a:pPr>
            <a:r>
              <a:rPr lang="en-US" sz="3200" b="1">
                <a:latin typeface="Helvetica" pitchFamily="2" charset="0"/>
              </a:rPr>
              <a:t>NASA’s Response</a:t>
            </a:r>
            <a:endParaRPr lang="en-US" sz="3200" b="1">
              <a:solidFill>
                <a:srgbClr val="5B9BD5"/>
              </a:solidFill>
              <a:latin typeface="Helvetica" pitchFamily="2" charset="0"/>
            </a:endParaRPr>
          </a:p>
        </p:txBody>
      </p:sp>
      <p:sp>
        <p:nvSpPr>
          <p:cNvPr id="13" name="TextBox 12">
            <a:extLst>
              <a:ext uri="{FF2B5EF4-FFF2-40B4-BE49-F238E27FC236}">
                <a16:creationId xmlns:a16="http://schemas.microsoft.com/office/drawing/2014/main" id="{C1319C0E-D1EA-AD82-DED5-1AD08971D341}"/>
              </a:ext>
            </a:extLst>
          </p:cNvPr>
          <p:cNvSpPr txBox="1"/>
          <p:nvPr/>
        </p:nvSpPr>
        <p:spPr>
          <a:xfrm>
            <a:off x="476260" y="1600562"/>
            <a:ext cx="4587876" cy="3323987"/>
          </a:xfrm>
          <a:prstGeom prst="rect">
            <a:avLst/>
          </a:prstGeom>
          <a:noFill/>
        </p:spPr>
        <p:txBody>
          <a:bodyPr wrap="square" lIns="91440" tIns="45720" rIns="91440" bIns="45720" anchor="t">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Helvetica" panose="020B0604020202020204" pitchFamily="34" charset="0"/>
                <a:cs typeface="Helvetica" panose="020B0604020202020204" pitchFamily="34" charset="0"/>
              </a:rPr>
              <a:t>In response to the Federal Data Strategy, NASA has developed their own </a:t>
            </a:r>
            <a:r>
              <a:rPr kumimoji="0" lang="en-US" sz="1600" i="0" u="none" strike="noStrike" kern="1200" cap="none" spc="0" normalizeH="0" baseline="0" noProof="0">
                <a:ln>
                  <a:noFill/>
                </a:ln>
                <a:solidFill>
                  <a:srgbClr val="000000"/>
                </a:solidFill>
                <a:effectLst/>
                <a:uLnTx/>
                <a:uFillTx/>
                <a:latin typeface="Helvetica" panose="020B0604020202020204" pitchFamily="34" charset="0"/>
                <a:cs typeface="Helvetica" panose="020B0604020202020204" pitchFamily="34" charset="0"/>
              </a:rPr>
              <a:t>enterprise-wide </a:t>
            </a:r>
            <a:r>
              <a:rPr kumimoji="0" lang="en-US" sz="1600" i="0" u="none" strike="noStrike" kern="1200" cap="none" spc="0" normalizeH="0" baseline="0" noProof="0">
                <a:ln>
                  <a:noFill/>
                </a:ln>
                <a:solidFill>
                  <a:srgbClr val="000000"/>
                </a:solidFill>
                <a:effectLst/>
                <a:uLnTx/>
                <a:uFillTx/>
                <a:latin typeface="Helvetica" panose="020B0604020202020204" pitchFamily="34" charset="0"/>
                <a:cs typeface="Helvetica" panose="020B0604020202020204" pitchFamily="34" charset="0"/>
                <a:hlinkClick r:id="rId3"/>
              </a:rPr>
              <a:t>data strategy</a:t>
            </a:r>
            <a:r>
              <a:rPr kumimoji="0" lang="en-US" sz="1600" b="0" i="0" u="none" strike="noStrike" kern="1200" cap="none" spc="0" normalizeH="0" baseline="0" noProof="0">
                <a:ln>
                  <a:noFill/>
                </a:ln>
                <a:solidFill>
                  <a:srgbClr val="000000"/>
                </a:solidFill>
                <a:effectLst/>
                <a:uLnTx/>
                <a:uFillTx/>
                <a:latin typeface="Helvetica" panose="020B0604020202020204" pitchFamily="34" charset="0"/>
                <a:cs typeface="Helvetica" panose="020B0604020202020204" pitchFamily="34" charset="0"/>
                <a:hlinkClick r:id="rId3"/>
              </a:rPr>
              <a:t> </a:t>
            </a:r>
            <a:r>
              <a:rPr kumimoji="0" lang="en-US" sz="1600" b="0" i="0" u="none" strike="noStrike" kern="1200" cap="none" spc="0" normalizeH="0" baseline="0" noProof="0">
                <a:ln>
                  <a:noFill/>
                </a:ln>
                <a:solidFill>
                  <a:srgbClr val="000000"/>
                </a:solidFill>
                <a:effectLst/>
                <a:uLnTx/>
                <a:uFillTx/>
                <a:latin typeface="Helvetica" panose="020B0604020202020204" pitchFamily="34" charset="0"/>
                <a:cs typeface="Helvetica" panose="020B0604020202020204" pitchFamily="34" charset="0"/>
              </a:rPr>
              <a:t>with four core goals and corresponding objectives that describe a vision for becoming a data-driven organization.</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sz="1600">
              <a:solidFill>
                <a:srgbClr val="000000"/>
              </a:solidFill>
              <a:latin typeface="Helvetica" panose="020B0604020202020204" pitchFamily="34" charset="0"/>
              <a:cs typeface="Helvetica" panose="020B0604020202020204" pitchFamily="34" charset="0"/>
            </a:endParaRPr>
          </a:p>
          <a:p>
            <a:pPr defTabSz="609585">
              <a:defRPr/>
            </a:pPr>
            <a:r>
              <a:rPr lang="en-US" sz="1600">
                <a:solidFill>
                  <a:srgbClr val="000000"/>
                </a:solidFill>
                <a:latin typeface="Helvetica" panose="020B0604020202020204" pitchFamily="34" charset="0"/>
                <a:cs typeface="Helvetica" panose="020B0604020202020204" pitchFamily="34" charset="0"/>
              </a:rPr>
              <a:t>NASA views strengthening data governance and advancing data-driven culture as core goals to achieve its vision.</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Helvetica" panose="020B0604020202020204" pitchFamily="34" charset="0"/>
              <a:cs typeface="Helvetica" panose="020B0604020202020204" pitchFamily="34" charset="0"/>
            </a:endParaRPr>
          </a:p>
          <a:p>
            <a:pPr defTabSz="609585">
              <a:defRPr/>
            </a:pPr>
            <a:r>
              <a:rPr lang="en-US" sz="1600">
                <a:solidFill>
                  <a:srgbClr val="000000"/>
                </a:solidFill>
                <a:latin typeface="Helvetica" panose="020B0604020202020204" pitchFamily="34" charset="0"/>
                <a:cs typeface="Helvetica" panose="020B0604020202020204" pitchFamily="34" charset="0"/>
              </a:rPr>
              <a:t>To help meet these goals, </a:t>
            </a:r>
            <a:r>
              <a:rPr kumimoji="0" lang="en-US" sz="1600" b="0" i="0" u="none" strike="noStrike" kern="1200" cap="none" spc="0" normalizeH="0" baseline="0" noProof="0">
                <a:ln>
                  <a:noFill/>
                </a:ln>
                <a:solidFill>
                  <a:srgbClr val="000000"/>
                </a:solidFill>
                <a:effectLst/>
                <a:uLnTx/>
                <a:uFillTx/>
                <a:latin typeface="Helvetica" panose="020B0604020202020204" pitchFamily="34" charset="0"/>
                <a:cs typeface="Helvetica" panose="020B0604020202020204" pitchFamily="34" charset="0"/>
              </a:rPr>
              <a:t>IDAS is establishing a service for </a:t>
            </a:r>
            <a:r>
              <a:rPr kumimoji="0" lang="en-US" sz="1600" b="1" i="0" u="none" strike="noStrike" kern="1200" cap="none" spc="0" normalizeH="0" baseline="0" noProof="0">
                <a:ln>
                  <a:noFill/>
                </a:ln>
                <a:solidFill>
                  <a:srgbClr val="4472C4"/>
                </a:solidFill>
                <a:effectLst/>
                <a:uLnTx/>
                <a:uFillTx/>
                <a:latin typeface="Helvetica" panose="020B0604020202020204" pitchFamily="34" charset="0"/>
                <a:cs typeface="Helvetica" panose="020B0604020202020204" pitchFamily="34" charset="0"/>
              </a:rPr>
              <a:t>Data Stewardship.</a:t>
            </a:r>
            <a:endParaRPr kumimoji="0" lang="en-US" sz="1800" b="0" i="0" u="none" strike="noStrike" kern="1200" cap="none" spc="0" normalizeH="0" baseline="0" noProof="0">
              <a:ln>
                <a:noFill/>
              </a:ln>
              <a:solidFill>
                <a:srgbClr val="000000"/>
              </a:solidFill>
              <a:effectLst/>
              <a:uLnTx/>
              <a:uFillTx/>
              <a:latin typeface="Helvetica Light" panose="020B0403020202020204" pitchFamily="34" charset="0"/>
              <a:ea typeface="+mn-ea"/>
              <a:cs typeface="+mn-cs"/>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Light" panose="020B0403020202020204" pitchFamily="34" charset="0"/>
              <a:ea typeface="+mn-ea"/>
              <a:cs typeface="+mn-cs"/>
            </a:endParaRPr>
          </a:p>
        </p:txBody>
      </p:sp>
      <p:pic>
        <p:nvPicPr>
          <p:cNvPr id="15" name="Picture 14">
            <a:extLst>
              <a:ext uri="{FF2B5EF4-FFF2-40B4-BE49-F238E27FC236}">
                <a16:creationId xmlns:a16="http://schemas.microsoft.com/office/drawing/2014/main" id="{1B2CD3E8-7D99-513C-D742-3F158738DCD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937"/>
          <a:stretch/>
        </p:blipFill>
        <p:spPr>
          <a:xfrm>
            <a:off x="5926116" y="1612932"/>
            <a:ext cx="5672542" cy="1642769"/>
          </a:xfrm>
          <a:prstGeom prst="rect">
            <a:avLst/>
          </a:prstGeom>
        </p:spPr>
      </p:pic>
      <p:pic>
        <p:nvPicPr>
          <p:cNvPr id="16" name="Picture 15">
            <a:extLst>
              <a:ext uri="{FF2B5EF4-FFF2-40B4-BE49-F238E27FC236}">
                <a16:creationId xmlns:a16="http://schemas.microsoft.com/office/drawing/2014/main" id="{AFC56D87-7EDB-3911-9EFB-53683766899D}"/>
              </a:ext>
            </a:extLst>
          </p:cNvPr>
          <p:cNvPicPr>
            <a:picLocks noChangeAspect="1"/>
          </p:cNvPicPr>
          <p:nvPr/>
        </p:nvPicPr>
        <p:blipFill>
          <a:blip r:embed="rId5"/>
          <a:stretch>
            <a:fillRect/>
          </a:stretch>
        </p:blipFill>
        <p:spPr>
          <a:xfrm>
            <a:off x="5926116" y="3240915"/>
            <a:ext cx="5672541" cy="3481488"/>
          </a:xfrm>
          <a:prstGeom prst="rect">
            <a:avLst/>
          </a:prstGeom>
        </p:spPr>
      </p:pic>
      <p:sp>
        <p:nvSpPr>
          <p:cNvPr id="18" name="TextBox 17">
            <a:extLst>
              <a:ext uri="{FF2B5EF4-FFF2-40B4-BE49-F238E27FC236}">
                <a16:creationId xmlns:a16="http://schemas.microsoft.com/office/drawing/2014/main" id="{4684F57C-8704-CE40-77D4-745843261543}"/>
              </a:ext>
            </a:extLst>
          </p:cNvPr>
          <p:cNvSpPr txBox="1"/>
          <p:nvPr/>
        </p:nvSpPr>
        <p:spPr>
          <a:xfrm>
            <a:off x="6999261" y="1252942"/>
            <a:ext cx="3995957" cy="338554"/>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srgbClr val="000000"/>
                </a:solidFill>
                <a:effectLst/>
                <a:uLnTx/>
                <a:uFillTx/>
                <a:latin typeface="Helvetica" panose="020B0604020202020204" pitchFamily="34" charset="0"/>
                <a:ea typeface="+mn-ea"/>
                <a:cs typeface="Helvetica" panose="020B0604020202020204" pitchFamily="34" charset="0"/>
              </a:rPr>
              <a:t>NASA’S DATA STRATEGY </a:t>
            </a:r>
          </a:p>
        </p:txBody>
      </p:sp>
    </p:spTree>
    <p:extLst>
      <p:ext uri="{BB962C8B-B14F-4D97-AF65-F5344CB8AC3E}">
        <p14:creationId xmlns:p14="http://schemas.microsoft.com/office/powerpoint/2010/main" val="3116880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4E8D1960-39BE-4AC3-899E-913B54E63031}"/>
              </a:ext>
            </a:extLst>
          </p:cNvPr>
          <p:cNvGraphicFramePr/>
          <p:nvPr>
            <p:extLst>
              <p:ext uri="{D42A27DB-BD31-4B8C-83A1-F6EECF244321}">
                <p14:modId xmlns:p14="http://schemas.microsoft.com/office/powerpoint/2010/main" val="2402541362"/>
              </p:ext>
            </p:extLst>
          </p:nvPr>
        </p:nvGraphicFramePr>
        <p:xfrm>
          <a:off x="2666492" y="1727073"/>
          <a:ext cx="6859016" cy="4338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2">
            <a:extLst>
              <a:ext uri="{FF2B5EF4-FFF2-40B4-BE49-F238E27FC236}">
                <a16:creationId xmlns:a16="http://schemas.microsoft.com/office/drawing/2014/main" id="{F156E847-053A-41CE-8EE6-5E9A681220F8}"/>
              </a:ext>
            </a:extLst>
          </p:cNvPr>
          <p:cNvSpPr txBox="1">
            <a:spLocks/>
          </p:cNvSpPr>
          <p:nvPr/>
        </p:nvSpPr>
        <p:spPr>
          <a:xfrm>
            <a:off x="3703320" y="270016"/>
            <a:ext cx="8162615" cy="584775"/>
          </a:xfrm>
          <a:prstGeom prst="rect">
            <a:avLst/>
          </a:prstGeom>
        </p:spPr>
        <p:txBody>
          <a:bodyPr wrap="square" lIns="91440" tIns="45720" rIns="91440" bIns="45720" anchor="t">
            <a:spAutoFit/>
          </a:bodyPr>
          <a:lstStyle>
            <a:lvl1pPr algn="r" defTabSz="914400" rtl="0" eaLnBrk="1" latinLnBrk="0" hangingPunct="1">
              <a:lnSpc>
                <a:spcPct val="90000"/>
              </a:lnSpc>
              <a:spcBef>
                <a:spcPct val="0"/>
              </a:spcBef>
              <a:buNone/>
              <a:defRPr sz="4400" kern="1200">
                <a:solidFill>
                  <a:schemeClr val="bg1"/>
                </a:solidFill>
                <a:latin typeface="+mj-lt"/>
                <a:ea typeface="+mj-ea"/>
                <a:cs typeface="+mj-cs"/>
              </a:defRPr>
            </a:lvl1pPr>
          </a:lstStyle>
          <a:p>
            <a:pPr>
              <a:lnSpc>
                <a:spcPct val="100000"/>
              </a:lnSpc>
            </a:pPr>
            <a:r>
              <a:rPr lang="en-US" sz="3200" b="1">
                <a:latin typeface="Helvetica" pitchFamily="2" charset="0"/>
              </a:rPr>
              <a:t>Data Stewardship Community of Practice</a:t>
            </a:r>
          </a:p>
        </p:txBody>
      </p:sp>
    </p:spTree>
    <p:extLst>
      <p:ext uri="{BB962C8B-B14F-4D97-AF65-F5344CB8AC3E}">
        <p14:creationId xmlns:p14="http://schemas.microsoft.com/office/powerpoint/2010/main" val="2092213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3E7C09-E792-4F05-AE6D-C0FD3EB7BCD3}"/>
              </a:ext>
            </a:extLst>
          </p:cNvPr>
          <p:cNvSpPr/>
          <p:nvPr/>
        </p:nvSpPr>
        <p:spPr>
          <a:xfrm>
            <a:off x="0" y="3271042"/>
            <a:ext cx="12174415" cy="1973575"/>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38E1FE6-41BA-403E-99CE-6633C47D1F97}"/>
              </a:ext>
            </a:extLst>
          </p:cNvPr>
          <p:cNvSpPr/>
          <p:nvPr/>
        </p:nvSpPr>
        <p:spPr>
          <a:xfrm>
            <a:off x="11531234" y="83526"/>
            <a:ext cx="643182" cy="967154"/>
          </a:xfrm>
          <a:prstGeom prst="rect">
            <a:avLst/>
          </a:prstGeom>
          <a:solidFill>
            <a:srgbClr val="00001A"/>
          </a:solidFill>
          <a:ln>
            <a:solidFill>
              <a:srgbClr val="000032"/>
            </a:solid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BA95703C-7481-4B16-B953-E30F344A4E44}"/>
              </a:ext>
            </a:extLst>
          </p:cNvPr>
          <p:cNvSpPr txBox="1">
            <a:spLocks/>
          </p:cNvSpPr>
          <p:nvPr/>
        </p:nvSpPr>
        <p:spPr>
          <a:xfrm>
            <a:off x="166155" y="1351522"/>
            <a:ext cx="5665146" cy="1513235"/>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600" b="1">
                <a:latin typeface="Helvetica" panose="020B0604020202020204" pitchFamily="34" charset="0"/>
                <a:cs typeface="Helvetica" panose="020B0604020202020204" pitchFamily="34" charset="0"/>
              </a:rPr>
              <a:t>Challenge:</a:t>
            </a:r>
          </a:p>
          <a:p>
            <a:pPr algn="just"/>
            <a:r>
              <a:rPr lang="en-US" sz="1400">
                <a:latin typeface="Helvetica" panose="020B0604020202020204" pitchFamily="34" charset="0"/>
                <a:cs typeface="Helvetica" panose="020B0604020202020204" pitchFamily="34" charset="0"/>
              </a:rPr>
              <a:t>NASA </a:t>
            </a:r>
            <a:r>
              <a:rPr lang="en-US" sz="1400" b="1">
                <a:latin typeface="Helvetica" panose="020B0604020202020204" pitchFamily="34" charset="0"/>
                <a:cs typeface="Helvetica" panose="020B0604020202020204" pitchFamily="34" charset="0"/>
              </a:rPr>
              <a:t>data exists in siloes </a:t>
            </a:r>
            <a:r>
              <a:rPr lang="en-US" sz="1400">
                <a:latin typeface="Helvetica" panose="020B0604020202020204" pitchFamily="34" charset="0"/>
                <a:cs typeface="Helvetica" panose="020B0604020202020204" pitchFamily="34" charset="0"/>
              </a:rPr>
              <a:t>within disparate data systems and is often not Findable, Accessible, Interoperable, and Reusable (FAIR) for data users.</a:t>
            </a:r>
          </a:p>
          <a:p>
            <a:pPr algn="just"/>
            <a:r>
              <a:rPr lang="en-US" sz="1400">
                <a:latin typeface="Helvetica" panose="020B0604020202020204" pitchFamily="34" charset="0"/>
                <a:cs typeface="Helvetica" panose="020B0604020202020204" pitchFamily="34" charset="0"/>
              </a:rPr>
              <a:t>Federal strategies, mandates, policies, and legislation require agency compliance</a:t>
            </a:r>
          </a:p>
        </p:txBody>
      </p:sp>
      <p:sp>
        <p:nvSpPr>
          <p:cNvPr id="6" name="Content Placeholder 2">
            <a:extLst>
              <a:ext uri="{FF2B5EF4-FFF2-40B4-BE49-F238E27FC236}">
                <a16:creationId xmlns:a16="http://schemas.microsoft.com/office/drawing/2014/main" id="{482C0DC4-B048-492F-BD79-6F1D162E5744}"/>
              </a:ext>
            </a:extLst>
          </p:cNvPr>
          <p:cNvSpPr txBox="1">
            <a:spLocks/>
          </p:cNvSpPr>
          <p:nvPr/>
        </p:nvSpPr>
        <p:spPr>
          <a:xfrm>
            <a:off x="166155" y="5289086"/>
            <a:ext cx="11001854" cy="342458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600" b="1">
                <a:latin typeface="Helvetica"/>
                <a:cs typeface="Helvetica"/>
              </a:rPr>
              <a:t>Impact:</a:t>
            </a:r>
          </a:p>
          <a:p>
            <a:pPr algn="just"/>
            <a:r>
              <a:rPr lang="en-US" sz="1400">
                <a:latin typeface="Helvetica"/>
                <a:cs typeface="Helvetica"/>
              </a:rPr>
              <a:t>Complete catalog and inventory of all NASA data assets that more </a:t>
            </a:r>
            <a:r>
              <a:rPr lang="en-US" sz="1400" b="1">
                <a:latin typeface="Helvetica"/>
                <a:cs typeface="Helvetica"/>
              </a:rPr>
              <a:t>effectively ensures FAIR data, advances data stewardship culture, and provides a thorough strategic and technical understanding of the NASA data environment​</a:t>
            </a:r>
          </a:p>
          <a:p>
            <a:pPr algn="just"/>
            <a:r>
              <a:rPr lang="en-US" sz="1400" b="1">
                <a:latin typeface="Helvetica"/>
                <a:cs typeface="Helvetica"/>
              </a:rPr>
              <a:t>Effectively comply</a:t>
            </a:r>
            <a:r>
              <a:rPr lang="en-US" sz="1400">
                <a:latin typeface="Helvetica"/>
                <a:cs typeface="Helvetica"/>
              </a:rPr>
              <a:t> with Federal Data Strategy and Public Law 115-435 via Agency Data Inventory​</a:t>
            </a:r>
          </a:p>
          <a:p>
            <a:pPr algn="just"/>
            <a:r>
              <a:rPr lang="en-US" sz="1400" b="1">
                <a:latin typeface="Helvetica"/>
                <a:cs typeface="Helvetica"/>
              </a:rPr>
              <a:t>Evolving </a:t>
            </a:r>
            <a:r>
              <a:rPr lang="en-US" sz="1400">
                <a:latin typeface="Helvetica"/>
                <a:cs typeface="Helvetica"/>
              </a:rPr>
              <a:t>to meet emerging needs of Data Stewardship CoP</a:t>
            </a:r>
            <a:endParaRPr lang="en-US" sz="1400">
              <a:latin typeface="Helvetica" panose="020B0604020202020204" pitchFamily="34" charset="0"/>
              <a:cs typeface="Helvetica" panose="020B0604020202020204" pitchFamily="34" charset="0"/>
            </a:endParaRPr>
          </a:p>
          <a:p>
            <a:pPr algn="just"/>
            <a:endParaRPr lang="en-US" sz="1400">
              <a:latin typeface="Helvetica" panose="020B0604020202020204" pitchFamily="34" charset="0"/>
              <a:cs typeface="Helvetica" panose="020B0604020202020204" pitchFamily="34" charset="0"/>
            </a:endParaRPr>
          </a:p>
          <a:p>
            <a:pPr algn="just"/>
            <a:endParaRPr lang="en-US">
              <a:cs typeface="Calibri" panose="020F0502020204030204"/>
            </a:endParaRPr>
          </a:p>
        </p:txBody>
      </p:sp>
      <p:pic>
        <p:nvPicPr>
          <p:cNvPr id="7" name="Picture 6">
            <a:extLst>
              <a:ext uri="{FF2B5EF4-FFF2-40B4-BE49-F238E27FC236}">
                <a16:creationId xmlns:a16="http://schemas.microsoft.com/office/drawing/2014/main" id="{E9A48DC3-579E-4A7A-95CA-F1826587B8C8}"/>
              </a:ext>
            </a:extLst>
          </p:cNvPr>
          <p:cNvPicPr>
            <a:picLocks noChangeAspect="1"/>
          </p:cNvPicPr>
          <p:nvPr/>
        </p:nvPicPr>
        <p:blipFill>
          <a:blip r:embed="rId2"/>
          <a:stretch>
            <a:fillRect/>
          </a:stretch>
        </p:blipFill>
        <p:spPr>
          <a:xfrm>
            <a:off x="6578234" y="3406463"/>
            <a:ext cx="4953000" cy="16170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itle 3">
            <a:extLst>
              <a:ext uri="{FF2B5EF4-FFF2-40B4-BE49-F238E27FC236}">
                <a16:creationId xmlns:a16="http://schemas.microsoft.com/office/drawing/2014/main" id="{4EF32292-C7C1-4767-B103-8B7D62890EE1}"/>
              </a:ext>
            </a:extLst>
          </p:cNvPr>
          <p:cNvSpPr txBox="1">
            <a:spLocks/>
          </p:cNvSpPr>
          <p:nvPr/>
        </p:nvSpPr>
        <p:spPr>
          <a:xfrm>
            <a:off x="3935896" y="250825"/>
            <a:ext cx="8054404" cy="5847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lang="en-US" sz="3200" b="1">
                <a:solidFill>
                  <a:prstClr val="white"/>
                </a:solidFill>
                <a:latin typeface="Helvetica" panose="020B0604020202020204" pitchFamily="34" charset="0"/>
                <a:cs typeface="Helvetica" panose="020B0604020202020204" pitchFamily="34" charset="0"/>
              </a:rPr>
              <a:t>NASA Data Catalog​</a:t>
            </a:r>
            <a:endParaRPr kumimoji="0" lang="en-US" sz="3200" b="1" i="0" u="none" strike="noStrike" kern="1200" cap="none" spc="0" normalizeH="0" baseline="0" noProof="0">
              <a:ln>
                <a:noFill/>
              </a:ln>
              <a:solidFill>
                <a:prstClr val="white"/>
              </a:solidFill>
              <a:effectLst/>
              <a:uLnTx/>
              <a:uFillTx/>
              <a:latin typeface="Helvetica" panose="020B0604020202020204" pitchFamily="34" charset="0"/>
              <a:ea typeface="+mj-ea"/>
              <a:cs typeface="Helvetica" panose="020B0604020202020204" pitchFamily="34" charset="0"/>
            </a:endParaRPr>
          </a:p>
        </p:txBody>
      </p:sp>
      <p:sp>
        <p:nvSpPr>
          <p:cNvPr id="9" name="TextBox 8">
            <a:extLst>
              <a:ext uri="{FF2B5EF4-FFF2-40B4-BE49-F238E27FC236}">
                <a16:creationId xmlns:a16="http://schemas.microsoft.com/office/drawing/2014/main" id="{EFF31B9E-0F01-4711-9B65-BCA8EB7F0D14}"/>
              </a:ext>
            </a:extLst>
          </p:cNvPr>
          <p:cNvSpPr txBox="1"/>
          <p:nvPr/>
        </p:nvSpPr>
        <p:spPr>
          <a:xfrm>
            <a:off x="166155" y="3347948"/>
            <a:ext cx="5665146" cy="1384995"/>
          </a:xfrm>
          <a:prstGeom prst="rect">
            <a:avLst/>
          </a:prstGeom>
          <a:noFill/>
        </p:spPr>
        <p:txBody>
          <a:bodyPr wrap="square">
            <a:spAutoFit/>
          </a:bodyPr>
          <a:lstStyle/>
          <a:p>
            <a:pPr marL="0" indent="0" algn="just">
              <a:buFont typeface="Arial" panose="020B0604020202020204" pitchFamily="34" charset="0"/>
              <a:buNone/>
            </a:pPr>
            <a:r>
              <a:rPr lang="en-US" sz="1600" b="1">
                <a:latin typeface="Helvetica" panose="020B0604020202020204" pitchFamily="34" charset="0"/>
                <a:cs typeface="Helvetica" panose="020B0604020202020204" pitchFamily="34" charset="0"/>
              </a:rPr>
              <a:t>Solution:</a:t>
            </a:r>
          </a:p>
          <a:p>
            <a:pPr algn="just"/>
            <a:endParaRPr lang="en-US" sz="1200">
              <a:solidFill>
                <a:srgbClr val="FF0000"/>
              </a:solidFill>
              <a:latin typeface="Helvetica" panose="020B0604020202020204" pitchFamily="34" charset="0"/>
              <a:cs typeface="Helvetica" panose="020B0604020202020204" pitchFamily="34" charset="0"/>
            </a:endParaRPr>
          </a:p>
          <a:p>
            <a:pPr marL="171450" indent="-171450" algn="just">
              <a:buFont typeface="Arial" panose="020B0604020202020204" pitchFamily="34" charset="0"/>
              <a:buChar char="•"/>
            </a:pPr>
            <a:r>
              <a:rPr lang="en-US" sz="1400">
                <a:latin typeface="Helvetica" panose="020B0604020202020204" pitchFamily="34" charset="0"/>
                <a:cs typeface="Helvetica" panose="020B0604020202020204" pitchFamily="34" charset="0"/>
              </a:rPr>
              <a:t>System for data stewards to document and manage metadata representing all data assets throughout NASA, regardless of domain, platform, or organizational affiliation: Enterprise Data Catalog and Agency Data Inventory</a:t>
            </a:r>
          </a:p>
        </p:txBody>
      </p:sp>
      <p:sp>
        <p:nvSpPr>
          <p:cNvPr id="12" name="TextBox 11">
            <a:extLst>
              <a:ext uri="{FF2B5EF4-FFF2-40B4-BE49-F238E27FC236}">
                <a16:creationId xmlns:a16="http://schemas.microsoft.com/office/drawing/2014/main" id="{34B1E3F0-52E4-452B-A020-D51B4DB756B6}"/>
              </a:ext>
            </a:extLst>
          </p:cNvPr>
          <p:cNvSpPr txBox="1"/>
          <p:nvPr/>
        </p:nvSpPr>
        <p:spPr>
          <a:xfrm>
            <a:off x="6095999" y="1351522"/>
            <a:ext cx="5929845" cy="1691745"/>
          </a:xfrm>
          <a:prstGeom prst="rect">
            <a:avLst/>
          </a:prstGeom>
          <a:noFill/>
        </p:spPr>
        <p:txBody>
          <a:bodyPr wrap="square" lIns="91440" tIns="45720" rIns="91440" bIns="45720" anchor="t">
            <a:spAutoFit/>
          </a:bodyPr>
          <a:lstStyle/>
          <a:p>
            <a:pPr algn="just">
              <a:lnSpc>
                <a:spcPct val="90000"/>
              </a:lnSpc>
              <a:spcBef>
                <a:spcPts val="1000"/>
              </a:spcBef>
            </a:pPr>
            <a:r>
              <a:rPr lang="en-US" sz="1600" b="1">
                <a:latin typeface="Helvetica"/>
                <a:cs typeface="Helvetica"/>
              </a:rPr>
              <a:t>Approach</a:t>
            </a:r>
            <a:r>
              <a:rPr lang="en-US" sz="1200">
                <a:latin typeface="Helvetica"/>
                <a:cs typeface="Helvetica"/>
              </a:rPr>
              <a:t>:</a:t>
            </a:r>
          </a:p>
          <a:p>
            <a:pPr marL="285750" indent="-285750" algn="just">
              <a:buFont typeface="Arial" panose="020B0604020202020204" pitchFamily="34" charset="0"/>
              <a:buChar char="•"/>
            </a:pPr>
            <a:r>
              <a:rPr lang="en-US" sz="1400" b="1">
                <a:latin typeface="Helvetica"/>
                <a:cs typeface="Helvetica"/>
              </a:rPr>
              <a:t>Spark </a:t>
            </a:r>
            <a:r>
              <a:rPr lang="en-US" sz="1400">
                <a:latin typeface="Helvetica"/>
                <a:cs typeface="Helvetica"/>
              </a:rPr>
              <a:t>transformational culture shift toward “Data Stewardship”</a:t>
            </a:r>
          </a:p>
          <a:p>
            <a:pPr marL="285750" indent="-285750" algn="just">
              <a:buFont typeface="Arial" panose="020B0604020202020204" pitchFamily="34" charset="0"/>
              <a:buChar char="•"/>
            </a:pPr>
            <a:r>
              <a:rPr lang="en-US" sz="1400" b="1">
                <a:latin typeface="Helvetica"/>
                <a:cs typeface="Helvetica"/>
              </a:rPr>
              <a:t>Standardize </a:t>
            </a:r>
            <a:r>
              <a:rPr lang="en-US" sz="1400">
                <a:latin typeface="Helvetica"/>
                <a:cs typeface="Helvetica"/>
              </a:rPr>
              <a:t>process and database that effectively allows for secure, modernized data discovery, sharing, reuse, reporting, and collaboration</a:t>
            </a:r>
            <a:endParaRPr lang="en-US"/>
          </a:p>
          <a:p>
            <a:pPr marL="285750" indent="-285750" algn="just">
              <a:lnSpc>
                <a:spcPct val="90000"/>
              </a:lnSpc>
              <a:spcBef>
                <a:spcPts val="1000"/>
              </a:spcBef>
              <a:buFont typeface="Arial" panose="020B0604020202020204" pitchFamily="34" charset="0"/>
              <a:buChar char="•"/>
            </a:pPr>
            <a:r>
              <a:rPr lang="en-US" sz="1400" b="1">
                <a:latin typeface="Helvetica"/>
                <a:cs typeface="Helvetica"/>
              </a:rPr>
              <a:t>Integrate </a:t>
            </a:r>
            <a:r>
              <a:rPr lang="en-US" sz="1400">
                <a:latin typeface="Helvetica"/>
                <a:cs typeface="Helvetica"/>
              </a:rPr>
              <a:t>with Enterprise Data Platform (EDP) and various other NASA systems in automating the ingestion of data assets into catalog</a:t>
            </a:r>
          </a:p>
        </p:txBody>
      </p:sp>
    </p:spTree>
    <p:extLst>
      <p:ext uri="{BB962C8B-B14F-4D97-AF65-F5344CB8AC3E}">
        <p14:creationId xmlns:p14="http://schemas.microsoft.com/office/powerpoint/2010/main" val="684993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A7FAAA-FA65-4F98-A146-3BFE5733FFCB}"/>
              </a:ext>
            </a:extLst>
          </p:cNvPr>
          <p:cNvSpPr>
            <a:spLocks noGrp="1"/>
          </p:cNvSpPr>
          <p:nvPr>
            <p:ph type="title"/>
          </p:nvPr>
        </p:nvSpPr>
        <p:spPr>
          <a:xfrm>
            <a:off x="831850" y="1328738"/>
            <a:ext cx="10817958" cy="1173227"/>
          </a:xfrm>
        </p:spPr>
        <p:txBody>
          <a:bodyPr/>
          <a:lstStyle/>
          <a:p>
            <a:r>
              <a:rPr lang="en-US"/>
              <a:t>NASA Data Catalog Demonstration</a:t>
            </a:r>
          </a:p>
        </p:txBody>
      </p:sp>
      <p:sp>
        <p:nvSpPr>
          <p:cNvPr id="3" name="Title 3">
            <a:extLst>
              <a:ext uri="{FF2B5EF4-FFF2-40B4-BE49-F238E27FC236}">
                <a16:creationId xmlns:a16="http://schemas.microsoft.com/office/drawing/2014/main" id="{DDAA7342-841D-0DAA-99F9-95C67E6AC84C}"/>
              </a:ext>
            </a:extLst>
          </p:cNvPr>
          <p:cNvSpPr txBox="1">
            <a:spLocks/>
          </p:cNvSpPr>
          <p:nvPr/>
        </p:nvSpPr>
        <p:spPr>
          <a:xfrm>
            <a:off x="3935896" y="250825"/>
            <a:ext cx="8054404" cy="5847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lang="en-US" sz="3200" b="1">
                <a:solidFill>
                  <a:prstClr val="white"/>
                </a:solidFill>
                <a:latin typeface="Helvetica" panose="020B0604020202020204" pitchFamily="34" charset="0"/>
                <a:cs typeface="Helvetica" panose="020B0604020202020204" pitchFamily="34" charset="0"/>
              </a:rPr>
              <a:t>NASA Data Catalog​</a:t>
            </a:r>
            <a:endParaRPr kumimoji="0" lang="en-US" sz="3200" b="1" i="0" u="none" strike="noStrike" kern="1200" cap="none" spc="0" normalizeH="0" baseline="0" noProof="0">
              <a:ln>
                <a:noFill/>
              </a:ln>
              <a:solidFill>
                <a:prstClr val="white"/>
              </a:solidFill>
              <a:effectLst/>
              <a:uLnTx/>
              <a:uFillTx/>
              <a:latin typeface="Helvetica" panose="020B0604020202020204" pitchFamily="34" charset="0"/>
              <a:ea typeface="+mj-ea"/>
              <a:cs typeface="Helvetica" panose="020B0604020202020204" pitchFamily="34" charset="0"/>
            </a:endParaRPr>
          </a:p>
        </p:txBody>
      </p:sp>
      <p:pic>
        <p:nvPicPr>
          <p:cNvPr id="6" name="Picture 5">
            <a:extLst>
              <a:ext uri="{FF2B5EF4-FFF2-40B4-BE49-F238E27FC236}">
                <a16:creationId xmlns:a16="http://schemas.microsoft.com/office/drawing/2014/main" id="{D0AA3480-7497-69A4-5EFA-BC19438CEA1A}"/>
              </a:ext>
            </a:extLst>
          </p:cNvPr>
          <p:cNvPicPr>
            <a:picLocks noChangeAspect="1"/>
          </p:cNvPicPr>
          <p:nvPr/>
        </p:nvPicPr>
        <p:blipFill>
          <a:blip r:embed="rId2"/>
          <a:stretch>
            <a:fillRect/>
          </a:stretch>
        </p:blipFill>
        <p:spPr>
          <a:xfrm>
            <a:off x="2311419" y="2799336"/>
            <a:ext cx="7169020" cy="23401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887762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5A6E9D83AB38E42A809847DB49E24AD" ma:contentTypeVersion="14" ma:contentTypeDescription="Create a new document." ma:contentTypeScope="" ma:versionID="29378cc8c2cb6ccc46d7979f78283bb3">
  <xsd:schema xmlns:xsd="http://www.w3.org/2001/XMLSchema" xmlns:xs="http://www.w3.org/2001/XMLSchema" xmlns:p="http://schemas.microsoft.com/office/2006/metadata/properties" xmlns:ns2="d9b998c3-916f-43f1-9f9c-3e3775b87f97" xmlns:ns3="c64b94b2-da97-4667-8d10-634280918767" xmlns:ns4="d900e117-17a0-4b24-9e47-511ef1d02c43" targetNamespace="http://schemas.microsoft.com/office/2006/metadata/properties" ma:root="true" ma:fieldsID="4ccf62a1fbf1e4e6a48760b9b4e77c71" ns2:_="" ns3:_="" ns4:_="">
    <xsd:import namespace="d9b998c3-916f-43f1-9f9c-3e3775b87f97"/>
    <xsd:import namespace="c64b94b2-da97-4667-8d10-634280918767"/>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b998c3-916f-43f1-9f9c-3e3775b87f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4b94b2-da97-4667-8d10-63428091876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ee3a965b-1604-4763-88e1-992f6fbf284f}" ma:internalName="TaxCatchAll" ma:showField="CatchAllData" ma:web="c64b94b2-da97-4667-8d10-6342809187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d9b998c3-916f-43f1-9f9c-3e3775b87f9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AA99B54-6B60-4DA7-9630-83AEF8DDEA70}">
  <ds:schemaRefs>
    <ds:schemaRef ds:uri="c64b94b2-da97-4667-8d10-634280918767"/>
    <ds:schemaRef ds:uri="d900e117-17a0-4b24-9e47-511ef1d02c43"/>
    <ds:schemaRef ds:uri="d9b998c3-916f-43f1-9f9c-3e3775b87f9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190CA23-A789-4A7D-AB2C-871FAE260AA4}">
  <ds:schemaRefs>
    <ds:schemaRef ds:uri="http://schemas.microsoft.com/sharepoint/v3/contenttype/forms"/>
  </ds:schemaRefs>
</ds:datastoreItem>
</file>

<file path=customXml/itemProps3.xml><?xml version="1.0" encoding="utf-8"?>
<ds:datastoreItem xmlns:ds="http://schemas.openxmlformats.org/officeDocument/2006/customXml" ds:itemID="{C5CF771A-8467-421E-B1DA-B9CDD813E1EE}">
  <ds:schemaRefs>
    <ds:schemaRef ds:uri="c64b94b2-da97-4667-8d10-634280918767"/>
    <ds:schemaRef ds:uri="d900e117-17a0-4b24-9e47-511ef1d02c43"/>
    <ds:schemaRef ds:uri="d9b998c3-916f-43f1-9f9c-3e3775b87f9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9</Slides>
  <Notes>5</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Contents</vt:lpstr>
      <vt:lpstr>Defining Data Stewardship</vt:lpstr>
      <vt:lpstr>The Federal Vision</vt:lpstr>
      <vt:lpstr>The Federal Vision</vt:lpstr>
      <vt:lpstr>NASA’s Response</vt:lpstr>
      <vt:lpstr>PowerPoint Presentation</vt:lpstr>
      <vt:lpstr>PowerPoint Presentation</vt:lpstr>
      <vt:lpstr>NASA Data Catalog Demonstration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Porterfield, Michael (HQ-JA000)[Venesco &amp; SaiTech Joint Venture LLC]</dc:creator>
  <cp:revision>1</cp:revision>
  <dcterms:created xsi:type="dcterms:W3CDTF">2021-06-11T18:47:22Z</dcterms:created>
  <dcterms:modified xsi:type="dcterms:W3CDTF">2022-11-10T20:59:12Z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0x01010065A6E9D83AB38E42A809847DB49E24AD</vt:lpwstr>
  </property>
  <property fmtid="{D5CDD505-2E9C-101B-9397-08002B2CF9AE}" pid="3" name="MediaServiceImageTags">
    <vt:lpwstr/>
  </property>
</Properties>
</file>