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5"/>
  </p:notesMasterIdLst>
  <p:sldIdLst>
    <p:sldId id="256" r:id="rId4"/>
  </p:sldIdLst>
  <p:sldSz cx="47548800" cy="36576000"/>
  <p:notesSz cx="6858000" cy="9144000"/>
  <p:defaultTextStyle>
    <a:defPPr>
      <a:defRPr lang="en-US"/>
    </a:defPPr>
    <a:lvl1pPr marL="0" algn="l" defTabSz="4180088" rtl="0" eaLnBrk="1" latinLnBrk="0" hangingPunct="1">
      <a:defRPr sz="8200" kern="1200">
        <a:solidFill>
          <a:schemeClr val="tx1"/>
        </a:solidFill>
        <a:latin typeface="+mn-lt"/>
        <a:ea typeface="+mn-ea"/>
        <a:cs typeface="+mn-cs"/>
      </a:defRPr>
    </a:lvl1pPr>
    <a:lvl2pPr marL="2090044" algn="l" defTabSz="4180088" rtl="0" eaLnBrk="1" latinLnBrk="0" hangingPunct="1">
      <a:defRPr sz="8200" kern="1200">
        <a:solidFill>
          <a:schemeClr val="tx1"/>
        </a:solidFill>
        <a:latin typeface="+mn-lt"/>
        <a:ea typeface="+mn-ea"/>
        <a:cs typeface="+mn-cs"/>
      </a:defRPr>
    </a:lvl2pPr>
    <a:lvl3pPr marL="4180088" algn="l" defTabSz="4180088" rtl="0" eaLnBrk="1" latinLnBrk="0" hangingPunct="1">
      <a:defRPr sz="8200" kern="1200">
        <a:solidFill>
          <a:schemeClr val="tx1"/>
        </a:solidFill>
        <a:latin typeface="+mn-lt"/>
        <a:ea typeface="+mn-ea"/>
        <a:cs typeface="+mn-cs"/>
      </a:defRPr>
    </a:lvl3pPr>
    <a:lvl4pPr marL="6270132" algn="l" defTabSz="4180088" rtl="0" eaLnBrk="1" latinLnBrk="0" hangingPunct="1">
      <a:defRPr sz="8200" kern="1200">
        <a:solidFill>
          <a:schemeClr val="tx1"/>
        </a:solidFill>
        <a:latin typeface="+mn-lt"/>
        <a:ea typeface="+mn-ea"/>
        <a:cs typeface="+mn-cs"/>
      </a:defRPr>
    </a:lvl4pPr>
    <a:lvl5pPr marL="8360176" algn="l" defTabSz="4180088" rtl="0" eaLnBrk="1" latinLnBrk="0" hangingPunct="1">
      <a:defRPr sz="8200" kern="1200">
        <a:solidFill>
          <a:schemeClr val="tx1"/>
        </a:solidFill>
        <a:latin typeface="+mn-lt"/>
        <a:ea typeface="+mn-ea"/>
        <a:cs typeface="+mn-cs"/>
      </a:defRPr>
    </a:lvl5pPr>
    <a:lvl6pPr marL="10450220" algn="l" defTabSz="4180088" rtl="0" eaLnBrk="1" latinLnBrk="0" hangingPunct="1">
      <a:defRPr sz="8200" kern="1200">
        <a:solidFill>
          <a:schemeClr val="tx1"/>
        </a:solidFill>
        <a:latin typeface="+mn-lt"/>
        <a:ea typeface="+mn-ea"/>
        <a:cs typeface="+mn-cs"/>
      </a:defRPr>
    </a:lvl6pPr>
    <a:lvl7pPr marL="12540264" algn="l" defTabSz="4180088" rtl="0" eaLnBrk="1" latinLnBrk="0" hangingPunct="1">
      <a:defRPr sz="8200" kern="1200">
        <a:solidFill>
          <a:schemeClr val="tx1"/>
        </a:solidFill>
        <a:latin typeface="+mn-lt"/>
        <a:ea typeface="+mn-ea"/>
        <a:cs typeface="+mn-cs"/>
      </a:defRPr>
    </a:lvl7pPr>
    <a:lvl8pPr marL="14630309" algn="l" defTabSz="4180088" rtl="0" eaLnBrk="1" latinLnBrk="0" hangingPunct="1">
      <a:defRPr sz="8200" kern="1200">
        <a:solidFill>
          <a:schemeClr val="tx1"/>
        </a:solidFill>
        <a:latin typeface="+mn-lt"/>
        <a:ea typeface="+mn-ea"/>
        <a:cs typeface="+mn-cs"/>
      </a:defRPr>
    </a:lvl8pPr>
    <a:lvl9pPr marL="16720353" algn="l" defTabSz="4180088"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61" userDrawn="1">
          <p15:clr>
            <a:srgbClr val="A4A3A4"/>
          </p15:clr>
        </p15:guide>
        <p15:guide id="2" pos="114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3129"/>
  </p:normalViewPr>
  <p:slideViewPr>
    <p:cSldViewPr>
      <p:cViewPr varScale="1">
        <p:scale>
          <a:sx n="11" d="100"/>
          <a:sy n="11" d="100"/>
        </p:scale>
        <p:origin x="1788" y="216"/>
      </p:cViewPr>
      <p:guideLst>
        <p:guide orient="horz" pos="4261"/>
        <p:guide pos="1141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CDED9E-A051-AF41-9BE5-E2C955ED048A}" type="datetimeFigureOut">
              <a:rPr lang="en-US" smtClean="0"/>
              <a:t>11/15/2022</a:t>
            </a:fld>
            <a:endParaRPr lang="en-US"/>
          </a:p>
        </p:txBody>
      </p:sp>
      <p:sp>
        <p:nvSpPr>
          <p:cNvPr id="4" name="Slide Image Placeholder 3"/>
          <p:cNvSpPr>
            <a:spLocks noGrp="1" noRot="1" noChangeAspect="1"/>
          </p:cNvSpPr>
          <p:nvPr>
            <p:ph type="sldImg" idx="2"/>
          </p:nvPr>
        </p:nvSpPr>
        <p:spPr>
          <a:xfrm>
            <a:off x="1423988" y="1143000"/>
            <a:ext cx="40100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50B4E8-13E9-D341-992A-623269218FA9}" type="slidenum">
              <a:rPr lang="en-US" smtClean="0"/>
              <a:t>‹#›</a:t>
            </a:fld>
            <a:endParaRPr lang="en-US"/>
          </a:p>
        </p:txBody>
      </p:sp>
    </p:spTree>
    <p:extLst>
      <p:ext uri="{BB962C8B-B14F-4D97-AF65-F5344CB8AC3E}">
        <p14:creationId xmlns:p14="http://schemas.microsoft.com/office/powerpoint/2010/main" val="384706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3988" y="1143000"/>
            <a:ext cx="40100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0B4E8-13E9-D341-992A-623269218FA9}" type="slidenum">
              <a:rPr lang="en-US" smtClean="0"/>
              <a:t>1</a:t>
            </a:fld>
            <a:endParaRPr lang="en-US"/>
          </a:p>
        </p:txBody>
      </p:sp>
    </p:spTree>
    <p:extLst>
      <p:ext uri="{BB962C8B-B14F-4D97-AF65-F5344CB8AC3E}">
        <p14:creationId xmlns:p14="http://schemas.microsoft.com/office/powerpoint/2010/main" val="257517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47548800" cy="3771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59" dirty="0">
              <a:solidFill>
                <a:schemeClr val="accent5">
                  <a:lumMod val="60000"/>
                  <a:lumOff val="40000"/>
                </a:schemeClr>
              </a:solidFill>
            </a:endParaRPr>
          </a:p>
        </p:txBody>
      </p:sp>
      <p:sp>
        <p:nvSpPr>
          <p:cNvPr id="8" name="Rectangle 7"/>
          <p:cNvSpPr/>
          <p:nvPr userDrawn="1"/>
        </p:nvSpPr>
        <p:spPr>
          <a:xfrm>
            <a:off x="891540" y="4185193"/>
            <a:ext cx="45765720" cy="3176858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5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A2807-5B48-4E04-B6EE-63B68B4B7651}"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62CF9-816D-4565-98CB-915FE22C3D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7891520" y="7814741"/>
            <a:ext cx="42793920" cy="1664377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509760" y="7814741"/>
            <a:ext cx="127589280" cy="1664377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A2807-5B48-4E04-B6EE-63B68B4B7651}"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62CF9-816D-4565-98CB-915FE22C3D6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775F2-BBB0-4F40-99D6-B34C2C62ACC5}"/>
              </a:ext>
            </a:extLst>
          </p:cNvPr>
          <p:cNvSpPr>
            <a:spLocks noGrp="1"/>
          </p:cNvSpPr>
          <p:nvPr>
            <p:ph type="ctrTitle"/>
          </p:nvPr>
        </p:nvSpPr>
        <p:spPr>
          <a:xfrm>
            <a:off x="5943600" y="5986463"/>
            <a:ext cx="35661600" cy="12733337"/>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6B7115-4F40-6E4B-A016-2CCBEE2A7312}"/>
              </a:ext>
            </a:extLst>
          </p:cNvPr>
          <p:cNvSpPr>
            <a:spLocks noGrp="1"/>
          </p:cNvSpPr>
          <p:nvPr>
            <p:ph type="subTitle" idx="1"/>
          </p:nvPr>
        </p:nvSpPr>
        <p:spPr>
          <a:xfrm>
            <a:off x="5943600" y="19210338"/>
            <a:ext cx="35661600" cy="8831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4A0070-7909-A645-9D97-3F909EFAD4A7}"/>
              </a:ext>
            </a:extLst>
          </p:cNvPr>
          <p:cNvSpPr>
            <a:spLocks noGrp="1"/>
          </p:cNvSpPr>
          <p:nvPr>
            <p:ph type="dt" sz="half" idx="10"/>
          </p:nvPr>
        </p:nvSpPr>
        <p:spPr>
          <a:xfrm>
            <a:off x="3268663" y="33901063"/>
            <a:ext cx="10698162" cy="1946275"/>
          </a:xfrm>
          <a:prstGeom prst="rect">
            <a:avLst/>
          </a:prstGeom>
        </p:spPr>
        <p:txBody>
          <a:bodyPr/>
          <a:lstStyle/>
          <a:p>
            <a:fld id="{8CC8F605-D108-D343-BE4F-90B24F5EB76F}" type="datetimeFigureOut">
              <a:rPr lang="en-US" smtClean="0"/>
              <a:t>11/15/2022</a:t>
            </a:fld>
            <a:endParaRPr lang="en-US"/>
          </a:p>
        </p:txBody>
      </p:sp>
      <p:sp>
        <p:nvSpPr>
          <p:cNvPr id="5" name="Footer Placeholder 4">
            <a:extLst>
              <a:ext uri="{FF2B5EF4-FFF2-40B4-BE49-F238E27FC236}">
                <a16:creationId xmlns:a16="http://schemas.microsoft.com/office/drawing/2014/main" id="{D1C41E65-5CC6-8B43-80F2-97B15F33E02F}"/>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07816DF-E19A-9D49-8377-A7BA3C1B672B}"/>
              </a:ext>
            </a:extLst>
          </p:cNvPr>
          <p:cNvSpPr>
            <a:spLocks noGrp="1"/>
          </p:cNvSpPr>
          <p:nvPr>
            <p:ph type="sldNum" sz="quarter" idx="12"/>
          </p:nvPr>
        </p:nvSpPr>
        <p:spPr>
          <a:xfrm>
            <a:off x="33581975" y="33901063"/>
            <a:ext cx="10698163" cy="1946275"/>
          </a:xfrm>
          <a:prstGeom prst="rect">
            <a:avLst/>
          </a:prstGeom>
        </p:spPr>
        <p:txBody>
          <a:bodyPr/>
          <a:lstStyle/>
          <a:p>
            <a:fld id="{A9DABC20-890B-5E49-9F96-9DC5789AA668}" type="slidenum">
              <a:rPr lang="en-US" smtClean="0"/>
              <a:t>‹#›</a:t>
            </a:fld>
            <a:endParaRPr lang="en-US"/>
          </a:p>
        </p:txBody>
      </p:sp>
    </p:spTree>
    <p:extLst>
      <p:ext uri="{BB962C8B-B14F-4D97-AF65-F5344CB8AC3E}">
        <p14:creationId xmlns:p14="http://schemas.microsoft.com/office/powerpoint/2010/main" val="128519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1EDA-82A0-364F-A22F-2A0DF19C6E26}"/>
              </a:ext>
            </a:extLst>
          </p:cNvPr>
          <p:cNvSpPr>
            <a:spLocks noGrp="1"/>
          </p:cNvSpPr>
          <p:nvPr>
            <p:ph type="title"/>
          </p:nvPr>
        </p:nvSpPr>
        <p:spPr>
          <a:xfrm>
            <a:off x="3268663" y="1947863"/>
            <a:ext cx="41011475" cy="706913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EB11538-15A0-FF4F-8D92-D3056208102E}"/>
              </a:ext>
            </a:extLst>
          </p:cNvPr>
          <p:cNvSpPr>
            <a:spLocks noGrp="1"/>
          </p:cNvSpPr>
          <p:nvPr>
            <p:ph idx="1"/>
          </p:nvPr>
        </p:nvSpPr>
        <p:spPr>
          <a:xfrm>
            <a:off x="3268663" y="9736138"/>
            <a:ext cx="41011475" cy="23207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71D34-E222-204F-8A01-F75989C05D67}"/>
              </a:ext>
            </a:extLst>
          </p:cNvPr>
          <p:cNvSpPr>
            <a:spLocks noGrp="1"/>
          </p:cNvSpPr>
          <p:nvPr>
            <p:ph type="dt" sz="half" idx="10"/>
          </p:nvPr>
        </p:nvSpPr>
        <p:spPr>
          <a:xfrm>
            <a:off x="3268663" y="33901063"/>
            <a:ext cx="10698162" cy="1946275"/>
          </a:xfrm>
          <a:prstGeom prst="rect">
            <a:avLst/>
          </a:prstGeom>
        </p:spPr>
        <p:txBody>
          <a:bodyPr/>
          <a:lstStyle/>
          <a:p>
            <a:fld id="{8CC8F605-D108-D343-BE4F-90B24F5EB76F}" type="datetimeFigureOut">
              <a:rPr lang="en-US" smtClean="0"/>
              <a:t>11/15/2022</a:t>
            </a:fld>
            <a:endParaRPr lang="en-US"/>
          </a:p>
        </p:txBody>
      </p:sp>
      <p:sp>
        <p:nvSpPr>
          <p:cNvPr id="5" name="Footer Placeholder 4">
            <a:extLst>
              <a:ext uri="{FF2B5EF4-FFF2-40B4-BE49-F238E27FC236}">
                <a16:creationId xmlns:a16="http://schemas.microsoft.com/office/drawing/2014/main" id="{2763CED3-DBCE-5C41-9F6B-D8E928988717}"/>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EC9547-C341-E14F-9E93-F29725E3F0FB}"/>
              </a:ext>
            </a:extLst>
          </p:cNvPr>
          <p:cNvSpPr>
            <a:spLocks noGrp="1"/>
          </p:cNvSpPr>
          <p:nvPr>
            <p:ph type="sldNum" sz="quarter" idx="12"/>
          </p:nvPr>
        </p:nvSpPr>
        <p:spPr>
          <a:xfrm>
            <a:off x="33581975" y="33901063"/>
            <a:ext cx="10698163" cy="1946275"/>
          </a:xfrm>
          <a:prstGeom prst="rect">
            <a:avLst/>
          </a:prstGeom>
        </p:spPr>
        <p:txBody>
          <a:bodyPr/>
          <a:lstStyle/>
          <a:p>
            <a:fld id="{A9DABC20-890B-5E49-9F96-9DC5789AA668}" type="slidenum">
              <a:rPr lang="en-US" smtClean="0"/>
              <a:t>‹#›</a:t>
            </a:fld>
            <a:endParaRPr lang="en-US"/>
          </a:p>
        </p:txBody>
      </p:sp>
    </p:spTree>
    <p:extLst>
      <p:ext uri="{BB962C8B-B14F-4D97-AF65-F5344CB8AC3E}">
        <p14:creationId xmlns:p14="http://schemas.microsoft.com/office/powerpoint/2010/main" val="1873717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F476-30FB-584E-8F81-0028DD1913FB}"/>
              </a:ext>
            </a:extLst>
          </p:cNvPr>
          <p:cNvSpPr>
            <a:spLocks noGrp="1"/>
          </p:cNvSpPr>
          <p:nvPr>
            <p:ph type="title"/>
          </p:nvPr>
        </p:nvSpPr>
        <p:spPr>
          <a:xfrm>
            <a:off x="3244850" y="9118600"/>
            <a:ext cx="41009888" cy="1521460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1A05A3-8733-6F48-B276-A3B3C1156D82}"/>
              </a:ext>
            </a:extLst>
          </p:cNvPr>
          <p:cNvSpPr>
            <a:spLocks noGrp="1"/>
          </p:cNvSpPr>
          <p:nvPr>
            <p:ph type="body" idx="1"/>
          </p:nvPr>
        </p:nvSpPr>
        <p:spPr>
          <a:xfrm>
            <a:off x="3244850" y="24477663"/>
            <a:ext cx="41009888" cy="800100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45C95E-6929-3A49-97E1-DD38FF4D610E}"/>
              </a:ext>
            </a:extLst>
          </p:cNvPr>
          <p:cNvSpPr>
            <a:spLocks noGrp="1"/>
          </p:cNvSpPr>
          <p:nvPr>
            <p:ph type="dt" sz="half" idx="10"/>
          </p:nvPr>
        </p:nvSpPr>
        <p:spPr>
          <a:xfrm>
            <a:off x="3268663" y="33901063"/>
            <a:ext cx="10698162" cy="1946275"/>
          </a:xfrm>
          <a:prstGeom prst="rect">
            <a:avLst/>
          </a:prstGeom>
        </p:spPr>
        <p:txBody>
          <a:bodyPr/>
          <a:lstStyle/>
          <a:p>
            <a:fld id="{8CC8F605-D108-D343-BE4F-90B24F5EB76F}" type="datetimeFigureOut">
              <a:rPr lang="en-US" smtClean="0"/>
              <a:t>11/15/2022</a:t>
            </a:fld>
            <a:endParaRPr lang="en-US"/>
          </a:p>
        </p:txBody>
      </p:sp>
      <p:sp>
        <p:nvSpPr>
          <p:cNvPr id="5" name="Footer Placeholder 4">
            <a:extLst>
              <a:ext uri="{FF2B5EF4-FFF2-40B4-BE49-F238E27FC236}">
                <a16:creationId xmlns:a16="http://schemas.microsoft.com/office/drawing/2014/main" id="{0AC60729-60CA-3847-B713-5C7FA2908B63}"/>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3D1577-1DDB-7F4B-852D-D769926DF6F4}"/>
              </a:ext>
            </a:extLst>
          </p:cNvPr>
          <p:cNvSpPr>
            <a:spLocks noGrp="1"/>
          </p:cNvSpPr>
          <p:nvPr>
            <p:ph type="sldNum" sz="quarter" idx="12"/>
          </p:nvPr>
        </p:nvSpPr>
        <p:spPr>
          <a:xfrm>
            <a:off x="33581975" y="33901063"/>
            <a:ext cx="10698163" cy="1946275"/>
          </a:xfrm>
          <a:prstGeom prst="rect">
            <a:avLst/>
          </a:prstGeom>
        </p:spPr>
        <p:txBody>
          <a:bodyPr/>
          <a:lstStyle/>
          <a:p>
            <a:fld id="{A9DABC20-890B-5E49-9F96-9DC5789AA668}" type="slidenum">
              <a:rPr lang="en-US" smtClean="0"/>
              <a:t>‹#›</a:t>
            </a:fld>
            <a:endParaRPr lang="en-US"/>
          </a:p>
        </p:txBody>
      </p:sp>
    </p:spTree>
    <p:extLst>
      <p:ext uri="{BB962C8B-B14F-4D97-AF65-F5344CB8AC3E}">
        <p14:creationId xmlns:p14="http://schemas.microsoft.com/office/powerpoint/2010/main" val="3217136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E564B-31ED-884C-B81C-B1160E2FA030}"/>
              </a:ext>
            </a:extLst>
          </p:cNvPr>
          <p:cNvSpPr>
            <a:spLocks noGrp="1"/>
          </p:cNvSpPr>
          <p:nvPr>
            <p:ph type="title"/>
          </p:nvPr>
        </p:nvSpPr>
        <p:spPr>
          <a:xfrm>
            <a:off x="3268663" y="1947863"/>
            <a:ext cx="41011475" cy="706913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40808FF-D7A7-D043-A3D5-E125E364AA02}"/>
              </a:ext>
            </a:extLst>
          </p:cNvPr>
          <p:cNvSpPr>
            <a:spLocks noGrp="1"/>
          </p:cNvSpPr>
          <p:nvPr>
            <p:ph sz="half" idx="1"/>
          </p:nvPr>
        </p:nvSpPr>
        <p:spPr>
          <a:xfrm>
            <a:off x="3268663" y="9736138"/>
            <a:ext cx="20429537" cy="23207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6DA929-B150-C142-B09B-14A65D7363D5}"/>
              </a:ext>
            </a:extLst>
          </p:cNvPr>
          <p:cNvSpPr>
            <a:spLocks noGrp="1"/>
          </p:cNvSpPr>
          <p:nvPr>
            <p:ph sz="half" idx="2"/>
          </p:nvPr>
        </p:nvSpPr>
        <p:spPr>
          <a:xfrm>
            <a:off x="23850600" y="9736138"/>
            <a:ext cx="20429538" cy="23207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273978-CD17-A246-BE4A-9FF7EB002962}"/>
              </a:ext>
            </a:extLst>
          </p:cNvPr>
          <p:cNvSpPr>
            <a:spLocks noGrp="1"/>
          </p:cNvSpPr>
          <p:nvPr>
            <p:ph type="dt" sz="half" idx="10"/>
          </p:nvPr>
        </p:nvSpPr>
        <p:spPr>
          <a:xfrm>
            <a:off x="3268663" y="33901063"/>
            <a:ext cx="10698162" cy="1946275"/>
          </a:xfrm>
          <a:prstGeom prst="rect">
            <a:avLst/>
          </a:prstGeom>
        </p:spPr>
        <p:txBody>
          <a:bodyPr/>
          <a:lstStyle/>
          <a:p>
            <a:fld id="{8CC8F605-D108-D343-BE4F-90B24F5EB76F}" type="datetimeFigureOut">
              <a:rPr lang="en-US" smtClean="0"/>
              <a:t>11/15/2022</a:t>
            </a:fld>
            <a:endParaRPr lang="en-US"/>
          </a:p>
        </p:txBody>
      </p:sp>
      <p:sp>
        <p:nvSpPr>
          <p:cNvPr id="6" name="Footer Placeholder 5">
            <a:extLst>
              <a:ext uri="{FF2B5EF4-FFF2-40B4-BE49-F238E27FC236}">
                <a16:creationId xmlns:a16="http://schemas.microsoft.com/office/drawing/2014/main" id="{A6A3044C-F7CF-194F-84A6-1802E3C6B7F5}"/>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F94DDD-AAB9-AC43-81E7-4BDBC2778BA4}"/>
              </a:ext>
            </a:extLst>
          </p:cNvPr>
          <p:cNvSpPr>
            <a:spLocks noGrp="1"/>
          </p:cNvSpPr>
          <p:nvPr>
            <p:ph type="sldNum" sz="quarter" idx="12"/>
          </p:nvPr>
        </p:nvSpPr>
        <p:spPr>
          <a:xfrm>
            <a:off x="33581975" y="33901063"/>
            <a:ext cx="10698163" cy="1946275"/>
          </a:xfrm>
          <a:prstGeom prst="rect">
            <a:avLst/>
          </a:prstGeom>
        </p:spPr>
        <p:txBody>
          <a:bodyPr/>
          <a:lstStyle/>
          <a:p>
            <a:fld id="{A9DABC20-890B-5E49-9F96-9DC5789AA668}" type="slidenum">
              <a:rPr lang="en-US" smtClean="0"/>
              <a:t>‹#›</a:t>
            </a:fld>
            <a:endParaRPr lang="en-US"/>
          </a:p>
        </p:txBody>
      </p:sp>
    </p:spTree>
    <p:extLst>
      <p:ext uri="{BB962C8B-B14F-4D97-AF65-F5344CB8AC3E}">
        <p14:creationId xmlns:p14="http://schemas.microsoft.com/office/powerpoint/2010/main" val="2586848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06BE5-864F-684B-A588-5EB1CBAF7DDB}"/>
              </a:ext>
            </a:extLst>
          </p:cNvPr>
          <p:cNvSpPr>
            <a:spLocks noGrp="1"/>
          </p:cNvSpPr>
          <p:nvPr>
            <p:ph type="title"/>
          </p:nvPr>
        </p:nvSpPr>
        <p:spPr>
          <a:xfrm>
            <a:off x="3275013" y="1947863"/>
            <a:ext cx="41011475" cy="7069137"/>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DA3D6B9-B41C-5B45-80A0-97FFD5F5BB9C}"/>
              </a:ext>
            </a:extLst>
          </p:cNvPr>
          <p:cNvSpPr>
            <a:spLocks noGrp="1"/>
          </p:cNvSpPr>
          <p:nvPr>
            <p:ph type="body" idx="1"/>
          </p:nvPr>
        </p:nvSpPr>
        <p:spPr>
          <a:xfrm>
            <a:off x="3275013" y="8966200"/>
            <a:ext cx="20115212" cy="4394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DFC891-C62F-7946-9700-8CCBFE6F8413}"/>
              </a:ext>
            </a:extLst>
          </p:cNvPr>
          <p:cNvSpPr>
            <a:spLocks noGrp="1"/>
          </p:cNvSpPr>
          <p:nvPr>
            <p:ph sz="half" idx="2"/>
          </p:nvPr>
        </p:nvSpPr>
        <p:spPr>
          <a:xfrm>
            <a:off x="3275013" y="13360400"/>
            <a:ext cx="20115212" cy="196516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8959BB-5FA0-2E42-ADE4-9F94A7A39915}"/>
              </a:ext>
            </a:extLst>
          </p:cNvPr>
          <p:cNvSpPr>
            <a:spLocks noGrp="1"/>
          </p:cNvSpPr>
          <p:nvPr>
            <p:ph type="body" sz="quarter" idx="3"/>
          </p:nvPr>
        </p:nvSpPr>
        <p:spPr>
          <a:xfrm>
            <a:off x="24071263" y="8966200"/>
            <a:ext cx="20215225" cy="4394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A6E50D-E47E-3549-B105-A9CF1D49CFCF}"/>
              </a:ext>
            </a:extLst>
          </p:cNvPr>
          <p:cNvSpPr>
            <a:spLocks noGrp="1"/>
          </p:cNvSpPr>
          <p:nvPr>
            <p:ph sz="quarter" idx="4"/>
          </p:nvPr>
        </p:nvSpPr>
        <p:spPr>
          <a:xfrm>
            <a:off x="24071263" y="13360400"/>
            <a:ext cx="20215225" cy="196516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5ABA96-6E96-2C45-9B5D-0D58CAE3AF6F}"/>
              </a:ext>
            </a:extLst>
          </p:cNvPr>
          <p:cNvSpPr>
            <a:spLocks noGrp="1"/>
          </p:cNvSpPr>
          <p:nvPr>
            <p:ph type="dt" sz="half" idx="10"/>
          </p:nvPr>
        </p:nvSpPr>
        <p:spPr>
          <a:xfrm>
            <a:off x="3268663" y="33901063"/>
            <a:ext cx="10698162" cy="1946275"/>
          </a:xfrm>
          <a:prstGeom prst="rect">
            <a:avLst/>
          </a:prstGeom>
        </p:spPr>
        <p:txBody>
          <a:bodyPr/>
          <a:lstStyle/>
          <a:p>
            <a:fld id="{8CC8F605-D108-D343-BE4F-90B24F5EB76F}" type="datetimeFigureOut">
              <a:rPr lang="en-US" smtClean="0"/>
              <a:t>11/15/2022</a:t>
            </a:fld>
            <a:endParaRPr lang="en-US"/>
          </a:p>
        </p:txBody>
      </p:sp>
      <p:sp>
        <p:nvSpPr>
          <p:cNvPr id="8" name="Footer Placeholder 7">
            <a:extLst>
              <a:ext uri="{FF2B5EF4-FFF2-40B4-BE49-F238E27FC236}">
                <a16:creationId xmlns:a16="http://schemas.microsoft.com/office/drawing/2014/main" id="{77DF86FE-40D9-ED4E-8FDB-7236A527F843}"/>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23CE210-619E-9E46-B524-92B4C745E5CF}"/>
              </a:ext>
            </a:extLst>
          </p:cNvPr>
          <p:cNvSpPr>
            <a:spLocks noGrp="1"/>
          </p:cNvSpPr>
          <p:nvPr>
            <p:ph type="sldNum" sz="quarter" idx="12"/>
          </p:nvPr>
        </p:nvSpPr>
        <p:spPr>
          <a:xfrm>
            <a:off x="33581975" y="33901063"/>
            <a:ext cx="10698163" cy="1946275"/>
          </a:xfrm>
          <a:prstGeom prst="rect">
            <a:avLst/>
          </a:prstGeom>
        </p:spPr>
        <p:txBody>
          <a:bodyPr/>
          <a:lstStyle/>
          <a:p>
            <a:fld id="{A9DABC20-890B-5E49-9F96-9DC5789AA668}" type="slidenum">
              <a:rPr lang="en-US" smtClean="0"/>
              <a:t>‹#›</a:t>
            </a:fld>
            <a:endParaRPr lang="en-US"/>
          </a:p>
        </p:txBody>
      </p:sp>
    </p:spTree>
    <p:extLst>
      <p:ext uri="{BB962C8B-B14F-4D97-AF65-F5344CB8AC3E}">
        <p14:creationId xmlns:p14="http://schemas.microsoft.com/office/powerpoint/2010/main" val="1649149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795C-D16F-7543-B54F-81DC01D96939}"/>
              </a:ext>
            </a:extLst>
          </p:cNvPr>
          <p:cNvSpPr>
            <a:spLocks noGrp="1"/>
          </p:cNvSpPr>
          <p:nvPr>
            <p:ph type="title"/>
          </p:nvPr>
        </p:nvSpPr>
        <p:spPr>
          <a:xfrm>
            <a:off x="3268663" y="1947863"/>
            <a:ext cx="41011475" cy="706913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4E6C672-C07C-2545-92BA-D5E98D2A7AC6}"/>
              </a:ext>
            </a:extLst>
          </p:cNvPr>
          <p:cNvSpPr>
            <a:spLocks noGrp="1"/>
          </p:cNvSpPr>
          <p:nvPr>
            <p:ph type="dt" sz="half" idx="10"/>
          </p:nvPr>
        </p:nvSpPr>
        <p:spPr>
          <a:xfrm>
            <a:off x="3268663" y="33901063"/>
            <a:ext cx="10698162" cy="1946275"/>
          </a:xfrm>
          <a:prstGeom prst="rect">
            <a:avLst/>
          </a:prstGeom>
        </p:spPr>
        <p:txBody>
          <a:bodyPr/>
          <a:lstStyle/>
          <a:p>
            <a:fld id="{8CC8F605-D108-D343-BE4F-90B24F5EB76F}" type="datetimeFigureOut">
              <a:rPr lang="en-US" smtClean="0"/>
              <a:t>11/15/2022</a:t>
            </a:fld>
            <a:endParaRPr lang="en-US"/>
          </a:p>
        </p:txBody>
      </p:sp>
      <p:sp>
        <p:nvSpPr>
          <p:cNvPr id="4" name="Footer Placeholder 3">
            <a:extLst>
              <a:ext uri="{FF2B5EF4-FFF2-40B4-BE49-F238E27FC236}">
                <a16:creationId xmlns:a16="http://schemas.microsoft.com/office/drawing/2014/main" id="{10227934-24F4-3B47-A639-D6D821F797E8}"/>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E77BE5E-8574-7647-A9FC-87DD4569FE95}"/>
              </a:ext>
            </a:extLst>
          </p:cNvPr>
          <p:cNvSpPr>
            <a:spLocks noGrp="1"/>
          </p:cNvSpPr>
          <p:nvPr>
            <p:ph type="sldNum" sz="quarter" idx="12"/>
          </p:nvPr>
        </p:nvSpPr>
        <p:spPr>
          <a:xfrm>
            <a:off x="33581975" y="33901063"/>
            <a:ext cx="10698163" cy="1946275"/>
          </a:xfrm>
          <a:prstGeom prst="rect">
            <a:avLst/>
          </a:prstGeom>
        </p:spPr>
        <p:txBody>
          <a:bodyPr/>
          <a:lstStyle/>
          <a:p>
            <a:fld id="{A9DABC20-890B-5E49-9F96-9DC5789AA668}" type="slidenum">
              <a:rPr lang="en-US" smtClean="0"/>
              <a:t>‹#›</a:t>
            </a:fld>
            <a:endParaRPr lang="en-US"/>
          </a:p>
        </p:txBody>
      </p:sp>
    </p:spTree>
    <p:extLst>
      <p:ext uri="{BB962C8B-B14F-4D97-AF65-F5344CB8AC3E}">
        <p14:creationId xmlns:p14="http://schemas.microsoft.com/office/powerpoint/2010/main" val="2541752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4B43E-F542-6947-A99E-918D61875E2E}"/>
              </a:ext>
            </a:extLst>
          </p:cNvPr>
          <p:cNvSpPr>
            <a:spLocks noGrp="1"/>
          </p:cNvSpPr>
          <p:nvPr>
            <p:ph type="dt" sz="half" idx="10"/>
          </p:nvPr>
        </p:nvSpPr>
        <p:spPr>
          <a:xfrm>
            <a:off x="3268663" y="33901063"/>
            <a:ext cx="10698162" cy="1946275"/>
          </a:xfrm>
          <a:prstGeom prst="rect">
            <a:avLst/>
          </a:prstGeom>
        </p:spPr>
        <p:txBody>
          <a:bodyPr/>
          <a:lstStyle/>
          <a:p>
            <a:fld id="{8CC8F605-D108-D343-BE4F-90B24F5EB76F}" type="datetimeFigureOut">
              <a:rPr lang="en-US" smtClean="0"/>
              <a:t>11/15/2022</a:t>
            </a:fld>
            <a:endParaRPr lang="en-US"/>
          </a:p>
        </p:txBody>
      </p:sp>
      <p:sp>
        <p:nvSpPr>
          <p:cNvPr id="3" name="Footer Placeholder 2">
            <a:extLst>
              <a:ext uri="{FF2B5EF4-FFF2-40B4-BE49-F238E27FC236}">
                <a16:creationId xmlns:a16="http://schemas.microsoft.com/office/drawing/2014/main" id="{D614534B-0255-2143-A645-5B49A18EFD6F}"/>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ECF1217-10BE-CE40-A130-BC14424A5763}"/>
              </a:ext>
            </a:extLst>
          </p:cNvPr>
          <p:cNvSpPr>
            <a:spLocks noGrp="1"/>
          </p:cNvSpPr>
          <p:nvPr>
            <p:ph type="sldNum" sz="quarter" idx="12"/>
          </p:nvPr>
        </p:nvSpPr>
        <p:spPr>
          <a:xfrm>
            <a:off x="33581975" y="33901063"/>
            <a:ext cx="10698163" cy="1946275"/>
          </a:xfrm>
          <a:prstGeom prst="rect">
            <a:avLst/>
          </a:prstGeom>
        </p:spPr>
        <p:txBody>
          <a:bodyPr/>
          <a:lstStyle/>
          <a:p>
            <a:fld id="{A9DABC20-890B-5E49-9F96-9DC5789AA668}" type="slidenum">
              <a:rPr lang="en-US" smtClean="0"/>
              <a:t>‹#›</a:t>
            </a:fld>
            <a:endParaRPr lang="en-US"/>
          </a:p>
        </p:txBody>
      </p:sp>
    </p:spTree>
    <p:extLst>
      <p:ext uri="{BB962C8B-B14F-4D97-AF65-F5344CB8AC3E}">
        <p14:creationId xmlns:p14="http://schemas.microsoft.com/office/powerpoint/2010/main" val="3455734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F8B56-703B-1F4C-A252-3495AF0D2A36}"/>
              </a:ext>
            </a:extLst>
          </p:cNvPr>
          <p:cNvSpPr>
            <a:spLocks noGrp="1"/>
          </p:cNvSpPr>
          <p:nvPr>
            <p:ph type="title"/>
          </p:nvPr>
        </p:nvSpPr>
        <p:spPr>
          <a:xfrm>
            <a:off x="3275013" y="2438400"/>
            <a:ext cx="15335250" cy="85344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F83514-B669-0247-9164-CF79987C33D7}"/>
              </a:ext>
            </a:extLst>
          </p:cNvPr>
          <p:cNvSpPr>
            <a:spLocks noGrp="1"/>
          </p:cNvSpPr>
          <p:nvPr>
            <p:ph idx="1"/>
          </p:nvPr>
        </p:nvSpPr>
        <p:spPr>
          <a:xfrm>
            <a:off x="20215225" y="5265738"/>
            <a:ext cx="24071263" cy="259937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404ABA-CF73-934C-8ED4-4645EDE34AD1}"/>
              </a:ext>
            </a:extLst>
          </p:cNvPr>
          <p:cNvSpPr>
            <a:spLocks noGrp="1"/>
          </p:cNvSpPr>
          <p:nvPr>
            <p:ph type="body" sz="half" idx="2"/>
          </p:nvPr>
        </p:nvSpPr>
        <p:spPr>
          <a:xfrm>
            <a:off x="3275013" y="10972800"/>
            <a:ext cx="15335250" cy="2032793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06E911-9A07-B94A-BC66-03A31C92A406}"/>
              </a:ext>
            </a:extLst>
          </p:cNvPr>
          <p:cNvSpPr>
            <a:spLocks noGrp="1"/>
          </p:cNvSpPr>
          <p:nvPr>
            <p:ph type="dt" sz="half" idx="10"/>
          </p:nvPr>
        </p:nvSpPr>
        <p:spPr>
          <a:xfrm>
            <a:off x="3268663" y="33901063"/>
            <a:ext cx="10698162" cy="1946275"/>
          </a:xfrm>
          <a:prstGeom prst="rect">
            <a:avLst/>
          </a:prstGeom>
        </p:spPr>
        <p:txBody>
          <a:bodyPr/>
          <a:lstStyle/>
          <a:p>
            <a:fld id="{8CC8F605-D108-D343-BE4F-90B24F5EB76F}" type="datetimeFigureOut">
              <a:rPr lang="en-US" smtClean="0"/>
              <a:t>11/15/2022</a:t>
            </a:fld>
            <a:endParaRPr lang="en-US"/>
          </a:p>
        </p:txBody>
      </p:sp>
      <p:sp>
        <p:nvSpPr>
          <p:cNvPr id="6" name="Footer Placeholder 5">
            <a:extLst>
              <a:ext uri="{FF2B5EF4-FFF2-40B4-BE49-F238E27FC236}">
                <a16:creationId xmlns:a16="http://schemas.microsoft.com/office/drawing/2014/main" id="{A10CBC14-DB12-9844-B54A-82D297E18C03}"/>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A40A18-9D79-3F49-A7DD-0AEB4B6AF366}"/>
              </a:ext>
            </a:extLst>
          </p:cNvPr>
          <p:cNvSpPr>
            <a:spLocks noGrp="1"/>
          </p:cNvSpPr>
          <p:nvPr>
            <p:ph type="sldNum" sz="quarter" idx="12"/>
          </p:nvPr>
        </p:nvSpPr>
        <p:spPr>
          <a:xfrm>
            <a:off x="33581975" y="33901063"/>
            <a:ext cx="10698163" cy="1946275"/>
          </a:xfrm>
          <a:prstGeom prst="rect">
            <a:avLst/>
          </a:prstGeom>
        </p:spPr>
        <p:txBody>
          <a:bodyPr/>
          <a:lstStyle/>
          <a:p>
            <a:fld id="{A9DABC20-890B-5E49-9F96-9DC5789AA668}" type="slidenum">
              <a:rPr lang="en-US" smtClean="0"/>
              <a:t>‹#›</a:t>
            </a:fld>
            <a:endParaRPr lang="en-US"/>
          </a:p>
        </p:txBody>
      </p:sp>
    </p:spTree>
    <p:extLst>
      <p:ext uri="{BB962C8B-B14F-4D97-AF65-F5344CB8AC3E}">
        <p14:creationId xmlns:p14="http://schemas.microsoft.com/office/powerpoint/2010/main" val="265482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A2807-5B48-4E04-B6EE-63B68B4B7651}"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62CF9-816D-4565-98CB-915FE22C3D6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48BB7-6B17-6841-BBAA-6D9033DEA76F}"/>
              </a:ext>
            </a:extLst>
          </p:cNvPr>
          <p:cNvSpPr>
            <a:spLocks noGrp="1"/>
          </p:cNvSpPr>
          <p:nvPr>
            <p:ph type="title"/>
          </p:nvPr>
        </p:nvSpPr>
        <p:spPr>
          <a:xfrm>
            <a:off x="3275013" y="2438400"/>
            <a:ext cx="15335250" cy="85344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C1BE76-3E3B-CF46-A773-CD65F389F572}"/>
              </a:ext>
            </a:extLst>
          </p:cNvPr>
          <p:cNvSpPr>
            <a:spLocks noGrp="1"/>
          </p:cNvSpPr>
          <p:nvPr>
            <p:ph type="pic" idx="1"/>
          </p:nvPr>
        </p:nvSpPr>
        <p:spPr>
          <a:xfrm>
            <a:off x="20215225" y="5265738"/>
            <a:ext cx="24071263" cy="259937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E35FEB-6E14-4A4A-B4CC-7A4B94515C0B}"/>
              </a:ext>
            </a:extLst>
          </p:cNvPr>
          <p:cNvSpPr>
            <a:spLocks noGrp="1"/>
          </p:cNvSpPr>
          <p:nvPr>
            <p:ph type="body" sz="half" idx="2"/>
          </p:nvPr>
        </p:nvSpPr>
        <p:spPr>
          <a:xfrm>
            <a:off x="3275013" y="10972800"/>
            <a:ext cx="15335250" cy="2032793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2B8496-08D7-8C40-ADC2-F1D323A31F16}"/>
              </a:ext>
            </a:extLst>
          </p:cNvPr>
          <p:cNvSpPr>
            <a:spLocks noGrp="1"/>
          </p:cNvSpPr>
          <p:nvPr>
            <p:ph type="dt" sz="half" idx="10"/>
          </p:nvPr>
        </p:nvSpPr>
        <p:spPr>
          <a:xfrm>
            <a:off x="3268663" y="33901063"/>
            <a:ext cx="10698162" cy="1946275"/>
          </a:xfrm>
          <a:prstGeom prst="rect">
            <a:avLst/>
          </a:prstGeom>
        </p:spPr>
        <p:txBody>
          <a:bodyPr/>
          <a:lstStyle/>
          <a:p>
            <a:fld id="{8CC8F605-D108-D343-BE4F-90B24F5EB76F}" type="datetimeFigureOut">
              <a:rPr lang="en-US" smtClean="0"/>
              <a:t>11/15/2022</a:t>
            </a:fld>
            <a:endParaRPr lang="en-US"/>
          </a:p>
        </p:txBody>
      </p:sp>
      <p:sp>
        <p:nvSpPr>
          <p:cNvPr id="6" name="Footer Placeholder 5">
            <a:extLst>
              <a:ext uri="{FF2B5EF4-FFF2-40B4-BE49-F238E27FC236}">
                <a16:creationId xmlns:a16="http://schemas.microsoft.com/office/drawing/2014/main" id="{F57FC368-C2DB-8140-A396-C0CEF6BB0566}"/>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4F87958-A171-B241-A1AE-FCEAB7FAD248}"/>
              </a:ext>
            </a:extLst>
          </p:cNvPr>
          <p:cNvSpPr>
            <a:spLocks noGrp="1"/>
          </p:cNvSpPr>
          <p:nvPr>
            <p:ph type="sldNum" sz="quarter" idx="12"/>
          </p:nvPr>
        </p:nvSpPr>
        <p:spPr>
          <a:xfrm>
            <a:off x="33581975" y="33901063"/>
            <a:ext cx="10698163" cy="1946275"/>
          </a:xfrm>
          <a:prstGeom prst="rect">
            <a:avLst/>
          </a:prstGeom>
        </p:spPr>
        <p:txBody>
          <a:bodyPr/>
          <a:lstStyle/>
          <a:p>
            <a:fld id="{A9DABC20-890B-5E49-9F96-9DC5789AA668}" type="slidenum">
              <a:rPr lang="en-US" smtClean="0"/>
              <a:t>‹#›</a:t>
            </a:fld>
            <a:endParaRPr lang="en-US"/>
          </a:p>
        </p:txBody>
      </p:sp>
    </p:spTree>
    <p:extLst>
      <p:ext uri="{BB962C8B-B14F-4D97-AF65-F5344CB8AC3E}">
        <p14:creationId xmlns:p14="http://schemas.microsoft.com/office/powerpoint/2010/main" val="4161636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B4A4-106D-AA44-8EA1-4D65C34E6AA1}"/>
              </a:ext>
            </a:extLst>
          </p:cNvPr>
          <p:cNvSpPr>
            <a:spLocks noGrp="1"/>
          </p:cNvSpPr>
          <p:nvPr>
            <p:ph type="title"/>
          </p:nvPr>
        </p:nvSpPr>
        <p:spPr>
          <a:xfrm>
            <a:off x="3268663" y="1947863"/>
            <a:ext cx="41011475" cy="706913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B9BE44-4FC4-014C-8833-A01D46572EDC}"/>
              </a:ext>
            </a:extLst>
          </p:cNvPr>
          <p:cNvSpPr>
            <a:spLocks noGrp="1"/>
          </p:cNvSpPr>
          <p:nvPr>
            <p:ph type="body" orient="vert" idx="1"/>
          </p:nvPr>
        </p:nvSpPr>
        <p:spPr>
          <a:xfrm>
            <a:off x="3268663" y="9736138"/>
            <a:ext cx="41011475" cy="2320766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42C4C-839A-1345-96FC-857ADDD60437}"/>
              </a:ext>
            </a:extLst>
          </p:cNvPr>
          <p:cNvSpPr>
            <a:spLocks noGrp="1"/>
          </p:cNvSpPr>
          <p:nvPr>
            <p:ph type="dt" sz="half" idx="10"/>
          </p:nvPr>
        </p:nvSpPr>
        <p:spPr>
          <a:xfrm>
            <a:off x="3268663" y="33901063"/>
            <a:ext cx="10698162" cy="1946275"/>
          </a:xfrm>
          <a:prstGeom prst="rect">
            <a:avLst/>
          </a:prstGeom>
        </p:spPr>
        <p:txBody>
          <a:bodyPr/>
          <a:lstStyle/>
          <a:p>
            <a:fld id="{8CC8F605-D108-D343-BE4F-90B24F5EB76F}" type="datetimeFigureOut">
              <a:rPr lang="en-US" smtClean="0"/>
              <a:t>11/15/2022</a:t>
            </a:fld>
            <a:endParaRPr lang="en-US"/>
          </a:p>
        </p:txBody>
      </p:sp>
      <p:sp>
        <p:nvSpPr>
          <p:cNvPr id="5" name="Footer Placeholder 4">
            <a:extLst>
              <a:ext uri="{FF2B5EF4-FFF2-40B4-BE49-F238E27FC236}">
                <a16:creationId xmlns:a16="http://schemas.microsoft.com/office/drawing/2014/main" id="{8FE02F8C-21B8-B44A-A7E3-997DD48E5F1B}"/>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642A8A2-3B35-0640-8637-C56DBBBC1270}"/>
              </a:ext>
            </a:extLst>
          </p:cNvPr>
          <p:cNvSpPr>
            <a:spLocks noGrp="1"/>
          </p:cNvSpPr>
          <p:nvPr>
            <p:ph type="sldNum" sz="quarter" idx="12"/>
          </p:nvPr>
        </p:nvSpPr>
        <p:spPr>
          <a:xfrm>
            <a:off x="33581975" y="33901063"/>
            <a:ext cx="10698163" cy="1946275"/>
          </a:xfrm>
          <a:prstGeom prst="rect">
            <a:avLst/>
          </a:prstGeom>
        </p:spPr>
        <p:txBody>
          <a:bodyPr/>
          <a:lstStyle/>
          <a:p>
            <a:fld id="{A9DABC20-890B-5E49-9F96-9DC5789AA668}" type="slidenum">
              <a:rPr lang="en-US" smtClean="0"/>
              <a:t>‹#›</a:t>
            </a:fld>
            <a:endParaRPr lang="en-US"/>
          </a:p>
        </p:txBody>
      </p:sp>
    </p:spTree>
    <p:extLst>
      <p:ext uri="{BB962C8B-B14F-4D97-AF65-F5344CB8AC3E}">
        <p14:creationId xmlns:p14="http://schemas.microsoft.com/office/powerpoint/2010/main" val="3747962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B69D63-D2FF-2443-B7A2-2F3FA81EB060}"/>
              </a:ext>
            </a:extLst>
          </p:cNvPr>
          <p:cNvSpPr>
            <a:spLocks noGrp="1"/>
          </p:cNvSpPr>
          <p:nvPr>
            <p:ph type="title" orient="vert"/>
          </p:nvPr>
        </p:nvSpPr>
        <p:spPr>
          <a:xfrm>
            <a:off x="34028063" y="1947863"/>
            <a:ext cx="10252075" cy="3099593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CFBCE6-3C04-2A4F-A733-7074C15B97C9}"/>
              </a:ext>
            </a:extLst>
          </p:cNvPr>
          <p:cNvSpPr>
            <a:spLocks noGrp="1"/>
          </p:cNvSpPr>
          <p:nvPr>
            <p:ph type="body" orient="vert" idx="1"/>
          </p:nvPr>
        </p:nvSpPr>
        <p:spPr>
          <a:xfrm>
            <a:off x="3268663" y="1947863"/>
            <a:ext cx="30607000" cy="3099593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55612-D034-5B46-BA16-7C252E28D4E3}"/>
              </a:ext>
            </a:extLst>
          </p:cNvPr>
          <p:cNvSpPr>
            <a:spLocks noGrp="1"/>
          </p:cNvSpPr>
          <p:nvPr>
            <p:ph type="dt" sz="half" idx="10"/>
          </p:nvPr>
        </p:nvSpPr>
        <p:spPr>
          <a:xfrm>
            <a:off x="3268663" y="33901063"/>
            <a:ext cx="10698162" cy="1946275"/>
          </a:xfrm>
          <a:prstGeom prst="rect">
            <a:avLst/>
          </a:prstGeom>
        </p:spPr>
        <p:txBody>
          <a:bodyPr/>
          <a:lstStyle/>
          <a:p>
            <a:fld id="{8CC8F605-D108-D343-BE4F-90B24F5EB76F}" type="datetimeFigureOut">
              <a:rPr lang="en-US" smtClean="0"/>
              <a:t>11/15/2022</a:t>
            </a:fld>
            <a:endParaRPr lang="en-US"/>
          </a:p>
        </p:txBody>
      </p:sp>
      <p:sp>
        <p:nvSpPr>
          <p:cNvPr id="5" name="Footer Placeholder 4">
            <a:extLst>
              <a:ext uri="{FF2B5EF4-FFF2-40B4-BE49-F238E27FC236}">
                <a16:creationId xmlns:a16="http://schemas.microsoft.com/office/drawing/2014/main" id="{8EF6A2EC-F15C-6A40-96B0-C393FFAE8E90}"/>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233E599-CC6D-394C-A5A4-8C9B3D23BF5D}"/>
              </a:ext>
            </a:extLst>
          </p:cNvPr>
          <p:cNvSpPr>
            <a:spLocks noGrp="1"/>
          </p:cNvSpPr>
          <p:nvPr>
            <p:ph type="sldNum" sz="quarter" idx="12"/>
          </p:nvPr>
        </p:nvSpPr>
        <p:spPr>
          <a:xfrm>
            <a:off x="33581975" y="33901063"/>
            <a:ext cx="10698163" cy="1946275"/>
          </a:xfrm>
          <a:prstGeom prst="rect">
            <a:avLst/>
          </a:prstGeom>
        </p:spPr>
        <p:txBody>
          <a:bodyPr/>
          <a:lstStyle/>
          <a:p>
            <a:fld id="{A9DABC20-890B-5E49-9F96-9DC5789AA668}" type="slidenum">
              <a:rPr lang="en-US" smtClean="0"/>
              <a:t>‹#›</a:t>
            </a:fld>
            <a:endParaRPr lang="en-US"/>
          </a:p>
        </p:txBody>
      </p:sp>
    </p:spTree>
    <p:extLst>
      <p:ext uri="{BB962C8B-B14F-4D97-AF65-F5344CB8AC3E}">
        <p14:creationId xmlns:p14="http://schemas.microsoft.com/office/powerpoint/2010/main" val="826034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C3D85-2229-7D4C-B0E4-AB2E43488B1F}"/>
              </a:ext>
            </a:extLst>
          </p:cNvPr>
          <p:cNvSpPr>
            <a:spLocks noGrp="1"/>
          </p:cNvSpPr>
          <p:nvPr>
            <p:ph type="title"/>
          </p:nvPr>
        </p:nvSpPr>
        <p:spPr>
          <a:xfrm>
            <a:off x="3268663" y="1947863"/>
            <a:ext cx="41011475" cy="706913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2528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70A45-F639-874E-8C7F-75377338E7EB}"/>
              </a:ext>
            </a:extLst>
          </p:cNvPr>
          <p:cNvSpPr>
            <a:spLocks noGrp="1"/>
          </p:cNvSpPr>
          <p:nvPr>
            <p:ph type="ctrTitle"/>
          </p:nvPr>
        </p:nvSpPr>
        <p:spPr>
          <a:xfrm>
            <a:off x="5943600" y="5986463"/>
            <a:ext cx="35661600" cy="12733337"/>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6C8E9D-C9D0-A046-8A44-3A679ECC98CD}"/>
              </a:ext>
            </a:extLst>
          </p:cNvPr>
          <p:cNvSpPr>
            <a:spLocks noGrp="1"/>
          </p:cNvSpPr>
          <p:nvPr>
            <p:ph type="subTitle" idx="1"/>
          </p:nvPr>
        </p:nvSpPr>
        <p:spPr>
          <a:xfrm>
            <a:off x="5943600" y="19210338"/>
            <a:ext cx="35661600" cy="8831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B360B-CDD7-1B48-BA84-CC8CA557E144}"/>
              </a:ext>
            </a:extLst>
          </p:cNvPr>
          <p:cNvSpPr>
            <a:spLocks noGrp="1"/>
          </p:cNvSpPr>
          <p:nvPr>
            <p:ph type="dt" sz="half" idx="10"/>
          </p:nvPr>
        </p:nvSpPr>
        <p:spPr>
          <a:xfrm>
            <a:off x="3268663" y="33901063"/>
            <a:ext cx="10698162" cy="1946275"/>
          </a:xfrm>
          <a:prstGeom prst="rect">
            <a:avLst/>
          </a:prstGeom>
        </p:spPr>
        <p:txBody>
          <a:bodyPr/>
          <a:lstStyle/>
          <a:p>
            <a:fld id="{1C2A2596-9020-654B-AFDE-63C53067C981}" type="datetimeFigureOut">
              <a:rPr lang="en-US" smtClean="0"/>
              <a:t>11/15/2022</a:t>
            </a:fld>
            <a:endParaRPr lang="en-US"/>
          </a:p>
        </p:txBody>
      </p:sp>
      <p:sp>
        <p:nvSpPr>
          <p:cNvPr id="5" name="Footer Placeholder 4">
            <a:extLst>
              <a:ext uri="{FF2B5EF4-FFF2-40B4-BE49-F238E27FC236}">
                <a16:creationId xmlns:a16="http://schemas.microsoft.com/office/drawing/2014/main" id="{20666916-F4E0-C44D-AA62-EE788749AAB5}"/>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8B9E98-4470-444A-8CFE-AC68BD89535C}"/>
              </a:ext>
            </a:extLst>
          </p:cNvPr>
          <p:cNvSpPr>
            <a:spLocks noGrp="1"/>
          </p:cNvSpPr>
          <p:nvPr>
            <p:ph type="sldNum" sz="quarter" idx="12"/>
          </p:nvPr>
        </p:nvSpPr>
        <p:spPr>
          <a:xfrm>
            <a:off x="33581975" y="33901063"/>
            <a:ext cx="10698163" cy="1946275"/>
          </a:xfrm>
          <a:prstGeom prst="rect">
            <a:avLst/>
          </a:prstGeom>
        </p:spPr>
        <p:txBody>
          <a:bodyPr/>
          <a:lstStyle/>
          <a:p>
            <a:fld id="{15E09D0D-68C3-2546-A9A7-B23AA777D3FF}" type="slidenum">
              <a:rPr lang="en-US" smtClean="0"/>
              <a:t>‹#›</a:t>
            </a:fld>
            <a:endParaRPr lang="en-US"/>
          </a:p>
        </p:txBody>
      </p:sp>
    </p:spTree>
    <p:extLst>
      <p:ext uri="{BB962C8B-B14F-4D97-AF65-F5344CB8AC3E}">
        <p14:creationId xmlns:p14="http://schemas.microsoft.com/office/powerpoint/2010/main" val="664292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FDC6-255A-D149-B528-C5FC84A33082}"/>
              </a:ext>
            </a:extLst>
          </p:cNvPr>
          <p:cNvSpPr>
            <a:spLocks noGrp="1"/>
          </p:cNvSpPr>
          <p:nvPr>
            <p:ph type="title"/>
          </p:nvPr>
        </p:nvSpPr>
        <p:spPr>
          <a:xfrm>
            <a:off x="3268663" y="1947863"/>
            <a:ext cx="41011475" cy="706913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B8AEC9F-5A1D-644A-99AD-27F1BBD132F2}"/>
              </a:ext>
            </a:extLst>
          </p:cNvPr>
          <p:cNvSpPr>
            <a:spLocks noGrp="1"/>
          </p:cNvSpPr>
          <p:nvPr>
            <p:ph idx="1"/>
          </p:nvPr>
        </p:nvSpPr>
        <p:spPr>
          <a:xfrm>
            <a:off x="3268663" y="9736138"/>
            <a:ext cx="41011475" cy="23207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083A5-7EE7-7F48-9E20-DE9E92035950}"/>
              </a:ext>
            </a:extLst>
          </p:cNvPr>
          <p:cNvSpPr>
            <a:spLocks noGrp="1"/>
          </p:cNvSpPr>
          <p:nvPr>
            <p:ph type="dt" sz="half" idx="10"/>
          </p:nvPr>
        </p:nvSpPr>
        <p:spPr>
          <a:xfrm>
            <a:off x="3268663" y="33901063"/>
            <a:ext cx="10698162" cy="1946275"/>
          </a:xfrm>
          <a:prstGeom prst="rect">
            <a:avLst/>
          </a:prstGeom>
        </p:spPr>
        <p:txBody>
          <a:bodyPr/>
          <a:lstStyle/>
          <a:p>
            <a:fld id="{1C2A2596-9020-654B-AFDE-63C53067C981}" type="datetimeFigureOut">
              <a:rPr lang="en-US" smtClean="0"/>
              <a:t>11/15/2022</a:t>
            </a:fld>
            <a:endParaRPr lang="en-US"/>
          </a:p>
        </p:txBody>
      </p:sp>
      <p:sp>
        <p:nvSpPr>
          <p:cNvPr id="5" name="Footer Placeholder 4">
            <a:extLst>
              <a:ext uri="{FF2B5EF4-FFF2-40B4-BE49-F238E27FC236}">
                <a16:creationId xmlns:a16="http://schemas.microsoft.com/office/drawing/2014/main" id="{E9EF468E-2EEC-874A-AC21-8228D68E473E}"/>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0E8FD8-BA53-0C45-A1C1-B9484C02768C}"/>
              </a:ext>
            </a:extLst>
          </p:cNvPr>
          <p:cNvSpPr>
            <a:spLocks noGrp="1"/>
          </p:cNvSpPr>
          <p:nvPr>
            <p:ph type="sldNum" sz="quarter" idx="12"/>
          </p:nvPr>
        </p:nvSpPr>
        <p:spPr>
          <a:xfrm>
            <a:off x="33581975" y="33901063"/>
            <a:ext cx="10698163" cy="1946275"/>
          </a:xfrm>
          <a:prstGeom prst="rect">
            <a:avLst/>
          </a:prstGeom>
        </p:spPr>
        <p:txBody>
          <a:bodyPr/>
          <a:lstStyle/>
          <a:p>
            <a:fld id="{15E09D0D-68C3-2546-A9A7-B23AA777D3FF}" type="slidenum">
              <a:rPr lang="en-US" smtClean="0"/>
              <a:t>‹#›</a:t>
            </a:fld>
            <a:endParaRPr lang="en-US"/>
          </a:p>
        </p:txBody>
      </p:sp>
    </p:spTree>
    <p:extLst>
      <p:ext uri="{BB962C8B-B14F-4D97-AF65-F5344CB8AC3E}">
        <p14:creationId xmlns:p14="http://schemas.microsoft.com/office/powerpoint/2010/main" val="1064922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90611-C81B-8A41-AD8D-55DFE1DB36DE}"/>
              </a:ext>
            </a:extLst>
          </p:cNvPr>
          <p:cNvSpPr>
            <a:spLocks noGrp="1"/>
          </p:cNvSpPr>
          <p:nvPr>
            <p:ph type="title"/>
          </p:nvPr>
        </p:nvSpPr>
        <p:spPr>
          <a:xfrm>
            <a:off x="3244850" y="9118600"/>
            <a:ext cx="41009888" cy="1521460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59280C-136D-7942-B9F9-CD4CF3C9A214}"/>
              </a:ext>
            </a:extLst>
          </p:cNvPr>
          <p:cNvSpPr>
            <a:spLocks noGrp="1"/>
          </p:cNvSpPr>
          <p:nvPr>
            <p:ph type="body" idx="1"/>
          </p:nvPr>
        </p:nvSpPr>
        <p:spPr>
          <a:xfrm>
            <a:off x="3244850" y="24477663"/>
            <a:ext cx="41009888" cy="800100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B4D57E-C11E-FC46-BA25-52DD08052010}"/>
              </a:ext>
            </a:extLst>
          </p:cNvPr>
          <p:cNvSpPr>
            <a:spLocks noGrp="1"/>
          </p:cNvSpPr>
          <p:nvPr>
            <p:ph type="dt" sz="half" idx="10"/>
          </p:nvPr>
        </p:nvSpPr>
        <p:spPr>
          <a:xfrm>
            <a:off x="3268663" y="33901063"/>
            <a:ext cx="10698162" cy="1946275"/>
          </a:xfrm>
          <a:prstGeom prst="rect">
            <a:avLst/>
          </a:prstGeom>
        </p:spPr>
        <p:txBody>
          <a:bodyPr/>
          <a:lstStyle/>
          <a:p>
            <a:fld id="{1C2A2596-9020-654B-AFDE-63C53067C981}" type="datetimeFigureOut">
              <a:rPr lang="en-US" smtClean="0"/>
              <a:t>11/15/2022</a:t>
            </a:fld>
            <a:endParaRPr lang="en-US"/>
          </a:p>
        </p:txBody>
      </p:sp>
      <p:sp>
        <p:nvSpPr>
          <p:cNvPr id="5" name="Footer Placeholder 4">
            <a:extLst>
              <a:ext uri="{FF2B5EF4-FFF2-40B4-BE49-F238E27FC236}">
                <a16:creationId xmlns:a16="http://schemas.microsoft.com/office/drawing/2014/main" id="{218CDE4C-823F-7343-A078-038DC87174AE}"/>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A0C3E2-48E5-1240-A263-76FC381DA0A8}"/>
              </a:ext>
            </a:extLst>
          </p:cNvPr>
          <p:cNvSpPr>
            <a:spLocks noGrp="1"/>
          </p:cNvSpPr>
          <p:nvPr>
            <p:ph type="sldNum" sz="quarter" idx="12"/>
          </p:nvPr>
        </p:nvSpPr>
        <p:spPr>
          <a:xfrm>
            <a:off x="33581975" y="33901063"/>
            <a:ext cx="10698163" cy="1946275"/>
          </a:xfrm>
          <a:prstGeom prst="rect">
            <a:avLst/>
          </a:prstGeom>
        </p:spPr>
        <p:txBody>
          <a:bodyPr/>
          <a:lstStyle/>
          <a:p>
            <a:fld id="{15E09D0D-68C3-2546-A9A7-B23AA777D3FF}" type="slidenum">
              <a:rPr lang="en-US" smtClean="0"/>
              <a:t>‹#›</a:t>
            </a:fld>
            <a:endParaRPr lang="en-US"/>
          </a:p>
        </p:txBody>
      </p:sp>
    </p:spTree>
    <p:extLst>
      <p:ext uri="{BB962C8B-B14F-4D97-AF65-F5344CB8AC3E}">
        <p14:creationId xmlns:p14="http://schemas.microsoft.com/office/powerpoint/2010/main" val="1620720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C939E-50C2-D441-86AE-1890C906A02B}"/>
              </a:ext>
            </a:extLst>
          </p:cNvPr>
          <p:cNvSpPr>
            <a:spLocks noGrp="1"/>
          </p:cNvSpPr>
          <p:nvPr>
            <p:ph type="title"/>
          </p:nvPr>
        </p:nvSpPr>
        <p:spPr>
          <a:xfrm>
            <a:off x="3268663" y="1947863"/>
            <a:ext cx="41011475" cy="7069137"/>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480EC23-D847-CF47-A883-4B7B0E5C2BEE}"/>
              </a:ext>
            </a:extLst>
          </p:cNvPr>
          <p:cNvSpPr>
            <a:spLocks noGrp="1"/>
          </p:cNvSpPr>
          <p:nvPr>
            <p:ph sz="half" idx="1"/>
          </p:nvPr>
        </p:nvSpPr>
        <p:spPr>
          <a:xfrm>
            <a:off x="3268663" y="9736138"/>
            <a:ext cx="20429537" cy="23207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7B7CB3-CFA0-CA47-8092-B75962447F4B}"/>
              </a:ext>
            </a:extLst>
          </p:cNvPr>
          <p:cNvSpPr>
            <a:spLocks noGrp="1"/>
          </p:cNvSpPr>
          <p:nvPr>
            <p:ph sz="half" idx="2"/>
          </p:nvPr>
        </p:nvSpPr>
        <p:spPr>
          <a:xfrm>
            <a:off x="23850600" y="9736138"/>
            <a:ext cx="20429538" cy="23207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6A7A94-9785-C543-85D0-E1A54A437367}"/>
              </a:ext>
            </a:extLst>
          </p:cNvPr>
          <p:cNvSpPr>
            <a:spLocks noGrp="1"/>
          </p:cNvSpPr>
          <p:nvPr>
            <p:ph type="dt" sz="half" idx="10"/>
          </p:nvPr>
        </p:nvSpPr>
        <p:spPr>
          <a:xfrm>
            <a:off x="3268663" y="33901063"/>
            <a:ext cx="10698162" cy="1946275"/>
          </a:xfrm>
          <a:prstGeom prst="rect">
            <a:avLst/>
          </a:prstGeom>
        </p:spPr>
        <p:txBody>
          <a:bodyPr/>
          <a:lstStyle/>
          <a:p>
            <a:fld id="{1C2A2596-9020-654B-AFDE-63C53067C981}" type="datetimeFigureOut">
              <a:rPr lang="en-US" smtClean="0"/>
              <a:t>11/15/2022</a:t>
            </a:fld>
            <a:endParaRPr lang="en-US"/>
          </a:p>
        </p:txBody>
      </p:sp>
      <p:sp>
        <p:nvSpPr>
          <p:cNvPr id="6" name="Footer Placeholder 5">
            <a:extLst>
              <a:ext uri="{FF2B5EF4-FFF2-40B4-BE49-F238E27FC236}">
                <a16:creationId xmlns:a16="http://schemas.microsoft.com/office/drawing/2014/main" id="{BF211924-013F-A543-BF56-1C2D72A7FBE7}"/>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72E76B-1425-604B-B15A-633778428C7A}"/>
              </a:ext>
            </a:extLst>
          </p:cNvPr>
          <p:cNvSpPr>
            <a:spLocks noGrp="1"/>
          </p:cNvSpPr>
          <p:nvPr>
            <p:ph type="sldNum" sz="quarter" idx="12"/>
          </p:nvPr>
        </p:nvSpPr>
        <p:spPr>
          <a:xfrm>
            <a:off x="33581975" y="33901063"/>
            <a:ext cx="10698163" cy="1946275"/>
          </a:xfrm>
          <a:prstGeom prst="rect">
            <a:avLst/>
          </a:prstGeom>
        </p:spPr>
        <p:txBody>
          <a:bodyPr/>
          <a:lstStyle/>
          <a:p>
            <a:fld id="{15E09D0D-68C3-2546-A9A7-B23AA777D3FF}" type="slidenum">
              <a:rPr lang="en-US" smtClean="0"/>
              <a:t>‹#›</a:t>
            </a:fld>
            <a:endParaRPr lang="en-US"/>
          </a:p>
        </p:txBody>
      </p:sp>
    </p:spTree>
    <p:extLst>
      <p:ext uri="{BB962C8B-B14F-4D97-AF65-F5344CB8AC3E}">
        <p14:creationId xmlns:p14="http://schemas.microsoft.com/office/powerpoint/2010/main" val="3011074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1F4DE-B725-8A4B-BEFB-CB71D4DA76F7}"/>
              </a:ext>
            </a:extLst>
          </p:cNvPr>
          <p:cNvSpPr>
            <a:spLocks noGrp="1"/>
          </p:cNvSpPr>
          <p:nvPr>
            <p:ph type="title"/>
          </p:nvPr>
        </p:nvSpPr>
        <p:spPr>
          <a:xfrm>
            <a:off x="3275013" y="1947863"/>
            <a:ext cx="41011475" cy="7069137"/>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675C2CC-9A93-6843-B7DC-3DB519FAFA98}"/>
              </a:ext>
            </a:extLst>
          </p:cNvPr>
          <p:cNvSpPr>
            <a:spLocks noGrp="1"/>
          </p:cNvSpPr>
          <p:nvPr>
            <p:ph type="body" idx="1"/>
          </p:nvPr>
        </p:nvSpPr>
        <p:spPr>
          <a:xfrm>
            <a:off x="3275013" y="8966200"/>
            <a:ext cx="20115212" cy="4394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83AB56-953D-0849-BCD7-01F42186C856}"/>
              </a:ext>
            </a:extLst>
          </p:cNvPr>
          <p:cNvSpPr>
            <a:spLocks noGrp="1"/>
          </p:cNvSpPr>
          <p:nvPr>
            <p:ph sz="half" idx="2"/>
          </p:nvPr>
        </p:nvSpPr>
        <p:spPr>
          <a:xfrm>
            <a:off x="3275013" y="13360400"/>
            <a:ext cx="20115212" cy="196516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AF091F-1B4C-7B4D-9E0B-16E811782E45}"/>
              </a:ext>
            </a:extLst>
          </p:cNvPr>
          <p:cNvSpPr>
            <a:spLocks noGrp="1"/>
          </p:cNvSpPr>
          <p:nvPr>
            <p:ph type="body" sz="quarter" idx="3"/>
          </p:nvPr>
        </p:nvSpPr>
        <p:spPr>
          <a:xfrm>
            <a:off x="24071263" y="8966200"/>
            <a:ext cx="20215225" cy="4394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003CE6-A176-784B-80DB-3A818D61027C}"/>
              </a:ext>
            </a:extLst>
          </p:cNvPr>
          <p:cNvSpPr>
            <a:spLocks noGrp="1"/>
          </p:cNvSpPr>
          <p:nvPr>
            <p:ph sz="quarter" idx="4"/>
          </p:nvPr>
        </p:nvSpPr>
        <p:spPr>
          <a:xfrm>
            <a:off x="24071263" y="13360400"/>
            <a:ext cx="20215225" cy="196516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40D715-AD81-EC4C-8281-0BF41F40021F}"/>
              </a:ext>
            </a:extLst>
          </p:cNvPr>
          <p:cNvSpPr>
            <a:spLocks noGrp="1"/>
          </p:cNvSpPr>
          <p:nvPr>
            <p:ph type="dt" sz="half" idx="10"/>
          </p:nvPr>
        </p:nvSpPr>
        <p:spPr>
          <a:xfrm>
            <a:off x="3268663" y="33901063"/>
            <a:ext cx="10698162" cy="1946275"/>
          </a:xfrm>
          <a:prstGeom prst="rect">
            <a:avLst/>
          </a:prstGeom>
        </p:spPr>
        <p:txBody>
          <a:bodyPr/>
          <a:lstStyle/>
          <a:p>
            <a:fld id="{1C2A2596-9020-654B-AFDE-63C53067C981}" type="datetimeFigureOut">
              <a:rPr lang="en-US" smtClean="0"/>
              <a:t>11/15/2022</a:t>
            </a:fld>
            <a:endParaRPr lang="en-US"/>
          </a:p>
        </p:txBody>
      </p:sp>
      <p:sp>
        <p:nvSpPr>
          <p:cNvPr id="8" name="Footer Placeholder 7">
            <a:extLst>
              <a:ext uri="{FF2B5EF4-FFF2-40B4-BE49-F238E27FC236}">
                <a16:creationId xmlns:a16="http://schemas.microsoft.com/office/drawing/2014/main" id="{496FF434-82E8-9B46-BCD1-7483A43A93DF}"/>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763E900-35B7-4A49-817D-4EEF96A85D5F}"/>
              </a:ext>
            </a:extLst>
          </p:cNvPr>
          <p:cNvSpPr>
            <a:spLocks noGrp="1"/>
          </p:cNvSpPr>
          <p:nvPr>
            <p:ph type="sldNum" sz="quarter" idx="12"/>
          </p:nvPr>
        </p:nvSpPr>
        <p:spPr>
          <a:xfrm>
            <a:off x="33581975" y="33901063"/>
            <a:ext cx="10698163" cy="1946275"/>
          </a:xfrm>
          <a:prstGeom prst="rect">
            <a:avLst/>
          </a:prstGeom>
        </p:spPr>
        <p:txBody>
          <a:bodyPr/>
          <a:lstStyle/>
          <a:p>
            <a:fld id="{15E09D0D-68C3-2546-A9A7-B23AA777D3FF}" type="slidenum">
              <a:rPr lang="en-US" smtClean="0"/>
              <a:t>‹#›</a:t>
            </a:fld>
            <a:endParaRPr lang="en-US"/>
          </a:p>
        </p:txBody>
      </p:sp>
    </p:spTree>
    <p:extLst>
      <p:ext uri="{BB962C8B-B14F-4D97-AF65-F5344CB8AC3E}">
        <p14:creationId xmlns:p14="http://schemas.microsoft.com/office/powerpoint/2010/main" val="2448009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79D2-C725-AD49-B8F3-FCBD07D9E0FD}"/>
              </a:ext>
            </a:extLst>
          </p:cNvPr>
          <p:cNvSpPr>
            <a:spLocks noGrp="1"/>
          </p:cNvSpPr>
          <p:nvPr>
            <p:ph type="title"/>
          </p:nvPr>
        </p:nvSpPr>
        <p:spPr>
          <a:xfrm>
            <a:off x="3268663" y="1947863"/>
            <a:ext cx="41011475" cy="706913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518D733-0580-EB45-98CF-974529B2AC16}"/>
              </a:ext>
            </a:extLst>
          </p:cNvPr>
          <p:cNvSpPr>
            <a:spLocks noGrp="1"/>
          </p:cNvSpPr>
          <p:nvPr>
            <p:ph type="dt" sz="half" idx="10"/>
          </p:nvPr>
        </p:nvSpPr>
        <p:spPr>
          <a:xfrm>
            <a:off x="3268663" y="33901063"/>
            <a:ext cx="10698162" cy="1946275"/>
          </a:xfrm>
          <a:prstGeom prst="rect">
            <a:avLst/>
          </a:prstGeom>
        </p:spPr>
        <p:txBody>
          <a:bodyPr/>
          <a:lstStyle/>
          <a:p>
            <a:fld id="{1C2A2596-9020-654B-AFDE-63C53067C981}" type="datetimeFigureOut">
              <a:rPr lang="en-US" smtClean="0"/>
              <a:t>11/15/2022</a:t>
            </a:fld>
            <a:endParaRPr lang="en-US"/>
          </a:p>
        </p:txBody>
      </p:sp>
      <p:sp>
        <p:nvSpPr>
          <p:cNvPr id="4" name="Footer Placeholder 3">
            <a:extLst>
              <a:ext uri="{FF2B5EF4-FFF2-40B4-BE49-F238E27FC236}">
                <a16:creationId xmlns:a16="http://schemas.microsoft.com/office/drawing/2014/main" id="{CD64DA60-C6AC-8A4F-87D6-B800A5309F94}"/>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3A526B0-946F-C14B-AF7C-8132DD6BCC94}"/>
              </a:ext>
            </a:extLst>
          </p:cNvPr>
          <p:cNvSpPr>
            <a:spLocks noGrp="1"/>
          </p:cNvSpPr>
          <p:nvPr>
            <p:ph type="sldNum" sz="quarter" idx="12"/>
          </p:nvPr>
        </p:nvSpPr>
        <p:spPr>
          <a:xfrm>
            <a:off x="33581975" y="33901063"/>
            <a:ext cx="10698163" cy="1946275"/>
          </a:xfrm>
          <a:prstGeom prst="rect">
            <a:avLst/>
          </a:prstGeom>
        </p:spPr>
        <p:txBody>
          <a:bodyPr/>
          <a:lstStyle/>
          <a:p>
            <a:fld id="{15E09D0D-68C3-2546-A9A7-B23AA777D3FF}" type="slidenum">
              <a:rPr lang="en-US" smtClean="0"/>
              <a:t>‹#›</a:t>
            </a:fld>
            <a:endParaRPr lang="en-US"/>
          </a:p>
        </p:txBody>
      </p:sp>
    </p:spTree>
    <p:extLst>
      <p:ext uri="{BB962C8B-B14F-4D97-AF65-F5344CB8AC3E}">
        <p14:creationId xmlns:p14="http://schemas.microsoft.com/office/powerpoint/2010/main" val="211287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6028" y="23503471"/>
            <a:ext cx="40416480" cy="7264400"/>
          </a:xfrm>
        </p:spPr>
        <p:txBody>
          <a:bodyPr anchor="t"/>
          <a:lstStyle>
            <a:lvl1pPr algn="l">
              <a:defRPr sz="18208" b="1" cap="all"/>
            </a:lvl1pPr>
          </a:lstStyle>
          <a:p>
            <a:r>
              <a:rPr lang="en-US"/>
              <a:t>Click to edit Master title style</a:t>
            </a:r>
          </a:p>
        </p:txBody>
      </p:sp>
      <p:sp>
        <p:nvSpPr>
          <p:cNvPr id="3" name="Text Placeholder 2"/>
          <p:cNvSpPr>
            <a:spLocks noGrp="1"/>
          </p:cNvSpPr>
          <p:nvPr>
            <p:ph type="body" idx="1"/>
          </p:nvPr>
        </p:nvSpPr>
        <p:spPr>
          <a:xfrm>
            <a:off x="3756028" y="15502474"/>
            <a:ext cx="40416480" cy="8000997"/>
          </a:xfrm>
        </p:spPr>
        <p:txBody>
          <a:bodyPr anchor="b"/>
          <a:lstStyle>
            <a:lvl1pPr marL="0" indent="0">
              <a:buNone/>
              <a:defRPr sz="9055">
                <a:solidFill>
                  <a:schemeClr val="tx1">
                    <a:tint val="75000"/>
                  </a:schemeClr>
                </a:solidFill>
              </a:defRPr>
            </a:lvl1pPr>
            <a:lvl2pPr marL="2079510" indent="0">
              <a:buNone/>
              <a:defRPr sz="8159">
                <a:solidFill>
                  <a:schemeClr val="tx1">
                    <a:tint val="75000"/>
                  </a:schemeClr>
                </a:solidFill>
              </a:defRPr>
            </a:lvl2pPr>
            <a:lvl3pPr marL="4159020" indent="0">
              <a:buNone/>
              <a:defRPr sz="7264">
                <a:solidFill>
                  <a:schemeClr val="tx1">
                    <a:tint val="75000"/>
                  </a:schemeClr>
                </a:solidFill>
              </a:defRPr>
            </a:lvl3pPr>
            <a:lvl4pPr marL="6238533" indent="0">
              <a:buNone/>
              <a:defRPr sz="6368">
                <a:solidFill>
                  <a:schemeClr val="tx1">
                    <a:tint val="75000"/>
                  </a:schemeClr>
                </a:solidFill>
              </a:defRPr>
            </a:lvl4pPr>
            <a:lvl5pPr marL="8318043" indent="0">
              <a:buNone/>
              <a:defRPr sz="6368">
                <a:solidFill>
                  <a:schemeClr val="tx1">
                    <a:tint val="75000"/>
                  </a:schemeClr>
                </a:solidFill>
              </a:defRPr>
            </a:lvl5pPr>
            <a:lvl6pPr marL="10397553" indent="0">
              <a:buNone/>
              <a:defRPr sz="6368">
                <a:solidFill>
                  <a:schemeClr val="tx1">
                    <a:tint val="75000"/>
                  </a:schemeClr>
                </a:solidFill>
              </a:defRPr>
            </a:lvl6pPr>
            <a:lvl7pPr marL="12477063" indent="0">
              <a:buNone/>
              <a:defRPr sz="6368">
                <a:solidFill>
                  <a:schemeClr val="tx1">
                    <a:tint val="75000"/>
                  </a:schemeClr>
                </a:solidFill>
              </a:defRPr>
            </a:lvl7pPr>
            <a:lvl8pPr marL="14556575" indent="0">
              <a:buNone/>
              <a:defRPr sz="6368">
                <a:solidFill>
                  <a:schemeClr val="tx1">
                    <a:tint val="75000"/>
                  </a:schemeClr>
                </a:solidFill>
              </a:defRPr>
            </a:lvl8pPr>
            <a:lvl9pPr marL="16636086" indent="0">
              <a:buNone/>
              <a:defRPr sz="636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7A2807-5B48-4E04-B6EE-63B68B4B7651}"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62CF9-816D-4565-98CB-915FE22C3D6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C5C3C7-466F-954E-A59D-E49FD5AC486A}"/>
              </a:ext>
            </a:extLst>
          </p:cNvPr>
          <p:cNvSpPr>
            <a:spLocks noGrp="1"/>
          </p:cNvSpPr>
          <p:nvPr>
            <p:ph type="dt" sz="half" idx="10"/>
          </p:nvPr>
        </p:nvSpPr>
        <p:spPr>
          <a:xfrm>
            <a:off x="3268663" y="33901063"/>
            <a:ext cx="10698162" cy="1946275"/>
          </a:xfrm>
          <a:prstGeom prst="rect">
            <a:avLst/>
          </a:prstGeom>
        </p:spPr>
        <p:txBody>
          <a:bodyPr/>
          <a:lstStyle/>
          <a:p>
            <a:fld id="{1C2A2596-9020-654B-AFDE-63C53067C981}" type="datetimeFigureOut">
              <a:rPr lang="en-US" smtClean="0"/>
              <a:t>11/15/2022</a:t>
            </a:fld>
            <a:endParaRPr lang="en-US"/>
          </a:p>
        </p:txBody>
      </p:sp>
      <p:sp>
        <p:nvSpPr>
          <p:cNvPr id="3" name="Footer Placeholder 2">
            <a:extLst>
              <a:ext uri="{FF2B5EF4-FFF2-40B4-BE49-F238E27FC236}">
                <a16:creationId xmlns:a16="http://schemas.microsoft.com/office/drawing/2014/main" id="{C9F10B34-889F-2C47-A6CB-A49FAFC86D1E}"/>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4F70432-79BB-9E4F-ACF0-2BAB58498F01}"/>
              </a:ext>
            </a:extLst>
          </p:cNvPr>
          <p:cNvSpPr>
            <a:spLocks noGrp="1"/>
          </p:cNvSpPr>
          <p:nvPr>
            <p:ph type="sldNum" sz="quarter" idx="12"/>
          </p:nvPr>
        </p:nvSpPr>
        <p:spPr>
          <a:xfrm>
            <a:off x="33581975" y="33901063"/>
            <a:ext cx="10698163" cy="1946275"/>
          </a:xfrm>
          <a:prstGeom prst="rect">
            <a:avLst/>
          </a:prstGeom>
        </p:spPr>
        <p:txBody>
          <a:bodyPr/>
          <a:lstStyle/>
          <a:p>
            <a:fld id="{15E09D0D-68C3-2546-A9A7-B23AA777D3FF}" type="slidenum">
              <a:rPr lang="en-US" smtClean="0"/>
              <a:t>‹#›</a:t>
            </a:fld>
            <a:endParaRPr lang="en-US"/>
          </a:p>
        </p:txBody>
      </p:sp>
    </p:spTree>
    <p:extLst>
      <p:ext uri="{BB962C8B-B14F-4D97-AF65-F5344CB8AC3E}">
        <p14:creationId xmlns:p14="http://schemas.microsoft.com/office/powerpoint/2010/main" val="3901895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4904-3FD1-8142-B592-B1E828A8DCBE}"/>
              </a:ext>
            </a:extLst>
          </p:cNvPr>
          <p:cNvSpPr>
            <a:spLocks noGrp="1"/>
          </p:cNvSpPr>
          <p:nvPr>
            <p:ph type="title"/>
          </p:nvPr>
        </p:nvSpPr>
        <p:spPr>
          <a:xfrm>
            <a:off x="3275013" y="2438400"/>
            <a:ext cx="15335250" cy="85344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C6B30E-1EE0-0946-9285-FDAF556818DC}"/>
              </a:ext>
            </a:extLst>
          </p:cNvPr>
          <p:cNvSpPr>
            <a:spLocks noGrp="1"/>
          </p:cNvSpPr>
          <p:nvPr>
            <p:ph idx="1"/>
          </p:nvPr>
        </p:nvSpPr>
        <p:spPr>
          <a:xfrm>
            <a:off x="20215225" y="5265738"/>
            <a:ext cx="24071263" cy="259937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B1A688-4991-644B-8089-A302D4D25B3D}"/>
              </a:ext>
            </a:extLst>
          </p:cNvPr>
          <p:cNvSpPr>
            <a:spLocks noGrp="1"/>
          </p:cNvSpPr>
          <p:nvPr>
            <p:ph type="body" sz="half" idx="2"/>
          </p:nvPr>
        </p:nvSpPr>
        <p:spPr>
          <a:xfrm>
            <a:off x="3275013" y="10972800"/>
            <a:ext cx="15335250" cy="2032793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4FC2A5-77D5-914E-BB9E-4968C6795BD3}"/>
              </a:ext>
            </a:extLst>
          </p:cNvPr>
          <p:cNvSpPr>
            <a:spLocks noGrp="1"/>
          </p:cNvSpPr>
          <p:nvPr>
            <p:ph type="dt" sz="half" idx="10"/>
          </p:nvPr>
        </p:nvSpPr>
        <p:spPr>
          <a:xfrm>
            <a:off x="3268663" y="33901063"/>
            <a:ext cx="10698162" cy="1946275"/>
          </a:xfrm>
          <a:prstGeom prst="rect">
            <a:avLst/>
          </a:prstGeom>
        </p:spPr>
        <p:txBody>
          <a:bodyPr/>
          <a:lstStyle/>
          <a:p>
            <a:fld id="{1C2A2596-9020-654B-AFDE-63C53067C981}" type="datetimeFigureOut">
              <a:rPr lang="en-US" smtClean="0"/>
              <a:t>11/15/2022</a:t>
            </a:fld>
            <a:endParaRPr lang="en-US"/>
          </a:p>
        </p:txBody>
      </p:sp>
      <p:sp>
        <p:nvSpPr>
          <p:cNvPr id="6" name="Footer Placeholder 5">
            <a:extLst>
              <a:ext uri="{FF2B5EF4-FFF2-40B4-BE49-F238E27FC236}">
                <a16:creationId xmlns:a16="http://schemas.microsoft.com/office/drawing/2014/main" id="{B4804828-84C9-6844-AC78-AF5F06DEF536}"/>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A81DFF-A7D1-C845-8556-9A2054D7E843}"/>
              </a:ext>
            </a:extLst>
          </p:cNvPr>
          <p:cNvSpPr>
            <a:spLocks noGrp="1"/>
          </p:cNvSpPr>
          <p:nvPr>
            <p:ph type="sldNum" sz="quarter" idx="12"/>
          </p:nvPr>
        </p:nvSpPr>
        <p:spPr>
          <a:xfrm>
            <a:off x="33581975" y="33901063"/>
            <a:ext cx="10698163" cy="1946275"/>
          </a:xfrm>
          <a:prstGeom prst="rect">
            <a:avLst/>
          </a:prstGeom>
        </p:spPr>
        <p:txBody>
          <a:bodyPr/>
          <a:lstStyle/>
          <a:p>
            <a:fld id="{15E09D0D-68C3-2546-A9A7-B23AA777D3FF}" type="slidenum">
              <a:rPr lang="en-US" smtClean="0"/>
              <a:t>‹#›</a:t>
            </a:fld>
            <a:endParaRPr lang="en-US"/>
          </a:p>
        </p:txBody>
      </p:sp>
    </p:spTree>
    <p:extLst>
      <p:ext uri="{BB962C8B-B14F-4D97-AF65-F5344CB8AC3E}">
        <p14:creationId xmlns:p14="http://schemas.microsoft.com/office/powerpoint/2010/main" val="1443465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7130-B47C-AB4C-AF9B-B77376601088}"/>
              </a:ext>
            </a:extLst>
          </p:cNvPr>
          <p:cNvSpPr>
            <a:spLocks noGrp="1"/>
          </p:cNvSpPr>
          <p:nvPr>
            <p:ph type="title"/>
          </p:nvPr>
        </p:nvSpPr>
        <p:spPr>
          <a:xfrm>
            <a:off x="3275013" y="2438400"/>
            <a:ext cx="15335250" cy="85344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8D6620-D434-2347-B7AC-9A331C871551}"/>
              </a:ext>
            </a:extLst>
          </p:cNvPr>
          <p:cNvSpPr>
            <a:spLocks noGrp="1"/>
          </p:cNvSpPr>
          <p:nvPr>
            <p:ph type="pic" idx="1"/>
          </p:nvPr>
        </p:nvSpPr>
        <p:spPr>
          <a:xfrm>
            <a:off x="20215225" y="5265738"/>
            <a:ext cx="24071263" cy="259937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149BA6-01A9-D947-B2F6-1D01A7ECFB17}"/>
              </a:ext>
            </a:extLst>
          </p:cNvPr>
          <p:cNvSpPr>
            <a:spLocks noGrp="1"/>
          </p:cNvSpPr>
          <p:nvPr>
            <p:ph type="body" sz="half" idx="2"/>
          </p:nvPr>
        </p:nvSpPr>
        <p:spPr>
          <a:xfrm>
            <a:off x="3275013" y="10972800"/>
            <a:ext cx="15335250" cy="2032793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1AD540-A277-554C-A3E7-3B6895C30E0F}"/>
              </a:ext>
            </a:extLst>
          </p:cNvPr>
          <p:cNvSpPr>
            <a:spLocks noGrp="1"/>
          </p:cNvSpPr>
          <p:nvPr>
            <p:ph type="dt" sz="half" idx="10"/>
          </p:nvPr>
        </p:nvSpPr>
        <p:spPr>
          <a:xfrm>
            <a:off x="3268663" y="33901063"/>
            <a:ext cx="10698162" cy="1946275"/>
          </a:xfrm>
          <a:prstGeom prst="rect">
            <a:avLst/>
          </a:prstGeom>
        </p:spPr>
        <p:txBody>
          <a:bodyPr/>
          <a:lstStyle/>
          <a:p>
            <a:fld id="{1C2A2596-9020-654B-AFDE-63C53067C981}" type="datetimeFigureOut">
              <a:rPr lang="en-US" smtClean="0"/>
              <a:t>11/15/2022</a:t>
            </a:fld>
            <a:endParaRPr lang="en-US"/>
          </a:p>
        </p:txBody>
      </p:sp>
      <p:sp>
        <p:nvSpPr>
          <p:cNvPr id="6" name="Footer Placeholder 5">
            <a:extLst>
              <a:ext uri="{FF2B5EF4-FFF2-40B4-BE49-F238E27FC236}">
                <a16:creationId xmlns:a16="http://schemas.microsoft.com/office/drawing/2014/main" id="{492D3FAA-8F54-744A-81C2-14034B294561}"/>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8AB80AA-17A1-1748-BFD5-8B85C4D2846B}"/>
              </a:ext>
            </a:extLst>
          </p:cNvPr>
          <p:cNvSpPr>
            <a:spLocks noGrp="1"/>
          </p:cNvSpPr>
          <p:nvPr>
            <p:ph type="sldNum" sz="quarter" idx="12"/>
          </p:nvPr>
        </p:nvSpPr>
        <p:spPr>
          <a:xfrm>
            <a:off x="33581975" y="33901063"/>
            <a:ext cx="10698163" cy="1946275"/>
          </a:xfrm>
          <a:prstGeom prst="rect">
            <a:avLst/>
          </a:prstGeom>
        </p:spPr>
        <p:txBody>
          <a:bodyPr/>
          <a:lstStyle/>
          <a:p>
            <a:fld id="{15E09D0D-68C3-2546-A9A7-B23AA777D3FF}" type="slidenum">
              <a:rPr lang="en-US" smtClean="0"/>
              <a:t>‹#›</a:t>
            </a:fld>
            <a:endParaRPr lang="en-US"/>
          </a:p>
        </p:txBody>
      </p:sp>
    </p:spTree>
    <p:extLst>
      <p:ext uri="{BB962C8B-B14F-4D97-AF65-F5344CB8AC3E}">
        <p14:creationId xmlns:p14="http://schemas.microsoft.com/office/powerpoint/2010/main" val="860351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E2620-282C-F640-8609-890026E2FA45}"/>
              </a:ext>
            </a:extLst>
          </p:cNvPr>
          <p:cNvSpPr>
            <a:spLocks noGrp="1"/>
          </p:cNvSpPr>
          <p:nvPr>
            <p:ph type="title"/>
          </p:nvPr>
        </p:nvSpPr>
        <p:spPr>
          <a:xfrm>
            <a:off x="3268663" y="1947863"/>
            <a:ext cx="41011475" cy="706913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E0CFBD-56E0-7346-84EE-C4AC9FD23691}"/>
              </a:ext>
            </a:extLst>
          </p:cNvPr>
          <p:cNvSpPr>
            <a:spLocks noGrp="1"/>
          </p:cNvSpPr>
          <p:nvPr>
            <p:ph type="body" orient="vert" idx="1"/>
          </p:nvPr>
        </p:nvSpPr>
        <p:spPr>
          <a:xfrm>
            <a:off x="3268663" y="9736138"/>
            <a:ext cx="41011475" cy="2320766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F67C3-55D4-B941-9F48-6942C1BF1CAF}"/>
              </a:ext>
            </a:extLst>
          </p:cNvPr>
          <p:cNvSpPr>
            <a:spLocks noGrp="1"/>
          </p:cNvSpPr>
          <p:nvPr>
            <p:ph type="dt" sz="half" idx="10"/>
          </p:nvPr>
        </p:nvSpPr>
        <p:spPr>
          <a:xfrm>
            <a:off x="3268663" y="33901063"/>
            <a:ext cx="10698162" cy="1946275"/>
          </a:xfrm>
          <a:prstGeom prst="rect">
            <a:avLst/>
          </a:prstGeom>
        </p:spPr>
        <p:txBody>
          <a:bodyPr/>
          <a:lstStyle/>
          <a:p>
            <a:fld id="{1C2A2596-9020-654B-AFDE-63C53067C981}" type="datetimeFigureOut">
              <a:rPr lang="en-US" smtClean="0"/>
              <a:t>11/15/2022</a:t>
            </a:fld>
            <a:endParaRPr lang="en-US"/>
          </a:p>
        </p:txBody>
      </p:sp>
      <p:sp>
        <p:nvSpPr>
          <p:cNvPr id="5" name="Footer Placeholder 4">
            <a:extLst>
              <a:ext uri="{FF2B5EF4-FFF2-40B4-BE49-F238E27FC236}">
                <a16:creationId xmlns:a16="http://schemas.microsoft.com/office/drawing/2014/main" id="{172BEB05-BF51-B045-89D9-4674CC1997B9}"/>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228D03-F828-574E-80D7-AFA4E52E6FC7}"/>
              </a:ext>
            </a:extLst>
          </p:cNvPr>
          <p:cNvSpPr>
            <a:spLocks noGrp="1"/>
          </p:cNvSpPr>
          <p:nvPr>
            <p:ph type="sldNum" sz="quarter" idx="12"/>
          </p:nvPr>
        </p:nvSpPr>
        <p:spPr>
          <a:xfrm>
            <a:off x="33581975" y="33901063"/>
            <a:ext cx="10698163" cy="1946275"/>
          </a:xfrm>
          <a:prstGeom prst="rect">
            <a:avLst/>
          </a:prstGeom>
        </p:spPr>
        <p:txBody>
          <a:bodyPr/>
          <a:lstStyle/>
          <a:p>
            <a:fld id="{15E09D0D-68C3-2546-A9A7-B23AA777D3FF}" type="slidenum">
              <a:rPr lang="en-US" smtClean="0"/>
              <a:t>‹#›</a:t>
            </a:fld>
            <a:endParaRPr lang="en-US"/>
          </a:p>
        </p:txBody>
      </p:sp>
    </p:spTree>
    <p:extLst>
      <p:ext uri="{BB962C8B-B14F-4D97-AF65-F5344CB8AC3E}">
        <p14:creationId xmlns:p14="http://schemas.microsoft.com/office/powerpoint/2010/main" val="368092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A8E9F-9FDA-1940-BA46-05DB8F02021C}"/>
              </a:ext>
            </a:extLst>
          </p:cNvPr>
          <p:cNvSpPr>
            <a:spLocks noGrp="1"/>
          </p:cNvSpPr>
          <p:nvPr>
            <p:ph type="title" orient="vert"/>
          </p:nvPr>
        </p:nvSpPr>
        <p:spPr>
          <a:xfrm>
            <a:off x="34028063" y="1947863"/>
            <a:ext cx="10252075" cy="3099593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35E473-32C9-8C41-8A24-6F24BC0F3ED3}"/>
              </a:ext>
            </a:extLst>
          </p:cNvPr>
          <p:cNvSpPr>
            <a:spLocks noGrp="1"/>
          </p:cNvSpPr>
          <p:nvPr>
            <p:ph type="body" orient="vert" idx="1"/>
          </p:nvPr>
        </p:nvSpPr>
        <p:spPr>
          <a:xfrm>
            <a:off x="3268663" y="1947863"/>
            <a:ext cx="30607000" cy="3099593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284DE-BECC-4D4B-8D67-BF85867FFE8B}"/>
              </a:ext>
            </a:extLst>
          </p:cNvPr>
          <p:cNvSpPr>
            <a:spLocks noGrp="1"/>
          </p:cNvSpPr>
          <p:nvPr>
            <p:ph type="dt" sz="half" idx="10"/>
          </p:nvPr>
        </p:nvSpPr>
        <p:spPr>
          <a:xfrm>
            <a:off x="3268663" y="33901063"/>
            <a:ext cx="10698162" cy="1946275"/>
          </a:xfrm>
          <a:prstGeom prst="rect">
            <a:avLst/>
          </a:prstGeom>
        </p:spPr>
        <p:txBody>
          <a:bodyPr/>
          <a:lstStyle/>
          <a:p>
            <a:fld id="{1C2A2596-9020-654B-AFDE-63C53067C981}" type="datetimeFigureOut">
              <a:rPr lang="en-US" smtClean="0"/>
              <a:t>11/15/2022</a:t>
            </a:fld>
            <a:endParaRPr lang="en-US"/>
          </a:p>
        </p:txBody>
      </p:sp>
      <p:sp>
        <p:nvSpPr>
          <p:cNvPr id="5" name="Footer Placeholder 4">
            <a:extLst>
              <a:ext uri="{FF2B5EF4-FFF2-40B4-BE49-F238E27FC236}">
                <a16:creationId xmlns:a16="http://schemas.microsoft.com/office/drawing/2014/main" id="{A50D9596-0378-B546-A56C-AF52803C98E7}"/>
              </a:ext>
            </a:extLst>
          </p:cNvPr>
          <p:cNvSpPr>
            <a:spLocks noGrp="1"/>
          </p:cNvSpPr>
          <p:nvPr>
            <p:ph type="ftr" sz="quarter" idx="11"/>
          </p:nvPr>
        </p:nvSpPr>
        <p:spPr>
          <a:xfrm>
            <a:off x="15751175" y="33901063"/>
            <a:ext cx="16046450" cy="194627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B9AD4D-4847-AF46-82AC-BF2AF8132F5D}"/>
              </a:ext>
            </a:extLst>
          </p:cNvPr>
          <p:cNvSpPr>
            <a:spLocks noGrp="1"/>
          </p:cNvSpPr>
          <p:nvPr>
            <p:ph type="sldNum" sz="quarter" idx="12"/>
          </p:nvPr>
        </p:nvSpPr>
        <p:spPr>
          <a:xfrm>
            <a:off x="33581975" y="33901063"/>
            <a:ext cx="10698163" cy="1946275"/>
          </a:xfrm>
          <a:prstGeom prst="rect">
            <a:avLst/>
          </a:prstGeom>
        </p:spPr>
        <p:txBody>
          <a:bodyPr/>
          <a:lstStyle/>
          <a:p>
            <a:fld id="{15E09D0D-68C3-2546-A9A7-B23AA777D3FF}" type="slidenum">
              <a:rPr lang="en-US" smtClean="0"/>
              <a:t>‹#›</a:t>
            </a:fld>
            <a:endParaRPr lang="en-US"/>
          </a:p>
        </p:txBody>
      </p:sp>
    </p:spTree>
    <p:extLst>
      <p:ext uri="{BB962C8B-B14F-4D97-AF65-F5344CB8AC3E}">
        <p14:creationId xmlns:p14="http://schemas.microsoft.com/office/powerpoint/2010/main" val="19139728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C1349-C3BD-CF4F-88B1-AB8DA72850AC}"/>
              </a:ext>
            </a:extLst>
          </p:cNvPr>
          <p:cNvSpPr>
            <a:spLocks noGrp="1"/>
          </p:cNvSpPr>
          <p:nvPr>
            <p:ph type="title"/>
          </p:nvPr>
        </p:nvSpPr>
        <p:spPr>
          <a:xfrm>
            <a:off x="3268663" y="1947863"/>
            <a:ext cx="41011475" cy="706913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7387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509760" y="45516802"/>
            <a:ext cx="85191600" cy="128735669"/>
          </a:xfrm>
        </p:spPr>
        <p:txBody>
          <a:bodyPr/>
          <a:lstStyle>
            <a:lvl1pPr>
              <a:defRPr sz="12735"/>
            </a:lvl1pPr>
            <a:lvl2pPr>
              <a:defRPr sz="10945"/>
            </a:lvl2pPr>
            <a:lvl3pPr>
              <a:defRPr sz="9055"/>
            </a:lvl3pPr>
            <a:lvl4pPr>
              <a:defRPr sz="8159"/>
            </a:lvl4pPr>
            <a:lvl5pPr>
              <a:defRPr sz="8159"/>
            </a:lvl5pPr>
            <a:lvl6pPr>
              <a:defRPr sz="8159"/>
            </a:lvl6pPr>
            <a:lvl7pPr>
              <a:defRPr sz="8159"/>
            </a:lvl7pPr>
            <a:lvl8pPr>
              <a:defRPr sz="8159"/>
            </a:lvl8pPr>
            <a:lvl9pPr>
              <a:defRPr sz="81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5493840" y="45516802"/>
            <a:ext cx="85191600" cy="128735669"/>
          </a:xfrm>
        </p:spPr>
        <p:txBody>
          <a:bodyPr/>
          <a:lstStyle>
            <a:lvl1pPr>
              <a:defRPr sz="12735"/>
            </a:lvl1pPr>
            <a:lvl2pPr>
              <a:defRPr sz="10945"/>
            </a:lvl2pPr>
            <a:lvl3pPr>
              <a:defRPr sz="9055"/>
            </a:lvl3pPr>
            <a:lvl4pPr>
              <a:defRPr sz="8159"/>
            </a:lvl4pPr>
            <a:lvl5pPr>
              <a:defRPr sz="8159"/>
            </a:lvl5pPr>
            <a:lvl6pPr>
              <a:defRPr sz="8159"/>
            </a:lvl6pPr>
            <a:lvl7pPr>
              <a:defRPr sz="8159"/>
            </a:lvl7pPr>
            <a:lvl8pPr>
              <a:defRPr sz="8159"/>
            </a:lvl8pPr>
            <a:lvl9pPr>
              <a:defRPr sz="81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7A2807-5B48-4E04-B6EE-63B68B4B7651}" type="datetimeFigureOut">
              <a:rPr lang="en-US" smtClean="0"/>
              <a:pPr/>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62CF9-816D-4565-98CB-915FE22C3D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77440" y="1464736"/>
            <a:ext cx="42793920" cy="609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377440" y="8187269"/>
            <a:ext cx="21008978" cy="3412064"/>
          </a:xfrm>
        </p:spPr>
        <p:txBody>
          <a:bodyPr anchor="b"/>
          <a:lstStyle>
            <a:lvl1pPr marL="0" indent="0">
              <a:buNone/>
              <a:defRPr sz="10945" b="1"/>
            </a:lvl1pPr>
            <a:lvl2pPr marL="2079510" indent="0">
              <a:buNone/>
              <a:defRPr sz="9055" b="1"/>
            </a:lvl2pPr>
            <a:lvl3pPr marL="4159020" indent="0">
              <a:buNone/>
              <a:defRPr sz="8159" b="1"/>
            </a:lvl3pPr>
            <a:lvl4pPr marL="6238533" indent="0">
              <a:buNone/>
              <a:defRPr sz="7264" b="1"/>
            </a:lvl4pPr>
            <a:lvl5pPr marL="8318043" indent="0">
              <a:buNone/>
              <a:defRPr sz="7264" b="1"/>
            </a:lvl5pPr>
            <a:lvl6pPr marL="10397553" indent="0">
              <a:buNone/>
              <a:defRPr sz="7264" b="1"/>
            </a:lvl6pPr>
            <a:lvl7pPr marL="12477063" indent="0">
              <a:buNone/>
              <a:defRPr sz="7264" b="1"/>
            </a:lvl7pPr>
            <a:lvl8pPr marL="14556575" indent="0">
              <a:buNone/>
              <a:defRPr sz="7264" b="1"/>
            </a:lvl8pPr>
            <a:lvl9pPr marL="16636086" indent="0">
              <a:buNone/>
              <a:defRPr sz="7264" b="1"/>
            </a:lvl9pPr>
          </a:lstStyle>
          <a:p>
            <a:pPr lvl="0"/>
            <a:r>
              <a:rPr lang="en-US"/>
              <a:t>Click to edit Master text styles</a:t>
            </a:r>
          </a:p>
        </p:txBody>
      </p:sp>
      <p:sp>
        <p:nvSpPr>
          <p:cNvPr id="4" name="Content Placeholder 3"/>
          <p:cNvSpPr>
            <a:spLocks noGrp="1"/>
          </p:cNvSpPr>
          <p:nvPr>
            <p:ph sz="half" idx="2"/>
          </p:nvPr>
        </p:nvSpPr>
        <p:spPr>
          <a:xfrm>
            <a:off x="2377440" y="11599333"/>
            <a:ext cx="21008978" cy="21073536"/>
          </a:xfrm>
        </p:spPr>
        <p:txBody>
          <a:bodyPr/>
          <a:lstStyle>
            <a:lvl1pPr>
              <a:defRPr sz="10945"/>
            </a:lvl1pPr>
            <a:lvl2pPr>
              <a:defRPr sz="9055"/>
            </a:lvl2pPr>
            <a:lvl3pPr>
              <a:defRPr sz="8159"/>
            </a:lvl3pPr>
            <a:lvl4pPr>
              <a:defRPr sz="7264"/>
            </a:lvl4pPr>
            <a:lvl5pPr>
              <a:defRPr sz="7264"/>
            </a:lvl5pPr>
            <a:lvl6pPr>
              <a:defRPr sz="7264"/>
            </a:lvl6pPr>
            <a:lvl7pPr>
              <a:defRPr sz="7264"/>
            </a:lvl7pPr>
            <a:lvl8pPr>
              <a:defRPr sz="7264"/>
            </a:lvl8pPr>
            <a:lvl9pPr>
              <a:defRPr sz="72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4154133" y="8187269"/>
            <a:ext cx="21017230" cy="3412064"/>
          </a:xfrm>
        </p:spPr>
        <p:txBody>
          <a:bodyPr anchor="b"/>
          <a:lstStyle>
            <a:lvl1pPr marL="0" indent="0">
              <a:buNone/>
              <a:defRPr sz="10945" b="1"/>
            </a:lvl1pPr>
            <a:lvl2pPr marL="2079510" indent="0">
              <a:buNone/>
              <a:defRPr sz="9055" b="1"/>
            </a:lvl2pPr>
            <a:lvl3pPr marL="4159020" indent="0">
              <a:buNone/>
              <a:defRPr sz="8159" b="1"/>
            </a:lvl3pPr>
            <a:lvl4pPr marL="6238533" indent="0">
              <a:buNone/>
              <a:defRPr sz="7264" b="1"/>
            </a:lvl4pPr>
            <a:lvl5pPr marL="8318043" indent="0">
              <a:buNone/>
              <a:defRPr sz="7264" b="1"/>
            </a:lvl5pPr>
            <a:lvl6pPr marL="10397553" indent="0">
              <a:buNone/>
              <a:defRPr sz="7264" b="1"/>
            </a:lvl6pPr>
            <a:lvl7pPr marL="12477063" indent="0">
              <a:buNone/>
              <a:defRPr sz="7264" b="1"/>
            </a:lvl7pPr>
            <a:lvl8pPr marL="14556575" indent="0">
              <a:buNone/>
              <a:defRPr sz="7264" b="1"/>
            </a:lvl8pPr>
            <a:lvl9pPr marL="16636086" indent="0">
              <a:buNone/>
              <a:defRPr sz="7264" b="1"/>
            </a:lvl9pPr>
          </a:lstStyle>
          <a:p>
            <a:pPr lvl="0"/>
            <a:r>
              <a:rPr lang="en-US"/>
              <a:t>Click to edit Master text styles</a:t>
            </a:r>
          </a:p>
        </p:txBody>
      </p:sp>
      <p:sp>
        <p:nvSpPr>
          <p:cNvPr id="6" name="Content Placeholder 5"/>
          <p:cNvSpPr>
            <a:spLocks noGrp="1"/>
          </p:cNvSpPr>
          <p:nvPr>
            <p:ph sz="quarter" idx="4"/>
          </p:nvPr>
        </p:nvSpPr>
        <p:spPr>
          <a:xfrm>
            <a:off x="24154133" y="11599333"/>
            <a:ext cx="21017230" cy="21073536"/>
          </a:xfrm>
        </p:spPr>
        <p:txBody>
          <a:bodyPr/>
          <a:lstStyle>
            <a:lvl1pPr>
              <a:defRPr sz="10945"/>
            </a:lvl1pPr>
            <a:lvl2pPr>
              <a:defRPr sz="9055"/>
            </a:lvl2pPr>
            <a:lvl3pPr>
              <a:defRPr sz="8159"/>
            </a:lvl3pPr>
            <a:lvl4pPr>
              <a:defRPr sz="7264"/>
            </a:lvl4pPr>
            <a:lvl5pPr>
              <a:defRPr sz="7264"/>
            </a:lvl5pPr>
            <a:lvl6pPr>
              <a:defRPr sz="7264"/>
            </a:lvl6pPr>
            <a:lvl7pPr>
              <a:defRPr sz="7264"/>
            </a:lvl7pPr>
            <a:lvl8pPr>
              <a:defRPr sz="7264"/>
            </a:lvl8pPr>
            <a:lvl9pPr>
              <a:defRPr sz="72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7A2807-5B48-4E04-B6EE-63B68B4B7651}" type="datetimeFigureOut">
              <a:rPr lang="en-US" smtClean="0"/>
              <a:pPr/>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E62CF9-816D-4565-98CB-915FE22C3D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7A2807-5B48-4E04-B6EE-63B68B4B7651}" type="datetimeFigureOut">
              <a:rPr lang="en-US" smtClean="0"/>
              <a:pPr/>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E62CF9-816D-4565-98CB-915FE22C3D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A2807-5B48-4E04-B6EE-63B68B4B7651}" type="datetimeFigureOut">
              <a:rPr lang="en-US" smtClean="0"/>
              <a:pPr/>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E62CF9-816D-4565-98CB-915FE22C3D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77442" y="1456267"/>
            <a:ext cx="15643228" cy="6197600"/>
          </a:xfrm>
        </p:spPr>
        <p:txBody>
          <a:bodyPr anchor="b"/>
          <a:lstStyle>
            <a:lvl1pPr algn="l">
              <a:defRPr sz="9055" b="1"/>
            </a:lvl1pPr>
          </a:lstStyle>
          <a:p>
            <a:r>
              <a:rPr lang="en-US"/>
              <a:t>Click to edit Master title style</a:t>
            </a:r>
          </a:p>
        </p:txBody>
      </p:sp>
      <p:sp>
        <p:nvSpPr>
          <p:cNvPr id="3" name="Content Placeholder 2"/>
          <p:cNvSpPr>
            <a:spLocks noGrp="1"/>
          </p:cNvSpPr>
          <p:nvPr>
            <p:ph idx="1"/>
          </p:nvPr>
        </p:nvSpPr>
        <p:spPr>
          <a:xfrm>
            <a:off x="18590260" y="1456271"/>
            <a:ext cx="26581100" cy="31216603"/>
          </a:xfrm>
        </p:spPr>
        <p:txBody>
          <a:bodyPr/>
          <a:lstStyle>
            <a:lvl1pPr>
              <a:defRPr sz="14526"/>
            </a:lvl1pPr>
            <a:lvl2pPr>
              <a:defRPr sz="12735"/>
            </a:lvl2pPr>
            <a:lvl3pPr>
              <a:defRPr sz="10945"/>
            </a:lvl3pPr>
            <a:lvl4pPr>
              <a:defRPr sz="9055"/>
            </a:lvl4pPr>
            <a:lvl5pPr>
              <a:defRPr sz="9055"/>
            </a:lvl5pPr>
            <a:lvl6pPr>
              <a:defRPr sz="9055"/>
            </a:lvl6pPr>
            <a:lvl7pPr>
              <a:defRPr sz="9055"/>
            </a:lvl7pPr>
            <a:lvl8pPr>
              <a:defRPr sz="9055"/>
            </a:lvl8pPr>
            <a:lvl9pPr>
              <a:defRPr sz="90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377442" y="7653871"/>
            <a:ext cx="15643228" cy="25019003"/>
          </a:xfrm>
        </p:spPr>
        <p:txBody>
          <a:bodyPr/>
          <a:lstStyle>
            <a:lvl1pPr marL="0" indent="0">
              <a:buNone/>
              <a:defRPr sz="6368"/>
            </a:lvl1pPr>
            <a:lvl2pPr marL="2079510" indent="0">
              <a:buNone/>
              <a:defRPr sz="5473"/>
            </a:lvl2pPr>
            <a:lvl3pPr marL="4159020" indent="0">
              <a:buNone/>
              <a:defRPr sz="4577"/>
            </a:lvl3pPr>
            <a:lvl4pPr marL="6238533" indent="0">
              <a:buNone/>
              <a:defRPr sz="4080"/>
            </a:lvl4pPr>
            <a:lvl5pPr marL="8318043" indent="0">
              <a:buNone/>
              <a:defRPr sz="4080"/>
            </a:lvl5pPr>
            <a:lvl6pPr marL="10397553" indent="0">
              <a:buNone/>
              <a:defRPr sz="4080"/>
            </a:lvl6pPr>
            <a:lvl7pPr marL="12477063" indent="0">
              <a:buNone/>
              <a:defRPr sz="4080"/>
            </a:lvl7pPr>
            <a:lvl8pPr marL="14556575" indent="0">
              <a:buNone/>
              <a:defRPr sz="4080"/>
            </a:lvl8pPr>
            <a:lvl9pPr marL="16636086" indent="0">
              <a:buNone/>
              <a:defRPr sz="4080"/>
            </a:lvl9pPr>
          </a:lstStyle>
          <a:p>
            <a:pPr lvl="0"/>
            <a:r>
              <a:rPr lang="en-US"/>
              <a:t>Click to edit Master text styles</a:t>
            </a:r>
          </a:p>
        </p:txBody>
      </p:sp>
      <p:sp>
        <p:nvSpPr>
          <p:cNvPr id="5" name="Date Placeholder 4"/>
          <p:cNvSpPr>
            <a:spLocks noGrp="1"/>
          </p:cNvSpPr>
          <p:nvPr>
            <p:ph type="dt" sz="half" idx="10"/>
          </p:nvPr>
        </p:nvSpPr>
        <p:spPr/>
        <p:txBody>
          <a:bodyPr/>
          <a:lstStyle/>
          <a:p>
            <a:fld id="{707A2807-5B48-4E04-B6EE-63B68B4B7651}" type="datetimeFigureOut">
              <a:rPr lang="en-US" smtClean="0"/>
              <a:pPr/>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62CF9-816D-4565-98CB-915FE22C3D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9898" y="25603202"/>
            <a:ext cx="28529280" cy="3022603"/>
          </a:xfrm>
        </p:spPr>
        <p:txBody>
          <a:bodyPr anchor="b"/>
          <a:lstStyle>
            <a:lvl1pPr algn="l">
              <a:defRPr sz="9055" b="1"/>
            </a:lvl1pPr>
          </a:lstStyle>
          <a:p>
            <a:r>
              <a:rPr lang="en-US"/>
              <a:t>Click to edit Master title style</a:t>
            </a:r>
          </a:p>
        </p:txBody>
      </p:sp>
      <p:sp>
        <p:nvSpPr>
          <p:cNvPr id="3" name="Picture Placeholder 2"/>
          <p:cNvSpPr>
            <a:spLocks noGrp="1"/>
          </p:cNvSpPr>
          <p:nvPr>
            <p:ph type="pic" idx="1"/>
          </p:nvPr>
        </p:nvSpPr>
        <p:spPr>
          <a:xfrm>
            <a:off x="9319898" y="3268133"/>
            <a:ext cx="28529280" cy="21945600"/>
          </a:xfrm>
        </p:spPr>
        <p:txBody>
          <a:bodyPr/>
          <a:lstStyle>
            <a:lvl1pPr marL="0" indent="0">
              <a:buNone/>
              <a:defRPr sz="14526"/>
            </a:lvl1pPr>
            <a:lvl2pPr marL="2079510" indent="0">
              <a:buNone/>
              <a:defRPr sz="12735"/>
            </a:lvl2pPr>
            <a:lvl3pPr marL="4159020" indent="0">
              <a:buNone/>
              <a:defRPr sz="10945"/>
            </a:lvl3pPr>
            <a:lvl4pPr marL="6238533" indent="0">
              <a:buNone/>
              <a:defRPr sz="9055"/>
            </a:lvl4pPr>
            <a:lvl5pPr marL="8318043" indent="0">
              <a:buNone/>
              <a:defRPr sz="9055"/>
            </a:lvl5pPr>
            <a:lvl6pPr marL="10397553" indent="0">
              <a:buNone/>
              <a:defRPr sz="9055"/>
            </a:lvl6pPr>
            <a:lvl7pPr marL="12477063" indent="0">
              <a:buNone/>
              <a:defRPr sz="9055"/>
            </a:lvl7pPr>
            <a:lvl8pPr marL="14556575" indent="0">
              <a:buNone/>
              <a:defRPr sz="9055"/>
            </a:lvl8pPr>
            <a:lvl9pPr marL="16636086" indent="0">
              <a:buNone/>
              <a:defRPr sz="9055"/>
            </a:lvl9pPr>
          </a:lstStyle>
          <a:p>
            <a:endParaRPr lang="en-US"/>
          </a:p>
        </p:txBody>
      </p:sp>
      <p:sp>
        <p:nvSpPr>
          <p:cNvPr id="4" name="Text Placeholder 3"/>
          <p:cNvSpPr>
            <a:spLocks noGrp="1"/>
          </p:cNvSpPr>
          <p:nvPr>
            <p:ph type="body" sz="half" idx="2"/>
          </p:nvPr>
        </p:nvSpPr>
        <p:spPr>
          <a:xfrm>
            <a:off x="9319898" y="28625805"/>
            <a:ext cx="28529280" cy="4292597"/>
          </a:xfrm>
        </p:spPr>
        <p:txBody>
          <a:bodyPr/>
          <a:lstStyle>
            <a:lvl1pPr marL="0" indent="0">
              <a:buNone/>
              <a:defRPr sz="6368"/>
            </a:lvl1pPr>
            <a:lvl2pPr marL="2079510" indent="0">
              <a:buNone/>
              <a:defRPr sz="5473"/>
            </a:lvl2pPr>
            <a:lvl3pPr marL="4159020" indent="0">
              <a:buNone/>
              <a:defRPr sz="4577"/>
            </a:lvl3pPr>
            <a:lvl4pPr marL="6238533" indent="0">
              <a:buNone/>
              <a:defRPr sz="4080"/>
            </a:lvl4pPr>
            <a:lvl5pPr marL="8318043" indent="0">
              <a:buNone/>
              <a:defRPr sz="4080"/>
            </a:lvl5pPr>
            <a:lvl6pPr marL="10397553" indent="0">
              <a:buNone/>
              <a:defRPr sz="4080"/>
            </a:lvl6pPr>
            <a:lvl7pPr marL="12477063" indent="0">
              <a:buNone/>
              <a:defRPr sz="4080"/>
            </a:lvl7pPr>
            <a:lvl8pPr marL="14556575" indent="0">
              <a:buNone/>
              <a:defRPr sz="4080"/>
            </a:lvl8pPr>
            <a:lvl9pPr marL="16636086" indent="0">
              <a:buNone/>
              <a:defRPr sz="4080"/>
            </a:lvl9pPr>
          </a:lstStyle>
          <a:p>
            <a:pPr lvl="0"/>
            <a:r>
              <a:rPr lang="en-US"/>
              <a:t>Click to edit Master text styles</a:t>
            </a:r>
          </a:p>
        </p:txBody>
      </p:sp>
      <p:sp>
        <p:nvSpPr>
          <p:cNvPr id="5" name="Date Placeholder 4"/>
          <p:cNvSpPr>
            <a:spLocks noGrp="1"/>
          </p:cNvSpPr>
          <p:nvPr>
            <p:ph type="dt" sz="half" idx="10"/>
          </p:nvPr>
        </p:nvSpPr>
        <p:spPr/>
        <p:txBody>
          <a:bodyPr/>
          <a:lstStyle/>
          <a:p>
            <a:fld id="{707A2807-5B48-4E04-B6EE-63B68B4B7651}" type="datetimeFigureOut">
              <a:rPr lang="en-US" smtClean="0"/>
              <a:pPr/>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62CF9-816D-4565-98CB-915FE22C3D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77440" y="1464736"/>
            <a:ext cx="42793920" cy="6096000"/>
          </a:xfrm>
          <a:prstGeom prst="rect">
            <a:avLst/>
          </a:prstGeom>
        </p:spPr>
        <p:txBody>
          <a:bodyPr vert="horz" lIns="418009" tIns="209004" rIns="418009" bIns="209004" rtlCol="0" anchor="ctr">
            <a:normAutofit/>
          </a:bodyPr>
          <a:lstStyle/>
          <a:p>
            <a:r>
              <a:rPr lang="en-US"/>
              <a:t>Click to edit Master title style</a:t>
            </a:r>
          </a:p>
        </p:txBody>
      </p:sp>
      <p:sp>
        <p:nvSpPr>
          <p:cNvPr id="3" name="Text Placeholder 2"/>
          <p:cNvSpPr>
            <a:spLocks noGrp="1"/>
          </p:cNvSpPr>
          <p:nvPr>
            <p:ph type="body" idx="1"/>
          </p:nvPr>
        </p:nvSpPr>
        <p:spPr>
          <a:xfrm>
            <a:off x="2377440" y="8534405"/>
            <a:ext cx="42793920" cy="24138469"/>
          </a:xfrm>
          <a:prstGeom prst="rect">
            <a:avLst/>
          </a:prstGeom>
        </p:spPr>
        <p:txBody>
          <a:bodyPr vert="horz" lIns="418009" tIns="209004" rIns="418009" bIns="2090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377440" y="33900538"/>
            <a:ext cx="11094720" cy="1947333"/>
          </a:xfrm>
          <a:prstGeom prst="rect">
            <a:avLst/>
          </a:prstGeom>
        </p:spPr>
        <p:txBody>
          <a:bodyPr vert="horz" lIns="418009" tIns="209004" rIns="418009" bIns="209004" rtlCol="0" anchor="ctr"/>
          <a:lstStyle>
            <a:lvl1pPr algn="l">
              <a:defRPr sz="5473">
                <a:solidFill>
                  <a:schemeClr val="tx1">
                    <a:tint val="75000"/>
                  </a:schemeClr>
                </a:solidFill>
              </a:defRPr>
            </a:lvl1pPr>
          </a:lstStyle>
          <a:p>
            <a:fld id="{707A2807-5B48-4E04-B6EE-63B68B4B7651}" type="datetimeFigureOut">
              <a:rPr lang="en-US" smtClean="0"/>
              <a:pPr/>
              <a:t>11/15/2022</a:t>
            </a:fld>
            <a:endParaRPr lang="en-US"/>
          </a:p>
        </p:txBody>
      </p:sp>
      <p:sp>
        <p:nvSpPr>
          <p:cNvPr id="5" name="Footer Placeholder 4"/>
          <p:cNvSpPr>
            <a:spLocks noGrp="1"/>
          </p:cNvSpPr>
          <p:nvPr>
            <p:ph type="ftr" sz="quarter" idx="3"/>
          </p:nvPr>
        </p:nvSpPr>
        <p:spPr>
          <a:xfrm>
            <a:off x="16245840" y="33900538"/>
            <a:ext cx="15057120" cy="1947333"/>
          </a:xfrm>
          <a:prstGeom prst="rect">
            <a:avLst/>
          </a:prstGeom>
        </p:spPr>
        <p:txBody>
          <a:bodyPr vert="horz" lIns="418009" tIns="209004" rIns="418009" bIns="209004" rtlCol="0" anchor="ctr"/>
          <a:lstStyle>
            <a:lvl1pPr algn="ctr">
              <a:defRPr sz="54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076640" y="33900538"/>
            <a:ext cx="11094720" cy="1947333"/>
          </a:xfrm>
          <a:prstGeom prst="rect">
            <a:avLst/>
          </a:prstGeom>
        </p:spPr>
        <p:txBody>
          <a:bodyPr vert="horz" lIns="418009" tIns="209004" rIns="418009" bIns="209004" rtlCol="0" anchor="ctr"/>
          <a:lstStyle>
            <a:lvl1pPr algn="r">
              <a:defRPr sz="5473">
                <a:solidFill>
                  <a:schemeClr val="tx1">
                    <a:tint val="75000"/>
                  </a:schemeClr>
                </a:solidFill>
              </a:defRPr>
            </a:lvl1pPr>
          </a:lstStyle>
          <a:p>
            <a:fld id="{CCE62CF9-816D-4565-98CB-915FE22C3D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59020" rtl="0" eaLnBrk="1" latinLnBrk="0" hangingPunct="1">
        <a:spcBef>
          <a:spcPct val="0"/>
        </a:spcBef>
        <a:buNone/>
        <a:defRPr sz="19999" kern="1200">
          <a:solidFill>
            <a:schemeClr val="tx1"/>
          </a:solidFill>
          <a:latin typeface="+mj-lt"/>
          <a:ea typeface="+mj-ea"/>
          <a:cs typeface="+mj-cs"/>
        </a:defRPr>
      </a:lvl1pPr>
    </p:titleStyle>
    <p:bodyStyle>
      <a:lvl1pPr marL="1559633" indent="-1559633" algn="l" defTabSz="4159020" rtl="0" eaLnBrk="1" latinLnBrk="0" hangingPunct="1">
        <a:spcBef>
          <a:spcPct val="20000"/>
        </a:spcBef>
        <a:buFont typeface="Arial" pitchFamily="34" charset="0"/>
        <a:buChar char="•"/>
        <a:defRPr sz="14526" kern="1200">
          <a:solidFill>
            <a:schemeClr val="tx1"/>
          </a:solidFill>
          <a:latin typeface="+mn-lt"/>
          <a:ea typeface="+mn-ea"/>
          <a:cs typeface="+mn-cs"/>
        </a:defRPr>
      </a:lvl1pPr>
      <a:lvl2pPr marL="3379205" indent="-1299694" algn="l" defTabSz="4159020" rtl="0" eaLnBrk="1" latinLnBrk="0" hangingPunct="1">
        <a:spcBef>
          <a:spcPct val="20000"/>
        </a:spcBef>
        <a:buFont typeface="Arial" pitchFamily="34" charset="0"/>
        <a:buChar char="–"/>
        <a:defRPr sz="12735" kern="1200">
          <a:solidFill>
            <a:schemeClr val="tx1"/>
          </a:solidFill>
          <a:latin typeface="+mn-lt"/>
          <a:ea typeface="+mn-ea"/>
          <a:cs typeface="+mn-cs"/>
        </a:defRPr>
      </a:lvl2pPr>
      <a:lvl3pPr marL="5198776" indent="-1039756" algn="l" defTabSz="4159020" rtl="0" eaLnBrk="1" latinLnBrk="0" hangingPunct="1">
        <a:spcBef>
          <a:spcPct val="20000"/>
        </a:spcBef>
        <a:buFont typeface="Arial" pitchFamily="34" charset="0"/>
        <a:buChar char="•"/>
        <a:defRPr sz="10945" kern="1200">
          <a:solidFill>
            <a:schemeClr val="tx1"/>
          </a:solidFill>
          <a:latin typeface="+mn-lt"/>
          <a:ea typeface="+mn-ea"/>
          <a:cs typeface="+mn-cs"/>
        </a:defRPr>
      </a:lvl3pPr>
      <a:lvl4pPr marL="7278287" indent="-1039756" algn="l" defTabSz="4159020" rtl="0" eaLnBrk="1" latinLnBrk="0" hangingPunct="1">
        <a:spcBef>
          <a:spcPct val="20000"/>
        </a:spcBef>
        <a:buFont typeface="Arial" pitchFamily="34" charset="0"/>
        <a:buChar char="–"/>
        <a:defRPr sz="9055" kern="1200">
          <a:solidFill>
            <a:schemeClr val="tx1"/>
          </a:solidFill>
          <a:latin typeface="+mn-lt"/>
          <a:ea typeface="+mn-ea"/>
          <a:cs typeface="+mn-cs"/>
        </a:defRPr>
      </a:lvl4pPr>
      <a:lvl5pPr marL="9357797" indent="-1039756" algn="l" defTabSz="4159020" rtl="0" eaLnBrk="1" latinLnBrk="0" hangingPunct="1">
        <a:spcBef>
          <a:spcPct val="20000"/>
        </a:spcBef>
        <a:buFont typeface="Arial" pitchFamily="34" charset="0"/>
        <a:buChar char="»"/>
        <a:defRPr sz="9055" kern="1200">
          <a:solidFill>
            <a:schemeClr val="tx1"/>
          </a:solidFill>
          <a:latin typeface="+mn-lt"/>
          <a:ea typeface="+mn-ea"/>
          <a:cs typeface="+mn-cs"/>
        </a:defRPr>
      </a:lvl5pPr>
      <a:lvl6pPr marL="11437308" indent="-1039756" algn="l" defTabSz="4159020" rtl="0" eaLnBrk="1" latinLnBrk="0" hangingPunct="1">
        <a:spcBef>
          <a:spcPct val="20000"/>
        </a:spcBef>
        <a:buFont typeface="Arial" pitchFamily="34" charset="0"/>
        <a:buChar char="•"/>
        <a:defRPr sz="9055" kern="1200">
          <a:solidFill>
            <a:schemeClr val="tx1"/>
          </a:solidFill>
          <a:latin typeface="+mn-lt"/>
          <a:ea typeface="+mn-ea"/>
          <a:cs typeface="+mn-cs"/>
        </a:defRPr>
      </a:lvl6pPr>
      <a:lvl7pPr marL="13516820" indent="-1039756" algn="l" defTabSz="4159020" rtl="0" eaLnBrk="1" latinLnBrk="0" hangingPunct="1">
        <a:spcBef>
          <a:spcPct val="20000"/>
        </a:spcBef>
        <a:buFont typeface="Arial" pitchFamily="34" charset="0"/>
        <a:buChar char="•"/>
        <a:defRPr sz="9055" kern="1200">
          <a:solidFill>
            <a:schemeClr val="tx1"/>
          </a:solidFill>
          <a:latin typeface="+mn-lt"/>
          <a:ea typeface="+mn-ea"/>
          <a:cs typeface="+mn-cs"/>
        </a:defRPr>
      </a:lvl7pPr>
      <a:lvl8pPr marL="15596330" indent="-1039756" algn="l" defTabSz="4159020" rtl="0" eaLnBrk="1" latinLnBrk="0" hangingPunct="1">
        <a:spcBef>
          <a:spcPct val="20000"/>
        </a:spcBef>
        <a:buFont typeface="Arial" pitchFamily="34" charset="0"/>
        <a:buChar char="•"/>
        <a:defRPr sz="9055" kern="1200">
          <a:solidFill>
            <a:schemeClr val="tx1"/>
          </a:solidFill>
          <a:latin typeface="+mn-lt"/>
          <a:ea typeface="+mn-ea"/>
          <a:cs typeface="+mn-cs"/>
        </a:defRPr>
      </a:lvl8pPr>
      <a:lvl9pPr marL="17675842" indent="-1039756" algn="l" defTabSz="4159020" rtl="0" eaLnBrk="1" latinLnBrk="0" hangingPunct="1">
        <a:spcBef>
          <a:spcPct val="20000"/>
        </a:spcBef>
        <a:buFont typeface="Arial" pitchFamily="34" charset="0"/>
        <a:buChar char="•"/>
        <a:defRPr sz="9055" kern="1200">
          <a:solidFill>
            <a:schemeClr val="tx1"/>
          </a:solidFill>
          <a:latin typeface="+mn-lt"/>
          <a:ea typeface="+mn-ea"/>
          <a:cs typeface="+mn-cs"/>
        </a:defRPr>
      </a:lvl9pPr>
    </p:bodyStyle>
    <p:otherStyle>
      <a:defPPr>
        <a:defRPr lang="en-US"/>
      </a:defPPr>
      <a:lvl1pPr marL="0" algn="l" defTabSz="4159020" rtl="0" eaLnBrk="1" latinLnBrk="0" hangingPunct="1">
        <a:defRPr sz="8159" kern="1200">
          <a:solidFill>
            <a:schemeClr val="tx1"/>
          </a:solidFill>
          <a:latin typeface="+mn-lt"/>
          <a:ea typeface="+mn-ea"/>
          <a:cs typeface="+mn-cs"/>
        </a:defRPr>
      </a:lvl1pPr>
      <a:lvl2pPr marL="2079510" algn="l" defTabSz="4159020" rtl="0" eaLnBrk="1" latinLnBrk="0" hangingPunct="1">
        <a:defRPr sz="8159" kern="1200">
          <a:solidFill>
            <a:schemeClr val="tx1"/>
          </a:solidFill>
          <a:latin typeface="+mn-lt"/>
          <a:ea typeface="+mn-ea"/>
          <a:cs typeface="+mn-cs"/>
        </a:defRPr>
      </a:lvl2pPr>
      <a:lvl3pPr marL="4159020" algn="l" defTabSz="4159020" rtl="0" eaLnBrk="1" latinLnBrk="0" hangingPunct="1">
        <a:defRPr sz="8159" kern="1200">
          <a:solidFill>
            <a:schemeClr val="tx1"/>
          </a:solidFill>
          <a:latin typeface="+mn-lt"/>
          <a:ea typeface="+mn-ea"/>
          <a:cs typeface="+mn-cs"/>
        </a:defRPr>
      </a:lvl3pPr>
      <a:lvl4pPr marL="6238533" algn="l" defTabSz="4159020" rtl="0" eaLnBrk="1" latinLnBrk="0" hangingPunct="1">
        <a:defRPr sz="8159" kern="1200">
          <a:solidFill>
            <a:schemeClr val="tx1"/>
          </a:solidFill>
          <a:latin typeface="+mn-lt"/>
          <a:ea typeface="+mn-ea"/>
          <a:cs typeface="+mn-cs"/>
        </a:defRPr>
      </a:lvl4pPr>
      <a:lvl5pPr marL="8318043" algn="l" defTabSz="4159020" rtl="0" eaLnBrk="1" latinLnBrk="0" hangingPunct="1">
        <a:defRPr sz="8159" kern="1200">
          <a:solidFill>
            <a:schemeClr val="tx1"/>
          </a:solidFill>
          <a:latin typeface="+mn-lt"/>
          <a:ea typeface="+mn-ea"/>
          <a:cs typeface="+mn-cs"/>
        </a:defRPr>
      </a:lvl5pPr>
      <a:lvl6pPr marL="10397553" algn="l" defTabSz="4159020" rtl="0" eaLnBrk="1" latinLnBrk="0" hangingPunct="1">
        <a:defRPr sz="8159" kern="1200">
          <a:solidFill>
            <a:schemeClr val="tx1"/>
          </a:solidFill>
          <a:latin typeface="+mn-lt"/>
          <a:ea typeface="+mn-ea"/>
          <a:cs typeface="+mn-cs"/>
        </a:defRPr>
      </a:lvl6pPr>
      <a:lvl7pPr marL="12477063" algn="l" defTabSz="4159020" rtl="0" eaLnBrk="1" latinLnBrk="0" hangingPunct="1">
        <a:defRPr sz="8159" kern="1200">
          <a:solidFill>
            <a:schemeClr val="tx1"/>
          </a:solidFill>
          <a:latin typeface="+mn-lt"/>
          <a:ea typeface="+mn-ea"/>
          <a:cs typeface="+mn-cs"/>
        </a:defRPr>
      </a:lvl7pPr>
      <a:lvl8pPr marL="14556575" algn="l" defTabSz="4159020" rtl="0" eaLnBrk="1" latinLnBrk="0" hangingPunct="1">
        <a:defRPr sz="8159" kern="1200">
          <a:solidFill>
            <a:schemeClr val="tx1"/>
          </a:solidFill>
          <a:latin typeface="+mn-lt"/>
          <a:ea typeface="+mn-ea"/>
          <a:cs typeface="+mn-cs"/>
        </a:defRPr>
      </a:lvl8pPr>
      <a:lvl9pPr marL="16636086" algn="l" defTabSz="4159020" rtl="0" eaLnBrk="1" latinLnBrk="0" hangingPunct="1">
        <a:defRPr sz="815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919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4633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image" Target="../media/image1.emf"/><Relationship Id="rId7" Type="http://schemas.openxmlformats.org/officeDocument/2006/relationships/image" Target="../media/image4.gif"/><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notesSlide" Target="../notesSlides/notesSlide1.xml"/><Relationship Id="rId16" Type="http://schemas.openxmlformats.org/officeDocument/2006/relationships/image" Target="../media/image13.emf"/><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8.emf"/><Relationship Id="rId5" Type="http://schemas.openxmlformats.org/officeDocument/2006/relationships/image" Target="../media/image2.emf"/><Relationship Id="rId15" Type="http://schemas.openxmlformats.org/officeDocument/2006/relationships/image" Target="../media/image12.emf"/><Relationship Id="rId10" Type="http://schemas.openxmlformats.org/officeDocument/2006/relationships/image" Target="../media/image7.emf"/><Relationship Id="rId19" Type="http://schemas.openxmlformats.org/officeDocument/2006/relationships/image" Target="../media/image16.emf"/><Relationship Id="rId4" Type="http://schemas.openxmlformats.org/officeDocument/2006/relationships/hyperlink" Target="mailto:lalit.wanchoo@nasa.gov" TargetMode="External"/><Relationship Id="rId9" Type="http://schemas.openxmlformats.org/officeDocument/2006/relationships/image" Target="../media/image6.emf"/><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DF7B717A-F8F5-5E67-683E-2C23CBECAFC8}"/>
              </a:ext>
            </a:extLst>
          </p:cNvPr>
          <p:cNvPicPr>
            <a:picLocks noChangeAspect="1"/>
          </p:cNvPicPr>
          <p:nvPr/>
        </p:nvPicPr>
        <p:blipFill rotWithShape="1">
          <a:blip r:embed="rId3"/>
          <a:srcRect b="14766"/>
          <a:stretch/>
        </p:blipFill>
        <p:spPr>
          <a:xfrm>
            <a:off x="36055300" y="20878566"/>
            <a:ext cx="9616706" cy="5943834"/>
          </a:xfrm>
          <a:prstGeom prst="rect">
            <a:avLst/>
          </a:prstGeom>
          <a:ln w="25400">
            <a:solidFill>
              <a:schemeClr val="tx1"/>
            </a:solidFill>
          </a:ln>
        </p:spPr>
      </p:pic>
      <p:sp>
        <p:nvSpPr>
          <p:cNvPr id="5" name="Text Box 726"/>
          <p:cNvSpPr txBox="1">
            <a:spLocks noChangeArrowheads="1"/>
          </p:cNvSpPr>
          <p:nvPr/>
        </p:nvSpPr>
        <p:spPr bwMode="auto">
          <a:xfrm>
            <a:off x="11386585" y="484627"/>
            <a:ext cx="24336186" cy="1890024"/>
          </a:xfrm>
          <a:prstGeom prst="rect">
            <a:avLst/>
          </a:prstGeom>
          <a:noFill/>
          <a:ln w="9525" algn="in">
            <a:noFill/>
            <a:miter lim="800000"/>
            <a:headEnd/>
            <a:tailEnd/>
          </a:ln>
          <a:effectLst/>
        </p:spPr>
        <p:txBody>
          <a:bodyPr vert="horz" wrap="square" lIns="36394" tIns="36394" rIns="36394" bIns="36394" numCol="1" anchor="t" anchorCtr="0" compatLnSpc="1">
            <a:prstTxWarp prst="textNoShape">
              <a:avLst/>
            </a:prstTxWarp>
          </a:bodyPr>
          <a:lstStyle/>
          <a:p>
            <a:pPr algn="ctr" defTabSz="909791" eaLnBrk="0" fontAlgn="base" hangingPunct="0">
              <a:spcBef>
                <a:spcPct val="0"/>
              </a:spcBef>
              <a:spcAft>
                <a:spcPts val="1393"/>
              </a:spcAft>
            </a:pPr>
            <a:r>
              <a:rPr lang="en-US" sz="7164" b="1" dirty="0">
                <a:solidFill>
                  <a:schemeClr val="accent5"/>
                </a:solidFill>
                <a:latin typeface="Times New Roman" panose="02020603050405020304" pitchFamily="18" charset="0"/>
                <a:ea typeface="ＭＳ Ｐゴシック" pitchFamily="1" charset="-128"/>
                <a:cs typeface="Times New Roman" panose="02020603050405020304" pitchFamily="18" charset="0"/>
              </a:rPr>
              <a:t>Quantitative Metrics from 20 Years of Aqua Data Usage</a:t>
            </a:r>
            <a:endParaRPr lang="en-US" sz="1194" b="1" dirty="0">
              <a:solidFill>
                <a:schemeClr val="accent5"/>
              </a:solidFill>
              <a:latin typeface="Times New Roman" panose="02020603050405020304" pitchFamily="18" charset="0"/>
              <a:ea typeface="ＭＳ Ｐゴシック" pitchFamily="1" charset="-128"/>
              <a:cs typeface="Times New Roman" panose="02020603050405020304" pitchFamily="18" charset="0"/>
            </a:endParaRPr>
          </a:p>
        </p:txBody>
      </p:sp>
      <p:sp>
        <p:nvSpPr>
          <p:cNvPr id="6" name="Text Box 727"/>
          <p:cNvSpPr txBox="1">
            <a:spLocks noChangeArrowheads="1"/>
          </p:cNvSpPr>
          <p:nvPr/>
        </p:nvSpPr>
        <p:spPr bwMode="auto">
          <a:xfrm>
            <a:off x="8323364" y="1680434"/>
            <a:ext cx="31961033" cy="1380157"/>
          </a:xfrm>
          <a:prstGeom prst="rect">
            <a:avLst/>
          </a:prstGeom>
          <a:noFill/>
          <a:ln w="9525" algn="in">
            <a:noFill/>
            <a:miter lim="800000"/>
            <a:headEnd/>
            <a:tailEnd/>
          </a:ln>
          <a:effectLst/>
        </p:spPr>
        <p:txBody>
          <a:bodyPr vert="horz" wrap="square" lIns="36394" tIns="36394" rIns="36394" bIns="36394" numCol="1" anchor="t" anchorCtr="0" compatLnSpc="1">
            <a:prstTxWarp prst="textNoShape">
              <a:avLst/>
            </a:prstTxWarp>
            <a:spAutoFit/>
          </a:bodyPr>
          <a:lstStyle/>
          <a:p>
            <a:pPr algn="ctr" defTabSz="909791" eaLnBrk="0" fontAlgn="base" hangingPunct="0">
              <a:spcBef>
                <a:spcPts val="348"/>
              </a:spcBef>
              <a:spcAft>
                <a:spcPct val="0"/>
              </a:spcAft>
            </a:pPr>
            <a:r>
              <a:rPr lang="en-US" sz="3483" dirty="0">
                <a:solidFill>
                  <a:srgbClr val="000000"/>
                </a:solidFill>
                <a:latin typeface="Times New Roman" panose="02020603050405020304" pitchFamily="18" charset="0"/>
                <a:ea typeface="ＭＳ Ｐゴシック" pitchFamily="1" charset="-128"/>
                <a:cs typeface="Times New Roman" panose="02020603050405020304" pitchFamily="18" charset="0"/>
              </a:rPr>
              <a:t>Lalit Wanchoo</a:t>
            </a:r>
            <a:r>
              <a:rPr lang="en-US" sz="3483" baseline="30000" dirty="0">
                <a:solidFill>
                  <a:srgbClr val="000000"/>
                </a:solidFill>
                <a:latin typeface="Times New Roman" panose="02020603050405020304" pitchFamily="18" charset="0"/>
                <a:ea typeface="ＭＳ Ｐゴシック" pitchFamily="1" charset="-128"/>
                <a:cs typeface="Times New Roman" panose="02020603050405020304" pitchFamily="18" charset="0"/>
              </a:rPr>
              <a:t>1,2</a:t>
            </a:r>
            <a:r>
              <a:rPr lang="en-US" sz="3483" dirty="0">
                <a:solidFill>
                  <a:srgbClr val="000000"/>
                </a:solidFill>
                <a:latin typeface="Times New Roman" panose="02020603050405020304" pitchFamily="18" charset="0"/>
                <a:ea typeface="ＭＳ Ｐゴシック" pitchFamily="1" charset="-128"/>
                <a:cs typeface="Times New Roman" panose="02020603050405020304" pitchFamily="18" charset="0"/>
              </a:rPr>
              <a:t> (</a:t>
            </a:r>
            <a:r>
              <a:rPr lang="en-US" sz="3483" dirty="0">
                <a:solidFill>
                  <a:srgbClr val="000000"/>
                </a:solidFill>
                <a:latin typeface="Times New Roman" panose="02020603050405020304" pitchFamily="18" charset="0"/>
                <a:ea typeface="ＭＳ Ｐゴシック" pitchFamily="1" charset="-128"/>
                <a:cs typeface="Times New Roman" panose="02020603050405020304" pitchFamily="18" charset="0"/>
                <a:hlinkClick r:id="rId4"/>
              </a:rPr>
              <a:t>lalit.wanchoo@nasa.gov</a:t>
            </a:r>
            <a:r>
              <a:rPr lang="en-US" sz="3483" dirty="0">
                <a:solidFill>
                  <a:srgbClr val="000000"/>
                </a:solidFill>
                <a:latin typeface="Times New Roman" panose="02020603050405020304" pitchFamily="18" charset="0"/>
                <a:ea typeface="ＭＳ Ｐゴシック" pitchFamily="1" charset="-128"/>
                <a:cs typeface="Times New Roman" panose="02020603050405020304" pitchFamily="18" charset="0"/>
              </a:rPr>
              <a:t>), Dany Turcios</a:t>
            </a:r>
            <a:r>
              <a:rPr lang="en-US" sz="3483" baseline="30000" dirty="0">
                <a:solidFill>
                  <a:srgbClr val="000000"/>
                </a:solidFill>
                <a:latin typeface="Times New Roman" panose="02020603050405020304" pitchFamily="18" charset="0"/>
                <a:ea typeface="ＭＳ Ｐゴシック" pitchFamily="1" charset="-128"/>
                <a:cs typeface="Times New Roman" panose="02020603050405020304" pitchFamily="18" charset="0"/>
              </a:rPr>
              <a:t>1,2</a:t>
            </a:r>
            <a:r>
              <a:rPr lang="en-US" sz="3483" dirty="0">
                <a:solidFill>
                  <a:srgbClr val="000000"/>
                </a:solidFill>
                <a:latin typeface="Times New Roman" panose="02020603050405020304" pitchFamily="18" charset="0"/>
                <a:ea typeface="ＭＳ Ｐゴシック" pitchFamily="1" charset="-128"/>
                <a:cs typeface="Times New Roman" panose="02020603050405020304" pitchFamily="18" charset="0"/>
              </a:rPr>
              <a:t> (</a:t>
            </a:r>
            <a:r>
              <a:rPr lang="en-US" sz="3483" dirty="0" err="1">
                <a:solidFill>
                  <a:srgbClr val="000000"/>
                </a:solidFill>
                <a:latin typeface="Times New Roman" panose="02020603050405020304" pitchFamily="18" charset="0"/>
                <a:ea typeface="ＭＳ Ｐゴシック" pitchFamily="1" charset="-128"/>
                <a:cs typeface="Times New Roman" panose="02020603050405020304" pitchFamily="18" charset="0"/>
              </a:rPr>
              <a:t>dany.x.turcios@nasa.gov</a:t>
            </a:r>
            <a:r>
              <a:rPr lang="en-US" sz="3483" dirty="0">
                <a:solidFill>
                  <a:srgbClr val="000000"/>
                </a:solidFill>
                <a:latin typeface="Times New Roman" panose="02020603050405020304" pitchFamily="18" charset="0"/>
                <a:ea typeface="ＭＳ Ｐゴシック" pitchFamily="1" charset="-128"/>
                <a:cs typeface="Times New Roman" panose="02020603050405020304" pitchFamily="18" charset="0"/>
              </a:rPr>
              <a:t>), Jeanne Behnke</a:t>
            </a:r>
            <a:r>
              <a:rPr lang="en-US" sz="3483" baseline="30000" dirty="0">
                <a:solidFill>
                  <a:srgbClr val="000000"/>
                </a:solidFill>
                <a:latin typeface="Times New Roman" panose="02020603050405020304" pitchFamily="18" charset="0"/>
                <a:ea typeface="ＭＳ Ｐゴシック" pitchFamily="1" charset="-128"/>
                <a:cs typeface="Times New Roman" panose="02020603050405020304" pitchFamily="18" charset="0"/>
              </a:rPr>
              <a:t>2</a:t>
            </a:r>
            <a:r>
              <a:rPr lang="en-US" sz="3483" dirty="0">
                <a:solidFill>
                  <a:srgbClr val="000000"/>
                </a:solidFill>
                <a:latin typeface="Times New Roman" panose="02020603050405020304" pitchFamily="18" charset="0"/>
                <a:ea typeface="ＭＳ Ｐゴシック" pitchFamily="1" charset="-128"/>
                <a:cs typeface="Times New Roman" panose="02020603050405020304" pitchFamily="18" charset="0"/>
              </a:rPr>
              <a:t> (</a:t>
            </a:r>
            <a:r>
              <a:rPr lang="en-US" sz="3483" dirty="0" err="1">
                <a:solidFill>
                  <a:srgbClr val="000000"/>
                </a:solidFill>
                <a:latin typeface="Times New Roman" panose="02020603050405020304" pitchFamily="18" charset="0"/>
                <a:ea typeface="ＭＳ Ｐゴシック" pitchFamily="1" charset="-128"/>
                <a:cs typeface="Times New Roman" panose="02020603050405020304" pitchFamily="18" charset="0"/>
              </a:rPr>
              <a:t>jeanne.behnke@nasa.gov</a:t>
            </a:r>
            <a:r>
              <a:rPr lang="en-US" sz="3483" dirty="0">
                <a:solidFill>
                  <a:srgbClr val="000000"/>
                </a:solidFill>
                <a:latin typeface="Times New Roman" panose="02020603050405020304" pitchFamily="18" charset="0"/>
                <a:ea typeface="ＭＳ Ｐゴシック" pitchFamily="1" charset="-128"/>
                <a:cs typeface="Times New Roman" panose="02020603050405020304" pitchFamily="18" charset="0"/>
              </a:rPr>
              <a:t>)</a:t>
            </a:r>
          </a:p>
          <a:p>
            <a:pPr algn="ctr" defTabSz="909791" eaLnBrk="0" fontAlgn="base" hangingPunct="0">
              <a:spcBef>
                <a:spcPts val="348"/>
              </a:spcBef>
              <a:spcAft>
                <a:spcPct val="0"/>
              </a:spcAft>
            </a:pPr>
            <a:r>
              <a:rPr lang="en-US" sz="3483" baseline="30000" dirty="0">
                <a:solidFill>
                  <a:srgbClr val="000000"/>
                </a:solidFill>
                <a:latin typeface="Times New Roman" panose="02020603050405020304" pitchFamily="18" charset="0"/>
                <a:ea typeface="ＭＳ Ｐゴシック" pitchFamily="1" charset="-128"/>
                <a:cs typeface="Times New Roman" panose="02020603050405020304" pitchFamily="18" charset="0"/>
              </a:rPr>
              <a:t>1</a:t>
            </a:r>
            <a:r>
              <a:rPr lang="en-US" sz="3483" dirty="0">
                <a:solidFill>
                  <a:srgbClr val="000000"/>
                </a:solidFill>
                <a:latin typeface="Times New Roman" panose="02020603050405020304" pitchFamily="18" charset="0"/>
                <a:ea typeface="ＭＳ Ｐゴシック" pitchFamily="1" charset="-128"/>
                <a:cs typeface="Times New Roman" panose="02020603050405020304" pitchFamily="18" charset="0"/>
              </a:rPr>
              <a:t> ADNET Systems, Inc., 7515 Mission Drive, Suite A100, Lanham, MD 20706, </a:t>
            </a:r>
            <a:r>
              <a:rPr lang="en-US" sz="3483" baseline="30000" dirty="0">
                <a:solidFill>
                  <a:srgbClr val="000000"/>
                </a:solidFill>
                <a:latin typeface="Times New Roman" panose="02020603050405020304" pitchFamily="18" charset="0"/>
                <a:ea typeface="ＭＳ Ｐゴシック" pitchFamily="1" charset="-128"/>
                <a:cs typeface="Times New Roman" panose="02020603050405020304" pitchFamily="18" charset="0"/>
              </a:rPr>
              <a:t>2</a:t>
            </a:r>
            <a:r>
              <a:rPr lang="en-US" sz="3483" dirty="0">
                <a:solidFill>
                  <a:srgbClr val="000000"/>
                </a:solidFill>
                <a:latin typeface="Times New Roman" panose="02020603050405020304" pitchFamily="18" charset="0"/>
                <a:ea typeface="ＭＳ Ｐゴシック" pitchFamily="1" charset="-128"/>
                <a:cs typeface="Times New Roman" panose="02020603050405020304" pitchFamily="18" charset="0"/>
              </a:rPr>
              <a:t> NASA GSFC, Code 423, Greenbelt, MD 20771</a:t>
            </a:r>
          </a:p>
          <a:p>
            <a:pPr defTabSz="909791" eaLnBrk="0" fontAlgn="base" hangingPunct="0">
              <a:spcBef>
                <a:spcPct val="0"/>
              </a:spcBef>
              <a:spcAft>
                <a:spcPct val="0"/>
              </a:spcAft>
            </a:pPr>
            <a:endParaRPr lang="en-US" sz="1194" dirty="0">
              <a:latin typeface="Times New Roman" panose="02020603050405020304" pitchFamily="18" charset="0"/>
              <a:ea typeface="ＭＳ Ｐゴシック" pitchFamily="1" charset="-128"/>
              <a:cs typeface="Times New Roman" panose="02020603050405020304" pitchFamily="18" charset="0"/>
            </a:endParaRPr>
          </a:p>
        </p:txBody>
      </p:sp>
      <p:sp>
        <p:nvSpPr>
          <p:cNvPr id="8" name="Text Box 729"/>
          <p:cNvSpPr txBox="1">
            <a:spLocks noChangeArrowheads="1"/>
          </p:cNvSpPr>
          <p:nvPr/>
        </p:nvSpPr>
        <p:spPr bwMode="auto">
          <a:xfrm>
            <a:off x="1459321" y="10688537"/>
            <a:ext cx="6343861" cy="4054782"/>
          </a:xfrm>
          <a:prstGeom prst="rect">
            <a:avLst/>
          </a:prstGeom>
          <a:noFill/>
          <a:ln w="9525" algn="in">
            <a:noFill/>
            <a:miter lim="800000"/>
            <a:headEnd/>
            <a:tailEnd/>
          </a:ln>
          <a:effectLst/>
        </p:spPr>
        <p:txBody>
          <a:bodyPr vert="horz" wrap="square" lIns="36394" tIns="36394" rIns="36394" bIns="36394" numCol="1" anchor="t" anchorCtr="0" compatLnSpc="1">
            <a:prstTxWarp prst="textNoShape">
              <a:avLst/>
            </a:prstTxWarp>
            <a:spAutoFit/>
          </a:bodyPr>
          <a:lstStyle/>
          <a:p>
            <a:pPr algn="just" defTabSz="909791" eaLnBrk="0" fontAlgn="base" hangingPunct="0">
              <a:spcBef>
                <a:spcPct val="0"/>
              </a:spcBef>
              <a:spcAft>
                <a:spcPct val="0"/>
              </a:spcAft>
            </a:pPr>
            <a:r>
              <a:rPr lang="en-US" sz="3582" b="1" dirty="0">
                <a:solidFill>
                  <a:srgbClr val="0000FF"/>
                </a:solidFill>
                <a:latin typeface="Times New Roman" panose="02020603050405020304" pitchFamily="18" charset="0"/>
                <a:ea typeface="ＭＳ Ｐゴシック" pitchFamily="1" charset="-128"/>
                <a:cs typeface="Times New Roman" panose="02020603050405020304" pitchFamily="18" charset="0"/>
              </a:rPr>
              <a:t>Purpose</a:t>
            </a:r>
          </a:p>
          <a:p>
            <a:pPr algn="just" defTabSz="909791" eaLnBrk="0" fontAlgn="base" hangingPunct="0">
              <a:spcBef>
                <a:spcPct val="0"/>
              </a:spcBef>
              <a:spcAft>
                <a:spcPct val="0"/>
              </a:spcAft>
            </a:pPr>
            <a:endParaRPr lang="en-US" sz="1592" dirty="0">
              <a:solidFill>
                <a:srgbClr val="000000"/>
              </a:solidFill>
              <a:latin typeface="Times New Roman" panose="02020603050405020304" pitchFamily="18" charset="0"/>
              <a:ea typeface="ＭＳ Ｐゴシック" pitchFamily="1" charset="-128"/>
              <a:cs typeface="Times New Roman" panose="02020603050405020304" pitchFamily="18" charset="0"/>
            </a:endParaRPr>
          </a:p>
          <a:p>
            <a:pPr algn="just" defTabSz="909791" eaLnBrk="0" fontAlgn="base" hangingPunct="0">
              <a:spcBef>
                <a:spcPct val="0"/>
              </a:spcBef>
              <a:spcAft>
                <a:spcPct val="0"/>
              </a:spcAft>
            </a:pPr>
            <a:r>
              <a:rPr lang="en-US" sz="1592" dirty="0">
                <a:solidFill>
                  <a:srgbClr val="000000"/>
                </a:solidFill>
                <a:latin typeface="Times New Roman" panose="02020603050405020304" pitchFamily="18" charset="0"/>
                <a:ea typeface="ＭＳ Ｐゴシック" pitchFamily="1" charset="-128"/>
                <a:cs typeface="Times New Roman" panose="02020603050405020304" pitchFamily="18" charset="0"/>
              </a:rPr>
              <a:t>By categorizing the Aqua data products and their distribution, we can get a quantitative assessment of Aqua data usage. NASA’s ESDIS Project has collected archive, distribution, and user information from EOSDIS data users since May 2002 when public distribution began right after on-orbit commissioning. These metrics are available through the ESDIS Metrics System (EMS). EMS information is stored in a relational database from which quantitative metrics of Aqua data were retrieved and analyzed for this study.</a:t>
            </a:r>
          </a:p>
          <a:p>
            <a:pPr algn="just" defTabSz="909791" eaLnBrk="0" fontAlgn="base" hangingPunct="0">
              <a:spcBef>
                <a:spcPct val="0"/>
              </a:spcBef>
              <a:spcAft>
                <a:spcPct val="0"/>
              </a:spcAft>
            </a:pPr>
            <a:endParaRPr lang="en-US" sz="1592" dirty="0">
              <a:solidFill>
                <a:srgbClr val="000000"/>
              </a:solidFill>
              <a:latin typeface="Times New Roman" panose="02020603050405020304" pitchFamily="18" charset="0"/>
              <a:ea typeface="ＭＳ Ｐゴシック" pitchFamily="1" charset="-128"/>
              <a:cs typeface="Times New Roman" panose="02020603050405020304" pitchFamily="18" charset="0"/>
            </a:endParaRPr>
          </a:p>
          <a:p>
            <a:pPr algn="just" defTabSz="909791" eaLnBrk="0" fontAlgn="base" hangingPunct="0">
              <a:spcBef>
                <a:spcPct val="0"/>
              </a:spcBef>
              <a:spcAft>
                <a:spcPct val="0"/>
              </a:spcAft>
            </a:pPr>
            <a:r>
              <a:rPr lang="en-US" sz="1592" dirty="0">
                <a:solidFill>
                  <a:srgbClr val="000000"/>
                </a:solidFill>
                <a:latin typeface="Times New Roman" panose="02020603050405020304" pitchFamily="18" charset="0"/>
                <a:ea typeface="ＭＳ Ｐゴシック" pitchFamily="1" charset="-128"/>
                <a:cs typeface="Times New Roman" panose="02020603050405020304" pitchFamily="18" charset="0"/>
              </a:rPr>
              <a:t>The purposes of this study are to: 1) perform a comprehensive investigation of the 20-year trend in the archive and distribution of Aqua data products; 2) identify and characterize data product usage over the last 20 years; and 3) identify and characterize the global user community for these data. </a:t>
            </a:r>
          </a:p>
        </p:txBody>
      </p:sp>
      <p:sp>
        <p:nvSpPr>
          <p:cNvPr id="7" name="Text Box 728"/>
          <p:cNvSpPr txBox="1">
            <a:spLocks noChangeArrowheads="1"/>
          </p:cNvSpPr>
          <p:nvPr/>
        </p:nvSpPr>
        <p:spPr bwMode="auto">
          <a:xfrm>
            <a:off x="1187424" y="3581351"/>
            <a:ext cx="15424176" cy="2584764"/>
          </a:xfrm>
          <a:prstGeom prst="rect">
            <a:avLst/>
          </a:prstGeom>
          <a:noFill/>
          <a:ln w="9525" algn="in">
            <a:noFill/>
            <a:miter lim="800000"/>
            <a:headEnd/>
            <a:tailEnd/>
          </a:ln>
          <a:effectLst/>
        </p:spPr>
        <p:txBody>
          <a:bodyPr vert="horz" wrap="square" lIns="36394" tIns="36394" rIns="36394" bIns="36394" numCol="1" anchor="t" anchorCtr="0" compatLnSpc="1">
            <a:prstTxWarp prst="textNoShape">
              <a:avLst/>
            </a:prstTxWarp>
            <a:spAutoFit/>
          </a:bodyPr>
          <a:lstStyle/>
          <a:p>
            <a:pPr algn="just" defTabSz="909791" eaLnBrk="0" fontAlgn="base" hangingPunct="0">
              <a:spcBef>
                <a:spcPct val="0"/>
              </a:spcBef>
              <a:spcAft>
                <a:spcPct val="0"/>
              </a:spcAft>
            </a:pPr>
            <a:r>
              <a:rPr lang="en-US" sz="3582" b="1" dirty="0">
                <a:solidFill>
                  <a:srgbClr val="0000FF"/>
                </a:solidFill>
                <a:latin typeface="Times New Roman" panose="02020603050405020304" pitchFamily="18" charset="0"/>
                <a:ea typeface="ＭＳ Ｐゴシック" pitchFamily="1" charset="-128"/>
                <a:cs typeface="Times New Roman" panose="02020603050405020304" pitchFamily="18" charset="0"/>
              </a:rPr>
              <a:t>Introduction</a:t>
            </a:r>
          </a:p>
          <a:p>
            <a:pPr algn="just" defTabSz="909791" eaLnBrk="0" fontAlgn="base" hangingPunct="0">
              <a:spcBef>
                <a:spcPct val="0"/>
              </a:spcBef>
              <a:spcAft>
                <a:spcPct val="0"/>
              </a:spcAft>
            </a:pPr>
            <a:endParaRPr lang="en-US" sz="1592" dirty="0">
              <a:latin typeface="Times New Roman" panose="02020603050405020304" pitchFamily="18" charset="0"/>
              <a:cs typeface="Times New Roman" panose="02020603050405020304" pitchFamily="18" charset="0"/>
            </a:endParaRPr>
          </a:p>
          <a:p>
            <a:pPr algn="just" defTabSz="909791" eaLnBrk="0" fontAlgn="base" hangingPunct="0">
              <a:spcBef>
                <a:spcPct val="0"/>
              </a:spcBef>
              <a:spcAft>
                <a:spcPct val="0"/>
              </a:spcAft>
            </a:pPr>
            <a:r>
              <a:rPr lang="en-US" sz="1592" dirty="0">
                <a:latin typeface="Times New Roman" panose="02020603050405020304" pitchFamily="18" charset="0"/>
                <a:cs typeface="Times New Roman" panose="02020603050405020304" pitchFamily="18" charset="0"/>
              </a:rPr>
              <a:t>NASA’s Aqua one of the flagship satellite carries six Earth-observing instruments (Table 1) that have collected data for over 20 years. NASA’s Earth Science Data and Information System (ESDIS) Project makes these data, along with derived products, available to worldwide data users. Since the launch of Aqua on May 4, 2002, more than 10,000 data products have been archived and distributed by NASA-funded Distributed Active Archive Centers (DAACs) that are part of NASA’s Earth Observing System Data and Information System (EOSDIS). Raw data (level 0) is processed at full instrument resolution to other higher levels products to provide more useful parameters and data formats.  A description of product levels is given in Table 2  and Table 3 lists the NASA’s EOSDIS DAACs that are responsible for archiving and distributing of EOS Aqua mission data. At the end of the 2019 Fiscal Year, about 3,000 Aqua data products constituted almost 20% of the entire EOSDIS data archive volume (6 PB out of approximately 34 PB of total EOSDIS archive), and 6 PB of Aqua data were distributed to over half-a-million public users worldwide. </a:t>
            </a:r>
          </a:p>
        </p:txBody>
      </p:sp>
      <p:sp>
        <p:nvSpPr>
          <p:cNvPr id="71" name="Text Box 729">
            <a:extLst>
              <a:ext uri="{FF2B5EF4-FFF2-40B4-BE49-F238E27FC236}">
                <a16:creationId xmlns:a16="http://schemas.microsoft.com/office/drawing/2014/main" id="{A7F6A00D-B50D-AB49-9977-2B2A84CD9126}"/>
              </a:ext>
            </a:extLst>
          </p:cNvPr>
          <p:cNvSpPr txBox="1">
            <a:spLocks noChangeArrowheads="1"/>
          </p:cNvSpPr>
          <p:nvPr/>
        </p:nvSpPr>
        <p:spPr bwMode="auto">
          <a:xfrm>
            <a:off x="1494978" y="16505753"/>
            <a:ext cx="16076222" cy="2339760"/>
          </a:xfrm>
          <a:prstGeom prst="rect">
            <a:avLst/>
          </a:prstGeom>
          <a:noFill/>
          <a:ln w="9525" algn="in">
            <a:noFill/>
            <a:miter lim="800000"/>
            <a:headEnd/>
            <a:tailEnd/>
          </a:ln>
          <a:effectLst/>
        </p:spPr>
        <p:txBody>
          <a:bodyPr vert="horz" wrap="square" lIns="36394" tIns="36394" rIns="36394" bIns="36394" numCol="1" anchor="t" anchorCtr="0" compatLnSpc="1">
            <a:prstTxWarp prst="textNoShape">
              <a:avLst/>
            </a:prstTxWarp>
            <a:spAutoFit/>
          </a:bodyPr>
          <a:lstStyle/>
          <a:p>
            <a:pPr algn="just" defTabSz="909791" eaLnBrk="0" fontAlgn="base" hangingPunct="0">
              <a:spcBef>
                <a:spcPct val="0"/>
              </a:spcBef>
              <a:spcAft>
                <a:spcPct val="0"/>
              </a:spcAft>
            </a:pPr>
            <a:r>
              <a:rPr lang="en-US" sz="3582" b="1" dirty="0">
                <a:solidFill>
                  <a:srgbClr val="0000FF"/>
                </a:solidFill>
                <a:latin typeface="Times New Roman" panose="02020603050405020304" pitchFamily="18" charset="0"/>
                <a:ea typeface="ＭＳ Ｐゴシック" pitchFamily="1" charset="-128"/>
                <a:cs typeface="Times New Roman" panose="02020603050405020304" pitchFamily="18" charset="0"/>
              </a:rPr>
              <a:t>Archive Aqua Data</a:t>
            </a:r>
          </a:p>
          <a:p>
            <a:pPr algn="just" defTabSz="909791" eaLnBrk="0" fontAlgn="base" hangingPunct="0">
              <a:spcBef>
                <a:spcPct val="0"/>
              </a:spcBef>
              <a:spcAft>
                <a:spcPct val="0"/>
              </a:spcAft>
            </a:pPr>
            <a:endParaRPr lang="en-US" sz="1592" dirty="0">
              <a:solidFill>
                <a:srgbClr val="0000FF"/>
              </a:solidFill>
              <a:latin typeface="Times New Roman" panose="02020603050405020304" pitchFamily="18" charset="0"/>
              <a:ea typeface="ＭＳ Ｐゴシック" pitchFamily="1" charset="-128"/>
              <a:cs typeface="Times New Roman" panose="02020603050405020304" pitchFamily="18" charset="0"/>
            </a:endParaRPr>
          </a:p>
          <a:p>
            <a:pPr algn="just" defTabSz="909791" eaLnBrk="0" fontAlgn="base" hangingPunct="0">
              <a:spcBef>
                <a:spcPct val="0"/>
              </a:spcBef>
              <a:spcAft>
                <a:spcPct val="0"/>
              </a:spcAft>
            </a:pPr>
            <a:r>
              <a:rPr lang="en-US" sz="1592" dirty="0">
                <a:latin typeface="Times New Roman" panose="02020603050405020304" pitchFamily="18" charset="0"/>
                <a:ea typeface="ＭＳ Ｐゴシック" pitchFamily="1" charset="-128"/>
                <a:cs typeface="Times New Roman" panose="02020603050405020304" pitchFamily="18" charset="0"/>
              </a:rPr>
              <a:t>NASA DAACs store data products that they produce or that they receive and facilitate the distribution of these data products to end users. This means that the total EOSDIS data archive volume is distributed over multiple DAACs. On a daily basis, EOSDIS DAACs process an average of more than 100 Gigabytes (GB) of Level 0 Aqua data from all five instruments to produce more than 1,500 GBs of Level 1 through Level 4 data products. The 20 years of the Aqua mission have seen the addition of new products and multiple reprocessing of all Aqua data, which further increases the Aqua data archived by the DAACs. Figures 1 and 2 show how the DAACs have been achieving Aqua data over 20 years, with most of these data being Level 1 and Level 2 data from the AIRS/AMSU-A/HSB and MODIS instruments. Over 98% of all Aqua data is archived at five DAACs: 1) ASDC (CERES), 2) GESDISC (AIRS/AMSU-A/HSB), 3) LP DAAC (MODIS), 4) LAADS DAAC (MODIS), and 5) OB.DAAC (MODIS). Aqua data are archived and made available to users through various distribution services at their respective DAAC.</a:t>
            </a:r>
            <a:endParaRPr lang="en-US" sz="1592" dirty="0">
              <a:solidFill>
                <a:srgbClr val="000000"/>
              </a:solidFill>
              <a:latin typeface="Times New Roman" panose="02020603050405020304" pitchFamily="18" charset="0"/>
              <a:ea typeface="ＭＳ Ｐゴシック" pitchFamily="1" charset="-128"/>
              <a:cs typeface="Times New Roman" panose="02020603050405020304" pitchFamily="18" charset="0"/>
            </a:endParaRPr>
          </a:p>
        </p:txBody>
      </p:sp>
      <p:pic>
        <p:nvPicPr>
          <p:cNvPr id="3" name="Picture 2">
            <a:extLst>
              <a:ext uri="{FF2B5EF4-FFF2-40B4-BE49-F238E27FC236}">
                <a16:creationId xmlns:a16="http://schemas.microsoft.com/office/drawing/2014/main" id="{BCB9A755-78E2-6A42-BA3E-C3901B322736}"/>
              </a:ext>
            </a:extLst>
          </p:cNvPr>
          <p:cNvPicPr>
            <a:picLocks noChangeAspect="1"/>
          </p:cNvPicPr>
          <p:nvPr/>
        </p:nvPicPr>
        <p:blipFill>
          <a:blip r:embed="rId5"/>
          <a:stretch>
            <a:fillRect/>
          </a:stretch>
        </p:blipFill>
        <p:spPr>
          <a:xfrm>
            <a:off x="10016710" y="6720881"/>
            <a:ext cx="6929964" cy="4963852"/>
          </a:xfrm>
          <a:prstGeom prst="rect">
            <a:avLst/>
          </a:prstGeom>
          <a:ln w="3175">
            <a:solidFill>
              <a:schemeClr val="tx1"/>
            </a:solidFill>
          </a:ln>
        </p:spPr>
      </p:pic>
      <p:sp>
        <p:nvSpPr>
          <p:cNvPr id="14" name="Rectangle 13">
            <a:extLst>
              <a:ext uri="{FF2B5EF4-FFF2-40B4-BE49-F238E27FC236}">
                <a16:creationId xmlns:a16="http://schemas.microsoft.com/office/drawing/2014/main" id="{B13F7255-B9D0-C545-8515-0981D1C61BAE}"/>
              </a:ext>
            </a:extLst>
          </p:cNvPr>
          <p:cNvSpPr/>
          <p:nvPr/>
        </p:nvSpPr>
        <p:spPr>
          <a:xfrm>
            <a:off x="9620049" y="12556683"/>
            <a:ext cx="6806095" cy="367498"/>
          </a:xfrm>
          <a:prstGeom prst="rect">
            <a:avLst/>
          </a:prstGeom>
        </p:spPr>
        <p:txBody>
          <a:bodyPr wrap="square">
            <a:spAutoFit/>
          </a:bodyPr>
          <a:lstStyle/>
          <a:p>
            <a:r>
              <a:rPr lang="en-US" sz="1791" b="1" dirty="0">
                <a:latin typeface="Times New Roman" panose="02020603050405020304" pitchFamily="18" charset="0"/>
                <a:cs typeface="Times New Roman" panose="02020603050405020304" pitchFamily="18" charset="0"/>
              </a:rPr>
              <a:t>Table 3: EOSDIS Distributed Active Archive Centers for Aqua Data </a:t>
            </a:r>
          </a:p>
        </p:txBody>
      </p:sp>
      <p:sp>
        <p:nvSpPr>
          <p:cNvPr id="35" name="Rectangle 34">
            <a:extLst>
              <a:ext uri="{FF2B5EF4-FFF2-40B4-BE49-F238E27FC236}">
                <a16:creationId xmlns:a16="http://schemas.microsoft.com/office/drawing/2014/main" id="{FF407FDE-CAEC-4748-A51E-9BB780EF69CB}"/>
              </a:ext>
            </a:extLst>
          </p:cNvPr>
          <p:cNvSpPr/>
          <p:nvPr/>
        </p:nvSpPr>
        <p:spPr>
          <a:xfrm>
            <a:off x="11386585" y="6189730"/>
            <a:ext cx="4872135" cy="367921"/>
          </a:xfrm>
          <a:prstGeom prst="rect">
            <a:avLst/>
          </a:prstGeom>
        </p:spPr>
        <p:txBody>
          <a:bodyPr wrap="square">
            <a:spAutoFit/>
          </a:bodyPr>
          <a:lstStyle/>
          <a:p>
            <a:r>
              <a:rPr lang="en-US" sz="1791" b="1" dirty="0">
                <a:latin typeface="Times New Roman" panose="02020603050405020304" pitchFamily="18" charset="0"/>
                <a:cs typeface="Times New Roman" panose="02020603050405020304" pitchFamily="18" charset="0"/>
              </a:rPr>
              <a:t>Table 2: Data Product Level Definitions</a:t>
            </a:r>
          </a:p>
        </p:txBody>
      </p:sp>
      <p:sp>
        <p:nvSpPr>
          <p:cNvPr id="36" name="Rectangle 35">
            <a:extLst>
              <a:ext uri="{FF2B5EF4-FFF2-40B4-BE49-F238E27FC236}">
                <a16:creationId xmlns:a16="http://schemas.microsoft.com/office/drawing/2014/main" id="{F14077F9-B2D7-2B40-AF3A-A3705A11DE21}"/>
              </a:ext>
            </a:extLst>
          </p:cNvPr>
          <p:cNvSpPr/>
          <p:nvPr/>
        </p:nvSpPr>
        <p:spPr>
          <a:xfrm>
            <a:off x="9873315" y="11677380"/>
            <a:ext cx="7073360" cy="582339"/>
          </a:xfrm>
          <a:prstGeom prst="rect">
            <a:avLst/>
          </a:prstGeom>
        </p:spPr>
        <p:txBody>
          <a:bodyPr wrap="square">
            <a:spAutoFit/>
          </a:bodyPr>
          <a:lstStyle/>
          <a:p>
            <a:r>
              <a:rPr lang="en-US" sz="1592" b="1" dirty="0">
                <a:latin typeface="Times New Roman" panose="02020603050405020304" pitchFamily="18" charset="0"/>
                <a:cs typeface="Times New Roman" panose="02020603050405020304" pitchFamily="18" charset="0"/>
              </a:rPr>
              <a:t>Reference: </a:t>
            </a:r>
            <a:r>
              <a:rPr lang="en-US" sz="1592" b="1" dirty="0" err="1">
                <a:latin typeface="Times New Roman" panose="02020603050405020304" pitchFamily="18" charset="0"/>
                <a:cs typeface="Times New Roman" panose="02020603050405020304" pitchFamily="18" charset="0"/>
              </a:rPr>
              <a:t>EarthData</a:t>
            </a:r>
            <a:r>
              <a:rPr lang="en-US" sz="1592" b="1" dirty="0">
                <a:latin typeface="Times New Roman" panose="02020603050405020304" pitchFamily="18" charset="0"/>
                <a:cs typeface="Times New Roman" panose="02020603050405020304" pitchFamily="18" charset="0"/>
              </a:rPr>
              <a:t> Website, https://</a:t>
            </a:r>
            <a:r>
              <a:rPr lang="en-US" sz="1592" b="1" dirty="0" err="1">
                <a:latin typeface="Times New Roman" panose="02020603050405020304" pitchFamily="18" charset="0"/>
                <a:cs typeface="Times New Roman" panose="02020603050405020304" pitchFamily="18" charset="0"/>
              </a:rPr>
              <a:t>earthdata.nasa.gov</a:t>
            </a:r>
            <a:r>
              <a:rPr lang="en-US" sz="1592" b="1" dirty="0">
                <a:latin typeface="Times New Roman" panose="02020603050405020304" pitchFamily="18" charset="0"/>
                <a:cs typeface="Times New Roman" panose="02020603050405020304" pitchFamily="18" charset="0"/>
              </a:rPr>
              <a:t>/collaborate/open-data-services-and-software/data-information-policy/data-levels</a:t>
            </a:r>
          </a:p>
        </p:txBody>
      </p:sp>
      <p:sp>
        <p:nvSpPr>
          <p:cNvPr id="40" name="Rectangle 39">
            <a:extLst>
              <a:ext uri="{FF2B5EF4-FFF2-40B4-BE49-F238E27FC236}">
                <a16:creationId xmlns:a16="http://schemas.microsoft.com/office/drawing/2014/main" id="{FB23B883-5AB3-B446-B28B-340078B9ED9D}"/>
              </a:ext>
            </a:extLst>
          </p:cNvPr>
          <p:cNvSpPr/>
          <p:nvPr/>
        </p:nvSpPr>
        <p:spPr>
          <a:xfrm>
            <a:off x="2122925" y="6545223"/>
            <a:ext cx="4963675" cy="367921"/>
          </a:xfrm>
          <a:prstGeom prst="rect">
            <a:avLst/>
          </a:prstGeom>
        </p:spPr>
        <p:txBody>
          <a:bodyPr wrap="square">
            <a:spAutoFit/>
          </a:bodyPr>
          <a:lstStyle/>
          <a:p>
            <a:r>
              <a:rPr lang="en-US" sz="1791" b="1" dirty="0">
                <a:latin typeface="Times New Roman" panose="02020603050405020304" pitchFamily="18" charset="0"/>
                <a:cs typeface="Times New Roman" panose="02020603050405020304" pitchFamily="18" charset="0"/>
              </a:rPr>
              <a:t>Table 1: Aqua Instruments Names</a:t>
            </a:r>
          </a:p>
        </p:txBody>
      </p:sp>
      <p:sp>
        <p:nvSpPr>
          <p:cNvPr id="49" name="Text Box 729">
            <a:extLst>
              <a:ext uri="{FF2B5EF4-FFF2-40B4-BE49-F238E27FC236}">
                <a16:creationId xmlns:a16="http://schemas.microsoft.com/office/drawing/2014/main" id="{0F095692-02EF-CB44-9C50-C6C2B819F50E}"/>
              </a:ext>
            </a:extLst>
          </p:cNvPr>
          <p:cNvSpPr txBox="1">
            <a:spLocks noChangeArrowheads="1"/>
          </p:cNvSpPr>
          <p:nvPr/>
        </p:nvSpPr>
        <p:spPr bwMode="auto">
          <a:xfrm>
            <a:off x="18701282" y="15491039"/>
            <a:ext cx="13581161" cy="2339760"/>
          </a:xfrm>
          <a:prstGeom prst="rect">
            <a:avLst/>
          </a:prstGeom>
          <a:noFill/>
          <a:ln w="9525" algn="in">
            <a:noFill/>
            <a:miter lim="800000"/>
            <a:headEnd/>
            <a:tailEnd/>
          </a:ln>
          <a:effectLst/>
        </p:spPr>
        <p:txBody>
          <a:bodyPr vert="horz" wrap="square" lIns="36394" tIns="36394" rIns="36394" bIns="36394" numCol="1" anchor="t" anchorCtr="0" compatLnSpc="1">
            <a:prstTxWarp prst="textNoShape">
              <a:avLst/>
            </a:prstTxWarp>
            <a:spAutoFit/>
          </a:bodyPr>
          <a:lstStyle/>
          <a:p>
            <a:pPr algn="just" defTabSz="909791" eaLnBrk="0" fontAlgn="base" hangingPunct="0">
              <a:spcBef>
                <a:spcPct val="0"/>
              </a:spcBef>
              <a:spcAft>
                <a:spcPct val="0"/>
              </a:spcAft>
            </a:pPr>
            <a:r>
              <a:rPr lang="en-US" sz="3582" b="1" dirty="0">
                <a:solidFill>
                  <a:srgbClr val="0000FF"/>
                </a:solidFill>
                <a:latin typeface="Times New Roman" panose="02020603050405020304" pitchFamily="18" charset="0"/>
                <a:ea typeface="ＭＳ Ｐゴシック" pitchFamily="1" charset="-128"/>
                <a:cs typeface="Times New Roman" panose="02020603050405020304" pitchFamily="18" charset="0"/>
              </a:rPr>
              <a:t>Aqua Data Distribution</a:t>
            </a:r>
          </a:p>
          <a:p>
            <a:pPr algn="just" defTabSz="909791" eaLnBrk="0" fontAlgn="base" hangingPunct="0">
              <a:spcBef>
                <a:spcPct val="0"/>
              </a:spcBef>
              <a:spcAft>
                <a:spcPct val="0"/>
              </a:spcAft>
            </a:pPr>
            <a:endParaRPr lang="en-US" sz="1592" dirty="0">
              <a:solidFill>
                <a:srgbClr val="0000FF"/>
              </a:solidFill>
              <a:latin typeface="Times New Roman" panose="02020603050405020304" pitchFamily="18" charset="0"/>
              <a:ea typeface="ＭＳ Ｐゴシック" pitchFamily="1" charset="-128"/>
              <a:cs typeface="Times New Roman" panose="02020603050405020304" pitchFamily="18" charset="0"/>
            </a:endParaRPr>
          </a:p>
          <a:p>
            <a:pPr algn="just" defTabSz="909791" eaLnBrk="0" fontAlgn="base" hangingPunct="0">
              <a:spcBef>
                <a:spcPct val="0"/>
              </a:spcBef>
              <a:spcAft>
                <a:spcPct val="0"/>
              </a:spcAft>
            </a:pPr>
            <a:r>
              <a:rPr lang="en-US" sz="1592" dirty="0">
                <a:latin typeface="Times New Roman" panose="02020603050405020304" pitchFamily="18" charset="0"/>
                <a:ea typeface="ＭＳ Ｐゴシック" pitchFamily="1" charset="-128"/>
                <a:cs typeface="Times New Roman" panose="02020603050405020304" pitchFamily="18" charset="0"/>
              </a:rPr>
              <a:t>EOSDIS DAACs provide free access to all data in the EOSDIS collection to worldwide data users and constantly evolve services to make discovering and accessing these data as simple and efficient as possible. The volume of Aqua data distributed has steadily increased over the 20 years of the mission, as shown in Figure 4. Since the launch of Aqua, more than 55 Petabytes (PB) of Aqua instrument data have been distributed to worldwide data users. The majority of these data are from the MODIS instrument, which are distributed by NASA’s LAADS DAAC and LP DAAC (Figure 4). Figure 5 shows that most distributed data products are higher level products (Levels 1-4), indicating that there is more usage of derived geophysical parameters than of the lower level radiance parameters. Also, these figures show the increased usage of higher-level products over time, which indicates enhanced data quality.</a:t>
            </a:r>
            <a:endParaRPr lang="en-US" sz="1592" dirty="0">
              <a:solidFill>
                <a:srgbClr val="000000"/>
              </a:solidFill>
              <a:latin typeface="Times New Roman" panose="02020603050405020304" pitchFamily="18" charset="0"/>
              <a:ea typeface="ＭＳ Ｐゴシック" pitchFamily="1" charset="-128"/>
              <a:cs typeface="Times New Roman" panose="02020603050405020304" pitchFamily="18" charset="0"/>
            </a:endParaRPr>
          </a:p>
        </p:txBody>
      </p:sp>
      <p:sp>
        <p:nvSpPr>
          <p:cNvPr id="38" name="Text Box 729">
            <a:extLst>
              <a:ext uri="{FF2B5EF4-FFF2-40B4-BE49-F238E27FC236}">
                <a16:creationId xmlns:a16="http://schemas.microsoft.com/office/drawing/2014/main" id="{C0527259-F558-234E-8F22-9A5E4CFD233C}"/>
              </a:ext>
            </a:extLst>
          </p:cNvPr>
          <p:cNvSpPr txBox="1">
            <a:spLocks noChangeArrowheads="1"/>
          </p:cNvSpPr>
          <p:nvPr/>
        </p:nvSpPr>
        <p:spPr bwMode="auto">
          <a:xfrm>
            <a:off x="18185139" y="3635577"/>
            <a:ext cx="13171291" cy="1849754"/>
          </a:xfrm>
          <a:prstGeom prst="rect">
            <a:avLst/>
          </a:prstGeom>
          <a:noFill/>
          <a:ln w="9525" algn="in">
            <a:noFill/>
            <a:miter lim="800000"/>
            <a:headEnd/>
            <a:tailEnd/>
          </a:ln>
          <a:effectLst/>
        </p:spPr>
        <p:txBody>
          <a:bodyPr vert="horz" wrap="square" lIns="36394" tIns="36394" rIns="36394" bIns="36394" numCol="1" anchor="t" anchorCtr="0" compatLnSpc="1">
            <a:prstTxWarp prst="textNoShape">
              <a:avLst/>
            </a:prstTxWarp>
            <a:spAutoFit/>
          </a:bodyPr>
          <a:lstStyle/>
          <a:p>
            <a:pPr algn="just" defTabSz="909791" eaLnBrk="0" fontAlgn="base" hangingPunct="0">
              <a:spcBef>
                <a:spcPct val="0"/>
              </a:spcBef>
              <a:spcAft>
                <a:spcPct val="0"/>
              </a:spcAft>
            </a:pPr>
            <a:r>
              <a:rPr lang="en-US" sz="3582" b="1" dirty="0">
                <a:solidFill>
                  <a:srgbClr val="0000FF"/>
                </a:solidFill>
                <a:latin typeface="Times New Roman" panose="02020603050405020304" pitchFamily="18" charset="0"/>
                <a:ea typeface="ＭＳ Ｐゴシック" pitchFamily="1" charset="-128"/>
                <a:cs typeface="Times New Roman" panose="02020603050405020304" pitchFamily="18" charset="0"/>
              </a:rPr>
              <a:t>Number of Data Products Archive</a:t>
            </a:r>
          </a:p>
          <a:p>
            <a:pPr algn="just" defTabSz="909791" eaLnBrk="0" fontAlgn="base" hangingPunct="0">
              <a:spcBef>
                <a:spcPct val="0"/>
              </a:spcBef>
              <a:spcAft>
                <a:spcPct val="0"/>
              </a:spcAft>
            </a:pPr>
            <a:endParaRPr lang="en-US" sz="1592" dirty="0">
              <a:solidFill>
                <a:srgbClr val="0000FF"/>
              </a:solidFill>
              <a:latin typeface="Times New Roman" panose="02020603050405020304" pitchFamily="18" charset="0"/>
              <a:ea typeface="ＭＳ Ｐゴシック" pitchFamily="1" charset="-128"/>
              <a:cs typeface="Times New Roman" panose="02020603050405020304" pitchFamily="18" charset="0"/>
            </a:endParaRPr>
          </a:p>
          <a:p>
            <a:pPr algn="just" defTabSz="909791" eaLnBrk="0" fontAlgn="base" hangingPunct="0">
              <a:spcBef>
                <a:spcPct val="0"/>
              </a:spcBef>
              <a:spcAft>
                <a:spcPct val="0"/>
              </a:spcAft>
            </a:pPr>
            <a:r>
              <a:rPr lang="en-US" sz="1592" dirty="0">
                <a:solidFill>
                  <a:srgbClr val="000000"/>
                </a:solidFill>
                <a:latin typeface="Times New Roman" panose="02020603050405020304" pitchFamily="18" charset="0"/>
                <a:ea typeface="ＭＳ Ｐゴシック" pitchFamily="1" charset="-128"/>
                <a:cs typeface="Times New Roman" panose="02020603050405020304" pitchFamily="18" charset="0"/>
              </a:rPr>
              <a:t>The number of Aqua data products has increased every year over the last 20 years (Figure 3). More than 3,000 Aqua data products are currently archived by all EOSDIS DAACs. The increase in data products during 2011 is due to addition of CERES data to the ESDIS Metrics System (EMS) along with the reprocessing of MODIS data that led to the creation of new MODIS data products. Also, the increase in data products in 2019 is due to additional MODIS data products produced by LAADS.</a:t>
            </a:r>
          </a:p>
        </p:txBody>
      </p:sp>
      <p:pic>
        <p:nvPicPr>
          <p:cNvPr id="31" name="Picture 30">
            <a:extLst>
              <a:ext uri="{FF2B5EF4-FFF2-40B4-BE49-F238E27FC236}">
                <a16:creationId xmlns:a16="http://schemas.microsoft.com/office/drawing/2014/main" id="{6BF6E18E-44F6-AB40-8D74-A2FF3338F134}"/>
              </a:ext>
            </a:extLst>
          </p:cNvPr>
          <p:cNvPicPr>
            <a:picLocks noChangeAspect="1"/>
          </p:cNvPicPr>
          <p:nvPr/>
        </p:nvPicPr>
        <p:blipFill>
          <a:blip r:embed="rId6"/>
          <a:stretch>
            <a:fillRect/>
          </a:stretch>
        </p:blipFill>
        <p:spPr>
          <a:xfrm>
            <a:off x="3494267" y="19330345"/>
            <a:ext cx="12251564" cy="8336983"/>
          </a:xfrm>
          <a:prstGeom prst="rect">
            <a:avLst/>
          </a:prstGeom>
          <a:ln w="12700">
            <a:solidFill>
              <a:schemeClr val="tx1"/>
            </a:solidFill>
          </a:ln>
        </p:spPr>
      </p:pic>
      <p:sp>
        <p:nvSpPr>
          <p:cNvPr id="54" name="Text Box 729">
            <a:extLst>
              <a:ext uri="{FF2B5EF4-FFF2-40B4-BE49-F238E27FC236}">
                <a16:creationId xmlns:a16="http://schemas.microsoft.com/office/drawing/2014/main" id="{202BB56D-1B07-7C4C-A6C6-2BB61F77F4D2}"/>
              </a:ext>
            </a:extLst>
          </p:cNvPr>
          <p:cNvSpPr txBox="1">
            <a:spLocks noChangeArrowheads="1"/>
          </p:cNvSpPr>
          <p:nvPr/>
        </p:nvSpPr>
        <p:spPr bwMode="auto">
          <a:xfrm>
            <a:off x="32183658" y="3617031"/>
            <a:ext cx="15035027" cy="1849754"/>
          </a:xfrm>
          <a:prstGeom prst="rect">
            <a:avLst/>
          </a:prstGeom>
          <a:noFill/>
          <a:ln w="9525" algn="in">
            <a:noFill/>
            <a:miter lim="800000"/>
            <a:headEnd/>
            <a:tailEnd/>
          </a:ln>
          <a:effectLst/>
        </p:spPr>
        <p:txBody>
          <a:bodyPr vert="horz" wrap="square" lIns="36394" tIns="36394" rIns="36394" bIns="36394" numCol="1" anchor="t" anchorCtr="0" compatLnSpc="1">
            <a:prstTxWarp prst="textNoShape">
              <a:avLst/>
            </a:prstTxWarp>
            <a:spAutoFit/>
          </a:bodyPr>
          <a:lstStyle/>
          <a:p>
            <a:pPr algn="just" defTabSz="909791" eaLnBrk="0" fontAlgn="base" hangingPunct="0">
              <a:spcBef>
                <a:spcPct val="0"/>
              </a:spcBef>
              <a:spcAft>
                <a:spcPct val="0"/>
              </a:spcAft>
            </a:pPr>
            <a:r>
              <a:rPr lang="en-US" sz="3582" b="1" dirty="0">
                <a:solidFill>
                  <a:srgbClr val="0000FF"/>
                </a:solidFill>
                <a:latin typeface="Times New Roman" panose="02020603050405020304" pitchFamily="18" charset="0"/>
                <a:ea typeface="ＭＳ Ｐゴシック" pitchFamily="1" charset="-128"/>
                <a:cs typeface="Times New Roman" panose="02020603050405020304" pitchFamily="18" charset="0"/>
              </a:rPr>
              <a:t>Aqua Data User Characterization</a:t>
            </a:r>
          </a:p>
          <a:p>
            <a:pPr algn="just" defTabSz="909791" eaLnBrk="0" fontAlgn="base" hangingPunct="0">
              <a:spcBef>
                <a:spcPct val="0"/>
              </a:spcBef>
              <a:spcAft>
                <a:spcPct val="0"/>
              </a:spcAft>
            </a:pPr>
            <a:endParaRPr lang="en-US" sz="1592" dirty="0">
              <a:solidFill>
                <a:srgbClr val="0000FF"/>
              </a:solidFill>
              <a:latin typeface="Times New Roman" panose="02020603050405020304" pitchFamily="18" charset="0"/>
              <a:ea typeface="ＭＳ Ｐゴシック" pitchFamily="1" charset="-128"/>
              <a:cs typeface="Times New Roman" panose="02020603050405020304" pitchFamily="18" charset="0"/>
            </a:endParaRPr>
          </a:p>
          <a:p>
            <a:pPr algn="just" defTabSz="909791" eaLnBrk="0" fontAlgn="base" hangingPunct="0">
              <a:spcBef>
                <a:spcPct val="0"/>
              </a:spcBef>
              <a:spcAft>
                <a:spcPct val="0"/>
              </a:spcAft>
            </a:pPr>
            <a:r>
              <a:rPr lang="en-US" sz="1592" dirty="0">
                <a:latin typeface="Times New Roman" panose="02020603050405020304" pitchFamily="18" charset="0"/>
                <a:ea typeface="ＭＳ Ｐゴシック" pitchFamily="1" charset="-128"/>
                <a:cs typeface="Times New Roman" panose="02020603050405020304" pitchFamily="18" charset="0"/>
              </a:rPr>
              <a:t>The Aqua data user community has evolved significantly since the start of the mission, and the number of users downloading Aqua data has grown from approximately 100 in FY 2002 to close to 400,000 in FY 2021. Figure 6 illustrates the distribution of Aqua data to more than 5.5 million users from the United States and foreign countries over the last 20 years. A majority of Aqua data was downloaded by U.S. users, 93% of whom downloaded Level 2 and Level 3 data products (Figure 7). Figure 8 shows that Aqua data were downloaded by world-wide users.</a:t>
            </a:r>
            <a:endParaRPr lang="en-US" sz="1592" dirty="0">
              <a:solidFill>
                <a:srgbClr val="000000"/>
              </a:solidFill>
              <a:latin typeface="Times New Roman" panose="02020603050405020304" pitchFamily="18" charset="0"/>
              <a:ea typeface="ＭＳ Ｐゴシック" pitchFamily="1" charset="-128"/>
              <a:cs typeface="Times New Roman" panose="02020603050405020304" pitchFamily="18" charset="0"/>
            </a:endParaRPr>
          </a:p>
        </p:txBody>
      </p:sp>
      <p:sp>
        <p:nvSpPr>
          <p:cNvPr id="55" name="Rectangle 54">
            <a:extLst>
              <a:ext uri="{FF2B5EF4-FFF2-40B4-BE49-F238E27FC236}">
                <a16:creationId xmlns:a16="http://schemas.microsoft.com/office/drawing/2014/main" id="{46113C0D-8BF6-1641-A016-F0210C859C86}"/>
              </a:ext>
            </a:extLst>
          </p:cNvPr>
          <p:cNvSpPr/>
          <p:nvPr/>
        </p:nvSpPr>
        <p:spPr>
          <a:xfrm>
            <a:off x="36373418" y="21088409"/>
            <a:ext cx="9170764" cy="398571"/>
          </a:xfrm>
          <a:prstGeom prst="rect">
            <a:avLst/>
          </a:prstGeom>
        </p:spPr>
        <p:txBody>
          <a:bodyPr wrap="square">
            <a:spAutoFit/>
          </a:bodyPr>
          <a:lstStyle/>
          <a:p>
            <a:r>
              <a:rPr lang="en-US" sz="1990" b="1" dirty="0">
                <a:latin typeface="Times New Roman" panose="02020603050405020304" pitchFamily="18" charset="0"/>
                <a:cs typeface="Times New Roman" panose="02020603050405020304" pitchFamily="18" charset="0"/>
              </a:rPr>
              <a:t>Figure 8: Worldwide Number of Users Downloading Aqua Data (FY 02 to FY 21)</a:t>
            </a:r>
          </a:p>
        </p:txBody>
      </p:sp>
      <p:sp>
        <p:nvSpPr>
          <p:cNvPr id="67" name="Text Box 729">
            <a:extLst>
              <a:ext uri="{FF2B5EF4-FFF2-40B4-BE49-F238E27FC236}">
                <a16:creationId xmlns:a16="http://schemas.microsoft.com/office/drawing/2014/main" id="{D18EEA65-0D68-1B4E-9C6C-F9F8AB7E86B6}"/>
              </a:ext>
            </a:extLst>
          </p:cNvPr>
          <p:cNvSpPr txBox="1">
            <a:spLocks noChangeArrowheads="1"/>
          </p:cNvSpPr>
          <p:nvPr/>
        </p:nvSpPr>
        <p:spPr bwMode="auto">
          <a:xfrm>
            <a:off x="32348668" y="27696879"/>
            <a:ext cx="14717365" cy="2676677"/>
          </a:xfrm>
          <a:prstGeom prst="rect">
            <a:avLst/>
          </a:prstGeom>
          <a:noFill/>
          <a:ln w="9525" algn="in">
            <a:noFill/>
            <a:miter lim="800000"/>
            <a:headEnd/>
            <a:tailEnd/>
          </a:ln>
          <a:effectLst/>
        </p:spPr>
        <p:txBody>
          <a:bodyPr vert="horz" wrap="square" lIns="36394" tIns="36394" rIns="36394" bIns="36394" numCol="1" anchor="t" anchorCtr="0" compatLnSpc="1">
            <a:prstTxWarp prst="textNoShape">
              <a:avLst/>
            </a:prstTxWarp>
            <a:spAutoFit/>
          </a:bodyPr>
          <a:lstStyle/>
          <a:p>
            <a:pPr algn="just" defTabSz="909791" eaLnBrk="0" fontAlgn="base" hangingPunct="0">
              <a:spcBef>
                <a:spcPct val="0"/>
              </a:spcBef>
              <a:spcAft>
                <a:spcPct val="0"/>
              </a:spcAft>
            </a:pPr>
            <a:r>
              <a:rPr lang="en-US" sz="3582" b="1" dirty="0">
                <a:solidFill>
                  <a:srgbClr val="0000FF"/>
                </a:solidFill>
                <a:latin typeface="Times New Roman" panose="02020603050405020304" pitchFamily="18" charset="0"/>
                <a:ea typeface="ＭＳ Ｐゴシック" pitchFamily="1" charset="-128"/>
                <a:cs typeface="Times New Roman" panose="02020603050405020304" pitchFamily="18" charset="0"/>
              </a:rPr>
              <a:t>Summary</a:t>
            </a:r>
          </a:p>
          <a:p>
            <a:pPr algn="just" defTabSz="909791" eaLnBrk="0" fontAlgn="base" hangingPunct="0">
              <a:spcBef>
                <a:spcPct val="0"/>
              </a:spcBef>
              <a:spcAft>
                <a:spcPct val="0"/>
              </a:spcAft>
            </a:pPr>
            <a:endParaRPr lang="en-US" sz="1592" dirty="0">
              <a:solidFill>
                <a:srgbClr val="0000FF"/>
              </a:solidFill>
              <a:latin typeface="Times New Roman" panose="02020603050405020304" pitchFamily="18" charset="0"/>
              <a:ea typeface="ＭＳ Ｐゴシック" pitchFamily="1" charset="-128"/>
              <a:cs typeface="Times New Roman" panose="02020603050405020304" pitchFamily="18" charset="0"/>
            </a:endParaRPr>
          </a:p>
          <a:p>
            <a:pPr algn="just" defTabSz="909791" eaLnBrk="0" fontAlgn="base" hangingPunct="0">
              <a:spcBef>
                <a:spcPct val="0"/>
              </a:spcBef>
              <a:spcAft>
                <a:spcPct val="0"/>
              </a:spcAft>
            </a:pPr>
            <a:r>
              <a:rPr lang="en-US" sz="1592" dirty="0">
                <a:latin typeface="Times New Roman" panose="02020603050405020304" pitchFamily="18" charset="0"/>
                <a:ea typeface="ＭＳ Ｐゴシック" pitchFamily="1" charset="-128"/>
                <a:cs typeface="Times New Roman" panose="02020603050405020304" pitchFamily="18" charset="0"/>
              </a:rPr>
              <a:t>Figure 9 shows how the archiving and distribution of Aqua data have evolved over last 20 years. A comparison of FY 2002 and FY 2021 data metrics shows the following: 1) From only a few hundred data products, the Aqua archive has grown to more than 4,000 data products, 2) The distribution of Aqua instrument data has grown from 68 Terabytes (TB) to 2.5 PB per FY, and 3) The number of users downloading data has grown from about 100 to 400,000, with data being distributed globally. This global distribution of Aqua data is possible due to NASA’s open data policy, which ensures that these data are freely distributed. These metrics for Aqua data and data distribution provide insight to the innovation and work of EOSDIS DAACs in managing the growth of the Aqua data archive and facilitating the efficient distribution of these data. EOSDIS DAACs continue to provide guidance for the requirements of future data systems that will be needed to effectively and efficiently handle increasing amounts of data produced by Aqua as well as on-going and future Earth science missions.</a:t>
            </a:r>
            <a:endParaRPr lang="en-US" sz="1592" dirty="0">
              <a:solidFill>
                <a:srgbClr val="000000"/>
              </a:solidFill>
              <a:latin typeface="Times New Roman" panose="02020603050405020304" pitchFamily="18" charset="0"/>
              <a:ea typeface="ＭＳ Ｐゴシック" pitchFamily="1" charset="-128"/>
              <a:cs typeface="Times New Roman" panose="02020603050405020304" pitchFamily="18" charset="0"/>
            </a:endParaRPr>
          </a:p>
        </p:txBody>
      </p:sp>
      <p:sp>
        <p:nvSpPr>
          <p:cNvPr id="72" name="TextBox 71">
            <a:extLst>
              <a:ext uri="{FF2B5EF4-FFF2-40B4-BE49-F238E27FC236}">
                <a16:creationId xmlns:a16="http://schemas.microsoft.com/office/drawing/2014/main" id="{86F6427F-9519-D24E-B24B-9DB2D3F8595B}"/>
              </a:ext>
            </a:extLst>
          </p:cNvPr>
          <p:cNvSpPr txBox="1"/>
          <p:nvPr/>
        </p:nvSpPr>
        <p:spPr>
          <a:xfrm>
            <a:off x="19430999" y="35010604"/>
            <a:ext cx="10683128" cy="1531638"/>
          </a:xfrm>
          <a:prstGeom prst="rect">
            <a:avLst/>
          </a:prstGeom>
          <a:noFill/>
        </p:spPr>
        <p:txBody>
          <a:bodyPr wrap="square" rtlCol="0">
            <a:spAutoFit/>
          </a:bodyPr>
          <a:lstStyle/>
          <a:p>
            <a:r>
              <a:rPr lang="en-US" sz="1990" dirty="0">
                <a:solidFill>
                  <a:schemeClr val="accent6">
                    <a:lumMod val="60000"/>
                    <a:lumOff val="40000"/>
                  </a:schemeClr>
                </a:solidFill>
                <a:latin typeface="Times New Roman" panose="02020603050405020304" pitchFamily="18" charset="0"/>
                <a:cs typeface="Times New Roman" panose="02020603050405020304" pitchFamily="18" charset="0"/>
              </a:rPr>
              <a:t>Acknowledgments</a:t>
            </a:r>
          </a:p>
          <a:p>
            <a:r>
              <a:rPr lang="en-US" sz="1990" dirty="0">
                <a:latin typeface="Times New Roman" panose="02020603050405020304" pitchFamily="18" charset="0"/>
                <a:cs typeface="Times New Roman" panose="02020603050405020304" pitchFamily="18" charset="0"/>
              </a:rPr>
              <a:t>Lalit Wanchoo and Dany Turcios contributions to this study were funded through the Science and Exploration Data Analysis (SESDA IV) GSFC NASA contract No:</a:t>
            </a:r>
            <a:r>
              <a:rPr lang="en-US" sz="1990" dirty="0">
                <a:solidFill>
                  <a:srgbClr val="FF0000"/>
                </a:solidFill>
                <a:latin typeface="Times New Roman" panose="02020603050405020304" pitchFamily="18" charset="0"/>
                <a:cs typeface="Times New Roman" panose="02020603050405020304" pitchFamily="18" charset="0"/>
              </a:rPr>
              <a:t> </a:t>
            </a:r>
            <a:r>
              <a:rPr lang="en-US" sz="1990" dirty="0">
                <a:latin typeface="Times New Roman" panose="02020603050405020304" pitchFamily="18" charset="0"/>
                <a:cs typeface="Times New Roman" panose="02020603050405020304" pitchFamily="18" charset="0"/>
              </a:rPr>
              <a:t>80GSFC17C0003 C  and Jeanne Behnke’s contributions to this study were made as a part of her employment by NASA.</a:t>
            </a:r>
            <a:r>
              <a:rPr lang="en-US" sz="1393" dirty="0">
                <a:solidFill>
                  <a:srgbClr val="FF0000"/>
                </a:solidFill>
                <a:latin typeface="Times New Roman" panose="02020603050405020304" pitchFamily="18" charset="0"/>
                <a:cs typeface="Times New Roman" panose="02020603050405020304" pitchFamily="18" charset="0"/>
              </a:rPr>
              <a:t>		</a:t>
            </a:r>
            <a:endParaRPr lang="en-US" sz="1393" dirty="0">
              <a:solidFill>
                <a:srgbClr val="0000FF"/>
              </a:solidFill>
              <a:latin typeface="Times New Roman" panose="02020603050405020304" pitchFamily="18" charset="0"/>
              <a:ea typeface="ＭＳ Ｐゴシック" pitchFamily="1" charset="-128"/>
              <a:cs typeface="Times New Roman" panose="02020603050405020304" pitchFamily="18" charset="0"/>
            </a:endParaRPr>
          </a:p>
        </p:txBody>
      </p:sp>
      <p:pic>
        <p:nvPicPr>
          <p:cNvPr id="41" name="Picture 2" descr="http://img1.lesnumeriques.com/news/31/31506/Nasa-logo_2_.gif">
            <a:extLst>
              <a:ext uri="{FF2B5EF4-FFF2-40B4-BE49-F238E27FC236}">
                <a16:creationId xmlns:a16="http://schemas.microsoft.com/office/drawing/2014/main" id="{D1072D13-E01F-5847-86D7-C186648F327A}"/>
              </a:ext>
            </a:extLst>
          </p:cNvPr>
          <p:cNvPicPr>
            <a:picLocks noChangeAspect="1" noChangeArrowheads="1"/>
          </p:cNvPicPr>
          <p:nvPr/>
        </p:nvPicPr>
        <p:blipFill>
          <a:blip r:embed="rId7" cstate="print"/>
          <a:srcRect/>
          <a:stretch>
            <a:fillRect/>
          </a:stretch>
        </p:blipFill>
        <p:spPr bwMode="auto">
          <a:xfrm>
            <a:off x="1084136" y="281322"/>
            <a:ext cx="2388060" cy="1947100"/>
          </a:xfrm>
          <a:prstGeom prst="rect">
            <a:avLst/>
          </a:prstGeom>
          <a:solidFill>
            <a:schemeClr val="accent5"/>
          </a:solidFill>
        </p:spPr>
      </p:pic>
      <p:pic>
        <p:nvPicPr>
          <p:cNvPr id="16" name="Picture 15">
            <a:extLst>
              <a:ext uri="{FF2B5EF4-FFF2-40B4-BE49-F238E27FC236}">
                <a16:creationId xmlns:a16="http://schemas.microsoft.com/office/drawing/2014/main" id="{F61C4251-8515-7C46-AF77-4C066C828A28}"/>
              </a:ext>
            </a:extLst>
          </p:cNvPr>
          <p:cNvPicPr>
            <a:picLocks noChangeAspect="1"/>
          </p:cNvPicPr>
          <p:nvPr/>
        </p:nvPicPr>
        <p:blipFill>
          <a:blip r:embed="rId8"/>
          <a:stretch>
            <a:fillRect/>
          </a:stretch>
        </p:blipFill>
        <p:spPr>
          <a:xfrm>
            <a:off x="1469577" y="7113883"/>
            <a:ext cx="8213403" cy="2920321"/>
          </a:xfrm>
          <a:prstGeom prst="rect">
            <a:avLst/>
          </a:prstGeom>
        </p:spPr>
      </p:pic>
      <p:pic>
        <p:nvPicPr>
          <p:cNvPr id="18" name="Picture 17">
            <a:extLst>
              <a:ext uri="{FF2B5EF4-FFF2-40B4-BE49-F238E27FC236}">
                <a16:creationId xmlns:a16="http://schemas.microsoft.com/office/drawing/2014/main" id="{A38ADFBB-DCB0-3A46-B590-62B888BACCAD}"/>
              </a:ext>
            </a:extLst>
          </p:cNvPr>
          <p:cNvPicPr>
            <a:picLocks noChangeAspect="1"/>
          </p:cNvPicPr>
          <p:nvPr/>
        </p:nvPicPr>
        <p:blipFill>
          <a:blip r:embed="rId9"/>
          <a:stretch>
            <a:fillRect/>
          </a:stretch>
        </p:blipFill>
        <p:spPr>
          <a:xfrm>
            <a:off x="8722404" y="13170589"/>
            <a:ext cx="8987057" cy="3290032"/>
          </a:xfrm>
          <a:prstGeom prst="rect">
            <a:avLst/>
          </a:prstGeom>
        </p:spPr>
      </p:pic>
      <p:grpSp>
        <p:nvGrpSpPr>
          <p:cNvPr id="4" name="Group 3">
            <a:extLst>
              <a:ext uri="{FF2B5EF4-FFF2-40B4-BE49-F238E27FC236}">
                <a16:creationId xmlns:a16="http://schemas.microsoft.com/office/drawing/2014/main" id="{46D7F74B-201B-B186-39A1-014D33737D04}"/>
              </a:ext>
            </a:extLst>
          </p:cNvPr>
          <p:cNvGrpSpPr/>
          <p:nvPr/>
        </p:nvGrpSpPr>
        <p:grpSpPr>
          <a:xfrm>
            <a:off x="3510465" y="19327698"/>
            <a:ext cx="12186216" cy="8164605"/>
            <a:chOff x="3510465" y="19327699"/>
            <a:chExt cx="8699500" cy="6311900"/>
          </a:xfrm>
        </p:grpSpPr>
        <p:pic>
          <p:nvPicPr>
            <p:cNvPr id="48" name="Picture 47">
              <a:extLst>
                <a:ext uri="{FF2B5EF4-FFF2-40B4-BE49-F238E27FC236}">
                  <a16:creationId xmlns:a16="http://schemas.microsoft.com/office/drawing/2014/main" id="{B78DFB32-A615-95A2-CC53-8DA7B430C6B2}"/>
                </a:ext>
              </a:extLst>
            </p:cNvPr>
            <p:cNvPicPr>
              <a:picLocks noChangeAspect="1"/>
            </p:cNvPicPr>
            <p:nvPr/>
          </p:nvPicPr>
          <p:blipFill>
            <a:blip r:embed="rId10"/>
            <a:stretch>
              <a:fillRect/>
            </a:stretch>
          </p:blipFill>
          <p:spPr>
            <a:xfrm>
              <a:off x="3510465" y="19327699"/>
              <a:ext cx="8699500" cy="6311900"/>
            </a:xfrm>
            <a:prstGeom prst="rect">
              <a:avLst/>
            </a:prstGeom>
          </p:spPr>
        </p:pic>
        <p:pic>
          <p:nvPicPr>
            <p:cNvPr id="50" name="Picture 49">
              <a:extLst>
                <a:ext uri="{FF2B5EF4-FFF2-40B4-BE49-F238E27FC236}">
                  <a16:creationId xmlns:a16="http://schemas.microsoft.com/office/drawing/2014/main" id="{8A041796-C8C3-0353-FA0A-EC6874E910F5}"/>
                </a:ext>
              </a:extLst>
            </p:cNvPr>
            <p:cNvPicPr>
              <a:picLocks noChangeAspect="1"/>
            </p:cNvPicPr>
            <p:nvPr/>
          </p:nvPicPr>
          <p:blipFill rotWithShape="1">
            <a:blip r:embed="rId11"/>
            <a:srcRect b="9982"/>
            <a:stretch/>
          </p:blipFill>
          <p:spPr>
            <a:xfrm>
              <a:off x="4572000" y="20345400"/>
              <a:ext cx="4284253" cy="2798153"/>
            </a:xfrm>
            <a:prstGeom prst="rect">
              <a:avLst/>
            </a:prstGeom>
          </p:spPr>
        </p:pic>
      </p:grpSp>
      <p:pic>
        <p:nvPicPr>
          <p:cNvPr id="17" name="Picture 16">
            <a:extLst>
              <a:ext uri="{FF2B5EF4-FFF2-40B4-BE49-F238E27FC236}">
                <a16:creationId xmlns:a16="http://schemas.microsoft.com/office/drawing/2014/main" id="{6C6176B9-3A7E-76BA-8372-2BE8F0A0E995}"/>
              </a:ext>
            </a:extLst>
          </p:cNvPr>
          <p:cNvPicPr>
            <a:picLocks noChangeAspect="1"/>
          </p:cNvPicPr>
          <p:nvPr/>
        </p:nvPicPr>
        <p:blipFill>
          <a:blip r:embed="rId12"/>
          <a:stretch>
            <a:fillRect/>
          </a:stretch>
        </p:blipFill>
        <p:spPr>
          <a:xfrm>
            <a:off x="3466755" y="27936355"/>
            <a:ext cx="12273635" cy="8345623"/>
          </a:xfrm>
          <a:prstGeom prst="rect">
            <a:avLst/>
          </a:prstGeom>
        </p:spPr>
      </p:pic>
      <p:pic>
        <p:nvPicPr>
          <p:cNvPr id="19" name="Picture 18">
            <a:extLst>
              <a:ext uri="{FF2B5EF4-FFF2-40B4-BE49-F238E27FC236}">
                <a16:creationId xmlns:a16="http://schemas.microsoft.com/office/drawing/2014/main" id="{0C847123-5A80-FF4B-5039-3994F1E227DC}"/>
              </a:ext>
            </a:extLst>
          </p:cNvPr>
          <p:cNvPicPr>
            <a:picLocks noChangeAspect="1"/>
          </p:cNvPicPr>
          <p:nvPr/>
        </p:nvPicPr>
        <p:blipFill>
          <a:blip r:embed="rId13"/>
          <a:stretch>
            <a:fillRect/>
          </a:stretch>
        </p:blipFill>
        <p:spPr>
          <a:xfrm>
            <a:off x="19066751" y="6047259"/>
            <a:ext cx="12584267" cy="9130483"/>
          </a:xfrm>
          <a:prstGeom prst="rect">
            <a:avLst/>
          </a:prstGeom>
        </p:spPr>
      </p:pic>
      <p:sp>
        <p:nvSpPr>
          <p:cNvPr id="53" name="TextBox 52">
            <a:extLst>
              <a:ext uri="{FF2B5EF4-FFF2-40B4-BE49-F238E27FC236}">
                <a16:creationId xmlns:a16="http://schemas.microsoft.com/office/drawing/2014/main" id="{5105C941-B20E-D346-5F50-E53DCD376DDF}"/>
              </a:ext>
            </a:extLst>
          </p:cNvPr>
          <p:cNvSpPr txBox="1"/>
          <p:nvPr/>
        </p:nvSpPr>
        <p:spPr>
          <a:xfrm>
            <a:off x="21302064" y="18323075"/>
            <a:ext cx="10240624" cy="373916"/>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Figure 4: Yearly Aqua Instruments Data Distribution by EOSDIS</a:t>
            </a:r>
          </a:p>
        </p:txBody>
      </p:sp>
      <p:pic>
        <p:nvPicPr>
          <p:cNvPr id="23" name="Picture 22">
            <a:extLst>
              <a:ext uri="{FF2B5EF4-FFF2-40B4-BE49-F238E27FC236}">
                <a16:creationId xmlns:a16="http://schemas.microsoft.com/office/drawing/2014/main" id="{4BDC8E41-FDE5-2115-B279-74D4AE0F89C9}"/>
              </a:ext>
            </a:extLst>
          </p:cNvPr>
          <p:cNvPicPr>
            <a:picLocks noChangeAspect="1"/>
          </p:cNvPicPr>
          <p:nvPr/>
        </p:nvPicPr>
        <p:blipFill>
          <a:blip r:embed="rId14"/>
          <a:stretch>
            <a:fillRect/>
          </a:stretch>
        </p:blipFill>
        <p:spPr>
          <a:xfrm>
            <a:off x="17730639" y="19083298"/>
            <a:ext cx="18173700" cy="6921500"/>
          </a:xfrm>
          <a:prstGeom prst="rect">
            <a:avLst/>
          </a:prstGeom>
        </p:spPr>
      </p:pic>
      <p:sp>
        <p:nvSpPr>
          <p:cNvPr id="27" name="Rectangle 26">
            <a:extLst>
              <a:ext uri="{FF2B5EF4-FFF2-40B4-BE49-F238E27FC236}">
                <a16:creationId xmlns:a16="http://schemas.microsoft.com/office/drawing/2014/main" id="{CC131515-35D7-2E7D-BD78-827E1336FA53}"/>
              </a:ext>
            </a:extLst>
          </p:cNvPr>
          <p:cNvSpPr/>
          <p:nvPr/>
        </p:nvSpPr>
        <p:spPr>
          <a:xfrm>
            <a:off x="17656089" y="18055426"/>
            <a:ext cx="18123976" cy="83369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8DDDCEAB-E1A5-09F4-61BA-5BA21B82443D}"/>
              </a:ext>
            </a:extLst>
          </p:cNvPr>
          <p:cNvPicPr>
            <a:picLocks noChangeAspect="1"/>
          </p:cNvPicPr>
          <p:nvPr/>
        </p:nvPicPr>
        <p:blipFill>
          <a:blip r:embed="rId15"/>
          <a:stretch>
            <a:fillRect/>
          </a:stretch>
        </p:blipFill>
        <p:spPr>
          <a:xfrm>
            <a:off x="19430999" y="26660059"/>
            <a:ext cx="11146575" cy="8082896"/>
          </a:xfrm>
          <a:prstGeom prst="rect">
            <a:avLst/>
          </a:prstGeom>
          <a:ln w="25400">
            <a:solidFill>
              <a:schemeClr val="tx1"/>
            </a:solidFill>
          </a:ln>
        </p:spPr>
      </p:pic>
      <p:pic>
        <p:nvPicPr>
          <p:cNvPr id="30" name="Picture 29">
            <a:extLst>
              <a:ext uri="{FF2B5EF4-FFF2-40B4-BE49-F238E27FC236}">
                <a16:creationId xmlns:a16="http://schemas.microsoft.com/office/drawing/2014/main" id="{960DF943-8BD1-A945-6647-49C041D61ECF}"/>
              </a:ext>
            </a:extLst>
          </p:cNvPr>
          <p:cNvPicPr>
            <a:picLocks noChangeAspect="1"/>
          </p:cNvPicPr>
          <p:nvPr/>
        </p:nvPicPr>
        <p:blipFill>
          <a:blip r:embed="rId16"/>
          <a:stretch>
            <a:fillRect/>
          </a:stretch>
        </p:blipFill>
        <p:spPr>
          <a:xfrm>
            <a:off x="35356801" y="5579880"/>
            <a:ext cx="10764010" cy="7805481"/>
          </a:xfrm>
          <a:prstGeom prst="rect">
            <a:avLst/>
          </a:prstGeom>
          <a:ln w="25400">
            <a:solidFill>
              <a:schemeClr val="tx1"/>
            </a:solidFill>
          </a:ln>
        </p:spPr>
      </p:pic>
      <p:pic>
        <p:nvPicPr>
          <p:cNvPr id="32" name="Picture 31">
            <a:extLst>
              <a:ext uri="{FF2B5EF4-FFF2-40B4-BE49-F238E27FC236}">
                <a16:creationId xmlns:a16="http://schemas.microsoft.com/office/drawing/2014/main" id="{B1AB027C-66E0-9225-C5F1-03DCD281416E}"/>
              </a:ext>
            </a:extLst>
          </p:cNvPr>
          <p:cNvPicPr>
            <a:picLocks noChangeAspect="1"/>
          </p:cNvPicPr>
          <p:nvPr/>
        </p:nvPicPr>
        <p:blipFill>
          <a:blip r:embed="rId17"/>
          <a:stretch>
            <a:fillRect/>
          </a:stretch>
        </p:blipFill>
        <p:spPr>
          <a:xfrm>
            <a:off x="39701171" y="6532523"/>
            <a:ext cx="5639772" cy="4089659"/>
          </a:xfrm>
          <a:prstGeom prst="rect">
            <a:avLst/>
          </a:prstGeom>
          <a:ln w="25400">
            <a:solidFill>
              <a:schemeClr val="tx1"/>
            </a:solidFill>
          </a:ln>
        </p:spPr>
      </p:pic>
      <p:pic>
        <p:nvPicPr>
          <p:cNvPr id="34" name="Picture 33">
            <a:extLst>
              <a:ext uri="{FF2B5EF4-FFF2-40B4-BE49-F238E27FC236}">
                <a16:creationId xmlns:a16="http://schemas.microsoft.com/office/drawing/2014/main" id="{1794D0ED-379E-E613-43C0-ABB1B43F739B}"/>
              </a:ext>
            </a:extLst>
          </p:cNvPr>
          <p:cNvPicPr>
            <a:picLocks noChangeAspect="1"/>
          </p:cNvPicPr>
          <p:nvPr/>
        </p:nvPicPr>
        <p:blipFill>
          <a:blip r:embed="rId18"/>
          <a:stretch>
            <a:fillRect/>
          </a:stretch>
        </p:blipFill>
        <p:spPr>
          <a:xfrm>
            <a:off x="36042600" y="13511156"/>
            <a:ext cx="9616706" cy="6973518"/>
          </a:xfrm>
          <a:prstGeom prst="rect">
            <a:avLst/>
          </a:prstGeom>
          <a:ln w="25400">
            <a:solidFill>
              <a:schemeClr val="tx1"/>
            </a:solidFill>
          </a:ln>
        </p:spPr>
      </p:pic>
      <p:pic>
        <p:nvPicPr>
          <p:cNvPr id="42" name="Picture 41">
            <a:extLst>
              <a:ext uri="{FF2B5EF4-FFF2-40B4-BE49-F238E27FC236}">
                <a16:creationId xmlns:a16="http://schemas.microsoft.com/office/drawing/2014/main" id="{0F20915D-09DF-8E86-6546-40BC2D744149}"/>
              </a:ext>
            </a:extLst>
          </p:cNvPr>
          <p:cNvPicPr>
            <a:picLocks noChangeAspect="1"/>
          </p:cNvPicPr>
          <p:nvPr/>
        </p:nvPicPr>
        <p:blipFill>
          <a:blip r:embed="rId19"/>
          <a:stretch>
            <a:fillRect/>
          </a:stretch>
        </p:blipFill>
        <p:spPr>
          <a:xfrm>
            <a:off x="35481075" y="30305818"/>
            <a:ext cx="10655080" cy="5976159"/>
          </a:xfrm>
          <a:prstGeom prst="rect">
            <a:avLst/>
          </a:prstGeom>
        </p:spPr>
      </p:pic>
      <p:sp>
        <p:nvSpPr>
          <p:cNvPr id="2" name="Text Box 749">
            <a:extLst>
              <a:ext uri="{FF2B5EF4-FFF2-40B4-BE49-F238E27FC236}">
                <a16:creationId xmlns:a16="http://schemas.microsoft.com/office/drawing/2014/main" id="{1E820739-B56E-8B4F-7CC1-6FCEF2497163}"/>
              </a:ext>
            </a:extLst>
          </p:cNvPr>
          <p:cNvSpPr txBox="1">
            <a:spLocks noChangeArrowheads="1"/>
          </p:cNvSpPr>
          <p:nvPr/>
        </p:nvSpPr>
        <p:spPr bwMode="auto">
          <a:xfrm>
            <a:off x="41758524" y="378593"/>
            <a:ext cx="5307509" cy="685800"/>
          </a:xfrm>
          <a:prstGeom prst="rect">
            <a:avLst/>
          </a:prstGeom>
          <a:noFill/>
          <a:ln w="9525" algn="in">
            <a:noFill/>
            <a:miter lim="800000"/>
            <a:headEnd/>
            <a:tailEnd/>
          </a:ln>
          <a:effectLst/>
        </p:spPr>
        <p:txBody>
          <a:bodyPr vert="horz" wrap="square" lIns="36394" tIns="36394" rIns="36394" bIns="36394" numCol="1" anchor="t" anchorCtr="0" compatLnSpc="1">
            <a:prstTxWarp prst="textNoShape">
              <a:avLst/>
            </a:prstTxWarp>
          </a:bodyPr>
          <a:lstStyle/>
          <a:p>
            <a:pPr defTabSz="909791" eaLnBrk="0" fontAlgn="base" hangingPunct="0">
              <a:spcBef>
                <a:spcPct val="0"/>
              </a:spcBef>
              <a:spcAft>
                <a:spcPct val="0"/>
              </a:spcAft>
            </a:pPr>
            <a:r>
              <a:rPr lang="en-US" sz="2786" dirty="0">
                <a:solidFill>
                  <a:srgbClr val="000000"/>
                </a:solidFill>
                <a:latin typeface="Times New Roman" panose="02020603050405020304" pitchFamily="18" charset="0"/>
                <a:ea typeface="ＭＳ Ｐゴシック" pitchFamily="1" charset="-128"/>
                <a:cs typeface="Times New Roman" panose="02020603050405020304" pitchFamily="18" charset="0"/>
              </a:rPr>
              <a:t>AGU Paper Number: IN41A-07 </a:t>
            </a:r>
            <a:endParaRPr lang="en-US" sz="1194" dirty="0">
              <a:latin typeface="Times New Roman" panose="02020603050405020304" pitchFamily="18" charset="0"/>
              <a:ea typeface="ＭＳ Ｐゴシック" pitchFamily="1" charset="-128"/>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24693</TotalTime>
  <Words>1347</Words>
  <Application>Microsoft Office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Calibri</vt:lpstr>
      <vt:lpstr>Calibri Light</vt:lpstr>
      <vt:lpstr>Times New Roman</vt:lpstr>
      <vt:lpstr>Office Theme</vt:lpstr>
      <vt:lpstr>Custom Design</vt:lpstr>
      <vt:lpstr>1_Custom Design</vt:lpstr>
      <vt:lpstr>PowerPoint Presentation</vt:lpstr>
    </vt:vector>
  </TitlesOfParts>
  <Company>Adnet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lwanchoo</dc:creator>
  <cp:lastModifiedBy>Diane</cp:lastModifiedBy>
  <cp:revision>376</cp:revision>
  <cp:lastPrinted>2019-11-20T16:49:33Z</cp:lastPrinted>
  <dcterms:created xsi:type="dcterms:W3CDTF">2010-12-02T18:32:39Z</dcterms:created>
  <dcterms:modified xsi:type="dcterms:W3CDTF">2022-11-15T16:54:02Z</dcterms:modified>
</cp:coreProperties>
</file>