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12924" r:id="rId3"/>
    <p:sldId id="12949" r:id="rId4"/>
    <p:sldId id="12947" r:id="rId5"/>
    <p:sldId id="12944" r:id="rId6"/>
    <p:sldId id="12946" r:id="rId7"/>
    <p:sldId id="12950" r:id="rId8"/>
    <p:sldId id="12948" r:id="rId9"/>
    <p:sldId id="27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24" d="100"/>
          <a:sy n="124" d="100"/>
        </p:scale>
        <p:origin x="16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F1BA59B-EF4E-4607-A597-0B1A083BEEF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53775" y="-273"/>
            <a:ext cx="2290225" cy="3442156"/>
          </a:xfrm>
          <a:prstGeom prst="rect">
            <a:avLst/>
          </a:prstGeom>
        </p:spPr>
      </p:pic>
      <p:pic>
        <p:nvPicPr>
          <p:cNvPr id="11" name="Picture 10">
            <a:extLst>
              <a:ext uri="{FF2B5EF4-FFF2-40B4-BE49-F238E27FC236}">
                <a16:creationId xmlns:a16="http://schemas.microsoft.com/office/drawing/2014/main" id="{B9978C2F-EFE9-4041-B85D-BAEB8544BB8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67" y="0"/>
            <a:ext cx="2289397" cy="3429000"/>
          </a:xfrm>
          <a:prstGeom prst="rect">
            <a:avLst/>
          </a:prstGeom>
        </p:spPr>
      </p:pic>
      <p:pic>
        <p:nvPicPr>
          <p:cNvPr id="20" name="Picture 19">
            <a:extLst>
              <a:ext uri="{FF2B5EF4-FFF2-40B4-BE49-F238E27FC236}">
                <a16:creationId xmlns:a16="http://schemas.microsoft.com/office/drawing/2014/main" id="{2A39D1D8-7899-4DA7-8872-454888235D5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72000" y="0"/>
            <a:ext cx="2286000" cy="3429000"/>
          </a:xfrm>
          <a:prstGeom prst="rect">
            <a:avLst/>
          </a:prstGeom>
        </p:spPr>
      </p:pic>
      <p:pic>
        <p:nvPicPr>
          <p:cNvPr id="22" name="Picture 21">
            <a:extLst>
              <a:ext uri="{FF2B5EF4-FFF2-40B4-BE49-F238E27FC236}">
                <a16:creationId xmlns:a16="http://schemas.microsoft.com/office/drawing/2014/main" id="{E21EA90A-CF08-4B78-BA0E-E877A0256C8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84"/>
          <a:stretch/>
        </p:blipFill>
        <p:spPr>
          <a:xfrm>
            <a:off x="2282630" y="0"/>
            <a:ext cx="2290225" cy="3429000"/>
          </a:xfrm>
          <a:prstGeom prst="rect">
            <a:avLst/>
          </a:prstGeom>
        </p:spPr>
      </p:pic>
      <p:pic>
        <p:nvPicPr>
          <p:cNvPr id="5" name="Delta">
            <a:extLst>
              <a:ext uri="{FF2B5EF4-FFF2-40B4-BE49-F238E27FC236}">
                <a16:creationId xmlns:a16="http://schemas.microsoft.com/office/drawing/2014/main" id="{0C723CF2-FBB0-9640-BDCE-63A2D542991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bwMode="gray">
          <a:xfrm>
            <a:off x="0" y="3200400"/>
            <a:ext cx="9144000" cy="3657600"/>
          </a:xfrm>
          <a:prstGeom prst="rect">
            <a:avLst/>
          </a:prstGeom>
        </p:spPr>
      </p:pic>
      <p:pic>
        <p:nvPicPr>
          <p:cNvPr id="7" name="L3Harris" descr="L3Harris">
            <a:extLst>
              <a:ext uri="{FF2B5EF4-FFF2-40B4-BE49-F238E27FC236}">
                <a16:creationId xmlns:a16="http://schemas.microsoft.com/office/drawing/2014/main" id="{58EA319E-94B3-0647-918B-122A791647AA}"/>
              </a:ext>
            </a:extLst>
          </p:cNvPr>
          <p:cNvPicPr>
            <a:picLocks noChangeAspect="1"/>
          </p:cNvPicPr>
          <p:nvPr/>
        </p:nvPicPr>
        <p:blipFill>
          <a:blip r:embed="rId7"/>
          <a:stretch>
            <a:fillRect/>
          </a:stretch>
        </p:blipFill>
        <p:spPr bwMode="black">
          <a:xfrm>
            <a:off x="365760" y="3611873"/>
            <a:ext cx="1889760" cy="548640"/>
          </a:xfrm>
          <a:prstGeom prst="rect">
            <a:avLst/>
          </a:prstGeom>
        </p:spPr>
      </p:pic>
      <p:sp>
        <p:nvSpPr>
          <p:cNvPr id="2" name="Title 1"/>
          <p:cNvSpPr>
            <a:spLocks noGrp="1"/>
          </p:cNvSpPr>
          <p:nvPr>
            <p:ph type="ctrTitle" hasCustomPrompt="1"/>
          </p:nvPr>
        </p:nvSpPr>
        <p:spPr>
          <a:xfrm>
            <a:off x="457199" y="4297681"/>
            <a:ext cx="5440363" cy="822959"/>
          </a:xfrm>
        </p:spPr>
        <p:txBody>
          <a:bodyPr anchor="t" anchorCtr="0"/>
          <a:lstStyle>
            <a:lvl1pPr algn="l">
              <a:lnSpc>
                <a:spcPct val="100000"/>
              </a:lnSpc>
              <a:defRPr sz="2400" u="sng" cap="all" spc="0" baseline="0">
                <a:uFill>
                  <a:solidFill>
                    <a:schemeClr val="tx2"/>
                  </a:solidFill>
                </a:uFill>
              </a:defRPr>
            </a:lvl1pPr>
          </a:lstStyle>
          <a:p>
            <a:r>
              <a:rPr lang="en-US" dirty="0"/>
              <a:t>[PRESENTATION TITLE]</a:t>
            </a:r>
          </a:p>
        </p:txBody>
      </p:sp>
      <p:sp>
        <p:nvSpPr>
          <p:cNvPr id="3" name="Subtitle 2"/>
          <p:cNvSpPr>
            <a:spLocks noGrp="1"/>
          </p:cNvSpPr>
          <p:nvPr>
            <p:ph type="subTitle" idx="1" hasCustomPrompt="1"/>
          </p:nvPr>
        </p:nvSpPr>
        <p:spPr>
          <a:xfrm>
            <a:off x="457198" y="5212081"/>
            <a:ext cx="5440363" cy="548639"/>
          </a:xfrm>
        </p:spPr>
        <p:txBody>
          <a:bodyPr>
            <a:noAutofit/>
          </a:bodyPr>
          <a:lstStyle>
            <a:lvl1pPr marL="0" indent="0" algn="l">
              <a:spcBef>
                <a:spcPts val="0"/>
              </a:spcBef>
              <a:buNone/>
              <a:defRPr sz="1600"/>
            </a:lvl1pPr>
            <a:lvl2pPr marL="0" indent="0" algn="l">
              <a:spcBef>
                <a:spcPts val="0"/>
              </a:spcBef>
              <a:buNone/>
              <a:defRPr sz="1600"/>
            </a:lvl2pPr>
            <a:lvl3pPr marL="0" indent="0" algn="l">
              <a:spcBef>
                <a:spcPts val="0"/>
              </a:spcBef>
              <a:buNone/>
              <a:defRPr sz="1600"/>
            </a:lvl3pPr>
            <a:lvl4pPr marL="0" indent="0" algn="l">
              <a:spcBef>
                <a:spcPts val="0"/>
              </a:spcBef>
              <a:buNone/>
              <a:defRPr sz="1600"/>
            </a:lvl4pPr>
            <a:lvl5pPr marL="0" indent="0" algn="l">
              <a:spcBef>
                <a:spcPts val="0"/>
              </a:spcBef>
              <a:buNone/>
              <a:defRPr sz="1600"/>
            </a:lvl5pPr>
            <a:lvl6pPr marL="0" indent="0" algn="l">
              <a:spcBef>
                <a:spcPts val="0"/>
              </a:spcBef>
              <a:buNone/>
              <a:defRPr sz="1600"/>
            </a:lvl6pPr>
            <a:lvl7pPr marL="0" indent="0" algn="l">
              <a:spcBef>
                <a:spcPts val="0"/>
              </a:spcBef>
              <a:buNone/>
              <a:defRPr sz="1600"/>
            </a:lvl7pPr>
            <a:lvl8pPr marL="0" indent="0" algn="l">
              <a:spcBef>
                <a:spcPts val="0"/>
              </a:spcBef>
              <a:buNone/>
              <a:defRPr sz="1600"/>
            </a:lvl8pPr>
            <a:lvl9pPr marL="0" indent="0" algn="l">
              <a:spcBef>
                <a:spcPts val="0"/>
              </a:spcBef>
              <a:buNone/>
              <a:defRPr sz="1600"/>
            </a:lvl9pPr>
          </a:lstStyle>
          <a:p>
            <a:r>
              <a:rPr lang="en-US" dirty="0"/>
              <a:t>[Optional presentation subtitle]</a:t>
            </a:r>
          </a:p>
        </p:txBody>
      </p:sp>
      <p:cxnSp>
        <p:nvCxnSpPr>
          <p:cNvPr id="16" name="Line">
            <a:extLst>
              <a:ext uri="{FF2B5EF4-FFF2-40B4-BE49-F238E27FC236}">
                <a16:creationId xmlns:a16="http://schemas.microsoft.com/office/drawing/2014/main" id="{800E4A58-9F73-0D4C-83E2-CC1081EF0E05}"/>
              </a:ext>
            </a:extLst>
          </p:cNvPr>
          <p:cNvCxnSpPr>
            <a:cxnSpLocks/>
          </p:cNvCxnSpPr>
          <p:nvPr/>
        </p:nvCxnSpPr>
        <p:spPr>
          <a:xfrm>
            <a:off x="457200" y="5945945"/>
            <a:ext cx="5960225" cy="0"/>
          </a:xfrm>
          <a:prstGeom prst="line">
            <a:avLst/>
          </a:prstGeom>
          <a:ln w="3175" cap="sq">
            <a:solidFill>
              <a:srgbClr val="172430"/>
            </a:solidFill>
          </a:ln>
        </p:spPr>
        <p:style>
          <a:lnRef idx="1">
            <a:schemeClr val="accent1"/>
          </a:lnRef>
          <a:fillRef idx="0">
            <a:schemeClr val="accent1"/>
          </a:fillRef>
          <a:effectRef idx="0">
            <a:srgbClr val="000000"/>
          </a:effectRef>
          <a:fontRef idx="minor">
            <a:schemeClr val="lt1"/>
          </a:fontRef>
        </p:style>
      </p:cxnSp>
      <p:sp>
        <p:nvSpPr>
          <p:cNvPr id="9" name="Text Placeholder 3">
            <a:extLst>
              <a:ext uri="{FF2B5EF4-FFF2-40B4-BE49-F238E27FC236}">
                <a16:creationId xmlns:a16="http://schemas.microsoft.com/office/drawing/2014/main" id="{FBB78CC0-912E-DF47-B0F7-EA50C61D86E0}"/>
              </a:ext>
            </a:extLst>
          </p:cNvPr>
          <p:cNvSpPr>
            <a:spLocks noGrp="1"/>
          </p:cNvSpPr>
          <p:nvPr>
            <p:ph type="body" sz="quarter" idx="10" hasCustomPrompt="1"/>
          </p:nvPr>
        </p:nvSpPr>
        <p:spPr>
          <a:xfrm>
            <a:off x="457199" y="6080760"/>
            <a:ext cx="1600201" cy="456565"/>
          </a:xfrm>
        </p:spPr>
        <p:txBody>
          <a:bodyPr>
            <a:normAutofit/>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dirty="0"/>
              <a:t>[Month 00, 0000]</a:t>
            </a:r>
          </a:p>
        </p:txBody>
      </p:sp>
      <p:sp>
        <p:nvSpPr>
          <p:cNvPr id="12" name="Text Placeholder 4">
            <a:extLst>
              <a:ext uri="{FF2B5EF4-FFF2-40B4-BE49-F238E27FC236}">
                <a16:creationId xmlns:a16="http://schemas.microsoft.com/office/drawing/2014/main" id="{FABA091C-0833-1E47-B8DB-6AC39E7E3B3F}"/>
              </a:ext>
            </a:extLst>
          </p:cNvPr>
          <p:cNvSpPr>
            <a:spLocks noGrp="1"/>
          </p:cNvSpPr>
          <p:nvPr>
            <p:ph type="body" sz="quarter" idx="11" hasCustomPrompt="1"/>
          </p:nvPr>
        </p:nvSpPr>
        <p:spPr>
          <a:xfrm>
            <a:off x="2286001" y="6080760"/>
            <a:ext cx="4130896" cy="456565"/>
          </a:xfrm>
        </p:spPr>
        <p:txBody>
          <a:bodyPr>
            <a:normAutofit/>
          </a:bodyPr>
          <a:lstStyle>
            <a:lvl1pPr marL="0" indent="0">
              <a:spcBef>
                <a:spcPts val="300"/>
              </a:spcBef>
              <a:buFontTx/>
              <a:buNone/>
              <a:defRPr sz="1200" b="1"/>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dirty="0"/>
              <a:t>[PRESENTER NAME | Presenter Title]</a:t>
            </a:r>
          </a:p>
        </p:txBody>
      </p:sp>
      <p:sp>
        <p:nvSpPr>
          <p:cNvPr id="8" name="Rectangle 7">
            <a:extLst>
              <a:ext uri="{FF2B5EF4-FFF2-40B4-BE49-F238E27FC236}">
                <a16:creationId xmlns:a16="http://schemas.microsoft.com/office/drawing/2014/main" id="{FF61BA9E-01DA-4900-88D4-DE26699D9B2D}"/>
              </a:ext>
            </a:extLst>
          </p:cNvPr>
          <p:cNvSpPr/>
          <p:nvPr/>
        </p:nvSpPr>
        <p:spPr>
          <a:xfrm>
            <a:off x="5187468" y="3441883"/>
            <a:ext cx="3956532" cy="215444"/>
          </a:xfrm>
          <a:prstGeom prst="rect">
            <a:avLst/>
          </a:prstGeom>
        </p:spPr>
        <p:txBody>
          <a:bodyPr wrap="none">
            <a:spAutoFit/>
          </a:bodyPr>
          <a:lstStyle/>
          <a:p>
            <a:pPr>
              <a:lnSpc>
                <a:spcPct val="100000"/>
              </a:lnSpc>
              <a:spcBef>
                <a:spcPts val="600"/>
              </a:spcBef>
              <a:buSzPct val="100000"/>
            </a:pPr>
            <a:r>
              <a:rPr lang="en-US" sz="800" dirty="0"/>
              <a:t>Use of U.S. DoD</a:t>
            </a:r>
            <a:r>
              <a:rPr lang="en-US" sz="800" baseline="0" dirty="0"/>
              <a:t> visual information does not imply or constitute DoD endorsement.</a:t>
            </a:r>
            <a:endParaRPr lang="en-US" sz="800" dirty="0"/>
          </a:p>
        </p:txBody>
      </p:sp>
      <p:sp>
        <p:nvSpPr>
          <p:cNvPr id="17" name="Text Box 11">
            <a:extLst>
              <a:ext uri="{FF2B5EF4-FFF2-40B4-BE49-F238E27FC236}">
                <a16:creationId xmlns:a16="http://schemas.microsoft.com/office/drawing/2014/main" id="{2E0F9208-8DD9-4643-895A-2992D38C1D71}"/>
              </a:ext>
            </a:extLst>
          </p:cNvPr>
          <p:cNvSpPr txBox="1">
            <a:spLocks noChangeArrowheads="1"/>
          </p:cNvSpPr>
          <p:nvPr/>
        </p:nvSpPr>
        <p:spPr bwMode="auto">
          <a:xfrm>
            <a:off x="6523148" y="3636812"/>
            <a:ext cx="2514600" cy="1077218"/>
          </a:xfrm>
          <a:prstGeom prst="rect">
            <a:avLst/>
          </a:prstGeom>
          <a:noFill/>
          <a:ln w="19050" algn="ctr">
            <a:solidFill>
              <a:schemeClr val="tx2"/>
            </a:solidFill>
            <a:miter lim="800000"/>
            <a:headEnd/>
            <a:tailEnd/>
          </a:ln>
        </p:spPr>
        <p:txBody>
          <a:bodyPr wrap="square">
            <a:spAutoFit/>
          </a:bodyPr>
          <a:lstStyle/>
          <a:p>
            <a:pPr algn="ctr">
              <a:spcBef>
                <a:spcPts val="0"/>
              </a:spcBef>
            </a:pPr>
            <a:r>
              <a:rPr lang="en-US" sz="800" b="1" dirty="0">
                <a:solidFill>
                  <a:schemeClr val="tx2"/>
                </a:solidFill>
              </a:rPr>
              <a:t>EXPORT CONTROLLED – EAR</a:t>
            </a:r>
          </a:p>
          <a:p>
            <a:pPr algn="ctr">
              <a:spcBef>
                <a:spcPts val="0"/>
              </a:spcBef>
            </a:pPr>
            <a:r>
              <a:rPr lang="en-US" sz="700" dirty="0">
                <a:solidFill>
                  <a:schemeClr val="tx1">
                    <a:lumMod val="50000"/>
                    <a:lumOff val="50000"/>
                  </a:schemeClr>
                </a:solidFill>
              </a:rPr>
              <a:t>THESE ITEM(S) / TECHNICAL DATA CONTAIN INFORMATION SUBJECT TO U.S. GOVERNMENT EXPORT CONTROL IN ACCORDANCE WITH THE EXPORT ADMINISTRATION REGULATIONS (EAR), 15 CFR PARTS 730-774.  EXPORT OF THIS DATA TO ANY FOREIGN COUNTRY OR DISCLOSURE OF THIS DATA TO ANY NON-US PERSON MAY BE A VIOLATION OF FEDERAL LAW.</a:t>
            </a:r>
          </a:p>
        </p:txBody>
      </p:sp>
      <p:sp>
        <p:nvSpPr>
          <p:cNvPr id="18" name="Text Box 11">
            <a:extLst>
              <a:ext uri="{FF2B5EF4-FFF2-40B4-BE49-F238E27FC236}">
                <a16:creationId xmlns:a16="http://schemas.microsoft.com/office/drawing/2014/main" id="{366C90FD-3832-43EF-9119-3AFF5EE3FC34}"/>
              </a:ext>
            </a:extLst>
          </p:cNvPr>
          <p:cNvSpPr txBox="1">
            <a:spLocks noChangeArrowheads="1"/>
          </p:cNvSpPr>
          <p:nvPr/>
        </p:nvSpPr>
        <p:spPr bwMode="auto">
          <a:xfrm>
            <a:off x="6523148" y="4759038"/>
            <a:ext cx="2514600" cy="2046714"/>
          </a:xfrm>
          <a:prstGeom prst="rect">
            <a:avLst/>
          </a:prstGeom>
          <a:noFill/>
          <a:ln w="19050" algn="ctr">
            <a:solidFill>
              <a:schemeClr val="tx2"/>
            </a:solidFill>
            <a:miter lim="800000"/>
            <a:headEnd/>
            <a:tailEnd/>
          </a:ln>
        </p:spPr>
        <p:txBody>
          <a:bodyPr wrap="square">
            <a:spAutoFit/>
          </a:bodyPr>
          <a:lstStyle/>
          <a:p>
            <a:pPr algn="ctr">
              <a:spcBef>
                <a:spcPts val="0"/>
              </a:spcBef>
            </a:pPr>
            <a:r>
              <a:rPr lang="en-US" sz="800" b="1" cap="all" baseline="0" dirty="0">
                <a:solidFill>
                  <a:schemeClr val="tx2"/>
                </a:solidFill>
              </a:rPr>
              <a:t>Sensitive Information</a:t>
            </a:r>
          </a:p>
          <a:p>
            <a:pPr algn="ctr">
              <a:spcBef>
                <a:spcPts val="0"/>
              </a:spcBef>
            </a:pPr>
            <a:r>
              <a:rPr lang="en-US" sz="700" kern="1200" cap="all" baseline="0" dirty="0">
                <a:solidFill>
                  <a:schemeClr val="tx1">
                    <a:lumMod val="50000"/>
                    <a:lumOff val="50000"/>
                  </a:schemeClr>
                </a:solidFill>
                <a:effectLst/>
                <a:latin typeface="+mn-lt"/>
                <a:ea typeface="+mn-ea"/>
                <a:cs typeface="+mn-cs"/>
              </a:rPr>
              <a:t>This proposal or document includes sensitive information that NASA shall not disclose outside the Agency and its service providers that support management activities and administrative functions. To gain access to this sensitive information, a service provider’s contract must contain the clause at NFS 1852.237-72, Access to Sensitive Information. Consistent with this clause, the service provider shall not duplicate, use, or disclose the information in whole or in part for any purpose other than to perform the services specified in its contract. This restriction does not limit the Government's right to use this information if it is obtained from another source without restriction. </a:t>
            </a:r>
            <a:endParaRPr lang="en-US" sz="700" cap="all" baseline="0" dirty="0">
              <a:solidFill>
                <a:schemeClr val="tx1">
                  <a:lumMod val="50000"/>
                  <a:lumOff val="50000"/>
                </a:schemeClr>
              </a:solidFill>
            </a:endParaRPr>
          </a:p>
        </p:txBody>
      </p:sp>
      <p:pic>
        <p:nvPicPr>
          <p:cNvPr id="19" name="Picture 18">
            <a:extLst>
              <a:ext uri="{FF2B5EF4-FFF2-40B4-BE49-F238E27FC236}">
                <a16:creationId xmlns:a16="http://schemas.microsoft.com/office/drawing/2014/main" id="{A4D720E4-6027-4CB6-BCCD-A5474328C6B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853775" y="-273"/>
            <a:ext cx="2290225" cy="3442156"/>
          </a:xfrm>
          <a:prstGeom prst="rect">
            <a:avLst/>
          </a:prstGeom>
        </p:spPr>
      </p:pic>
      <p:pic>
        <p:nvPicPr>
          <p:cNvPr id="21" name="Picture 20">
            <a:extLst>
              <a:ext uri="{FF2B5EF4-FFF2-40B4-BE49-F238E27FC236}">
                <a16:creationId xmlns:a16="http://schemas.microsoft.com/office/drawing/2014/main" id="{3DCDFEBF-0E3E-41F8-A90F-592B480402A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367" y="0"/>
            <a:ext cx="2289397" cy="3429000"/>
          </a:xfrm>
          <a:prstGeom prst="rect">
            <a:avLst/>
          </a:prstGeom>
        </p:spPr>
      </p:pic>
      <p:pic>
        <p:nvPicPr>
          <p:cNvPr id="23" name="Picture 22">
            <a:extLst>
              <a:ext uri="{FF2B5EF4-FFF2-40B4-BE49-F238E27FC236}">
                <a16:creationId xmlns:a16="http://schemas.microsoft.com/office/drawing/2014/main" id="{EBD9546C-B038-4D5D-9B33-CDA7E3468E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572000" y="0"/>
            <a:ext cx="2286000" cy="3429000"/>
          </a:xfrm>
          <a:prstGeom prst="rect">
            <a:avLst/>
          </a:prstGeom>
        </p:spPr>
      </p:pic>
      <p:pic>
        <p:nvPicPr>
          <p:cNvPr id="24" name="Picture 23">
            <a:extLst>
              <a:ext uri="{FF2B5EF4-FFF2-40B4-BE49-F238E27FC236}">
                <a16:creationId xmlns:a16="http://schemas.microsoft.com/office/drawing/2014/main" id="{959A618C-A5ED-4E3C-8A7A-BC4B8935BC72}"/>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184"/>
          <a:stretch/>
        </p:blipFill>
        <p:spPr>
          <a:xfrm>
            <a:off x="2282630" y="0"/>
            <a:ext cx="2290225" cy="3429000"/>
          </a:xfrm>
          <a:prstGeom prst="rect">
            <a:avLst/>
          </a:prstGeom>
        </p:spPr>
      </p:pic>
      <p:pic>
        <p:nvPicPr>
          <p:cNvPr id="25" name="Delta">
            <a:extLst>
              <a:ext uri="{FF2B5EF4-FFF2-40B4-BE49-F238E27FC236}">
                <a16:creationId xmlns:a16="http://schemas.microsoft.com/office/drawing/2014/main" id="{64EA2054-EB42-4D17-B4EC-799CD64019DA}"/>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bwMode="gray">
          <a:xfrm>
            <a:off x="0" y="3200400"/>
            <a:ext cx="9144000" cy="3657600"/>
          </a:xfrm>
          <a:prstGeom prst="rect">
            <a:avLst/>
          </a:prstGeom>
        </p:spPr>
      </p:pic>
      <p:pic>
        <p:nvPicPr>
          <p:cNvPr id="26" name="L3Harris" descr="L3Harris">
            <a:extLst>
              <a:ext uri="{FF2B5EF4-FFF2-40B4-BE49-F238E27FC236}">
                <a16:creationId xmlns:a16="http://schemas.microsoft.com/office/drawing/2014/main" id="{4916B0D1-4B1E-4438-AA33-AABB200E2270}"/>
              </a:ext>
            </a:extLst>
          </p:cNvPr>
          <p:cNvPicPr>
            <a:picLocks noChangeAspect="1"/>
          </p:cNvPicPr>
          <p:nvPr userDrawn="1"/>
        </p:nvPicPr>
        <p:blipFill>
          <a:blip r:embed="rId7"/>
          <a:stretch>
            <a:fillRect/>
          </a:stretch>
        </p:blipFill>
        <p:spPr bwMode="black">
          <a:xfrm>
            <a:off x="365760" y="3611873"/>
            <a:ext cx="1889760" cy="548640"/>
          </a:xfrm>
          <a:prstGeom prst="rect">
            <a:avLst/>
          </a:prstGeom>
        </p:spPr>
      </p:pic>
      <p:cxnSp>
        <p:nvCxnSpPr>
          <p:cNvPr id="27" name="Line">
            <a:extLst>
              <a:ext uri="{FF2B5EF4-FFF2-40B4-BE49-F238E27FC236}">
                <a16:creationId xmlns:a16="http://schemas.microsoft.com/office/drawing/2014/main" id="{C0B51FCC-E900-41A3-9194-910091919D9A}"/>
              </a:ext>
            </a:extLst>
          </p:cNvPr>
          <p:cNvCxnSpPr>
            <a:cxnSpLocks/>
          </p:cNvCxnSpPr>
          <p:nvPr userDrawn="1"/>
        </p:nvCxnSpPr>
        <p:spPr>
          <a:xfrm>
            <a:off x="457200" y="5945945"/>
            <a:ext cx="5960225" cy="0"/>
          </a:xfrm>
          <a:prstGeom prst="line">
            <a:avLst/>
          </a:prstGeom>
          <a:ln w="3175" cap="sq">
            <a:solidFill>
              <a:srgbClr val="172430"/>
            </a:solidFill>
          </a:ln>
        </p:spPr>
        <p:style>
          <a:lnRef idx="1">
            <a:schemeClr val="accent1"/>
          </a:lnRef>
          <a:fillRef idx="0">
            <a:schemeClr val="accent1"/>
          </a:fillRef>
          <a:effectRef idx="0">
            <a:srgbClr val="000000"/>
          </a:effectRef>
          <a:fontRef idx="minor">
            <a:schemeClr val="lt1"/>
          </a:fontRef>
        </p:style>
      </p:cxnSp>
      <p:sp>
        <p:nvSpPr>
          <p:cNvPr id="28" name="Rectangle 27">
            <a:extLst>
              <a:ext uri="{FF2B5EF4-FFF2-40B4-BE49-F238E27FC236}">
                <a16:creationId xmlns:a16="http://schemas.microsoft.com/office/drawing/2014/main" id="{AADB25DE-B5C5-45EC-B07D-21A95A8B0BBE}"/>
              </a:ext>
            </a:extLst>
          </p:cNvPr>
          <p:cNvSpPr/>
          <p:nvPr userDrawn="1"/>
        </p:nvSpPr>
        <p:spPr>
          <a:xfrm>
            <a:off x="5187468" y="3441883"/>
            <a:ext cx="3956532" cy="215444"/>
          </a:xfrm>
          <a:prstGeom prst="rect">
            <a:avLst/>
          </a:prstGeom>
        </p:spPr>
        <p:txBody>
          <a:bodyPr wrap="none">
            <a:spAutoFit/>
          </a:bodyPr>
          <a:lstStyle/>
          <a:p>
            <a:pPr>
              <a:lnSpc>
                <a:spcPct val="100000"/>
              </a:lnSpc>
              <a:spcBef>
                <a:spcPts val="600"/>
              </a:spcBef>
              <a:buSzPct val="100000"/>
            </a:pPr>
            <a:r>
              <a:rPr lang="en-US" sz="800" dirty="0"/>
              <a:t>Use of U.S. DoD</a:t>
            </a:r>
            <a:r>
              <a:rPr lang="en-US" sz="800" baseline="0" dirty="0"/>
              <a:t> visual information does not imply or constitute DoD endorsement.</a:t>
            </a:r>
            <a:endParaRPr lang="en-US" sz="800" dirty="0"/>
          </a:p>
        </p:txBody>
      </p:sp>
    </p:spTree>
    <p:extLst>
      <p:ext uri="{BB962C8B-B14F-4D97-AF65-F5344CB8AC3E}">
        <p14:creationId xmlns:p14="http://schemas.microsoft.com/office/powerpoint/2010/main" val="577674288"/>
      </p:ext>
    </p:extLst>
  </p:cSld>
  <p:clrMapOvr>
    <a:masterClrMapping/>
  </p:clrMapOvr>
  <p:extLst>
    <p:ext uri="{DCECCB84-F9BA-43D5-87BE-67443E8EF086}">
      <p15:sldGuideLst xmlns:p15="http://schemas.microsoft.com/office/powerpoint/2012/main">
        <p15:guide id="11" orient="horz" pos="2160">
          <p15:clr>
            <a:srgbClr val="FBAE40"/>
          </p15:clr>
        </p15:guide>
        <p15:guide id="12" pos="288">
          <p15:clr>
            <a:srgbClr val="FBAE40"/>
          </p15:clr>
        </p15:guide>
        <p15:guide id="13" pos="5472">
          <p15:clr>
            <a:srgbClr val="FBAE40"/>
          </p15:clr>
        </p15:guide>
        <p15:guide id="14" orient="horz" pos="3744">
          <p15:clr>
            <a:srgbClr val="FBAE40"/>
          </p15:clr>
        </p15:guide>
        <p15:guide id="15" orient="horz" pos="4118">
          <p15:clr>
            <a:srgbClr val="FBAE40"/>
          </p15:clr>
        </p15:guide>
        <p15:guide id="16" pos="1440">
          <p15:clr>
            <a:srgbClr val="FBAE40"/>
          </p15:clr>
        </p15:guide>
        <p15:guide id="17" pos="2880">
          <p15:clr>
            <a:srgbClr val="FBAE40"/>
          </p15:clr>
        </p15:guide>
        <p15:guide id="18" pos="43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Tab">
    <p:spTree>
      <p:nvGrpSpPr>
        <p:cNvPr id="1" name=""/>
        <p:cNvGrpSpPr/>
        <p:nvPr/>
      </p:nvGrpSpPr>
      <p:grpSpPr>
        <a:xfrm>
          <a:off x="0" y="0"/>
          <a:ext cx="0" cy="0"/>
          <a:chOff x="0" y="0"/>
          <a:chExt cx="0" cy="0"/>
        </a:xfrm>
      </p:grpSpPr>
      <p:sp>
        <p:nvSpPr>
          <p:cNvPr id="8" name="Tab">
            <a:extLst>
              <a:ext uri="{FF2B5EF4-FFF2-40B4-BE49-F238E27FC236}">
                <a16:creationId xmlns:a16="http://schemas.microsoft.com/office/drawing/2014/main" id="{DAC3438F-8C87-4734-A162-4FF15BAEADBC}"/>
              </a:ext>
            </a:extLst>
          </p:cNvPr>
          <p:cNvSpPr>
            <a:spLocks/>
          </p:cNvSpPr>
          <p:nvPr/>
        </p:nvSpPr>
        <p:spPr bwMode="gray">
          <a:xfrm>
            <a:off x="228600" y="2880798"/>
            <a:ext cx="4343400" cy="3747806"/>
          </a:xfrm>
          <a:custGeom>
            <a:avLst/>
            <a:gdLst>
              <a:gd name="T0" fmla="*/ 0 w 4559"/>
              <a:gd name="T1" fmla="*/ 0 h 3935"/>
              <a:gd name="T2" fmla="*/ 0 w 4559"/>
              <a:gd name="T3" fmla="*/ 0 h 3935"/>
              <a:gd name="T4" fmla="*/ 0 w 4559"/>
              <a:gd name="T5" fmla="*/ 3935 h 3935"/>
              <a:gd name="T6" fmla="*/ 4559 w 4559"/>
              <a:gd name="T7" fmla="*/ 3935 h 3935"/>
              <a:gd name="T8" fmla="*/ 4559 w 4559"/>
              <a:gd name="T9" fmla="*/ 575 h 3935"/>
              <a:gd name="T10" fmla="*/ 2279 w 4559"/>
              <a:gd name="T11" fmla="*/ 575 h 3935"/>
              <a:gd name="T12" fmla="*/ 2279 w 4559"/>
              <a:gd name="T13" fmla="*/ 0 h 3935"/>
              <a:gd name="T14" fmla="*/ 0 w 4559"/>
              <a:gd name="T15" fmla="*/ 0 h 39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9" h="3935">
                <a:moveTo>
                  <a:pt x="0" y="0"/>
                </a:moveTo>
                <a:lnTo>
                  <a:pt x="0" y="0"/>
                </a:lnTo>
                <a:lnTo>
                  <a:pt x="0" y="3935"/>
                </a:lnTo>
                <a:lnTo>
                  <a:pt x="4559" y="3935"/>
                </a:lnTo>
                <a:lnTo>
                  <a:pt x="4559" y="575"/>
                </a:lnTo>
                <a:lnTo>
                  <a:pt x="2279" y="575"/>
                </a:lnTo>
                <a:lnTo>
                  <a:pt x="2279" y="0"/>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 name="L3Harris" descr="L3Harris">
            <a:extLst>
              <a:ext uri="{FF2B5EF4-FFF2-40B4-BE49-F238E27FC236}">
                <a16:creationId xmlns:a16="http://schemas.microsoft.com/office/drawing/2014/main" id="{92F2AA8C-9CDD-314B-9204-1A4219B1ED76}"/>
              </a:ext>
            </a:extLst>
          </p:cNvPr>
          <p:cNvPicPr>
            <a:picLocks noChangeAspect="1"/>
          </p:cNvPicPr>
          <p:nvPr/>
        </p:nvPicPr>
        <p:blipFill>
          <a:blip r:embed="rId2"/>
          <a:stretch>
            <a:fillRect/>
          </a:stretch>
        </p:blipFill>
        <p:spPr bwMode="black">
          <a:xfrm>
            <a:off x="365760" y="2973704"/>
            <a:ext cx="1889760" cy="548640"/>
          </a:xfrm>
          <a:prstGeom prst="rect">
            <a:avLst/>
          </a:prstGeom>
        </p:spPr>
      </p:pic>
      <p:sp>
        <p:nvSpPr>
          <p:cNvPr id="2" name="Title 1"/>
          <p:cNvSpPr>
            <a:spLocks noGrp="1"/>
          </p:cNvSpPr>
          <p:nvPr>
            <p:ph type="ctrTitle" hasCustomPrompt="1"/>
          </p:nvPr>
        </p:nvSpPr>
        <p:spPr>
          <a:xfrm>
            <a:off x="457200" y="3749040"/>
            <a:ext cx="3884646" cy="1188719"/>
          </a:xfrm>
        </p:spPr>
        <p:txBody>
          <a:bodyPr anchor="t" anchorCtr="0"/>
          <a:lstStyle>
            <a:lvl1pPr algn="l">
              <a:lnSpc>
                <a:spcPct val="100000"/>
              </a:lnSpc>
              <a:defRPr sz="2400" u="sng" cap="all" spc="0" baseline="0">
                <a:uFill>
                  <a:solidFill>
                    <a:schemeClr val="tx2"/>
                  </a:solidFill>
                </a:uFill>
              </a:defRPr>
            </a:lvl1pPr>
          </a:lstStyle>
          <a:p>
            <a:r>
              <a:rPr lang="en-US" dirty="0"/>
              <a:t>[PRESENTATION TITLE]</a:t>
            </a:r>
          </a:p>
        </p:txBody>
      </p:sp>
      <p:cxnSp>
        <p:nvCxnSpPr>
          <p:cNvPr id="22" name="Line">
            <a:extLst>
              <a:ext uri="{FF2B5EF4-FFF2-40B4-BE49-F238E27FC236}">
                <a16:creationId xmlns:a16="http://schemas.microsoft.com/office/drawing/2014/main" id="{C8B36AE3-5825-0C49-9DF7-6B4F9BC2BFCE}"/>
              </a:ext>
            </a:extLst>
          </p:cNvPr>
          <p:cNvCxnSpPr>
            <a:cxnSpLocks/>
          </p:cNvCxnSpPr>
          <p:nvPr/>
        </p:nvCxnSpPr>
        <p:spPr>
          <a:xfrm>
            <a:off x="454025" y="5166360"/>
            <a:ext cx="3887820" cy="0"/>
          </a:xfrm>
          <a:prstGeom prst="line">
            <a:avLst/>
          </a:prstGeom>
          <a:ln w="3175">
            <a:solidFill>
              <a:srgbClr val="172430"/>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FBB78CC0-912E-DF47-B0F7-EA50C61D86E0}"/>
              </a:ext>
            </a:extLst>
          </p:cNvPr>
          <p:cNvSpPr>
            <a:spLocks noGrp="1"/>
          </p:cNvSpPr>
          <p:nvPr>
            <p:ph type="body" sz="quarter" idx="10" hasCustomPrompt="1"/>
          </p:nvPr>
        </p:nvSpPr>
        <p:spPr>
          <a:xfrm>
            <a:off x="457199" y="5303520"/>
            <a:ext cx="3884646" cy="274320"/>
          </a:xfrm>
        </p:spPr>
        <p:txBody>
          <a:bodyPr>
            <a:normAutofit/>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dirty="0"/>
              <a:t>[Month 00, 0000]</a:t>
            </a:r>
          </a:p>
        </p:txBody>
      </p:sp>
      <p:sp>
        <p:nvSpPr>
          <p:cNvPr id="12" name="Text Placeholder 3">
            <a:extLst>
              <a:ext uri="{FF2B5EF4-FFF2-40B4-BE49-F238E27FC236}">
                <a16:creationId xmlns:a16="http://schemas.microsoft.com/office/drawing/2014/main" id="{FABA091C-0833-1E47-B8DB-6AC39E7E3B3F}"/>
              </a:ext>
            </a:extLst>
          </p:cNvPr>
          <p:cNvSpPr>
            <a:spLocks noGrp="1"/>
          </p:cNvSpPr>
          <p:nvPr>
            <p:ph type="body" sz="quarter" idx="11" hasCustomPrompt="1"/>
          </p:nvPr>
        </p:nvSpPr>
        <p:spPr>
          <a:xfrm>
            <a:off x="457198" y="5715000"/>
            <a:ext cx="3884645" cy="685800"/>
          </a:xfrm>
        </p:spPr>
        <p:txBody>
          <a:bodyPr>
            <a:normAutofit/>
          </a:bodyPr>
          <a:lstStyle>
            <a:lvl1pPr marL="0" indent="0">
              <a:spcBef>
                <a:spcPts val="300"/>
              </a:spcBef>
              <a:buFontTx/>
              <a:buNone/>
              <a:defRPr sz="1200" b="1"/>
            </a:lvl1pPr>
            <a:lvl2pPr marL="0" indent="0">
              <a:spcBef>
                <a:spcPts val="300"/>
              </a:spcBef>
              <a:buFontTx/>
              <a:buNone/>
              <a:defRPr sz="1200" b="0"/>
            </a:lvl2pPr>
            <a:lvl3pPr marL="0" indent="0">
              <a:spcBef>
                <a:spcPts val="300"/>
              </a:spcBef>
              <a:buFontTx/>
              <a:buNone/>
              <a:defRPr sz="1200" b="0"/>
            </a:lvl3pPr>
            <a:lvl4pPr marL="0" indent="0">
              <a:spcBef>
                <a:spcPts val="300"/>
              </a:spcBef>
              <a:buFontTx/>
              <a:buNone/>
              <a:defRPr sz="1200" b="0"/>
            </a:lvl4pPr>
            <a:lvl5pPr marL="0" indent="0">
              <a:spcBef>
                <a:spcPts val="300"/>
              </a:spcBef>
              <a:buFontTx/>
              <a:buNone/>
              <a:defRPr sz="1200" b="0"/>
            </a:lvl5pPr>
            <a:lvl6pPr marL="0" indent="0">
              <a:spcBef>
                <a:spcPts val="300"/>
              </a:spcBef>
              <a:buFontTx/>
              <a:buNone/>
              <a:defRPr sz="1200" b="0"/>
            </a:lvl6pPr>
            <a:lvl7pPr marL="0" indent="0">
              <a:spcBef>
                <a:spcPts val="300"/>
              </a:spcBef>
              <a:buFontTx/>
              <a:buNone/>
              <a:defRPr sz="1200" b="0"/>
            </a:lvl7pPr>
            <a:lvl8pPr marL="0" indent="0">
              <a:spcBef>
                <a:spcPts val="300"/>
              </a:spcBef>
              <a:buFontTx/>
              <a:buNone/>
              <a:defRPr sz="1200" b="0"/>
            </a:lvl8pPr>
            <a:lvl9pPr marL="0" indent="0">
              <a:spcBef>
                <a:spcPts val="300"/>
              </a:spcBef>
              <a:buFontTx/>
              <a:buNone/>
              <a:defRPr sz="1200" b="0"/>
            </a:lvl9pPr>
          </a:lstStyle>
          <a:p>
            <a:pPr lvl="0"/>
            <a:r>
              <a:rPr lang="en-US" dirty="0"/>
              <a:t>[PRESENTER NAME] | [Presenter Title]</a:t>
            </a:r>
          </a:p>
        </p:txBody>
      </p:sp>
      <p:sp>
        <p:nvSpPr>
          <p:cNvPr id="11" name="Confidential">
            <a:extLst>
              <a:ext uri="{FF2B5EF4-FFF2-40B4-BE49-F238E27FC236}">
                <a16:creationId xmlns:a16="http://schemas.microsoft.com/office/drawing/2014/main" id="{E547DF51-3413-4040-9B86-1C0FD07EE0F8}"/>
              </a:ext>
            </a:extLst>
          </p:cNvPr>
          <p:cNvSpPr txBox="1">
            <a:spLocks/>
          </p:cNvSpPr>
          <p:nvPr/>
        </p:nvSpPr>
        <p:spPr>
          <a:xfrm>
            <a:off x="1962816" y="6469380"/>
            <a:ext cx="2379027" cy="137160"/>
          </a:xfrm>
          <a:prstGeom prst="rect">
            <a:avLst/>
          </a:prstGeom>
        </p:spPr>
        <p:txBody>
          <a:bodyPr vert="horz" wrap="none" lIns="0" tIns="0" rIns="0" bIns="0" rtlCol="0" anchor="t" anchorCtr="0"/>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700" dirty="0"/>
              <a:t>PROPRIETARY INFORMATION</a:t>
            </a:r>
          </a:p>
        </p:txBody>
      </p:sp>
      <p:sp>
        <p:nvSpPr>
          <p:cNvPr id="14" name="Tab">
            <a:extLst>
              <a:ext uri="{FF2B5EF4-FFF2-40B4-BE49-F238E27FC236}">
                <a16:creationId xmlns:a16="http://schemas.microsoft.com/office/drawing/2014/main" id="{425DCE10-D6E1-418A-8B8D-E829F2910E84}"/>
              </a:ext>
            </a:extLst>
          </p:cNvPr>
          <p:cNvSpPr>
            <a:spLocks/>
          </p:cNvSpPr>
          <p:nvPr userDrawn="1"/>
        </p:nvSpPr>
        <p:spPr bwMode="gray">
          <a:xfrm>
            <a:off x="228600" y="2880798"/>
            <a:ext cx="4343400" cy="3747806"/>
          </a:xfrm>
          <a:custGeom>
            <a:avLst/>
            <a:gdLst>
              <a:gd name="T0" fmla="*/ 0 w 4559"/>
              <a:gd name="T1" fmla="*/ 0 h 3935"/>
              <a:gd name="T2" fmla="*/ 0 w 4559"/>
              <a:gd name="T3" fmla="*/ 0 h 3935"/>
              <a:gd name="T4" fmla="*/ 0 w 4559"/>
              <a:gd name="T5" fmla="*/ 3935 h 3935"/>
              <a:gd name="T6" fmla="*/ 4559 w 4559"/>
              <a:gd name="T7" fmla="*/ 3935 h 3935"/>
              <a:gd name="T8" fmla="*/ 4559 w 4559"/>
              <a:gd name="T9" fmla="*/ 575 h 3935"/>
              <a:gd name="T10" fmla="*/ 2279 w 4559"/>
              <a:gd name="T11" fmla="*/ 575 h 3935"/>
              <a:gd name="T12" fmla="*/ 2279 w 4559"/>
              <a:gd name="T13" fmla="*/ 0 h 3935"/>
              <a:gd name="T14" fmla="*/ 0 w 4559"/>
              <a:gd name="T15" fmla="*/ 0 h 39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9" h="3935">
                <a:moveTo>
                  <a:pt x="0" y="0"/>
                </a:moveTo>
                <a:lnTo>
                  <a:pt x="0" y="0"/>
                </a:lnTo>
                <a:lnTo>
                  <a:pt x="0" y="3935"/>
                </a:lnTo>
                <a:lnTo>
                  <a:pt x="4559" y="3935"/>
                </a:lnTo>
                <a:lnTo>
                  <a:pt x="4559" y="575"/>
                </a:lnTo>
                <a:lnTo>
                  <a:pt x="2279" y="575"/>
                </a:lnTo>
                <a:lnTo>
                  <a:pt x="2279" y="0"/>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5" name="L3Harris" descr="L3Harris">
            <a:extLst>
              <a:ext uri="{FF2B5EF4-FFF2-40B4-BE49-F238E27FC236}">
                <a16:creationId xmlns:a16="http://schemas.microsoft.com/office/drawing/2014/main" id="{F0D442B3-0762-4C57-BE32-8FBD281ACC1D}"/>
              </a:ext>
            </a:extLst>
          </p:cNvPr>
          <p:cNvPicPr>
            <a:picLocks noChangeAspect="1"/>
          </p:cNvPicPr>
          <p:nvPr userDrawn="1"/>
        </p:nvPicPr>
        <p:blipFill>
          <a:blip r:embed="rId2"/>
          <a:stretch>
            <a:fillRect/>
          </a:stretch>
        </p:blipFill>
        <p:spPr bwMode="black">
          <a:xfrm>
            <a:off x="365760" y="2973704"/>
            <a:ext cx="1889760" cy="548640"/>
          </a:xfrm>
          <a:prstGeom prst="rect">
            <a:avLst/>
          </a:prstGeom>
        </p:spPr>
      </p:pic>
      <p:cxnSp>
        <p:nvCxnSpPr>
          <p:cNvPr id="16" name="Line">
            <a:extLst>
              <a:ext uri="{FF2B5EF4-FFF2-40B4-BE49-F238E27FC236}">
                <a16:creationId xmlns:a16="http://schemas.microsoft.com/office/drawing/2014/main" id="{36EBAFFD-188A-457A-B3B6-E40BFD15B9A7}"/>
              </a:ext>
            </a:extLst>
          </p:cNvPr>
          <p:cNvCxnSpPr>
            <a:cxnSpLocks/>
          </p:cNvCxnSpPr>
          <p:nvPr userDrawn="1"/>
        </p:nvCxnSpPr>
        <p:spPr>
          <a:xfrm>
            <a:off x="454025" y="5166360"/>
            <a:ext cx="3887820" cy="0"/>
          </a:xfrm>
          <a:prstGeom prst="line">
            <a:avLst/>
          </a:prstGeom>
          <a:ln w="3175">
            <a:solidFill>
              <a:srgbClr val="1724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976299"/>
      </p:ext>
    </p:extLst>
  </p:cSld>
  <p:clrMapOvr>
    <a:masterClrMapping/>
  </p:clrMapOvr>
  <p:extLst>
    <p:ext uri="{DCECCB84-F9BA-43D5-87BE-67443E8EF086}">
      <p15:sldGuideLst xmlns:p15="http://schemas.microsoft.com/office/powerpoint/2012/main">
        <p15:guide id="1" orient="horz" pos="2160">
          <p15:clr>
            <a:srgbClr val="FBAE40"/>
          </p15:clr>
        </p15:guide>
        <p15:guide id="2" pos="288">
          <p15:clr>
            <a:srgbClr val="FBAE40"/>
          </p15:clr>
        </p15:guide>
        <p15:guide id="3" pos="5472">
          <p15:clr>
            <a:srgbClr val="FBAE40"/>
          </p15:clr>
        </p15:guide>
        <p15:guide id="4" orient="horz" pos="3744">
          <p15:clr>
            <a:srgbClr val="FBAE40"/>
          </p15:clr>
        </p15:guide>
        <p15:guide id="6" orient="horz" pos="4118">
          <p15:clr>
            <a:srgbClr val="FBAE40"/>
          </p15:clr>
        </p15:guide>
        <p15:guide id="9"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2AE9-2CA0-45CA-9FBA-0FDF11700DEF}"/>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p:ph idx="1"/>
          </p:nvPr>
        </p:nvSpPr>
        <p:spPr>
          <a:xfrm>
            <a:off x="320675" y="1235075"/>
            <a:ext cx="8502650" cy="4891087"/>
          </a:xfrm>
        </p:spPr>
        <p:txBody>
          <a:bodyPr numCol="2">
            <a:normAutofit/>
          </a:bodyPr>
          <a:lstStyle>
            <a:lvl1pPr marL="0" indent="0">
              <a:spcBef>
                <a:spcPts val="1200"/>
              </a:spcBef>
              <a:buFontTx/>
              <a:buNone/>
              <a:tabLst>
                <a:tab pos="4113213" algn="r"/>
              </a:tabLst>
              <a:defRPr sz="1600" b="1"/>
            </a:lvl1pPr>
            <a:lvl2pPr marL="0" indent="0">
              <a:spcBef>
                <a:spcPts val="300"/>
              </a:spcBef>
              <a:buFontTx/>
              <a:buNone/>
              <a:tabLst>
                <a:tab pos="4113213" algn="r"/>
              </a:tabLst>
              <a:defRPr sz="1600"/>
            </a:lvl2pPr>
            <a:lvl3pPr marL="0" indent="0">
              <a:spcBef>
                <a:spcPts val="300"/>
              </a:spcBef>
              <a:buFontTx/>
              <a:buNone/>
              <a:tabLst>
                <a:tab pos="4113213" algn="r"/>
              </a:tabLst>
              <a:defRPr sz="1600"/>
            </a:lvl3pPr>
            <a:lvl4pPr marL="0" indent="0">
              <a:spcBef>
                <a:spcPts val="300"/>
              </a:spcBef>
              <a:buFontTx/>
              <a:buNone/>
              <a:tabLst>
                <a:tab pos="4113213" algn="r"/>
              </a:tabLst>
              <a:defRPr sz="1600"/>
            </a:lvl4pPr>
            <a:lvl5pPr marL="0" indent="0">
              <a:spcBef>
                <a:spcPts val="300"/>
              </a:spcBef>
              <a:buFontTx/>
              <a:buNone/>
              <a:tabLst>
                <a:tab pos="4113213" algn="r"/>
              </a:tabLst>
              <a:defRPr sz="1600"/>
            </a:lvl5pPr>
            <a:lvl6pPr marL="0" indent="0">
              <a:spcBef>
                <a:spcPts val="300"/>
              </a:spcBef>
              <a:buFontTx/>
              <a:buNone/>
              <a:tabLst>
                <a:tab pos="4113213" algn="r"/>
              </a:tabLst>
              <a:defRPr sz="1600"/>
            </a:lvl6pPr>
            <a:lvl7pPr marL="0" indent="0">
              <a:spcBef>
                <a:spcPts val="300"/>
              </a:spcBef>
              <a:buFontTx/>
              <a:buNone/>
              <a:tabLst>
                <a:tab pos="4113213" algn="r"/>
              </a:tabLst>
              <a:defRPr sz="1600"/>
            </a:lvl7pPr>
            <a:lvl8pPr marL="0" indent="0">
              <a:spcBef>
                <a:spcPts val="300"/>
              </a:spcBef>
              <a:buFontTx/>
              <a:buNone/>
              <a:tabLst>
                <a:tab pos="4113213" algn="r"/>
              </a:tabLst>
              <a:defRPr sz="1600"/>
            </a:lvl8pPr>
            <a:lvl9pPr marL="0" indent="0">
              <a:spcBef>
                <a:spcPts val="300"/>
              </a:spcBef>
              <a:buFontTx/>
              <a:buNone/>
              <a:tabLst>
                <a:tab pos="4113213" algn="r"/>
              </a:tabLst>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Freeform: Shape 23">
            <a:extLst>
              <a:ext uri="{FF2B5EF4-FFF2-40B4-BE49-F238E27FC236}">
                <a16:creationId xmlns:a16="http://schemas.microsoft.com/office/drawing/2014/main" id="{1EB879EB-E186-4B07-BB09-79749E6E5598}"/>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2E67C38A-F0BD-4C2B-97AB-A39BCCFCBF67}"/>
              </a:ext>
            </a:extLst>
          </p:cNvPr>
          <p:cNvSpPr>
            <a:spLocks noGrp="1"/>
          </p:cNvSpPr>
          <p:nvPr>
            <p:ph idx="1"/>
          </p:nvPr>
        </p:nvSpPr>
        <p:spPr>
          <a:xfrm>
            <a:off x="320675" y="1235075"/>
            <a:ext cx="8502650" cy="4891087"/>
          </a:xfrm>
        </p:spPr>
        <p:txBody>
          <a:bodyPr numCol="2">
            <a:normAutofit/>
          </a:bodyPr>
          <a:lstStyle>
            <a:lvl1pPr marL="0" indent="0">
              <a:spcBef>
                <a:spcPts val="1200"/>
              </a:spcBef>
              <a:buFontTx/>
              <a:buNone/>
              <a:tabLst>
                <a:tab pos="4113213" algn="r"/>
              </a:tabLst>
              <a:defRPr sz="1600" b="1"/>
            </a:lvl1pPr>
            <a:lvl2pPr marL="0" indent="0">
              <a:spcBef>
                <a:spcPts val="300"/>
              </a:spcBef>
              <a:buFontTx/>
              <a:buNone/>
              <a:tabLst>
                <a:tab pos="4113213" algn="r"/>
              </a:tabLst>
              <a:defRPr sz="1600"/>
            </a:lvl2pPr>
            <a:lvl3pPr marL="0" indent="0">
              <a:spcBef>
                <a:spcPts val="300"/>
              </a:spcBef>
              <a:buFontTx/>
              <a:buNone/>
              <a:tabLst>
                <a:tab pos="4113213" algn="r"/>
              </a:tabLst>
              <a:defRPr sz="1600"/>
            </a:lvl3pPr>
            <a:lvl4pPr marL="0" indent="0">
              <a:spcBef>
                <a:spcPts val="300"/>
              </a:spcBef>
              <a:buFontTx/>
              <a:buNone/>
              <a:tabLst>
                <a:tab pos="4113213" algn="r"/>
              </a:tabLst>
              <a:defRPr sz="1600"/>
            </a:lvl4pPr>
            <a:lvl5pPr marL="0" indent="0">
              <a:spcBef>
                <a:spcPts val="300"/>
              </a:spcBef>
              <a:buFontTx/>
              <a:buNone/>
              <a:tabLst>
                <a:tab pos="4113213" algn="r"/>
              </a:tabLst>
              <a:defRPr sz="1600"/>
            </a:lvl5pPr>
            <a:lvl6pPr marL="0" indent="0">
              <a:spcBef>
                <a:spcPts val="300"/>
              </a:spcBef>
              <a:buFontTx/>
              <a:buNone/>
              <a:tabLst>
                <a:tab pos="4113213" algn="r"/>
              </a:tabLst>
              <a:defRPr sz="1600"/>
            </a:lvl6pPr>
            <a:lvl7pPr marL="0" indent="0">
              <a:spcBef>
                <a:spcPts val="300"/>
              </a:spcBef>
              <a:buFontTx/>
              <a:buNone/>
              <a:tabLst>
                <a:tab pos="4113213" algn="r"/>
              </a:tabLst>
              <a:defRPr sz="1600"/>
            </a:lvl7pPr>
            <a:lvl8pPr marL="0" indent="0">
              <a:spcBef>
                <a:spcPts val="300"/>
              </a:spcBef>
              <a:buFontTx/>
              <a:buNone/>
              <a:tabLst>
                <a:tab pos="4113213" algn="r"/>
              </a:tabLst>
              <a:defRPr sz="1600"/>
            </a:lvl8pPr>
            <a:lvl9pPr marL="0" indent="0">
              <a:spcBef>
                <a:spcPts val="300"/>
              </a:spcBef>
              <a:buFontTx/>
              <a:buNone/>
              <a:tabLst>
                <a:tab pos="4113213" algn="r"/>
              </a:tabLst>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reeform: Shape 5">
            <a:extLst>
              <a:ext uri="{FF2B5EF4-FFF2-40B4-BE49-F238E27FC236}">
                <a16:creationId xmlns:a16="http://schemas.microsoft.com/office/drawing/2014/main" id="{B56FE3A3-1B10-4621-9B49-62F81CF80CB5}"/>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3096609926"/>
      </p:ext>
    </p:extLst>
  </p:cSld>
  <p:clrMapOvr>
    <a:masterClrMapping/>
  </p:clrMapOvr>
  <p:extLst>
    <p:ext uri="{DCECCB84-F9BA-43D5-87BE-67443E8EF086}">
      <p15:sldGuideLst xmlns:p15="http://schemas.microsoft.com/office/powerpoint/2012/main">
        <p15:guide id="1" orient="horz" pos="778">
          <p15:clr>
            <a:srgbClr val="FBAE40"/>
          </p15:clr>
        </p15:guide>
        <p15:guide id="4" pos="202">
          <p15:clr>
            <a:srgbClr val="FBAE40"/>
          </p15:clr>
        </p15:guide>
        <p15:guide id="5" pos="5558">
          <p15:clr>
            <a:srgbClr val="FBAE40"/>
          </p15:clr>
        </p15:guide>
        <p15:guide id="6" orient="horz" pos="202">
          <p15:clr>
            <a:srgbClr val="FBAE40"/>
          </p15:clr>
        </p15:guide>
        <p15:guide id="7" orient="horz" pos="4118">
          <p15:clr>
            <a:srgbClr val="FBAE40"/>
          </p15:clr>
        </p15:guide>
        <p15:guide id="8" orient="horz" pos="38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6E3A975-4E1F-4130-947A-76ECF39D2EF2}"/>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2" name="Title 1">
            <a:extLst>
              <a:ext uri="{FF2B5EF4-FFF2-40B4-BE49-F238E27FC236}">
                <a16:creationId xmlns:a16="http://schemas.microsoft.com/office/drawing/2014/main" id="{50F22AE9-2CA0-45CA-9FBA-0FDF11700DEF}"/>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p:ph idx="1"/>
          </p:nvPr>
        </p:nvSpPr>
        <p:spPr>
          <a:xfrm>
            <a:off x="320675" y="1235075"/>
            <a:ext cx="8502650" cy="4891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reeform: Shape 4">
            <a:extLst>
              <a:ext uri="{FF2B5EF4-FFF2-40B4-BE49-F238E27FC236}">
                <a16:creationId xmlns:a16="http://schemas.microsoft.com/office/drawing/2014/main" id="{85110530-69B9-4CDA-B237-688B2A1577AD}"/>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88101633-738D-4333-B1C0-B3A0B4064BF8}"/>
              </a:ext>
            </a:extLst>
          </p:cNvPr>
          <p:cNvSpPr>
            <a:spLocks noGrp="1"/>
          </p:cNvSpPr>
          <p:nvPr>
            <p:ph idx="1"/>
          </p:nvPr>
        </p:nvSpPr>
        <p:spPr>
          <a:xfrm>
            <a:off x="320675" y="1235075"/>
            <a:ext cx="8502650" cy="48910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3531194"/>
      </p:ext>
    </p:extLst>
  </p:cSld>
  <p:clrMapOvr>
    <a:masterClrMapping/>
  </p:clrMapOvr>
  <p:extLst>
    <p:ext uri="{DCECCB84-F9BA-43D5-87BE-67443E8EF086}">
      <p15:sldGuideLst xmlns:p15="http://schemas.microsoft.com/office/powerpoint/2012/main">
        <p15:guide id="8" orient="horz" pos="778">
          <p15:clr>
            <a:srgbClr val="FBAE40"/>
          </p15:clr>
        </p15:guide>
        <p15:guide id="9" orient="horz" pos="3859">
          <p15:clr>
            <a:srgbClr val="FBAE40"/>
          </p15:clr>
        </p15:guide>
        <p15:guide id="10" pos="202">
          <p15:clr>
            <a:srgbClr val="FBAE40"/>
          </p15:clr>
        </p15:guide>
        <p15:guide id="11" pos="5558">
          <p15:clr>
            <a:srgbClr val="FBAE40"/>
          </p15:clr>
        </p15:guide>
        <p15:guide id="12" orient="horz" pos="202">
          <p15:clr>
            <a:srgbClr val="FBAE40"/>
          </p15:clr>
        </p15:guide>
        <p15:guide id="13" orient="horz" pos="411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12BE805-8AAF-45CE-BF58-31FF2A7187ED}"/>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p:ph sz="half" idx="1"/>
          </p:nvPr>
        </p:nvSpPr>
        <p:spPr>
          <a:xfrm>
            <a:off x="320674"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8525"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reeform: Shape 10">
            <a:extLst>
              <a:ext uri="{FF2B5EF4-FFF2-40B4-BE49-F238E27FC236}">
                <a16:creationId xmlns:a16="http://schemas.microsoft.com/office/drawing/2014/main" id="{69DA88AC-864D-4DB8-B790-4226FB5797A5}"/>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6B60DC78-F717-48DA-9C45-B502620695FF}"/>
              </a:ext>
            </a:extLst>
          </p:cNvPr>
          <p:cNvSpPr>
            <a:spLocks noGrp="1"/>
          </p:cNvSpPr>
          <p:nvPr>
            <p:ph sz="half" idx="1"/>
          </p:nvPr>
        </p:nvSpPr>
        <p:spPr>
          <a:xfrm>
            <a:off x="320674"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a:extLst>
              <a:ext uri="{FF2B5EF4-FFF2-40B4-BE49-F238E27FC236}">
                <a16:creationId xmlns:a16="http://schemas.microsoft.com/office/drawing/2014/main" id="{8D4BA1A9-66EA-4D86-B242-5AEB01070FA6}"/>
              </a:ext>
            </a:extLst>
          </p:cNvPr>
          <p:cNvSpPr>
            <a:spLocks noGrp="1"/>
          </p:cNvSpPr>
          <p:nvPr>
            <p:ph sz="half" idx="2"/>
          </p:nvPr>
        </p:nvSpPr>
        <p:spPr>
          <a:xfrm>
            <a:off x="4708525"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14E6DC8-AAA5-48C7-93ED-D9B342E15F37}"/>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471725982"/>
      </p:ext>
    </p:extLst>
  </p:cSld>
  <p:clrMapOvr>
    <a:masterClrMapping/>
  </p:clrMapOvr>
  <p:extLst>
    <p:ext uri="{DCECCB84-F9BA-43D5-87BE-67443E8EF086}">
      <p15:sldGuideLst xmlns:p15="http://schemas.microsoft.com/office/powerpoint/2012/main">
        <p15:guide id="10" pos="2794">
          <p15:clr>
            <a:srgbClr val="FBAE40"/>
          </p15:clr>
        </p15:guide>
        <p15:guide id="11" pos="2966">
          <p15:clr>
            <a:srgbClr val="FBAE40"/>
          </p15:clr>
        </p15:guide>
        <p15:guide id="12" orient="horz" pos="778">
          <p15:clr>
            <a:srgbClr val="FBAE40"/>
          </p15:clr>
        </p15:guide>
        <p15:guide id="13" orient="horz" pos="3859">
          <p15:clr>
            <a:srgbClr val="FBAE40"/>
          </p15:clr>
        </p15:guide>
        <p15:guide id="14" pos="202">
          <p15:clr>
            <a:srgbClr val="FBAE40"/>
          </p15:clr>
        </p15:guide>
        <p15:guide id="15" pos="5558">
          <p15:clr>
            <a:srgbClr val="FBAE40"/>
          </p15:clr>
        </p15:guide>
        <p15:guide id="16" orient="horz" pos="202">
          <p15:clr>
            <a:srgbClr val="FBAE40"/>
          </p15:clr>
        </p15:guide>
        <p15:guide id="17" orient="horz" pos="411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317A-A20E-2F41-9389-6C78A525E59F}"/>
              </a:ext>
            </a:extLst>
          </p:cNvPr>
          <p:cNvSpPr>
            <a:spLocks noGrp="1"/>
          </p:cNvSpPr>
          <p:nvPr>
            <p:ph type="title" hasCustomPrompt="1"/>
          </p:nvPr>
        </p:nvSpPr>
        <p:spPr/>
        <p:txBody>
          <a:bodyPr/>
          <a:lstStyle/>
          <a:p>
            <a:r>
              <a:rPr lang="en-US" dirty="0"/>
              <a:t>[Slide title]</a:t>
            </a:r>
          </a:p>
        </p:txBody>
      </p:sp>
      <p:sp>
        <p:nvSpPr>
          <p:cNvPr id="3" name="Content Placeholder 2"/>
          <p:cNvSpPr>
            <a:spLocks noGrp="1"/>
          </p:cNvSpPr>
          <p:nvPr>
            <p:ph sz="half" idx="1"/>
          </p:nvPr>
        </p:nvSpPr>
        <p:spPr>
          <a:xfrm>
            <a:off x="32067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245907"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4">
            <a:extLst>
              <a:ext uri="{FF2B5EF4-FFF2-40B4-BE49-F238E27FC236}">
                <a16:creationId xmlns:a16="http://schemas.microsoft.com/office/drawing/2014/main" id="{2A924AD7-11EB-E145-B53D-C9DADD096840}"/>
              </a:ext>
            </a:extLst>
          </p:cNvPr>
          <p:cNvSpPr>
            <a:spLocks noGrp="1"/>
          </p:cNvSpPr>
          <p:nvPr>
            <p:ph sz="quarter" idx="13"/>
          </p:nvPr>
        </p:nvSpPr>
        <p:spPr>
          <a:xfrm>
            <a:off x="617061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reeform: Shape 17">
            <a:extLst>
              <a:ext uri="{FF2B5EF4-FFF2-40B4-BE49-F238E27FC236}">
                <a16:creationId xmlns:a16="http://schemas.microsoft.com/office/drawing/2014/main" id="{0D41BEF0-109C-4BA2-85D6-CAA18A700256}"/>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A589D03-64EA-491D-A62E-783651472044}"/>
              </a:ext>
            </a:extLst>
          </p:cNvPr>
          <p:cNvSpPr>
            <a:spLocks noGrp="1"/>
          </p:cNvSpPr>
          <p:nvPr>
            <p:ph sz="half" idx="1"/>
          </p:nvPr>
        </p:nvSpPr>
        <p:spPr>
          <a:xfrm>
            <a:off x="32067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57575995-CD4F-4F78-B2E0-6E54DC44CF0D}"/>
              </a:ext>
            </a:extLst>
          </p:cNvPr>
          <p:cNvSpPr>
            <a:spLocks noGrp="1"/>
          </p:cNvSpPr>
          <p:nvPr>
            <p:ph sz="half" idx="2"/>
          </p:nvPr>
        </p:nvSpPr>
        <p:spPr>
          <a:xfrm>
            <a:off x="3245907"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4">
            <a:extLst>
              <a:ext uri="{FF2B5EF4-FFF2-40B4-BE49-F238E27FC236}">
                <a16:creationId xmlns:a16="http://schemas.microsoft.com/office/drawing/2014/main" id="{AC4F0C69-76AB-4D5B-92B4-3602E1F4EE5C}"/>
              </a:ext>
            </a:extLst>
          </p:cNvPr>
          <p:cNvSpPr>
            <a:spLocks noGrp="1"/>
          </p:cNvSpPr>
          <p:nvPr>
            <p:ph sz="quarter" idx="13"/>
          </p:nvPr>
        </p:nvSpPr>
        <p:spPr>
          <a:xfrm>
            <a:off x="617061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reeform: Shape 9">
            <a:extLst>
              <a:ext uri="{FF2B5EF4-FFF2-40B4-BE49-F238E27FC236}">
                <a16:creationId xmlns:a16="http://schemas.microsoft.com/office/drawing/2014/main" id="{86FA54EE-E722-4D94-8BCE-63B167CAF806}"/>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1091940738"/>
      </p:ext>
    </p:extLst>
  </p:cSld>
  <p:clrMapOvr>
    <a:masterClrMapping/>
  </p:clrMapOvr>
  <p:extLst>
    <p:ext uri="{DCECCB84-F9BA-43D5-87BE-67443E8EF086}">
      <p15:sldGuideLst xmlns:p15="http://schemas.microsoft.com/office/powerpoint/2012/main">
        <p15:guide id="12" pos="1872">
          <p15:clr>
            <a:srgbClr val="FBAE40"/>
          </p15:clr>
        </p15:guide>
        <p15:guide id="13" pos="2045">
          <p15:clr>
            <a:srgbClr val="FBAE40"/>
          </p15:clr>
        </p15:guide>
        <p15:guide id="14" pos="3888">
          <p15:clr>
            <a:srgbClr val="FBAE40"/>
          </p15:clr>
        </p15:guide>
        <p15:guide id="15" pos="3715">
          <p15:clr>
            <a:srgbClr val="FBAE40"/>
          </p15:clr>
        </p15:guide>
        <p15:guide id="16" orient="horz" pos="778">
          <p15:clr>
            <a:srgbClr val="FBAE40"/>
          </p15:clr>
        </p15:guide>
        <p15:guide id="17" orient="horz" pos="3859">
          <p15:clr>
            <a:srgbClr val="FBAE40"/>
          </p15:clr>
        </p15:guide>
        <p15:guide id="18" pos="202">
          <p15:clr>
            <a:srgbClr val="FBAE40"/>
          </p15:clr>
        </p15:guide>
        <p15:guide id="19" pos="5558">
          <p15:clr>
            <a:srgbClr val="FBAE40"/>
          </p15:clr>
        </p15:guide>
        <p15:guide id="20" orient="horz" pos="202">
          <p15:clr>
            <a:srgbClr val="FBAE40"/>
          </p15:clr>
        </p15:guide>
        <p15:guide id="21" orient="horz" pos="411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idebar Lef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6758353-FE5A-440A-A6DD-54AD2D8EA468}"/>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sz="half" idx="1"/>
          </p:nvPr>
        </p:nvSpPr>
        <p:spPr>
          <a:xfrm>
            <a:off x="320673" y="1234440"/>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sz="half" idx="2"/>
          </p:nvPr>
        </p:nvSpPr>
        <p:spPr>
          <a:xfrm>
            <a:off x="3245906" y="1234440"/>
            <a:ext cx="5577417"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reeform: Shape 13">
            <a:extLst>
              <a:ext uri="{FF2B5EF4-FFF2-40B4-BE49-F238E27FC236}">
                <a16:creationId xmlns:a16="http://schemas.microsoft.com/office/drawing/2014/main" id="{15154857-D5A5-48C4-9372-EAC95BFAA80C}"/>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6" name="Content Placeholder 1">
            <a:extLst>
              <a:ext uri="{FF2B5EF4-FFF2-40B4-BE49-F238E27FC236}">
                <a16:creationId xmlns:a16="http://schemas.microsoft.com/office/drawing/2014/main" id="{8A98E75C-4AE2-490A-8D24-988E8362E08E}"/>
              </a:ext>
            </a:extLst>
          </p:cNvPr>
          <p:cNvSpPr>
            <a:spLocks noGrp="1"/>
          </p:cNvSpPr>
          <p:nvPr>
            <p:ph sz="half" idx="1"/>
          </p:nvPr>
        </p:nvSpPr>
        <p:spPr>
          <a:xfrm>
            <a:off x="320673" y="1234440"/>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4495254A-05B2-41DF-98F7-A79EC4F02C4F}"/>
              </a:ext>
            </a:extLst>
          </p:cNvPr>
          <p:cNvSpPr>
            <a:spLocks noGrp="1"/>
          </p:cNvSpPr>
          <p:nvPr>
            <p:ph sz="half" idx="2"/>
          </p:nvPr>
        </p:nvSpPr>
        <p:spPr>
          <a:xfrm>
            <a:off x="3245906" y="1234440"/>
            <a:ext cx="5577417"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12383CF8-1850-4B82-A4C3-7F967A556A6E}"/>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3437173045"/>
      </p:ext>
    </p:extLst>
  </p:cSld>
  <p:clrMapOvr>
    <a:masterClrMapping/>
  </p:clrMapOvr>
  <p:extLst>
    <p:ext uri="{DCECCB84-F9BA-43D5-87BE-67443E8EF086}">
      <p15:sldGuideLst xmlns:p15="http://schemas.microsoft.com/office/powerpoint/2012/main">
        <p15:guide id="1" pos="1872">
          <p15:clr>
            <a:srgbClr val="FBAE40"/>
          </p15:clr>
        </p15:guide>
        <p15:guide id="2" pos="2045">
          <p15:clr>
            <a:srgbClr val="FBAE40"/>
          </p15:clr>
        </p15:guide>
        <p15:guide id="5" orient="horz" pos="778">
          <p15:clr>
            <a:srgbClr val="FBAE40"/>
          </p15:clr>
        </p15:guide>
        <p15:guide id="8" pos="202">
          <p15:clr>
            <a:srgbClr val="FBAE40"/>
          </p15:clr>
        </p15:guide>
        <p15:guide id="9" pos="5558">
          <p15:clr>
            <a:srgbClr val="FBAE40"/>
          </p15:clr>
        </p15:guide>
        <p15:guide id="10" orient="horz" pos="202">
          <p15:clr>
            <a:srgbClr val="FBAE40"/>
          </p15:clr>
        </p15:guide>
        <p15:guide id="11" orient="horz" pos="4118">
          <p15:clr>
            <a:srgbClr val="FBAE40"/>
          </p15:clr>
        </p15:guide>
        <p15:guide id="12" orient="horz" pos="385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idebar Righ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6758353-FE5A-440A-A6DD-54AD2D8EA468}"/>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p:ph sz="half" idx="1"/>
          </p:nvPr>
        </p:nvSpPr>
        <p:spPr>
          <a:xfrm>
            <a:off x="320673" y="1234440"/>
            <a:ext cx="557689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34440"/>
            <a:ext cx="2651123"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reeform: Shape 10">
            <a:extLst>
              <a:ext uri="{FF2B5EF4-FFF2-40B4-BE49-F238E27FC236}">
                <a16:creationId xmlns:a16="http://schemas.microsoft.com/office/drawing/2014/main" id="{2FDA3077-97A9-4F14-B8C7-55C68D612104}"/>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2D509470-C716-46DF-A641-F617EADA21E7}"/>
              </a:ext>
            </a:extLst>
          </p:cNvPr>
          <p:cNvSpPr>
            <a:spLocks noGrp="1"/>
          </p:cNvSpPr>
          <p:nvPr>
            <p:ph sz="half" idx="1"/>
          </p:nvPr>
        </p:nvSpPr>
        <p:spPr>
          <a:xfrm>
            <a:off x="320673" y="1234440"/>
            <a:ext cx="557689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a:extLst>
              <a:ext uri="{FF2B5EF4-FFF2-40B4-BE49-F238E27FC236}">
                <a16:creationId xmlns:a16="http://schemas.microsoft.com/office/drawing/2014/main" id="{DE58A35E-2224-486C-8DF9-AB11CCBDFEB8}"/>
              </a:ext>
            </a:extLst>
          </p:cNvPr>
          <p:cNvSpPr>
            <a:spLocks noGrp="1"/>
          </p:cNvSpPr>
          <p:nvPr>
            <p:ph sz="half" idx="2"/>
          </p:nvPr>
        </p:nvSpPr>
        <p:spPr>
          <a:xfrm>
            <a:off x="6172200" y="1234440"/>
            <a:ext cx="2651123"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8F6D5FE7-035E-4BE2-BBFB-E512141EAC2E}"/>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880622882"/>
      </p:ext>
    </p:extLst>
  </p:cSld>
  <p:clrMapOvr>
    <a:masterClrMapping/>
  </p:clrMapOvr>
  <p:extLst>
    <p:ext uri="{DCECCB84-F9BA-43D5-87BE-67443E8EF086}">
      <p15:sldGuideLst xmlns:p15="http://schemas.microsoft.com/office/powerpoint/2012/main">
        <p15:guide id="3" pos="3888">
          <p15:clr>
            <a:srgbClr val="FBAE40"/>
          </p15:clr>
        </p15:guide>
        <p15:guide id="4" pos="3715">
          <p15:clr>
            <a:srgbClr val="FBAE40"/>
          </p15:clr>
        </p15:guide>
        <p15:guide id="5" orient="horz" pos="778">
          <p15:clr>
            <a:srgbClr val="FBAE40"/>
          </p15:clr>
        </p15:guide>
        <p15:guide id="8" pos="202">
          <p15:clr>
            <a:srgbClr val="FBAE40"/>
          </p15:clr>
        </p15:guide>
        <p15:guide id="9" pos="5558">
          <p15:clr>
            <a:srgbClr val="FBAE40"/>
          </p15:clr>
        </p15:guide>
        <p15:guide id="10" orient="horz" pos="202">
          <p15:clr>
            <a:srgbClr val="FBAE40"/>
          </p15:clr>
        </p15:guide>
        <p15:guide id="11" orient="horz" pos="4118">
          <p15:clr>
            <a:srgbClr val="FBAE40"/>
          </p15:clr>
        </p15:guide>
        <p15:guide id="12" orient="horz" pos="38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p:ph sz="half" idx="2"/>
          </p:nvPr>
        </p:nvSpPr>
        <p:spPr>
          <a:xfrm>
            <a:off x="32067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p:ph sz="quarter" idx="4"/>
          </p:nvPr>
        </p:nvSpPr>
        <p:spPr>
          <a:xfrm>
            <a:off x="470852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8" name="Freeform: Shape 17">
            <a:extLst>
              <a:ext uri="{FF2B5EF4-FFF2-40B4-BE49-F238E27FC236}">
                <a16:creationId xmlns:a16="http://schemas.microsoft.com/office/drawing/2014/main" id="{4FE5010A-D6D9-4CB9-BBEB-F577B7E0B133}"/>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8" name="Content Placeholder 2">
            <a:extLst>
              <a:ext uri="{FF2B5EF4-FFF2-40B4-BE49-F238E27FC236}">
                <a16:creationId xmlns:a16="http://schemas.microsoft.com/office/drawing/2014/main" id="{63DBDD00-559C-4560-8EA4-070E19676B13}"/>
              </a:ext>
            </a:extLst>
          </p:cNvPr>
          <p:cNvSpPr>
            <a:spLocks noGrp="1"/>
          </p:cNvSpPr>
          <p:nvPr>
            <p:ph sz="half" idx="2"/>
          </p:nvPr>
        </p:nvSpPr>
        <p:spPr>
          <a:xfrm>
            <a:off x="32067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3">
            <a:extLst>
              <a:ext uri="{FF2B5EF4-FFF2-40B4-BE49-F238E27FC236}">
                <a16:creationId xmlns:a16="http://schemas.microsoft.com/office/drawing/2014/main" id="{E2AA87F2-720F-4F4B-AAE5-CFEE062C423A}"/>
              </a:ext>
            </a:extLst>
          </p:cNvPr>
          <p:cNvSpPr>
            <a:spLocks noGrp="1"/>
          </p:cNvSpPr>
          <p:nvPr>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0" name="Content Placeholder 4">
            <a:extLst>
              <a:ext uri="{FF2B5EF4-FFF2-40B4-BE49-F238E27FC236}">
                <a16:creationId xmlns:a16="http://schemas.microsoft.com/office/drawing/2014/main" id="{BAF9949E-7B63-40D8-8A25-69D9C4F05CC6}"/>
              </a:ext>
            </a:extLst>
          </p:cNvPr>
          <p:cNvSpPr>
            <a:spLocks noGrp="1"/>
          </p:cNvSpPr>
          <p:nvPr>
            <p:ph sz="quarter" idx="4"/>
          </p:nvPr>
        </p:nvSpPr>
        <p:spPr>
          <a:xfrm>
            <a:off x="470852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a:extLst>
              <a:ext uri="{FF2B5EF4-FFF2-40B4-BE49-F238E27FC236}">
                <a16:creationId xmlns:a16="http://schemas.microsoft.com/office/drawing/2014/main" id="{9FA3024F-FDA2-4742-BEBC-97C2166B0E05}"/>
              </a:ext>
            </a:extLst>
          </p:cNvPr>
          <p:cNvSpPr>
            <a:spLocks noGrp="1"/>
          </p:cNvSpPr>
          <p:nvPr>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Freeform: Shape 11">
            <a:extLst>
              <a:ext uri="{FF2B5EF4-FFF2-40B4-BE49-F238E27FC236}">
                <a16:creationId xmlns:a16="http://schemas.microsoft.com/office/drawing/2014/main" id="{91F10094-FB6E-4A8E-A278-6286613B51E7}"/>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807063194"/>
      </p:ext>
    </p:extLst>
  </p:cSld>
  <p:clrMapOvr>
    <a:masterClrMapping/>
  </p:clrMapOvr>
  <p:extLst>
    <p:ext uri="{DCECCB84-F9BA-43D5-87BE-67443E8EF086}">
      <p15:sldGuideLst xmlns:p15="http://schemas.microsoft.com/office/powerpoint/2012/main">
        <p15:guide id="11" pos="2794">
          <p15:clr>
            <a:srgbClr val="FBAE40"/>
          </p15:clr>
        </p15:guide>
        <p15:guide id="12" pos="2966">
          <p15:clr>
            <a:srgbClr val="FBAE40"/>
          </p15:clr>
        </p15:guide>
        <p15:guide id="13" orient="horz" pos="778">
          <p15:clr>
            <a:srgbClr val="FBAE40"/>
          </p15:clr>
        </p15:guide>
        <p15:guide id="14" orient="horz" pos="3859">
          <p15:clr>
            <a:srgbClr val="FBAE40"/>
          </p15:clr>
        </p15:guide>
        <p15:guide id="15" pos="202">
          <p15:clr>
            <a:srgbClr val="FBAE40"/>
          </p15:clr>
        </p15:guide>
        <p15:guide id="16" pos="5558">
          <p15:clr>
            <a:srgbClr val="FBAE40"/>
          </p15:clr>
        </p15:guide>
        <p15:guide id="17" orient="horz" pos="202">
          <p15:clr>
            <a:srgbClr val="FBAE40"/>
          </p15:clr>
        </p15:guide>
        <p15:guide id="18" orient="horz" pos="411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p:ph sz="half" idx="2"/>
          </p:nvPr>
        </p:nvSpPr>
        <p:spPr>
          <a:xfrm>
            <a:off x="320675"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p:ph type="body" idx="1" hasCustomPrompt="1"/>
          </p:nvPr>
        </p:nvSpPr>
        <p:spPr>
          <a:xfrm>
            <a:off x="320675" y="1235074"/>
            <a:ext cx="265176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p:ph sz="quarter" idx="4"/>
          </p:nvPr>
        </p:nvSpPr>
        <p:spPr>
          <a:xfrm>
            <a:off x="324612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p:ph type="body" sz="quarter" idx="3" hasCustomPrompt="1"/>
          </p:nvPr>
        </p:nvSpPr>
        <p:spPr>
          <a:xfrm>
            <a:off x="324612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853F1D21-3608-5140-B442-7A9F5E456F4C}"/>
              </a:ext>
            </a:extLst>
          </p:cNvPr>
          <p:cNvSpPr>
            <a:spLocks noGrp="1"/>
          </p:cNvSpPr>
          <p:nvPr>
            <p:ph sz="quarter" idx="12"/>
          </p:nvPr>
        </p:nvSpPr>
        <p:spPr>
          <a:xfrm>
            <a:off x="617220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D755AB54-00F7-B449-AF3F-F5E916C8F342}"/>
              </a:ext>
            </a:extLst>
          </p:cNvPr>
          <p:cNvSpPr>
            <a:spLocks noGrp="1"/>
          </p:cNvSpPr>
          <p:nvPr>
            <p:ph type="body" sz="quarter" idx="13" hasCustomPrompt="1"/>
          </p:nvPr>
        </p:nvSpPr>
        <p:spPr>
          <a:xfrm>
            <a:off x="617220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7" name="Freeform: Shape 16">
            <a:extLst>
              <a:ext uri="{FF2B5EF4-FFF2-40B4-BE49-F238E27FC236}">
                <a16:creationId xmlns:a16="http://schemas.microsoft.com/office/drawing/2014/main" id="{AB773748-2822-4155-AFFC-77BAE28CA1A0}"/>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10" name="Content Placeholder 2">
            <a:extLst>
              <a:ext uri="{FF2B5EF4-FFF2-40B4-BE49-F238E27FC236}">
                <a16:creationId xmlns:a16="http://schemas.microsoft.com/office/drawing/2014/main" id="{1B967D67-46A2-457C-9830-C2090497B057}"/>
              </a:ext>
            </a:extLst>
          </p:cNvPr>
          <p:cNvSpPr>
            <a:spLocks noGrp="1"/>
          </p:cNvSpPr>
          <p:nvPr>
            <p:ph sz="half" idx="2"/>
          </p:nvPr>
        </p:nvSpPr>
        <p:spPr>
          <a:xfrm>
            <a:off x="320675"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a:extLst>
              <a:ext uri="{FF2B5EF4-FFF2-40B4-BE49-F238E27FC236}">
                <a16:creationId xmlns:a16="http://schemas.microsoft.com/office/drawing/2014/main" id="{6ACF960F-C9CD-43CF-A7DC-E9EE83F089E3}"/>
              </a:ext>
            </a:extLst>
          </p:cNvPr>
          <p:cNvSpPr>
            <a:spLocks noGrp="1"/>
          </p:cNvSpPr>
          <p:nvPr>
            <p:ph type="body" idx="1" hasCustomPrompt="1"/>
          </p:nvPr>
        </p:nvSpPr>
        <p:spPr>
          <a:xfrm>
            <a:off x="320675" y="1235074"/>
            <a:ext cx="265176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4" name="Content Placeholder 4">
            <a:extLst>
              <a:ext uri="{FF2B5EF4-FFF2-40B4-BE49-F238E27FC236}">
                <a16:creationId xmlns:a16="http://schemas.microsoft.com/office/drawing/2014/main" id="{E22232FA-ABBD-4866-A079-34D9C3BC39DB}"/>
              </a:ext>
            </a:extLst>
          </p:cNvPr>
          <p:cNvSpPr>
            <a:spLocks noGrp="1"/>
          </p:cNvSpPr>
          <p:nvPr>
            <p:ph sz="quarter" idx="4"/>
          </p:nvPr>
        </p:nvSpPr>
        <p:spPr>
          <a:xfrm>
            <a:off x="324612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5">
            <a:extLst>
              <a:ext uri="{FF2B5EF4-FFF2-40B4-BE49-F238E27FC236}">
                <a16:creationId xmlns:a16="http://schemas.microsoft.com/office/drawing/2014/main" id="{B8B55AFD-D243-46CC-B584-B66B9595C0AD}"/>
              </a:ext>
            </a:extLst>
          </p:cNvPr>
          <p:cNvSpPr>
            <a:spLocks noGrp="1"/>
          </p:cNvSpPr>
          <p:nvPr>
            <p:ph type="body" sz="quarter" idx="3" hasCustomPrompt="1"/>
          </p:nvPr>
        </p:nvSpPr>
        <p:spPr>
          <a:xfrm>
            <a:off x="324612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6" name="Content Placeholder 6">
            <a:extLst>
              <a:ext uri="{FF2B5EF4-FFF2-40B4-BE49-F238E27FC236}">
                <a16:creationId xmlns:a16="http://schemas.microsoft.com/office/drawing/2014/main" id="{226ABBB3-C5D9-4B37-9783-05AEFB2E87D7}"/>
              </a:ext>
            </a:extLst>
          </p:cNvPr>
          <p:cNvSpPr>
            <a:spLocks noGrp="1"/>
          </p:cNvSpPr>
          <p:nvPr>
            <p:ph sz="quarter" idx="12"/>
          </p:nvPr>
        </p:nvSpPr>
        <p:spPr>
          <a:xfrm>
            <a:off x="617220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7">
            <a:extLst>
              <a:ext uri="{FF2B5EF4-FFF2-40B4-BE49-F238E27FC236}">
                <a16:creationId xmlns:a16="http://schemas.microsoft.com/office/drawing/2014/main" id="{F41541FD-02A8-4CCC-8C2F-C1A608AE4694}"/>
              </a:ext>
            </a:extLst>
          </p:cNvPr>
          <p:cNvSpPr>
            <a:spLocks noGrp="1"/>
          </p:cNvSpPr>
          <p:nvPr>
            <p:ph type="body" sz="quarter" idx="13" hasCustomPrompt="1"/>
          </p:nvPr>
        </p:nvSpPr>
        <p:spPr>
          <a:xfrm>
            <a:off x="617220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9" name="Freeform: Shape 18">
            <a:extLst>
              <a:ext uri="{FF2B5EF4-FFF2-40B4-BE49-F238E27FC236}">
                <a16:creationId xmlns:a16="http://schemas.microsoft.com/office/drawing/2014/main" id="{07C33345-7886-4EA5-ABB8-EB2A8D09C2B9}"/>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756837745"/>
      </p:ext>
    </p:extLst>
  </p:cSld>
  <p:clrMapOvr>
    <a:masterClrMapping/>
  </p:clrMapOvr>
  <p:extLst>
    <p:ext uri="{DCECCB84-F9BA-43D5-87BE-67443E8EF086}">
      <p15:sldGuideLst xmlns:p15="http://schemas.microsoft.com/office/powerpoint/2012/main">
        <p15:guide id="3" orient="horz" pos="778">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guide id="13" pos="1872">
          <p15:clr>
            <a:srgbClr val="FBAE40"/>
          </p15:clr>
        </p15:guide>
        <p15:guide id="14" pos="2045">
          <p15:clr>
            <a:srgbClr val="FBAE40"/>
          </p15:clr>
        </p15:guide>
        <p15:guide id="15" orient="horz" pos="3859">
          <p15:clr>
            <a:srgbClr val="FBAE40"/>
          </p15:clr>
        </p15:guide>
        <p15:guide id="16" pos="3715">
          <p15:clr>
            <a:srgbClr val="FBAE40"/>
          </p15:clr>
        </p15:guide>
        <p15:guide id="17" pos="38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ou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p:ph sz="half" idx="2"/>
          </p:nvPr>
        </p:nvSpPr>
        <p:spPr>
          <a:xfrm>
            <a:off x="32067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p:ph sz="quarter" idx="4"/>
          </p:nvPr>
        </p:nvSpPr>
        <p:spPr>
          <a:xfrm>
            <a:off x="470852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9E1FF32A-E49E-3146-9819-F9875DCE8689}"/>
              </a:ext>
            </a:extLst>
          </p:cNvPr>
          <p:cNvSpPr>
            <a:spLocks noGrp="1"/>
          </p:cNvSpPr>
          <p:nvPr>
            <p:ph sz="quarter" idx="12"/>
          </p:nvPr>
        </p:nvSpPr>
        <p:spPr>
          <a:xfrm>
            <a:off x="320675"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31ABB531-5D84-0744-85A0-A23FEB229CBB}"/>
              </a:ext>
            </a:extLst>
          </p:cNvPr>
          <p:cNvSpPr>
            <a:spLocks noGrp="1"/>
          </p:cNvSpPr>
          <p:nvPr>
            <p:ph type="body" sz="quarter" idx="13" hasCustomPrompt="1"/>
          </p:nvPr>
        </p:nvSpPr>
        <p:spPr>
          <a:xfrm>
            <a:off x="320675" y="3812731"/>
            <a:ext cx="4114800" cy="369332"/>
          </a:xfrm>
          <a:solidFill>
            <a:schemeClr val="accent1"/>
          </a:solidFill>
        </p:spPr>
        <p:txBody>
          <a:bodyPr wrap="square"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6" name="Content Placeholder 8">
            <a:extLst>
              <a:ext uri="{FF2B5EF4-FFF2-40B4-BE49-F238E27FC236}">
                <a16:creationId xmlns:a16="http://schemas.microsoft.com/office/drawing/2014/main" id="{EDCF1356-9E0E-D545-930B-84BF5FC2CB87}"/>
              </a:ext>
            </a:extLst>
          </p:cNvPr>
          <p:cNvSpPr>
            <a:spLocks noGrp="1"/>
          </p:cNvSpPr>
          <p:nvPr>
            <p:ph sz="quarter" idx="14"/>
          </p:nvPr>
        </p:nvSpPr>
        <p:spPr>
          <a:xfrm>
            <a:off x="4709160"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9">
            <a:extLst>
              <a:ext uri="{FF2B5EF4-FFF2-40B4-BE49-F238E27FC236}">
                <a16:creationId xmlns:a16="http://schemas.microsoft.com/office/drawing/2014/main" id="{F1353700-7CC2-AB4A-9829-6013F9611EDB}"/>
              </a:ext>
            </a:extLst>
          </p:cNvPr>
          <p:cNvSpPr>
            <a:spLocks noGrp="1"/>
          </p:cNvSpPr>
          <p:nvPr>
            <p:ph type="body" sz="quarter" idx="15" hasCustomPrompt="1"/>
          </p:nvPr>
        </p:nvSpPr>
        <p:spPr>
          <a:xfrm>
            <a:off x="4709160" y="3812731"/>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2" name="Freeform: Shape 21">
            <a:extLst>
              <a:ext uri="{FF2B5EF4-FFF2-40B4-BE49-F238E27FC236}">
                <a16:creationId xmlns:a16="http://schemas.microsoft.com/office/drawing/2014/main" id="{3860C128-5250-405E-A51A-6F0D00018F20}"/>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57578F9A-E049-4307-8A57-C3FFE8C45128}"/>
              </a:ext>
            </a:extLst>
          </p:cNvPr>
          <p:cNvSpPr>
            <a:spLocks noGrp="1"/>
          </p:cNvSpPr>
          <p:nvPr>
            <p:ph sz="half" idx="2"/>
          </p:nvPr>
        </p:nvSpPr>
        <p:spPr>
          <a:xfrm>
            <a:off x="32067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3">
            <a:extLst>
              <a:ext uri="{FF2B5EF4-FFF2-40B4-BE49-F238E27FC236}">
                <a16:creationId xmlns:a16="http://schemas.microsoft.com/office/drawing/2014/main" id="{97366211-979F-4DB3-BFB7-429253CDE930}"/>
              </a:ext>
            </a:extLst>
          </p:cNvPr>
          <p:cNvSpPr>
            <a:spLocks noGrp="1"/>
          </p:cNvSpPr>
          <p:nvPr>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8" name="Content Placeholder 4">
            <a:extLst>
              <a:ext uri="{FF2B5EF4-FFF2-40B4-BE49-F238E27FC236}">
                <a16:creationId xmlns:a16="http://schemas.microsoft.com/office/drawing/2014/main" id="{995C4369-8749-40E4-B642-D16D25317E86}"/>
              </a:ext>
            </a:extLst>
          </p:cNvPr>
          <p:cNvSpPr>
            <a:spLocks noGrp="1"/>
          </p:cNvSpPr>
          <p:nvPr>
            <p:ph sz="quarter" idx="4"/>
          </p:nvPr>
        </p:nvSpPr>
        <p:spPr>
          <a:xfrm>
            <a:off x="470852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5">
            <a:extLst>
              <a:ext uri="{FF2B5EF4-FFF2-40B4-BE49-F238E27FC236}">
                <a16:creationId xmlns:a16="http://schemas.microsoft.com/office/drawing/2014/main" id="{B0A79142-959D-4A3D-A7E3-F79811ED519B}"/>
              </a:ext>
            </a:extLst>
          </p:cNvPr>
          <p:cNvSpPr>
            <a:spLocks noGrp="1"/>
          </p:cNvSpPr>
          <p:nvPr>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0" name="Content Placeholder 6">
            <a:extLst>
              <a:ext uri="{FF2B5EF4-FFF2-40B4-BE49-F238E27FC236}">
                <a16:creationId xmlns:a16="http://schemas.microsoft.com/office/drawing/2014/main" id="{EFE0644C-B2A7-41FD-9417-6861634DE870}"/>
              </a:ext>
            </a:extLst>
          </p:cNvPr>
          <p:cNvSpPr>
            <a:spLocks noGrp="1"/>
          </p:cNvSpPr>
          <p:nvPr>
            <p:ph sz="quarter" idx="12"/>
          </p:nvPr>
        </p:nvSpPr>
        <p:spPr>
          <a:xfrm>
            <a:off x="320675"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7">
            <a:extLst>
              <a:ext uri="{FF2B5EF4-FFF2-40B4-BE49-F238E27FC236}">
                <a16:creationId xmlns:a16="http://schemas.microsoft.com/office/drawing/2014/main" id="{2024685A-366C-444B-A69A-F769363B7AFB}"/>
              </a:ext>
            </a:extLst>
          </p:cNvPr>
          <p:cNvSpPr>
            <a:spLocks noGrp="1"/>
          </p:cNvSpPr>
          <p:nvPr>
            <p:ph type="body" sz="quarter" idx="13" hasCustomPrompt="1"/>
          </p:nvPr>
        </p:nvSpPr>
        <p:spPr>
          <a:xfrm>
            <a:off x="320675" y="3812731"/>
            <a:ext cx="4114800" cy="369332"/>
          </a:xfrm>
          <a:solidFill>
            <a:schemeClr val="accent1"/>
          </a:solidFill>
        </p:spPr>
        <p:txBody>
          <a:bodyPr wrap="square"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3" name="Content Placeholder 8">
            <a:extLst>
              <a:ext uri="{FF2B5EF4-FFF2-40B4-BE49-F238E27FC236}">
                <a16:creationId xmlns:a16="http://schemas.microsoft.com/office/drawing/2014/main" id="{74E4D060-FC96-4046-B025-15FB11DA5C86}"/>
              </a:ext>
            </a:extLst>
          </p:cNvPr>
          <p:cNvSpPr>
            <a:spLocks noGrp="1"/>
          </p:cNvSpPr>
          <p:nvPr>
            <p:ph sz="quarter" idx="14"/>
          </p:nvPr>
        </p:nvSpPr>
        <p:spPr>
          <a:xfrm>
            <a:off x="4709160"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9">
            <a:extLst>
              <a:ext uri="{FF2B5EF4-FFF2-40B4-BE49-F238E27FC236}">
                <a16:creationId xmlns:a16="http://schemas.microsoft.com/office/drawing/2014/main" id="{487B1B5C-98DD-4F74-9A04-A7EC9D10037E}"/>
              </a:ext>
            </a:extLst>
          </p:cNvPr>
          <p:cNvSpPr>
            <a:spLocks noGrp="1"/>
          </p:cNvSpPr>
          <p:nvPr>
            <p:ph type="body" sz="quarter" idx="15" hasCustomPrompt="1"/>
          </p:nvPr>
        </p:nvSpPr>
        <p:spPr>
          <a:xfrm>
            <a:off x="4709160" y="3812731"/>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5" name="Freeform: Shape 24">
            <a:extLst>
              <a:ext uri="{FF2B5EF4-FFF2-40B4-BE49-F238E27FC236}">
                <a16:creationId xmlns:a16="http://schemas.microsoft.com/office/drawing/2014/main" id="{18283578-07D6-4FE9-BA1E-91B32743FDE6}"/>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1159673918"/>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guide id="11" orient="horz" pos="385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nd Fou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20" name="Text Placeholder 2">
            <a:extLst>
              <a:ext uri="{FF2B5EF4-FFF2-40B4-BE49-F238E27FC236}">
                <a16:creationId xmlns:a16="http://schemas.microsoft.com/office/drawing/2014/main" id="{AD739A8D-8980-8C48-8D0D-7056E2553504}"/>
              </a:ext>
            </a:extLst>
          </p:cNvPr>
          <p:cNvSpPr>
            <a:spLocks noGrp="1"/>
          </p:cNvSpPr>
          <p:nvPr>
            <p:ph type="body" sz="quarter" idx="16"/>
          </p:nvPr>
        </p:nvSpPr>
        <p:spPr>
          <a:xfrm>
            <a:off x="320675" y="1235076"/>
            <a:ext cx="8502650" cy="639444"/>
          </a:xfrm>
        </p:spPr>
        <p:txBody>
          <a:bodyPr/>
          <a:lstStyle/>
          <a:p>
            <a:pPr lvl="0"/>
            <a:r>
              <a:rPr lang="en-US"/>
              <a:t>Click to edit Master text styles</a:t>
            </a:r>
          </a:p>
        </p:txBody>
      </p:sp>
      <p:sp>
        <p:nvSpPr>
          <p:cNvPr id="4" name="Content Placeholder 2"/>
          <p:cNvSpPr>
            <a:spLocks noGrp="1"/>
          </p:cNvSpPr>
          <p:nvPr>
            <p:ph sz="half" idx="2"/>
          </p:nvPr>
        </p:nvSpPr>
        <p:spPr>
          <a:xfrm>
            <a:off x="32067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p:ph type="body" idx="1" hasCustomPrompt="1"/>
          </p:nvPr>
        </p:nvSpPr>
        <p:spPr>
          <a:xfrm>
            <a:off x="320675" y="1920240"/>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p:ph sz="quarter" idx="4"/>
          </p:nvPr>
        </p:nvSpPr>
        <p:spPr>
          <a:xfrm>
            <a:off x="470852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p:ph type="body" sz="quarter" idx="3" hasCustomPrompt="1"/>
          </p:nvPr>
        </p:nvSpPr>
        <p:spPr>
          <a:xfrm>
            <a:off x="4708525" y="1920240"/>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9E1FF32A-E49E-3146-9819-F9875DCE8689}"/>
              </a:ext>
            </a:extLst>
          </p:cNvPr>
          <p:cNvSpPr>
            <a:spLocks noGrp="1"/>
          </p:cNvSpPr>
          <p:nvPr>
            <p:ph sz="quarter" idx="12"/>
          </p:nvPr>
        </p:nvSpPr>
        <p:spPr>
          <a:xfrm>
            <a:off x="320675"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31ABB531-5D84-0744-85A0-A23FEB229CBB}"/>
              </a:ext>
            </a:extLst>
          </p:cNvPr>
          <p:cNvSpPr>
            <a:spLocks noGrp="1"/>
          </p:cNvSpPr>
          <p:nvPr>
            <p:ph type="body" sz="quarter" idx="13" hasCustomPrompt="1"/>
          </p:nvPr>
        </p:nvSpPr>
        <p:spPr>
          <a:xfrm>
            <a:off x="320675"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6" name="Content Placeholder 8">
            <a:extLst>
              <a:ext uri="{FF2B5EF4-FFF2-40B4-BE49-F238E27FC236}">
                <a16:creationId xmlns:a16="http://schemas.microsoft.com/office/drawing/2014/main" id="{EDCF1356-9E0E-D545-930B-84BF5FC2CB87}"/>
              </a:ext>
            </a:extLst>
          </p:cNvPr>
          <p:cNvSpPr>
            <a:spLocks noGrp="1"/>
          </p:cNvSpPr>
          <p:nvPr>
            <p:ph sz="quarter" idx="14"/>
          </p:nvPr>
        </p:nvSpPr>
        <p:spPr>
          <a:xfrm>
            <a:off x="4709160"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9">
            <a:extLst>
              <a:ext uri="{FF2B5EF4-FFF2-40B4-BE49-F238E27FC236}">
                <a16:creationId xmlns:a16="http://schemas.microsoft.com/office/drawing/2014/main" id="{F1353700-7CC2-AB4A-9829-6013F9611EDB}"/>
              </a:ext>
            </a:extLst>
          </p:cNvPr>
          <p:cNvSpPr>
            <a:spLocks noGrp="1"/>
          </p:cNvSpPr>
          <p:nvPr>
            <p:ph type="body" sz="quarter" idx="15" hasCustomPrompt="1"/>
          </p:nvPr>
        </p:nvSpPr>
        <p:spPr>
          <a:xfrm>
            <a:off x="4709160"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3" name="Freeform: Shape 22">
            <a:extLst>
              <a:ext uri="{FF2B5EF4-FFF2-40B4-BE49-F238E27FC236}">
                <a16:creationId xmlns:a16="http://schemas.microsoft.com/office/drawing/2014/main" id="{87D8A579-5625-4D8B-8630-E7B7CC624751}"/>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id="{6EB59F02-0732-421F-9B00-C8B10A4AB1F9}"/>
              </a:ext>
            </a:extLst>
          </p:cNvPr>
          <p:cNvSpPr>
            <a:spLocks noGrp="1"/>
          </p:cNvSpPr>
          <p:nvPr>
            <p:ph type="body" sz="quarter" idx="16"/>
          </p:nvPr>
        </p:nvSpPr>
        <p:spPr>
          <a:xfrm>
            <a:off x="320675" y="1235076"/>
            <a:ext cx="8502650" cy="639444"/>
          </a:xfrm>
        </p:spPr>
        <p:txBody>
          <a:bodyPr/>
          <a:lstStyle/>
          <a:p>
            <a:pPr lvl="0"/>
            <a:r>
              <a:rPr lang="en-US"/>
              <a:t>Edit Master text styles</a:t>
            </a:r>
          </a:p>
        </p:txBody>
      </p:sp>
      <p:sp>
        <p:nvSpPr>
          <p:cNvPr id="15" name="Content Placeholder 2">
            <a:extLst>
              <a:ext uri="{FF2B5EF4-FFF2-40B4-BE49-F238E27FC236}">
                <a16:creationId xmlns:a16="http://schemas.microsoft.com/office/drawing/2014/main" id="{9BE74312-8E2E-44AD-84D7-B0E58618A916}"/>
              </a:ext>
            </a:extLst>
          </p:cNvPr>
          <p:cNvSpPr>
            <a:spLocks noGrp="1"/>
          </p:cNvSpPr>
          <p:nvPr>
            <p:ph sz="half" idx="2"/>
          </p:nvPr>
        </p:nvSpPr>
        <p:spPr>
          <a:xfrm>
            <a:off x="32067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3">
            <a:extLst>
              <a:ext uri="{FF2B5EF4-FFF2-40B4-BE49-F238E27FC236}">
                <a16:creationId xmlns:a16="http://schemas.microsoft.com/office/drawing/2014/main" id="{140F2251-278C-4162-97AF-84BA5A19714B}"/>
              </a:ext>
            </a:extLst>
          </p:cNvPr>
          <p:cNvSpPr>
            <a:spLocks noGrp="1"/>
          </p:cNvSpPr>
          <p:nvPr>
            <p:ph type="body" idx="1" hasCustomPrompt="1"/>
          </p:nvPr>
        </p:nvSpPr>
        <p:spPr>
          <a:xfrm>
            <a:off x="320675" y="1920240"/>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9" name="Content Placeholder 4">
            <a:extLst>
              <a:ext uri="{FF2B5EF4-FFF2-40B4-BE49-F238E27FC236}">
                <a16:creationId xmlns:a16="http://schemas.microsoft.com/office/drawing/2014/main" id="{0B98A09E-0F4E-4E42-91BC-14727C5ADAB9}"/>
              </a:ext>
            </a:extLst>
          </p:cNvPr>
          <p:cNvSpPr>
            <a:spLocks noGrp="1"/>
          </p:cNvSpPr>
          <p:nvPr>
            <p:ph sz="quarter" idx="4"/>
          </p:nvPr>
        </p:nvSpPr>
        <p:spPr>
          <a:xfrm>
            <a:off x="470852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5">
            <a:extLst>
              <a:ext uri="{FF2B5EF4-FFF2-40B4-BE49-F238E27FC236}">
                <a16:creationId xmlns:a16="http://schemas.microsoft.com/office/drawing/2014/main" id="{467D2213-E30B-4125-B80E-6972FE9779AC}"/>
              </a:ext>
            </a:extLst>
          </p:cNvPr>
          <p:cNvSpPr>
            <a:spLocks noGrp="1"/>
          </p:cNvSpPr>
          <p:nvPr>
            <p:ph type="body" sz="quarter" idx="3" hasCustomPrompt="1"/>
          </p:nvPr>
        </p:nvSpPr>
        <p:spPr>
          <a:xfrm>
            <a:off x="4708525" y="1920240"/>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2" name="Content Placeholder 6">
            <a:extLst>
              <a:ext uri="{FF2B5EF4-FFF2-40B4-BE49-F238E27FC236}">
                <a16:creationId xmlns:a16="http://schemas.microsoft.com/office/drawing/2014/main" id="{5F4721AE-98BA-4AF0-A56A-43573AD6CBC1}"/>
              </a:ext>
            </a:extLst>
          </p:cNvPr>
          <p:cNvSpPr>
            <a:spLocks noGrp="1"/>
          </p:cNvSpPr>
          <p:nvPr>
            <p:ph sz="quarter" idx="12"/>
          </p:nvPr>
        </p:nvSpPr>
        <p:spPr>
          <a:xfrm>
            <a:off x="320675"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7">
            <a:extLst>
              <a:ext uri="{FF2B5EF4-FFF2-40B4-BE49-F238E27FC236}">
                <a16:creationId xmlns:a16="http://schemas.microsoft.com/office/drawing/2014/main" id="{EAF2B0E4-7194-4DAE-A768-55767AE26C38}"/>
              </a:ext>
            </a:extLst>
          </p:cNvPr>
          <p:cNvSpPr>
            <a:spLocks noGrp="1"/>
          </p:cNvSpPr>
          <p:nvPr>
            <p:ph type="body" sz="quarter" idx="13" hasCustomPrompt="1"/>
          </p:nvPr>
        </p:nvSpPr>
        <p:spPr>
          <a:xfrm>
            <a:off x="320675"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5" name="Content Placeholder 8">
            <a:extLst>
              <a:ext uri="{FF2B5EF4-FFF2-40B4-BE49-F238E27FC236}">
                <a16:creationId xmlns:a16="http://schemas.microsoft.com/office/drawing/2014/main" id="{AB0F8F39-34D0-4F62-A90E-A6356F927754}"/>
              </a:ext>
            </a:extLst>
          </p:cNvPr>
          <p:cNvSpPr>
            <a:spLocks noGrp="1"/>
          </p:cNvSpPr>
          <p:nvPr>
            <p:ph sz="quarter" idx="14"/>
          </p:nvPr>
        </p:nvSpPr>
        <p:spPr>
          <a:xfrm>
            <a:off x="4709160"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9">
            <a:extLst>
              <a:ext uri="{FF2B5EF4-FFF2-40B4-BE49-F238E27FC236}">
                <a16:creationId xmlns:a16="http://schemas.microsoft.com/office/drawing/2014/main" id="{C57A4820-771B-4B56-97C6-23FA80AB05F2}"/>
              </a:ext>
            </a:extLst>
          </p:cNvPr>
          <p:cNvSpPr>
            <a:spLocks noGrp="1"/>
          </p:cNvSpPr>
          <p:nvPr>
            <p:ph type="body" sz="quarter" idx="15" hasCustomPrompt="1"/>
          </p:nvPr>
        </p:nvSpPr>
        <p:spPr>
          <a:xfrm>
            <a:off x="4709160"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7" name="Freeform: Shape 26">
            <a:extLst>
              <a:ext uri="{FF2B5EF4-FFF2-40B4-BE49-F238E27FC236}">
                <a16:creationId xmlns:a16="http://schemas.microsoft.com/office/drawing/2014/main" id="{E17B079F-2CB8-49F7-B13F-08E7FA78E962}"/>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373453181"/>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guide id="11" orient="horz" pos="385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673" y="1235076"/>
            <a:ext cx="5576889" cy="1417320"/>
          </a:xfrm>
        </p:spPr>
        <p:txBody>
          <a:bodyPr anchor="b" anchorCtr="0"/>
          <a:lstStyle>
            <a:lvl1pPr>
              <a:defRPr sz="2800" spc="-20" baseline="0"/>
            </a:lvl1pPr>
          </a:lstStyle>
          <a:p>
            <a:r>
              <a:rPr lang="en-US" dirty="0"/>
              <a:t>[Section header title]</a:t>
            </a:r>
          </a:p>
        </p:txBody>
      </p:sp>
      <p:sp>
        <p:nvSpPr>
          <p:cNvPr id="3" name="Text Placeholder 2"/>
          <p:cNvSpPr>
            <a:spLocks noGrp="1"/>
          </p:cNvSpPr>
          <p:nvPr>
            <p:ph type="body" idx="1" hasCustomPrompt="1"/>
          </p:nvPr>
        </p:nvSpPr>
        <p:spPr>
          <a:xfrm>
            <a:off x="320675" y="2834640"/>
            <a:ext cx="5576888" cy="3291523"/>
          </a:xfrm>
        </p:spPr>
        <p:txBody>
          <a:bodyPr>
            <a:noAutofit/>
          </a:bodyPr>
          <a:lstStyle>
            <a:lvl1pPr marL="0" indent="0">
              <a:spcBef>
                <a:spcPts val="900"/>
              </a:spcBef>
              <a:buNone/>
              <a:defRPr sz="1800">
                <a:solidFill>
                  <a:schemeClr val="tx1"/>
                </a:solidFill>
              </a:defRPr>
            </a:lvl1pPr>
            <a:lvl2pPr marL="173736" indent="-173736">
              <a:spcBef>
                <a:spcPts val="900"/>
              </a:spcBef>
              <a:buFont typeface="Arial" panose="020B0604020202020204" pitchFamily="34" charset="0"/>
              <a:buChar char="•"/>
              <a:defRPr sz="1800">
                <a:solidFill>
                  <a:schemeClr val="tx1"/>
                </a:solidFill>
              </a:defRPr>
            </a:lvl2pPr>
            <a:lvl3pPr marL="347472" indent="-173736">
              <a:spcBef>
                <a:spcPts val="300"/>
              </a:spcBef>
              <a:buFont typeface="Arial" panose="020B0604020202020204" pitchFamily="34" charset="0"/>
              <a:buChar char="–"/>
              <a:defRPr sz="1600">
                <a:solidFill>
                  <a:schemeClr val="tx1"/>
                </a:solidFill>
              </a:defRPr>
            </a:lvl3pPr>
            <a:lvl4pPr marL="512064" indent="-173736">
              <a:spcBef>
                <a:spcPts val="300"/>
              </a:spcBef>
              <a:buFont typeface="Arial" panose="020B0604020202020204" pitchFamily="34" charset="0"/>
              <a:buChar char="–"/>
              <a:defRPr sz="1600">
                <a:solidFill>
                  <a:schemeClr val="tx1"/>
                </a:solidFill>
              </a:defRPr>
            </a:lvl4pPr>
            <a:lvl5pPr marL="685800" indent="-173736">
              <a:spcBef>
                <a:spcPts val="300"/>
              </a:spcBef>
              <a:buFont typeface="Arial" panose="020B0604020202020204" pitchFamily="34" charset="0"/>
              <a:buChar char="–"/>
              <a:defRPr sz="1600">
                <a:solidFill>
                  <a:schemeClr val="tx1"/>
                </a:solidFill>
              </a:defRPr>
            </a:lvl5pPr>
            <a:lvl6pPr marL="859536" indent="-173736">
              <a:spcBef>
                <a:spcPts val="300"/>
              </a:spcBef>
              <a:buFont typeface="Arial" panose="020B0604020202020204" pitchFamily="34" charset="0"/>
              <a:buChar char="–"/>
              <a:defRPr sz="1600">
                <a:solidFill>
                  <a:schemeClr val="tx1"/>
                </a:solidFill>
              </a:defRPr>
            </a:lvl6pPr>
            <a:lvl7pPr marL="1024128" indent="-173736">
              <a:spcBef>
                <a:spcPts val="300"/>
              </a:spcBef>
              <a:buFont typeface="Arial" panose="020B0604020202020204" pitchFamily="34" charset="0"/>
              <a:buChar char="–"/>
              <a:defRPr sz="1600">
                <a:solidFill>
                  <a:schemeClr val="tx1"/>
                </a:solidFill>
              </a:defRPr>
            </a:lvl7pPr>
            <a:lvl8pPr marL="1197864" indent="-173736">
              <a:spcBef>
                <a:spcPts val="300"/>
              </a:spcBef>
              <a:buFont typeface="Arial" panose="020B0604020202020204" pitchFamily="34" charset="0"/>
              <a:buChar char="–"/>
              <a:defRPr sz="1600">
                <a:solidFill>
                  <a:schemeClr val="tx1"/>
                </a:solidFill>
              </a:defRPr>
            </a:lvl8pPr>
            <a:lvl9pPr marL="1371600" indent="-173736">
              <a:spcBef>
                <a:spcPts val="300"/>
              </a:spcBef>
              <a:buFont typeface="Arial" panose="020B0604020202020204" pitchFamily="34" charset="0"/>
              <a:buChar char="–"/>
              <a:defRPr sz="1600">
                <a:solidFill>
                  <a:schemeClr val="tx1"/>
                </a:solidFill>
              </a:defRPr>
            </a:lvl9pPr>
          </a:lstStyle>
          <a:p>
            <a:pPr lvl="0"/>
            <a:r>
              <a:rPr lang="en-US" dirty="0"/>
              <a:t>[Optional section description]</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extLst>
      <p:ext uri="{BB962C8B-B14F-4D97-AF65-F5344CB8AC3E}">
        <p14:creationId xmlns:p14="http://schemas.microsoft.com/office/powerpoint/2010/main" val="4043273928"/>
      </p:ext>
    </p:extLst>
  </p:cSld>
  <p:clrMapOvr>
    <a:masterClrMapping/>
  </p:clrMapOvr>
  <p:extLst>
    <p:ext uri="{DCECCB84-F9BA-43D5-87BE-67443E8EF086}">
      <p15:sldGuideLst xmlns:p15="http://schemas.microsoft.com/office/powerpoint/2012/main">
        <p15:guide id="6" pos="202">
          <p15:clr>
            <a:srgbClr val="FBAE40"/>
          </p15:clr>
        </p15:guide>
        <p15:guide id="7" orient="horz" pos="3859">
          <p15:clr>
            <a:srgbClr val="FBAE40"/>
          </p15:clr>
        </p15:guide>
        <p15:guide id="8" pos="3715">
          <p15:clr>
            <a:srgbClr val="FBAE40"/>
          </p15:clr>
        </p15:guide>
        <p15:guide id="9" orient="horz" pos="77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p>
        </p:txBody>
      </p:sp>
      <p:sp>
        <p:nvSpPr>
          <p:cNvPr id="9" name="Freeform: Shape 8">
            <a:extLst>
              <a:ext uri="{FF2B5EF4-FFF2-40B4-BE49-F238E27FC236}">
                <a16:creationId xmlns:a16="http://schemas.microsoft.com/office/drawing/2014/main" id="{6DF014C0-274A-4558-91F9-5947215EAE2C}"/>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4" name="Freeform: Shape 3">
            <a:extLst>
              <a:ext uri="{FF2B5EF4-FFF2-40B4-BE49-F238E27FC236}">
                <a16:creationId xmlns:a16="http://schemas.microsoft.com/office/drawing/2014/main" id="{40CED149-A09D-4DC6-A41F-6FEFA409FB19}"/>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65156263"/>
      </p:ext>
    </p:extLst>
  </p:cSld>
  <p:clrMapOvr>
    <a:masterClrMapping/>
  </p:clrMapOvr>
  <p:extLst>
    <p:ext uri="{DCECCB84-F9BA-43D5-87BE-67443E8EF086}">
      <p15:sldGuideLst xmlns:p15="http://schemas.microsoft.com/office/powerpoint/2012/main">
        <p15:guide id="8" orient="horz" pos="778">
          <p15:clr>
            <a:srgbClr val="FBAE40"/>
          </p15:clr>
        </p15:guide>
        <p15:guide id="9" orient="horz" pos="3859">
          <p15:clr>
            <a:srgbClr val="FBAE40"/>
          </p15:clr>
        </p15:guide>
        <p15:guide id="10" pos="202">
          <p15:clr>
            <a:srgbClr val="FBAE40"/>
          </p15:clr>
        </p15:guide>
        <p15:guide id="11" pos="5558">
          <p15:clr>
            <a:srgbClr val="FBAE40"/>
          </p15:clr>
        </p15:guide>
        <p15:guide id="12" orient="horz" pos="202">
          <p15:clr>
            <a:srgbClr val="FBAE40"/>
          </p15:clr>
        </p15:guide>
        <p15:guide id="13" orient="horz" pos="411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232827"/>
      </p:ext>
    </p:extLst>
  </p:cSld>
  <p:clrMapOvr>
    <a:masterClrMapping/>
  </p:clrMapOvr>
  <p:extLst>
    <p:ext uri="{DCECCB84-F9BA-43D5-87BE-67443E8EF086}">
      <p15:sldGuideLst xmlns:p15="http://schemas.microsoft.com/office/powerpoint/2012/main">
        <p15:guide id="8" orient="horz" pos="778">
          <p15:clr>
            <a:srgbClr val="FBAE40"/>
          </p15:clr>
        </p15:guide>
        <p15:guide id="9" orient="horz" pos="3859">
          <p15:clr>
            <a:srgbClr val="FBAE40"/>
          </p15:clr>
        </p15:guide>
        <p15:guide id="10" pos="202">
          <p15:clr>
            <a:srgbClr val="FBAE40"/>
          </p15:clr>
        </p15:guide>
        <p15:guide id="11" pos="5558">
          <p15:clr>
            <a:srgbClr val="FBAE40"/>
          </p15:clr>
        </p15:guide>
        <p15:guide id="12" orient="horz" pos="202">
          <p15:clr>
            <a:srgbClr val="FBAE40"/>
          </p15:clr>
        </p15:guide>
        <p15:guide id="13" orient="horz" pos="411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6" name="L3Harris" descr="L3Harris">
            <a:extLst>
              <a:ext uri="{FF2B5EF4-FFF2-40B4-BE49-F238E27FC236}">
                <a16:creationId xmlns:a16="http://schemas.microsoft.com/office/drawing/2014/main" id="{B55BF19D-91FC-CB4A-B45D-6630D5B6D946}"/>
              </a:ext>
            </a:extLst>
          </p:cNvPr>
          <p:cNvPicPr>
            <a:picLocks noChangeAspect="1"/>
          </p:cNvPicPr>
          <p:nvPr/>
        </p:nvPicPr>
        <p:blipFill>
          <a:blip r:embed="rId2"/>
          <a:stretch>
            <a:fillRect/>
          </a:stretch>
        </p:blipFill>
        <p:spPr bwMode="black">
          <a:xfrm>
            <a:off x="228600" y="2973704"/>
            <a:ext cx="1889760" cy="548640"/>
          </a:xfrm>
          <a:prstGeom prst="rect">
            <a:avLst/>
          </a:prstGeom>
        </p:spPr>
      </p:pic>
      <p:sp>
        <p:nvSpPr>
          <p:cNvPr id="7" name="Text Placeholder 1">
            <a:extLst>
              <a:ext uri="{FF2B5EF4-FFF2-40B4-BE49-F238E27FC236}">
                <a16:creationId xmlns:a16="http://schemas.microsoft.com/office/drawing/2014/main" id="{CA1001FB-EEF8-734A-A438-C645E53610EB}"/>
              </a:ext>
            </a:extLst>
          </p:cNvPr>
          <p:cNvSpPr>
            <a:spLocks noGrp="1"/>
          </p:cNvSpPr>
          <p:nvPr>
            <p:ph type="body" sz="quarter" idx="10" hasCustomPrompt="1"/>
          </p:nvPr>
        </p:nvSpPr>
        <p:spPr>
          <a:xfrm>
            <a:off x="320676" y="5623560"/>
            <a:ext cx="4114800" cy="918551"/>
          </a:xfrm>
        </p:spPr>
        <p:txBody>
          <a:bodyPr anchor="b" anchorCtr="0">
            <a:noAutofit/>
          </a:bodyPr>
          <a:lstStyle>
            <a:lvl1pPr marL="0" indent="0">
              <a:spcBef>
                <a:spcPts val="0"/>
              </a:spcBef>
              <a:buFontTx/>
              <a:buNone/>
              <a:defRPr sz="1000"/>
            </a:lvl1pPr>
            <a:lvl2pPr marL="0" indent="0">
              <a:spcBef>
                <a:spcPts val="0"/>
              </a:spcBef>
              <a:buFontTx/>
              <a:buNone/>
              <a:defRPr sz="1000"/>
            </a:lvl2pPr>
            <a:lvl3pPr marL="0" indent="0">
              <a:spcBef>
                <a:spcPts val="0"/>
              </a:spcBef>
              <a:buFontTx/>
              <a:buNone/>
              <a:defRPr sz="1000"/>
            </a:lvl3pPr>
            <a:lvl4pPr marL="0" indent="0">
              <a:spcBef>
                <a:spcPts val="0"/>
              </a:spcBef>
              <a:buFontTx/>
              <a:buNone/>
              <a:defRPr sz="1000"/>
            </a:lvl4pPr>
            <a:lvl5pPr marL="0" indent="0">
              <a:spcBef>
                <a:spcPts val="0"/>
              </a:spcBef>
              <a:buFontTx/>
              <a:buNone/>
              <a:defRPr sz="1000"/>
            </a:lvl5pPr>
            <a:lvl6pPr marL="0" indent="0">
              <a:spcBef>
                <a:spcPts val="0"/>
              </a:spcBef>
              <a:buFontTx/>
              <a:buNone/>
              <a:defRPr sz="1000"/>
            </a:lvl6pPr>
            <a:lvl7pPr marL="0" indent="0">
              <a:spcBef>
                <a:spcPts val="0"/>
              </a:spcBef>
              <a:buFontTx/>
              <a:buNone/>
              <a:defRPr sz="1000"/>
            </a:lvl7pPr>
            <a:lvl8pPr marL="0" indent="0">
              <a:spcBef>
                <a:spcPts val="0"/>
              </a:spcBef>
              <a:buFontTx/>
              <a:buNone/>
              <a:defRPr sz="1000"/>
            </a:lvl8pPr>
            <a:lvl9pPr marL="0" indent="0">
              <a:spcBef>
                <a:spcPts val="0"/>
              </a:spcBef>
              <a:buFontTx/>
              <a:buNone/>
              <a:defRPr sz="1000"/>
            </a:lvl9pPr>
          </a:lstStyle>
          <a:p>
            <a:pPr lvl="0"/>
            <a:r>
              <a:rPr lang="en-US" dirty="0"/>
              <a:t>[Optional contact information]</a:t>
            </a:r>
          </a:p>
        </p:txBody>
      </p:sp>
      <p:pic>
        <p:nvPicPr>
          <p:cNvPr id="4" name="L3Harris" descr="L3Harris">
            <a:extLst>
              <a:ext uri="{FF2B5EF4-FFF2-40B4-BE49-F238E27FC236}">
                <a16:creationId xmlns:a16="http://schemas.microsoft.com/office/drawing/2014/main" id="{9660C9C8-B2C5-4E28-A59F-A4E1710D4539}"/>
              </a:ext>
            </a:extLst>
          </p:cNvPr>
          <p:cNvPicPr>
            <a:picLocks noChangeAspect="1"/>
          </p:cNvPicPr>
          <p:nvPr userDrawn="1"/>
        </p:nvPicPr>
        <p:blipFill>
          <a:blip r:embed="rId2"/>
          <a:stretch>
            <a:fillRect/>
          </a:stretch>
        </p:blipFill>
        <p:spPr bwMode="black">
          <a:xfrm>
            <a:off x="228600" y="2973704"/>
            <a:ext cx="1889760" cy="548640"/>
          </a:xfrm>
          <a:prstGeom prst="rect">
            <a:avLst/>
          </a:prstGeom>
        </p:spPr>
      </p:pic>
    </p:spTree>
    <p:extLst>
      <p:ext uri="{BB962C8B-B14F-4D97-AF65-F5344CB8AC3E}">
        <p14:creationId xmlns:p14="http://schemas.microsoft.com/office/powerpoint/2010/main" val="2954388795"/>
      </p:ext>
    </p:extLst>
  </p:cSld>
  <p:clrMapOvr>
    <a:masterClrMapping/>
  </p:clrMapOvr>
  <p:extLst>
    <p:ext uri="{DCECCB84-F9BA-43D5-87BE-67443E8EF086}">
      <p15:sldGuideLst xmlns:p15="http://schemas.microsoft.com/office/powerpoint/2012/main">
        <p15:guide id="7" pos="202">
          <p15:clr>
            <a:srgbClr val="FBAE40"/>
          </p15:clr>
        </p15:guide>
        <p15:guide id="8" pos="2794">
          <p15:clr>
            <a:srgbClr val="FBAE40"/>
          </p15:clr>
        </p15:guide>
        <p15:guide id="9" orient="horz" pos="4118">
          <p15:clr>
            <a:srgbClr val="FBAE40"/>
          </p15:clr>
        </p15:guide>
        <p15:guide id="10" orient="horz" pos="202">
          <p15:clr>
            <a:srgbClr val="FBAE40"/>
          </p15:clr>
        </p15:guide>
        <p15:guide id="11" pos="5558">
          <p15:clr>
            <a:srgbClr val="FBAE40"/>
          </p15:clr>
        </p15:guide>
        <p15:guide id="12" pos="29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F1BA59B-EF4E-4607-A597-0B1A083BEEF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853775" y="-273"/>
            <a:ext cx="2290225" cy="3442156"/>
          </a:xfrm>
          <a:prstGeom prst="rect">
            <a:avLst/>
          </a:prstGeom>
        </p:spPr>
      </p:pic>
      <p:pic>
        <p:nvPicPr>
          <p:cNvPr id="11" name="Picture 10">
            <a:extLst>
              <a:ext uri="{FF2B5EF4-FFF2-40B4-BE49-F238E27FC236}">
                <a16:creationId xmlns:a16="http://schemas.microsoft.com/office/drawing/2014/main" id="{B9978C2F-EFE9-4041-B85D-BAEB8544BB87}"/>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367" y="0"/>
            <a:ext cx="2289397" cy="3429000"/>
          </a:xfrm>
          <a:prstGeom prst="rect">
            <a:avLst/>
          </a:prstGeom>
        </p:spPr>
      </p:pic>
      <p:pic>
        <p:nvPicPr>
          <p:cNvPr id="20" name="Picture 19">
            <a:extLst>
              <a:ext uri="{FF2B5EF4-FFF2-40B4-BE49-F238E27FC236}">
                <a16:creationId xmlns:a16="http://schemas.microsoft.com/office/drawing/2014/main" id="{2A39D1D8-7899-4DA7-8872-454888235D5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572000" y="0"/>
            <a:ext cx="2286000" cy="3429000"/>
          </a:xfrm>
          <a:prstGeom prst="rect">
            <a:avLst/>
          </a:prstGeom>
        </p:spPr>
      </p:pic>
      <p:pic>
        <p:nvPicPr>
          <p:cNvPr id="22" name="Picture 21">
            <a:extLst>
              <a:ext uri="{FF2B5EF4-FFF2-40B4-BE49-F238E27FC236}">
                <a16:creationId xmlns:a16="http://schemas.microsoft.com/office/drawing/2014/main" id="{E21EA90A-CF08-4B78-BA0E-E877A0256C82}"/>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184"/>
          <a:stretch/>
        </p:blipFill>
        <p:spPr>
          <a:xfrm>
            <a:off x="2282630" y="0"/>
            <a:ext cx="2290225" cy="3429000"/>
          </a:xfrm>
          <a:prstGeom prst="rect">
            <a:avLst/>
          </a:prstGeom>
        </p:spPr>
      </p:pic>
      <p:pic>
        <p:nvPicPr>
          <p:cNvPr id="5" name="Delta">
            <a:extLst>
              <a:ext uri="{FF2B5EF4-FFF2-40B4-BE49-F238E27FC236}">
                <a16:creationId xmlns:a16="http://schemas.microsoft.com/office/drawing/2014/main" id="{0C723CF2-FBB0-9640-BDCE-63A2D542991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bwMode="gray">
          <a:xfrm>
            <a:off x="0" y="3200400"/>
            <a:ext cx="9144000" cy="3657600"/>
          </a:xfrm>
          <a:prstGeom prst="rect">
            <a:avLst/>
          </a:prstGeom>
        </p:spPr>
      </p:pic>
      <p:pic>
        <p:nvPicPr>
          <p:cNvPr id="7" name="L3Harris" descr="L3Harris">
            <a:extLst>
              <a:ext uri="{FF2B5EF4-FFF2-40B4-BE49-F238E27FC236}">
                <a16:creationId xmlns:a16="http://schemas.microsoft.com/office/drawing/2014/main" id="{58EA319E-94B3-0647-918B-122A791647AA}"/>
              </a:ext>
            </a:extLst>
          </p:cNvPr>
          <p:cNvPicPr>
            <a:picLocks noChangeAspect="1"/>
          </p:cNvPicPr>
          <p:nvPr userDrawn="1"/>
        </p:nvPicPr>
        <p:blipFill>
          <a:blip r:embed="rId7"/>
          <a:stretch>
            <a:fillRect/>
          </a:stretch>
        </p:blipFill>
        <p:spPr bwMode="black">
          <a:xfrm>
            <a:off x="365760" y="3611873"/>
            <a:ext cx="1889760" cy="548640"/>
          </a:xfrm>
          <a:prstGeom prst="rect">
            <a:avLst/>
          </a:prstGeom>
        </p:spPr>
      </p:pic>
      <p:sp>
        <p:nvSpPr>
          <p:cNvPr id="2" name="Title 1"/>
          <p:cNvSpPr>
            <a:spLocks noGrp="1"/>
          </p:cNvSpPr>
          <p:nvPr>
            <p:ph type="ctrTitle" hasCustomPrompt="1"/>
          </p:nvPr>
        </p:nvSpPr>
        <p:spPr>
          <a:xfrm>
            <a:off x="457199" y="4297681"/>
            <a:ext cx="5440363" cy="822959"/>
          </a:xfrm>
        </p:spPr>
        <p:txBody>
          <a:bodyPr anchor="t" anchorCtr="0"/>
          <a:lstStyle>
            <a:lvl1pPr algn="l">
              <a:lnSpc>
                <a:spcPct val="100000"/>
              </a:lnSpc>
              <a:defRPr sz="2400" u="sng" cap="all" spc="0" baseline="0">
                <a:uFill>
                  <a:solidFill>
                    <a:schemeClr val="tx2"/>
                  </a:solidFill>
                </a:uFill>
              </a:defRPr>
            </a:lvl1pPr>
          </a:lstStyle>
          <a:p>
            <a:r>
              <a:rPr lang="en-US" dirty="0"/>
              <a:t>[PRESENTATION TITLE]</a:t>
            </a:r>
          </a:p>
        </p:txBody>
      </p:sp>
      <p:sp>
        <p:nvSpPr>
          <p:cNvPr id="3" name="Subtitle 2"/>
          <p:cNvSpPr>
            <a:spLocks noGrp="1"/>
          </p:cNvSpPr>
          <p:nvPr>
            <p:ph type="subTitle" idx="1" hasCustomPrompt="1"/>
          </p:nvPr>
        </p:nvSpPr>
        <p:spPr>
          <a:xfrm>
            <a:off x="457198" y="5212081"/>
            <a:ext cx="5440363" cy="548639"/>
          </a:xfrm>
        </p:spPr>
        <p:txBody>
          <a:bodyPr>
            <a:noAutofit/>
          </a:bodyPr>
          <a:lstStyle>
            <a:lvl1pPr marL="0" indent="0" algn="l">
              <a:spcBef>
                <a:spcPts val="0"/>
              </a:spcBef>
              <a:buNone/>
              <a:defRPr sz="1600"/>
            </a:lvl1pPr>
            <a:lvl2pPr marL="0" indent="0" algn="l">
              <a:spcBef>
                <a:spcPts val="0"/>
              </a:spcBef>
              <a:buNone/>
              <a:defRPr sz="1600"/>
            </a:lvl2pPr>
            <a:lvl3pPr marL="0" indent="0" algn="l">
              <a:spcBef>
                <a:spcPts val="0"/>
              </a:spcBef>
              <a:buNone/>
              <a:defRPr sz="1600"/>
            </a:lvl3pPr>
            <a:lvl4pPr marL="0" indent="0" algn="l">
              <a:spcBef>
                <a:spcPts val="0"/>
              </a:spcBef>
              <a:buNone/>
              <a:defRPr sz="1600"/>
            </a:lvl4pPr>
            <a:lvl5pPr marL="0" indent="0" algn="l">
              <a:spcBef>
                <a:spcPts val="0"/>
              </a:spcBef>
              <a:buNone/>
              <a:defRPr sz="1600"/>
            </a:lvl5pPr>
            <a:lvl6pPr marL="0" indent="0" algn="l">
              <a:spcBef>
                <a:spcPts val="0"/>
              </a:spcBef>
              <a:buNone/>
              <a:defRPr sz="1600"/>
            </a:lvl6pPr>
            <a:lvl7pPr marL="0" indent="0" algn="l">
              <a:spcBef>
                <a:spcPts val="0"/>
              </a:spcBef>
              <a:buNone/>
              <a:defRPr sz="1600"/>
            </a:lvl7pPr>
            <a:lvl8pPr marL="0" indent="0" algn="l">
              <a:spcBef>
                <a:spcPts val="0"/>
              </a:spcBef>
              <a:buNone/>
              <a:defRPr sz="1600"/>
            </a:lvl8pPr>
            <a:lvl9pPr marL="0" indent="0" algn="l">
              <a:spcBef>
                <a:spcPts val="0"/>
              </a:spcBef>
              <a:buNone/>
              <a:defRPr sz="1600"/>
            </a:lvl9pPr>
          </a:lstStyle>
          <a:p>
            <a:r>
              <a:rPr lang="en-US" dirty="0"/>
              <a:t>[Optional presentation subtitle]</a:t>
            </a:r>
          </a:p>
        </p:txBody>
      </p:sp>
      <p:cxnSp>
        <p:nvCxnSpPr>
          <p:cNvPr id="16" name="Line">
            <a:extLst>
              <a:ext uri="{FF2B5EF4-FFF2-40B4-BE49-F238E27FC236}">
                <a16:creationId xmlns:a16="http://schemas.microsoft.com/office/drawing/2014/main" id="{800E4A58-9F73-0D4C-83E2-CC1081EF0E05}"/>
              </a:ext>
            </a:extLst>
          </p:cNvPr>
          <p:cNvCxnSpPr>
            <a:cxnSpLocks/>
          </p:cNvCxnSpPr>
          <p:nvPr userDrawn="1"/>
        </p:nvCxnSpPr>
        <p:spPr>
          <a:xfrm>
            <a:off x="457200" y="5945945"/>
            <a:ext cx="5960225" cy="0"/>
          </a:xfrm>
          <a:prstGeom prst="line">
            <a:avLst/>
          </a:prstGeom>
          <a:ln w="3175" cap="sq">
            <a:solidFill>
              <a:srgbClr val="172430"/>
            </a:solidFill>
          </a:ln>
        </p:spPr>
        <p:style>
          <a:lnRef idx="1">
            <a:schemeClr val="accent1"/>
          </a:lnRef>
          <a:fillRef idx="0">
            <a:schemeClr val="accent1"/>
          </a:fillRef>
          <a:effectRef idx="0">
            <a:srgbClr val="000000"/>
          </a:effectRef>
          <a:fontRef idx="minor">
            <a:schemeClr val="lt1"/>
          </a:fontRef>
        </p:style>
      </p:cxnSp>
      <p:sp>
        <p:nvSpPr>
          <p:cNvPr id="9" name="Text Placeholder 3">
            <a:extLst>
              <a:ext uri="{FF2B5EF4-FFF2-40B4-BE49-F238E27FC236}">
                <a16:creationId xmlns:a16="http://schemas.microsoft.com/office/drawing/2014/main" id="{FBB78CC0-912E-DF47-B0F7-EA50C61D86E0}"/>
              </a:ext>
            </a:extLst>
          </p:cNvPr>
          <p:cNvSpPr>
            <a:spLocks noGrp="1"/>
          </p:cNvSpPr>
          <p:nvPr>
            <p:ph type="body" sz="quarter" idx="10" hasCustomPrompt="1"/>
          </p:nvPr>
        </p:nvSpPr>
        <p:spPr>
          <a:xfrm>
            <a:off x="457199" y="6080760"/>
            <a:ext cx="1600201" cy="456565"/>
          </a:xfrm>
        </p:spPr>
        <p:txBody>
          <a:bodyPr>
            <a:normAutofit/>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dirty="0"/>
              <a:t>[Month 00, 0000]</a:t>
            </a:r>
          </a:p>
        </p:txBody>
      </p:sp>
      <p:sp>
        <p:nvSpPr>
          <p:cNvPr id="12" name="Text Placeholder 4">
            <a:extLst>
              <a:ext uri="{FF2B5EF4-FFF2-40B4-BE49-F238E27FC236}">
                <a16:creationId xmlns:a16="http://schemas.microsoft.com/office/drawing/2014/main" id="{FABA091C-0833-1E47-B8DB-6AC39E7E3B3F}"/>
              </a:ext>
            </a:extLst>
          </p:cNvPr>
          <p:cNvSpPr>
            <a:spLocks noGrp="1"/>
          </p:cNvSpPr>
          <p:nvPr>
            <p:ph type="body" sz="quarter" idx="11" hasCustomPrompt="1"/>
          </p:nvPr>
        </p:nvSpPr>
        <p:spPr>
          <a:xfrm>
            <a:off x="2286001" y="6080760"/>
            <a:ext cx="4130896" cy="456565"/>
          </a:xfrm>
        </p:spPr>
        <p:txBody>
          <a:bodyPr>
            <a:normAutofit/>
          </a:bodyPr>
          <a:lstStyle>
            <a:lvl1pPr marL="0" indent="0">
              <a:spcBef>
                <a:spcPts val="300"/>
              </a:spcBef>
              <a:buFontTx/>
              <a:buNone/>
              <a:defRPr sz="1200" b="1"/>
            </a:lvl1pPr>
            <a:lvl2pPr marL="0" indent="0">
              <a:spcBef>
                <a:spcPts val="0"/>
              </a:spcBef>
              <a:buFontTx/>
              <a:buNone/>
              <a:defRPr sz="1200"/>
            </a:lvl2pPr>
            <a:lvl3pPr marL="0" indent="0">
              <a:spcBef>
                <a:spcPts val="0"/>
              </a:spcBef>
              <a:buFontTx/>
              <a:buNone/>
              <a:defRPr sz="1200"/>
            </a:lvl3pPr>
            <a:lvl4pPr marL="0" indent="0">
              <a:spcBef>
                <a:spcPts val="0"/>
              </a:spcBef>
              <a:buFontTx/>
              <a:buNone/>
              <a:defRPr sz="1200"/>
            </a:lvl4pPr>
            <a:lvl5pPr marL="0" indent="0">
              <a:spcBef>
                <a:spcPts val="0"/>
              </a:spcBef>
              <a:buFontTx/>
              <a:buNone/>
              <a:defRPr sz="1200"/>
            </a:lvl5pPr>
            <a:lvl6pPr marL="0" indent="0">
              <a:spcBef>
                <a:spcPts val="0"/>
              </a:spcBef>
              <a:buFontTx/>
              <a:buNone/>
              <a:defRPr sz="1200"/>
            </a:lvl6pPr>
            <a:lvl7pPr marL="0" indent="0">
              <a:spcBef>
                <a:spcPts val="0"/>
              </a:spcBef>
              <a:buFontTx/>
              <a:buNone/>
              <a:defRPr sz="1200"/>
            </a:lvl7pPr>
            <a:lvl8pPr marL="0" indent="0">
              <a:spcBef>
                <a:spcPts val="0"/>
              </a:spcBef>
              <a:buFontTx/>
              <a:buNone/>
              <a:defRPr sz="1200"/>
            </a:lvl8pPr>
            <a:lvl9pPr marL="0" indent="0">
              <a:spcBef>
                <a:spcPts val="0"/>
              </a:spcBef>
              <a:buFontTx/>
              <a:buNone/>
              <a:defRPr sz="1200"/>
            </a:lvl9pPr>
          </a:lstStyle>
          <a:p>
            <a:pPr lvl="0"/>
            <a:r>
              <a:rPr lang="en-US" dirty="0"/>
              <a:t>[PRESENTER NAME | Presenter Title]</a:t>
            </a:r>
          </a:p>
        </p:txBody>
      </p:sp>
      <p:sp>
        <p:nvSpPr>
          <p:cNvPr id="8" name="Rectangle 7">
            <a:extLst>
              <a:ext uri="{FF2B5EF4-FFF2-40B4-BE49-F238E27FC236}">
                <a16:creationId xmlns:a16="http://schemas.microsoft.com/office/drawing/2014/main" id="{FF61BA9E-01DA-4900-88D4-DE26699D9B2D}"/>
              </a:ext>
            </a:extLst>
          </p:cNvPr>
          <p:cNvSpPr/>
          <p:nvPr userDrawn="1"/>
        </p:nvSpPr>
        <p:spPr>
          <a:xfrm>
            <a:off x="5187468" y="3441883"/>
            <a:ext cx="3956532" cy="215444"/>
          </a:xfrm>
          <a:prstGeom prst="rect">
            <a:avLst/>
          </a:prstGeom>
        </p:spPr>
        <p:txBody>
          <a:bodyPr wrap="none">
            <a:spAutoFit/>
          </a:bodyPr>
          <a:lstStyle/>
          <a:p>
            <a:pPr>
              <a:lnSpc>
                <a:spcPct val="100000"/>
              </a:lnSpc>
              <a:spcBef>
                <a:spcPts val="600"/>
              </a:spcBef>
              <a:buSzPct val="100000"/>
            </a:pPr>
            <a:r>
              <a:rPr lang="en-US" sz="800" dirty="0"/>
              <a:t>Use of U.S. DoD</a:t>
            </a:r>
            <a:r>
              <a:rPr lang="en-US" sz="800" baseline="0" dirty="0"/>
              <a:t> visual information does not imply or constitute DoD endorsement.</a:t>
            </a:r>
            <a:endParaRPr lang="en-US" sz="800" dirty="0"/>
          </a:p>
        </p:txBody>
      </p:sp>
    </p:spTree>
    <p:extLst>
      <p:ext uri="{BB962C8B-B14F-4D97-AF65-F5344CB8AC3E}">
        <p14:creationId xmlns:p14="http://schemas.microsoft.com/office/powerpoint/2010/main" val="451025741"/>
      </p:ext>
    </p:extLst>
  </p:cSld>
  <p:clrMapOvr>
    <a:masterClrMapping/>
  </p:clrMapOvr>
  <p:extLst>
    <p:ext uri="{DCECCB84-F9BA-43D5-87BE-67443E8EF086}">
      <p15:sldGuideLst xmlns:p15="http://schemas.microsoft.com/office/powerpoint/2012/main">
        <p15:guide id="1" orient="horz" pos="2160">
          <p15:clr>
            <a:srgbClr val="FBAE40"/>
          </p15:clr>
        </p15:guide>
        <p15:guide id="2" pos="288">
          <p15:clr>
            <a:srgbClr val="FBAE40"/>
          </p15:clr>
        </p15:guide>
        <p15:guide id="3" pos="5472">
          <p15:clr>
            <a:srgbClr val="FBAE40"/>
          </p15:clr>
        </p15:guide>
        <p15:guide id="4" orient="horz" pos="3744">
          <p15:clr>
            <a:srgbClr val="FBAE40"/>
          </p15:clr>
        </p15:guide>
        <p15:guide id="6" orient="horz" pos="4118">
          <p15:clr>
            <a:srgbClr val="FBAE40"/>
          </p15:clr>
        </p15:guide>
        <p15:guide id="8" pos="1440">
          <p15:clr>
            <a:srgbClr val="FBAE40"/>
          </p15:clr>
        </p15:guide>
        <p15:guide id="9" pos="2880">
          <p15:clr>
            <a:srgbClr val="FBAE40"/>
          </p15:clr>
        </p15:guide>
        <p15:guide id="10" pos="43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 Tab">
    <p:spTree>
      <p:nvGrpSpPr>
        <p:cNvPr id="1" name=""/>
        <p:cNvGrpSpPr/>
        <p:nvPr/>
      </p:nvGrpSpPr>
      <p:grpSpPr>
        <a:xfrm>
          <a:off x="0" y="0"/>
          <a:ext cx="0" cy="0"/>
          <a:chOff x="0" y="0"/>
          <a:chExt cx="0" cy="0"/>
        </a:xfrm>
      </p:grpSpPr>
      <p:sp>
        <p:nvSpPr>
          <p:cNvPr id="8" name="Tab">
            <a:extLst>
              <a:ext uri="{FF2B5EF4-FFF2-40B4-BE49-F238E27FC236}">
                <a16:creationId xmlns:a16="http://schemas.microsoft.com/office/drawing/2014/main" id="{DAC3438F-8C87-4734-A162-4FF15BAEADBC}"/>
              </a:ext>
            </a:extLst>
          </p:cNvPr>
          <p:cNvSpPr>
            <a:spLocks/>
          </p:cNvSpPr>
          <p:nvPr userDrawn="1"/>
        </p:nvSpPr>
        <p:spPr bwMode="gray">
          <a:xfrm>
            <a:off x="228600" y="2880798"/>
            <a:ext cx="4343400" cy="3747806"/>
          </a:xfrm>
          <a:custGeom>
            <a:avLst/>
            <a:gdLst>
              <a:gd name="T0" fmla="*/ 0 w 4559"/>
              <a:gd name="T1" fmla="*/ 0 h 3935"/>
              <a:gd name="T2" fmla="*/ 0 w 4559"/>
              <a:gd name="T3" fmla="*/ 0 h 3935"/>
              <a:gd name="T4" fmla="*/ 0 w 4559"/>
              <a:gd name="T5" fmla="*/ 3935 h 3935"/>
              <a:gd name="T6" fmla="*/ 4559 w 4559"/>
              <a:gd name="T7" fmla="*/ 3935 h 3935"/>
              <a:gd name="T8" fmla="*/ 4559 w 4559"/>
              <a:gd name="T9" fmla="*/ 575 h 3935"/>
              <a:gd name="T10" fmla="*/ 2279 w 4559"/>
              <a:gd name="T11" fmla="*/ 575 h 3935"/>
              <a:gd name="T12" fmla="*/ 2279 w 4559"/>
              <a:gd name="T13" fmla="*/ 0 h 3935"/>
              <a:gd name="T14" fmla="*/ 0 w 4559"/>
              <a:gd name="T15" fmla="*/ 0 h 39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9" h="3935">
                <a:moveTo>
                  <a:pt x="0" y="0"/>
                </a:moveTo>
                <a:lnTo>
                  <a:pt x="0" y="0"/>
                </a:lnTo>
                <a:lnTo>
                  <a:pt x="0" y="3935"/>
                </a:lnTo>
                <a:lnTo>
                  <a:pt x="4559" y="3935"/>
                </a:lnTo>
                <a:lnTo>
                  <a:pt x="4559" y="575"/>
                </a:lnTo>
                <a:lnTo>
                  <a:pt x="2279" y="575"/>
                </a:lnTo>
                <a:lnTo>
                  <a:pt x="2279" y="0"/>
                </a:lnTo>
                <a:lnTo>
                  <a:pt x="0"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pic>
        <p:nvPicPr>
          <p:cNvPr id="10" name="L3Harris" descr="L3Harris">
            <a:extLst>
              <a:ext uri="{FF2B5EF4-FFF2-40B4-BE49-F238E27FC236}">
                <a16:creationId xmlns:a16="http://schemas.microsoft.com/office/drawing/2014/main" id="{92F2AA8C-9CDD-314B-9204-1A4219B1ED76}"/>
              </a:ext>
            </a:extLst>
          </p:cNvPr>
          <p:cNvPicPr>
            <a:picLocks noChangeAspect="1"/>
          </p:cNvPicPr>
          <p:nvPr userDrawn="1"/>
        </p:nvPicPr>
        <p:blipFill>
          <a:blip r:embed="rId2"/>
          <a:stretch>
            <a:fillRect/>
          </a:stretch>
        </p:blipFill>
        <p:spPr bwMode="black">
          <a:xfrm>
            <a:off x="365760" y="2973704"/>
            <a:ext cx="1889760" cy="548640"/>
          </a:xfrm>
          <a:prstGeom prst="rect">
            <a:avLst/>
          </a:prstGeom>
        </p:spPr>
      </p:pic>
      <p:sp>
        <p:nvSpPr>
          <p:cNvPr id="2" name="Title 1"/>
          <p:cNvSpPr>
            <a:spLocks noGrp="1"/>
          </p:cNvSpPr>
          <p:nvPr>
            <p:ph type="ctrTitle" hasCustomPrompt="1"/>
          </p:nvPr>
        </p:nvSpPr>
        <p:spPr>
          <a:xfrm>
            <a:off x="457200" y="3749040"/>
            <a:ext cx="3884646" cy="1188719"/>
          </a:xfrm>
        </p:spPr>
        <p:txBody>
          <a:bodyPr anchor="t" anchorCtr="0"/>
          <a:lstStyle>
            <a:lvl1pPr algn="l">
              <a:lnSpc>
                <a:spcPct val="100000"/>
              </a:lnSpc>
              <a:defRPr sz="2400" u="sng" cap="all" spc="0" baseline="0">
                <a:uFill>
                  <a:solidFill>
                    <a:schemeClr val="tx2"/>
                  </a:solidFill>
                </a:uFill>
              </a:defRPr>
            </a:lvl1pPr>
          </a:lstStyle>
          <a:p>
            <a:r>
              <a:rPr lang="en-US" dirty="0"/>
              <a:t>[PRESENTATION TITLE]</a:t>
            </a:r>
          </a:p>
        </p:txBody>
      </p:sp>
      <p:cxnSp>
        <p:nvCxnSpPr>
          <p:cNvPr id="22" name="Line">
            <a:extLst>
              <a:ext uri="{FF2B5EF4-FFF2-40B4-BE49-F238E27FC236}">
                <a16:creationId xmlns:a16="http://schemas.microsoft.com/office/drawing/2014/main" id="{C8B36AE3-5825-0C49-9DF7-6B4F9BC2BFCE}"/>
              </a:ext>
            </a:extLst>
          </p:cNvPr>
          <p:cNvCxnSpPr>
            <a:cxnSpLocks/>
          </p:cNvCxnSpPr>
          <p:nvPr userDrawn="1"/>
        </p:nvCxnSpPr>
        <p:spPr>
          <a:xfrm>
            <a:off x="454025" y="5166360"/>
            <a:ext cx="3887820" cy="0"/>
          </a:xfrm>
          <a:prstGeom prst="line">
            <a:avLst/>
          </a:prstGeom>
          <a:ln w="3175">
            <a:solidFill>
              <a:srgbClr val="172430"/>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FBB78CC0-912E-DF47-B0F7-EA50C61D86E0}"/>
              </a:ext>
            </a:extLst>
          </p:cNvPr>
          <p:cNvSpPr>
            <a:spLocks noGrp="1"/>
          </p:cNvSpPr>
          <p:nvPr>
            <p:ph type="body" sz="quarter" idx="10" hasCustomPrompt="1"/>
          </p:nvPr>
        </p:nvSpPr>
        <p:spPr>
          <a:xfrm>
            <a:off x="457199" y="5303520"/>
            <a:ext cx="3884646" cy="274320"/>
          </a:xfrm>
        </p:spPr>
        <p:txBody>
          <a:bodyPr>
            <a:normAutofit/>
          </a:bodyPr>
          <a:lstStyle>
            <a:lvl1pPr marL="0" indent="0">
              <a:spcBef>
                <a:spcPts val="0"/>
              </a:spcBef>
              <a:buFontTx/>
              <a:buNone/>
              <a:defRPr sz="1200" b="1"/>
            </a:lvl1pPr>
            <a:lvl2pPr marL="0" indent="0">
              <a:spcBef>
                <a:spcPts val="0"/>
              </a:spcBef>
              <a:buFontTx/>
              <a:buNone/>
              <a:defRPr sz="1200" b="1"/>
            </a:lvl2pPr>
            <a:lvl3pPr marL="0" indent="0">
              <a:spcBef>
                <a:spcPts val="0"/>
              </a:spcBef>
              <a:buFontTx/>
              <a:buNone/>
              <a:defRPr sz="1200" b="1"/>
            </a:lvl3pPr>
            <a:lvl4pPr marL="0" indent="0">
              <a:spcBef>
                <a:spcPts val="0"/>
              </a:spcBef>
              <a:buFontTx/>
              <a:buNone/>
              <a:defRPr sz="1200" b="1"/>
            </a:lvl4pPr>
            <a:lvl5pPr marL="0" indent="0">
              <a:spcBef>
                <a:spcPts val="0"/>
              </a:spcBef>
              <a:buFontTx/>
              <a:buNone/>
              <a:defRPr sz="1200" b="1"/>
            </a:lvl5pPr>
            <a:lvl6pPr marL="0" indent="0">
              <a:spcBef>
                <a:spcPts val="0"/>
              </a:spcBef>
              <a:buFontTx/>
              <a:buNone/>
              <a:defRPr sz="1200" b="1"/>
            </a:lvl6pPr>
            <a:lvl7pPr marL="0" indent="0">
              <a:spcBef>
                <a:spcPts val="0"/>
              </a:spcBef>
              <a:buFontTx/>
              <a:buNone/>
              <a:defRPr sz="1200" b="1"/>
            </a:lvl7pPr>
            <a:lvl8pPr marL="0" indent="0">
              <a:spcBef>
                <a:spcPts val="0"/>
              </a:spcBef>
              <a:buFontTx/>
              <a:buNone/>
              <a:defRPr sz="1200" b="1"/>
            </a:lvl8pPr>
            <a:lvl9pPr marL="0" indent="0">
              <a:spcBef>
                <a:spcPts val="0"/>
              </a:spcBef>
              <a:buFontTx/>
              <a:buNone/>
              <a:defRPr sz="1200" b="1"/>
            </a:lvl9pPr>
          </a:lstStyle>
          <a:p>
            <a:pPr lvl="0"/>
            <a:r>
              <a:rPr lang="en-US" dirty="0"/>
              <a:t>[Month 00, 0000]</a:t>
            </a:r>
          </a:p>
        </p:txBody>
      </p:sp>
      <p:sp>
        <p:nvSpPr>
          <p:cNvPr id="12" name="Text Placeholder 3">
            <a:extLst>
              <a:ext uri="{FF2B5EF4-FFF2-40B4-BE49-F238E27FC236}">
                <a16:creationId xmlns:a16="http://schemas.microsoft.com/office/drawing/2014/main" id="{FABA091C-0833-1E47-B8DB-6AC39E7E3B3F}"/>
              </a:ext>
            </a:extLst>
          </p:cNvPr>
          <p:cNvSpPr>
            <a:spLocks noGrp="1"/>
          </p:cNvSpPr>
          <p:nvPr>
            <p:ph type="body" sz="quarter" idx="11" hasCustomPrompt="1"/>
          </p:nvPr>
        </p:nvSpPr>
        <p:spPr>
          <a:xfrm>
            <a:off x="457198" y="5715000"/>
            <a:ext cx="3884645" cy="685800"/>
          </a:xfrm>
        </p:spPr>
        <p:txBody>
          <a:bodyPr>
            <a:normAutofit/>
          </a:bodyPr>
          <a:lstStyle>
            <a:lvl1pPr marL="0" indent="0">
              <a:spcBef>
                <a:spcPts val="300"/>
              </a:spcBef>
              <a:buFontTx/>
              <a:buNone/>
              <a:defRPr sz="1200" b="1"/>
            </a:lvl1pPr>
            <a:lvl2pPr marL="0" indent="0">
              <a:spcBef>
                <a:spcPts val="300"/>
              </a:spcBef>
              <a:buFontTx/>
              <a:buNone/>
              <a:defRPr sz="1200" b="0"/>
            </a:lvl2pPr>
            <a:lvl3pPr marL="0" indent="0">
              <a:spcBef>
                <a:spcPts val="300"/>
              </a:spcBef>
              <a:buFontTx/>
              <a:buNone/>
              <a:defRPr sz="1200" b="0"/>
            </a:lvl3pPr>
            <a:lvl4pPr marL="0" indent="0">
              <a:spcBef>
                <a:spcPts val="300"/>
              </a:spcBef>
              <a:buFontTx/>
              <a:buNone/>
              <a:defRPr sz="1200" b="0"/>
            </a:lvl4pPr>
            <a:lvl5pPr marL="0" indent="0">
              <a:spcBef>
                <a:spcPts val="300"/>
              </a:spcBef>
              <a:buFontTx/>
              <a:buNone/>
              <a:defRPr sz="1200" b="0"/>
            </a:lvl5pPr>
            <a:lvl6pPr marL="0" indent="0">
              <a:spcBef>
                <a:spcPts val="300"/>
              </a:spcBef>
              <a:buFontTx/>
              <a:buNone/>
              <a:defRPr sz="1200" b="0"/>
            </a:lvl6pPr>
            <a:lvl7pPr marL="0" indent="0">
              <a:spcBef>
                <a:spcPts val="300"/>
              </a:spcBef>
              <a:buFontTx/>
              <a:buNone/>
              <a:defRPr sz="1200" b="0"/>
            </a:lvl7pPr>
            <a:lvl8pPr marL="0" indent="0">
              <a:spcBef>
                <a:spcPts val="300"/>
              </a:spcBef>
              <a:buFontTx/>
              <a:buNone/>
              <a:defRPr sz="1200" b="0"/>
            </a:lvl8pPr>
            <a:lvl9pPr marL="0" indent="0">
              <a:spcBef>
                <a:spcPts val="300"/>
              </a:spcBef>
              <a:buFontTx/>
              <a:buNone/>
              <a:defRPr sz="1200" b="0"/>
            </a:lvl9pPr>
          </a:lstStyle>
          <a:p>
            <a:pPr lvl="0"/>
            <a:r>
              <a:rPr lang="en-US" dirty="0"/>
              <a:t>[PRESENTER NAME] | [Presenter Title]</a:t>
            </a:r>
          </a:p>
        </p:txBody>
      </p:sp>
    </p:spTree>
    <p:extLst>
      <p:ext uri="{BB962C8B-B14F-4D97-AF65-F5344CB8AC3E}">
        <p14:creationId xmlns:p14="http://schemas.microsoft.com/office/powerpoint/2010/main" val="3713594166"/>
      </p:ext>
    </p:extLst>
  </p:cSld>
  <p:clrMapOvr>
    <a:masterClrMapping/>
  </p:clrMapOvr>
  <p:extLst>
    <p:ext uri="{DCECCB84-F9BA-43D5-87BE-67443E8EF086}">
      <p15:sldGuideLst xmlns:p15="http://schemas.microsoft.com/office/powerpoint/2012/main">
        <p15:guide id="1" orient="horz" pos="2160">
          <p15:clr>
            <a:srgbClr val="FBAE40"/>
          </p15:clr>
        </p15:guide>
        <p15:guide id="2" pos="288">
          <p15:clr>
            <a:srgbClr val="FBAE40"/>
          </p15:clr>
        </p15:guide>
        <p15:guide id="3" pos="5472">
          <p15:clr>
            <a:srgbClr val="FBAE40"/>
          </p15:clr>
        </p15:guide>
        <p15:guide id="4" orient="horz" pos="3744">
          <p15:clr>
            <a:srgbClr val="FBAE40"/>
          </p15:clr>
        </p15:guide>
        <p15:guide id="6" orient="horz" pos="4118">
          <p15:clr>
            <a:srgbClr val="FBAE40"/>
          </p15:clr>
        </p15:guide>
        <p15:guide id="9"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12BE805-8AAF-45CE-BF58-31FF2A7187ED}"/>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userDrawn="1">
            <p:ph sz="half" idx="1"/>
          </p:nvPr>
        </p:nvSpPr>
        <p:spPr>
          <a:xfrm>
            <a:off x="320674"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userDrawn="1">
            <p:ph sz="half" idx="2"/>
          </p:nvPr>
        </p:nvSpPr>
        <p:spPr>
          <a:xfrm>
            <a:off x="4708525" y="1234440"/>
            <a:ext cx="4114800" cy="4891723"/>
          </a:xfrm>
        </p:spPr>
        <p:txBody>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reeform: Shape 10">
            <a:extLst>
              <a:ext uri="{FF2B5EF4-FFF2-40B4-BE49-F238E27FC236}">
                <a16:creationId xmlns:a16="http://schemas.microsoft.com/office/drawing/2014/main" id="{69DA88AC-864D-4DB8-B790-4226FB5797A5}"/>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556003940"/>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5" orient="horz" pos="3859">
          <p15:clr>
            <a:srgbClr val="FBAE40"/>
          </p15:clr>
        </p15:guide>
        <p15:guide id="6" pos="202">
          <p15:clr>
            <a:srgbClr val="FBAE40"/>
          </p15:clr>
        </p15:guide>
        <p15:guide id="7" pos="5558">
          <p15:clr>
            <a:srgbClr val="FBAE40"/>
          </p15:clr>
        </p15:guide>
        <p15:guide id="8" orient="horz" pos="202">
          <p15:clr>
            <a:srgbClr val="FBAE40"/>
          </p15:clr>
        </p15:guide>
        <p15:guide id="9" orient="horz" pos="411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317A-A20E-2F41-9389-6C78A525E59F}"/>
              </a:ext>
            </a:extLst>
          </p:cNvPr>
          <p:cNvSpPr>
            <a:spLocks noGrp="1"/>
          </p:cNvSpPr>
          <p:nvPr>
            <p:ph type="title" hasCustomPrompt="1"/>
          </p:nvPr>
        </p:nvSpPr>
        <p:spPr/>
        <p:txBody>
          <a:bodyPr/>
          <a:lstStyle/>
          <a:p>
            <a:r>
              <a:rPr lang="en-US" dirty="0"/>
              <a:t>[Slide title]</a:t>
            </a:r>
          </a:p>
        </p:txBody>
      </p:sp>
      <p:sp>
        <p:nvSpPr>
          <p:cNvPr id="3" name="Content Placeholder 2"/>
          <p:cNvSpPr>
            <a:spLocks noGrp="1"/>
          </p:cNvSpPr>
          <p:nvPr userDrawn="1">
            <p:ph sz="half" idx="1"/>
          </p:nvPr>
        </p:nvSpPr>
        <p:spPr>
          <a:xfrm>
            <a:off x="32067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userDrawn="1">
            <p:ph sz="half" idx="2"/>
          </p:nvPr>
        </p:nvSpPr>
        <p:spPr>
          <a:xfrm>
            <a:off x="3245907"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4">
            <a:extLst>
              <a:ext uri="{FF2B5EF4-FFF2-40B4-BE49-F238E27FC236}">
                <a16:creationId xmlns:a16="http://schemas.microsoft.com/office/drawing/2014/main" id="{2A924AD7-11EB-E145-B53D-C9DADD096840}"/>
              </a:ext>
            </a:extLst>
          </p:cNvPr>
          <p:cNvSpPr>
            <a:spLocks noGrp="1"/>
          </p:cNvSpPr>
          <p:nvPr userDrawn="1">
            <p:ph sz="quarter" idx="13"/>
          </p:nvPr>
        </p:nvSpPr>
        <p:spPr>
          <a:xfrm>
            <a:off x="6170613" y="1234439"/>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reeform: Shape 17">
            <a:extLst>
              <a:ext uri="{FF2B5EF4-FFF2-40B4-BE49-F238E27FC236}">
                <a16:creationId xmlns:a16="http://schemas.microsoft.com/office/drawing/2014/main" id="{0D41BEF0-109C-4BA2-85D6-CAA18A700256}"/>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083297523"/>
      </p:ext>
    </p:extLst>
  </p:cSld>
  <p:clrMapOvr>
    <a:masterClrMapping/>
  </p:clrMapOvr>
  <p:extLst>
    <p:ext uri="{DCECCB84-F9BA-43D5-87BE-67443E8EF086}">
      <p15:sldGuideLst xmlns:p15="http://schemas.microsoft.com/office/powerpoint/2012/main">
        <p15:guide id="1" pos="1872">
          <p15:clr>
            <a:srgbClr val="FBAE40"/>
          </p15:clr>
        </p15:guide>
        <p15:guide id="2" pos="2045">
          <p15:clr>
            <a:srgbClr val="FBAE40"/>
          </p15:clr>
        </p15:guide>
        <p15:guide id="3" pos="3888">
          <p15:clr>
            <a:srgbClr val="FBAE40"/>
          </p15:clr>
        </p15:guide>
        <p15:guide id="4" pos="3715">
          <p15:clr>
            <a:srgbClr val="FBAE40"/>
          </p15:clr>
        </p15:guide>
        <p15:guide id="5" orient="horz" pos="778">
          <p15:clr>
            <a:srgbClr val="FBAE40"/>
          </p15:clr>
        </p15:guide>
        <p15:guide id="7" orient="horz" pos="3859">
          <p15:clr>
            <a:srgbClr val="FBAE40"/>
          </p15:clr>
        </p15:guide>
        <p15:guide id="8" pos="202">
          <p15:clr>
            <a:srgbClr val="FBAE40"/>
          </p15:clr>
        </p15:guide>
        <p15:guide id="9" pos="5558">
          <p15:clr>
            <a:srgbClr val="FBAE40"/>
          </p15:clr>
        </p15:guide>
        <p15:guide id="10" orient="horz" pos="202">
          <p15:clr>
            <a:srgbClr val="FBAE40"/>
          </p15:clr>
        </p15:guide>
        <p15:guide id="11" orient="horz" pos="411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idebar Lef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6758353-FE5A-440A-A6DD-54AD2D8EA468}"/>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userDrawn="1">
            <p:ph sz="half" idx="1"/>
          </p:nvPr>
        </p:nvSpPr>
        <p:spPr>
          <a:xfrm>
            <a:off x="320673" y="1234440"/>
            <a:ext cx="265176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userDrawn="1">
            <p:ph sz="half" idx="2"/>
          </p:nvPr>
        </p:nvSpPr>
        <p:spPr>
          <a:xfrm>
            <a:off x="3245906" y="1234440"/>
            <a:ext cx="5577417"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reeform: Shape 13">
            <a:extLst>
              <a:ext uri="{FF2B5EF4-FFF2-40B4-BE49-F238E27FC236}">
                <a16:creationId xmlns:a16="http://schemas.microsoft.com/office/drawing/2014/main" id="{15154857-D5A5-48C4-9372-EAC95BFAA80C}"/>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568309500"/>
      </p:ext>
    </p:extLst>
  </p:cSld>
  <p:clrMapOvr>
    <a:masterClrMapping/>
  </p:clrMapOvr>
  <p:extLst>
    <p:ext uri="{DCECCB84-F9BA-43D5-87BE-67443E8EF086}">
      <p15:sldGuideLst xmlns:p15="http://schemas.microsoft.com/office/powerpoint/2012/main">
        <p15:guide id="1" pos="1872">
          <p15:clr>
            <a:srgbClr val="FBAE40"/>
          </p15:clr>
        </p15:guide>
        <p15:guide id="2" pos="2045">
          <p15:clr>
            <a:srgbClr val="FBAE40"/>
          </p15:clr>
        </p15:guide>
        <p15:guide id="5" orient="horz" pos="778">
          <p15:clr>
            <a:srgbClr val="FBAE40"/>
          </p15:clr>
        </p15:guide>
        <p15:guide id="7" orient="horz" pos="3859">
          <p15:clr>
            <a:srgbClr val="FBAE40"/>
          </p15:clr>
        </p15:guide>
        <p15:guide id="8" pos="202">
          <p15:clr>
            <a:srgbClr val="FBAE40"/>
          </p15:clr>
        </p15:guide>
        <p15:guide id="9" pos="5558">
          <p15:clr>
            <a:srgbClr val="FBAE40"/>
          </p15:clr>
        </p15:guide>
        <p15:guide id="10" orient="horz" pos="202">
          <p15:clr>
            <a:srgbClr val="FBAE40"/>
          </p15:clr>
        </p15:guide>
        <p15:guide id="11" orient="horz" pos="411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idebar Righ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6758353-FE5A-440A-A6DD-54AD2D8EA468}"/>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p:cNvSpPr>
            <a:spLocks noGrp="1"/>
          </p:cNvSpPr>
          <p:nvPr userDrawn="1">
            <p:ph sz="half" idx="1"/>
          </p:nvPr>
        </p:nvSpPr>
        <p:spPr>
          <a:xfrm>
            <a:off x="320673" y="1234440"/>
            <a:ext cx="5576890"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userDrawn="1">
            <p:ph sz="half" idx="2"/>
          </p:nvPr>
        </p:nvSpPr>
        <p:spPr>
          <a:xfrm>
            <a:off x="6172200" y="1234440"/>
            <a:ext cx="2651123" cy="4891723"/>
          </a:xfrm>
        </p:spPr>
        <p:txBody>
          <a:bodyPr>
            <a:normAutofit/>
          </a:bodyPr>
          <a:lstStyle>
            <a:lvl1pPr>
              <a:defRPr sz="16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reeform: Shape 10">
            <a:extLst>
              <a:ext uri="{FF2B5EF4-FFF2-40B4-BE49-F238E27FC236}">
                <a16:creationId xmlns:a16="http://schemas.microsoft.com/office/drawing/2014/main" id="{2FDA3077-97A9-4F14-B8C7-55C68D612104}"/>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388098607"/>
      </p:ext>
    </p:extLst>
  </p:cSld>
  <p:clrMapOvr>
    <a:masterClrMapping/>
  </p:clrMapOvr>
  <p:extLst>
    <p:ext uri="{DCECCB84-F9BA-43D5-87BE-67443E8EF086}">
      <p15:sldGuideLst xmlns:p15="http://schemas.microsoft.com/office/powerpoint/2012/main">
        <p15:guide id="3" pos="3888">
          <p15:clr>
            <a:srgbClr val="FBAE40"/>
          </p15:clr>
        </p15:guide>
        <p15:guide id="4" pos="3715">
          <p15:clr>
            <a:srgbClr val="FBAE40"/>
          </p15:clr>
        </p15:guide>
        <p15:guide id="5" orient="horz" pos="778">
          <p15:clr>
            <a:srgbClr val="FBAE40"/>
          </p15:clr>
        </p15:guide>
        <p15:guide id="7" orient="horz" pos="3859">
          <p15:clr>
            <a:srgbClr val="FBAE40"/>
          </p15:clr>
        </p15:guide>
        <p15:guide id="8" pos="202">
          <p15:clr>
            <a:srgbClr val="FBAE40"/>
          </p15:clr>
        </p15:guide>
        <p15:guide id="9" pos="5558">
          <p15:clr>
            <a:srgbClr val="FBAE40"/>
          </p15:clr>
        </p15:guide>
        <p15:guide id="10" orient="horz" pos="202">
          <p15:clr>
            <a:srgbClr val="FBAE40"/>
          </p15:clr>
        </p15:guide>
        <p15:guide id="11" orient="horz" pos="411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wo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userDrawn="1">
            <p:ph sz="half" idx="2"/>
          </p:nvPr>
        </p:nvSpPr>
        <p:spPr>
          <a:xfrm>
            <a:off x="32067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userDrawn="1">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userDrawn="1">
            <p:ph sz="quarter" idx="4"/>
          </p:nvPr>
        </p:nvSpPr>
        <p:spPr>
          <a:xfrm>
            <a:off x="4708525" y="1235074"/>
            <a:ext cx="4114800" cy="4891089"/>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userDrawn="1">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8" name="Freeform: Shape 17">
            <a:extLst>
              <a:ext uri="{FF2B5EF4-FFF2-40B4-BE49-F238E27FC236}">
                <a16:creationId xmlns:a16="http://schemas.microsoft.com/office/drawing/2014/main" id="{4FE5010A-D6D9-4CB9-BBEB-F577B7E0B133}"/>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955711888"/>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6" orient="horz" pos="3859">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hre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userDrawn="1">
            <p:ph sz="half" idx="2"/>
          </p:nvPr>
        </p:nvSpPr>
        <p:spPr>
          <a:xfrm>
            <a:off x="320675"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userDrawn="1">
            <p:ph type="body" idx="1" hasCustomPrompt="1"/>
          </p:nvPr>
        </p:nvSpPr>
        <p:spPr>
          <a:xfrm>
            <a:off x="320675" y="1235074"/>
            <a:ext cx="265176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userDrawn="1">
            <p:ph sz="quarter" idx="4"/>
          </p:nvPr>
        </p:nvSpPr>
        <p:spPr>
          <a:xfrm>
            <a:off x="324612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userDrawn="1">
            <p:ph type="body" sz="quarter" idx="3" hasCustomPrompt="1"/>
          </p:nvPr>
        </p:nvSpPr>
        <p:spPr>
          <a:xfrm>
            <a:off x="324612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853F1D21-3608-5140-B442-7A9F5E456F4C}"/>
              </a:ext>
            </a:extLst>
          </p:cNvPr>
          <p:cNvSpPr>
            <a:spLocks noGrp="1"/>
          </p:cNvSpPr>
          <p:nvPr userDrawn="1">
            <p:ph sz="quarter" idx="12"/>
          </p:nvPr>
        </p:nvSpPr>
        <p:spPr>
          <a:xfrm>
            <a:off x="6172200" y="1235074"/>
            <a:ext cx="2651760" cy="4891089"/>
          </a:xfrm>
          <a:ln w="3175">
            <a:solidFill>
              <a:srgbClr val="172430"/>
            </a:solidFill>
          </a:ln>
        </p:spPr>
        <p:txBody>
          <a:bodyPr lIns="91440" tIns="548640" rIns="91440" bIns="9144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D755AB54-00F7-B449-AF3F-F5E916C8F342}"/>
              </a:ext>
            </a:extLst>
          </p:cNvPr>
          <p:cNvSpPr>
            <a:spLocks noGrp="1"/>
          </p:cNvSpPr>
          <p:nvPr userDrawn="1">
            <p:ph type="body" sz="quarter" idx="13" hasCustomPrompt="1"/>
          </p:nvPr>
        </p:nvSpPr>
        <p:spPr>
          <a:xfrm>
            <a:off x="6172200" y="1235074"/>
            <a:ext cx="265176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7" name="Freeform: Shape 16">
            <a:extLst>
              <a:ext uri="{FF2B5EF4-FFF2-40B4-BE49-F238E27FC236}">
                <a16:creationId xmlns:a16="http://schemas.microsoft.com/office/drawing/2014/main" id="{AB773748-2822-4155-AFFC-77BAE28CA1A0}"/>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1748833862"/>
      </p:ext>
    </p:extLst>
  </p:cSld>
  <p:clrMapOvr>
    <a:masterClrMapping/>
  </p:clrMapOvr>
  <p:extLst>
    <p:ext uri="{DCECCB84-F9BA-43D5-87BE-67443E8EF086}">
      <p15:sldGuideLst xmlns:p15="http://schemas.microsoft.com/office/powerpoint/2012/main">
        <p15:guide id="1" pos="1872">
          <p15:clr>
            <a:srgbClr val="FBAE40"/>
          </p15:clr>
        </p15:guide>
        <p15:guide id="2" pos="2045">
          <p15:clr>
            <a:srgbClr val="FBAE40"/>
          </p15:clr>
        </p15:guide>
        <p15:guide id="3" orient="horz" pos="778">
          <p15:clr>
            <a:srgbClr val="FBAE40"/>
          </p15:clr>
        </p15:guide>
        <p15:guide id="6" orient="horz" pos="3859">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guide id="11" pos="3715">
          <p15:clr>
            <a:srgbClr val="FBAE40"/>
          </p15:clr>
        </p15:guide>
        <p15:guide id="12" pos="3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Fou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4" name="Content Placeholder 2"/>
          <p:cNvSpPr>
            <a:spLocks noGrp="1"/>
          </p:cNvSpPr>
          <p:nvPr userDrawn="1">
            <p:ph sz="half" idx="2"/>
          </p:nvPr>
        </p:nvSpPr>
        <p:spPr>
          <a:xfrm>
            <a:off x="32067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userDrawn="1">
            <p:ph type="body" idx="1" hasCustomPrompt="1"/>
          </p:nvPr>
        </p:nvSpPr>
        <p:spPr>
          <a:xfrm>
            <a:off x="320675" y="1235074"/>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userDrawn="1">
            <p:ph sz="quarter" idx="4"/>
          </p:nvPr>
        </p:nvSpPr>
        <p:spPr>
          <a:xfrm>
            <a:off x="4708525" y="1235073"/>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userDrawn="1">
            <p:ph type="body" sz="quarter" idx="3" hasCustomPrompt="1"/>
          </p:nvPr>
        </p:nvSpPr>
        <p:spPr>
          <a:xfrm>
            <a:off x="4708525" y="1235074"/>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9E1FF32A-E49E-3146-9819-F9875DCE8689}"/>
              </a:ext>
            </a:extLst>
          </p:cNvPr>
          <p:cNvSpPr>
            <a:spLocks noGrp="1"/>
          </p:cNvSpPr>
          <p:nvPr userDrawn="1">
            <p:ph sz="quarter" idx="12"/>
          </p:nvPr>
        </p:nvSpPr>
        <p:spPr>
          <a:xfrm>
            <a:off x="320675"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31ABB531-5D84-0744-85A0-A23FEB229CBB}"/>
              </a:ext>
            </a:extLst>
          </p:cNvPr>
          <p:cNvSpPr>
            <a:spLocks noGrp="1"/>
          </p:cNvSpPr>
          <p:nvPr userDrawn="1">
            <p:ph type="body" sz="quarter" idx="13" hasCustomPrompt="1"/>
          </p:nvPr>
        </p:nvSpPr>
        <p:spPr>
          <a:xfrm>
            <a:off x="320675" y="3812731"/>
            <a:ext cx="4114800" cy="369332"/>
          </a:xfrm>
          <a:solidFill>
            <a:schemeClr val="accent1"/>
          </a:solidFill>
        </p:spPr>
        <p:txBody>
          <a:bodyPr wrap="square"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6" name="Content Placeholder 8">
            <a:extLst>
              <a:ext uri="{FF2B5EF4-FFF2-40B4-BE49-F238E27FC236}">
                <a16:creationId xmlns:a16="http://schemas.microsoft.com/office/drawing/2014/main" id="{EDCF1356-9E0E-D545-930B-84BF5FC2CB87}"/>
              </a:ext>
            </a:extLst>
          </p:cNvPr>
          <p:cNvSpPr>
            <a:spLocks noGrp="1"/>
          </p:cNvSpPr>
          <p:nvPr userDrawn="1">
            <p:ph sz="quarter" idx="14"/>
          </p:nvPr>
        </p:nvSpPr>
        <p:spPr>
          <a:xfrm>
            <a:off x="4709160" y="3812731"/>
            <a:ext cx="4114800" cy="2313432"/>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9">
            <a:extLst>
              <a:ext uri="{FF2B5EF4-FFF2-40B4-BE49-F238E27FC236}">
                <a16:creationId xmlns:a16="http://schemas.microsoft.com/office/drawing/2014/main" id="{F1353700-7CC2-AB4A-9829-6013F9611EDB}"/>
              </a:ext>
            </a:extLst>
          </p:cNvPr>
          <p:cNvSpPr>
            <a:spLocks noGrp="1"/>
          </p:cNvSpPr>
          <p:nvPr userDrawn="1">
            <p:ph type="body" sz="quarter" idx="15" hasCustomPrompt="1"/>
          </p:nvPr>
        </p:nvSpPr>
        <p:spPr>
          <a:xfrm>
            <a:off x="4709160" y="3812731"/>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2" name="Freeform: Shape 21">
            <a:extLst>
              <a:ext uri="{FF2B5EF4-FFF2-40B4-BE49-F238E27FC236}">
                <a16:creationId xmlns:a16="http://schemas.microsoft.com/office/drawing/2014/main" id="{3860C128-5250-405E-A51A-6F0D00018F20}"/>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4198437731"/>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6" orient="horz" pos="3859">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ext and Fou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FBD9F-E126-4A6F-ADD7-89B9A71894A3}"/>
              </a:ext>
            </a:extLst>
          </p:cNvPr>
          <p:cNvSpPr>
            <a:spLocks noGrp="1"/>
          </p:cNvSpPr>
          <p:nvPr>
            <p:ph type="title" hasCustomPrompt="1"/>
          </p:nvPr>
        </p:nvSpPr>
        <p:spPr/>
        <p:txBody>
          <a:bodyPr/>
          <a:lstStyle>
            <a:lvl1pPr>
              <a:defRPr/>
            </a:lvl1pPr>
          </a:lstStyle>
          <a:p>
            <a:r>
              <a:rPr lang="en-US" dirty="0"/>
              <a:t>[Slide title]</a:t>
            </a:r>
          </a:p>
        </p:txBody>
      </p:sp>
      <p:sp>
        <p:nvSpPr>
          <p:cNvPr id="20" name="Text Placeholder 2">
            <a:extLst>
              <a:ext uri="{FF2B5EF4-FFF2-40B4-BE49-F238E27FC236}">
                <a16:creationId xmlns:a16="http://schemas.microsoft.com/office/drawing/2014/main" id="{AD739A8D-8980-8C48-8D0D-7056E2553504}"/>
              </a:ext>
            </a:extLst>
          </p:cNvPr>
          <p:cNvSpPr>
            <a:spLocks noGrp="1"/>
          </p:cNvSpPr>
          <p:nvPr userDrawn="1">
            <p:ph type="body" sz="quarter" idx="16"/>
          </p:nvPr>
        </p:nvSpPr>
        <p:spPr>
          <a:xfrm>
            <a:off x="320675" y="1235076"/>
            <a:ext cx="8502650" cy="639444"/>
          </a:xfrm>
        </p:spPr>
        <p:txBody>
          <a:bodyPr/>
          <a:lstStyle/>
          <a:p>
            <a:pPr lvl="0"/>
            <a:r>
              <a:rPr lang="en-US"/>
              <a:t>Edit Master text styles</a:t>
            </a:r>
          </a:p>
        </p:txBody>
      </p:sp>
      <p:sp>
        <p:nvSpPr>
          <p:cNvPr id="4" name="Content Placeholder 2"/>
          <p:cNvSpPr>
            <a:spLocks noGrp="1"/>
          </p:cNvSpPr>
          <p:nvPr userDrawn="1">
            <p:ph sz="half" idx="2"/>
          </p:nvPr>
        </p:nvSpPr>
        <p:spPr>
          <a:xfrm>
            <a:off x="32067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
          <p:cNvSpPr>
            <a:spLocks noGrp="1"/>
          </p:cNvSpPr>
          <p:nvPr userDrawn="1">
            <p:ph type="body" idx="1" hasCustomPrompt="1"/>
          </p:nvPr>
        </p:nvSpPr>
        <p:spPr>
          <a:xfrm>
            <a:off x="320675" y="1920240"/>
            <a:ext cx="4114800" cy="369332"/>
          </a:xfrm>
          <a:solidFill>
            <a:srgbClr val="172430"/>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6" name="Content Placeholder 4"/>
          <p:cNvSpPr>
            <a:spLocks noGrp="1"/>
          </p:cNvSpPr>
          <p:nvPr userDrawn="1">
            <p:ph sz="quarter" idx="4"/>
          </p:nvPr>
        </p:nvSpPr>
        <p:spPr>
          <a:xfrm>
            <a:off x="4708525" y="1920240"/>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5"/>
          <p:cNvSpPr>
            <a:spLocks noGrp="1"/>
          </p:cNvSpPr>
          <p:nvPr userDrawn="1">
            <p:ph type="body" sz="quarter" idx="3" hasCustomPrompt="1"/>
          </p:nvPr>
        </p:nvSpPr>
        <p:spPr>
          <a:xfrm>
            <a:off x="4708525" y="1920240"/>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2" name="Content Placeholder 6">
            <a:extLst>
              <a:ext uri="{FF2B5EF4-FFF2-40B4-BE49-F238E27FC236}">
                <a16:creationId xmlns:a16="http://schemas.microsoft.com/office/drawing/2014/main" id="{9E1FF32A-E49E-3146-9819-F9875DCE8689}"/>
              </a:ext>
            </a:extLst>
          </p:cNvPr>
          <p:cNvSpPr>
            <a:spLocks noGrp="1"/>
          </p:cNvSpPr>
          <p:nvPr userDrawn="1">
            <p:ph sz="quarter" idx="12"/>
          </p:nvPr>
        </p:nvSpPr>
        <p:spPr>
          <a:xfrm>
            <a:off x="320675"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31ABB531-5D84-0744-85A0-A23FEB229CBB}"/>
              </a:ext>
            </a:extLst>
          </p:cNvPr>
          <p:cNvSpPr>
            <a:spLocks noGrp="1"/>
          </p:cNvSpPr>
          <p:nvPr userDrawn="1">
            <p:ph type="body" sz="quarter" idx="13" hasCustomPrompt="1"/>
          </p:nvPr>
        </p:nvSpPr>
        <p:spPr>
          <a:xfrm>
            <a:off x="320675"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16" name="Content Placeholder 8">
            <a:extLst>
              <a:ext uri="{FF2B5EF4-FFF2-40B4-BE49-F238E27FC236}">
                <a16:creationId xmlns:a16="http://schemas.microsoft.com/office/drawing/2014/main" id="{EDCF1356-9E0E-D545-930B-84BF5FC2CB87}"/>
              </a:ext>
            </a:extLst>
          </p:cNvPr>
          <p:cNvSpPr>
            <a:spLocks noGrp="1"/>
          </p:cNvSpPr>
          <p:nvPr userDrawn="1">
            <p:ph sz="quarter" idx="14"/>
          </p:nvPr>
        </p:nvSpPr>
        <p:spPr>
          <a:xfrm>
            <a:off x="4709160" y="4160203"/>
            <a:ext cx="4114800" cy="1965960"/>
          </a:xfrm>
          <a:ln w="3175">
            <a:solidFill>
              <a:srgbClr val="172430"/>
            </a:solidFill>
          </a:ln>
        </p:spPr>
        <p:txBody>
          <a:bodyPr lIns="91440" tIns="548640" rIns="91440" bIns="274320"/>
          <a:lstStyle>
            <a:lvl1pPr>
              <a:defRPr sz="14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9">
            <a:extLst>
              <a:ext uri="{FF2B5EF4-FFF2-40B4-BE49-F238E27FC236}">
                <a16:creationId xmlns:a16="http://schemas.microsoft.com/office/drawing/2014/main" id="{F1353700-7CC2-AB4A-9829-6013F9611EDB}"/>
              </a:ext>
            </a:extLst>
          </p:cNvPr>
          <p:cNvSpPr>
            <a:spLocks noGrp="1"/>
          </p:cNvSpPr>
          <p:nvPr userDrawn="1">
            <p:ph type="body" sz="quarter" idx="15" hasCustomPrompt="1"/>
          </p:nvPr>
        </p:nvSpPr>
        <p:spPr>
          <a:xfrm>
            <a:off x="4709160" y="4160203"/>
            <a:ext cx="4114800" cy="369332"/>
          </a:xfrm>
          <a:solidFill>
            <a:schemeClr val="accent1"/>
          </a:solidFill>
        </p:spPr>
        <p:txBody>
          <a:bodyPr lIns="91440" tIns="91440" rIns="91440" bIns="91440" anchor="t" anchorCtr="0">
            <a:spAutoFit/>
          </a:bodyPr>
          <a:lstStyle>
            <a:lvl1pPr marL="0" indent="0" algn="ctr">
              <a:spcBef>
                <a:spcPts val="0"/>
              </a:spcBef>
              <a:buNone/>
              <a:defRPr sz="1200" b="1" cap="all" baseline="0">
                <a:solidFill>
                  <a:schemeClr val="bg1"/>
                </a:solidFill>
              </a:defRPr>
            </a:lvl1pPr>
            <a:lvl2pPr marL="0" indent="0" algn="ctr">
              <a:spcBef>
                <a:spcPts val="0"/>
              </a:spcBef>
              <a:buNone/>
              <a:defRPr sz="1200" b="1" cap="all">
                <a:solidFill>
                  <a:schemeClr val="bg1"/>
                </a:solidFill>
              </a:defRPr>
            </a:lvl2pPr>
            <a:lvl3pPr marL="0" indent="0" algn="ctr">
              <a:spcBef>
                <a:spcPts val="0"/>
              </a:spcBef>
              <a:buNone/>
              <a:defRPr sz="1200" b="1" cap="all">
                <a:solidFill>
                  <a:schemeClr val="bg1"/>
                </a:solidFill>
              </a:defRPr>
            </a:lvl3pPr>
            <a:lvl4pPr marL="0" indent="0" algn="ctr">
              <a:spcBef>
                <a:spcPts val="0"/>
              </a:spcBef>
              <a:buNone/>
              <a:defRPr sz="1200" b="1" cap="all">
                <a:solidFill>
                  <a:schemeClr val="bg1"/>
                </a:solidFill>
              </a:defRPr>
            </a:lvl4pPr>
            <a:lvl5pPr marL="0" indent="0" algn="ctr">
              <a:spcBef>
                <a:spcPts val="0"/>
              </a:spcBef>
              <a:buNone/>
              <a:defRPr sz="1200" b="1" cap="all">
                <a:solidFill>
                  <a:schemeClr val="bg1"/>
                </a:solidFill>
              </a:defRPr>
            </a:lvl5pPr>
            <a:lvl6pPr marL="0" indent="0" algn="ctr">
              <a:spcBef>
                <a:spcPts val="0"/>
              </a:spcBef>
              <a:buNone/>
              <a:defRPr sz="1200" b="1" cap="all">
                <a:solidFill>
                  <a:schemeClr val="bg1"/>
                </a:solidFill>
              </a:defRPr>
            </a:lvl6pPr>
            <a:lvl7pPr marL="0" indent="0" algn="ctr">
              <a:spcBef>
                <a:spcPts val="0"/>
              </a:spcBef>
              <a:buNone/>
              <a:defRPr sz="1200" b="1" cap="all">
                <a:solidFill>
                  <a:schemeClr val="bg1"/>
                </a:solidFill>
              </a:defRPr>
            </a:lvl7pPr>
            <a:lvl8pPr marL="0" indent="0" algn="ctr">
              <a:spcBef>
                <a:spcPts val="0"/>
              </a:spcBef>
              <a:buNone/>
              <a:defRPr sz="1200" b="1" cap="all">
                <a:solidFill>
                  <a:schemeClr val="bg1"/>
                </a:solidFill>
              </a:defRPr>
            </a:lvl8pPr>
            <a:lvl9pPr marL="0" indent="0" algn="ctr">
              <a:spcBef>
                <a:spcPts val="0"/>
              </a:spcBef>
              <a:buNone/>
              <a:defRPr sz="1200" b="1" cap="all">
                <a:solidFill>
                  <a:schemeClr val="bg1"/>
                </a:solidFill>
              </a:defRPr>
            </a:lvl9pPr>
          </a:lstStyle>
          <a:p>
            <a:pPr lvl="0"/>
            <a:r>
              <a:rPr lang="en-US" dirty="0"/>
              <a:t>[BOX TITLE]</a:t>
            </a:r>
          </a:p>
        </p:txBody>
      </p:sp>
      <p:sp>
        <p:nvSpPr>
          <p:cNvPr id="23" name="Freeform: Shape 22">
            <a:extLst>
              <a:ext uri="{FF2B5EF4-FFF2-40B4-BE49-F238E27FC236}">
                <a16:creationId xmlns:a16="http://schemas.microsoft.com/office/drawing/2014/main" id="{87D8A579-5625-4D8B-8630-E7B7CC624751}"/>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2646374645"/>
      </p:ext>
    </p:extLst>
  </p:cSld>
  <p:clrMapOvr>
    <a:masterClrMapping/>
  </p:clrMapOvr>
  <p:extLst>
    <p:ext uri="{DCECCB84-F9BA-43D5-87BE-67443E8EF086}">
      <p15:sldGuideLst xmlns:p15="http://schemas.microsoft.com/office/powerpoint/2012/main">
        <p15:guide id="1" pos="2794">
          <p15:clr>
            <a:srgbClr val="FBAE40"/>
          </p15:clr>
        </p15:guide>
        <p15:guide id="2" pos="2966">
          <p15:clr>
            <a:srgbClr val="FBAE40"/>
          </p15:clr>
        </p15:guide>
        <p15:guide id="3" orient="horz" pos="778">
          <p15:clr>
            <a:srgbClr val="FBAE40"/>
          </p15:clr>
        </p15:guide>
        <p15:guide id="6" orient="horz" pos="3859">
          <p15:clr>
            <a:srgbClr val="FBAE40"/>
          </p15:clr>
        </p15:guide>
        <p15:guide id="7" pos="202">
          <p15:clr>
            <a:srgbClr val="FBAE40"/>
          </p15:clr>
        </p15:guide>
        <p15:guide id="8" pos="5558">
          <p15:clr>
            <a:srgbClr val="FBAE40"/>
          </p15:clr>
        </p15:guide>
        <p15:guide id="9" orient="horz" pos="202">
          <p15:clr>
            <a:srgbClr val="FBAE40"/>
          </p15:clr>
        </p15:guide>
        <p15:guide id="10" orient="horz" pos="411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673" y="1235076"/>
            <a:ext cx="5576889" cy="1417320"/>
          </a:xfrm>
        </p:spPr>
        <p:txBody>
          <a:bodyPr anchor="b" anchorCtr="0"/>
          <a:lstStyle>
            <a:lvl1pPr>
              <a:defRPr sz="2800" spc="-20" baseline="0"/>
            </a:lvl1pPr>
          </a:lstStyle>
          <a:p>
            <a:r>
              <a:rPr lang="en-US" dirty="0"/>
              <a:t>[Section header title]</a:t>
            </a:r>
          </a:p>
        </p:txBody>
      </p:sp>
      <p:sp>
        <p:nvSpPr>
          <p:cNvPr id="3" name="Text Placeholder 2"/>
          <p:cNvSpPr>
            <a:spLocks noGrp="1"/>
          </p:cNvSpPr>
          <p:nvPr>
            <p:ph type="body" idx="1" hasCustomPrompt="1"/>
          </p:nvPr>
        </p:nvSpPr>
        <p:spPr>
          <a:xfrm>
            <a:off x="320675" y="2834640"/>
            <a:ext cx="5576888" cy="3291523"/>
          </a:xfrm>
        </p:spPr>
        <p:txBody>
          <a:bodyPr>
            <a:noAutofit/>
          </a:bodyPr>
          <a:lstStyle>
            <a:lvl1pPr marL="0" indent="0">
              <a:spcBef>
                <a:spcPts val="900"/>
              </a:spcBef>
              <a:buNone/>
              <a:defRPr sz="1800">
                <a:solidFill>
                  <a:schemeClr val="tx1"/>
                </a:solidFill>
              </a:defRPr>
            </a:lvl1pPr>
            <a:lvl2pPr marL="173736" indent="-173736">
              <a:spcBef>
                <a:spcPts val="900"/>
              </a:spcBef>
              <a:buFont typeface="Arial" panose="020B0604020202020204" pitchFamily="34" charset="0"/>
              <a:buChar char="•"/>
              <a:defRPr sz="1800">
                <a:solidFill>
                  <a:schemeClr val="tx1"/>
                </a:solidFill>
              </a:defRPr>
            </a:lvl2pPr>
            <a:lvl3pPr marL="347472" indent="-173736">
              <a:spcBef>
                <a:spcPts val="300"/>
              </a:spcBef>
              <a:buFont typeface="Arial" panose="020B0604020202020204" pitchFamily="34" charset="0"/>
              <a:buChar char="–"/>
              <a:defRPr sz="1600">
                <a:solidFill>
                  <a:schemeClr val="tx1"/>
                </a:solidFill>
              </a:defRPr>
            </a:lvl3pPr>
            <a:lvl4pPr marL="512064" indent="-173736">
              <a:spcBef>
                <a:spcPts val="300"/>
              </a:spcBef>
              <a:buFont typeface="Arial" panose="020B0604020202020204" pitchFamily="34" charset="0"/>
              <a:buChar char="–"/>
              <a:defRPr sz="1600">
                <a:solidFill>
                  <a:schemeClr val="tx1"/>
                </a:solidFill>
              </a:defRPr>
            </a:lvl4pPr>
            <a:lvl5pPr marL="685800" indent="-173736">
              <a:spcBef>
                <a:spcPts val="300"/>
              </a:spcBef>
              <a:buFont typeface="Arial" panose="020B0604020202020204" pitchFamily="34" charset="0"/>
              <a:buChar char="–"/>
              <a:defRPr sz="1600">
                <a:solidFill>
                  <a:schemeClr val="tx1"/>
                </a:solidFill>
              </a:defRPr>
            </a:lvl5pPr>
            <a:lvl6pPr marL="859536" indent="-173736">
              <a:spcBef>
                <a:spcPts val="300"/>
              </a:spcBef>
              <a:buFont typeface="Arial" panose="020B0604020202020204" pitchFamily="34" charset="0"/>
              <a:buChar char="–"/>
              <a:defRPr sz="1600">
                <a:solidFill>
                  <a:schemeClr val="tx1"/>
                </a:solidFill>
              </a:defRPr>
            </a:lvl6pPr>
            <a:lvl7pPr marL="1024128" indent="-173736">
              <a:spcBef>
                <a:spcPts val="300"/>
              </a:spcBef>
              <a:buFont typeface="Arial" panose="020B0604020202020204" pitchFamily="34" charset="0"/>
              <a:buChar char="–"/>
              <a:defRPr sz="1600">
                <a:solidFill>
                  <a:schemeClr val="tx1"/>
                </a:solidFill>
              </a:defRPr>
            </a:lvl7pPr>
            <a:lvl8pPr marL="1197864" indent="-173736">
              <a:spcBef>
                <a:spcPts val="300"/>
              </a:spcBef>
              <a:buFont typeface="Arial" panose="020B0604020202020204" pitchFamily="34" charset="0"/>
              <a:buChar char="–"/>
              <a:defRPr sz="1600">
                <a:solidFill>
                  <a:schemeClr val="tx1"/>
                </a:solidFill>
              </a:defRPr>
            </a:lvl8pPr>
            <a:lvl9pPr marL="1371600" indent="-173736">
              <a:spcBef>
                <a:spcPts val="300"/>
              </a:spcBef>
              <a:buFont typeface="Arial" panose="020B0604020202020204" pitchFamily="34" charset="0"/>
              <a:buChar char="–"/>
              <a:defRPr sz="1600">
                <a:solidFill>
                  <a:schemeClr val="tx1"/>
                </a:solidFill>
              </a:defRPr>
            </a:lvl9pPr>
          </a:lstStyle>
          <a:p>
            <a:pPr lvl="0"/>
            <a:r>
              <a:rPr lang="en-US" dirty="0"/>
              <a:t>[Optional section description]</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extLst>
      <p:ext uri="{BB962C8B-B14F-4D97-AF65-F5344CB8AC3E}">
        <p14:creationId xmlns:p14="http://schemas.microsoft.com/office/powerpoint/2010/main" val="547235719"/>
      </p:ext>
    </p:extLst>
  </p:cSld>
  <p:clrMapOvr>
    <a:masterClrMapping/>
  </p:clrMapOvr>
  <p:extLst>
    <p:ext uri="{DCECCB84-F9BA-43D5-87BE-67443E8EF086}">
      <p15:sldGuideLst xmlns:p15="http://schemas.microsoft.com/office/powerpoint/2012/main">
        <p15:guide id="2" pos="202">
          <p15:clr>
            <a:srgbClr val="FBAE40"/>
          </p15:clr>
        </p15:guide>
        <p15:guide id="3" orient="horz" pos="3859">
          <p15:clr>
            <a:srgbClr val="FBAE40"/>
          </p15:clr>
        </p15:guide>
        <p15:guide id="4" pos="3715">
          <p15:clr>
            <a:srgbClr val="FBAE40"/>
          </p15:clr>
        </p15:guide>
        <p15:guide id="5" orient="horz" pos="7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title]</a:t>
            </a:r>
          </a:p>
        </p:txBody>
      </p:sp>
      <p:sp>
        <p:nvSpPr>
          <p:cNvPr id="9" name="Freeform: Shape 8">
            <a:extLst>
              <a:ext uri="{FF2B5EF4-FFF2-40B4-BE49-F238E27FC236}">
                <a16:creationId xmlns:a16="http://schemas.microsoft.com/office/drawing/2014/main" id="{6DF014C0-274A-4558-91F9-5947215EAE2C}"/>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Tree>
    <p:extLst>
      <p:ext uri="{BB962C8B-B14F-4D97-AF65-F5344CB8AC3E}">
        <p14:creationId xmlns:p14="http://schemas.microsoft.com/office/powerpoint/2010/main" val="894038092"/>
      </p:ext>
    </p:extLst>
  </p:cSld>
  <p:clrMapOvr>
    <a:masterClrMapping/>
  </p:clrMapOvr>
  <p:extLst>
    <p:ext uri="{DCECCB84-F9BA-43D5-87BE-67443E8EF086}">
      <p15:sldGuideLst xmlns:p15="http://schemas.microsoft.com/office/powerpoint/2012/main">
        <p15:guide id="1" orient="horz" pos="778">
          <p15:clr>
            <a:srgbClr val="FBAE40"/>
          </p15:clr>
        </p15:guide>
        <p15:guide id="3" orient="horz" pos="3859">
          <p15:clr>
            <a:srgbClr val="FBAE40"/>
          </p15:clr>
        </p15:guide>
        <p15:guide id="4" pos="202">
          <p15:clr>
            <a:srgbClr val="FBAE40"/>
          </p15:clr>
        </p15:guide>
        <p15:guide id="5" pos="5558">
          <p15:clr>
            <a:srgbClr val="FBAE40"/>
          </p15:clr>
        </p15:guide>
        <p15:guide id="6" orient="horz" pos="202">
          <p15:clr>
            <a:srgbClr val="FBAE40"/>
          </p15:clr>
        </p15:guide>
        <p15:guide id="7" orient="horz" pos="411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105172"/>
      </p:ext>
    </p:extLst>
  </p:cSld>
  <p:clrMapOvr>
    <a:masterClrMapping/>
  </p:clrMapOvr>
  <p:extLst>
    <p:ext uri="{DCECCB84-F9BA-43D5-87BE-67443E8EF086}">
      <p15:sldGuideLst xmlns:p15="http://schemas.microsoft.com/office/powerpoint/2012/main">
        <p15:guide id="1" orient="horz" pos="778">
          <p15:clr>
            <a:srgbClr val="FBAE40"/>
          </p15:clr>
        </p15:guide>
        <p15:guide id="3" orient="horz" pos="3859">
          <p15:clr>
            <a:srgbClr val="FBAE40"/>
          </p15:clr>
        </p15:guide>
        <p15:guide id="4" pos="202">
          <p15:clr>
            <a:srgbClr val="FBAE40"/>
          </p15:clr>
        </p15:guide>
        <p15:guide id="5" pos="5558">
          <p15:clr>
            <a:srgbClr val="FBAE40"/>
          </p15:clr>
        </p15:guide>
        <p15:guide id="6" orient="horz" pos="202">
          <p15:clr>
            <a:srgbClr val="FBAE40"/>
          </p15:clr>
        </p15:guide>
        <p15:guide id="7" orient="horz" pos="411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6" name="L3Harris" descr="L3Harris">
            <a:extLst>
              <a:ext uri="{FF2B5EF4-FFF2-40B4-BE49-F238E27FC236}">
                <a16:creationId xmlns:a16="http://schemas.microsoft.com/office/drawing/2014/main" id="{B55BF19D-91FC-CB4A-B45D-6630D5B6D946}"/>
              </a:ext>
            </a:extLst>
          </p:cNvPr>
          <p:cNvPicPr>
            <a:picLocks noChangeAspect="1"/>
          </p:cNvPicPr>
          <p:nvPr userDrawn="1"/>
        </p:nvPicPr>
        <p:blipFill>
          <a:blip r:embed="rId2"/>
          <a:stretch>
            <a:fillRect/>
          </a:stretch>
        </p:blipFill>
        <p:spPr bwMode="black">
          <a:xfrm>
            <a:off x="228600" y="2973704"/>
            <a:ext cx="1889760" cy="548640"/>
          </a:xfrm>
          <a:prstGeom prst="rect">
            <a:avLst/>
          </a:prstGeom>
        </p:spPr>
      </p:pic>
      <p:sp>
        <p:nvSpPr>
          <p:cNvPr id="7" name="Text Placeholder 1">
            <a:extLst>
              <a:ext uri="{FF2B5EF4-FFF2-40B4-BE49-F238E27FC236}">
                <a16:creationId xmlns:a16="http://schemas.microsoft.com/office/drawing/2014/main" id="{CA1001FB-EEF8-734A-A438-C645E53610EB}"/>
              </a:ext>
            </a:extLst>
          </p:cNvPr>
          <p:cNvSpPr>
            <a:spLocks noGrp="1"/>
          </p:cNvSpPr>
          <p:nvPr>
            <p:ph type="body" sz="quarter" idx="10" hasCustomPrompt="1"/>
          </p:nvPr>
        </p:nvSpPr>
        <p:spPr>
          <a:xfrm>
            <a:off x="320676" y="5623560"/>
            <a:ext cx="4114800" cy="918551"/>
          </a:xfrm>
        </p:spPr>
        <p:txBody>
          <a:bodyPr anchor="b" anchorCtr="0">
            <a:noAutofit/>
          </a:bodyPr>
          <a:lstStyle>
            <a:lvl1pPr marL="0" indent="0">
              <a:spcBef>
                <a:spcPts val="0"/>
              </a:spcBef>
              <a:buFontTx/>
              <a:buNone/>
              <a:defRPr sz="1000"/>
            </a:lvl1pPr>
            <a:lvl2pPr marL="0" indent="0">
              <a:spcBef>
                <a:spcPts val="0"/>
              </a:spcBef>
              <a:buFontTx/>
              <a:buNone/>
              <a:defRPr sz="1000"/>
            </a:lvl2pPr>
            <a:lvl3pPr marL="0" indent="0">
              <a:spcBef>
                <a:spcPts val="0"/>
              </a:spcBef>
              <a:buFontTx/>
              <a:buNone/>
              <a:defRPr sz="1000"/>
            </a:lvl3pPr>
            <a:lvl4pPr marL="0" indent="0">
              <a:spcBef>
                <a:spcPts val="0"/>
              </a:spcBef>
              <a:buFontTx/>
              <a:buNone/>
              <a:defRPr sz="1000"/>
            </a:lvl4pPr>
            <a:lvl5pPr marL="0" indent="0">
              <a:spcBef>
                <a:spcPts val="0"/>
              </a:spcBef>
              <a:buFontTx/>
              <a:buNone/>
              <a:defRPr sz="1000"/>
            </a:lvl5pPr>
            <a:lvl6pPr marL="0" indent="0">
              <a:spcBef>
                <a:spcPts val="0"/>
              </a:spcBef>
              <a:buFontTx/>
              <a:buNone/>
              <a:defRPr sz="1000"/>
            </a:lvl6pPr>
            <a:lvl7pPr marL="0" indent="0">
              <a:spcBef>
                <a:spcPts val="0"/>
              </a:spcBef>
              <a:buFontTx/>
              <a:buNone/>
              <a:defRPr sz="1000"/>
            </a:lvl7pPr>
            <a:lvl8pPr marL="0" indent="0">
              <a:spcBef>
                <a:spcPts val="0"/>
              </a:spcBef>
              <a:buFontTx/>
              <a:buNone/>
              <a:defRPr sz="1000"/>
            </a:lvl8pPr>
            <a:lvl9pPr marL="0" indent="0">
              <a:spcBef>
                <a:spcPts val="0"/>
              </a:spcBef>
              <a:buFontTx/>
              <a:buNone/>
              <a:defRPr sz="1000"/>
            </a:lvl9pPr>
          </a:lstStyle>
          <a:p>
            <a:pPr lvl="0"/>
            <a:r>
              <a:rPr lang="en-US" dirty="0"/>
              <a:t>[Optional contact information]</a:t>
            </a:r>
          </a:p>
        </p:txBody>
      </p:sp>
    </p:spTree>
    <p:extLst>
      <p:ext uri="{BB962C8B-B14F-4D97-AF65-F5344CB8AC3E}">
        <p14:creationId xmlns:p14="http://schemas.microsoft.com/office/powerpoint/2010/main" val="3279964583"/>
      </p:ext>
    </p:extLst>
  </p:cSld>
  <p:clrMapOvr>
    <a:masterClrMapping/>
  </p:clrMapOvr>
  <p:extLst>
    <p:ext uri="{DCECCB84-F9BA-43D5-87BE-67443E8EF086}">
      <p15:sldGuideLst xmlns:p15="http://schemas.microsoft.com/office/powerpoint/2012/main">
        <p15:guide id="1" pos="202">
          <p15:clr>
            <a:srgbClr val="FBAE40"/>
          </p15:clr>
        </p15:guide>
        <p15:guide id="2" pos="2794">
          <p15:clr>
            <a:srgbClr val="FBAE40"/>
          </p15:clr>
        </p15:guide>
        <p15:guide id="3" orient="horz" pos="4118">
          <p15:clr>
            <a:srgbClr val="FBAE40"/>
          </p15:clr>
        </p15:guide>
        <p15:guide id="4" orient="horz" pos="202">
          <p15:clr>
            <a:srgbClr val="FBAE40"/>
          </p15:clr>
        </p15:guide>
        <p15:guide id="5" pos="5558">
          <p15:clr>
            <a:srgbClr val="FBAE40"/>
          </p15:clr>
        </p15:guide>
        <p15:guide id="6" pos="296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Table of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2AE9-2CA0-45CA-9FBA-0FDF11700DEF}"/>
              </a:ext>
            </a:extLst>
          </p:cNvPr>
          <p:cNvSpPr>
            <a:spLocks noGrp="1"/>
          </p:cNvSpPr>
          <p:nvPr>
            <p:ph type="title" hasCustomPrompt="1"/>
          </p:nvPr>
        </p:nvSpPr>
        <p:spPr/>
        <p:txBody>
          <a:bodyPr/>
          <a:lstStyle>
            <a:lvl1pPr>
              <a:defRPr/>
            </a:lvl1pPr>
          </a:lstStyle>
          <a:p>
            <a:r>
              <a:rPr lang="en-US" dirty="0"/>
              <a:t>[Slide title]</a:t>
            </a:r>
          </a:p>
        </p:txBody>
      </p:sp>
      <p:pic>
        <p:nvPicPr>
          <p:cNvPr id="15" name="Nexus">
            <a:extLst>
              <a:ext uri="{FF2B5EF4-FFF2-40B4-BE49-F238E27FC236}">
                <a16:creationId xmlns:a16="http://schemas.microsoft.com/office/drawing/2014/main" id="{52204DDE-1CFF-4147-9C4B-3B789029E6B3}"/>
              </a:ext>
            </a:extLst>
          </p:cNvPr>
          <p:cNvPicPr>
            <a:picLocks noChangeAspect="1"/>
          </p:cNvPicPr>
          <p:nvPr userDrawn="1"/>
        </p:nvPicPr>
        <p:blipFill>
          <a:blip r:embed="rId2"/>
          <a:stretch>
            <a:fillRect/>
          </a:stretch>
        </p:blipFill>
        <p:spPr bwMode="black">
          <a:xfrm>
            <a:off x="8402726" y="288612"/>
            <a:ext cx="480060" cy="640080"/>
          </a:xfrm>
          <a:prstGeom prst="rect">
            <a:avLst/>
          </a:prstGeom>
        </p:spPr>
      </p:pic>
      <p:sp>
        <p:nvSpPr>
          <p:cNvPr id="3" name="Content Placeholder 2"/>
          <p:cNvSpPr>
            <a:spLocks noGrp="1"/>
          </p:cNvSpPr>
          <p:nvPr userDrawn="1">
            <p:ph idx="1"/>
          </p:nvPr>
        </p:nvSpPr>
        <p:spPr>
          <a:xfrm>
            <a:off x="342900" y="1235079"/>
            <a:ext cx="8455914" cy="4891087"/>
          </a:xfrm>
        </p:spPr>
        <p:txBody>
          <a:bodyPr numCol="2">
            <a:normAutofit/>
          </a:bodyPr>
          <a:lstStyle>
            <a:lvl1pPr marL="0" indent="0">
              <a:spcBef>
                <a:spcPts val="675"/>
              </a:spcBef>
              <a:buFontTx/>
              <a:buNone/>
              <a:tabLst>
                <a:tab pos="3084314" algn="r"/>
              </a:tabLst>
              <a:defRPr sz="900" b="1"/>
            </a:lvl1pPr>
            <a:lvl2pPr marL="0" indent="0">
              <a:spcBef>
                <a:spcPts val="169"/>
              </a:spcBef>
              <a:buFontTx/>
              <a:buNone/>
              <a:tabLst>
                <a:tab pos="3084314" algn="r"/>
              </a:tabLst>
              <a:defRPr sz="900"/>
            </a:lvl2pPr>
            <a:lvl3pPr marL="0" indent="0">
              <a:spcBef>
                <a:spcPts val="169"/>
              </a:spcBef>
              <a:buFontTx/>
              <a:buNone/>
              <a:tabLst>
                <a:tab pos="3084314" algn="r"/>
              </a:tabLst>
              <a:defRPr sz="900"/>
            </a:lvl3pPr>
            <a:lvl4pPr marL="0" indent="0">
              <a:spcBef>
                <a:spcPts val="169"/>
              </a:spcBef>
              <a:buFontTx/>
              <a:buNone/>
              <a:tabLst>
                <a:tab pos="3084314" algn="r"/>
              </a:tabLst>
              <a:defRPr sz="900"/>
            </a:lvl4pPr>
            <a:lvl5pPr marL="0" indent="0">
              <a:spcBef>
                <a:spcPts val="169"/>
              </a:spcBef>
              <a:buFontTx/>
              <a:buNone/>
              <a:tabLst>
                <a:tab pos="3084314" algn="r"/>
              </a:tabLst>
              <a:defRPr sz="900"/>
            </a:lvl5pPr>
            <a:lvl6pPr marL="0" indent="0">
              <a:spcBef>
                <a:spcPts val="169"/>
              </a:spcBef>
              <a:buFontTx/>
              <a:buNone/>
              <a:tabLst>
                <a:tab pos="3084314" algn="r"/>
              </a:tabLst>
              <a:defRPr sz="900"/>
            </a:lvl6pPr>
            <a:lvl7pPr marL="0" indent="0">
              <a:spcBef>
                <a:spcPts val="169"/>
              </a:spcBef>
              <a:buFontTx/>
              <a:buNone/>
              <a:tabLst>
                <a:tab pos="3084314" algn="r"/>
              </a:tabLst>
              <a:defRPr sz="900"/>
            </a:lvl7pPr>
            <a:lvl8pPr marL="0" indent="0">
              <a:spcBef>
                <a:spcPts val="169"/>
              </a:spcBef>
              <a:buFontTx/>
              <a:buNone/>
              <a:tabLst>
                <a:tab pos="3084314" algn="r"/>
              </a:tabLst>
              <a:defRPr sz="900"/>
            </a:lvl8pPr>
            <a:lvl9pPr marL="0" indent="0">
              <a:spcBef>
                <a:spcPts val="169"/>
              </a:spcBef>
              <a:buFontTx/>
              <a:buNone/>
              <a:tabLst>
                <a:tab pos="3084314" algn="r"/>
              </a:tabLst>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notes">
            <a:extLst>
              <a:ext uri="{FF2B5EF4-FFF2-40B4-BE49-F238E27FC236}">
                <a16:creationId xmlns:a16="http://schemas.microsoft.com/office/drawing/2014/main" id="{1B386CFA-E55D-6041-A2A0-FE3335184911}"/>
              </a:ext>
            </a:extLst>
          </p:cNvPr>
          <p:cNvSpPr>
            <a:spLocks noGrp="1"/>
          </p:cNvSpPr>
          <p:nvPr userDrawn="1">
            <p:ph type="body" sz="quarter" idx="12" hasCustomPrompt="1"/>
          </p:nvPr>
        </p:nvSpPr>
        <p:spPr>
          <a:xfrm>
            <a:off x="342902" y="6217920"/>
            <a:ext cx="8455913" cy="228638"/>
          </a:xfrm>
        </p:spPr>
        <p:txBody>
          <a:bodyPr anchor="b" anchorCtr="0">
            <a:normAutofit/>
          </a:bodyPr>
          <a:lstStyle>
            <a:lvl1pPr marL="0" indent="0">
              <a:spcBef>
                <a:spcPts val="0"/>
              </a:spcBef>
              <a:buFontTx/>
              <a:buNone/>
              <a:defRPr sz="394">
                <a:solidFill>
                  <a:schemeClr val="bg1">
                    <a:lumMod val="50000"/>
                  </a:schemeClr>
                </a:solidFill>
              </a:defRPr>
            </a:lvl1pPr>
            <a:lvl2pPr marL="0" indent="0">
              <a:spcBef>
                <a:spcPts val="0"/>
              </a:spcBef>
              <a:buFontTx/>
              <a:buNone/>
              <a:defRPr sz="394">
                <a:solidFill>
                  <a:schemeClr val="bg1">
                    <a:lumMod val="50000"/>
                  </a:schemeClr>
                </a:solidFill>
              </a:defRPr>
            </a:lvl2pPr>
            <a:lvl3pPr marL="0" indent="0">
              <a:spcBef>
                <a:spcPts val="0"/>
              </a:spcBef>
              <a:buFontTx/>
              <a:buNone/>
              <a:defRPr sz="394">
                <a:solidFill>
                  <a:schemeClr val="bg1">
                    <a:lumMod val="50000"/>
                  </a:schemeClr>
                </a:solidFill>
              </a:defRPr>
            </a:lvl3pPr>
            <a:lvl4pPr marL="0" indent="0">
              <a:spcBef>
                <a:spcPts val="0"/>
              </a:spcBef>
              <a:buFontTx/>
              <a:buNone/>
              <a:defRPr sz="394">
                <a:solidFill>
                  <a:schemeClr val="bg1">
                    <a:lumMod val="50000"/>
                  </a:schemeClr>
                </a:solidFill>
              </a:defRPr>
            </a:lvl4pPr>
            <a:lvl5pPr marL="0" indent="0">
              <a:spcBef>
                <a:spcPts val="0"/>
              </a:spcBef>
              <a:buFontTx/>
              <a:buNone/>
              <a:defRPr sz="394">
                <a:solidFill>
                  <a:schemeClr val="bg1">
                    <a:lumMod val="50000"/>
                  </a:schemeClr>
                </a:solidFill>
              </a:defRPr>
            </a:lvl5pPr>
            <a:lvl6pPr marL="0" indent="0">
              <a:spcBef>
                <a:spcPts val="0"/>
              </a:spcBef>
              <a:buFontTx/>
              <a:buNone/>
              <a:defRPr sz="394">
                <a:solidFill>
                  <a:schemeClr val="bg1">
                    <a:lumMod val="50000"/>
                  </a:schemeClr>
                </a:solidFill>
              </a:defRPr>
            </a:lvl6pPr>
            <a:lvl7pPr marL="0" indent="0">
              <a:spcBef>
                <a:spcPts val="0"/>
              </a:spcBef>
              <a:buFontTx/>
              <a:buNone/>
              <a:defRPr sz="394">
                <a:solidFill>
                  <a:schemeClr val="bg1">
                    <a:lumMod val="50000"/>
                  </a:schemeClr>
                </a:solidFill>
              </a:defRPr>
            </a:lvl7pPr>
            <a:lvl8pPr marL="0" indent="0">
              <a:spcBef>
                <a:spcPts val="0"/>
              </a:spcBef>
              <a:buFontTx/>
              <a:buNone/>
              <a:defRPr sz="394">
                <a:solidFill>
                  <a:schemeClr val="bg1">
                    <a:lumMod val="50000"/>
                  </a:schemeClr>
                </a:solidFill>
              </a:defRPr>
            </a:lvl8pPr>
            <a:lvl9pPr marL="0" indent="0">
              <a:spcBef>
                <a:spcPts val="0"/>
              </a:spcBef>
              <a:buFontTx/>
              <a:buNone/>
              <a:defRPr sz="394">
                <a:solidFill>
                  <a:schemeClr val="bg1">
                    <a:lumMod val="50000"/>
                  </a:schemeClr>
                </a:solidFill>
              </a:defRPr>
            </a:lvl9pPr>
          </a:lstStyle>
          <a:p>
            <a:pPr lvl="0"/>
            <a:r>
              <a:rPr lang="en-US" dirty="0"/>
              <a:t>[Footnotes/references if needed]</a:t>
            </a:r>
          </a:p>
        </p:txBody>
      </p:sp>
      <p:sp>
        <p:nvSpPr>
          <p:cNvPr id="11" name="Freeform: Shape 10">
            <a:extLst>
              <a:ext uri="{FF2B5EF4-FFF2-40B4-BE49-F238E27FC236}">
                <a16:creationId xmlns:a16="http://schemas.microsoft.com/office/drawing/2014/main" id="{7B5275D2-D4A5-464D-A055-147D60B8D7AC}"/>
              </a:ext>
            </a:extLst>
          </p:cNvPr>
          <p:cNvSpPr/>
          <p:nvPr userDrawn="1"/>
        </p:nvSpPr>
        <p:spPr>
          <a:xfrm>
            <a:off x="352616" y="829818"/>
            <a:ext cx="8446199" cy="131826"/>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11261598 w 11261598"/>
              <a:gd name="connsiteY0" fmla="*/ 129540 h 131826"/>
              <a:gd name="connsiteX1" fmla="*/ 10663809 w 11261598"/>
              <a:gd name="connsiteY1" fmla="*/ 129540 h 131826"/>
              <a:gd name="connsiteX2" fmla="*/ 10536174 w 11261598"/>
              <a:gd name="connsiteY2" fmla="*/ 0 h 131826"/>
              <a:gd name="connsiteX3" fmla="*/ 10408158 w 11261598"/>
              <a:gd name="connsiteY3" fmla="*/ 128016 h 131826"/>
              <a:gd name="connsiteX4" fmla="*/ 0 w 11261598"/>
              <a:gd name="connsiteY4" fmla="*/ 131826 h 13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1598" h="131826">
                <a:moveTo>
                  <a:pt x="11261598" y="129540"/>
                </a:moveTo>
                <a:lnTo>
                  <a:pt x="10663809" y="129540"/>
                </a:lnTo>
                <a:lnTo>
                  <a:pt x="10536174" y="0"/>
                </a:lnTo>
                <a:lnTo>
                  <a:pt x="10408158" y="128016"/>
                </a:lnTo>
                <a:lnTo>
                  <a:pt x="0" y="13182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sz="1013" dirty="0"/>
          </a:p>
        </p:txBody>
      </p:sp>
    </p:spTree>
    <p:extLst>
      <p:ext uri="{BB962C8B-B14F-4D97-AF65-F5344CB8AC3E}">
        <p14:creationId xmlns:p14="http://schemas.microsoft.com/office/powerpoint/2010/main" val="788730533"/>
      </p:ext>
    </p:extLst>
  </p:cSld>
  <p:clrMapOvr>
    <a:masterClrMapping/>
  </p:clrMapOvr>
  <p:extLst>
    <p:ext uri="{DCECCB84-F9BA-43D5-87BE-67443E8EF086}">
      <p15:sldGuideLst xmlns:p15="http://schemas.microsoft.com/office/powerpoint/2012/main">
        <p15:guide id="1" orient="horz" pos="778">
          <p15:clr>
            <a:srgbClr val="FBAE40"/>
          </p15:clr>
        </p15:guide>
        <p15:guide id="3" orient="horz" pos="3859">
          <p15:clr>
            <a:srgbClr val="FBAE40"/>
          </p15:clr>
        </p15:guide>
        <p15:guide id="4" pos="384">
          <p15:clr>
            <a:srgbClr val="FBAE40"/>
          </p15:clr>
        </p15:guide>
        <p15:guide id="5" pos="9856">
          <p15:clr>
            <a:srgbClr val="FBAE40"/>
          </p15:clr>
        </p15:guide>
        <p15:guide id="6" orient="horz" pos="202">
          <p15:clr>
            <a:srgbClr val="FBAE40"/>
          </p15:clr>
        </p15:guide>
        <p15:guide id="7" orient="horz" pos="411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able of Contents">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FD58FEFF-4475-46B0-AFFE-32F8FEBBE891}"/>
              </a:ext>
            </a:extLst>
          </p:cNvPr>
          <p:cNvSpPr/>
          <p:nvPr userDrawn="1"/>
        </p:nvSpPr>
        <p:spPr>
          <a:xfrm>
            <a:off x="352425" y="830263"/>
            <a:ext cx="8446294" cy="131762"/>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11261598 w 11261598"/>
              <a:gd name="connsiteY0" fmla="*/ 129540 h 131826"/>
              <a:gd name="connsiteX1" fmla="*/ 10663809 w 11261598"/>
              <a:gd name="connsiteY1" fmla="*/ 129540 h 131826"/>
              <a:gd name="connsiteX2" fmla="*/ 10536174 w 11261598"/>
              <a:gd name="connsiteY2" fmla="*/ 0 h 131826"/>
              <a:gd name="connsiteX3" fmla="*/ 10408158 w 11261598"/>
              <a:gd name="connsiteY3" fmla="*/ 128016 h 131826"/>
              <a:gd name="connsiteX4" fmla="*/ 0 w 11261598"/>
              <a:gd name="connsiteY4" fmla="*/ 131826 h 13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1598" h="131826">
                <a:moveTo>
                  <a:pt x="11261598" y="129540"/>
                </a:moveTo>
                <a:lnTo>
                  <a:pt x="10663809" y="129540"/>
                </a:lnTo>
                <a:lnTo>
                  <a:pt x="10536174" y="0"/>
                </a:lnTo>
                <a:lnTo>
                  <a:pt x="10408158" y="128016"/>
                </a:lnTo>
                <a:lnTo>
                  <a:pt x="0" y="13182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anchor="ctr"/>
          <a:lstStyle/>
          <a:p>
            <a:pPr algn="ctr" eaLnBrk="1" fontAlgn="auto" hangingPunct="1">
              <a:spcBef>
                <a:spcPts val="0"/>
              </a:spcBef>
              <a:spcAft>
                <a:spcPts val="0"/>
              </a:spcAft>
              <a:defRPr/>
            </a:pPr>
            <a:endParaRPr lang="en-US" sz="1350" dirty="0"/>
          </a:p>
        </p:txBody>
      </p:sp>
      <p:sp>
        <p:nvSpPr>
          <p:cNvPr id="2" name="Title 1">
            <a:extLst>
              <a:ext uri="{FF2B5EF4-FFF2-40B4-BE49-F238E27FC236}">
                <a16:creationId xmlns:a16="http://schemas.microsoft.com/office/drawing/2014/main" id="{50F22AE9-2CA0-45CA-9FBA-0FDF11700DEF}"/>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42900" y="1235077"/>
            <a:ext cx="8455914" cy="4891087"/>
          </a:xfrm>
        </p:spPr>
        <p:txBody>
          <a:bodyPr numCol="2">
            <a:normAutofit/>
          </a:bodyPr>
          <a:lstStyle>
            <a:lvl1pPr marL="0" indent="0">
              <a:spcBef>
                <a:spcPts val="900"/>
              </a:spcBef>
              <a:buFontTx/>
              <a:buNone/>
              <a:tabLst>
                <a:tab pos="4112419" algn="r"/>
              </a:tabLst>
              <a:defRPr sz="1200" b="1"/>
            </a:lvl1pPr>
            <a:lvl2pPr marL="0" indent="0">
              <a:spcBef>
                <a:spcPts val="225"/>
              </a:spcBef>
              <a:buFontTx/>
              <a:buNone/>
              <a:tabLst>
                <a:tab pos="4112419" algn="r"/>
              </a:tabLst>
              <a:defRPr sz="1200"/>
            </a:lvl2pPr>
            <a:lvl3pPr marL="0" indent="0">
              <a:spcBef>
                <a:spcPts val="225"/>
              </a:spcBef>
              <a:buFontTx/>
              <a:buNone/>
              <a:tabLst>
                <a:tab pos="4112419" algn="r"/>
              </a:tabLst>
              <a:defRPr sz="1200"/>
            </a:lvl3pPr>
            <a:lvl4pPr marL="0" indent="0">
              <a:spcBef>
                <a:spcPts val="225"/>
              </a:spcBef>
              <a:buFontTx/>
              <a:buNone/>
              <a:tabLst>
                <a:tab pos="4112419" algn="r"/>
              </a:tabLst>
              <a:defRPr sz="1200"/>
            </a:lvl4pPr>
            <a:lvl5pPr marL="0" indent="0">
              <a:spcBef>
                <a:spcPts val="225"/>
              </a:spcBef>
              <a:buFontTx/>
              <a:buNone/>
              <a:tabLst>
                <a:tab pos="4112419" algn="r"/>
              </a:tabLst>
              <a:defRPr sz="1200"/>
            </a:lvl5pPr>
            <a:lvl6pPr marL="0" indent="0">
              <a:spcBef>
                <a:spcPts val="225"/>
              </a:spcBef>
              <a:buFontTx/>
              <a:buNone/>
              <a:tabLst>
                <a:tab pos="4112419" algn="r"/>
              </a:tabLst>
              <a:defRPr sz="1200"/>
            </a:lvl6pPr>
            <a:lvl7pPr marL="0" indent="0">
              <a:spcBef>
                <a:spcPts val="225"/>
              </a:spcBef>
              <a:buFontTx/>
              <a:buNone/>
              <a:tabLst>
                <a:tab pos="4112419" algn="r"/>
              </a:tabLst>
              <a:defRPr sz="1200"/>
            </a:lvl7pPr>
            <a:lvl8pPr marL="0" indent="0">
              <a:spcBef>
                <a:spcPts val="225"/>
              </a:spcBef>
              <a:buFontTx/>
              <a:buNone/>
              <a:tabLst>
                <a:tab pos="4112419" algn="r"/>
              </a:tabLst>
              <a:defRPr sz="1200"/>
            </a:lvl8pPr>
            <a:lvl9pPr marL="0" indent="0">
              <a:spcBef>
                <a:spcPts val="225"/>
              </a:spcBef>
              <a:buFontTx/>
              <a:buNone/>
              <a:tabLst>
                <a:tab pos="4112419" algn="r"/>
              </a:tabLst>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notes">
            <a:extLst>
              <a:ext uri="{FF2B5EF4-FFF2-40B4-BE49-F238E27FC236}">
                <a16:creationId xmlns:a16="http://schemas.microsoft.com/office/drawing/2014/main" id="{1B386CFA-E55D-6041-A2A0-FE3335184911}"/>
              </a:ext>
            </a:extLst>
          </p:cNvPr>
          <p:cNvSpPr>
            <a:spLocks noGrp="1"/>
          </p:cNvSpPr>
          <p:nvPr>
            <p:ph type="body" sz="quarter" idx="12"/>
          </p:nvPr>
        </p:nvSpPr>
        <p:spPr>
          <a:xfrm>
            <a:off x="352425" y="6126164"/>
            <a:ext cx="8455913" cy="228638"/>
          </a:xfrm>
        </p:spPr>
        <p:txBody>
          <a:bodyPr anchor="b">
            <a:normAutofit/>
          </a:bodyPr>
          <a:lstStyle>
            <a:lvl1pPr marL="0" indent="0">
              <a:spcBef>
                <a:spcPts val="0"/>
              </a:spcBef>
              <a:buFontTx/>
              <a:buNone/>
              <a:defRPr sz="525">
                <a:solidFill>
                  <a:schemeClr val="bg1">
                    <a:lumMod val="50000"/>
                  </a:schemeClr>
                </a:solidFill>
              </a:defRPr>
            </a:lvl1pPr>
            <a:lvl2pPr marL="0" indent="0">
              <a:spcBef>
                <a:spcPts val="0"/>
              </a:spcBef>
              <a:buFontTx/>
              <a:buNone/>
              <a:defRPr sz="525">
                <a:solidFill>
                  <a:schemeClr val="bg1">
                    <a:lumMod val="50000"/>
                  </a:schemeClr>
                </a:solidFill>
              </a:defRPr>
            </a:lvl2pPr>
            <a:lvl3pPr marL="0" indent="0">
              <a:spcBef>
                <a:spcPts val="0"/>
              </a:spcBef>
              <a:buFontTx/>
              <a:buNone/>
              <a:defRPr sz="525">
                <a:solidFill>
                  <a:schemeClr val="bg1">
                    <a:lumMod val="50000"/>
                  </a:schemeClr>
                </a:solidFill>
              </a:defRPr>
            </a:lvl3pPr>
            <a:lvl4pPr marL="0" indent="0">
              <a:spcBef>
                <a:spcPts val="0"/>
              </a:spcBef>
              <a:buFontTx/>
              <a:buNone/>
              <a:defRPr sz="525">
                <a:solidFill>
                  <a:schemeClr val="bg1">
                    <a:lumMod val="50000"/>
                  </a:schemeClr>
                </a:solidFill>
              </a:defRPr>
            </a:lvl4pPr>
            <a:lvl5pPr marL="0" indent="0">
              <a:spcBef>
                <a:spcPts val="0"/>
              </a:spcBef>
              <a:buFontTx/>
              <a:buNone/>
              <a:defRPr sz="525">
                <a:solidFill>
                  <a:schemeClr val="bg1">
                    <a:lumMod val="50000"/>
                  </a:schemeClr>
                </a:solidFill>
              </a:defRPr>
            </a:lvl5pPr>
            <a:lvl6pPr marL="0" indent="0">
              <a:spcBef>
                <a:spcPts val="0"/>
              </a:spcBef>
              <a:buFontTx/>
              <a:buNone/>
              <a:defRPr sz="525">
                <a:solidFill>
                  <a:schemeClr val="bg1">
                    <a:lumMod val="50000"/>
                  </a:schemeClr>
                </a:solidFill>
              </a:defRPr>
            </a:lvl6pPr>
            <a:lvl7pPr marL="0" indent="0">
              <a:spcBef>
                <a:spcPts val="0"/>
              </a:spcBef>
              <a:buFontTx/>
              <a:buNone/>
              <a:defRPr sz="525">
                <a:solidFill>
                  <a:schemeClr val="bg1">
                    <a:lumMod val="50000"/>
                  </a:schemeClr>
                </a:solidFill>
              </a:defRPr>
            </a:lvl7pPr>
            <a:lvl8pPr marL="0" indent="0">
              <a:spcBef>
                <a:spcPts val="0"/>
              </a:spcBef>
              <a:buFontTx/>
              <a:buNone/>
              <a:defRPr sz="525">
                <a:solidFill>
                  <a:schemeClr val="bg1">
                    <a:lumMod val="50000"/>
                  </a:schemeClr>
                </a:solidFill>
              </a:defRPr>
            </a:lvl8pPr>
            <a:lvl9pPr marL="0" indent="0">
              <a:spcBef>
                <a:spcPts val="0"/>
              </a:spcBef>
              <a:buFontTx/>
              <a:buNone/>
              <a:defRPr sz="525">
                <a:solidFill>
                  <a:schemeClr val="bg1">
                    <a:lumMod val="50000"/>
                  </a:schemeClr>
                </a:solidFill>
              </a:defRPr>
            </a:lvl9pPr>
          </a:lstStyle>
          <a:p>
            <a:pPr lvl="0"/>
            <a:r>
              <a:rPr lang="en-US" dirty="0"/>
              <a:t>Click to edit Master text styles</a:t>
            </a:r>
          </a:p>
        </p:txBody>
      </p:sp>
    </p:spTree>
    <p:extLst>
      <p:ext uri="{BB962C8B-B14F-4D97-AF65-F5344CB8AC3E}">
        <p14:creationId xmlns:p14="http://schemas.microsoft.com/office/powerpoint/2010/main" val="39725235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3.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jpe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676" y="288612"/>
            <a:ext cx="5290011" cy="640080"/>
          </a:xfrm>
          <a:prstGeom prst="rect">
            <a:avLst/>
          </a:prstGeom>
        </p:spPr>
        <p:txBody>
          <a:bodyPr vert="horz" lIns="0" tIns="0" rIns="0" bIns="0" rtlCol="0" anchor="ctr">
            <a:noAutofit/>
          </a:bodyPr>
          <a:lstStyle/>
          <a:p>
            <a:r>
              <a:rPr lang="en-US" dirty="0"/>
              <a:t>[Slide title]</a:t>
            </a:r>
          </a:p>
        </p:txBody>
      </p:sp>
      <p:sp>
        <p:nvSpPr>
          <p:cNvPr id="3" name="Text Placeholder 2"/>
          <p:cNvSpPr>
            <a:spLocks noGrp="1"/>
          </p:cNvSpPr>
          <p:nvPr>
            <p:ph type="body" idx="1"/>
          </p:nvPr>
        </p:nvSpPr>
        <p:spPr>
          <a:xfrm>
            <a:off x="320675" y="1235073"/>
            <a:ext cx="8502650" cy="4891389"/>
          </a:xfrm>
          <a:prstGeom prst="rect">
            <a:avLst/>
          </a:prstGeom>
        </p:spPr>
        <p:txBody>
          <a:bodyPr vert="horz" lIns="0" tIns="0" rIns="0" bIns="0" spcCol="2743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L3Harris">
            <a:extLst>
              <a:ext uri="{FF2B5EF4-FFF2-40B4-BE49-F238E27FC236}">
                <a16:creationId xmlns:a16="http://schemas.microsoft.com/office/drawing/2014/main" id="{73D42DAF-07B3-4D4E-A81D-6F16AC85723D}"/>
              </a:ext>
            </a:extLst>
          </p:cNvPr>
          <p:cNvSpPr txBox="1">
            <a:spLocks/>
          </p:cNvSpPr>
          <p:nvPr/>
        </p:nvSpPr>
        <p:spPr>
          <a:xfrm>
            <a:off x="320675" y="6488086"/>
            <a:ext cx="685165" cy="137160"/>
          </a:xfrm>
          <a:prstGeom prst="rect">
            <a:avLst/>
          </a:prstGeom>
          <a:noFill/>
        </p:spPr>
        <p:txBody>
          <a:bodyPr vert="horz" wrap="none" lIns="0" tIns="0" rIns="0" bIns="0" rtlCol="0" anchor="t" anchorCtr="0"/>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700" b="1" cap="all" baseline="0" dirty="0"/>
              <a:t>L3HARRIS</a:t>
            </a:r>
          </a:p>
        </p:txBody>
      </p:sp>
      <p:cxnSp>
        <p:nvCxnSpPr>
          <p:cNvPr id="9" name="Line">
            <a:extLst>
              <a:ext uri="{FF2B5EF4-FFF2-40B4-BE49-F238E27FC236}">
                <a16:creationId xmlns:a16="http://schemas.microsoft.com/office/drawing/2014/main" id="{ACDEEBA9-F5A8-E84E-A2DF-025288C8C67D}"/>
              </a:ext>
            </a:extLst>
          </p:cNvPr>
          <p:cNvCxnSpPr>
            <a:cxnSpLocks/>
          </p:cNvCxnSpPr>
          <p:nvPr/>
        </p:nvCxnSpPr>
        <p:spPr>
          <a:xfrm>
            <a:off x="320675" y="6396011"/>
            <a:ext cx="8502650" cy="0"/>
          </a:xfrm>
          <a:prstGeom prst="line">
            <a:avLst/>
          </a:prstGeom>
          <a:ln w="3175" cap="sq">
            <a:solidFill>
              <a:srgbClr val="172430"/>
            </a:solidFill>
          </a:ln>
        </p:spPr>
        <p:style>
          <a:lnRef idx="1">
            <a:schemeClr val="accent1"/>
          </a:lnRef>
          <a:fillRef idx="0">
            <a:schemeClr val="accent1"/>
          </a:fillRef>
          <a:effectRef idx="0">
            <a:srgbClr val="000000"/>
          </a:effectRef>
          <a:fontRef idx="minor">
            <a:schemeClr val="lt1"/>
          </a:fontRef>
        </p:style>
      </p:cxnSp>
      <p:sp>
        <p:nvSpPr>
          <p:cNvPr id="12" name="Rectangle 30">
            <a:extLst>
              <a:ext uri="{FF2B5EF4-FFF2-40B4-BE49-F238E27FC236}">
                <a16:creationId xmlns:a16="http://schemas.microsoft.com/office/drawing/2014/main" id="{AECB0170-A28C-4825-A6E6-59C3FAE2D0A7}"/>
              </a:ext>
            </a:extLst>
          </p:cNvPr>
          <p:cNvSpPr txBox="1">
            <a:spLocks noChangeArrowheads="1"/>
          </p:cNvSpPr>
          <p:nvPr/>
        </p:nvSpPr>
        <p:spPr bwMode="auto">
          <a:xfrm>
            <a:off x="8610600" y="6536234"/>
            <a:ext cx="304801" cy="266700"/>
          </a:xfrm>
          <a:prstGeom prst="rect">
            <a:avLst/>
          </a:prstGeom>
          <a:noFill/>
          <a:ln w="9525">
            <a:noFill/>
            <a:miter lim="800000"/>
            <a:headEnd/>
            <a:tailEnd/>
          </a:ln>
          <a:effectLst/>
        </p:spPr>
        <p:txBody>
          <a:bodyPr wrap="none" lIns="92075" tIns="46038" rIns="92075" bIns="46038"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defRPr/>
            </a:pPr>
            <a:fld id="{5C639030-093B-4E7D-A320-B8A4D3F5EC3B}" type="slidenum">
              <a:rPr lang="en-US" sz="900" smtClean="0">
                <a:solidFill>
                  <a:schemeClr val="tx1"/>
                </a:solidFill>
                <a:latin typeface="Arial" panose="020B0604020202020204" pitchFamily="34" charset="0"/>
                <a:cs typeface="Arial" panose="020B0604020202020204" pitchFamily="34" charset="0"/>
              </a:rPr>
              <a:pPr>
                <a:defRPr/>
              </a:pPr>
              <a:t>‹#›</a:t>
            </a:fld>
            <a:endParaRPr lang="en-US" sz="900" dirty="0">
              <a:solidFill>
                <a:schemeClr val="tx1"/>
              </a:solidFill>
              <a:latin typeface="Arial" panose="020B0604020202020204" pitchFamily="34" charset="0"/>
              <a:cs typeface="Arial" panose="020B0604020202020204" pitchFamily="34" charset="0"/>
            </a:endParaRPr>
          </a:p>
        </p:txBody>
      </p:sp>
      <p:pic>
        <p:nvPicPr>
          <p:cNvPr id="10" name="Nexus">
            <a:extLst>
              <a:ext uri="{FF2B5EF4-FFF2-40B4-BE49-F238E27FC236}">
                <a16:creationId xmlns:a16="http://schemas.microsoft.com/office/drawing/2014/main" id="{404DC1F0-7B07-405B-89F5-AA14ECB0FB1E}"/>
              </a:ext>
            </a:extLst>
          </p:cNvPr>
          <p:cNvPicPr>
            <a:picLocks noChangeAspect="1"/>
          </p:cNvPicPr>
          <p:nvPr/>
        </p:nvPicPr>
        <p:blipFill>
          <a:blip r:embed="rId34"/>
          <a:stretch>
            <a:fillRect/>
          </a:stretch>
        </p:blipFill>
        <p:spPr bwMode="black">
          <a:xfrm>
            <a:off x="6454062" y="236320"/>
            <a:ext cx="813816" cy="813816"/>
          </a:xfrm>
          <a:prstGeom prst="rect">
            <a:avLst/>
          </a:prstGeom>
        </p:spPr>
      </p:pic>
      <p:sp>
        <p:nvSpPr>
          <p:cNvPr id="11" name="Freeform: Shape 10">
            <a:extLst>
              <a:ext uri="{FF2B5EF4-FFF2-40B4-BE49-F238E27FC236}">
                <a16:creationId xmlns:a16="http://schemas.microsoft.com/office/drawing/2014/main" id="{39A2EBB2-B0D5-48D4-A99F-19F0C36717EE}"/>
              </a:ext>
            </a:extLst>
          </p:cNvPr>
          <p:cNvSpPr/>
          <p:nvPr/>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pic>
        <p:nvPicPr>
          <p:cNvPr id="15" name="Picture 14" descr="PCOS_Cor Logo.JPG">
            <a:extLst>
              <a:ext uri="{FF2B5EF4-FFF2-40B4-BE49-F238E27FC236}">
                <a16:creationId xmlns:a16="http://schemas.microsoft.com/office/drawing/2014/main" id="{BE86A8C5-B2E2-4FB9-80B0-EB34F71D30F4}"/>
              </a:ext>
            </a:extLst>
          </p:cNvPr>
          <p:cNvPicPr>
            <a:picLocks noChangeAspect="1"/>
          </p:cNvPicPr>
          <p:nvPr/>
        </p:nvPicPr>
        <p:blipFill>
          <a:blip r:embed="rId3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060013" y="21443"/>
            <a:ext cx="1083988" cy="976478"/>
          </a:xfrm>
          <a:prstGeom prst="rect">
            <a:avLst/>
          </a:prstGeom>
        </p:spPr>
      </p:pic>
      <p:pic>
        <p:nvPicPr>
          <p:cNvPr id="18" name="L3Harris" descr="L3Harris">
            <a:extLst>
              <a:ext uri="{FF2B5EF4-FFF2-40B4-BE49-F238E27FC236}">
                <a16:creationId xmlns:a16="http://schemas.microsoft.com/office/drawing/2014/main" id="{25FD3DC0-7F5D-412A-9953-48B4B4F44830}"/>
              </a:ext>
            </a:extLst>
          </p:cNvPr>
          <p:cNvPicPr>
            <a:picLocks noChangeAspect="1"/>
          </p:cNvPicPr>
          <p:nvPr/>
        </p:nvPicPr>
        <p:blipFill rotWithShape="1">
          <a:blip r:embed="rId36"/>
          <a:srcRect l="24804"/>
          <a:stretch/>
        </p:blipFill>
        <p:spPr bwMode="black">
          <a:xfrm>
            <a:off x="6408560" y="-5191"/>
            <a:ext cx="912045" cy="352131"/>
          </a:xfrm>
          <a:prstGeom prst="rect">
            <a:avLst/>
          </a:prstGeom>
        </p:spPr>
      </p:pic>
      <p:cxnSp>
        <p:nvCxnSpPr>
          <p:cNvPr id="19" name="Line">
            <a:extLst>
              <a:ext uri="{FF2B5EF4-FFF2-40B4-BE49-F238E27FC236}">
                <a16:creationId xmlns:a16="http://schemas.microsoft.com/office/drawing/2014/main" id="{9F2EE733-6212-4D20-AAA2-2471C91E6EA3}"/>
              </a:ext>
            </a:extLst>
          </p:cNvPr>
          <p:cNvCxnSpPr>
            <a:cxnSpLocks/>
          </p:cNvCxnSpPr>
          <p:nvPr userDrawn="1"/>
        </p:nvCxnSpPr>
        <p:spPr>
          <a:xfrm>
            <a:off x="320675" y="6396011"/>
            <a:ext cx="8502650" cy="0"/>
          </a:xfrm>
          <a:prstGeom prst="line">
            <a:avLst/>
          </a:prstGeom>
          <a:ln w="3175" cap="sq">
            <a:solidFill>
              <a:srgbClr val="172430"/>
            </a:solidFill>
          </a:ln>
        </p:spPr>
        <p:style>
          <a:lnRef idx="1">
            <a:schemeClr val="accent1"/>
          </a:lnRef>
          <a:fillRef idx="0">
            <a:schemeClr val="accent1"/>
          </a:fillRef>
          <a:effectRef idx="0">
            <a:srgbClr val="000000"/>
          </a:effectRef>
          <a:fontRef idx="minor">
            <a:schemeClr val="lt1"/>
          </a:fontRef>
        </p:style>
      </p:cxnSp>
      <p:sp>
        <p:nvSpPr>
          <p:cNvPr id="21" name="Rectangle 30">
            <a:extLst>
              <a:ext uri="{FF2B5EF4-FFF2-40B4-BE49-F238E27FC236}">
                <a16:creationId xmlns:a16="http://schemas.microsoft.com/office/drawing/2014/main" id="{F72C0D31-9556-4F10-891B-0CF641E1036B}"/>
              </a:ext>
            </a:extLst>
          </p:cNvPr>
          <p:cNvSpPr txBox="1">
            <a:spLocks noChangeArrowheads="1"/>
          </p:cNvSpPr>
          <p:nvPr userDrawn="1"/>
        </p:nvSpPr>
        <p:spPr bwMode="auto">
          <a:xfrm>
            <a:off x="8610600" y="6536234"/>
            <a:ext cx="304801" cy="266700"/>
          </a:xfrm>
          <a:prstGeom prst="rect">
            <a:avLst/>
          </a:prstGeom>
          <a:noFill/>
          <a:ln w="9525">
            <a:noFill/>
            <a:miter lim="800000"/>
            <a:headEnd/>
            <a:tailEnd/>
          </a:ln>
          <a:effectLst/>
        </p:spPr>
        <p:txBody>
          <a:bodyPr wrap="none" lIns="92075" tIns="46038" rIns="92075" bIns="46038"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defRPr/>
            </a:pPr>
            <a:fld id="{5C639030-093B-4E7D-A320-B8A4D3F5EC3B}" type="slidenum">
              <a:rPr lang="en-US" sz="900" smtClean="0">
                <a:solidFill>
                  <a:schemeClr val="tx1"/>
                </a:solidFill>
                <a:latin typeface="Arial" panose="020B0604020202020204" pitchFamily="34" charset="0"/>
                <a:cs typeface="Arial" panose="020B0604020202020204" pitchFamily="34" charset="0"/>
              </a:rPr>
              <a:pPr>
                <a:defRPr/>
              </a:pPr>
              <a:t>‹#›</a:t>
            </a:fld>
            <a:endParaRPr lang="en-US" sz="900" dirty="0">
              <a:solidFill>
                <a:schemeClr val="tx1"/>
              </a:solidFill>
              <a:latin typeface="Arial" panose="020B0604020202020204" pitchFamily="34" charset="0"/>
              <a:cs typeface="Arial" panose="020B0604020202020204" pitchFamily="34" charset="0"/>
            </a:endParaRPr>
          </a:p>
        </p:txBody>
      </p:sp>
      <p:sp>
        <p:nvSpPr>
          <p:cNvPr id="24" name="Freeform: Shape 23">
            <a:extLst>
              <a:ext uri="{FF2B5EF4-FFF2-40B4-BE49-F238E27FC236}">
                <a16:creationId xmlns:a16="http://schemas.microsoft.com/office/drawing/2014/main" id="{AEABECAD-A637-4C35-89B9-232D62E0529C}"/>
              </a:ext>
            </a:extLst>
          </p:cNvPr>
          <p:cNvSpPr/>
          <p:nvPr userDrawn="1"/>
        </p:nvSpPr>
        <p:spPr>
          <a:xfrm>
            <a:off x="323086" y="829818"/>
            <a:ext cx="8491728" cy="129540"/>
          </a:xfrm>
          <a:custGeom>
            <a:avLst/>
            <a:gdLst>
              <a:gd name="connsiteX0" fmla="*/ 8491728 w 8491728"/>
              <a:gd name="connsiteY0" fmla="*/ 121920 h 128016"/>
              <a:gd name="connsiteX1" fmla="*/ 7888224 w 8491728"/>
              <a:gd name="connsiteY1" fmla="*/ 121920 h 128016"/>
              <a:gd name="connsiteX2" fmla="*/ 7766304 w 8491728"/>
              <a:gd name="connsiteY2" fmla="*/ 0 h 128016"/>
              <a:gd name="connsiteX3" fmla="*/ 7638288 w 8491728"/>
              <a:gd name="connsiteY3" fmla="*/ 128016 h 128016"/>
              <a:gd name="connsiteX4" fmla="*/ 0 w 8491728"/>
              <a:gd name="connsiteY4" fmla="*/ 128016 h 128016"/>
              <a:gd name="connsiteX0" fmla="*/ 8491728 w 8491728"/>
              <a:gd name="connsiteY0" fmla="*/ 12192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 name="connsiteX0" fmla="*/ 8491728 w 8491728"/>
              <a:gd name="connsiteY0" fmla="*/ 133350 h 133350"/>
              <a:gd name="connsiteX1" fmla="*/ 7893939 w 8491728"/>
              <a:gd name="connsiteY1" fmla="*/ 129540 h 133350"/>
              <a:gd name="connsiteX2" fmla="*/ 7766304 w 8491728"/>
              <a:gd name="connsiteY2" fmla="*/ 0 h 133350"/>
              <a:gd name="connsiteX3" fmla="*/ 7638288 w 8491728"/>
              <a:gd name="connsiteY3" fmla="*/ 128016 h 133350"/>
              <a:gd name="connsiteX4" fmla="*/ 0 w 8491728"/>
              <a:gd name="connsiteY4" fmla="*/ 128016 h 133350"/>
              <a:gd name="connsiteX0" fmla="*/ 8489823 w 8489823"/>
              <a:gd name="connsiteY0" fmla="*/ 127635 h 129540"/>
              <a:gd name="connsiteX1" fmla="*/ 7893939 w 8489823"/>
              <a:gd name="connsiteY1" fmla="*/ 129540 h 129540"/>
              <a:gd name="connsiteX2" fmla="*/ 7766304 w 8489823"/>
              <a:gd name="connsiteY2" fmla="*/ 0 h 129540"/>
              <a:gd name="connsiteX3" fmla="*/ 7638288 w 8489823"/>
              <a:gd name="connsiteY3" fmla="*/ 128016 h 129540"/>
              <a:gd name="connsiteX4" fmla="*/ 0 w 8489823"/>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31445 h 131445"/>
              <a:gd name="connsiteX1" fmla="*/ 7893939 w 8487918"/>
              <a:gd name="connsiteY1" fmla="*/ 129540 h 131445"/>
              <a:gd name="connsiteX2" fmla="*/ 7766304 w 8487918"/>
              <a:gd name="connsiteY2" fmla="*/ 0 h 131445"/>
              <a:gd name="connsiteX3" fmla="*/ 7638288 w 8487918"/>
              <a:gd name="connsiteY3" fmla="*/ 128016 h 131445"/>
              <a:gd name="connsiteX4" fmla="*/ 0 w 8487918"/>
              <a:gd name="connsiteY4" fmla="*/ 128016 h 131445"/>
              <a:gd name="connsiteX0" fmla="*/ 8487918 w 8487918"/>
              <a:gd name="connsiteY0" fmla="*/ 125730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7918 w 8487918"/>
              <a:gd name="connsiteY0" fmla="*/ 12763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86013 w 8486013"/>
              <a:gd name="connsiteY0" fmla="*/ 127635 h 129540"/>
              <a:gd name="connsiteX1" fmla="*/ 7893939 w 8486013"/>
              <a:gd name="connsiteY1" fmla="*/ 129540 h 129540"/>
              <a:gd name="connsiteX2" fmla="*/ 7766304 w 8486013"/>
              <a:gd name="connsiteY2" fmla="*/ 0 h 129540"/>
              <a:gd name="connsiteX3" fmla="*/ 7638288 w 8486013"/>
              <a:gd name="connsiteY3" fmla="*/ 128016 h 129540"/>
              <a:gd name="connsiteX4" fmla="*/ 0 w 8486013"/>
              <a:gd name="connsiteY4" fmla="*/ 128016 h 129540"/>
              <a:gd name="connsiteX0" fmla="*/ 8493633 w 8493633"/>
              <a:gd name="connsiteY0" fmla="*/ 127635 h 129540"/>
              <a:gd name="connsiteX1" fmla="*/ 7893939 w 8493633"/>
              <a:gd name="connsiteY1" fmla="*/ 129540 h 129540"/>
              <a:gd name="connsiteX2" fmla="*/ 7766304 w 8493633"/>
              <a:gd name="connsiteY2" fmla="*/ 0 h 129540"/>
              <a:gd name="connsiteX3" fmla="*/ 7638288 w 8493633"/>
              <a:gd name="connsiteY3" fmla="*/ 128016 h 129540"/>
              <a:gd name="connsiteX4" fmla="*/ 0 w 8493633"/>
              <a:gd name="connsiteY4" fmla="*/ 128016 h 129540"/>
              <a:gd name="connsiteX0" fmla="*/ 8493633 w 8493633"/>
              <a:gd name="connsiteY0" fmla="*/ 133350 h 133350"/>
              <a:gd name="connsiteX1" fmla="*/ 7893939 w 8493633"/>
              <a:gd name="connsiteY1" fmla="*/ 129540 h 133350"/>
              <a:gd name="connsiteX2" fmla="*/ 7766304 w 8493633"/>
              <a:gd name="connsiteY2" fmla="*/ 0 h 133350"/>
              <a:gd name="connsiteX3" fmla="*/ 7638288 w 8493633"/>
              <a:gd name="connsiteY3" fmla="*/ 128016 h 133350"/>
              <a:gd name="connsiteX4" fmla="*/ 0 w 8493633"/>
              <a:gd name="connsiteY4" fmla="*/ 128016 h 133350"/>
              <a:gd name="connsiteX0" fmla="*/ 8487918 w 8487918"/>
              <a:gd name="connsiteY0" fmla="*/ 93345 h 129540"/>
              <a:gd name="connsiteX1" fmla="*/ 7893939 w 8487918"/>
              <a:gd name="connsiteY1" fmla="*/ 129540 h 129540"/>
              <a:gd name="connsiteX2" fmla="*/ 7766304 w 8487918"/>
              <a:gd name="connsiteY2" fmla="*/ 0 h 129540"/>
              <a:gd name="connsiteX3" fmla="*/ 7638288 w 8487918"/>
              <a:gd name="connsiteY3" fmla="*/ 128016 h 129540"/>
              <a:gd name="connsiteX4" fmla="*/ 0 w 8487918"/>
              <a:gd name="connsiteY4" fmla="*/ 128016 h 129540"/>
              <a:gd name="connsiteX0" fmla="*/ 8491728 w 8491728"/>
              <a:gd name="connsiteY0" fmla="*/ 129540 h 129540"/>
              <a:gd name="connsiteX1" fmla="*/ 7893939 w 8491728"/>
              <a:gd name="connsiteY1" fmla="*/ 129540 h 129540"/>
              <a:gd name="connsiteX2" fmla="*/ 7766304 w 8491728"/>
              <a:gd name="connsiteY2" fmla="*/ 0 h 129540"/>
              <a:gd name="connsiteX3" fmla="*/ 7638288 w 8491728"/>
              <a:gd name="connsiteY3" fmla="*/ 128016 h 129540"/>
              <a:gd name="connsiteX4" fmla="*/ 0 w 8491728"/>
              <a:gd name="connsiteY4" fmla="*/ 128016 h 129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1728" h="129540">
                <a:moveTo>
                  <a:pt x="8491728" y="129540"/>
                </a:moveTo>
                <a:lnTo>
                  <a:pt x="7893939" y="129540"/>
                </a:lnTo>
                <a:lnTo>
                  <a:pt x="7766304" y="0"/>
                </a:lnTo>
                <a:lnTo>
                  <a:pt x="7638288" y="128016"/>
                </a:lnTo>
                <a:lnTo>
                  <a:pt x="0" y="128016"/>
                </a:lnTo>
              </a:path>
            </a:pathLst>
          </a:custGeom>
          <a:noFill/>
          <a:ln w="12700">
            <a:solidFill>
              <a:schemeClr val="tx2"/>
            </a:solidFill>
          </a:ln>
        </p:spPr>
        <p:style>
          <a:lnRef idx="0">
            <a:schemeClr val="accent1"/>
          </a:lnRef>
          <a:fillRef idx="1">
            <a:schemeClr val="accent1"/>
          </a:fillRef>
          <a:effectRef idx="0">
            <a:srgbClr val="000000"/>
          </a:effectRef>
          <a:fontRef idx="minor">
            <a:schemeClr val="lt2"/>
          </a:fontRef>
        </p:style>
        <p:txBody>
          <a:bodyPr rtlCol="0" anchor="ctr"/>
          <a:lstStyle/>
          <a:p>
            <a:pPr algn="ctr"/>
            <a:endParaRPr lang="en-US" dirty="0"/>
          </a:p>
        </p:txBody>
      </p:sp>
      <p:sp>
        <p:nvSpPr>
          <p:cNvPr id="25" name="TextBox 24">
            <a:extLst>
              <a:ext uri="{FF2B5EF4-FFF2-40B4-BE49-F238E27FC236}">
                <a16:creationId xmlns:a16="http://schemas.microsoft.com/office/drawing/2014/main" id="{D326E75E-7A23-4C26-BCAA-8AA13B8CEDE8}"/>
              </a:ext>
            </a:extLst>
          </p:cNvPr>
          <p:cNvSpPr txBox="1"/>
          <p:nvPr userDrawn="1"/>
        </p:nvSpPr>
        <p:spPr>
          <a:xfrm>
            <a:off x="4511039" y="6513095"/>
            <a:ext cx="4038600" cy="438582"/>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900"/>
              </a:spcBef>
              <a:spcAft>
                <a:spcPts val="0"/>
              </a:spcAft>
              <a:buClrTx/>
              <a:buSzPct val="100000"/>
              <a:buFontTx/>
              <a:buNone/>
              <a:tabLst/>
              <a:defRPr/>
            </a:pPr>
            <a:r>
              <a:rPr lang="en-US" sz="700" b="1" kern="1200" cap="all" baseline="0" dirty="0">
                <a:solidFill>
                  <a:schemeClr val="tx1"/>
                </a:solidFill>
                <a:effectLst/>
                <a:latin typeface="+mn-lt"/>
                <a:ea typeface="+mn-ea"/>
                <a:cs typeface="+mn-cs"/>
              </a:rPr>
              <a:t>Use or disclosure of sensitive information contained on this page is subject to the restriction on the title page of this proposal or document.</a:t>
            </a:r>
          </a:p>
          <a:p>
            <a:pPr algn="r">
              <a:lnSpc>
                <a:spcPct val="100000"/>
              </a:lnSpc>
              <a:spcBef>
                <a:spcPts val="900"/>
              </a:spcBef>
              <a:buSzPct val="100000"/>
            </a:pPr>
            <a:endParaRPr lang="en-US" sz="700" b="1" cap="all" baseline="0" dirty="0"/>
          </a:p>
        </p:txBody>
      </p:sp>
    </p:spTree>
    <p:extLst>
      <p:ext uri="{BB962C8B-B14F-4D97-AF65-F5344CB8AC3E}">
        <p14:creationId xmlns:p14="http://schemas.microsoft.com/office/powerpoint/2010/main" val="2370395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Lst>
  <p:hf hdr="0" dt="0"/>
  <p:txStyles>
    <p:titleStyle>
      <a:lvl1pPr algn="l" defTabSz="914400" rtl="0" eaLnBrk="1" latinLnBrk="0" hangingPunct="1">
        <a:lnSpc>
          <a:spcPct val="85000"/>
        </a:lnSpc>
        <a:spcBef>
          <a:spcPct val="0"/>
        </a:spcBef>
        <a:buNone/>
        <a:defRPr sz="2400" b="1" kern="1200" spc="-20" baseline="0">
          <a:solidFill>
            <a:schemeClr val="tx1"/>
          </a:solidFill>
          <a:latin typeface="+mj-lt"/>
          <a:ea typeface="+mj-ea"/>
          <a:cs typeface="+mj-cs"/>
        </a:defRPr>
      </a:lvl1pPr>
    </p:titleStyle>
    <p:bodyStyle>
      <a:lvl1pPr marL="173736" indent="-173736"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47472"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2pPr>
      <a:lvl3pPr marL="5120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3pPr>
      <a:lvl4pPr marL="6858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4pPr>
      <a:lvl5pPr marL="8595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5pPr>
      <a:lvl6pPr marL="1024128"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6pPr>
      <a:lvl7pPr marL="11978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7pPr>
      <a:lvl8pPr marL="13716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8pPr>
      <a:lvl9pPr marL="15453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mailto:Brian.VanRensselaer@L3Harris.com" TargetMode="External"/><Relationship Id="rId2" Type="http://schemas.openxmlformats.org/officeDocument/2006/relationships/hyperlink" Target="mailto:Gregory.Coons@L3Harris.com"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F7C250-B25B-F84A-8F97-65599360721B}"/>
              </a:ext>
            </a:extLst>
          </p:cNvPr>
          <p:cNvSpPr>
            <a:spLocks noGrp="1"/>
          </p:cNvSpPr>
          <p:nvPr>
            <p:ph type="ctrTitle"/>
          </p:nvPr>
        </p:nvSpPr>
        <p:spPr>
          <a:xfrm>
            <a:off x="378822" y="4454436"/>
            <a:ext cx="5440363" cy="822959"/>
          </a:xfrm>
        </p:spPr>
        <p:txBody>
          <a:bodyPr/>
          <a:lstStyle/>
          <a:p>
            <a:r>
              <a:rPr lang="en-US" spc="-40" dirty="0"/>
              <a:t>LISA EDUT PROGRAM</a:t>
            </a:r>
            <a:br>
              <a:rPr lang="en-US" spc="-40" dirty="0"/>
            </a:br>
            <a:r>
              <a:rPr lang="en-US" spc="-40" dirty="0"/>
              <a:t>Status</a:t>
            </a:r>
          </a:p>
        </p:txBody>
      </p:sp>
      <p:sp>
        <p:nvSpPr>
          <p:cNvPr id="10" name="Text Placeholder 3">
            <a:extLst>
              <a:ext uri="{FF2B5EF4-FFF2-40B4-BE49-F238E27FC236}">
                <a16:creationId xmlns:a16="http://schemas.microsoft.com/office/drawing/2014/main" id="{2201C06A-43E4-DF47-B72F-CE3345B25FDD}"/>
              </a:ext>
            </a:extLst>
          </p:cNvPr>
          <p:cNvSpPr>
            <a:spLocks noGrp="1"/>
          </p:cNvSpPr>
          <p:nvPr>
            <p:ph type="body" sz="quarter" idx="10"/>
          </p:nvPr>
        </p:nvSpPr>
        <p:spPr/>
        <p:txBody>
          <a:bodyPr/>
          <a:lstStyle/>
          <a:p>
            <a:r>
              <a:rPr lang="en-US" dirty="0"/>
              <a:t>November 17, 2022</a:t>
            </a:r>
          </a:p>
        </p:txBody>
      </p:sp>
      <p:sp>
        <p:nvSpPr>
          <p:cNvPr id="11" name="Text Placeholder 4">
            <a:extLst>
              <a:ext uri="{FF2B5EF4-FFF2-40B4-BE49-F238E27FC236}">
                <a16:creationId xmlns:a16="http://schemas.microsoft.com/office/drawing/2014/main" id="{7CC036C5-50DA-7340-8612-2E1032B0F6C8}"/>
              </a:ext>
            </a:extLst>
          </p:cNvPr>
          <p:cNvSpPr>
            <a:spLocks noGrp="1"/>
          </p:cNvSpPr>
          <p:nvPr>
            <p:ph type="body" sz="quarter" idx="11"/>
          </p:nvPr>
        </p:nvSpPr>
        <p:spPr>
          <a:xfrm>
            <a:off x="2286000" y="6080760"/>
            <a:ext cx="6394087" cy="624840"/>
          </a:xfrm>
        </p:spPr>
        <p:txBody>
          <a:bodyPr>
            <a:normAutofit fontScale="85000" lnSpcReduction="20000"/>
          </a:bodyPr>
          <a:lstStyle/>
          <a:p>
            <a:r>
              <a:rPr lang="en-US" dirty="0"/>
              <a:t>SEAN BRENAN | Lead Design Engineer</a:t>
            </a:r>
          </a:p>
          <a:p>
            <a:r>
              <a:rPr lang="en-US" dirty="0"/>
              <a:t>SAM BONELLI | Design and AI&amp;T IPTL Lead</a:t>
            </a:r>
          </a:p>
          <a:p>
            <a:r>
              <a:rPr lang="en-US" dirty="0"/>
              <a:t>ANDREW SACCO | Chief Systems Engineer</a:t>
            </a:r>
          </a:p>
          <a:p>
            <a:r>
              <a:rPr lang="en-US" dirty="0"/>
              <a:t>BRIAN VANRENSSELAER | Program Manager</a:t>
            </a:r>
          </a:p>
        </p:txBody>
      </p:sp>
    </p:spTree>
    <p:extLst>
      <p:ext uri="{BB962C8B-B14F-4D97-AF65-F5344CB8AC3E}">
        <p14:creationId xmlns:p14="http://schemas.microsoft.com/office/powerpoint/2010/main" val="2375739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A1E18-05BF-422F-9381-0D4CF4B717DE}"/>
              </a:ext>
            </a:extLst>
          </p:cNvPr>
          <p:cNvSpPr>
            <a:spLocks noGrp="1"/>
          </p:cNvSpPr>
          <p:nvPr>
            <p:ph type="title"/>
          </p:nvPr>
        </p:nvSpPr>
        <p:spPr/>
        <p:txBody>
          <a:bodyPr/>
          <a:lstStyle/>
          <a:p>
            <a:r>
              <a:rPr lang="en-US" dirty="0"/>
              <a:t>Agenda</a:t>
            </a:r>
          </a:p>
        </p:txBody>
      </p:sp>
      <p:sp>
        <p:nvSpPr>
          <p:cNvPr id="5" name="Rectangle 4">
            <a:extLst>
              <a:ext uri="{FF2B5EF4-FFF2-40B4-BE49-F238E27FC236}">
                <a16:creationId xmlns:a16="http://schemas.microsoft.com/office/drawing/2014/main" id="{A2464949-5CCE-45EE-981C-8C06C6CC0B94}"/>
              </a:ext>
            </a:extLst>
          </p:cNvPr>
          <p:cNvSpPr/>
          <p:nvPr/>
        </p:nvSpPr>
        <p:spPr>
          <a:xfrm>
            <a:off x="250337" y="1178810"/>
            <a:ext cx="8121405" cy="1754326"/>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83030"/>
                </a:solidFill>
                <a:effectLst/>
                <a:uLnTx/>
                <a:uFillTx/>
                <a:latin typeface="Arial"/>
                <a:ea typeface="+mn-ea"/>
                <a:cs typeface="+mn-cs"/>
              </a:rPr>
              <a:t>Mission Overview</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283030"/>
                </a:solidFill>
                <a:latin typeface="Arial"/>
              </a:rPr>
              <a:t>Assembly Hardware</a:t>
            </a:r>
            <a:endParaRPr kumimoji="0" lang="en-US" sz="1800" b="0" i="0" u="none" strike="noStrike" kern="1200" cap="none" spc="0" normalizeH="0" baseline="0" noProof="0" dirty="0">
              <a:ln>
                <a:noFill/>
              </a:ln>
              <a:solidFill>
                <a:srgbClr val="28303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83030"/>
                </a:solidFill>
                <a:effectLst/>
                <a:uLnTx/>
                <a:uFillTx/>
                <a:latin typeface="Arial"/>
                <a:ea typeface="+mn-ea"/>
                <a:cs typeface="+mn-cs"/>
              </a:rPr>
              <a:t>STM Telescope Design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83030"/>
                </a:solidFill>
                <a:effectLst/>
                <a:uLnTx/>
                <a:uFillTx/>
                <a:latin typeface="Arial"/>
                <a:ea typeface="+mn-ea"/>
                <a:cs typeface="+mn-cs"/>
              </a:rPr>
              <a:t>STM Telescope Status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283030"/>
                </a:solidFill>
                <a:latin typeface="Arial"/>
              </a:rPr>
              <a:t>EDU1 M1 Status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83030"/>
                </a:solidFill>
                <a:effectLst/>
                <a:uLnTx/>
                <a:uFillTx/>
                <a:latin typeface="Arial"/>
                <a:ea typeface="+mn-ea"/>
                <a:cs typeface="+mn-cs"/>
              </a:rPr>
              <a:t>Path Forward</a:t>
            </a:r>
          </a:p>
        </p:txBody>
      </p:sp>
    </p:spTree>
    <p:extLst>
      <p:ext uri="{BB962C8B-B14F-4D97-AF65-F5344CB8AC3E}">
        <p14:creationId xmlns:p14="http://schemas.microsoft.com/office/powerpoint/2010/main" val="4281247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8863EFB-DBDA-495F-A0C3-AF665909D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3430" y="2255269"/>
            <a:ext cx="2857215" cy="24760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9F99E2-2639-43F4-B922-9DDF00FB52D9}"/>
              </a:ext>
            </a:extLst>
          </p:cNvPr>
          <p:cNvSpPr>
            <a:spLocks noGrp="1"/>
          </p:cNvSpPr>
          <p:nvPr>
            <p:ph type="title"/>
          </p:nvPr>
        </p:nvSpPr>
        <p:spPr/>
        <p:txBody>
          <a:bodyPr/>
          <a:lstStyle/>
          <a:p>
            <a:r>
              <a:rPr lang="en-US" dirty="0"/>
              <a:t>Mission Overview</a:t>
            </a:r>
          </a:p>
        </p:txBody>
      </p:sp>
      <p:sp>
        <p:nvSpPr>
          <p:cNvPr id="6" name="Rectangle 5">
            <a:extLst>
              <a:ext uri="{FF2B5EF4-FFF2-40B4-BE49-F238E27FC236}">
                <a16:creationId xmlns:a16="http://schemas.microsoft.com/office/drawing/2014/main" id="{22D7BA95-D266-4C18-8261-D2EC20E2A025}"/>
              </a:ext>
            </a:extLst>
          </p:cNvPr>
          <p:cNvSpPr/>
          <p:nvPr/>
        </p:nvSpPr>
        <p:spPr>
          <a:xfrm>
            <a:off x="420964" y="1119783"/>
            <a:ext cx="4151035" cy="230832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Flight Mission Design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mn-cs"/>
              </a:rPr>
              <a:t>Three satellites in an equilateral triangle formation with arm lengths of ~2.5 million kilometers.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mn-cs"/>
              </a:rPr>
              <a:t>Any two arms of this triangle represent a Michelson type interferometer.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mn-cs"/>
              </a:rPr>
              <a:t>Gravitational waves deform space-time and can be detected as a change in the length of the interferometer arms (~ 10 pm/Hz</a:t>
            </a:r>
            <a:r>
              <a:rPr kumimoji="0" lang="en-US" sz="1600" b="0" i="0" u="none" strike="noStrike" kern="1200" cap="none" spc="0" normalizeH="0" baseline="30000" noProof="0" dirty="0">
                <a:ln>
                  <a:noFill/>
                </a:ln>
                <a:solidFill>
                  <a:srgbClr val="000000"/>
                </a:solidFill>
                <a:effectLst/>
                <a:uLnTx/>
                <a:uFillTx/>
                <a:ea typeface="+mn-ea"/>
                <a:cs typeface="+mn-cs"/>
              </a:rPr>
              <a:t>1/2</a:t>
            </a:r>
            <a:r>
              <a:rPr kumimoji="0" lang="en-US" sz="1400" b="0" i="0" u="none" strike="noStrike" kern="1200" cap="none" spc="0" normalizeH="0" baseline="0" noProof="0" dirty="0">
                <a:ln>
                  <a:noFill/>
                </a:ln>
                <a:solidFill>
                  <a:srgbClr val="000000"/>
                </a:solidFill>
                <a:effectLst/>
                <a:uLnTx/>
                <a:uFillTx/>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mn-cs"/>
              </a:rPr>
              <a:t>Baseline 4 year lifetime + 6 years goal</a:t>
            </a:r>
          </a:p>
        </p:txBody>
      </p:sp>
      <p:pic>
        <p:nvPicPr>
          <p:cNvPr id="7" name="Picture 10">
            <a:extLst>
              <a:ext uri="{FF2B5EF4-FFF2-40B4-BE49-F238E27FC236}">
                <a16:creationId xmlns:a16="http://schemas.microsoft.com/office/drawing/2014/main" id="{8CBE87CC-3D02-4C8D-8AD4-58228CE062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004" t="20500"/>
          <a:stretch/>
        </p:blipFill>
        <p:spPr bwMode="auto">
          <a:xfrm>
            <a:off x="608326" y="3928417"/>
            <a:ext cx="3719445" cy="16741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945E2F09-09E1-498B-9F05-49DDDF9626EA}"/>
              </a:ext>
            </a:extLst>
          </p:cNvPr>
          <p:cNvSpPr/>
          <p:nvPr/>
        </p:nvSpPr>
        <p:spPr>
          <a:xfrm>
            <a:off x="426720" y="5674091"/>
            <a:ext cx="8467758" cy="679464"/>
          </a:xfrm>
          <a:prstGeom prst="roundRect">
            <a:avLst/>
          </a:prstGeom>
          <a:solidFill>
            <a:srgbClr val="0070C0"/>
          </a:solidFill>
          <a:ln>
            <a:noFill/>
          </a:ln>
        </p:spPr>
        <p:style>
          <a:lnRef idx="0">
            <a:schemeClr val="accent1"/>
          </a:lnRef>
          <a:fillRef idx="1">
            <a:schemeClr val="accent1"/>
          </a:fillRef>
          <a:effectRef idx="0">
            <a:srgbClr val="000000"/>
          </a:effectRef>
          <a:fontRef idx="minor">
            <a:schemeClr val="l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A4E3E4"/>
                </a:solidFill>
                <a:effectLst/>
                <a:uLnTx/>
                <a:uFillTx/>
                <a:latin typeface="Arial"/>
                <a:ea typeface="+mn-ea"/>
                <a:cs typeface="+mn-cs"/>
              </a:rPr>
              <a:t>The much longer baseline spacing between test masses and the quiet environment in space will allow the LISA Mission to measure much lower frequency gravitational waves than LIGO </a:t>
            </a:r>
          </a:p>
        </p:txBody>
      </p:sp>
      <p:sp>
        <p:nvSpPr>
          <p:cNvPr id="17" name="TextBox 16">
            <a:extLst>
              <a:ext uri="{FF2B5EF4-FFF2-40B4-BE49-F238E27FC236}">
                <a16:creationId xmlns:a16="http://schemas.microsoft.com/office/drawing/2014/main" id="{BF925342-CA91-4E97-901B-17262CBDF8D6}"/>
              </a:ext>
            </a:extLst>
          </p:cNvPr>
          <p:cNvSpPr txBox="1"/>
          <p:nvPr/>
        </p:nvSpPr>
        <p:spPr>
          <a:xfrm>
            <a:off x="7505161" y="2894402"/>
            <a:ext cx="1545295" cy="276999"/>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900"/>
              </a:spcBef>
              <a:spcAft>
                <a:spcPts val="0"/>
              </a:spcAft>
              <a:buClrTx/>
              <a:buSzPct val="100000"/>
              <a:buFontTx/>
              <a:buNone/>
              <a:tabLst/>
              <a:defRPr/>
            </a:pPr>
            <a:r>
              <a:rPr kumimoji="0" lang="en-US" sz="1800" b="0" i="0" u="none" strike="noStrike" kern="1200" cap="none" spc="0" normalizeH="0" baseline="0" noProof="0" dirty="0">
                <a:ln>
                  <a:noFill/>
                </a:ln>
                <a:solidFill>
                  <a:srgbClr val="283030"/>
                </a:solidFill>
                <a:effectLst/>
                <a:uLnTx/>
                <a:uFillTx/>
                <a:latin typeface="Arial"/>
                <a:ea typeface="+mn-ea"/>
                <a:cs typeface="+mn-cs"/>
              </a:rPr>
              <a:t>~2.5 million km</a:t>
            </a:r>
          </a:p>
        </p:txBody>
      </p:sp>
      <p:cxnSp>
        <p:nvCxnSpPr>
          <p:cNvPr id="19" name="Straight Connector 18">
            <a:extLst>
              <a:ext uri="{FF2B5EF4-FFF2-40B4-BE49-F238E27FC236}">
                <a16:creationId xmlns:a16="http://schemas.microsoft.com/office/drawing/2014/main" id="{B931E0BB-705A-4A73-98E9-BB367429CBDE}"/>
              </a:ext>
            </a:extLst>
          </p:cNvPr>
          <p:cNvCxnSpPr>
            <a:cxnSpLocks/>
          </p:cNvCxnSpPr>
          <p:nvPr/>
        </p:nvCxnSpPr>
        <p:spPr>
          <a:xfrm flipV="1">
            <a:off x="7135333" y="2054930"/>
            <a:ext cx="345130" cy="198664"/>
          </a:xfrm>
          <a:prstGeom prst="line">
            <a:avLst/>
          </a:prstGeom>
          <a:ln w="12700" cap="sq"/>
        </p:spPr>
        <p:style>
          <a:lnRef idx="1">
            <a:schemeClr val="accent1"/>
          </a:lnRef>
          <a:fillRef idx="0">
            <a:schemeClr val="accent1"/>
          </a:fillRef>
          <a:effectRef idx="0">
            <a:srgbClr val="000000"/>
          </a:effectRef>
          <a:fontRef idx="minor">
            <a:schemeClr val="lt2"/>
          </a:fontRef>
        </p:style>
      </p:cxnSp>
      <p:cxnSp>
        <p:nvCxnSpPr>
          <p:cNvPr id="20" name="Straight Arrow Connector 19">
            <a:extLst>
              <a:ext uri="{FF2B5EF4-FFF2-40B4-BE49-F238E27FC236}">
                <a16:creationId xmlns:a16="http://schemas.microsoft.com/office/drawing/2014/main" id="{B9787BBC-2DD7-486C-899D-0869A03799B6}"/>
              </a:ext>
            </a:extLst>
          </p:cNvPr>
          <p:cNvCxnSpPr>
            <a:cxnSpLocks/>
          </p:cNvCxnSpPr>
          <p:nvPr/>
        </p:nvCxnSpPr>
        <p:spPr>
          <a:xfrm flipH="1" flipV="1">
            <a:off x="7307898" y="2162058"/>
            <a:ext cx="394527" cy="647245"/>
          </a:xfrm>
          <a:prstGeom prst="straightConnector1">
            <a:avLst/>
          </a:prstGeom>
          <a:ln w="12700" cap="sq">
            <a:tailEnd type="triangle"/>
          </a:ln>
        </p:spPr>
        <p:style>
          <a:lnRef idx="1">
            <a:schemeClr val="accent1"/>
          </a:lnRef>
          <a:fillRef idx="0">
            <a:schemeClr val="accent1"/>
          </a:fillRef>
          <a:effectRef idx="0">
            <a:srgbClr val="000000"/>
          </a:effectRef>
          <a:fontRef idx="minor">
            <a:schemeClr val="lt2"/>
          </a:fontRef>
        </p:style>
      </p:cxnSp>
      <p:sp>
        <p:nvSpPr>
          <p:cNvPr id="23" name="TextBox 22">
            <a:extLst>
              <a:ext uri="{FF2B5EF4-FFF2-40B4-BE49-F238E27FC236}">
                <a16:creationId xmlns:a16="http://schemas.microsoft.com/office/drawing/2014/main" id="{396A0B6B-2B2D-4917-A712-02B29088E9F2}"/>
              </a:ext>
            </a:extLst>
          </p:cNvPr>
          <p:cNvSpPr txBox="1"/>
          <p:nvPr/>
        </p:nvSpPr>
        <p:spPr>
          <a:xfrm>
            <a:off x="6577615" y="2126271"/>
            <a:ext cx="322204" cy="1692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900"/>
              </a:spcBef>
              <a:spcAft>
                <a:spcPts val="0"/>
              </a:spcAft>
              <a:buClrTx/>
              <a:buSzPct val="100000"/>
              <a:buFontTx/>
              <a:buNone/>
              <a:tabLst/>
              <a:defRPr/>
            </a:pPr>
            <a:r>
              <a:rPr kumimoji="0" lang="en-US" sz="1100" b="0" i="0" u="none" strike="noStrike" kern="1200" cap="none" spc="0" normalizeH="0" baseline="0" noProof="0" dirty="0">
                <a:ln>
                  <a:noFill/>
                </a:ln>
                <a:solidFill>
                  <a:srgbClr val="283030"/>
                </a:solidFill>
                <a:effectLst/>
                <a:uLnTx/>
                <a:uFillTx/>
                <a:latin typeface="Arial"/>
                <a:ea typeface="+mn-ea"/>
                <a:cs typeface="+mn-cs"/>
              </a:rPr>
              <a:t>SC-1</a:t>
            </a:r>
          </a:p>
        </p:txBody>
      </p:sp>
      <p:sp>
        <p:nvSpPr>
          <p:cNvPr id="24" name="TextBox 23">
            <a:extLst>
              <a:ext uri="{FF2B5EF4-FFF2-40B4-BE49-F238E27FC236}">
                <a16:creationId xmlns:a16="http://schemas.microsoft.com/office/drawing/2014/main" id="{088DFBA9-556C-4CCE-B987-3FA0CAA37423}"/>
              </a:ext>
            </a:extLst>
          </p:cNvPr>
          <p:cNvSpPr txBox="1"/>
          <p:nvPr/>
        </p:nvSpPr>
        <p:spPr>
          <a:xfrm>
            <a:off x="5208334" y="4338872"/>
            <a:ext cx="322204" cy="1692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900"/>
              </a:spcBef>
              <a:spcAft>
                <a:spcPts val="0"/>
              </a:spcAft>
              <a:buClrTx/>
              <a:buSzPct val="100000"/>
              <a:buFontTx/>
              <a:buNone/>
              <a:tabLst/>
              <a:defRPr/>
            </a:pPr>
            <a:r>
              <a:rPr kumimoji="0" lang="en-US" sz="1100" b="0" i="0" u="none" strike="noStrike" kern="1200" cap="none" spc="0" normalizeH="0" baseline="0" noProof="0" dirty="0">
                <a:ln>
                  <a:noFill/>
                </a:ln>
                <a:solidFill>
                  <a:srgbClr val="283030"/>
                </a:solidFill>
                <a:effectLst/>
                <a:uLnTx/>
                <a:uFillTx/>
                <a:latin typeface="Arial"/>
                <a:ea typeface="+mn-ea"/>
                <a:cs typeface="+mn-cs"/>
              </a:rPr>
              <a:t>SC-2</a:t>
            </a:r>
          </a:p>
        </p:txBody>
      </p:sp>
      <p:sp>
        <p:nvSpPr>
          <p:cNvPr id="25" name="TextBox 24">
            <a:extLst>
              <a:ext uri="{FF2B5EF4-FFF2-40B4-BE49-F238E27FC236}">
                <a16:creationId xmlns:a16="http://schemas.microsoft.com/office/drawing/2014/main" id="{C0C42610-5AEC-4D5D-9845-A6F6215B9D37}"/>
              </a:ext>
            </a:extLst>
          </p:cNvPr>
          <p:cNvSpPr txBox="1"/>
          <p:nvPr/>
        </p:nvSpPr>
        <p:spPr>
          <a:xfrm>
            <a:off x="7954777" y="4340303"/>
            <a:ext cx="322204" cy="169277"/>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900"/>
              </a:spcBef>
              <a:spcAft>
                <a:spcPts val="0"/>
              </a:spcAft>
              <a:buClrTx/>
              <a:buSzPct val="100000"/>
              <a:buFontTx/>
              <a:buNone/>
              <a:tabLst/>
              <a:defRPr/>
            </a:pPr>
            <a:r>
              <a:rPr kumimoji="0" lang="en-US" sz="1100" b="0" i="0" u="none" strike="noStrike" kern="1200" cap="none" spc="0" normalizeH="0" baseline="0" noProof="0" dirty="0">
                <a:ln>
                  <a:noFill/>
                </a:ln>
                <a:solidFill>
                  <a:srgbClr val="283030"/>
                </a:solidFill>
                <a:effectLst/>
                <a:uLnTx/>
                <a:uFillTx/>
                <a:latin typeface="Arial"/>
                <a:ea typeface="+mn-ea"/>
                <a:cs typeface="+mn-cs"/>
              </a:rPr>
              <a:t>SC-3</a:t>
            </a:r>
          </a:p>
        </p:txBody>
      </p:sp>
      <p:sp>
        <p:nvSpPr>
          <p:cNvPr id="26" name="Rectangle 25">
            <a:extLst>
              <a:ext uri="{FF2B5EF4-FFF2-40B4-BE49-F238E27FC236}">
                <a16:creationId xmlns:a16="http://schemas.microsoft.com/office/drawing/2014/main" id="{94DD579D-B492-487B-A6D8-AB4E3AF52F8A}"/>
              </a:ext>
            </a:extLst>
          </p:cNvPr>
          <p:cNvSpPr/>
          <p:nvPr/>
        </p:nvSpPr>
        <p:spPr>
          <a:xfrm>
            <a:off x="4530658" y="1268815"/>
            <a:ext cx="4442757"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83030"/>
                </a:solidFill>
                <a:effectLst/>
                <a:uLnTx/>
                <a:uFillTx/>
                <a:ea typeface="+mn-ea"/>
                <a:cs typeface="+mn-cs"/>
              </a:rPr>
              <a:t>Each spacecraft has 2 telescopes that transmit and receive simultaneously and are in the optical path between the pairs of free-floating test masses at the end of each arm.</a:t>
            </a:r>
            <a:endParaRPr kumimoji="0" lang="en-US" sz="1050" b="0" i="0" u="none" strike="noStrike" kern="1200" cap="none" spc="0" normalizeH="0" baseline="0" noProof="0" dirty="0">
              <a:ln>
                <a:noFill/>
              </a:ln>
              <a:solidFill>
                <a:srgbClr val="283030"/>
              </a:solidFill>
              <a:effectLst/>
              <a:uLnTx/>
              <a:uFillTx/>
              <a:ea typeface="+mn-ea"/>
              <a:cs typeface="+mn-cs"/>
            </a:endParaRPr>
          </a:p>
        </p:txBody>
      </p:sp>
      <p:sp>
        <p:nvSpPr>
          <p:cNvPr id="27" name="Rectangle 26">
            <a:extLst>
              <a:ext uri="{FF2B5EF4-FFF2-40B4-BE49-F238E27FC236}">
                <a16:creationId xmlns:a16="http://schemas.microsoft.com/office/drawing/2014/main" id="{C8FC6A3A-260B-454F-AE52-3A355B0FF6A8}"/>
              </a:ext>
            </a:extLst>
          </p:cNvPr>
          <p:cNvSpPr/>
          <p:nvPr/>
        </p:nvSpPr>
        <p:spPr>
          <a:xfrm>
            <a:off x="5575794" y="4856271"/>
            <a:ext cx="2460355"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83030"/>
                </a:solidFill>
                <a:effectLst/>
                <a:uLnTx/>
                <a:uFillTx/>
                <a:ea typeface="+mn-ea"/>
                <a:cs typeface="+mn-cs"/>
              </a:rPr>
              <a:t>Behind each telescope is an optical bench with a laser at 1064 nm and a free floating  test mass.</a:t>
            </a:r>
            <a:endParaRPr kumimoji="0" lang="en-US" sz="1050" b="0" i="0" u="none" strike="noStrike" kern="1200" cap="none" spc="0" normalizeH="0" baseline="0" noProof="0" dirty="0">
              <a:ln>
                <a:noFill/>
              </a:ln>
              <a:solidFill>
                <a:srgbClr val="283030"/>
              </a:solidFill>
              <a:effectLst/>
              <a:uLnTx/>
              <a:uFillTx/>
              <a:ea typeface="+mn-ea"/>
              <a:cs typeface="+mn-cs"/>
            </a:endParaRPr>
          </a:p>
        </p:txBody>
      </p:sp>
      <p:sp>
        <p:nvSpPr>
          <p:cNvPr id="28" name="Rectangle 27">
            <a:extLst>
              <a:ext uri="{FF2B5EF4-FFF2-40B4-BE49-F238E27FC236}">
                <a16:creationId xmlns:a16="http://schemas.microsoft.com/office/drawing/2014/main" id="{DC536217-38A8-49F9-91F7-726F3B8E197E}"/>
              </a:ext>
            </a:extLst>
          </p:cNvPr>
          <p:cNvSpPr/>
          <p:nvPr/>
        </p:nvSpPr>
        <p:spPr>
          <a:xfrm>
            <a:off x="420964" y="3535174"/>
            <a:ext cx="195438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ea typeface="+mn-ea"/>
                <a:cs typeface="+mn-cs"/>
              </a:rPr>
              <a:t>Heliocentric Orbit</a:t>
            </a:r>
          </a:p>
        </p:txBody>
      </p:sp>
      <p:cxnSp>
        <p:nvCxnSpPr>
          <p:cNvPr id="22" name="Straight Connector 21">
            <a:extLst>
              <a:ext uri="{FF2B5EF4-FFF2-40B4-BE49-F238E27FC236}">
                <a16:creationId xmlns:a16="http://schemas.microsoft.com/office/drawing/2014/main" id="{4575F17A-54C3-4659-996D-CC3938CABF46}"/>
              </a:ext>
            </a:extLst>
          </p:cNvPr>
          <p:cNvCxnSpPr>
            <a:cxnSpLocks/>
          </p:cNvCxnSpPr>
          <p:nvPr/>
        </p:nvCxnSpPr>
        <p:spPr>
          <a:xfrm flipV="1">
            <a:off x="8190449" y="3874654"/>
            <a:ext cx="345130" cy="198664"/>
          </a:xfrm>
          <a:prstGeom prst="line">
            <a:avLst/>
          </a:prstGeom>
          <a:ln w="12700" cap="sq"/>
        </p:spPr>
        <p:style>
          <a:lnRef idx="1">
            <a:schemeClr val="accent1"/>
          </a:lnRef>
          <a:fillRef idx="0">
            <a:schemeClr val="accent1"/>
          </a:fillRef>
          <a:effectRef idx="0">
            <a:srgbClr val="000000"/>
          </a:effectRef>
          <a:fontRef idx="minor">
            <a:schemeClr val="lt2"/>
          </a:fontRef>
        </p:style>
      </p:cxnSp>
      <p:cxnSp>
        <p:nvCxnSpPr>
          <p:cNvPr id="30" name="Straight Arrow Connector 29">
            <a:extLst>
              <a:ext uri="{FF2B5EF4-FFF2-40B4-BE49-F238E27FC236}">
                <a16:creationId xmlns:a16="http://schemas.microsoft.com/office/drawing/2014/main" id="{CD403CBB-F431-460B-9218-3C6A04F71792}"/>
              </a:ext>
            </a:extLst>
          </p:cNvPr>
          <p:cNvCxnSpPr>
            <a:cxnSpLocks/>
          </p:cNvCxnSpPr>
          <p:nvPr/>
        </p:nvCxnSpPr>
        <p:spPr>
          <a:xfrm flipH="1" flipV="1">
            <a:off x="7999706" y="3298737"/>
            <a:ext cx="394527" cy="647245"/>
          </a:xfrm>
          <a:prstGeom prst="straightConnector1">
            <a:avLst/>
          </a:prstGeom>
          <a:ln w="12700" cap="sq">
            <a:headEnd type="triangle"/>
            <a:tailEnd type="none"/>
          </a:ln>
        </p:spPr>
        <p:style>
          <a:lnRef idx="1">
            <a:schemeClr val="accent1"/>
          </a:lnRef>
          <a:fillRef idx="0">
            <a:schemeClr val="accent1"/>
          </a:fillRef>
          <a:effectRef idx="0">
            <a:srgbClr val="000000"/>
          </a:effectRef>
          <a:fontRef idx="minor">
            <a:schemeClr val="lt2"/>
          </a:fontRef>
        </p:style>
      </p:cxnSp>
    </p:spTree>
    <p:extLst>
      <p:ext uri="{BB962C8B-B14F-4D97-AF65-F5344CB8AC3E}">
        <p14:creationId xmlns:p14="http://schemas.microsoft.com/office/powerpoint/2010/main" val="85149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C578B36-B6AB-421C-A48E-D8CFB35BB822}"/>
              </a:ext>
            </a:extLst>
          </p:cNvPr>
          <p:cNvSpPr>
            <a:spLocks noGrp="1"/>
          </p:cNvSpPr>
          <p:nvPr>
            <p:ph type="title"/>
          </p:nvPr>
        </p:nvSpPr>
        <p:spPr/>
        <p:txBody>
          <a:bodyPr/>
          <a:lstStyle/>
          <a:p>
            <a:r>
              <a:rPr lang="en-US" dirty="0"/>
              <a:t>LISA Assembly Hardware</a:t>
            </a:r>
          </a:p>
        </p:txBody>
      </p:sp>
      <p:sp>
        <p:nvSpPr>
          <p:cNvPr id="11" name="Content Placeholder 5">
            <a:extLst>
              <a:ext uri="{FF2B5EF4-FFF2-40B4-BE49-F238E27FC236}">
                <a16:creationId xmlns:a16="http://schemas.microsoft.com/office/drawing/2014/main" id="{453BB70D-A8CD-4432-825D-60ADC34AB29F}"/>
              </a:ext>
            </a:extLst>
          </p:cNvPr>
          <p:cNvSpPr>
            <a:spLocks noGrp="1"/>
          </p:cNvSpPr>
          <p:nvPr>
            <p:ph idx="1"/>
          </p:nvPr>
        </p:nvSpPr>
        <p:spPr>
          <a:xfrm>
            <a:off x="320675" y="1235075"/>
            <a:ext cx="8494619" cy="5123815"/>
          </a:xfrm>
        </p:spPr>
        <p:txBody>
          <a:bodyPr>
            <a:normAutofit/>
          </a:bodyPr>
          <a:lstStyle/>
          <a:p>
            <a:pPr marL="285750" indent="-285750"/>
            <a:r>
              <a:rPr lang="en-US" dirty="0"/>
              <a:t>All assembly hardware was designed, developed, and demonstrated in ~15 months</a:t>
            </a:r>
          </a:p>
          <a:p>
            <a:pPr marL="285750" indent="-285750"/>
            <a:r>
              <a:rPr lang="en-US" dirty="0"/>
              <a:t>Extensive cross-functional collaboration enabled success of LISA STM build</a:t>
            </a:r>
            <a:endParaRPr lang="en-US" sz="1400" dirty="0"/>
          </a:p>
          <a:p>
            <a:pPr marL="459486" lvl="1" indent="-285750"/>
            <a:r>
              <a:rPr lang="en-US" dirty="0"/>
              <a:t>Developed assembly hardware with continuous feedback from metrology, optics, design, manufacturing, and assembly</a:t>
            </a:r>
          </a:p>
          <a:p>
            <a:pPr marL="459486" lvl="1" indent="-285750"/>
            <a:r>
              <a:rPr lang="en-US" dirty="0"/>
              <a:t>Feedback from all stakeholders allowed team to optimize:</a:t>
            </a:r>
          </a:p>
          <a:p>
            <a:pPr marL="624078" lvl="2" indent="-285750"/>
            <a:r>
              <a:rPr lang="en-US" sz="1400" dirty="0"/>
              <a:t>Reach-in-access for assembly and metrology</a:t>
            </a:r>
          </a:p>
          <a:p>
            <a:pPr marL="624078" lvl="2" indent="-285750"/>
            <a:r>
              <a:rPr lang="en-US" sz="1400" dirty="0"/>
              <a:t>Line-of-sight and clearance for optical paths</a:t>
            </a:r>
          </a:p>
          <a:p>
            <a:pPr marL="624078" lvl="2" indent="-285750"/>
            <a:r>
              <a:rPr lang="en-US" sz="1400" dirty="0"/>
              <a:t>Adjustability of hardware</a:t>
            </a:r>
          </a:p>
          <a:p>
            <a:pPr marL="624078" lvl="2" indent="-285750"/>
            <a:r>
              <a:rPr lang="en-US" sz="1400" dirty="0"/>
              <a:t>Process and assembly flows</a:t>
            </a:r>
          </a:p>
          <a:p>
            <a:pPr marL="285750" lvl="1" indent="-285750">
              <a:spcBef>
                <a:spcPts val="900"/>
              </a:spcBef>
              <a:buFont typeface="Arial" panose="020B0604020202020204" pitchFamily="34" charset="0"/>
              <a:buChar char="•"/>
            </a:pPr>
            <a:r>
              <a:rPr lang="en-US" sz="1800" dirty="0"/>
              <a:t>Performed extensive assembly technology development</a:t>
            </a:r>
          </a:p>
          <a:p>
            <a:pPr marL="459486" lvl="1" indent="-285750"/>
            <a:r>
              <a:rPr lang="en-US" dirty="0"/>
              <a:t>Iteratively improved hardware through assembly analyses and repeated reviews with stakeholders</a:t>
            </a:r>
          </a:p>
          <a:p>
            <a:pPr marL="459486" lvl="1" indent="-285750"/>
            <a:r>
              <a:rPr lang="en-US" dirty="0"/>
              <a:t>Several months of demonstrations were performed to de-risk critical activities</a:t>
            </a:r>
          </a:p>
        </p:txBody>
      </p:sp>
    </p:spTree>
    <p:extLst>
      <p:ext uri="{BB962C8B-B14F-4D97-AF65-F5344CB8AC3E}">
        <p14:creationId xmlns:p14="http://schemas.microsoft.com/office/powerpoint/2010/main" val="1144175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99E2-2639-43F4-B922-9DDF00FB52D9}"/>
              </a:ext>
            </a:extLst>
          </p:cNvPr>
          <p:cNvSpPr>
            <a:spLocks noGrp="1"/>
          </p:cNvSpPr>
          <p:nvPr>
            <p:ph type="title"/>
          </p:nvPr>
        </p:nvSpPr>
        <p:spPr>
          <a:xfrm>
            <a:off x="320676" y="288612"/>
            <a:ext cx="5895397" cy="640080"/>
          </a:xfrm>
        </p:spPr>
        <p:txBody>
          <a:bodyPr/>
          <a:lstStyle/>
          <a:p>
            <a:r>
              <a:rPr lang="en-US" dirty="0"/>
              <a:t>LISA STM Telescope Design</a:t>
            </a:r>
            <a:endParaRPr lang="en-US" sz="1800" dirty="0"/>
          </a:p>
        </p:txBody>
      </p:sp>
      <p:sp>
        <p:nvSpPr>
          <p:cNvPr id="6" name="Content Placeholder 5">
            <a:extLst>
              <a:ext uri="{FF2B5EF4-FFF2-40B4-BE49-F238E27FC236}">
                <a16:creationId xmlns:a16="http://schemas.microsoft.com/office/drawing/2014/main" id="{4F4864C0-8D61-4CFF-8405-A7E67669CC74}"/>
              </a:ext>
            </a:extLst>
          </p:cNvPr>
          <p:cNvSpPr txBox="1">
            <a:spLocks/>
          </p:cNvSpPr>
          <p:nvPr/>
        </p:nvSpPr>
        <p:spPr>
          <a:xfrm>
            <a:off x="315767" y="1235075"/>
            <a:ext cx="5141136" cy="4531446"/>
          </a:xfrm>
          <a:prstGeom prst="rect">
            <a:avLst/>
          </a:prstGeom>
        </p:spPr>
        <p:txBody>
          <a:bodyPr/>
          <a:lstStyle>
            <a:lvl1pPr marL="173736" indent="-173736"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1pPr>
            <a:lvl2pPr marL="347472"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2pPr>
            <a:lvl3pPr marL="5120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3pPr>
            <a:lvl4pPr marL="6858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4pPr>
            <a:lvl5pPr marL="8595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5pPr>
            <a:lvl6pPr marL="1024128"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6pPr>
            <a:lvl7pPr marL="11978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7pPr>
            <a:lvl8pPr marL="13716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8pPr>
            <a:lvl9pPr marL="15453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9pPr>
          </a:lstStyle>
          <a:p>
            <a:pPr marL="173736" marR="0" lvl="0" indent="-173736"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283030"/>
                </a:solidFill>
                <a:effectLst/>
                <a:uLnTx/>
                <a:uFillTx/>
                <a:latin typeface="Arial"/>
                <a:ea typeface="+mn-ea"/>
                <a:cs typeface="+mn-cs"/>
              </a:rPr>
              <a:t>The Structural Thermal Model (STM) is intended to demonstrate thermal stability of the all-glass structural design of the LISA relay telescope</a:t>
            </a:r>
          </a:p>
          <a:p>
            <a:pPr marL="173736" marR="0" lvl="0" indent="-173736"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US" dirty="0">
                <a:solidFill>
                  <a:srgbClr val="283030"/>
                </a:solidFill>
                <a:latin typeface="Arial"/>
              </a:rPr>
              <a:t>Design is optimized to maintain picometer-level-stability across entire thermal operating envelope</a:t>
            </a:r>
          </a:p>
          <a:p>
            <a:pPr>
              <a:defRPr/>
            </a:pPr>
            <a:r>
              <a:rPr lang="en-US" dirty="0">
                <a:solidFill>
                  <a:srgbClr val="283030"/>
                </a:solidFill>
                <a:latin typeface="Arial"/>
              </a:rPr>
              <a:t>Mirrors are held in the assembly to extremely precise tolerances, exceeding the mechanical assembly requirements needed for an imaging telescope</a:t>
            </a:r>
          </a:p>
          <a:p>
            <a:pPr>
              <a:defRPr/>
            </a:pPr>
            <a:r>
              <a:rPr lang="en-US" dirty="0">
                <a:solidFill>
                  <a:srgbClr val="283030"/>
                </a:solidFill>
                <a:latin typeface="Arial"/>
              </a:rPr>
              <a:t>All optics are fixed in place. There is no optical adjustment possible after assembly.</a:t>
            </a:r>
          </a:p>
        </p:txBody>
      </p:sp>
      <p:sp>
        <p:nvSpPr>
          <p:cNvPr id="32" name="Rectangle 31">
            <a:extLst>
              <a:ext uri="{FF2B5EF4-FFF2-40B4-BE49-F238E27FC236}">
                <a16:creationId xmlns:a16="http://schemas.microsoft.com/office/drawing/2014/main" id="{B2E8D2FD-9BA4-4B4C-895D-97D41D231C0B}"/>
              </a:ext>
            </a:extLst>
          </p:cNvPr>
          <p:cNvSpPr/>
          <p:nvPr/>
        </p:nvSpPr>
        <p:spPr>
          <a:xfrm>
            <a:off x="5933689" y="5866973"/>
            <a:ext cx="2640060"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83030"/>
                </a:solidFill>
                <a:effectLst/>
                <a:uLnTx/>
                <a:uFillTx/>
                <a:latin typeface="Calibri" panose="020F0502020204030204" pitchFamily="34" charset="0"/>
                <a:ea typeface="+mn-ea"/>
                <a:cs typeface="+mn-cs"/>
              </a:rPr>
              <a:t>Simplified Model of L3Harris all Glass Design STM unit (uncoated)</a:t>
            </a:r>
            <a:endParaRPr kumimoji="0" lang="en-US" sz="1050" b="0" i="0" u="none" strike="noStrike" kern="1200" cap="none" spc="0" normalizeH="0" baseline="0" noProof="0" dirty="0">
              <a:ln>
                <a:noFill/>
              </a:ln>
              <a:solidFill>
                <a:srgbClr val="283030"/>
              </a:solidFill>
              <a:effectLst/>
              <a:uLnTx/>
              <a:uFillTx/>
              <a:latin typeface="ArialMT"/>
              <a:ea typeface="+mn-ea"/>
              <a:cs typeface="+mn-cs"/>
            </a:endParaRPr>
          </a:p>
        </p:txBody>
      </p:sp>
      <p:pic>
        <p:nvPicPr>
          <p:cNvPr id="4" name="Picture 3" descr="A yellow fire hydrant&#10;&#10;Description automatically generated with medium confidence">
            <a:extLst>
              <a:ext uri="{FF2B5EF4-FFF2-40B4-BE49-F238E27FC236}">
                <a16:creationId xmlns:a16="http://schemas.microsoft.com/office/drawing/2014/main" id="{93C472BD-2D46-416D-B766-7C7B5CA531F3}"/>
              </a:ext>
            </a:extLst>
          </p:cNvPr>
          <p:cNvPicPr>
            <a:picLocks noChangeAspect="1"/>
          </p:cNvPicPr>
          <p:nvPr/>
        </p:nvPicPr>
        <p:blipFill rotWithShape="1">
          <a:blip r:embed="rId2">
            <a:extLst>
              <a:ext uri="{28A0092B-C50C-407E-A947-70E740481C1C}">
                <a14:useLocalDpi xmlns:a14="http://schemas.microsoft.com/office/drawing/2010/main" val="0"/>
              </a:ext>
            </a:extLst>
          </a:blip>
          <a:srcRect t="4069" r="63819"/>
          <a:stretch/>
        </p:blipFill>
        <p:spPr>
          <a:xfrm>
            <a:off x="5697531" y="1047689"/>
            <a:ext cx="3112376" cy="4819284"/>
          </a:xfrm>
          <a:prstGeom prst="rect">
            <a:avLst/>
          </a:prstGeom>
        </p:spPr>
      </p:pic>
    </p:spTree>
    <p:extLst>
      <p:ext uri="{BB962C8B-B14F-4D97-AF65-F5344CB8AC3E}">
        <p14:creationId xmlns:p14="http://schemas.microsoft.com/office/powerpoint/2010/main" val="2080785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C578B36-B6AB-421C-A48E-D8CFB35BB822}"/>
              </a:ext>
            </a:extLst>
          </p:cNvPr>
          <p:cNvSpPr>
            <a:spLocks noGrp="1"/>
          </p:cNvSpPr>
          <p:nvPr>
            <p:ph type="title"/>
          </p:nvPr>
        </p:nvSpPr>
        <p:spPr/>
        <p:txBody>
          <a:bodyPr/>
          <a:lstStyle/>
          <a:p>
            <a:r>
              <a:rPr lang="en-US" dirty="0"/>
              <a:t>LISA STM Status</a:t>
            </a:r>
          </a:p>
        </p:txBody>
      </p:sp>
      <p:sp>
        <p:nvSpPr>
          <p:cNvPr id="6" name="Content Placeholder 5">
            <a:extLst>
              <a:ext uri="{FF2B5EF4-FFF2-40B4-BE49-F238E27FC236}">
                <a16:creationId xmlns:a16="http://schemas.microsoft.com/office/drawing/2014/main" id="{2B993C59-EC76-44AF-BD45-6A287E80E956}"/>
              </a:ext>
            </a:extLst>
          </p:cNvPr>
          <p:cNvSpPr>
            <a:spLocks noGrp="1"/>
          </p:cNvSpPr>
          <p:nvPr>
            <p:ph idx="1"/>
          </p:nvPr>
        </p:nvSpPr>
        <p:spPr>
          <a:xfrm>
            <a:off x="320675" y="1235075"/>
            <a:ext cx="5158105" cy="4891087"/>
          </a:xfrm>
        </p:spPr>
        <p:txBody>
          <a:bodyPr>
            <a:normAutofit lnSpcReduction="10000"/>
          </a:bodyPr>
          <a:lstStyle/>
          <a:p>
            <a:pPr marL="285750" indent="-285750"/>
            <a:r>
              <a:rPr lang="en-US" dirty="0"/>
              <a:t>STM assembly successfully completed</a:t>
            </a:r>
            <a:endParaRPr lang="en-US" sz="1400" dirty="0"/>
          </a:p>
          <a:p>
            <a:pPr lvl="1">
              <a:defRPr/>
            </a:pPr>
            <a:r>
              <a:rPr lang="en-US" dirty="0">
                <a:solidFill>
                  <a:srgbClr val="283030"/>
                </a:solidFill>
              </a:rPr>
              <a:t>Demonstrated nearly flawless machining of complex </a:t>
            </a:r>
            <a:r>
              <a:rPr lang="en-US" dirty="0" err="1">
                <a:solidFill>
                  <a:srgbClr val="283030"/>
                </a:solidFill>
              </a:rPr>
              <a:t>Zerodur</a:t>
            </a:r>
            <a:r>
              <a:rPr lang="en-US" dirty="0">
                <a:solidFill>
                  <a:srgbClr val="283030"/>
                </a:solidFill>
                <a:sym typeface="Symbol" panose="05050102010706020507" pitchFamily="18" charset="2"/>
              </a:rPr>
              <a:t></a:t>
            </a:r>
            <a:r>
              <a:rPr lang="en-US" dirty="0">
                <a:solidFill>
                  <a:srgbClr val="283030"/>
                </a:solidFill>
              </a:rPr>
              <a:t> parts; all meet or exceed design specifications</a:t>
            </a:r>
          </a:p>
          <a:p>
            <a:pPr lvl="1">
              <a:defRPr/>
            </a:pPr>
            <a:r>
              <a:rPr lang="en-US" dirty="0">
                <a:solidFill>
                  <a:srgbClr val="283030"/>
                </a:solidFill>
              </a:rPr>
              <a:t>Components fixtured, aligned, and assembled with micron-level accuracy</a:t>
            </a:r>
          </a:p>
          <a:p>
            <a:pPr lvl="1">
              <a:defRPr/>
            </a:pPr>
            <a:r>
              <a:rPr lang="en-US" dirty="0">
                <a:solidFill>
                  <a:srgbClr val="283030"/>
                </a:solidFill>
              </a:rPr>
              <a:t>Assembled 0.5m x 0.4m gussets to a positional accuracy better than 25 microns</a:t>
            </a:r>
          </a:p>
          <a:p>
            <a:pPr lvl="1">
              <a:defRPr/>
            </a:pPr>
            <a:r>
              <a:rPr lang="en-US" dirty="0">
                <a:solidFill>
                  <a:srgbClr val="283030"/>
                </a:solidFill>
              </a:rPr>
              <a:t>Successfully demonstrated build process with</a:t>
            </a:r>
            <a:br>
              <a:rPr lang="en-US" dirty="0">
                <a:solidFill>
                  <a:srgbClr val="283030"/>
                </a:solidFill>
              </a:rPr>
            </a:br>
            <a:r>
              <a:rPr lang="en-US" dirty="0">
                <a:solidFill>
                  <a:srgbClr val="283030"/>
                </a:solidFill>
              </a:rPr>
              <a:t>minimal-to-zero redesign or process changes required</a:t>
            </a:r>
          </a:p>
          <a:p>
            <a:pPr marL="173736" marR="0" lvl="0" indent="-173736" algn="l" defTabSz="914400" rtl="0" eaLnBrk="1" fontAlgn="auto" latinLnBrk="0" hangingPunct="1">
              <a:lnSpc>
                <a:spcPct val="100000"/>
              </a:lnSpc>
              <a:spcBef>
                <a:spcPts val="900"/>
              </a:spcBef>
              <a:spcAft>
                <a:spcPts val="0"/>
              </a:spcAft>
              <a:buClrTx/>
              <a:buSzTx/>
              <a:buFont typeface="Arial" panose="020B0604020202020204" pitchFamily="34" charset="0"/>
              <a:buChar char="•"/>
              <a:tabLst/>
              <a:defRPr/>
            </a:pPr>
            <a:r>
              <a:rPr lang="en-US" sz="1600" dirty="0">
                <a:solidFill>
                  <a:srgbClr val="283030"/>
                </a:solidFill>
                <a:latin typeface="Arial"/>
              </a:rPr>
              <a:t>Structural Thermal Model (STM) Status</a:t>
            </a:r>
          </a:p>
          <a:p>
            <a:pPr lvl="1">
              <a:defRPr/>
            </a:pPr>
            <a:r>
              <a:rPr lang="en-US" dirty="0">
                <a:solidFill>
                  <a:srgbClr val="283030"/>
                </a:solidFill>
              </a:rPr>
              <a:t>FEM simulations - Complete</a:t>
            </a:r>
          </a:p>
          <a:p>
            <a:pPr lvl="1">
              <a:defRPr/>
            </a:pPr>
            <a:r>
              <a:rPr lang="en-US" dirty="0">
                <a:solidFill>
                  <a:srgbClr val="283030"/>
                </a:solidFill>
              </a:rPr>
              <a:t>Structural model assembly - Complete</a:t>
            </a:r>
          </a:p>
          <a:p>
            <a:pPr lvl="1">
              <a:defRPr/>
            </a:pPr>
            <a:r>
              <a:rPr lang="en-US" dirty="0">
                <a:solidFill>
                  <a:srgbClr val="283030"/>
                </a:solidFill>
              </a:rPr>
              <a:t>TVAC testing - In progress</a:t>
            </a:r>
          </a:p>
          <a:p>
            <a:pPr marL="347472" marR="0" lvl="1" indent="-173736"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283030"/>
                </a:solidFill>
                <a:effectLst/>
                <a:uLnTx/>
                <a:uFillTx/>
                <a:latin typeface="Arial"/>
                <a:ea typeface="+mn-ea"/>
                <a:cs typeface="+mn-cs"/>
              </a:rPr>
              <a:t>Random vibration testing &amp; sine burst testing - Up next</a:t>
            </a:r>
          </a:p>
          <a:p>
            <a:pPr marL="347472" marR="0" lvl="1" indent="-173736"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283030"/>
                </a:solidFill>
                <a:effectLst/>
                <a:uLnTx/>
                <a:uFillTx/>
                <a:latin typeface="Arial"/>
                <a:ea typeface="+mn-ea"/>
                <a:cs typeface="+mn-cs"/>
              </a:rPr>
              <a:t>Stability testing (post delivery by NASA partners at University of Florida) - Feb./Mar. 2023</a:t>
            </a:r>
          </a:p>
        </p:txBody>
      </p:sp>
      <p:pic>
        <p:nvPicPr>
          <p:cNvPr id="7" name="Picture 6" descr="A picture containing diagram&#10;&#10;Description automatically generated">
            <a:extLst>
              <a:ext uri="{FF2B5EF4-FFF2-40B4-BE49-F238E27FC236}">
                <a16:creationId xmlns:a16="http://schemas.microsoft.com/office/drawing/2014/main" id="{A0835941-4E77-4780-BDCC-B02B4DA81EF9}"/>
              </a:ext>
            </a:extLst>
          </p:cNvPr>
          <p:cNvPicPr>
            <a:picLocks noChangeAspect="1"/>
          </p:cNvPicPr>
          <p:nvPr/>
        </p:nvPicPr>
        <p:blipFill rotWithShape="1">
          <a:blip r:embed="rId2">
            <a:clrChange>
              <a:clrFrom>
                <a:srgbClr val="FBFBFC"/>
              </a:clrFrom>
              <a:clrTo>
                <a:srgbClr val="FBFBFC">
                  <a:alpha val="0"/>
                </a:srgbClr>
              </a:clrTo>
            </a:clrChange>
            <a:extLst>
              <a:ext uri="{28A0092B-C50C-407E-A947-70E740481C1C}">
                <a14:useLocalDpi xmlns:a14="http://schemas.microsoft.com/office/drawing/2010/main" val="0"/>
              </a:ext>
            </a:extLst>
          </a:blip>
          <a:srcRect r="11716"/>
          <a:stretch/>
        </p:blipFill>
        <p:spPr>
          <a:xfrm rot="16200000" flipH="1" flipV="1">
            <a:off x="4700023" y="1813042"/>
            <a:ext cx="5039868" cy="3326264"/>
          </a:xfrm>
          <a:prstGeom prst="rect">
            <a:avLst/>
          </a:prstGeom>
        </p:spPr>
      </p:pic>
      <p:sp>
        <p:nvSpPr>
          <p:cNvPr id="9" name="Rectangle: Rounded Corners 8">
            <a:extLst>
              <a:ext uri="{FF2B5EF4-FFF2-40B4-BE49-F238E27FC236}">
                <a16:creationId xmlns:a16="http://schemas.microsoft.com/office/drawing/2014/main" id="{2A87097E-02CF-4A3F-8147-8B4C4AE1D144}"/>
              </a:ext>
            </a:extLst>
          </p:cNvPr>
          <p:cNvSpPr/>
          <p:nvPr/>
        </p:nvSpPr>
        <p:spPr>
          <a:xfrm>
            <a:off x="426720" y="6020012"/>
            <a:ext cx="8393482" cy="325192"/>
          </a:xfrm>
          <a:prstGeom prst="roundRect">
            <a:avLst/>
          </a:prstGeom>
          <a:solidFill>
            <a:srgbClr val="0070C0"/>
          </a:solidFill>
          <a:ln>
            <a:noFill/>
          </a:ln>
        </p:spPr>
        <p:style>
          <a:lnRef idx="0">
            <a:schemeClr val="accent1"/>
          </a:lnRef>
          <a:fillRef idx="1">
            <a:schemeClr val="accent1"/>
          </a:fillRef>
          <a:effectRef idx="0">
            <a:srgbClr val="000000"/>
          </a:effectRef>
          <a:fontRef idx="minor">
            <a:schemeClr val="lt2"/>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A4E3E4"/>
                </a:solidFill>
                <a:effectLst/>
                <a:uLnTx/>
                <a:uFillTx/>
                <a:latin typeface="Arial"/>
                <a:ea typeface="+mn-ea"/>
                <a:cs typeface="+mn-cs"/>
              </a:rPr>
              <a:t>STM Assembly complete and entering </a:t>
            </a:r>
            <a:r>
              <a:rPr kumimoji="0" lang="en-US" b="0" i="0" u="none" strike="noStrike" kern="1200" cap="none" spc="0" normalizeH="0" baseline="0" noProof="0" dirty="0" err="1">
                <a:ln>
                  <a:noFill/>
                </a:ln>
                <a:solidFill>
                  <a:srgbClr val="A4E3E4"/>
                </a:solidFill>
                <a:effectLst/>
                <a:uLnTx/>
                <a:uFillTx/>
                <a:latin typeface="Arial"/>
                <a:ea typeface="+mn-ea"/>
                <a:cs typeface="+mn-cs"/>
              </a:rPr>
              <a:t>TVAC</a:t>
            </a:r>
            <a:r>
              <a:rPr kumimoji="0" lang="en-US" b="0" i="0" u="none" strike="noStrike" kern="1200" cap="none" spc="0" normalizeH="0" baseline="0" noProof="0" dirty="0">
                <a:ln>
                  <a:noFill/>
                </a:ln>
                <a:solidFill>
                  <a:srgbClr val="A4E3E4"/>
                </a:solidFill>
                <a:effectLst/>
                <a:uLnTx/>
                <a:uFillTx/>
                <a:latin typeface="Arial"/>
                <a:ea typeface="+mn-ea"/>
                <a:cs typeface="+mn-cs"/>
              </a:rPr>
              <a:t>/Vibe testing phase</a:t>
            </a:r>
          </a:p>
        </p:txBody>
      </p:sp>
      <p:sp>
        <p:nvSpPr>
          <p:cNvPr id="10" name="TextBox 9">
            <a:extLst>
              <a:ext uri="{FF2B5EF4-FFF2-40B4-BE49-F238E27FC236}">
                <a16:creationId xmlns:a16="http://schemas.microsoft.com/office/drawing/2014/main" id="{8BB56982-A1E8-47D7-9AEC-0CC4990D3E9C}"/>
              </a:ext>
            </a:extLst>
          </p:cNvPr>
          <p:cNvSpPr txBox="1"/>
          <p:nvPr/>
        </p:nvSpPr>
        <p:spPr>
          <a:xfrm>
            <a:off x="934156" y="6432545"/>
            <a:ext cx="3066449" cy="20005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283030"/>
                </a:solidFill>
                <a:effectLst/>
                <a:uLnTx/>
                <a:uFillTx/>
                <a:latin typeface="Arial"/>
                <a:ea typeface="+mn-ea"/>
                <a:cs typeface="+mn-cs"/>
              </a:rPr>
              <a:t>ZERODUR® is a registered trademark of Schott Glass Technologies</a:t>
            </a:r>
          </a:p>
        </p:txBody>
      </p:sp>
    </p:spTree>
    <p:extLst>
      <p:ext uri="{BB962C8B-B14F-4D97-AF65-F5344CB8AC3E}">
        <p14:creationId xmlns:p14="http://schemas.microsoft.com/office/powerpoint/2010/main" val="256089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AE280A-65F2-4D38-8924-44D7C7DCD61B}"/>
              </a:ext>
            </a:extLst>
          </p:cNvPr>
          <p:cNvSpPr>
            <a:spLocks noGrp="1"/>
          </p:cNvSpPr>
          <p:nvPr>
            <p:ph type="title"/>
          </p:nvPr>
        </p:nvSpPr>
        <p:spPr/>
        <p:txBody>
          <a:bodyPr/>
          <a:lstStyle/>
          <a:p>
            <a:r>
              <a:rPr lang="en-US" dirty="0"/>
              <a:t>LISA EDU1 M1 Completed</a:t>
            </a:r>
          </a:p>
        </p:txBody>
      </p:sp>
      <p:sp>
        <p:nvSpPr>
          <p:cNvPr id="6" name="Content Placeholder 5">
            <a:extLst>
              <a:ext uri="{FF2B5EF4-FFF2-40B4-BE49-F238E27FC236}">
                <a16:creationId xmlns:a16="http://schemas.microsoft.com/office/drawing/2014/main" id="{337D10DA-6E45-4C97-A9B3-3E2A3F743E57}"/>
              </a:ext>
            </a:extLst>
          </p:cNvPr>
          <p:cNvSpPr>
            <a:spLocks noGrp="1"/>
          </p:cNvSpPr>
          <p:nvPr>
            <p:ph idx="1"/>
          </p:nvPr>
        </p:nvSpPr>
        <p:spPr>
          <a:xfrm>
            <a:off x="320675" y="1235075"/>
            <a:ext cx="3907376" cy="4891087"/>
          </a:xfrm>
        </p:spPr>
        <p:txBody>
          <a:bodyPr>
            <a:normAutofit fontScale="92500" lnSpcReduction="20000"/>
          </a:bodyPr>
          <a:lstStyle/>
          <a:p>
            <a:r>
              <a:rPr lang="en-US" dirty="0"/>
              <a:t>EDU1 M1 has completed its fabrication and optical testing</a:t>
            </a:r>
          </a:p>
          <a:p>
            <a:pPr lvl="1"/>
            <a:r>
              <a:rPr lang="en-US" dirty="0" err="1"/>
              <a:t>Zerodur</a:t>
            </a:r>
            <a:r>
              <a:rPr lang="en-US" dirty="0">
                <a:sym typeface="Symbol" panose="05050102010706020507" pitchFamily="18" charset="2"/>
              </a:rPr>
              <a:t></a:t>
            </a:r>
            <a:r>
              <a:rPr lang="en-US" dirty="0"/>
              <a:t> blank machined with optical surfaces ground, polished, smoothed and figured at L3Harris</a:t>
            </a:r>
          </a:p>
          <a:p>
            <a:pPr lvl="1"/>
            <a:r>
              <a:rPr lang="en-US" dirty="0"/>
              <a:t>Acid etching completed by Corning Inc. and L3Harris</a:t>
            </a:r>
          </a:p>
          <a:p>
            <a:pPr lvl="1"/>
            <a:r>
              <a:rPr lang="en-US" dirty="0"/>
              <a:t>Gold coating applied by Viavi Solutions Inc.</a:t>
            </a:r>
          </a:p>
          <a:p>
            <a:r>
              <a:rPr lang="en-US" dirty="0"/>
              <a:t>Design incorporates structural elements for rigidity/strength, light-weighting for mass reduction and features/interfaces allowing for integration to telescope</a:t>
            </a:r>
          </a:p>
          <a:p>
            <a:r>
              <a:rPr lang="en-US" dirty="0"/>
              <a:t>Final surface figure of 6.0 nm RMS achieved</a:t>
            </a:r>
          </a:p>
          <a:p>
            <a:r>
              <a:rPr lang="en-US" dirty="0"/>
              <a:t>Surface roughness of </a:t>
            </a:r>
            <a:r>
              <a:rPr lang="pt-BR" dirty="0"/>
              <a:t>2Å RMS  achie</a:t>
            </a:r>
            <a:r>
              <a:rPr lang="en-US" dirty="0" err="1"/>
              <a:t>ved</a:t>
            </a:r>
            <a:endParaRPr lang="en-US" dirty="0"/>
          </a:p>
          <a:p>
            <a:pPr lvl="1"/>
            <a:r>
              <a:rPr lang="en-US" dirty="0"/>
              <a:t>Over </a:t>
            </a:r>
            <a:r>
              <a:rPr lang="pt-BR" dirty="0"/>
              <a:t>15 µm to 227 µm periods</a:t>
            </a:r>
            <a:endParaRPr lang="en-US" dirty="0"/>
          </a:p>
          <a:p>
            <a:r>
              <a:rPr lang="en-US" dirty="0"/>
              <a:t>Optic ready for integration into the EDU1 telescope</a:t>
            </a:r>
          </a:p>
          <a:p>
            <a:endParaRPr lang="en-US" dirty="0"/>
          </a:p>
          <a:p>
            <a:endParaRPr lang="en-US" dirty="0"/>
          </a:p>
          <a:p>
            <a:endParaRPr lang="en-US" dirty="0"/>
          </a:p>
        </p:txBody>
      </p:sp>
      <p:pic>
        <p:nvPicPr>
          <p:cNvPr id="17" name="Content Placeholder 4" descr="A group of people posing for a photo&#10;&#10;Description automatically generated">
            <a:extLst>
              <a:ext uri="{FF2B5EF4-FFF2-40B4-BE49-F238E27FC236}">
                <a16:creationId xmlns:a16="http://schemas.microsoft.com/office/drawing/2014/main" id="{04D305EF-4E91-4356-8931-1E73A24482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0960" y="3332192"/>
            <a:ext cx="4522365" cy="3014910"/>
          </a:xfrm>
        </p:spPr>
      </p:pic>
      <p:pic>
        <p:nvPicPr>
          <p:cNvPr id="21" name="Content Placeholder 4" descr="A picture containing wall, indoor, scale, device&#10;&#10;Description automatically generated">
            <a:extLst>
              <a:ext uri="{FF2B5EF4-FFF2-40B4-BE49-F238E27FC236}">
                <a16:creationId xmlns:a16="http://schemas.microsoft.com/office/drawing/2014/main" id="{494AA5CD-0868-472A-918C-B928AE14638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951" t="13361" r="11899" b="15034"/>
          <a:stretch/>
        </p:blipFill>
        <p:spPr>
          <a:xfrm>
            <a:off x="4898133" y="1073428"/>
            <a:ext cx="3328018" cy="2114027"/>
          </a:xfrm>
        </p:spPr>
      </p:pic>
      <p:sp>
        <p:nvSpPr>
          <p:cNvPr id="23" name="TextBox 22">
            <a:extLst>
              <a:ext uri="{FF2B5EF4-FFF2-40B4-BE49-F238E27FC236}">
                <a16:creationId xmlns:a16="http://schemas.microsoft.com/office/drawing/2014/main" id="{A9F79A6A-FB36-4B25-92DB-E4C270E9185E}"/>
              </a:ext>
            </a:extLst>
          </p:cNvPr>
          <p:cNvSpPr txBox="1"/>
          <p:nvPr/>
        </p:nvSpPr>
        <p:spPr>
          <a:xfrm>
            <a:off x="934156" y="6432545"/>
            <a:ext cx="3066449" cy="20005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283030"/>
                </a:solidFill>
                <a:effectLst/>
                <a:uLnTx/>
                <a:uFillTx/>
                <a:latin typeface="Arial"/>
                <a:ea typeface="+mn-ea"/>
                <a:cs typeface="+mn-cs"/>
              </a:rPr>
              <a:t>ZERODUR® is a registered trademark of Schott Glass Technologies</a:t>
            </a:r>
          </a:p>
        </p:txBody>
      </p:sp>
    </p:spTree>
    <p:extLst>
      <p:ext uri="{BB962C8B-B14F-4D97-AF65-F5344CB8AC3E}">
        <p14:creationId xmlns:p14="http://schemas.microsoft.com/office/powerpoint/2010/main" val="1646468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C578B36-B6AB-421C-A48E-D8CFB35BB822}"/>
              </a:ext>
            </a:extLst>
          </p:cNvPr>
          <p:cNvSpPr>
            <a:spLocks noGrp="1"/>
          </p:cNvSpPr>
          <p:nvPr>
            <p:ph type="title"/>
          </p:nvPr>
        </p:nvSpPr>
        <p:spPr>
          <a:xfrm>
            <a:off x="320676" y="288612"/>
            <a:ext cx="6022974" cy="640080"/>
          </a:xfrm>
        </p:spPr>
        <p:txBody>
          <a:bodyPr/>
          <a:lstStyle/>
          <a:p>
            <a:r>
              <a:rPr lang="en-US" dirty="0"/>
              <a:t>LISA EDU Telescope Path Forward</a:t>
            </a:r>
          </a:p>
        </p:txBody>
      </p:sp>
      <p:sp>
        <p:nvSpPr>
          <p:cNvPr id="6" name="Content Placeholder 5">
            <a:extLst>
              <a:ext uri="{FF2B5EF4-FFF2-40B4-BE49-F238E27FC236}">
                <a16:creationId xmlns:a16="http://schemas.microsoft.com/office/drawing/2014/main" id="{2B993C59-EC76-44AF-BD45-6A287E80E956}"/>
              </a:ext>
            </a:extLst>
          </p:cNvPr>
          <p:cNvSpPr>
            <a:spLocks noGrp="1"/>
          </p:cNvSpPr>
          <p:nvPr>
            <p:ph idx="1"/>
          </p:nvPr>
        </p:nvSpPr>
        <p:spPr>
          <a:xfrm>
            <a:off x="320675" y="1235075"/>
            <a:ext cx="8574671" cy="5173746"/>
          </a:xfrm>
        </p:spPr>
        <p:txBody>
          <a:bodyPr>
            <a:normAutofit/>
          </a:bodyPr>
          <a:lstStyle/>
          <a:p>
            <a:pPr marL="285750" indent="-285750"/>
            <a:r>
              <a:rPr lang="en-US" dirty="0"/>
              <a:t>Optical telescope build and test (EDU1 and EDU2)</a:t>
            </a:r>
          </a:p>
          <a:p>
            <a:pPr marL="459486" lvl="1" indent="-285750"/>
            <a:r>
              <a:rPr lang="en-US" dirty="0"/>
              <a:t>Assembly of optical telescopes</a:t>
            </a:r>
          </a:p>
          <a:p>
            <a:pPr marL="459486" lvl="1" indent="-285750"/>
            <a:r>
              <a:rPr lang="en-US" dirty="0"/>
              <a:t>Wavefront error and boresight performance measured in horizontal configuration</a:t>
            </a:r>
          </a:p>
          <a:p>
            <a:pPr marL="624078" lvl="2" indent="-285750"/>
            <a:r>
              <a:rPr lang="en-US" sz="1400" dirty="0"/>
              <a:t>Illumination from the small pupil against auto collimating flat</a:t>
            </a:r>
          </a:p>
          <a:p>
            <a:pPr marL="624078" lvl="2" indent="-285750"/>
            <a:r>
              <a:rPr lang="en-US" sz="1400" dirty="0"/>
              <a:t>High resolution 1.064 micron wavelength interferometer</a:t>
            </a:r>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endParaRPr lang="en-US" dirty="0"/>
          </a:p>
          <a:p>
            <a:pPr marL="459486" lvl="1" indent="-285750"/>
            <a:r>
              <a:rPr lang="en-US" dirty="0" err="1"/>
              <a:t>TVAC</a:t>
            </a:r>
            <a:r>
              <a:rPr lang="en-US" dirty="0"/>
              <a:t> and Sine Burst/Random Vibration Testing</a:t>
            </a:r>
          </a:p>
          <a:p>
            <a:pPr marL="624078" lvl="2" indent="-285750"/>
            <a:r>
              <a:rPr lang="en-US" sz="1400" dirty="0"/>
              <a:t>Hot cure followed by 4 cycles from -10</a:t>
            </a:r>
            <a:r>
              <a:rPr lang="en-US" sz="1400" dirty="0">
                <a:sym typeface="Symbol" panose="05050102010706020507" pitchFamily="18" charset="2"/>
              </a:rPr>
              <a:t></a:t>
            </a:r>
            <a:r>
              <a:rPr lang="en-US" sz="1400" dirty="0"/>
              <a:t>C to +38</a:t>
            </a:r>
            <a:r>
              <a:rPr lang="en-US" sz="1400" dirty="0">
                <a:sym typeface="Symbol" panose="05050102010706020507" pitchFamily="18" charset="2"/>
              </a:rPr>
              <a:t></a:t>
            </a:r>
            <a:r>
              <a:rPr lang="en-US" sz="1400" dirty="0"/>
              <a:t>C with 12 hour dwell at plateaus</a:t>
            </a:r>
          </a:p>
          <a:p>
            <a:pPr marL="624078" lvl="2" indent="-285750"/>
            <a:r>
              <a:rPr lang="en-US" sz="1400" dirty="0"/>
              <a:t>Sine burst loading up to 40 g’s</a:t>
            </a:r>
          </a:p>
          <a:p>
            <a:pPr marL="459486" lvl="1" indent="-285750"/>
            <a:r>
              <a:rPr lang="en-US" dirty="0"/>
              <a:t>Deliver to GSFC or ESA for stability testing: EDU1 7/2023, EDU2 3/2024</a:t>
            </a:r>
          </a:p>
        </p:txBody>
      </p:sp>
      <p:pic>
        <p:nvPicPr>
          <p:cNvPr id="3" name="Picture 2">
            <a:extLst>
              <a:ext uri="{FF2B5EF4-FFF2-40B4-BE49-F238E27FC236}">
                <a16:creationId xmlns:a16="http://schemas.microsoft.com/office/drawing/2014/main" id="{BE67BC09-6A87-4E1E-A0FC-AD53CF5E615B}"/>
              </a:ext>
            </a:extLst>
          </p:cNvPr>
          <p:cNvPicPr>
            <a:picLocks noChangeAspect="1"/>
          </p:cNvPicPr>
          <p:nvPr/>
        </p:nvPicPr>
        <p:blipFill>
          <a:blip r:embed="rId2"/>
          <a:stretch>
            <a:fillRect/>
          </a:stretch>
        </p:blipFill>
        <p:spPr>
          <a:xfrm>
            <a:off x="2432864" y="2792003"/>
            <a:ext cx="4350292" cy="2363051"/>
          </a:xfrm>
          <a:prstGeom prst="rect">
            <a:avLst/>
          </a:prstGeom>
        </p:spPr>
      </p:pic>
    </p:spTree>
    <p:extLst>
      <p:ext uri="{BB962C8B-B14F-4D97-AF65-F5344CB8AC3E}">
        <p14:creationId xmlns:p14="http://schemas.microsoft.com/office/powerpoint/2010/main" val="3548913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8F4E9137-967E-4AD3-AC57-277C0B8C62EA}"/>
              </a:ext>
            </a:extLst>
          </p:cNvPr>
          <p:cNvSpPr txBox="1">
            <a:spLocks/>
          </p:cNvSpPr>
          <p:nvPr/>
        </p:nvSpPr>
        <p:spPr>
          <a:xfrm>
            <a:off x="234179" y="3779807"/>
            <a:ext cx="8675642" cy="1665787"/>
          </a:xfrm>
          <a:prstGeom prst="rect">
            <a:avLst/>
          </a:prstGeom>
        </p:spPr>
        <p:txBody>
          <a:bodyPr numCol="2">
            <a:noAutofit/>
          </a:bodyPr>
          <a:lstStyle>
            <a:lvl1pPr marL="0" indent="0" algn="l"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1pPr>
            <a:lvl2pPr marL="347472"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2pPr>
            <a:lvl3pPr marL="5120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3pPr>
            <a:lvl4pPr marL="6858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4pPr>
            <a:lvl5pPr marL="8595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5pPr>
            <a:lvl6pPr marL="1024128"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6pPr>
            <a:lvl7pPr marL="1197864"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7pPr>
            <a:lvl8pPr marL="1371600"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8pPr>
            <a:lvl9pPr marL="1545336" indent="-173736" algn="l" defTabSz="914400" rtl="0" eaLnBrk="1" latinLnBrk="0" hangingPunct="1">
              <a:lnSpc>
                <a:spcPct val="100000"/>
              </a:lnSpc>
              <a:spcBef>
                <a:spcPts val="300"/>
              </a:spcBef>
              <a:buFont typeface="Arial" panose="020B0604020202020204" pitchFamily="34" charset="0"/>
              <a:buChar char="–"/>
              <a:defRPr sz="1600" kern="1200">
                <a:solidFill>
                  <a:schemeClr val="tx1"/>
                </a:solidFill>
                <a:latin typeface="+mn-lt"/>
                <a:ea typeface="+mn-ea"/>
                <a:cs typeface="+mn-cs"/>
              </a:defRPr>
            </a:lvl9pPr>
          </a:lstStyle>
          <a:p>
            <a:r>
              <a:rPr lang="en-US" sz="1050" b="1" dirty="0"/>
              <a:t>Gregory Coons</a:t>
            </a:r>
          </a:p>
          <a:p>
            <a:r>
              <a:rPr lang="en-US" sz="1050" dirty="0"/>
              <a:t>Contracts Manager</a:t>
            </a:r>
          </a:p>
          <a:p>
            <a:r>
              <a:rPr lang="en-US" sz="1050" dirty="0"/>
              <a:t>L3Harris Technologies</a:t>
            </a:r>
          </a:p>
          <a:p>
            <a:r>
              <a:rPr lang="en-US" sz="1050" dirty="0"/>
              <a:t>400 Initiative Drive</a:t>
            </a:r>
          </a:p>
          <a:p>
            <a:r>
              <a:rPr lang="en-US" sz="1050" dirty="0"/>
              <a:t>Rochester, NY 14606</a:t>
            </a:r>
          </a:p>
          <a:p>
            <a:r>
              <a:rPr lang="en-US" sz="1050" dirty="0"/>
              <a:t>(Office) 585-269-5816</a:t>
            </a:r>
          </a:p>
          <a:p>
            <a:r>
              <a:rPr lang="en-US" sz="1050" dirty="0">
                <a:hlinkClick r:id="rId2"/>
              </a:rPr>
              <a:t>Gregory.Coons@L3Harris.com</a:t>
            </a:r>
            <a:endParaRPr lang="en-US" sz="1050" dirty="0"/>
          </a:p>
          <a:p>
            <a:endParaRPr lang="en-US" sz="1050" dirty="0"/>
          </a:p>
          <a:p>
            <a:endParaRPr lang="en-US" sz="1050" dirty="0"/>
          </a:p>
          <a:p>
            <a:endParaRPr lang="en-US" sz="1050" dirty="0"/>
          </a:p>
          <a:p>
            <a:endParaRPr lang="en-US" sz="1050" dirty="0"/>
          </a:p>
          <a:p>
            <a:r>
              <a:rPr lang="en-US" sz="1050" b="1" dirty="0"/>
              <a:t>Brian VanRensselaer</a:t>
            </a:r>
          </a:p>
          <a:p>
            <a:r>
              <a:rPr lang="en-US" sz="1050" dirty="0"/>
              <a:t>Program Manager</a:t>
            </a:r>
          </a:p>
          <a:p>
            <a:r>
              <a:rPr lang="en-US" sz="1050" dirty="0"/>
              <a:t>L3Harris Technologies</a:t>
            </a:r>
          </a:p>
          <a:p>
            <a:r>
              <a:rPr lang="en-US" sz="1050" dirty="0"/>
              <a:t>400 Initiative Drive</a:t>
            </a:r>
          </a:p>
          <a:p>
            <a:r>
              <a:rPr lang="en-US" sz="1050" dirty="0"/>
              <a:t>Rochester, NY 14606</a:t>
            </a:r>
          </a:p>
          <a:p>
            <a:r>
              <a:rPr lang="en-US" sz="1050" dirty="0"/>
              <a:t>(Office) 585-269-6266</a:t>
            </a:r>
          </a:p>
          <a:p>
            <a:r>
              <a:rPr lang="en-US" sz="1050" dirty="0">
                <a:hlinkClick r:id="rId3"/>
              </a:rPr>
              <a:t>Brian.VanRensselaer@L3Harris.com</a:t>
            </a:r>
            <a:endParaRPr lang="en-US" sz="1050" dirty="0"/>
          </a:p>
          <a:p>
            <a:endParaRPr lang="en-US" sz="1050" dirty="0"/>
          </a:p>
          <a:p>
            <a:endParaRPr lang="en-US" sz="1050" dirty="0"/>
          </a:p>
          <a:p>
            <a:endParaRPr lang="en-US" sz="1050" dirty="0"/>
          </a:p>
        </p:txBody>
      </p:sp>
    </p:spTree>
    <p:extLst>
      <p:ext uri="{BB962C8B-B14F-4D97-AF65-F5344CB8AC3E}">
        <p14:creationId xmlns:p14="http://schemas.microsoft.com/office/powerpoint/2010/main" val="1141669036"/>
      </p:ext>
    </p:extLst>
  </p:cSld>
  <p:clrMapOvr>
    <a:masterClrMapping/>
  </p:clrMapOvr>
</p:sld>
</file>

<file path=ppt/theme/theme1.xml><?xml version="1.0" encoding="utf-8"?>
<a:theme xmlns:a="http://schemas.openxmlformats.org/drawingml/2006/main" name="LISA_EDUT_2020-08-26">
  <a:themeElements>
    <a:clrScheme name="L3Harris Colors">
      <a:dk1>
        <a:srgbClr val="283030"/>
      </a:dk1>
      <a:lt1>
        <a:srgbClr val="FFFFFF"/>
      </a:lt1>
      <a:dk2>
        <a:srgbClr val="FF000A"/>
      </a:dk2>
      <a:lt2>
        <a:srgbClr val="A4E3E4"/>
      </a:lt2>
      <a:accent1>
        <a:srgbClr val="172430"/>
      </a:accent1>
      <a:accent2>
        <a:srgbClr val="4A98D0"/>
      </a:accent2>
      <a:accent3>
        <a:srgbClr val="2E5194"/>
      </a:accent3>
      <a:accent4>
        <a:srgbClr val="39A067"/>
      </a:accent4>
      <a:accent5>
        <a:srgbClr val="58595B"/>
      </a:accent5>
      <a:accent6>
        <a:srgbClr val="E35205"/>
      </a:accent6>
      <a:hlink>
        <a:srgbClr val="2E5194"/>
      </a:hlink>
      <a:folHlink>
        <a:srgbClr val="2E5194"/>
      </a:folHlink>
    </a:clrScheme>
    <a:fontScheme name="L3Harris Fonts">
      <a:majorFont>
        <a:latin typeface="Arial"/>
        <a:ea typeface=""/>
        <a:cs typeface=""/>
      </a:majorFont>
      <a:minorFont>
        <a:latin typeface="Arial"/>
        <a:ea typeface=""/>
        <a:cs typeface=""/>
      </a:minorFont>
    </a:fontScheme>
    <a:fmtScheme name="L3Harris Effects">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outerShdw blurRad="127000" dist="63500" dir="2700000" algn="br" rotWithShape="0">
              <a:srgbClr val="000000">
                <a:alpha val="25000"/>
              </a:srgbClr>
            </a:outerShdw>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a:lstStyle>
        <a:defPPr algn="ctr">
          <a:lnSpc>
            <a:spcPct val="100000"/>
          </a:lnSpc>
          <a:defRPr sz="1600"/>
        </a:defPPr>
      </a:lstStyle>
      <a:style>
        <a:lnRef idx="0">
          <a:schemeClr val="accent1"/>
        </a:lnRef>
        <a:fillRef idx="1">
          <a:schemeClr val="accent1"/>
        </a:fillRef>
        <a:effectRef idx="0">
          <a:srgbClr val="000000"/>
        </a:effectRef>
        <a:fontRef idx="minor">
          <a:schemeClr val="lt2"/>
        </a:fontRef>
      </a:style>
    </a:spDef>
    <a:lnDef>
      <a:spPr>
        <a:ln w="12700" cap="sq"/>
      </a:spPr>
      <a:bodyPr/>
      <a:lstStyle/>
      <a:style>
        <a:lnRef idx="1">
          <a:schemeClr val="accent1"/>
        </a:lnRef>
        <a:fillRef idx="0">
          <a:schemeClr val="accent1"/>
        </a:fillRef>
        <a:effectRef idx="0">
          <a:srgbClr val="000000"/>
        </a:effectRef>
        <a:fontRef idx="minor">
          <a:schemeClr val="lt2"/>
        </a:fontRef>
      </a:style>
    </a:lnDef>
    <a:txDef>
      <a:spPr>
        <a:noFill/>
      </a:spPr>
      <a:bodyPr wrap="square" lIns="0" tIns="0" rIns="0" bIns="0" rtlCol="0">
        <a:spAutoFit/>
      </a:bodyPr>
      <a:lstStyle>
        <a:defPPr algn="l">
          <a:lnSpc>
            <a:spcPct val="100000"/>
          </a:lnSpc>
          <a:spcBef>
            <a:spcPts val="900"/>
          </a:spcBef>
          <a:buSzPct val="100000"/>
          <a:defRPr sz="1800" dirty="0"/>
        </a:defPPr>
      </a:lstStyle>
    </a:txDef>
  </a:objectDefaults>
  <a:extraClrSchemeLst/>
  <a:extLst>
    <a:ext uri="{05A4C25C-085E-4340-85A3-A5531E510DB2}">
      <thm15:themeFamily xmlns:thm15="http://schemas.microsoft.com/office/thememl/2012/main" name="LISA_EDUT_2020-08-26" id="{83F26C71-427A-4F91-801E-4A95F6B66077}" vid="{D2F7A2C7-4BCF-4D9C-AB90-9B8435CECED9}"/>
    </a:ext>
  </a:extLst>
</a:theme>
</file>

<file path=docProps/app.xml><?xml version="1.0" encoding="utf-8"?>
<Properties xmlns="http://schemas.openxmlformats.org/officeDocument/2006/extended-properties" xmlns:vt="http://schemas.openxmlformats.org/officeDocument/2006/docPropsVTypes">
  <Template>Office Theme</Template>
  <TotalTime>257</TotalTime>
  <Words>765</Words>
  <Application>Microsoft Macintosh PowerPoint</Application>
  <PresentationFormat>On-screen Show (4:3)</PresentationFormat>
  <Paragraphs>109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ArialMT</vt:lpstr>
      <vt:lpstr>Calibri</vt:lpstr>
      <vt:lpstr>LISA_EDUT_2020-08-26</vt:lpstr>
      <vt:lpstr>LISA EDUT PROGRAM Status</vt:lpstr>
      <vt:lpstr>Agenda</vt:lpstr>
      <vt:lpstr>Mission Overview</vt:lpstr>
      <vt:lpstr>LISA Assembly Hardware</vt:lpstr>
      <vt:lpstr>LISA STM Telescope Design</vt:lpstr>
      <vt:lpstr>LISA STM Status</vt:lpstr>
      <vt:lpstr>LISA EDU1 M1 Completed</vt:lpstr>
      <vt:lpstr>LISA EDU Telescope Path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LISA EDUT PROGRAM Mirror Tech Days</dc:title>
  <dc:creator>VanRensselaer, Brian (US) - SS</dc:creator>
  <cp:lastModifiedBy>Livas, Jeffrey (GSFC-6630)</cp:lastModifiedBy>
  <cp:revision>21</cp:revision>
  <dcterms:created xsi:type="dcterms:W3CDTF">2022-03-30T13:42:39Z</dcterms:created>
  <dcterms:modified xsi:type="dcterms:W3CDTF">2022-11-18T21:43:16Z</dcterms:modified>
</cp:coreProperties>
</file>