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711" r:id="rId6"/>
  </p:sldMasterIdLst>
  <p:notesMasterIdLst>
    <p:notesMasterId r:id="rId19"/>
  </p:notesMasterIdLst>
  <p:handoutMasterIdLst>
    <p:handoutMasterId r:id="rId20"/>
  </p:handoutMasterIdLst>
  <p:sldIdLst>
    <p:sldId id="483" r:id="rId7"/>
    <p:sldId id="2004" r:id="rId8"/>
    <p:sldId id="529" r:id="rId9"/>
    <p:sldId id="644" r:id="rId10"/>
    <p:sldId id="556" r:id="rId11"/>
    <p:sldId id="2007" r:id="rId12"/>
    <p:sldId id="649" r:id="rId13"/>
    <p:sldId id="2005" r:id="rId14"/>
    <p:sldId id="675" r:id="rId15"/>
    <p:sldId id="690" r:id="rId16"/>
    <p:sldId id="685" r:id="rId17"/>
    <p:sldId id="678" r:id="rId1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nde, Melanie L. (LARC-E402)" initials="GML(" lastIdx="45" clrIdx="0">
    <p:extLst>
      <p:ext uri="{19B8F6BF-5375-455C-9EA6-DF929625EA0E}">
        <p15:presenceInfo xmlns:p15="http://schemas.microsoft.com/office/powerpoint/2012/main" userId="S-1-5-21-330711430-3775241029-4075259233-728591" providerId="AD"/>
      </p:ext>
    </p:extLst>
  </p:cmAuthor>
  <p:cmAuthor id="2" name="pdkessle" initials="pk" lastIdx="5" clrIdx="1"/>
  <p:cmAuthor id="3" name="Shen, Haijun (LARC-E402)[TEAMS3]" initials="SH(" lastIdx="15" clrIdx="2">
    <p:extLst>
      <p:ext uri="{19B8F6BF-5375-455C-9EA6-DF929625EA0E}">
        <p15:presenceInfo xmlns:p15="http://schemas.microsoft.com/office/powerpoint/2012/main" userId="S-1-5-21-330711430-3775241029-4075259233-432376" providerId="AD"/>
      </p:ext>
    </p:extLst>
  </p:cmAuthor>
  <p:cmAuthor id="4" name="Pei, Jing (LARC-E401)" initials="PJ(" lastIdx="0" clrIdx="3">
    <p:extLst>
      <p:ext uri="{19B8F6BF-5375-455C-9EA6-DF929625EA0E}">
        <p15:presenceInfo xmlns:p15="http://schemas.microsoft.com/office/powerpoint/2012/main" userId="S-1-5-21-330711430-3775241029-4075259233-101893" providerId="AD"/>
      </p:ext>
    </p:extLst>
  </p:cmAuthor>
  <p:cmAuthor id="5" name="Pei, Jing (LARC-D205)" initials="PJ(D" lastIdx="1" clrIdx="4">
    <p:extLst>
      <p:ext uri="{19B8F6BF-5375-455C-9EA6-DF929625EA0E}">
        <p15:presenceInfo xmlns:p15="http://schemas.microsoft.com/office/powerpoint/2012/main" userId="S::jpei@ndc.nasa.gov::1695a4e3-8a54-4936-a92c-399fdc090f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3366FF"/>
    <a:srgbClr val="FFFFFF"/>
    <a:srgbClr val="619D74"/>
    <a:srgbClr val="50825F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3400" autoAdjust="0"/>
  </p:normalViewPr>
  <p:slideViewPr>
    <p:cSldViewPr snapToGrid="0">
      <p:cViewPr varScale="1">
        <p:scale>
          <a:sx n="109" d="100"/>
          <a:sy n="109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744"/>
    </p:cViewPr>
  </p:sorterViewPr>
  <p:notesViewPr>
    <p:cSldViewPr snapToGrid="0">
      <p:cViewPr varScale="1">
        <p:scale>
          <a:sx n="87" d="100"/>
          <a:sy n="87" d="100"/>
        </p:scale>
        <p:origin x="36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18A91-0DA6-4EE6-A9EB-8C316212072F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C5283-6A7F-4F14-A15F-F06BC1D72E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8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2E097-C537-4FCA-9A79-BE4ADE956B3E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5A02B-F15D-4F38-8E28-A447E7963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11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5A02B-F15D-4F38-8E28-A447E79635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7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statement disclaimer on using the Joby image throughout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5A02B-F15D-4F38-8E28-A447E79635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13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manual landing capabilities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5A02B-F15D-4F38-8E28-A447E79635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894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5A02B-F15D-4F38-8E28-A447E79635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95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5A02B-F15D-4F38-8E28-A447E796353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32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5A02B-F15D-4F38-8E28-A447E796353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7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016 HEO 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NASA insignia 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6563" y="246462"/>
            <a:ext cx="7175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4"/>
          <p:cNvSpPr txBox="1">
            <a:spLocks noChangeArrowheads="1"/>
          </p:cNvSpPr>
          <p:nvPr/>
        </p:nvSpPr>
        <p:spPr bwMode="auto">
          <a:xfrm>
            <a:off x="238129" y="408386"/>
            <a:ext cx="2124075" cy="16158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50" dirty="0">
                <a:solidFill>
                  <a:srgbClr val="FFFFFF"/>
                </a:solidFill>
                <a:latin typeface="Arial" charset="0"/>
                <a:ea typeface="ヒラギノ角ゴ Pro W3" charset="0"/>
              </a:rPr>
              <a:t>National Aeronautics and Space Administration</a:t>
            </a:r>
          </a:p>
        </p:txBody>
      </p:sp>
      <p:sp>
        <p:nvSpPr>
          <p:cNvPr id="7" name="Rectangle 162"/>
          <p:cNvSpPr>
            <a:spLocks noGrp="1" noChangeArrowheads="1"/>
          </p:cNvSpPr>
          <p:nvPr>
            <p:ph type="ctrTitle"/>
          </p:nvPr>
        </p:nvSpPr>
        <p:spPr>
          <a:xfrm>
            <a:off x="280990" y="3914776"/>
            <a:ext cx="7648575" cy="751130"/>
          </a:xfrm>
          <a:ln>
            <a:noFill/>
          </a:ln>
        </p:spPr>
        <p:txBody>
          <a:bodyPr anchor="t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163"/>
          <p:cNvSpPr>
            <a:spLocks noGrp="1" noChangeArrowheads="1"/>
          </p:cNvSpPr>
          <p:nvPr>
            <p:ph type="subTitle" idx="1"/>
          </p:nvPr>
        </p:nvSpPr>
        <p:spPr>
          <a:xfrm>
            <a:off x="280990" y="4736987"/>
            <a:ext cx="7648575" cy="323177"/>
          </a:xfrm>
          <a:ln>
            <a:noFill/>
          </a:ln>
        </p:spPr>
        <p:txBody>
          <a:bodyPr/>
          <a:lstStyle>
            <a:lvl1pPr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17475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599E0E-B46A-4B08-BB83-30FE657E66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342892">
              <a:defRPr>
                <a:latin typeface="Calibri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85617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21560"/>
            <a:ext cx="9144000" cy="4126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644096" y="4762164"/>
            <a:ext cx="2057400" cy="273844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3166D3B-435E-D84B-910A-A3156AB140C0}" type="slidenum">
              <a:rPr lang="en-US" sz="9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60638" y="4958838"/>
            <a:ext cx="3429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342892">
              <a:defRPr/>
            </a:pPr>
            <a:r>
              <a:rPr lang="en-US" sz="750" b="1" dirty="0">
                <a:solidFill>
                  <a:srgbClr val="FF0000"/>
                </a:solidFill>
              </a:rPr>
              <a:t>NASA Internal Use Only </a:t>
            </a:r>
            <a:r>
              <a:rPr lang="en-US" sz="750" b="1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750" b="1" dirty="0">
                <a:solidFill>
                  <a:srgbClr val="FF0000"/>
                </a:solidFill>
              </a:rPr>
              <a:t> Do Not Distribute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36538" y="845222"/>
            <a:ext cx="8684878" cy="377490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9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380"/>
            <a:ext cx="9144000" cy="5143500"/>
          </a:xfrm>
          <a:prstGeom prst="rect">
            <a:avLst/>
          </a:prstGeom>
        </p:spPr>
      </p:pic>
      <p:sp>
        <p:nvSpPr>
          <p:cNvPr id="6" name="Text Box 74"/>
          <p:cNvSpPr txBox="1">
            <a:spLocks noChangeArrowheads="1"/>
          </p:cNvSpPr>
          <p:nvPr userDrawn="1"/>
        </p:nvSpPr>
        <p:spPr bwMode="auto">
          <a:xfrm>
            <a:off x="238128" y="408386"/>
            <a:ext cx="2124075" cy="16158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50" dirty="0">
                <a:solidFill>
                  <a:srgbClr val="FFFFFF"/>
                </a:solidFill>
                <a:latin typeface="Arial" charset="0"/>
                <a:ea typeface="ヒラギノ角ゴ Pro W3" charset="0"/>
              </a:rPr>
              <a:t>National Aeronautics and Space Administration</a:t>
            </a:r>
          </a:p>
        </p:txBody>
      </p:sp>
      <p:sp>
        <p:nvSpPr>
          <p:cNvPr id="7" name="Rectangle 162"/>
          <p:cNvSpPr>
            <a:spLocks noGrp="1" noChangeArrowheads="1"/>
          </p:cNvSpPr>
          <p:nvPr>
            <p:ph type="ctrTitle"/>
          </p:nvPr>
        </p:nvSpPr>
        <p:spPr>
          <a:xfrm>
            <a:off x="280990" y="945958"/>
            <a:ext cx="7648575" cy="751130"/>
          </a:xfrm>
          <a:ln>
            <a:noFill/>
          </a:ln>
        </p:spPr>
        <p:txBody>
          <a:bodyPr anchor="t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163"/>
          <p:cNvSpPr>
            <a:spLocks noGrp="1" noChangeArrowheads="1"/>
          </p:cNvSpPr>
          <p:nvPr>
            <p:ph type="subTitle" idx="1"/>
          </p:nvPr>
        </p:nvSpPr>
        <p:spPr>
          <a:xfrm>
            <a:off x="238127" y="3440026"/>
            <a:ext cx="3680249" cy="1524890"/>
          </a:xfrm>
          <a:ln>
            <a:noFill/>
          </a:ln>
        </p:spPr>
        <p:txBody>
          <a:bodyPr/>
          <a:lstStyle>
            <a:lvl1pPr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286000" y="4958836"/>
            <a:ext cx="4572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50" b="1" dirty="0">
                <a:solidFill>
                  <a:srgbClr val="FF0000"/>
                </a:solidFill>
              </a:rPr>
              <a:t>NASA Internal Use Only </a:t>
            </a:r>
            <a:r>
              <a:rPr lang="en-US" sz="750" b="1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750" b="1" dirty="0">
                <a:solidFill>
                  <a:srgbClr val="FF0000"/>
                </a:solidFill>
              </a:rPr>
              <a:t>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201686309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1264-8677-1B45-9070-7F0FB208B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6584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E558-C8E8-754E-BDDD-453AEA7136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26286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E9DA5-67B9-584E-93EE-8FEA13DA45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07704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058E4-8218-2343-AEC9-6F173E454D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23678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7CB66-C64C-A546-9B42-0861E1D08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14880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52AEF-9CE1-B34C-B204-5B5F177889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13890" y="1603888"/>
            <a:ext cx="3598197" cy="1681316"/>
          </a:xfr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113890" y="3362634"/>
            <a:ext cx="3598197" cy="1697024"/>
          </a:xfr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819834" y="660489"/>
            <a:ext cx="5176684" cy="4399168"/>
          </a:xfrm>
          <a:ln>
            <a:solidFill>
              <a:schemeClr val="accent1"/>
            </a:solidFill>
          </a:ln>
        </p:spPr>
        <p:txBody>
          <a:bodyPr/>
          <a:lstStyle>
            <a:lvl1pPr marL="257168" marR="0" indent="-257168" algn="l" defTabSz="3428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sz="1200"/>
            </a:lvl1pPr>
            <a:lvl2pPr marL="600060" indent="-257168">
              <a:buFont typeface="+mj-lt"/>
              <a:buAutoNum type="alphaLcPeriod"/>
              <a:defRPr sz="1200"/>
            </a:lvl2pPr>
            <a:lvl3pPr marL="942952" indent="-257168">
              <a:buFont typeface="+mj-lt"/>
              <a:buAutoNum type="romanLcPeriod"/>
              <a:defRPr sz="1200"/>
            </a:lvl3pPr>
            <a:lvl4pPr marL="1285843" indent="-257168">
              <a:buFont typeface="+mj-lt"/>
              <a:buAutoNum type="romanLcPeriod"/>
              <a:defRPr sz="1200"/>
            </a:lvl4pPr>
            <a:lvl5pPr marL="1628735" indent="-257168">
              <a:buFont typeface="+mj-lt"/>
              <a:buAutoNum type="romanLcPeriod"/>
              <a:defRPr sz="1200"/>
            </a:lvl5pPr>
          </a:lstStyle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Mission Con-Ops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>
          <a:xfrm>
            <a:off x="113890" y="660491"/>
            <a:ext cx="3598197" cy="865969"/>
          </a:xfr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6538" y="77392"/>
            <a:ext cx="8077200" cy="557213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18473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9649D-D52A-F449-BAB8-D0074592B2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4675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599E0E-B46A-4B08-BB83-30FE657E6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20206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5C9B5-CC82-F246-B0CF-410778871D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38680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2F071-D9A6-3B4D-96F8-15231C279F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46762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021558"/>
            <a:ext cx="9144000" cy="4126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6459538" y="4768455"/>
            <a:ext cx="2057400" cy="273844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defTabSz="685783" fontAlgn="base">
              <a:spcBef>
                <a:spcPct val="0"/>
              </a:spcBef>
              <a:spcAft>
                <a:spcPct val="0"/>
              </a:spcAft>
            </a:pPr>
            <a:fld id="{E3166D3B-435E-D84B-910A-A3156AB140C0}" type="slidenum">
              <a:rPr lang="en-US" sz="900">
                <a:solidFill>
                  <a:srgbClr val="000000"/>
                </a:solidFill>
              </a:rPr>
              <a:pPr algn="r" defTabSz="6857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4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599E0E-B46A-4B08-BB83-30FE657E66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60638" y="4958838"/>
            <a:ext cx="3429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342892">
              <a:defRPr/>
            </a:pPr>
            <a:r>
              <a:rPr lang="en-US" sz="750" b="1" dirty="0">
                <a:solidFill>
                  <a:srgbClr val="FF0000"/>
                </a:solidFill>
              </a:rPr>
              <a:t>NASA Internal Use Only </a:t>
            </a:r>
            <a:r>
              <a:rPr lang="en-US" sz="750" b="1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750" b="1" dirty="0">
                <a:solidFill>
                  <a:srgbClr val="FF0000"/>
                </a:solidFill>
              </a:rPr>
              <a:t>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411649990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599E0E-B46A-4B08-BB83-30FE657E66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60638" y="4958838"/>
            <a:ext cx="3429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342892">
              <a:defRPr/>
            </a:pPr>
            <a:r>
              <a:rPr lang="en-US" sz="750" b="1" dirty="0">
                <a:solidFill>
                  <a:srgbClr val="FF0000"/>
                </a:solidFill>
              </a:rPr>
              <a:t>NASA Internal Use Only </a:t>
            </a:r>
            <a:r>
              <a:rPr lang="en-US" sz="750" b="1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750" b="1" dirty="0">
                <a:solidFill>
                  <a:srgbClr val="FF0000"/>
                </a:solidFill>
              </a:rPr>
              <a:t>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4268279797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599E0E-B46A-4B08-BB83-30FE657E6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86817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599E0E-B46A-4B08-BB83-30FE657E66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13890" y="1603891"/>
            <a:ext cx="3598197" cy="1681316"/>
          </a:xfr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113890" y="3362634"/>
            <a:ext cx="3598197" cy="1697024"/>
          </a:xfr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819834" y="660489"/>
            <a:ext cx="5176684" cy="4399168"/>
          </a:xfrm>
          <a:ln>
            <a:solidFill>
              <a:schemeClr val="accent1"/>
            </a:solidFill>
          </a:ln>
        </p:spPr>
        <p:txBody>
          <a:bodyPr/>
          <a:lstStyle>
            <a:lvl1pPr marL="257168" marR="0" indent="-257168" algn="l" defTabSz="3428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sz="1200"/>
            </a:lvl1pPr>
            <a:lvl2pPr marL="600060" indent="-257168">
              <a:buFont typeface="+mj-lt"/>
              <a:buAutoNum type="alphaLcPeriod"/>
              <a:defRPr sz="1200"/>
            </a:lvl2pPr>
            <a:lvl3pPr marL="942952" indent="-257168">
              <a:buFont typeface="+mj-lt"/>
              <a:buAutoNum type="romanLcPeriod"/>
              <a:defRPr sz="1200"/>
            </a:lvl3pPr>
            <a:lvl4pPr marL="1285843" indent="-257168">
              <a:buFont typeface="+mj-lt"/>
              <a:buAutoNum type="romanLcPeriod"/>
              <a:defRPr sz="1200"/>
            </a:lvl4pPr>
            <a:lvl5pPr marL="1628735" indent="-257168">
              <a:buFont typeface="+mj-lt"/>
              <a:buAutoNum type="romanLcPeriod"/>
              <a:defRPr sz="1200"/>
            </a:lvl5pPr>
          </a:lstStyle>
          <a:p>
            <a:pPr marL="0" marR="0" lvl="0" indent="0" algn="l" defTabSz="3428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Mission Con-Ops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>
          <a:xfrm>
            <a:off x="113890" y="660493"/>
            <a:ext cx="3598197" cy="865969"/>
          </a:xfr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6538" y="77392"/>
            <a:ext cx="8077200" cy="557213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60638" y="4958838"/>
            <a:ext cx="3429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342892">
              <a:defRPr/>
            </a:pPr>
            <a:r>
              <a:rPr lang="en-US" sz="750" b="1" dirty="0">
                <a:solidFill>
                  <a:srgbClr val="FF0000"/>
                </a:solidFill>
              </a:rPr>
              <a:t>NASA Internal Use Only </a:t>
            </a:r>
            <a:r>
              <a:rPr lang="en-US" sz="750" b="1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750" b="1" dirty="0">
                <a:solidFill>
                  <a:srgbClr val="FF0000"/>
                </a:solidFill>
              </a:rPr>
              <a:t>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935109279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599E0E-B46A-4B08-BB83-30FE657E66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60638" y="4958838"/>
            <a:ext cx="3429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342892">
              <a:defRPr/>
            </a:pPr>
            <a:r>
              <a:rPr lang="en-US" sz="750" b="1" dirty="0">
                <a:solidFill>
                  <a:srgbClr val="FF0000"/>
                </a:solidFill>
              </a:rPr>
              <a:t>NASA Internal Use Only </a:t>
            </a:r>
            <a:r>
              <a:rPr lang="en-US" sz="750" b="1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750" b="1" dirty="0">
                <a:solidFill>
                  <a:srgbClr val="FF0000"/>
                </a:solidFill>
              </a:rPr>
              <a:t>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449053692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599E0E-B46A-4B08-BB83-30FE657E66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60638" y="4958838"/>
            <a:ext cx="3429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342892">
              <a:defRPr/>
            </a:pPr>
            <a:r>
              <a:rPr lang="en-US" sz="750" b="1" dirty="0">
                <a:solidFill>
                  <a:srgbClr val="FF0000"/>
                </a:solidFill>
              </a:rPr>
              <a:t>NASA Internal Use Only </a:t>
            </a:r>
            <a:r>
              <a:rPr lang="en-US" sz="750" b="1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750" b="1" dirty="0">
                <a:solidFill>
                  <a:srgbClr val="FF0000"/>
                </a:solidFill>
              </a:rPr>
              <a:t>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123382751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599E0E-B46A-4B08-BB83-30FE657E66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60638" y="4958838"/>
            <a:ext cx="3429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342892">
              <a:defRPr/>
            </a:pPr>
            <a:r>
              <a:rPr lang="en-US" sz="750" b="1" dirty="0">
                <a:solidFill>
                  <a:srgbClr val="FF0000"/>
                </a:solidFill>
              </a:rPr>
              <a:t>NASA Internal Use Only </a:t>
            </a:r>
            <a:r>
              <a:rPr lang="en-US" sz="750" b="1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750" b="1" dirty="0">
                <a:solidFill>
                  <a:srgbClr val="FF0000"/>
                </a:solidFill>
              </a:rPr>
              <a:t>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043118246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1"/>
            <a:ext cx="9144000" cy="6346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342892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1350" dirty="0">
              <a:solidFill>
                <a:srgbClr val="000000"/>
              </a:solidFill>
              <a:latin typeface="Arial" pitchFamily="34" charset="0"/>
              <a:cs typeface="ＭＳ Ｐゴシック" charset="0"/>
            </a:endParaRPr>
          </a:p>
        </p:txBody>
      </p:sp>
      <p:pic>
        <p:nvPicPr>
          <p:cNvPr id="1027" name="Picture 7" descr="NASA insignia RGB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129" y="119064"/>
            <a:ext cx="580449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36538" y="77392"/>
            <a:ext cx="80772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52479"/>
            <a:ext cx="8229600" cy="384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fld id="{62599E0E-B46A-4B08-BB83-30FE657E6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1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hf hdr="0" ftr="0" dt="0"/>
  <p:txStyles>
    <p:titleStyle>
      <a:lvl1pPr algn="l" defTabSz="342892" rtl="0" eaLnBrk="1" fontAlgn="base" hangingPunct="1">
        <a:spcBef>
          <a:spcPct val="0"/>
        </a:spcBef>
        <a:spcAft>
          <a:spcPct val="0"/>
        </a:spcAft>
        <a:defRPr sz="1800" b="1" kern="1200">
          <a:solidFill>
            <a:schemeClr val="bg1"/>
          </a:solidFill>
          <a:latin typeface="Arial"/>
          <a:ea typeface="ヒラギノ角ゴ Pro W3" charset="-128"/>
          <a:cs typeface="Arial"/>
        </a:defRPr>
      </a:lvl1pPr>
      <a:lvl2pPr algn="l" defTabSz="34289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2pPr>
      <a:lvl3pPr algn="l" defTabSz="34289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3pPr>
      <a:lvl4pPr algn="l" defTabSz="34289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4pPr>
      <a:lvl5pPr algn="l" defTabSz="34289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5pPr>
      <a:lvl6pPr marL="342892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685783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028675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371566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133347" indent="-133347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b="1" kern="1200">
          <a:solidFill>
            <a:schemeClr val="tx1"/>
          </a:solidFill>
          <a:latin typeface="Arial"/>
          <a:ea typeface="ヒラギノ角ゴ Pro W3" charset="-128"/>
          <a:cs typeface="Arial"/>
        </a:defRPr>
      </a:lvl1pPr>
      <a:lvl2pPr marL="514337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2pPr>
      <a:lvl3pPr marL="857228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200120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1543012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1"/>
            <a:ext cx="9144000" cy="63460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1350" dirty="0">
              <a:solidFill>
                <a:srgbClr val="000000"/>
              </a:solidFill>
              <a:latin typeface="Arial" pitchFamily="34" charset="0"/>
              <a:cs typeface="ＭＳ Ｐゴシック" charset="0"/>
            </a:endParaRPr>
          </a:p>
        </p:txBody>
      </p:sp>
      <p:pic>
        <p:nvPicPr>
          <p:cNvPr id="1027" name="Picture 7" descr="NASA insignia RGB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6" y="119064"/>
            <a:ext cx="7175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36538" y="77392"/>
            <a:ext cx="80772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52477"/>
            <a:ext cx="8229600" cy="384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2CDA-8AE1-6245-9832-4BD5932C51ED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286000" y="4958836"/>
            <a:ext cx="4572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50" b="1" dirty="0">
                <a:solidFill>
                  <a:srgbClr val="FF0000"/>
                </a:solidFill>
              </a:rPr>
              <a:t>NASA Internal Use Only </a:t>
            </a:r>
            <a:r>
              <a:rPr lang="en-US" sz="750" b="1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750" b="1" dirty="0">
                <a:solidFill>
                  <a:srgbClr val="FF0000"/>
                </a:solidFill>
              </a:rPr>
              <a:t>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93130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advClick="0"/>
  <p:hf hdr="0" ftr="0" dt="0"/>
  <p:txStyles>
    <p:titleStyle>
      <a:lvl1pPr algn="l" defTabSz="342892" rtl="0" eaLnBrk="1" fontAlgn="base" hangingPunct="1">
        <a:spcBef>
          <a:spcPct val="0"/>
        </a:spcBef>
        <a:spcAft>
          <a:spcPct val="0"/>
        </a:spcAft>
        <a:defRPr sz="1800" b="1" kern="1200">
          <a:solidFill>
            <a:schemeClr val="bg1"/>
          </a:solidFill>
          <a:latin typeface="Arial"/>
          <a:ea typeface="ヒラギノ角ゴ Pro W3" charset="-128"/>
          <a:cs typeface="Arial"/>
        </a:defRPr>
      </a:lvl1pPr>
      <a:lvl2pPr algn="l" defTabSz="34289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2pPr>
      <a:lvl3pPr algn="l" defTabSz="34289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3pPr>
      <a:lvl4pPr algn="l" defTabSz="34289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4pPr>
      <a:lvl5pPr algn="l" defTabSz="34289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ヒラギノ角ゴ Pro W3" charset="-128"/>
          <a:cs typeface="Arial" pitchFamily="34" charset="0"/>
        </a:defRPr>
      </a:lvl5pPr>
      <a:lvl6pPr marL="342892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685783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028675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371566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133347" indent="-133347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b="1" kern="1200">
          <a:solidFill>
            <a:schemeClr val="tx1"/>
          </a:solidFill>
          <a:latin typeface="Arial"/>
          <a:ea typeface="ヒラギノ角ゴ Pro W3" charset="-128"/>
          <a:cs typeface="Arial"/>
        </a:defRPr>
      </a:lvl1pPr>
      <a:lvl2pPr marL="514337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2pPr>
      <a:lvl3pPr marL="857228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200120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1543012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350599" y="1092149"/>
            <a:ext cx="6269401" cy="873940"/>
          </a:xfrm>
        </p:spPr>
        <p:txBody>
          <a:bodyPr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Feasibility Study of a Multi Tilt-rotor Aircraft as the Artemis Lunar Training Vehicle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9E0E-B46A-4B08-BB83-30FE657E66CB}" type="slidenum">
              <a:rPr lang="en-US" smtClean="0"/>
              <a:t>1</a:t>
            </a:fld>
            <a:endParaRPr lang="en-US" dirty="0"/>
          </a:p>
        </p:txBody>
      </p:sp>
      <p:sp>
        <p:nvSpPr>
          <p:cNvPr id="15" name="Text Placeholder 12"/>
          <p:cNvSpPr txBox="1">
            <a:spLocks/>
          </p:cNvSpPr>
          <p:nvPr/>
        </p:nvSpPr>
        <p:spPr bwMode="auto">
          <a:xfrm>
            <a:off x="457199" y="2238103"/>
            <a:ext cx="8007532" cy="26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Arial"/>
                <a:ea typeface="ヒラギノ角ゴ Pro W3" charset="-128"/>
                <a:cs typeface="Arial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ヒラギノ角ゴ Pro W3" charset="-128"/>
                <a:cs typeface="Arial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ヒラギノ角ゴ Pro W3" charset="-128"/>
                <a:cs typeface="Arial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ヒラギノ角ゴ Pro W3" charset="-128"/>
                <a:cs typeface="Arial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ヒラギノ角ゴ Pro W3" charset="-128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chemeClr val="tx1"/>
                </a:solidFill>
              </a:rPr>
              <a:t>2023 AIAA SciTech Forum</a:t>
            </a:r>
          </a:p>
          <a:p>
            <a:r>
              <a:rPr lang="en-US" sz="13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TF-13, General Topics in Transformational Flight</a:t>
            </a:r>
            <a:endParaRPr lang="en-US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50" dirty="0">
                <a:solidFill>
                  <a:schemeClr val="tx1"/>
                </a:solidFill>
              </a:rPr>
              <a:t>January 26, 2023</a:t>
            </a:r>
          </a:p>
          <a:p>
            <a:pPr algn="r"/>
            <a:endParaRPr lang="en-US" sz="1350" dirty="0">
              <a:solidFill>
                <a:schemeClr val="tx1"/>
              </a:solidFill>
            </a:endParaRPr>
          </a:p>
          <a:p>
            <a:r>
              <a:rPr lang="en-US" sz="1350" dirty="0">
                <a:solidFill>
                  <a:schemeClr val="tx1"/>
                </a:solidFill>
              </a:rPr>
              <a:t>Jing Pei, Atmospheric Flight Entry Systems Branch, NASA LaRC</a:t>
            </a:r>
          </a:p>
          <a:p>
            <a:r>
              <a:rPr lang="en-US" sz="1350" dirty="0">
                <a:solidFill>
                  <a:schemeClr val="tx1"/>
                </a:solidFill>
              </a:rPr>
              <a:t>Dr. Jared Grauer, Dynamic Systems and Controls Branch, NASA LaRC</a:t>
            </a:r>
          </a:p>
          <a:p>
            <a:r>
              <a:rPr lang="en-US" sz="1350" dirty="0">
                <a:solidFill>
                  <a:schemeClr val="tx1"/>
                </a:solidFill>
              </a:rPr>
              <a:t>Luke Miller, Flight Dynamics Branch, NASA LaRC</a:t>
            </a:r>
          </a:p>
          <a:p>
            <a:r>
              <a:rPr lang="en-US" sz="1350" dirty="0">
                <a:solidFill>
                  <a:schemeClr val="tx1"/>
                </a:solidFill>
              </a:rPr>
              <a:t>Jason Welstead, Aeronautic Systems Branch, NASA LaRC</a:t>
            </a:r>
          </a:p>
          <a:p>
            <a:r>
              <a:rPr lang="en-US" sz="1350" dirty="0">
                <a:solidFill>
                  <a:schemeClr val="tx1"/>
                </a:solidFill>
              </a:rPr>
              <a:t>Han </a:t>
            </a:r>
            <a:r>
              <a:rPr lang="en-US" sz="1350" dirty="0" err="1">
                <a:solidFill>
                  <a:schemeClr val="tx1"/>
                </a:solidFill>
              </a:rPr>
              <a:t>Woong</a:t>
            </a:r>
            <a:r>
              <a:rPr lang="en-US" sz="1350" dirty="0">
                <a:solidFill>
                  <a:schemeClr val="tx1"/>
                </a:solidFill>
              </a:rPr>
              <a:t> Bae, Navigation Guidance &amp; Controls Branch, NASA MSFC</a:t>
            </a:r>
          </a:p>
          <a:p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7968C-A0AC-48C9-ADFF-DA3EBFD22363}"/>
              </a:ext>
            </a:extLst>
          </p:cNvPr>
          <p:cNvSpPr txBox="1"/>
          <p:nvPr/>
        </p:nvSpPr>
        <p:spPr>
          <a:xfrm>
            <a:off x="0" y="4883909"/>
            <a:ext cx="47484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242424"/>
                </a:solidFill>
                <a:effectLst/>
                <a:latin typeface="-apple-system"/>
              </a:rPr>
              <a:t>This material is a work of the U.S. Government and is not subject to copyright protection in the United States</a:t>
            </a:r>
            <a:r>
              <a:rPr lang="en-US" sz="1050" b="0" i="0" dirty="0">
                <a:solidFill>
                  <a:srgbClr val="242424"/>
                </a:solidFill>
                <a:effectLst/>
                <a:latin typeface="-apple-system"/>
              </a:rPr>
              <a:t>.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9608550"/>
      </p:ext>
    </p:extLst>
  </p:cSld>
  <p:clrMapOvr>
    <a:masterClrMapping/>
  </p:clrMapOvr>
  <p:transition advClick="0" advTm="642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8" y="77392"/>
            <a:ext cx="8077200" cy="509495"/>
          </a:xfrm>
        </p:spPr>
        <p:txBody>
          <a:bodyPr/>
          <a:lstStyle/>
          <a:p>
            <a:r>
              <a:rPr lang="en-US" dirty="0"/>
              <a:t>Notional Lunar Starship Manual Redesignation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9E0E-B46A-4B08-BB83-30FE657E66CB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480A-E210-4127-A82D-8BF15A7D6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64086"/>
            <a:ext cx="7728438" cy="442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48628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8" y="77392"/>
            <a:ext cx="8077200" cy="509495"/>
          </a:xfrm>
        </p:spPr>
        <p:txBody>
          <a:bodyPr/>
          <a:lstStyle/>
          <a:p>
            <a:r>
              <a:rPr lang="en-US" dirty="0"/>
              <a:t>Notional Lunar Starship Manual Redesignation with ALTV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9E0E-B46A-4B08-BB83-30FE657E66CB}" type="slidenum">
              <a:rPr lang="en-US" smtClean="0"/>
              <a:t>11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AE1B61-6A2E-4842-ABB9-30B3B57680CD}"/>
              </a:ext>
            </a:extLst>
          </p:cNvPr>
          <p:cNvGrpSpPr/>
          <p:nvPr/>
        </p:nvGrpSpPr>
        <p:grpSpPr>
          <a:xfrm>
            <a:off x="1471265" y="790075"/>
            <a:ext cx="6425607" cy="4114112"/>
            <a:chOff x="1313504" y="1057726"/>
            <a:chExt cx="8567476" cy="5485482"/>
          </a:xfrm>
        </p:grpSpPr>
        <p:pic>
          <p:nvPicPr>
            <p:cNvPr id="5" name="Picture 4" descr="Chart, line chart&#10;&#10;Description automatically generated">
              <a:extLst>
                <a:ext uri="{FF2B5EF4-FFF2-40B4-BE49-F238E27FC236}">
                  <a16:creationId xmlns:a16="http://schemas.microsoft.com/office/drawing/2014/main" id="{1783917F-1128-41B7-B04E-123DD2188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504" y="1069304"/>
              <a:ext cx="8567476" cy="547390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75C920-0E18-4960-B4A9-3FBFAE9FA5F3}"/>
                </a:ext>
              </a:extLst>
            </p:cNvPr>
            <p:cNvSpPr txBox="1"/>
            <p:nvPr/>
          </p:nvSpPr>
          <p:spPr>
            <a:xfrm>
              <a:off x="3239895" y="1057726"/>
              <a:ext cx="4065644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latin typeface="Arial"/>
                  <a:cs typeface="Arial"/>
                </a:rPr>
                <a:t>Lunar Simulation Manual Control Entry Point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E8A184-B164-4F11-A05D-FEAFDD7328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>
                    <a:alpha val="0"/>
                  </a:srgbClr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334610" flipH="1">
              <a:off x="4112480" y="1572784"/>
              <a:ext cx="633892" cy="33349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446008F-A89C-48E5-9EE9-43AA4645B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>
                    <a:alpha val="0"/>
                  </a:srgbClr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61633" flipH="1">
              <a:off x="4584611" y="2930553"/>
              <a:ext cx="633892" cy="33349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6E79C9B-B99D-473D-B0FE-D91E265323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>
                    <a:alpha val="0"/>
                  </a:srgbClr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342196" flipH="1">
              <a:off x="6107602" y="3465551"/>
              <a:ext cx="633892" cy="33349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7A064B-501A-4FDB-A309-7BF053E36D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>
                    <a:alpha val="0"/>
                  </a:srgbClr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990068" flipH="1">
              <a:off x="7854515" y="4379951"/>
              <a:ext cx="633892" cy="33349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0194DD-321A-47C0-AE7F-0B69CAEB23D1}"/>
                </a:ext>
              </a:extLst>
            </p:cNvPr>
            <p:cNvSpPr txBox="1"/>
            <p:nvPr/>
          </p:nvSpPr>
          <p:spPr>
            <a:xfrm>
              <a:off x="3035299" y="4815150"/>
              <a:ext cx="207682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Arial"/>
                  <a:cs typeface="Arial"/>
                </a:rPr>
                <a:t>Auto Landing Site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65D0DD-B713-479D-B96E-E38D00819CCF}"/>
                </a:ext>
              </a:extLst>
            </p:cNvPr>
            <p:cNvSpPr txBox="1"/>
            <p:nvPr/>
          </p:nvSpPr>
          <p:spPr>
            <a:xfrm>
              <a:off x="6473927" y="5383103"/>
              <a:ext cx="207682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latin typeface="Arial"/>
                  <a:cs typeface="Arial"/>
                </a:rPr>
                <a:t>Redesignated Landing Site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82B4351-7A67-444A-B1A4-5D6BCBD1D8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>
                    <a:alpha val="0"/>
                  </a:srgbClr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486957" flipH="1">
              <a:off x="7068277" y="4933503"/>
              <a:ext cx="633892" cy="33349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A43EC3D-4262-48AB-A56C-B2822435A40D}"/>
                    </a:ext>
                  </a:extLst>
                </p:cNvPr>
                <p:cNvSpPr txBox="1"/>
                <p:nvPr/>
              </p:nvSpPr>
              <p:spPr>
                <a:xfrm>
                  <a:off x="8089417" y="5014578"/>
                  <a:ext cx="1283856" cy="7831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050" i="1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acc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  <a:cs typeface="Arial"/>
                            </a:rPr>
                            <m:t>𝐻</m:t>
                          </m:r>
                        </m:e>
                      </m:acc>
                    </m:oMath>
                  </a14:m>
                  <a:r>
                    <a:rPr lang="en-US" sz="1050" dirty="0">
                      <a:latin typeface="Cambria Math" panose="02040503050406030204" pitchFamily="18" charset="0"/>
                      <a:cs typeface="Arial"/>
                    </a:rPr>
                    <a:t> = 1.16 m/s</a:t>
                  </a:r>
                  <a:endParaRPr lang="en-US" sz="1050" i="1" dirty="0">
                    <a:latin typeface="Cambria Math" panose="02040503050406030204" pitchFamily="18" charset="0"/>
                    <a:cs typeface="Arial"/>
                  </a:endParaRPr>
                </a:p>
                <a:p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050" i="1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acc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  <a:cs typeface="Arial"/>
                            </a:rPr>
                            <m:t>𝑋</m:t>
                          </m:r>
                        </m:e>
                      </m:acc>
                    </m:oMath>
                  </a14:m>
                  <a:r>
                    <a:rPr lang="en-US" sz="1050" dirty="0">
                      <a:latin typeface="Arial"/>
                      <a:cs typeface="Arial"/>
                    </a:rPr>
                    <a:t> </a:t>
                  </a:r>
                  <a:r>
                    <a:rPr lang="en-US" sz="105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= -2 m/s</a:t>
                  </a:r>
                </a:p>
                <a:p>
                  <a14:m>
                    <m:oMath xmlns:m="http://schemas.openxmlformats.org/officeDocument/2006/math">
                      <m:r>
                        <a:rPr lang="en-US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𝜃</m:t>
                      </m:r>
                    </m:oMath>
                  </a14:m>
                  <a:r>
                    <a:rPr lang="en-US" sz="1050" dirty="0">
                      <a:latin typeface="Arial"/>
                      <a:cs typeface="Arial"/>
                    </a:rPr>
                    <a:t> </a:t>
                  </a:r>
                  <a:r>
                    <a:rPr lang="en-US" sz="105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Arial"/>
                    </a:rPr>
                    <a:t>= 5 deg</a:t>
                  </a:r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A43EC3D-4262-48AB-A56C-B2822435A4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9417" y="5014578"/>
                  <a:ext cx="1283856" cy="783120"/>
                </a:xfrm>
                <a:prstGeom prst="rect">
                  <a:avLst/>
                </a:prstGeom>
                <a:blipFill>
                  <a:blip r:embed="rId5"/>
                  <a:stretch>
                    <a:fillRect b="-41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36975566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8"/>
          <p:cNvSpPr>
            <a:spLocks noGrp="1"/>
          </p:cNvSpPr>
          <p:nvPr>
            <p:ph type="sldNum" sz="quarter" idx="10"/>
          </p:nvPr>
        </p:nvSpPr>
        <p:spPr>
          <a:xfrm>
            <a:off x="6794264" y="4814578"/>
            <a:ext cx="2133600" cy="273844"/>
          </a:xfrm>
        </p:spPr>
        <p:txBody>
          <a:bodyPr/>
          <a:lstStyle/>
          <a:p>
            <a:fld id="{62599E0E-B46A-4B08-BB83-30FE657E66CB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5669" y="83792"/>
            <a:ext cx="3363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Summary and Discussion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58417" y="845445"/>
            <a:ext cx="8384424" cy="3806067"/>
          </a:xfrm>
          <a:prstGeom prst="rect">
            <a:avLst/>
          </a:prstGeom>
        </p:spPr>
        <p:txBody>
          <a:bodyPr/>
          <a:lstStyle>
            <a:lvl1pPr marL="133347" indent="-133347" algn="l" defTabSz="342892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b="1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1pPr>
            <a:lvl2pPr marL="514337" indent="-171446" algn="l" defTabSz="342892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2pPr>
            <a:lvl3pPr marL="857228" indent="-171446" algn="l" defTabSz="342892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200120" indent="-171446" algn="l" defTabSz="342892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1543012" indent="-171446" algn="l" defTabSz="342892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1885903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Study explored the viability of leveraging current technology in the field of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eVTOL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vehicles as a potential candidate for the Artemis Lunar Training Vehicle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Rotor gimbal capability is the key that allows for decoupling of attitude and flight path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required for simulating the ratio of deck angle to linear acceleration in Lunar g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Model-following control architecture enables IFT to simulate different lander concepts subjected to its own physical capabilities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Gentleness of the Apollo approach trajectories allows for the IFT concept to simulate them to a great extent (~ last 120 seconds)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Future Artemis missions likely involves more aggressive maneuvers with rapid descent rates and large flight path angles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Resulting in large aero forces, VRS phenomenon, complex rotor aero interference effects at large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AoA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pushing the operating enveloped of the typical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eVTOL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design  severely restrict the training profile (replicate ~ last 15 seconds, mostly vertical descent  question: still worth having a custom trainer?)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84088"/>
      </p:ext>
    </p:extLst>
  </p:cSld>
  <p:clrMapOvr>
    <a:masterClrMapping/>
  </p:clrMapOvr>
  <p:transition advClick="0" advTm="60773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E31D7BF-4F40-432E-9AEE-DA92E04AD07A}"/>
              </a:ext>
            </a:extLst>
          </p:cNvPr>
          <p:cNvSpPr/>
          <p:nvPr/>
        </p:nvSpPr>
        <p:spPr>
          <a:xfrm>
            <a:off x="1679823" y="1465107"/>
            <a:ext cx="2392154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i="1" dirty="0"/>
              <a:t>Crew must have a thorough understanding of control response, control power, and the unique physics of flight in the lunar environment of vacuum and 1/6 gravity, primarily the relationship between flight deck angle (thrust vector) and linear acceleration.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EB6FE-F867-A742-AFEF-53D1E6B6A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789AD-435E-3747-A729-14073DEF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682352" y="5605355"/>
            <a:ext cx="998497" cy="19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Tx/>
              <a:defRPr sz="1050" b="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3820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4"/>
              </a:buClr>
              <a:defRPr sz="1839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76410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4"/>
              </a:buClr>
              <a:defRPr sz="1839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14616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4"/>
              </a:buClr>
              <a:defRPr sz="1839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52821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4"/>
              </a:buClr>
              <a:defRPr sz="1839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1910268" algn="l" defTabSz="764107" rtl="0" eaLnBrk="1" latinLnBrk="0" hangingPunct="1">
              <a:defRPr sz="1839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292321" algn="l" defTabSz="764107" rtl="0" eaLnBrk="1" latinLnBrk="0" hangingPunct="1">
              <a:defRPr sz="1839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2674375" algn="l" defTabSz="764107" rtl="0" eaLnBrk="1" latinLnBrk="0" hangingPunct="1">
              <a:defRPr sz="1839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056428" algn="l" defTabSz="764107" rtl="0" eaLnBrk="1" latinLnBrk="0" hangingPunct="1">
              <a:defRPr sz="1839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fld id="{D33FBE56-9266-4D11-9C82-3F9748138AE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Content Placeholder 4" descr="A picture containing transport, cake, man, boat&#10;&#10;Description automatically generated">
            <a:extLst>
              <a:ext uri="{FF2B5EF4-FFF2-40B4-BE49-F238E27FC236}">
                <a16:creationId xmlns:a16="http://schemas.microsoft.com/office/drawing/2014/main" id="{0E233D59-2FC0-3442-819F-34B75B8E6E6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482" y="2813558"/>
            <a:ext cx="1693625" cy="1411659"/>
          </a:xfrm>
          <a:prstGeom prst="rect">
            <a:avLst/>
          </a:prstGeom>
        </p:spPr>
      </p:pic>
      <p:pic>
        <p:nvPicPr>
          <p:cNvPr id="6" name="Picture 5" descr="A picture containing outdoor, boat, water, man&#10;&#10;Description automatically generated">
            <a:extLst>
              <a:ext uri="{FF2B5EF4-FFF2-40B4-BE49-F238E27FC236}">
                <a16:creationId xmlns:a16="http://schemas.microsoft.com/office/drawing/2014/main" id="{A427C1C5-BF6B-5347-AB4A-84BDDF17DCFA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145" y="882376"/>
            <a:ext cx="1556783" cy="16947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A0C282-1900-EC4F-81E9-E671168127C2}"/>
              </a:ext>
            </a:extLst>
          </p:cNvPr>
          <p:cNvCxnSpPr>
            <a:cxnSpLocks/>
          </p:cNvCxnSpPr>
          <p:nvPr/>
        </p:nvCxnSpPr>
        <p:spPr bwMode="auto">
          <a:xfrm>
            <a:off x="3515998" y="864343"/>
            <a:ext cx="2076657" cy="41767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24224B9-CC7B-CE42-B8D2-F4C02C4DA410}"/>
              </a:ext>
            </a:extLst>
          </p:cNvPr>
          <p:cNvSpPr txBox="1"/>
          <p:nvPr/>
        </p:nvSpPr>
        <p:spPr>
          <a:xfrm>
            <a:off x="4219490" y="722496"/>
            <a:ext cx="2008883" cy="275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91" dirty="0" err="1"/>
              <a:t>eVTOL</a:t>
            </a:r>
            <a:r>
              <a:rPr lang="en-US" sz="1191" dirty="0"/>
              <a:t> Production Aircraft [1]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725DC560-FFF8-714C-8F4B-0CB882D0FD71}"/>
              </a:ext>
            </a:extLst>
          </p:cNvPr>
          <p:cNvSpPr/>
          <p:nvPr/>
        </p:nvSpPr>
        <p:spPr bwMode="auto">
          <a:xfrm rot="3533799">
            <a:off x="1092062" y="2444446"/>
            <a:ext cx="614407" cy="2654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512" tIns="30256" rIns="60512" bIns="30256" numCol="1" rtlCol="0" anchor="t" anchorCtr="0" compatLnSpc="1">
            <a:prstTxWarp prst="textNoShape">
              <a:avLst/>
            </a:prstTxWarp>
          </a:bodyPr>
          <a:lstStyle/>
          <a:p>
            <a:pPr defTabSz="6051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9">
              <a:latin typeface="Times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BE12E1-DAD0-BA40-84DE-3D1675ED5061}"/>
              </a:ext>
            </a:extLst>
          </p:cNvPr>
          <p:cNvSpPr txBox="1"/>
          <p:nvPr/>
        </p:nvSpPr>
        <p:spPr>
          <a:xfrm>
            <a:off x="508333" y="618482"/>
            <a:ext cx="973343" cy="275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91" dirty="0"/>
              <a:t>LLRV to LLTV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AD658C-D402-7A4D-9C09-69DA76819823}"/>
              </a:ext>
            </a:extLst>
          </p:cNvPr>
          <p:cNvSpPr txBox="1"/>
          <p:nvPr/>
        </p:nvSpPr>
        <p:spPr>
          <a:xfrm>
            <a:off x="211458" y="2594303"/>
            <a:ext cx="1207382" cy="275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91" dirty="0"/>
              <a:t>Positive Training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83AFC1-6DAA-884A-A36A-9BC3CF6876D8}"/>
              </a:ext>
            </a:extLst>
          </p:cNvPr>
          <p:cNvSpPr txBox="1"/>
          <p:nvPr/>
        </p:nvSpPr>
        <p:spPr>
          <a:xfrm>
            <a:off x="1478174" y="4387642"/>
            <a:ext cx="3204178" cy="581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9" b="1" dirty="0"/>
              <a:t>Donald "Deke" Slayton, then NASA's astronaut chief, “</a:t>
            </a:r>
            <a:r>
              <a:rPr lang="en-US" sz="1059" b="1" i="1" dirty="0"/>
              <a:t>said there was no other way to simulate a moon landing except by flying the LLTV</a:t>
            </a:r>
            <a:r>
              <a:rPr lang="en-US" sz="1059" b="1" dirty="0"/>
              <a:t>”.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717B3C3E-F4F3-8F4C-8599-497044E2F8F8}"/>
              </a:ext>
            </a:extLst>
          </p:cNvPr>
          <p:cNvSpPr/>
          <p:nvPr/>
        </p:nvSpPr>
        <p:spPr bwMode="auto">
          <a:xfrm rot="4326812">
            <a:off x="5564122" y="2763319"/>
            <a:ext cx="946855" cy="21314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512" tIns="30256" rIns="60512" bIns="30256" numCol="1" rtlCol="0" anchor="t" anchorCtr="0" compatLnSpc="1">
            <a:prstTxWarp prst="textNoShape">
              <a:avLst/>
            </a:prstTxWarp>
          </a:bodyPr>
          <a:lstStyle/>
          <a:p>
            <a:pPr defTabSz="6051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9">
              <a:latin typeface="Times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E6F275-4B5E-1C47-80C5-2E38BD4831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5" y="3600664"/>
            <a:ext cx="1062131" cy="13812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8CADB-C3E6-49DC-B7D9-1CC118176FA6}"/>
              </a:ext>
            </a:extLst>
          </p:cNvPr>
          <p:cNvSpPr txBox="1"/>
          <p:nvPr/>
        </p:nvSpPr>
        <p:spPr>
          <a:xfrm>
            <a:off x="1978006" y="74474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Arial"/>
                <a:cs typeface="Arial"/>
              </a:rPr>
              <a:t>Apollo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1A91A2-1FD1-4A6F-87B0-4457EA18ECFA}"/>
              </a:ext>
            </a:extLst>
          </p:cNvPr>
          <p:cNvSpPr txBox="1"/>
          <p:nvPr/>
        </p:nvSpPr>
        <p:spPr>
          <a:xfrm>
            <a:off x="6860866" y="293175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Arial"/>
                <a:cs typeface="Arial"/>
              </a:rPr>
              <a:t>Artemis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7546DD-7D9B-4F12-B4AE-2771CDAF48FB}"/>
              </a:ext>
            </a:extLst>
          </p:cNvPr>
          <p:cNvSpPr/>
          <p:nvPr/>
        </p:nvSpPr>
        <p:spPr>
          <a:xfrm>
            <a:off x="2604461" y="3233751"/>
            <a:ext cx="21569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050" b="1" i="1" dirty="0"/>
              <a:t>Neil Armstrong: “I felt very comfortable – I felt at home.  I felt like I was flying something I was used to and it was doing the things that it ought to be doing…”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1D9BCA3-906F-4A8E-9D8C-BCD7841C0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9657" y="3365509"/>
            <a:ext cx="3046295" cy="1616402"/>
          </a:xfrm>
          <a:prstGeom prst="rect">
            <a:avLst/>
          </a:prstGeom>
        </p:spPr>
      </p:pic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BDF54DA9-9C51-4BD3-8B42-6E1DC2999F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4767265"/>
            <a:ext cx="2133600" cy="273844"/>
          </a:xfrm>
        </p:spPr>
        <p:txBody>
          <a:bodyPr/>
          <a:lstStyle/>
          <a:p>
            <a:fld id="{62599E0E-B46A-4B08-BB83-30FE657E66CB}" type="slidenum">
              <a:rPr lang="en-US" smtClean="0"/>
              <a:t>2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1B0D70-5D01-4C31-AADA-B15835EE3F89}"/>
              </a:ext>
            </a:extLst>
          </p:cNvPr>
          <p:cNvSpPr txBox="1"/>
          <p:nvPr/>
        </p:nvSpPr>
        <p:spPr>
          <a:xfrm>
            <a:off x="6379607" y="1914818"/>
            <a:ext cx="2354625" cy="107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9" b="1" dirty="0"/>
              <a:t>Tilt-rotor configurations allows decoupling between vehicle flight path and attitude.  Able to replicate the ratio of tilt angle to linear acceleration as what a vehicle would experience on the lunar surface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2F12CF-A04D-4B02-BEFD-A2F87A8908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955" y="1032406"/>
            <a:ext cx="1935591" cy="10216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0A5486-8B8F-4990-ADF2-511F1078D380}"/>
              </a:ext>
            </a:extLst>
          </p:cNvPr>
          <p:cNvSpPr txBox="1"/>
          <p:nvPr/>
        </p:nvSpPr>
        <p:spPr>
          <a:xfrm>
            <a:off x="6364361" y="1015003"/>
            <a:ext cx="2036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/>
                <a:cs typeface="Arial"/>
              </a:rPr>
              <a:t>[1] </a:t>
            </a:r>
            <a:r>
              <a:rPr lang="en-US" sz="1000" dirty="0">
                <a:latin typeface="Arial"/>
                <a:cs typeface="Arial"/>
              </a:rPr>
              <a:t>www.nasa.gov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9AAF09-A344-4796-91AF-3B4B505B87AD}"/>
              </a:ext>
            </a:extLst>
          </p:cNvPr>
          <p:cNvSpPr txBox="1"/>
          <p:nvPr/>
        </p:nvSpPr>
        <p:spPr>
          <a:xfrm>
            <a:off x="4322558" y="2076813"/>
            <a:ext cx="2151551" cy="275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91" dirty="0"/>
              <a:t>In-Flight Trainer (IFT) Candidate</a:t>
            </a:r>
          </a:p>
        </p:txBody>
      </p:sp>
    </p:spTree>
    <p:extLst>
      <p:ext uri="{BB962C8B-B14F-4D97-AF65-F5344CB8AC3E}">
        <p14:creationId xmlns:p14="http://schemas.microsoft.com/office/powerpoint/2010/main" val="266512878"/>
      </p:ext>
    </p:extLst>
  </p:cSld>
  <p:clrMapOvr>
    <a:masterClrMapping/>
  </p:clrMapOvr>
  <p:transition advClick="0" advTm="6312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518" y="21506"/>
            <a:ext cx="8306921" cy="669131"/>
          </a:xfrm>
        </p:spPr>
        <p:txBody>
          <a:bodyPr/>
          <a:lstStyle/>
          <a:p>
            <a:r>
              <a:rPr lang="en-US" sz="2100" dirty="0"/>
              <a:t>Background and Challenges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358" y="748174"/>
            <a:ext cx="4634624" cy="1668100"/>
          </a:xfrm>
        </p:spPr>
        <p:txBody>
          <a:bodyPr>
            <a:normAutofit lnSpcReduction="10000"/>
          </a:bodyPr>
          <a:lstStyle/>
          <a:p>
            <a:pPr>
              <a:spcBef>
                <a:spcPts val="225"/>
              </a:spcBef>
            </a:pPr>
            <a:r>
              <a:rPr lang="en-US" sz="1400" dirty="0"/>
              <a:t>Background</a:t>
            </a:r>
          </a:p>
          <a:p>
            <a:pPr lvl="1">
              <a:spcBef>
                <a:spcPts val="450"/>
              </a:spcBef>
            </a:pPr>
            <a:r>
              <a:rPr lang="en-US" sz="1275" dirty="0"/>
              <a:t>Apollo Lunar Module (LM) had auto-land capability.</a:t>
            </a:r>
          </a:p>
          <a:p>
            <a:pPr lvl="1">
              <a:spcBef>
                <a:spcPts val="450"/>
              </a:spcBef>
            </a:pPr>
            <a:r>
              <a:rPr lang="en-US" sz="1275" dirty="0"/>
              <a:t>All six Lunar landings were performed manually!</a:t>
            </a:r>
          </a:p>
          <a:p>
            <a:pPr lvl="1">
              <a:spcBef>
                <a:spcPts val="450"/>
              </a:spcBef>
            </a:pPr>
            <a:r>
              <a:rPr lang="en-US" sz="1275" dirty="0"/>
              <a:t>This phase of flight is the </a:t>
            </a:r>
            <a:r>
              <a:rPr lang="en-US" sz="1275" u="sng" dirty="0"/>
              <a:t>most critical </a:t>
            </a:r>
            <a:r>
              <a:rPr lang="en-US" sz="1275" dirty="0"/>
              <a:t>and involves the </a:t>
            </a:r>
            <a:r>
              <a:rPr lang="en-US" sz="1275" u="sng" dirty="0"/>
              <a:t>greatest risk </a:t>
            </a:r>
            <a:r>
              <a:rPr lang="en-US" sz="1275" dirty="0"/>
              <a:t>to crew and mission.  </a:t>
            </a:r>
          </a:p>
          <a:p>
            <a:pPr lvl="1">
              <a:spcBef>
                <a:spcPts val="450"/>
              </a:spcBef>
            </a:pPr>
            <a:r>
              <a:rPr lang="en-US" sz="1275" dirty="0"/>
              <a:t>HLS manual landing capability is an Artemis crew safety requirement.</a:t>
            </a:r>
            <a:endParaRPr lang="en-US" sz="1425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50065-06C4-4769-8DC0-28B1483B6EAA}"/>
              </a:ext>
            </a:extLst>
          </p:cNvPr>
          <p:cNvSpPr txBox="1"/>
          <p:nvPr/>
        </p:nvSpPr>
        <p:spPr>
          <a:xfrm rot="16200000">
            <a:off x="6017109" y="3134815"/>
            <a:ext cx="72968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Likelihood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58356F-477E-4383-87EA-310FBDC7C884}"/>
              </a:ext>
            </a:extLst>
          </p:cNvPr>
          <p:cNvSpPr txBox="1"/>
          <p:nvPr/>
        </p:nvSpPr>
        <p:spPr>
          <a:xfrm>
            <a:off x="6778096" y="4212474"/>
            <a:ext cx="89639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Consequence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5D542C-F6EC-4B5A-BF67-49EBC7A0A7FA}"/>
              </a:ext>
            </a:extLst>
          </p:cNvPr>
          <p:cNvGraphicFramePr>
            <a:graphicFrameLocks noGrp="1"/>
          </p:cNvGraphicFramePr>
          <p:nvPr/>
        </p:nvGraphicFramePr>
        <p:xfrm>
          <a:off x="6520451" y="2502501"/>
          <a:ext cx="1504956" cy="1709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8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7787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19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78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78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62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787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04171A4-61BB-44DF-B518-B1CC7DA5F477}"/>
              </a:ext>
            </a:extLst>
          </p:cNvPr>
          <p:cNvSpPr txBox="1"/>
          <p:nvPr/>
        </p:nvSpPr>
        <p:spPr>
          <a:xfrm>
            <a:off x="7766351" y="246476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X</a:t>
            </a:r>
            <a:endParaRPr lang="en-US" sz="1013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06F8DB-D30C-467A-BA18-EEEC1B731FF8}"/>
              </a:ext>
            </a:extLst>
          </p:cNvPr>
          <p:cNvSpPr txBox="1"/>
          <p:nvPr/>
        </p:nvSpPr>
        <p:spPr>
          <a:xfrm>
            <a:off x="7759466" y="329265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X</a:t>
            </a:r>
            <a:endParaRPr lang="en-US" sz="1013" b="1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76BBF840-148F-43A2-A616-603513E02FAE}"/>
              </a:ext>
            </a:extLst>
          </p:cNvPr>
          <p:cNvSpPr/>
          <p:nvPr/>
        </p:nvSpPr>
        <p:spPr>
          <a:xfrm>
            <a:off x="8119322" y="2502500"/>
            <a:ext cx="265938" cy="1098668"/>
          </a:xfrm>
          <a:prstGeom prst="dow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358A1D-CB8A-4AC9-93EE-E3C0BD4C677D}"/>
              </a:ext>
            </a:extLst>
          </p:cNvPr>
          <p:cNvSpPr txBox="1"/>
          <p:nvPr/>
        </p:nvSpPr>
        <p:spPr>
          <a:xfrm>
            <a:off x="8423439" y="3067984"/>
            <a:ext cx="6592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/>
                <a:cs typeface="Arial"/>
              </a:rPr>
              <a:t>With proper training</a:t>
            </a:r>
          </a:p>
        </p:txBody>
      </p:sp>
      <p:pic>
        <p:nvPicPr>
          <p:cNvPr id="15" name="Picture 14" descr="A picture containing outdoor, boat, water, man&#10;&#10;Description automatically generated">
            <a:extLst>
              <a:ext uri="{FF2B5EF4-FFF2-40B4-BE49-F238E27FC236}">
                <a16:creationId xmlns:a16="http://schemas.microsoft.com/office/drawing/2014/main" id="{5911D31B-E225-4A33-97B9-B196F9585BDE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630" y="839721"/>
            <a:ext cx="1382332" cy="1460268"/>
          </a:xfrm>
          <a:prstGeom prst="rect">
            <a:avLst/>
          </a:prstGeom>
        </p:spPr>
      </p:pic>
      <p:pic>
        <p:nvPicPr>
          <p:cNvPr id="16" name="Content Placeholder 4" descr="A picture containing transport, cake, man, boat&#10;&#10;Description automatically generated">
            <a:extLst>
              <a:ext uri="{FF2B5EF4-FFF2-40B4-BE49-F238E27FC236}">
                <a16:creationId xmlns:a16="http://schemas.microsoft.com/office/drawing/2014/main" id="{F1DAA163-554D-4E34-B3D6-3EA67C3B7022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72509" y="859705"/>
            <a:ext cx="1693625" cy="141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19A7DCFA-1604-433A-A8E0-291279DA0E30}"/>
              </a:ext>
            </a:extLst>
          </p:cNvPr>
          <p:cNvSpPr/>
          <p:nvPr/>
        </p:nvSpPr>
        <p:spPr bwMode="auto">
          <a:xfrm>
            <a:off x="6531153" y="1604364"/>
            <a:ext cx="614407" cy="2654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512" tIns="30256" rIns="60512" bIns="30256" numCol="1" rtlCol="0" anchor="t" anchorCtr="0" compatLnSpc="1">
            <a:prstTxWarp prst="textNoShape">
              <a:avLst/>
            </a:prstTxWarp>
          </a:bodyPr>
          <a:lstStyle/>
          <a:p>
            <a:pPr defTabSz="6051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89">
              <a:latin typeface="Times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2DAB87-9D43-498F-8555-08716BA1A2C1}"/>
              </a:ext>
            </a:extLst>
          </p:cNvPr>
          <p:cNvSpPr txBox="1"/>
          <p:nvPr/>
        </p:nvSpPr>
        <p:spPr>
          <a:xfrm>
            <a:off x="6481974" y="1120739"/>
            <a:ext cx="816771" cy="45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91" dirty="0"/>
              <a:t>Positive Training</a:t>
            </a:r>
          </a:p>
        </p:txBody>
      </p:sp>
      <p:sp>
        <p:nvSpPr>
          <p:cNvPr id="19" name="Content Placeholder 4"/>
          <p:cNvSpPr txBox="1">
            <a:spLocks/>
          </p:cNvSpPr>
          <p:nvPr/>
        </p:nvSpPr>
        <p:spPr bwMode="auto">
          <a:xfrm>
            <a:off x="69231" y="2372876"/>
            <a:ext cx="6080304" cy="237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177800" indent="-177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b="1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1pPr>
            <a:lvl2pPr marL="685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25"/>
              </a:spcBef>
            </a:pPr>
            <a:r>
              <a:rPr lang="en-US" sz="1400" dirty="0"/>
              <a:t>Challenges</a:t>
            </a:r>
          </a:p>
          <a:p>
            <a:pPr lvl="1">
              <a:spcBef>
                <a:spcPts val="450"/>
              </a:spcBef>
            </a:pPr>
            <a:r>
              <a:rPr lang="en-US" sz="1275" dirty="0">
                <a:latin typeface="Arial" panose="020B0604020202020204" pitchFamily="34" charset="0"/>
                <a:cs typeface="Arial" panose="020B0604020202020204" pitchFamily="34" charset="0"/>
              </a:rPr>
              <a:t>The manual lunar landing is a dynamic, skills-based task that requires a high level of sensorimotor coordination. </a:t>
            </a:r>
          </a:p>
          <a:p>
            <a:pPr lvl="1">
              <a:spcBef>
                <a:spcPts val="450"/>
              </a:spcBef>
            </a:pPr>
            <a:r>
              <a:rPr lang="en-US" sz="1275" dirty="0">
                <a:latin typeface="Arial" panose="020B0604020202020204" pitchFamily="34" charset="0"/>
                <a:cs typeface="Arial" panose="020B0604020202020204" pitchFamily="34" charset="0"/>
              </a:rPr>
              <a:t>No fixed or motion-based sim can replicate psychological stressors.</a:t>
            </a:r>
          </a:p>
          <a:p>
            <a:pPr lvl="1">
              <a:spcBef>
                <a:spcPts val="450"/>
              </a:spcBef>
            </a:pPr>
            <a:r>
              <a:rPr lang="en-US" sz="1275" dirty="0">
                <a:latin typeface="Arial" panose="020B0604020202020204" pitchFamily="34" charset="0"/>
                <a:cs typeface="Arial" panose="020B0604020202020204" pitchFamily="34" charset="0"/>
              </a:rPr>
              <a:t>No reset button, actual propellant limitations, real-world consequences.</a:t>
            </a:r>
            <a:endParaRPr lang="en-US" sz="1275" dirty="0"/>
          </a:p>
          <a:p>
            <a:pPr lvl="1">
              <a:spcBef>
                <a:spcPts val="450"/>
              </a:spcBef>
            </a:pPr>
            <a:r>
              <a:rPr lang="en-US" sz="1275" dirty="0"/>
              <a:t>Crew must be trained to monitor all automated systems and manually fly at any point in the flight profile in order to safely land the HLS.</a:t>
            </a:r>
          </a:p>
          <a:p>
            <a:pPr lvl="1">
              <a:spcBef>
                <a:spcPts val="450"/>
              </a:spcBef>
            </a:pPr>
            <a:r>
              <a:rPr lang="en-US" sz="1275" dirty="0"/>
              <a:t>Apollo LM Pilots were initially shocked at how much the LM had to bank to achieve the desired velocity profile.</a:t>
            </a:r>
          </a:p>
          <a:p>
            <a:pPr lvl="1">
              <a:spcBef>
                <a:spcPts val="450"/>
              </a:spcBef>
            </a:pPr>
            <a:r>
              <a:rPr lang="en-US" sz="1275" b="1" dirty="0"/>
              <a:t>Without adequate training, the crew is at maximum risk.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C8F4B-6F01-4613-8E00-055C6A46E624}"/>
              </a:ext>
            </a:extLst>
          </p:cNvPr>
          <p:cNvSpPr txBox="1"/>
          <p:nvPr/>
        </p:nvSpPr>
        <p:spPr>
          <a:xfrm>
            <a:off x="6778096" y="4460683"/>
            <a:ext cx="1441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Per NASA crew Office</a:t>
            </a:r>
          </a:p>
        </p:txBody>
      </p:sp>
    </p:spTree>
    <p:extLst>
      <p:ext uri="{BB962C8B-B14F-4D97-AF65-F5344CB8AC3E}">
        <p14:creationId xmlns:p14="http://schemas.microsoft.com/office/powerpoint/2010/main" val="1424966338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6BFD7366-8F89-4AC1-AE9A-101ED6C9C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2" y="764381"/>
            <a:ext cx="5436394" cy="3614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Emulating Lunar Gravity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9E0E-B46A-4B08-BB83-30FE657E66CB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98305" y="2693435"/>
            <a:ext cx="17748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Arial"/>
                <a:cs typeface="Arial"/>
              </a:rPr>
              <a:t>Credit: LLRV Monograph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5892" y="3797921"/>
            <a:ext cx="2694709" cy="715837"/>
          </a:xfrm>
          <a:prstGeom prst="rect">
            <a:avLst/>
          </a:prstGeom>
          <a:solidFill>
            <a:srgbClr val="C0E399"/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013" b="1" u="sng" dirty="0">
                <a:latin typeface="Arial"/>
                <a:cs typeface="Arial"/>
              </a:rPr>
              <a:t>Goal:</a:t>
            </a:r>
            <a:r>
              <a:rPr lang="en-US" sz="1013" b="1" dirty="0">
                <a:latin typeface="Arial"/>
                <a:cs typeface="Arial"/>
              </a:rPr>
              <a:t> Solve for rotor thrust and gimbal angles such that ratio of tilt to translational </a:t>
            </a:r>
            <a:r>
              <a:rPr lang="en-US" sz="1013" b="1" dirty="0" err="1">
                <a:latin typeface="Arial"/>
                <a:cs typeface="Arial"/>
              </a:rPr>
              <a:t>accel</a:t>
            </a:r>
            <a:r>
              <a:rPr lang="en-US" sz="1013" b="1" dirty="0">
                <a:latin typeface="Arial"/>
                <a:cs typeface="Arial"/>
              </a:rPr>
              <a:t> is the same as LEM and LLRV.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853FF3F-5F2D-4BC8-82C2-66F0D38C24A2}"/>
              </a:ext>
            </a:extLst>
          </p:cNvPr>
          <p:cNvSpPr txBox="1"/>
          <p:nvPr/>
        </p:nvSpPr>
        <p:spPr>
          <a:xfrm>
            <a:off x="966058" y="3567088"/>
            <a:ext cx="3113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rial"/>
                <a:cs typeface="Arial"/>
              </a:rPr>
              <a:t>W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15C9985F-B7AA-47B8-A080-69250D76D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941" y="2718882"/>
            <a:ext cx="1135856" cy="828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4993" t="29328" r="11029" b="26139"/>
          <a:stretch/>
        </p:blipFill>
        <p:spPr>
          <a:xfrm>
            <a:off x="2250953" y="3547557"/>
            <a:ext cx="2763982" cy="12310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22734" y="4553198"/>
            <a:ext cx="1151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"/>
                <a:cs typeface="Arial"/>
              </a:rPr>
              <a:t>Langley LLRF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1376E9-59C0-417E-A8F9-947ADEE1FE8C}"/>
              </a:ext>
            </a:extLst>
          </p:cNvPr>
          <p:cNvSpPr txBox="1"/>
          <p:nvPr/>
        </p:nvSpPr>
        <p:spPr>
          <a:xfrm>
            <a:off x="3150394" y="808683"/>
            <a:ext cx="104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cs typeface="Arial"/>
              </a:rPr>
              <a:t>(Lunar Excursion Module)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F44D9B-D8B2-48BF-A5C8-827CD4377D1E}"/>
              </a:ext>
            </a:extLst>
          </p:cNvPr>
          <p:cNvSpPr txBox="1"/>
          <p:nvPr/>
        </p:nvSpPr>
        <p:spPr>
          <a:xfrm>
            <a:off x="4696329" y="801165"/>
            <a:ext cx="104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cs typeface="Arial"/>
              </a:rPr>
              <a:t>(Lunar Landing Research Vehicle)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3CD902-A243-4C16-9F0D-374EB7C4C506}"/>
              </a:ext>
            </a:extLst>
          </p:cNvPr>
          <p:cNvSpPr txBox="1"/>
          <p:nvPr/>
        </p:nvSpPr>
        <p:spPr>
          <a:xfrm>
            <a:off x="1379746" y="4719860"/>
            <a:ext cx="104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cs typeface="Arial"/>
              </a:rPr>
              <a:t>(Lunar Landing Research Facility)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1A4C96C-B245-4E47-8CC8-06C1282A8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170" y="884969"/>
            <a:ext cx="2546527" cy="173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24019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Angle Animation Cockpit 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9E0E-B46A-4B08-BB83-30FE657E66C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88BEA-AA0C-48DC-B67B-7BECCC7F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320"/>
            <a:ext cx="9144000" cy="281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23068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9ACF-B7DE-4DC3-97DC-1321A571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Notional Tilt Rotor Configuration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D8AF2B-A3AF-4294-934C-8AC54461C7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9E0E-B46A-4B08-BB83-30FE657E66CB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61F00-B7AD-4FDD-BBD7-9F4423D80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682"/>
            <a:ext cx="6278321" cy="2791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B4930B-9BFB-43AB-9153-F7A874623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633" y="2721524"/>
            <a:ext cx="3337367" cy="20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77640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BC78F5-A3E2-4C23-A9D0-DC5224450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44" y="790811"/>
            <a:ext cx="8625119" cy="30446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Dynamic Inversion (NDI) Control Architecture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1765" y="3879872"/>
            <a:ext cx="7681973" cy="715837"/>
          </a:xfrm>
          <a:prstGeom prst="rect">
            <a:avLst/>
          </a:prstGeom>
          <a:solidFill>
            <a:srgbClr val="C0E399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1013" b="1" dirty="0">
                <a:latin typeface="Arial"/>
                <a:cs typeface="Arial"/>
              </a:rPr>
              <a:t>How do we make the tilt-rotor behave like the HLS vehicle?</a:t>
            </a:r>
          </a:p>
          <a:p>
            <a:pPr marL="214313" indent="-214313">
              <a:buFontTx/>
              <a:buChar char="-"/>
            </a:pPr>
            <a:r>
              <a:rPr lang="en-US" sz="1013" dirty="0">
                <a:latin typeface="Arial"/>
                <a:cs typeface="Arial"/>
              </a:rPr>
              <a:t>Lander reference model block represents closed-loop lander dynamics (GN&amp;C + airframe). </a:t>
            </a:r>
          </a:p>
          <a:p>
            <a:pPr marL="214313" indent="-214313">
              <a:buFontTx/>
              <a:buChar char="-"/>
            </a:pPr>
            <a:r>
              <a:rPr lang="en-US" sz="1013" dirty="0">
                <a:latin typeface="Arial"/>
                <a:cs typeface="Arial"/>
              </a:rPr>
              <a:t>Ability to rapidly swap out the lander reference model.</a:t>
            </a:r>
          </a:p>
          <a:p>
            <a:pPr marL="214313" indent="-214313">
              <a:buFontTx/>
              <a:buChar char="-"/>
            </a:pPr>
            <a:r>
              <a:rPr lang="en-US" sz="1013" dirty="0">
                <a:latin typeface="Arial"/>
                <a:cs typeface="Arial"/>
              </a:rPr>
              <a:t>Allows for evaluation of multiple lander designs without affecting flight control architecture.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194" y="2134033"/>
            <a:ext cx="16502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/>
                <a:cs typeface="Arial"/>
              </a:rPr>
              <a:t>HLS lander model (any provider’s design)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31401" y="848133"/>
            <a:ext cx="1116685" cy="124145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7" name="TextBox 16"/>
          <p:cNvSpPr txBox="1"/>
          <p:nvPr/>
        </p:nvSpPr>
        <p:spPr>
          <a:xfrm>
            <a:off x="7319028" y="2663799"/>
            <a:ext cx="13060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>
                <a:solidFill>
                  <a:srgbClr val="FF0000"/>
                </a:solidFill>
                <a:latin typeface="Arial"/>
                <a:cs typeface="Arial"/>
              </a:rPr>
              <a:t>Requires a good aero model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2F9941-07E1-4B68-A21E-8986D022FF41}"/>
              </a:ext>
            </a:extLst>
          </p:cNvPr>
          <p:cNvSpPr/>
          <p:nvPr/>
        </p:nvSpPr>
        <p:spPr>
          <a:xfrm>
            <a:off x="6255618" y="2203268"/>
            <a:ext cx="1025999" cy="73752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3AD4D-730E-48CE-B338-3C4353BF7BF9}"/>
              </a:ext>
            </a:extLst>
          </p:cNvPr>
          <p:cNvSpPr txBox="1"/>
          <p:nvPr/>
        </p:nvSpPr>
        <p:spPr>
          <a:xfrm>
            <a:off x="71033" y="1553902"/>
            <a:ext cx="8386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latin typeface="Arial"/>
                <a:cs typeface="Arial"/>
              </a:rPr>
              <a:t>Pilot Input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5240" y="1097323"/>
            <a:ext cx="762000" cy="644237"/>
          </a:xfrm>
          <a:prstGeom prst="rect">
            <a:avLst/>
          </a:prstGeom>
          <a:solidFill>
            <a:srgbClr val="3366FF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/>
          <p:cNvSpPr/>
          <p:nvPr/>
        </p:nvSpPr>
        <p:spPr>
          <a:xfrm>
            <a:off x="7319028" y="1297399"/>
            <a:ext cx="1146316" cy="494480"/>
          </a:xfrm>
          <a:prstGeom prst="rect">
            <a:avLst/>
          </a:prstGeom>
          <a:solidFill>
            <a:srgbClr val="3366FF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7348D3E4-C690-415C-AABD-A55876E0F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4767265"/>
            <a:ext cx="2133600" cy="273844"/>
          </a:xfrm>
        </p:spPr>
        <p:txBody>
          <a:bodyPr/>
          <a:lstStyle/>
          <a:p>
            <a:fld id="{62599E0E-B46A-4B08-BB83-30FE657E66CB}" type="slidenum">
              <a:rPr lang="en-US" smtClean="0"/>
              <a:t>7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902EC8-C8AA-45F3-A489-98D940744696}"/>
              </a:ext>
            </a:extLst>
          </p:cNvPr>
          <p:cNvSpPr/>
          <p:nvPr/>
        </p:nvSpPr>
        <p:spPr>
          <a:xfrm>
            <a:off x="6272354" y="1250223"/>
            <a:ext cx="1025999" cy="73752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406684510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9AE40-2DEA-3C4B-A003-6B26F049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3" y="43932"/>
            <a:ext cx="8077200" cy="557213"/>
          </a:xfrm>
        </p:spPr>
        <p:txBody>
          <a:bodyPr/>
          <a:lstStyle/>
          <a:p>
            <a:r>
              <a:rPr lang="en-US" dirty="0"/>
              <a:t>Notional Artemis Lunar Training Vehicle (ALTV) Training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9C612-1A91-1845-9922-865AFE7694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01725" y="4733961"/>
            <a:ext cx="2133600" cy="273844"/>
          </a:xfrm>
        </p:spPr>
        <p:txBody>
          <a:bodyPr/>
          <a:lstStyle/>
          <a:p>
            <a:fld id="{D33FBE56-9266-4D11-9C82-3F9748138AED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75E46-FF70-8A45-8F4B-00D83A652A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431" y="2813504"/>
            <a:ext cx="4051841" cy="1815391"/>
          </a:xfrm>
          <a:prstGeom prst="rect">
            <a:avLst/>
          </a:prstGeom>
          <a:ln>
            <a:noFill/>
          </a:ln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FF7EC171-6127-C14F-A293-CFD67B4EB758}"/>
              </a:ext>
            </a:extLst>
          </p:cNvPr>
          <p:cNvSpPr/>
          <p:nvPr/>
        </p:nvSpPr>
        <p:spPr bwMode="auto">
          <a:xfrm>
            <a:off x="4704391" y="1690369"/>
            <a:ext cx="3027100" cy="2404985"/>
          </a:xfrm>
          <a:custGeom>
            <a:avLst/>
            <a:gdLst>
              <a:gd name="connsiteX0" fmla="*/ 2517422 w 2517422"/>
              <a:gd name="connsiteY0" fmla="*/ 1516474 h 1516474"/>
              <a:gd name="connsiteX1" fmla="*/ 2310459 w 2517422"/>
              <a:gd name="connsiteY1" fmla="*/ 1490133 h 1516474"/>
              <a:gd name="connsiteX2" fmla="*/ 2001896 w 2517422"/>
              <a:gd name="connsiteY2" fmla="*/ 1411111 h 1516474"/>
              <a:gd name="connsiteX3" fmla="*/ 1682044 w 2517422"/>
              <a:gd name="connsiteY3" fmla="*/ 1264356 h 1516474"/>
              <a:gd name="connsiteX4" fmla="*/ 1335852 w 2517422"/>
              <a:gd name="connsiteY4" fmla="*/ 1076207 h 1516474"/>
              <a:gd name="connsiteX5" fmla="*/ 1016000 w 2517422"/>
              <a:gd name="connsiteY5" fmla="*/ 869244 h 1516474"/>
              <a:gd name="connsiteX6" fmla="*/ 760118 w 2517422"/>
              <a:gd name="connsiteY6" fmla="*/ 677333 h 1516474"/>
              <a:gd name="connsiteX7" fmla="*/ 451555 w 2517422"/>
              <a:gd name="connsiteY7" fmla="*/ 410163 h 1516474"/>
              <a:gd name="connsiteX8" fmla="*/ 0 w 2517422"/>
              <a:gd name="connsiteY8" fmla="*/ 0 h 1516474"/>
              <a:gd name="connsiteX0" fmla="*/ 3371615 w 3371615"/>
              <a:gd name="connsiteY0" fmla="*/ 2336800 h 2336800"/>
              <a:gd name="connsiteX1" fmla="*/ 3164652 w 3371615"/>
              <a:gd name="connsiteY1" fmla="*/ 2310459 h 2336800"/>
              <a:gd name="connsiteX2" fmla="*/ 2856089 w 3371615"/>
              <a:gd name="connsiteY2" fmla="*/ 2231437 h 2336800"/>
              <a:gd name="connsiteX3" fmla="*/ 2536237 w 3371615"/>
              <a:gd name="connsiteY3" fmla="*/ 2084682 h 2336800"/>
              <a:gd name="connsiteX4" fmla="*/ 2190045 w 3371615"/>
              <a:gd name="connsiteY4" fmla="*/ 1896533 h 2336800"/>
              <a:gd name="connsiteX5" fmla="*/ 1870193 w 3371615"/>
              <a:gd name="connsiteY5" fmla="*/ 1689570 h 2336800"/>
              <a:gd name="connsiteX6" fmla="*/ 1614311 w 3371615"/>
              <a:gd name="connsiteY6" fmla="*/ 1497659 h 2336800"/>
              <a:gd name="connsiteX7" fmla="*/ 1305748 w 3371615"/>
              <a:gd name="connsiteY7" fmla="*/ 1230489 h 2336800"/>
              <a:gd name="connsiteX8" fmla="*/ 0 w 3371615"/>
              <a:gd name="connsiteY8" fmla="*/ 0 h 2336800"/>
              <a:gd name="connsiteX0" fmla="*/ 3724231 w 3724231"/>
              <a:gd name="connsiteY0" fmla="*/ 2718958 h 2718958"/>
              <a:gd name="connsiteX1" fmla="*/ 3517268 w 3724231"/>
              <a:gd name="connsiteY1" fmla="*/ 2692617 h 2718958"/>
              <a:gd name="connsiteX2" fmla="*/ 3208705 w 3724231"/>
              <a:gd name="connsiteY2" fmla="*/ 2613595 h 2718958"/>
              <a:gd name="connsiteX3" fmla="*/ 2888853 w 3724231"/>
              <a:gd name="connsiteY3" fmla="*/ 2466840 h 2718958"/>
              <a:gd name="connsiteX4" fmla="*/ 2542661 w 3724231"/>
              <a:gd name="connsiteY4" fmla="*/ 2278691 h 2718958"/>
              <a:gd name="connsiteX5" fmla="*/ 2222809 w 3724231"/>
              <a:gd name="connsiteY5" fmla="*/ 2071728 h 2718958"/>
              <a:gd name="connsiteX6" fmla="*/ 1966927 w 3724231"/>
              <a:gd name="connsiteY6" fmla="*/ 1879817 h 2718958"/>
              <a:gd name="connsiteX7" fmla="*/ 1658364 w 3724231"/>
              <a:gd name="connsiteY7" fmla="*/ 1612647 h 2718958"/>
              <a:gd name="connsiteX8" fmla="*/ 352616 w 3724231"/>
              <a:gd name="connsiteY8" fmla="*/ 382158 h 2718958"/>
              <a:gd name="connsiteX0" fmla="*/ 3955518 w 3955518"/>
              <a:gd name="connsiteY0" fmla="*/ 2709841 h 2709841"/>
              <a:gd name="connsiteX1" fmla="*/ 3748555 w 3955518"/>
              <a:gd name="connsiteY1" fmla="*/ 2683500 h 2709841"/>
              <a:gd name="connsiteX2" fmla="*/ 3439992 w 3955518"/>
              <a:gd name="connsiteY2" fmla="*/ 2604478 h 2709841"/>
              <a:gd name="connsiteX3" fmla="*/ 3120140 w 3955518"/>
              <a:gd name="connsiteY3" fmla="*/ 2457723 h 2709841"/>
              <a:gd name="connsiteX4" fmla="*/ 2773948 w 3955518"/>
              <a:gd name="connsiteY4" fmla="*/ 2269574 h 2709841"/>
              <a:gd name="connsiteX5" fmla="*/ 2454096 w 3955518"/>
              <a:gd name="connsiteY5" fmla="*/ 2062611 h 2709841"/>
              <a:gd name="connsiteX6" fmla="*/ 2198214 w 3955518"/>
              <a:gd name="connsiteY6" fmla="*/ 1870700 h 2709841"/>
              <a:gd name="connsiteX7" fmla="*/ 1889651 w 3955518"/>
              <a:gd name="connsiteY7" fmla="*/ 1603530 h 2709841"/>
              <a:gd name="connsiteX8" fmla="*/ 329903 w 3955518"/>
              <a:gd name="connsiteY8" fmla="*/ 383201 h 2709841"/>
              <a:gd name="connsiteX0" fmla="*/ 2065867 w 2065867"/>
              <a:gd name="connsiteY0" fmla="*/ 1106311 h 1106311"/>
              <a:gd name="connsiteX1" fmla="*/ 1858904 w 2065867"/>
              <a:gd name="connsiteY1" fmla="*/ 1079970 h 1106311"/>
              <a:gd name="connsiteX2" fmla="*/ 1550341 w 2065867"/>
              <a:gd name="connsiteY2" fmla="*/ 1000948 h 1106311"/>
              <a:gd name="connsiteX3" fmla="*/ 1230489 w 2065867"/>
              <a:gd name="connsiteY3" fmla="*/ 854193 h 1106311"/>
              <a:gd name="connsiteX4" fmla="*/ 884297 w 2065867"/>
              <a:gd name="connsiteY4" fmla="*/ 666044 h 1106311"/>
              <a:gd name="connsiteX5" fmla="*/ 564445 w 2065867"/>
              <a:gd name="connsiteY5" fmla="*/ 459081 h 1106311"/>
              <a:gd name="connsiteX6" fmla="*/ 308563 w 2065867"/>
              <a:gd name="connsiteY6" fmla="*/ 267170 h 1106311"/>
              <a:gd name="connsiteX7" fmla="*/ 0 w 2065867"/>
              <a:gd name="connsiteY7" fmla="*/ 0 h 1106311"/>
              <a:gd name="connsiteX0" fmla="*/ 3935307 w 3935307"/>
              <a:gd name="connsiteY0" fmla="*/ 2803031 h 2803031"/>
              <a:gd name="connsiteX1" fmla="*/ 3728344 w 3935307"/>
              <a:gd name="connsiteY1" fmla="*/ 2776690 h 2803031"/>
              <a:gd name="connsiteX2" fmla="*/ 3419781 w 3935307"/>
              <a:gd name="connsiteY2" fmla="*/ 2697668 h 2803031"/>
              <a:gd name="connsiteX3" fmla="*/ 3099929 w 3935307"/>
              <a:gd name="connsiteY3" fmla="*/ 2550913 h 2803031"/>
              <a:gd name="connsiteX4" fmla="*/ 2753737 w 3935307"/>
              <a:gd name="connsiteY4" fmla="*/ 2362764 h 2803031"/>
              <a:gd name="connsiteX5" fmla="*/ 2433885 w 3935307"/>
              <a:gd name="connsiteY5" fmla="*/ 2155801 h 2803031"/>
              <a:gd name="connsiteX6" fmla="*/ 2178003 w 3935307"/>
              <a:gd name="connsiteY6" fmla="*/ 1963890 h 2803031"/>
              <a:gd name="connsiteX7" fmla="*/ 0 w 3935307"/>
              <a:gd name="connsiteY7" fmla="*/ 0 h 2803031"/>
              <a:gd name="connsiteX0" fmla="*/ 3935307 w 3935307"/>
              <a:gd name="connsiteY0" fmla="*/ 2803031 h 2803031"/>
              <a:gd name="connsiteX1" fmla="*/ 3728344 w 3935307"/>
              <a:gd name="connsiteY1" fmla="*/ 2776690 h 2803031"/>
              <a:gd name="connsiteX2" fmla="*/ 3419781 w 3935307"/>
              <a:gd name="connsiteY2" fmla="*/ 2697668 h 2803031"/>
              <a:gd name="connsiteX3" fmla="*/ 3099929 w 3935307"/>
              <a:gd name="connsiteY3" fmla="*/ 2550913 h 2803031"/>
              <a:gd name="connsiteX4" fmla="*/ 2753737 w 3935307"/>
              <a:gd name="connsiteY4" fmla="*/ 2362764 h 2803031"/>
              <a:gd name="connsiteX5" fmla="*/ 2433885 w 3935307"/>
              <a:gd name="connsiteY5" fmla="*/ 2155801 h 2803031"/>
              <a:gd name="connsiteX6" fmla="*/ 2178003 w 3935307"/>
              <a:gd name="connsiteY6" fmla="*/ 1963890 h 2803031"/>
              <a:gd name="connsiteX7" fmla="*/ 908757 w 3935307"/>
              <a:gd name="connsiteY7" fmla="*/ 822960 h 2803031"/>
              <a:gd name="connsiteX8" fmla="*/ 0 w 3935307"/>
              <a:gd name="connsiteY8" fmla="*/ 0 h 2803031"/>
              <a:gd name="connsiteX0" fmla="*/ 3935307 w 3935307"/>
              <a:gd name="connsiteY0" fmla="*/ 2803031 h 2803031"/>
              <a:gd name="connsiteX1" fmla="*/ 3728344 w 3935307"/>
              <a:gd name="connsiteY1" fmla="*/ 2776690 h 2803031"/>
              <a:gd name="connsiteX2" fmla="*/ 3419781 w 3935307"/>
              <a:gd name="connsiteY2" fmla="*/ 2697668 h 2803031"/>
              <a:gd name="connsiteX3" fmla="*/ 3099929 w 3935307"/>
              <a:gd name="connsiteY3" fmla="*/ 2550913 h 2803031"/>
              <a:gd name="connsiteX4" fmla="*/ 2753737 w 3935307"/>
              <a:gd name="connsiteY4" fmla="*/ 2362764 h 2803031"/>
              <a:gd name="connsiteX5" fmla="*/ 2433885 w 3935307"/>
              <a:gd name="connsiteY5" fmla="*/ 2155801 h 2803031"/>
              <a:gd name="connsiteX6" fmla="*/ 2178003 w 3935307"/>
              <a:gd name="connsiteY6" fmla="*/ 1963890 h 2803031"/>
              <a:gd name="connsiteX7" fmla="*/ 1233877 w 3935307"/>
              <a:gd name="connsiteY7" fmla="*/ 1127760 h 2803031"/>
              <a:gd name="connsiteX8" fmla="*/ 0 w 3935307"/>
              <a:gd name="connsiteY8" fmla="*/ 0 h 2803031"/>
              <a:gd name="connsiteX0" fmla="*/ 3935307 w 3935307"/>
              <a:gd name="connsiteY0" fmla="*/ 2803031 h 2803031"/>
              <a:gd name="connsiteX1" fmla="*/ 3728344 w 3935307"/>
              <a:gd name="connsiteY1" fmla="*/ 2776690 h 2803031"/>
              <a:gd name="connsiteX2" fmla="*/ 3419781 w 3935307"/>
              <a:gd name="connsiteY2" fmla="*/ 2697668 h 2803031"/>
              <a:gd name="connsiteX3" fmla="*/ 3099929 w 3935307"/>
              <a:gd name="connsiteY3" fmla="*/ 2550913 h 2803031"/>
              <a:gd name="connsiteX4" fmla="*/ 2753737 w 3935307"/>
              <a:gd name="connsiteY4" fmla="*/ 2362764 h 2803031"/>
              <a:gd name="connsiteX5" fmla="*/ 2433885 w 3935307"/>
              <a:gd name="connsiteY5" fmla="*/ 2155801 h 2803031"/>
              <a:gd name="connsiteX6" fmla="*/ 1863043 w 3935307"/>
              <a:gd name="connsiteY6" fmla="*/ 1679410 h 2803031"/>
              <a:gd name="connsiteX7" fmla="*/ 1233877 w 3935307"/>
              <a:gd name="connsiteY7" fmla="*/ 1127760 h 2803031"/>
              <a:gd name="connsiteX8" fmla="*/ 0 w 3935307"/>
              <a:gd name="connsiteY8" fmla="*/ 0 h 2803031"/>
              <a:gd name="connsiteX0" fmla="*/ 4125088 w 4125088"/>
              <a:gd name="connsiteY0" fmla="*/ 3130835 h 3130835"/>
              <a:gd name="connsiteX1" fmla="*/ 3918125 w 4125088"/>
              <a:gd name="connsiteY1" fmla="*/ 3104494 h 3130835"/>
              <a:gd name="connsiteX2" fmla="*/ 3609562 w 4125088"/>
              <a:gd name="connsiteY2" fmla="*/ 3025472 h 3130835"/>
              <a:gd name="connsiteX3" fmla="*/ 3289710 w 4125088"/>
              <a:gd name="connsiteY3" fmla="*/ 2878717 h 3130835"/>
              <a:gd name="connsiteX4" fmla="*/ 2943518 w 4125088"/>
              <a:gd name="connsiteY4" fmla="*/ 2690568 h 3130835"/>
              <a:gd name="connsiteX5" fmla="*/ 2623666 w 4125088"/>
              <a:gd name="connsiteY5" fmla="*/ 2483605 h 3130835"/>
              <a:gd name="connsiteX6" fmla="*/ 2052824 w 4125088"/>
              <a:gd name="connsiteY6" fmla="*/ 2007214 h 3130835"/>
              <a:gd name="connsiteX7" fmla="*/ 1423658 w 4125088"/>
              <a:gd name="connsiteY7" fmla="*/ 1455564 h 3130835"/>
              <a:gd name="connsiteX8" fmla="*/ 0 w 4125088"/>
              <a:gd name="connsiteY8" fmla="*/ 0 h 3130835"/>
              <a:gd name="connsiteX0" fmla="*/ 4125088 w 4125088"/>
              <a:gd name="connsiteY0" fmla="*/ 3130835 h 3130835"/>
              <a:gd name="connsiteX1" fmla="*/ 3918125 w 4125088"/>
              <a:gd name="connsiteY1" fmla="*/ 3104494 h 3130835"/>
              <a:gd name="connsiteX2" fmla="*/ 3609562 w 4125088"/>
              <a:gd name="connsiteY2" fmla="*/ 3025472 h 3130835"/>
              <a:gd name="connsiteX3" fmla="*/ 3289710 w 4125088"/>
              <a:gd name="connsiteY3" fmla="*/ 2878717 h 3130835"/>
              <a:gd name="connsiteX4" fmla="*/ 2943518 w 4125088"/>
              <a:gd name="connsiteY4" fmla="*/ 2690568 h 3130835"/>
              <a:gd name="connsiteX5" fmla="*/ 2623666 w 4125088"/>
              <a:gd name="connsiteY5" fmla="*/ 2483605 h 3130835"/>
              <a:gd name="connsiteX6" fmla="*/ 2052824 w 4125088"/>
              <a:gd name="connsiteY6" fmla="*/ 2007214 h 3130835"/>
              <a:gd name="connsiteX7" fmla="*/ 1417907 w 4125088"/>
              <a:gd name="connsiteY7" fmla="*/ 1438311 h 3130835"/>
              <a:gd name="connsiteX8" fmla="*/ 0 w 4125088"/>
              <a:gd name="connsiteY8" fmla="*/ 0 h 3130835"/>
              <a:gd name="connsiteX0" fmla="*/ 4125088 w 4125088"/>
              <a:gd name="connsiteY0" fmla="*/ 3130835 h 3130835"/>
              <a:gd name="connsiteX1" fmla="*/ 3918125 w 4125088"/>
              <a:gd name="connsiteY1" fmla="*/ 3104494 h 3130835"/>
              <a:gd name="connsiteX2" fmla="*/ 3609562 w 4125088"/>
              <a:gd name="connsiteY2" fmla="*/ 3025472 h 3130835"/>
              <a:gd name="connsiteX3" fmla="*/ 3289710 w 4125088"/>
              <a:gd name="connsiteY3" fmla="*/ 2878717 h 3130835"/>
              <a:gd name="connsiteX4" fmla="*/ 2943518 w 4125088"/>
              <a:gd name="connsiteY4" fmla="*/ 2690568 h 3130835"/>
              <a:gd name="connsiteX5" fmla="*/ 2623666 w 4125088"/>
              <a:gd name="connsiteY5" fmla="*/ 2483605 h 3130835"/>
              <a:gd name="connsiteX6" fmla="*/ 1937805 w 4125088"/>
              <a:gd name="connsiteY6" fmla="*/ 1920950 h 3130835"/>
              <a:gd name="connsiteX7" fmla="*/ 1417907 w 4125088"/>
              <a:gd name="connsiteY7" fmla="*/ 1438311 h 3130835"/>
              <a:gd name="connsiteX8" fmla="*/ 0 w 4125088"/>
              <a:gd name="connsiteY8" fmla="*/ 0 h 3130835"/>
              <a:gd name="connsiteX0" fmla="*/ 4125088 w 4125088"/>
              <a:gd name="connsiteY0" fmla="*/ 3130835 h 3130835"/>
              <a:gd name="connsiteX1" fmla="*/ 3918125 w 4125088"/>
              <a:gd name="connsiteY1" fmla="*/ 3104494 h 3130835"/>
              <a:gd name="connsiteX2" fmla="*/ 3609562 w 4125088"/>
              <a:gd name="connsiteY2" fmla="*/ 3025472 h 3130835"/>
              <a:gd name="connsiteX3" fmla="*/ 3289710 w 4125088"/>
              <a:gd name="connsiteY3" fmla="*/ 2878717 h 3130835"/>
              <a:gd name="connsiteX4" fmla="*/ 2943518 w 4125088"/>
              <a:gd name="connsiteY4" fmla="*/ 2690568 h 3130835"/>
              <a:gd name="connsiteX5" fmla="*/ 2497145 w 4125088"/>
              <a:gd name="connsiteY5" fmla="*/ 2385839 h 3130835"/>
              <a:gd name="connsiteX6" fmla="*/ 1937805 w 4125088"/>
              <a:gd name="connsiteY6" fmla="*/ 1920950 h 3130835"/>
              <a:gd name="connsiteX7" fmla="*/ 1417907 w 4125088"/>
              <a:gd name="connsiteY7" fmla="*/ 1438311 h 3130835"/>
              <a:gd name="connsiteX8" fmla="*/ 0 w 4125088"/>
              <a:gd name="connsiteY8" fmla="*/ 0 h 3130835"/>
              <a:gd name="connsiteX0" fmla="*/ 4125088 w 4125088"/>
              <a:gd name="connsiteY0" fmla="*/ 3130835 h 3130835"/>
              <a:gd name="connsiteX1" fmla="*/ 3918125 w 4125088"/>
              <a:gd name="connsiteY1" fmla="*/ 3104494 h 3130835"/>
              <a:gd name="connsiteX2" fmla="*/ 3609562 w 4125088"/>
              <a:gd name="connsiteY2" fmla="*/ 3025472 h 3130835"/>
              <a:gd name="connsiteX3" fmla="*/ 3289710 w 4125088"/>
              <a:gd name="connsiteY3" fmla="*/ 2878717 h 3130835"/>
              <a:gd name="connsiteX4" fmla="*/ 2943518 w 4125088"/>
              <a:gd name="connsiteY4" fmla="*/ 2690568 h 3130835"/>
              <a:gd name="connsiteX5" fmla="*/ 2497145 w 4125088"/>
              <a:gd name="connsiteY5" fmla="*/ 2385839 h 3130835"/>
              <a:gd name="connsiteX6" fmla="*/ 1937805 w 4125088"/>
              <a:gd name="connsiteY6" fmla="*/ 1920950 h 3130835"/>
              <a:gd name="connsiteX7" fmla="*/ 1417907 w 4125088"/>
              <a:gd name="connsiteY7" fmla="*/ 1421058 h 3130835"/>
              <a:gd name="connsiteX8" fmla="*/ 0 w 4125088"/>
              <a:gd name="connsiteY8" fmla="*/ 0 h 31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088" h="3130835">
                <a:moveTo>
                  <a:pt x="4125088" y="3130835"/>
                </a:moveTo>
                <a:cubicBezTo>
                  <a:pt x="4064567" y="3126444"/>
                  <a:pt x="4004046" y="3122054"/>
                  <a:pt x="3918125" y="3104494"/>
                </a:cubicBezTo>
                <a:cubicBezTo>
                  <a:pt x="3832204" y="3086934"/>
                  <a:pt x="3714298" y="3063101"/>
                  <a:pt x="3609562" y="3025472"/>
                </a:cubicBezTo>
                <a:cubicBezTo>
                  <a:pt x="3504826" y="2987843"/>
                  <a:pt x="3400717" y="2934534"/>
                  <a:pt x="3289710" y="2878717"/>
                </a:cubicBezTo>
                <a:cubicBezTo>
                  <a:pt x="3178703" y="2822900"/>
                  <a:pt x="3075612" y="2772714"/>
                  <a:pt x="2943518" y="2690568"/>
                </a:cubicBezTo>
                <a:cubicBezTo>
                  <a:pt x="2811424" y="2608422"/>
                  <a:pt x="2664764" y="2514109"/>
                  <a:pt x="2497145" y="2385839"/>
                </a:cubicBezTo>
                <a:cubicBezTo>
                  <a:pt x="2329526" y="2257569"/>
                  <a:pt x="2117678" y="2081747"/>
                  <a:pt x="1937805" y="1920950"/>
                </a:cubicBezTo>
                <a:cubicBezTo>
                  <a:pt x="1757932" y="1760153"/>
                  <a:pt x="1780908" y="1748373"/>
                  <a:pt x="1417907" y="1421058"/>
                </a:cubicBez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191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5BEFEE-57F7-354A-822A-91A895D44902}"/>
              </a:ext>
            </a:extLst>
          </p:cNvPr>
          <p:cNvCxnSpPr/>
          <p:nvPr/>
        </p:nvCxnSpPr>
        <p:spPr bwMode="auto">
          <a:xfrm flipH="1">
            <a:off x="4967092" y="4182745"/>
            <a:ext cx="1054199" cy="4148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A137896-C56C-FF4F-AD10-DE5DA484A6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99013" flipH="1">
            <a:off x="6012865" y="3148411"/>
            <a:ext cx="475419" cy="2501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815937-7F07-4049-BE5A-43839E86C9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88149" flipH="1">
            <a:off x="6869503" y="3748008"/>
            <a:ext cx="446924" cy="2278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6107A9-8CBB-DB44-840B-FC70E2DEFD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71458" y="3934217"/>
            <a:ext cx="446924" cy="227810"/>
          </a:xfrm>
          <a:prstGeom prst="rect">
            <a:avLst/>
          </a:prstGeom>
        </p:spPr>
      </p:pic>
      <p:sp>
        <p:nvSpPr>
          <p:cNvPr id="21" name="Freeform 20">
            <a:extLst>
              <a:ext uri="{FF2B5EF4-FFF2-40B4-BE49-F238E27FC236}">
                <a16:creationId xmlns:a16="http://schemas.microsoft.com/office/drawing/2014/main" id="{7DBEE18A-D699-0C41-A14C-6183AAF32C99}"/>
              </a:ext>
            </a:extLst>
          </p:cNvPr>
          <p:cNvSpPr/>
          <p:nvPr/>
        </p:nvSpPr>
        <p:spPr bwMode="auto">
          <a:xfrm>
            <a:off x="313509" y="752213"/>
            <a:ext cx="8830492" cy="3481910"/>
          </a:xfrm>
          <a:custGeom>
            <a:avLst/>
            <a:gdLst>
              <a:gd name="connsiteX0" fmla="*/ 10766048 w 12797553"/>
              <a:gd name="connsiteY0" fmla="*/ 5291836 h 5321165"/>
              <a:gd name="connsiteX1" fmla="*/ 11029285 w 12797553"/>
              <a:gd name="connsiteY1" fmla="*/ 5291836 h 5321165"/>
              <a:gd name="connsiteX2" fmla="*/ 12054521 w 12797553"/>
              <a:gd name="connsiteY2" fmla="*/ 4987036 h 5321165"/>
              <a:gd name="connsiteX3" fmla="*/ 12497867 w 12797553"/>
              <a:gd name="connsiteY3" fmla="*/ 4585254 h 5321165"/>
              <a:gd name="connsiteX4" fmla="*/ 12761103 w 12797553"/>
              <a:gd name="connsiteY4" fmla="*/ 3698563 h 5321165"/>
              <a:gd name="connsiteX5" fmla="*/ 12761103 w 12797553"/>
              <a:gd name="connsiteY5" fmla="*/ 2243836 h 5321165"/>
              <a:gd name="connsiteX6" fmla="*/ 12442448 w 12797553"/>
              <a:gd name="connsiteY6" fmla="*/ 1135472 h 5321165"/>
              <a:gd name="connsiteX7" fmla="*/ 11749721 w 12797553"/>
              <a:gd name="connsiteY7" fmla="*/ 193363 h 5321165"/>
              <a:gd name="connsiteX8" fmla="*/ 9477576 w 12797553"/>
              <a:gd name="connsiteY8" fmla="*/ 54817 h 5321165"/>
              <a:gd name="connsiteX9" fmla="*/ 2758121 w 12797553"/>
              <a:gd name="connsiteY9" fmla="*/ 54817 h 5321165"/>
              <a:gd name="connsiteX10" fmla="*/ 541394 w 12797553"/>
              <a:gd name="connsiteY10" fmla="*/ 13254 h 5321165"/>
              <a:gd name="connsiteX11" fmla="*/ 42630 w 12797553"/>
              <a:gd name="connsiteY11" fmla="*/ 318054 h 5321165"/>
              <a:gd name="connsiteX12" fmla="*/ 42630 w 12797553"/>
              <a:gd name="connsiteY12" fmla="*/ 539727 h 5321165"/>
              <a:gd name="connsiteX13" fmla="*/ 181176 w 12797553"/>
              <a:gd name="connsiteY13" fmla="*/ 969217 h 5321165"/>
              <a:gd name="connsiteX14" fmla="*/ 444412 w 12797553"/>
              <a:gd name="connsiteY14" fmla="*/ 1384854 h 5321165"/>
              <a:gd name="connsiteX15" fmla="*/ 1331103 w 12797553"/>
              <a:gd name="connsiteY15" fmla="*/ 1467981 h 5321165"/>
              <a:gd name="connsiteX16" fmla="*/ 4711612 w 12797553"/>
              <a:gd name="connsiteY16" fmla="*/ 1398708 h 5321165"/>
              <a:gd name="connsiteX17" fmla="*/ 5556739 w 12797553"/>
              <a:gd name="connsiteY17" fmla="*/ 1357145 h 5321165"/>
              <a:gd name="connsiteX18" fmla="*/ 5792267 w 12797553"/>
              <a:gd name="connsiteY18" fmla="*/ 1398708 h 5321165"/>
              <a:gd name="connsiteX19" fmla="*/ 6041648 w 12797553"/>
              <a:gd name="connsiteY19" fmla="*/ 1454127 h 5321165"/>
              <a:gd name="connsiteX20" fmla="*/ 6221758 w 12797553"/>
              <a:gd name="connsiteY20" fmla="*/ 1592672 h 5321165"/>
              <a:gd name="connsiteX0" fmla="*/ 10766048 w 12797553"/>
              <a:gd name="connsiteY0" fmla="*/ 5291836 h 5298026"/>
              <a:gd name="connsiteX1" fmla="*/ 11417213 w 12797553"/>
              <a:gd name="connsiteY1" fmla="*/ 5208709 h 5298026"/>
              <a:gd name="connsiteX2" fmla="*/ 12054521 w 12797553"/>
              <a:gd name="connsiteY2" fmla="*/ 4987036 h 5298026"/>
              <a:gd name="connsiteX3" fmla="*/ 12497867 w 12797553"/>
              <a:gd name="connsiteY3" fmla="*/ 4585254 h 5298026"/>
              <a:gd name="connsiteX4" fmla="*/ 12761103 w 12797553"/>
              <a:gd name="connsiteY4" fmla="*/ 3698563 h 5298026"/>
              <a:gd name="connsiteX5" fmla="*/ 12761103 w 12797553"/>
              <a:gd name="connsiteY5" fmla="*/ 2243836 h 5298026"/>
              <a:gd name="connsiteX6" fmla="*/ 12442448 w 12797553"/>
              <a:gd name="connsiteY6" fmla="*/ 1135472 h 5298026"/>
              <a:gd name="connsiteX7" fmla="*/ 11749721 w 12797553"/>
              <a:gd name="connsiteY7" fmla="*/ 193363 h 5298026"/>
              <a:gd name="connsiteX8" fmla="*/ 9477576 w 12797553"/>
              <a:gd name="connsiteY8" fmla="*/ 54817 h 5298026"/>
              <a:gd name="connsiteX9" fmla="*/ 2758121 w 12797553"/>
              <a:gd name="connsiteY9" fmla="*/ 54817 h 5298026"/>
              <a:gd name="connsiteX10" fmla="*/ 541394 w 12797553"/>
              <a:gd name="connsiteY10" fmla="*/ 13254 h 5298026"/>
              <a:gd name="connsiteX11" fmla="*/ 42630 w 12797553"/>
              <a:gd name="connsiteY11" fmla="*/ 318054 h 5298026"/>
              <a:gd name="connsiteX12" fmla="*/ 42630 w 12797553"/>
              <a:gd name="connsiteY12" fmla="*/ 539727 h 5298026"/>
              <a:gd name="connsiteX13" fmla="*/ 181176 w 12797553"/>
              <a:gd name="connsiteY13" fmla="*/ 969217 h 5298026"/>
              <a:gd name="connsiteX14" fmla="*/ 444412 w 12797553"/>
              <a:gd name="connsiteY14" fmla="*/ 1384854 h 5298026"/>
              <a:gd name="connsiteX15" fmla="*/ 1331103 w 12797553"/>
              <a:gd name="connsiteY15" fmla="*/ 1467981 h 5298026"/>
              <a:gd name="connsiteX16" fmla="*/ 4711612 w 12797553"/>
              <a:gd name="connsiteY16" fmla="*/ 1398708 h 5298026"/>
              <a:gd name="connsiteX17" fmla="*/ 5556739 w 12797553"/>
              <a:gd name="connsiteY17" fmla="*/ 1357145 h 5298026"/>
              <a:gd name="connsiteX18" fmla="*/ 5792267 w 12797553"/>
              <a:gd name="connsiteY18" fmla="*/ 1398708 h 5298026"/>
              <a:gd name="connsiteX19" fmla="*/ 6041648 w 12797553"/>
              <a:gd name="connsiteY19" fmla="*/ 1454127 h 5298026"/>
              <a:gd name="connsiteX20" fmla="*/ 6221758 w 12797553"/>
              <a:gd name="connsiteY20" fmla="*/ 1592672 h 5298026"/>
              <a:gd name="connsiteX0" fmla="*/ 10766048 w 12793147"/>
              <a:gd name="connsiteY0" fmla="*/ 5291836 h 5298026"/>
              <a:gd name="connsiteX1" fmla="*/ 11417213 w 12793147"/>
              <a:gd name="connsiteY1" fmla="*/ 5208709 h 5298026"/>
              <a:gd name="connsiteX2" fmla="*/ 12054521 w 12793147"/>
              <a:gd name="connsiteY2" fmla="*/ 4987036 h 5298026"/>
              <a:gd name="connsiteX3" fmla="*/ 12497867 w 12793147"/>
              <a:gd name="connsiteY3" fmla="*/ 4585254 h 5298026"/>
              <a:gd name="connsiteX4" fmla="*/ 12761103 w 12793147"/>
              <a:gd name="connsiteY4" fmla="*/ 3698563 h 5298026"/>
              <a:gd name="connsiteX5" fmla="*/ 12761103 w 12793147"/>
              <a:gd name="connsiteY5" fmla="*/ 2243836 h 5298026"/>
              <a:gd name="connsiteX6" fmla="*/ 12511721 w 12793147"/>
              <a:gd name="connsiteY6" fmla="*/ 1135472 h 5298026"/>
              <a:gd name="connsiteX7" fmla="*/ 11749721 w 12793147"/>
              <a:gd name="connsiteY7" fmla="*/ 193363 h 5298026"/>
              <a:gd name="connsiteX8" fmla="*/ 9477576 w 12793147"/>
              <a:gd name="connsiteY8" fmla="*/ 54817 h 5298026"/>
              <a:gd name="connsiteX9" fmla="*/ 2758121 w 12793147"/>
              <a:gd name="connsiteY9" fmla="*/ 54817 h 5298026"/>
              <a:gd name="connsiteX10" fmla="*/ 541394 w 12793147"/>
              <a:gd name="connsiteY10" fmla="*/ 13254 h 5298026"/>
              <a:gd name="connsiteX11" fmla="*/ 42630 w 12793147"/>
              <a:gd name="connsiteY11" fmla="*/ 318054 h 5298026"/>
              <a:gd name="connsiteX12" fmla="*/ 42630 w 12793147"/>
              <a:gd name="connsiteY12" fmla="*/ 539727 h 5298026"/>
              <a:gd name="connsiteX13" fmla="*/ 181176 w 12793147"/>
              <a:gd name="connsiteY13" fmla="*/ 969217 h 5298026"/>
              <a:gd name="connsiteX14" fmla="*/ 444412 w 12793147"/>
              <a:gd name="connsiteY14" fmla="*/ 1384854 h 5298026"/>
              <a:gd name="connsiteX15" fmla="*/ 1331103 w 12793147"/>
              <a:gd name="connsiteY15" fmla="*/ 1467981 h 5298026"/>
              <a:gd name="connsiteX16" fmla="*/ 4711612 w 12793147"/>
              <a:gd name="connsiteY16" fmla="*/ 1398708 h 5298026"/>
              <a:gd name="connsiteX17" fmla="*/ 5556739 w 12793147"/>
              <a:gd name="connsiteY17" fmla="*/ 1357145 h 5298026"/>
              <a:gd name="connsiteX18" fmla="*/ 5792267 w 12793147"/>
              <a:gd name="connsiteY18" fmla="*/ 1398708 h 5298026"/>
              <a:gd name="connsiteX19" fmla="*/ 6041648 w 12793147"/>
              <a:gd name="connsiteY19" fmla="*/ 1454127 h 5298026"/>
              <a:gd name="connsiteX20" fmla="*/ 6221758 w 12793147"/>
              <a:gd name="connsiteY20" fmla="*/ 1592672 h 5298026"/>
              <a:gd name="connsiteX0" fmla="*/ 10766048 w 12791465"/>
              <a:gd name="connsiteY0" fmla="*/ 5291836 h 5298026"/>
              <a:gd name="connsiteX1" fmla="*/ 11417213 w 12791465"/>
              <a:gd name="connsiteY1" fmla="*/ 5208709 h 5298026"/>
              <a:gd name="connsiteX2" fmla="*/ 12054521 w 12791465"/>
              <a:gd name="connsiteY2" fmla="*/ 4987036 h 5298026"/>
              <a:gd name="connsiteX3" fmla="*/ 12497867 w 12791465"/>
              <a:gd name="connsiteY3" fmla="*/ 4585254 h 5298026"/>
              <a:gd name="connsiteX4" fmla="*/ 12761103 w 12791465"/>
              <a:gd name="connsiteY4" fmla="*/ 3698563 h 5298026"/>
              <a:gd name="connsiteX5" fmla="*/ 12761103 w 12791465"/>
              <a:gd name="connsiteY5" fmla="*/ 2243836 h 5298026"/>
              <a:gd name="connsiteX6" fmla="*/ 12539430 w 12791465"/>
              <a:gd name="connsiteY6" fmla="*/ 1093909 h 5298026"/>
              <a:gd name="connsiteX7" fmla="*/ 11749721 w 12791465"/>
              <a:gd name="connsiteY7" fmla="*/ 193363 h 5298026"/>
              <a:gd name="connsiteX8" fmla="*/ 9477576 w 12791465"/>
              <a:gd name="connsiteY8" fmla="*/ 54817 h 5298026"/>
              <a:gd name="connsiteX9" fmla="*/ 2758121 w 12791465"/>
              <a:gd name="connsiteY9" fmla="*/ 54817 h 5298026"/>
              <a:gd name="connsiteX10" fmla="*/ 541394 w 12791465"/>
              <a:gd name="connsiteY10" fmla="*/ 13254 h 5298026"/>
              <a:gd name="connsiteX11" fmla="*/ 42630 w 12791465"/>
              <a:gd name="connsiteY11" fmla="*/ 318054 h 5298026"/>
              <a:gd name="connsiteX12" fmla="*/ 42630 w 12791465"/>
              <a:gd name="connsiteY12" fmla="*/ 539727 h 5298026"/>
              <a:gd name="connsiteX13" fmla="*/ 181176 w 12791465"/>
              <a:gd name="connsiteY13" fmla="*/ 969217 h 5298026"/>
              <a:gd name="connsiteX14" fmla="*/ 444412 w 12791465"/>
              <a:gd name="connsiteY14" fmla="*/ 1384854 h 5298026"/>
              <a:gd name="connsiteX15" fmla="*/ 1331103 w 12791465"/>
              <a:gd name="connsiteY15" fmla="*/ 1467981 h 5298026"/>
              <a:gd name="connsiteX16" fmla="*/ 4711612 w 12791465"/>
              <a:gd name="connsiteY16" fmla="*/ 1398708 h 5298026"/>
              <a:gd name="connsiteX17" fmla="*/ 5556739 w 12791465"/>
              <a:gd name="connsiteY17" fmla="*/ 1357145 h 5298026"/>
              <a:gd name="connsiteX18" fmla="*/ 5792267 w 12791465"/>
              <a:gd name="connsiteY18" fmla="*/ 1398708 h 5298026"/>
              <a:gd name="connsiteX19" fmla="*/ 6041648 w 12791465"/>
              <a:gd name="connsiteY19" fmla="*/ 1454127 h 5298026"/>
              <a:gd name="connsiteX20" fmla="*/ 6221758 w 12791465"/>
              <a:gd name="connsiteY20" fmla="*/ 1592672 h 5298026"/>
              <a:gd name="connsiteX0" fmla="*/ 10740126 w 12765543"/>
              <a:gd name="connsiteY0" fmla="*/ 5281059 h 5287249"/>
              <a:gd name="connsiteX1" fmla="*/ 11391291 w 12765543"/>
              <a:gd name="connsiteY1" fmla="*/ 5197932 h 5287249"/>
              <a:gd name="connsiteX2" fmla="*/ 12028599 w 12765543"/>
              <a:gd name="connsiteY2" fmla="*/ 4976259 h 5287249"/>
              <a:gd name="connsiteX3" fmla="*/ 12471945 w 12765543"/>
              <a:gd name="connsiteY3" fmla="*/ 4574477 h 5287249"/>
              <a:gd name="connsiteX4" fmla="*/ 12735181 w 12765543"/>
              <a:gd name="connsiteY4" fmla="*/ 3687786 h 5287249"/>
              <a:gd name="connsiteX5" fmla="*/ 12735181 w 12765543"/>
              <a:gd name="connsiteY5" fmla="*/ 2233059 h 5287249"/>
              <a:gd name="connsiteX6" fmla="*/ 12513508 w 12765543"/>
              <a:gd name="connsiteY6" fmla="*/ 1083132 h 5287249"/>
              <a:gd name="connsiteX7" fmla="*/ 11723799 w 12765543"/>
              <a:gd name="connsiteY7" fmla="*/ 182586 h 5287249"/>
              <a:gd name="connsiteX8" fmla="*/ 9451654 w 12765543"/>
              <a:gd name="connsiteY8" fmla="*/ 44040 h 5287249"/>
              <a:gd name="connsiteX9" fmla="*/ 2732199 w 12765543"/>
              <a:gd name="connsiteY9" fmla="*/ 44040 h 5287249"/>
              <a:gd name="connsiteX10" fmla="*/ 515472 w 12765543"/>
              <a:gd name="connsiteY10" fmla="*/ 2477 h 5287249"/>
              <a:gd name="connsiteX11" fmla="*/ 58271 w 12765543"/>
              <a:gd name="connsiteY11" fmla="*/ 127168 h 5287249"/>
              <a:gd name="connsiteX12" fmla="*/ 16708 w 12765543"/>
              <a:gd name="connsiteY12" fmla="*/ 528950 h 5287249"/>
              <a:gd name="connsiteX13" fmla="*/ 155254 w 12765543"/>
              <a:gd name="connsiteY13" fmla="*/ 958440 h 5287249"/>
              <a:gd name="connsiteX14" fmla="*/ 418490 w 12765543"/>
              <a:gd name="connsiteY14" fmla="*/ 1374077 h 5287249"/>
              <a:gd name="connsiteX15" fmla="*/ 1305181 w 12765543"/>
              <a:gd name="connsiteY15" fmla="*/ 1457204 h 5287249"/>
              <a:gd name="connsiteX16" fmla="*/ 4685690 w 12765543"/>
              <a:gd name="connsiteY16" fmla="*/ 1387931 h 5287249"/>
              <a:gd name="connsiteX17" fmla="*/ 5530817 w 12765543"/>
              <a:gd name="connsiteY17" fmla="*/ 1346368 h 5287249"/>
              <a:gd name="connsiteX18" fmla="*/ 5766345 w 12765543"/>
              <a:gd name="connsiteY18" fmla="*/ 1387931 h 5287249"/>
              <a:gd name="connsiteX19" fmla="*/ 6015726 w 12765543"/>
              <a:gd name="connsiteY19" fmla="*/ 1443350 h 5287249"/>
              <a:gd name="connsiteX20" fmla="*/ 6195836 w 12765543"/>
              <a:gd name="connsiteY20" fmla="*/ 1581895 h 5287249"/>
              <a:gd name="connsiteX0" fmla="*/ 10740919 w 12766336"/>
              <a:gd name="connsiteY0" fmla="*/ 5281059 h 5287249"/>
              <a:gd name="connsiteX1" fmla="*/ 11392084 w 12766336"/>
              <a:gd name="connsiteY1" fmla="*/ 5197932 h 5287249"/>
              <a:gd name="connsiteX2" fmla="*/ 12029392 w 12766336"/>
              <a:gd name="connsiteY2" fmla="*/ 4976259 h 5287249"/>
              <a:gd name="connsiteX3" fmla="*/ 12472738 w 12766336"/>
              <a:gd name="connsiteY3" fmla="*/ 4574477 h 5287249"/>
              <a:gd name="connsiteX4" fmla="*/ 12735974 w 12766336"/>
              <a:gd name="connsiteY4" fmla="*/ 3687786 h 5287249"/>
              <a:gd name="connsiteX5" fmla="*/ 12735974 w 12766336"/>
              <a:gd name="connsiteY5" fmla="*/ 2233059 h 5287249"/>
              <a:gd name="connsiteX6" fmla="*/ 12514301 w 12766336"/>
              <a:gd name="connsiteY6" fmla="*/ 1083132 h 5287249"/>
              <a:gd name="connsiteX7" fmla="*/ 11724592 w 12766336"/>
              <a:gd name="connsiteY7" fmla="*/ 182586 h 5287249"/>
              <a:gd name="connsiteX8" fmla="*/ 9452447 w 12766336"/>
              <a:gd name="connsiteY8" fmla="*/ 44040 h 5287249"/>
              <a:gd name="connsiteX9" fmla="*/ 2732992 w 12766336"/>
              <a:gd name="connsiteY9" fmla="*/ 44040 h 5287249"/>
              <a:gd name="connsiteX10" fmla="*/ 530120 w 12766336"/>
              <a:gd name="connsiteY10" fmla="*/ 2477 h 5287249"/>
              <a:gd name="connsiteX11" fmla="*/ 59064 w 12766336"/>
              <a:gd name="connsiteY11" fmla="*/ 127168 h 5287249"/>
              <a:gd name="connsiteX12" fmla="*/ 17501 w 12766336"/>
              <a:gd name="connsiteY12" fmla="*/ 528950 h 5287249"/>
              <a:gd name="connsiteX13" fmla="*/ 156047 w 12766336"/>
              <a:gd name="connsiteY13" fmla="*/ 958440 h 5287249"/>
              <a:gd name="connsiteX14" fmla="*/ 419283 w 12766336"/>
              <a:gd name="connsiteY14" fmla="*/ 1374077 h 5287249"/>
              <a:gd name="connsiteX15" fmla="*/ 1305974 w 12766336"/>
              <a:gd name="connsiteY15" fmla="*/ 1457204 h 5287249"/>
              <a:gd name="connsiteX16" fmla="*/ 4686483 w 12766336"/>
              <a:gd name="connsiteY16" fmla="*/ 1387931 h 5287249"/>
              <a:gd name="connsiteX17" fmla="*/ 5531610 w 12766336"/>
              <a:gd name="connsiteY17" fmla="*/ 1346368 h 5287249"/>
              <a:gd name="connsiteX18" fmla="*/ 5767138 w 12766336"/>
              <a:gd name="connsiteY18" fmla="*/ 1387931 h 5287249"/>
              <a:gd name="connsiteX19" fmla="*/ 6016519 w 12766336"/>
              <a:gd name="connsiteY19" fmla="*/ 1443350 h 5287249"/>
              <a:gd name="connsiteX20" fmla="*/ 6196629 w 12766336"/>
              <a:gd name="connsiteY20" fmla="*/ 1581895 h 5287249"/>
              <a:gd name="connsiteX0" fmla="*/ 10877552 w 12902969"/>
              <a:gd name="connsiteY0" fmla="*/ 5281059 h 5287249"/>
              <a:gd name="connsiteX1" fmla="*/ 11528717 w 12902969"/>
              <a:gd name="connsiteY1" fmla="*/ 5197932 h 5287249"/>
              <a:gd name="connsiteX2" fmla="*/ 12166025 w 12902969"/>
              <a:gd name="connsiteY2" fmla="*/ 4976259 h 5287249"/>
              <a:gd name="connsiteX3" fmla="*/ 12609371 w 12902969"/>
              <a:gd name="connsiteY3" fmla="*/ 4574477 h 5287249"/>
              <a:gd name="connsiteX4" fmla="*/ 12872607 w 12902969"/>
              <a:gd name="connsiteY4" fmla="*/ 3687786 h 5287249"/>
              <a:gd name="connsiteX5" fmla="*/ 12872607 w 12902969"/>
              <a:gd name="connsiteY5" fmla="*/ 2233059 h 5287249"/>
              <a:gd name="connsiteX6" fmla="*/ 12650934 w 12902969"/>
              <a:gd name="connsiteY6" fmla="*/ 1083132 h 5287249"/>
              <a:gd name="connsiteX7" fmla="*/ 11861225 w 12902969"/>
              <a:gd name="connsiteY7" fmla="*/ 182586 h 5287249"/>
              <a:gd name="connsiteX8" fmla="*/ 9589080 w 12902969"/>
              <a:gd name="connsiteY8" fmla="*/ 44040 h 5287249"/>
              <a:gd name="connsiteX9" fmla="*/ 2869625 w 12902969"/>
              <a:gd name="connsiteY9" fmla="*/ 44040 h 5287249"/>
              <a:gd name="connsiteX10" fmla="*/ 666753 w 12902969"/>
              <a:gd name="connsiteY10" fmla="*/ 2477 h 5287249"/>
              <a:gd name="connsiteX11" fmla="*/ 195697 w 12902969"/>
              <a:gd name="connsiteY11" fmla="*/ 127168 h 5287249"/>
              <a:gd name="connsiteX12" fmla="*/ 1734 w 12902969"/>
              <a:gd name="connsiteY12" fmla="*/ 528950 h 5287249"/>
              <a:gd name="connsiteX13" fmla="*/ 292680 w 12902969"/>
              <a:gd name="connsiteY13" fmla="*/ 958440 h 5287249"/>
              <a:gd name="connsiteX14" fmla="*/ 555916 w 12902969"/>
              <a:gd name="connsiteY14" fmla="*/ 1374077 h 5287249"/>
              <a:gd name="connsiteX15" fmla="*/ 1442607 w 12902969"/>
              <a:gd name="connsiteY15" fmla="*/ 1457204 h 5287249"/>
              <a:gd name="connsiteX16" fmla="*/ 4823116 w 12902969"/>
              <a:gd name="connsiteY16" fmla="*/ 1387931 h 5287249"/>
              <a:gd name="connsiteX17" fmla="*/ 5668243 w 12902969"/>
              <a:gd name="connsiteY17" fmla="*/ 1346368 h 5287249"/>
              <a:gd name="connsiteX18" fmla="*/ 5903771 w 12902969"/>
              <a:gd name="connsiteY18" fmla="*/ 1387931 h 5287249"/>
              <a:gd name="connsiteX19" fmla="*/ 6153152 w 12902969"/>
              <a:gd name="connsiteY19" fmla="*/ 1443350 h 5287249"/>
              <a:gd name="connsiteX20" fmla="*/ 6333262 w 12902969"/>
              <a:gd name="connsiteY20" fmla="*/ 1581895 h 5287249"/>
              <a:gd name="connsiteX0" fmla="*/ 10887620 w 12913037"/>
              <a:gd name="connsiteY0" fmla="*/ 5281059 h 5287249"/>
              <a:gd name="connsiteX1" fmla="*/ 11538785 w 12913037"/>
              <a:gd name="connsiteY1" fmla="*/ 5197932 h 5287249"/>
              <a:gd name="connsiteX2" fmla="*/ 12176093 w 12913037"/>
              <a:gd name="connsiteY2" fmla="*/ 4976259 h 5287249"/>
              <a:gd name="connsiteX3" fmla="*/ 12619439 w 12913037"/>
              <a:gd name="connsiteY3" fmla="*/ 4574477 h 5287249"/>
              <a:gd name="connsiteX4" fmla="*/ 12882675 w 12913037"/>
              <a:gd name="connsiteY4" fmla="*/ 3687786 h 5287249"/>
              <a:gd name="connsiteX5" fmla="*/ 12882675 w 12913037"/>
              <a:gd name="connsiteY5" fmla="*/ 2233059 h 5287249"/>
              <a:gd name="connsiteX6" fmla="*/ 12661002 w 12913037"/>
              <a:gd name="connsiteY6" fmla="*/ 1083132 h 5287249"/>
              <a:gd name="connsiteX7" fmla="*/ 11871293 w 12913037"/>
              <a:gd name="connsiteY7" fmla="*/ 182586 h 5287249"/>
              <a:gd name="connsiteX8" fmla="*/ 9599148 w 12913037"/>
              <a:gd name="connsiteY8" fmla="*/ 44040 h 5287249"/>
              <a:gd name="connsiteX9" fmla="*/ 2879693 w 12913037"/>
              <a:gd name="connsiteY9" fmla="*/ 44040 h 5287249"/>
              <a:gd name="connsiteX10" fmla="*/ 676821 w 12913037"/>
              <a:gd name="connsiteY10" fmla="*/ 2477 h 5287249"/>
              <a:gd name="connsiteX11" fmla="*/ 205765 w 12913037"/>
              <a:gd name="connsiteY11" fmla="*/ 127168 h 5287249"/>
              <a:gd name="connsiteX12" fmla="*/ 11802 w 12913037"/>
              <a:gd name="connsiteY12" fmla="*/ 528950 h 5287249"/>
              <a:gd name="connsiteX13" fmla="*/ 81075 w 12913037"/>
              <a:gd name="connsiteY13" fmla="*/ 916876 h 5287249"/>
              <a:gd name="connsiteX14" fmla="*/ 565984 w 12913037"/>
              <a:gd name="connsiteY14" fmla="*/ 1374077 h 5287249"/>
              <a:gd name="connsiteX15" fmla="*/ 1452675 w 12913037"/>
              <a:gd name="connsiteY15" fmla="*/ 1457204 h 5287249"/>
              <a:gd name="connsiteX16" fmla="*/ 4833184 w 12913037"/>
              <a:gd name="connsiteY16" fmla="*/ 1387931 h 5287249"/>
              <a:gd name="connsiteX17" fmla="*/ 5678311 w 12913037"/>
              <a:gd name="connsiteY17" fmla="*/ 1346368 h 5287249"/>
              <a:gd name="connsiteX18" fmla="*/ 5913839 w 12913037"/>
              <a:gd name="connsiteY18" fmla="*/ 1387931 h 5287249"/>
              <a:gd name="connsiteX19" fmla="*/ 6163220 w 12913037"/>
              <a:gd name="connsiteY19" fmla="*/ 1443350 h 5287249"/>
              <a:gd name="connsiteX20" fmla="*/ 6343330 w 12913037"/>
              <a:gd name="connsiteY20" fmla="*/ 1581895 h 5287249"/>
              <a:gd name="connsiteX0" fmla="*/ 10883507 w 12908924"/>
              <a:gd name="connsiteY0" fmla="*/ 5281059 h 5287249"/>
              <a:gd name="connsiteX1" fmla="*/ 11534672 w 12908924"/>
              <a:gd name="connsiteY1" fmla="*/ 5197932 h 5287249"/>
              <a:gd name="connsiteX2" fmla="*/ 12171980 w 12908924"/>
              <a:gd name="connsiteY2" fmla="*/ 4976259 h 5287249"/>
              <a:gd name="connsiteX3" fmla="*/ 12615326 w 12908924"/>
              <a:gd name="connsiteY3" fmla="*/ 4574477 h 5287249"/>
              <a:gd name="connsiteX4" fmla="*/ 12878562 w 12908924"/>
              <a:gd name="connsiteY4" fmla="*/ 3687786 h 5287249"/>
              <a:gd name="connsiteX5" fmla="*/ 12878562 w 12908924"/>
              <a:gd name="connsiteY5" fmla="*/ 2233059 h 5287249"/>
              <a:gd name="connsiteX6" fmla="*/ 12656889 w 12908924"/>
              <a:gd name="connsiteY6" fmla="*/ 1083132 h 5287249"/>
              <a:gd name="connsiteX7" fmla="*/ 11867180 w 12908924"/>
              <a:gd name="connsiteY7" fmla="*/ 182586 h 5287249"/>
              <a:gd name="connsiteX8" fmla="*/ 9595035 w 12908924"/>
              <a:gd name="connsiteY8" fmla="*/ 44040 h 5287249"/>
              <a:gd name="connsiteX9" fmla="*/ 2875580 w 12908924"/>
              <a:gd name="connsiteY9" fmla="*/ 44040 h 5287249"/>
              <a:gd name="connsiteX10" fmla="*/ 672708 w 12908924"/>
              <a:gd name="connsiteY10" fmla="*/ 2477 h 5287249"/>
              <a:gd name="connsiteX11" fmla="*/ 201652 w 12908924"/>
              <a:gd name="connsiteY11" fmla="*/ 127168 h 5287249"/>
              <a:gd name="connsiteX12" fmla="*/ 7689 w 12908924"/>
              <a:gd name="connsiteY12" fmla="*/ 528950 h 5287249"/>
              <a:gd name="connsiteX13" fmla="*/ 76962 w 12908924"/>
              <a:gd name="connsiteY13" fmla="*/ 916876 h 5287249"/>
              <a:gd name="connsiteX14" fmla="*/ 423326 w 12908924"/>
              <a:gd name="connsiteY14" fmla="*/ 1346368 h 5287249"/>
              <a:gd name="connsiteX15" fmla="*/ 1448562 w 12908924"/>
              <a:gd name="connsiteY15" fmla="*/ 1457204 h 5287249"/>
              <a:gd name="connsiteX16" fmla="*/ 4829071 w 12908924"/>
              <a:gd name="connsiteY16" fmla="*/ 1387931 h 5287249"/>
              <a:gd name="connsiteX17" fmla="*/ 5674198 w 12908924"/>
              <a:gd name="connsiteY17" fmla="*/ 1346368 h 5287249"/>
              <a:gd name="connsiteX18" fmla="*/ 5909726 w 12908924"/>
              <a:gd name="connsiteY18" fmla="*/ 1387931 h 5287249"/>
              <a:gd name="connsiteX19" fmla="*/ 6159107 w 12908924"/>
              <a:gd name="connsiteY19" fmla="*/ 1443350 h 5287249"/>
              <a:gd name="connsiteX20" fmla="*/ 6339217 w 12908924"/>
              <a:gd name="connsiteY20" fmla="*/ 1581895 h 5287249"/>
              <a:gd name="connsiteX0" fmla="*/ 10880943 w 12906360"/>
              <a:gd name="connsiteY0" fmla="*/ 5281059 h 5287249"/>
              <a:gd name="connsiteX1" fmla="*/ 11532108 w 12906360"/>
              <a:gd name="connsiteY1" fmla="*/ 5197932 h 5287249"/>
              <a:gd name="connsiteX2" fmla="*/ 12169416 w 12906360"/>
              <a:gd name="connsiteY2" fmla="*/ 4976259 h 5287249"/>
              <a:gd name="connsiteX3" fmla="*/ 12612762 w 12906360"/>
              <a:gd name="connsiteY3" fmla="*/ 4574477 h 5287249"/>
              <a:gd name="connsiteX4" fmla="*/ 12875998 w 12906360"/>
              <a:gd name="connsiteY4" fmla="*/ 3687786 h 5287249"/>
              <a:gd name="connsiteX5" fmla="*/ 12875998 w 12906360"/>
              <a:gd name="connsiteY5" fmla="*/ 2233059 h 5287249"/>
              <a:gd name="connsiteX6" fmla="*/ 12654325 w 12906360"/>
              <a:gd name="connsiteY6" fmla="*/ 1083132 h 5287249"/>
              <a:gd name="connsiteX7" fmla="*/ 11864616 w 12906360"/>
              <a:gd name="connsiteY7" fmla="*/ 182586 h 5287249"/>
              <a:gd name="connsiteX8" fmla="*/ 9592471 w 12906360"/>
              <a:gd name="connsiteY8" fmla="*/ 44040 h 5287249"/>
              <a:gd name="connsiteX9" fmla="*/ 2873016 w 12906360"/>
              <a:gd name="connsiteY9" fmla="*/ 44040 h 5287249"/>
              <a:gd name="connsiteX10" fmla="*/ 670144 w 12906360"/>
              <a:gd name="connsiteY10" fmla="*/ 2477 h 5287249"/>
              <a:gd name="connsiteX11" fmla="*/ 199088 w 12906360"/>
              <a:gd name="connsiteY11" fmla="*/ 127168 h 5287249"/>
              <a:gd name="connsiteX12" fmla="*/ 5125 w 12906360"/>
              <a:gd name="connsiteY12" fmla="*/ 528950 h 5287249"/>
              <a:gd name="connsiteX13" fmla="*/ 88253 w 12906360"/>
              <a:gd name="connsiteY13" fmla="*/ 986149 h 5287249"/>
              <a:gd name="connsiteX14" fmla="*/ 420762 w 12906360"/>
              <a:gd name="connsiteY14" fmla="*/ 1346368 h 5287249"/>
              <a:gd name="connsiteX15" fmla="*/ 1445998 w 12906360"/>
              <a:gd name="connsiteY15" fmla="*/ 1457204 h 5287249"/>
              <a:gd name="connsiteX16" fmla="*/ 4826507 w 12906360"/>
              <a:gd name="connsiteY16" fmla="*/ 1387931 h 5287249"/>
              <a:gd name="connsiteX17" fmla="*/ 5671634 w 12906360"/>
              <a:gd name="connsiteY17" fmla="*/ 1346368 h 5287249"/>
              <a:gd name="connsiteX18" fmla="*/ 5907162 w 12906360"/>
              <a:gd name="connsiteY18" fmla="*/ 1387931 h 5287249"/>
              <a:gd name="connsiteX19" fmla="*/ 6156543 w 12906360"/>
              <a:gd name="connsiteY19" fmla="*/ 1443350 h 5287249"/>
              <a:gd name="connsiteX20" fmla="*/ 6336653 w 12906360"/>
              <a:gd name="connsiteY20" fmla="*/ 1581895 h 5287249"/>
              <a:gd name="connsiteX0" fmla="*/ 10879282 w 12904699"/>
              <a:gd name="connsiteY0" fmla="*/ 5284002 h 5290192"/>
              <a:gd name="connsiteX1" fmla="*/ 11530447 w 12904699"/>
              <a:gd name="connsiteY1" fmla="*/ 5200875 h 5290192"/>
              <a:gd name="connsiteX2" fmla="*/ 12167755 w 12904699"/>
              <a:gd name="connsiteY2" fmla="*/ 4979202 h 5290192"/>
              <a:gd name="connsiteX3" fmla="*/ 12611101 w 12904699"/>
              <a:gd name="connsiteY3" fmla="*/ 4577420 h 5290192"/>
              <a:gd name="connsiteX4" fmla="*/ 12874337 w 12904699"/>
              <a:gd name="connsiteY4" fmla="*/ 3690729 h 5290192"/>
              <a:gd name="connsiteX5" fmla="*/ 12874337 w 12904699"/>
              <a:gd name="connsiteY5" fmla="*/ 2236002 h 5290192"/>
              <a:gd name="connsiteX6" fmla="*/ 12652664 w 12904699"/>
              <a:gd name="connsiteY6" fmla="*/ 1086075 h 5290192"/>
              <a:gd name="connsiteX7" fmla="*/ 11862955 w 12904699"/>
              <a:gd name="connsiteY7" fmla="*/ 185529 h 5290192"/>
              <a:gd name="connsiteX8" fmla="*/ 9590810 w 12904699"/>
              <a:gd name="connsiteY8" fmla="*/ 46983 h 5290192"/>
              <a:gd name="connsiteX9" fmla="*/ 2871355 w 12904699"/>
              <a:gd name="connsiteY9" fmla="*/ 46983 h 5290192"/>
              <a:gd name="connsiteX10" fmla="*/ 668483 w 12904699"/>
              <a:gd name="connsiteY10" fmla="*/ 5420 h 5290192"/>
              <a:gd name="connsiteX11" fmla="*/ 169718 w 12904699"/>
              <a:gd name="connsiteY11" fmla="*/ 185529 h 5290192"/>
              <a:gd name="connsiteX12" fmla="*/ 3464 w 12904699"/>
              <a:gd name="connsiteY12" fmla="*/ 531893 h 5290192"/>
              <a:gd name="connsiteX13" fmla="*/ 86592 w 12904699"/>
              <a:gd name="connsiteY13" fmla="*/ 989092 h 5290192"/>
              <a:gd name="connsiteX14" fmla="*/ 419101 w 12904699"/>
              <a:gd name="connsiteY14" fmla="*/ 1349311 h 5290192"/>
              <a:gd name="connsiteX15" fmla="*/ 1444337 w 12904699"/>
              <a:gd name="connsiteY15" fmla="*/ 1460147 h 5290192"/>
              <a:gd name="connsiteX16" fmla="*/ 4824846 w 12904699"/>
              <a:gd name="connsiteY16" fmla="*/ 1390874 h 5290192"/>
              <a:gd name="connsiteX17" fmla="*/ 5669973 w 12904699"/>
              <a:gd name="connsiteY17" fmla="*/ 1349311 h 5290192"/>
              <a:gd name="connsiteX18" fmla="*/ 5905501 w 12904699"/>
              <a:gd name="connsiteY18" fmla="*/ 1390874 h 5290192"/>
              <a:gd name="connsiteX19" fmla="*/ 6154882 w 12904699"/>
              <a:gd name="connsiteY19" fmla="*/ 1446293 h 5290192"/>
              <a:gd name="connsiteX20" fmla="*/ 6334992 w 12904699"/>
              <a:gd name="connsiteY20" fmla="*/ 1584838 h 5290192"/>
              <a:gd name="connsiteX0" fmla="*/ 10880098 w 12905515"/>
              <a:gd name="connsiteY0" fmla="*/ 5281741 h 5287931"/>
              <a:gd name="connsiteX1" fmla="*/ 11531263 w 12905515"/>
              <a:gd name="connsiteY1" fmla="*/ 5198614 h 5287931"/>
              <a:gd name="connsiteX2" fmla="*/ 12168571 w 12905515"/>
              <a:gd name="connsiteY2" fmla="*/ 4976941 h 5287931"/>
              <a:gd name="connsiteX3" fmla="*/ 12611917 w 12905515"/>
              <a:gd name="connsiteY3" fmla="*/ 4575159 h 5287931"/>
              <a:gd name="connsiteX4" fmla="*/ 12875153 w 12905515"/>
              <a:gd name="connsiteY4" fmla="*/ 3688468 h 5287931"/>
              <a:gd name="connsiteX5" fmla="*/ 12875153 w 12905515"/>
              <a:gd name="connsiteY5" fmla="*/ 2233741 h 5287931"/>
              <a:gd name="connsiteX6" fmla="*/ 12653480 w 12905515"/>
              <a:gd name="connsiteY6" fmla="*/ 1083814 h 5287931"/>
              <a:gd name="connsiteX7" fmla="*/ 11863771 w 12905515"/>
              <a:gd name="connsiteY7" fmla="*/ 183268 h 5287931"/>
              <a:gd name="connsiteX8" fmla="*/ 9591626 w 12905515"/>
              <a:gd name="connsiteY8" fmla="*/ 44722 h 5287931"/>
              <a:gd name="connsiteX9" fmla="*/ 2872171 w 12905515"/>
              <a:gd name="connsiteY9" fmla="*/ 44722 h 5287931"/>
              <a:gd name="connsiteX10" fmla="*/ 669299 w 12905515"/>
              <a:gd name="connsiteY10" fmla="*/ 3159 h 5287931"/>
              <a:gd name="connsiteX11" fmla="*/ 184388 w 12905515"/>
              <a:gd name="connsiteY11" fmla="*/ 141704 h 5287931"/>
              <a:gd name="connsiteX12" fmla="*/ 4280 w 12905515"/>
              <a:gd name="connsiteY12" fmla="*/ 529632 h 5287931"/>
              <a:gd name="connsiteX13" fmla="*/ 87408 w 12905515"/>
              <a:gd name="connsiteY13" fmla="*/ 986831 h 5287931"/>
              <a:gd name="connsiteX14" fmla="*/ 419917 w 12905515"/>
              <a:gd name="connsiteY14" fmla="*/ 1347050 h 5287931"/>
              <a:gd name="connsiteX15" fmla="*/ 1445153 w 12905515"/>
              <a:gd name="connsiteY15" fmla="*/ 1457886 h 5287931"/>
              <a:gd name="connsiteX16" fmla="*/ 4825662 w 12905515"/>
              <a:gd name="connsiteY16" fmla="*/ 1388613 h 5287931"/>
              <a:gd name="connsiteX17" fmla="*/ 5670789 w 12905515"/>
              <a:gd name="connsiteY17" fmla="*/ 1347050 h 5287931"/>
              <a:gd name="connsiteX18" fmla="*/ 5906317 w 12905515"/>
              <a:gd name="connsiteY18" fmla="*/ 1388613 h 5287931"/>
              <a:gd name="connsiteX19" fmla="*/ 6155698 w 12905515"/>
              <a:gd name="connsiteY19" fmla="*/ 1444032 h 5287931"/>
              <a:gd name="connsiteX20" fmla="*/ 6335808 w 12905515"/>
              <a:gd name="connsiteY20" fmla="*/ 1582577 h 5287931"/>
              <a:gd name="connsiteX0" fmla="*/ 10880098 w 12905515"/>
              <a:gd name="connsiteY0" fmla="*/ 5255910 h 5262100"/>
              <a:gd name="connsiteX1" fmla="*/ 11531263 w 12905515"/>
              <a:gd name="connsiteY1" fmla="*/ 5172783 h 5262100"/>
              <a:gd name="connsiteX2" fmla="*/ 12168571 w 12905515"/>
              <a:gd name="connsiteY2" fmla="*/ 4951110 h 5262100"/>
              <a:gd name="connsiteX3" fmla="*/ 12611917 w 12905515"/>
              <a:gd name="connsiteY3" fmla="*/ 4549328 h 5262100"/>
              <a:gd name="connsiteX4" fmla="*/ 12875153 w 12905515"/>
              <a:gd name="connsiteY4" fmla="*/ 3662637 h 5262100"/>
              <a:gd name="connsiteX5" fmla="*/ 12875153 w 12905515"/>
              <a:gd name="connsiteY5" fmla="*/ 2207910 h 5262100"/>
              <a:gd name="connsiteX6" fmla="*/ 12653480 w 12905515"/>
              <a:gd name="connsiteY6" fmla="*/ 1057983 h 5262100"/>
              <a:gd name="connsiteX7" fmla="*/ 11863771 w 12905515"/>
              <a:gd name="connsiteY7" fmla="*/ 157437 h 5262100"/>
              <a:gd name="connsiteX8" fmla="*/ 9591626 w 12905515"/>
              <a:gd name="connsiteY8" fmla="*/ 18891 h 5262100"/>
              <a:gd name="connsiteX9" fmla="*/ 2872171 w 12905515"/>
              <a:gd name="connsiteY9" fmla="*/ 18891 h 5262100"/>
              <a:gd name="connsiteX10" fmla="*/ 697008 w 12905515"/>
              <a:gd name="connsiteY10" fmla="*/ 5037 h 5262100"/>
              <a:gd name="connsiteX11" fmla="*/ 184388 w 12905515"/>
              <a:gd name="connsiteY11" fmla="*/ 115873 h 5262100"/>
              <a:gd name="connsiteX12" fmla="*/ 4280 w 12905515"/>
              <a:gd name="connsiteY12" fmla="*/ 503801 h 5262100"/>
              <a:gd name="connsiteX13" fmla="*/ 87408 w 12905515"/>
              <a:gd name="connsiteY13" fmla="*/ 961000 h 5262100"/>
              <a:gd name="connsiteX14" fmla="*/ 419917 w 12905515"/>
              <a:gd name="connsiteY14" fmla="*/ 1321219 h 5262100"/>
              <a:gd name="connsiteX15" fmla="*/ 1445153 w 12905515"/>
              <a:gd name="connsiteY15" fmla="*/ 1432055 h 5262100"/>
              <a:gd name="connsiteX16" fmla="*/ 4825662 w 12905515"/>
              <a:gd name="connsiteY16" fmla="*/ 1362782 h 5262100"/>
              <a:gd name="connsiteX17" fmla="*/ 5670789 w 12905515"/>
              <a:gd name="connsiteY17" fmla="*/ 1321219 h 5262100"/>
              <a:gd name="connsiteX18" fmla="*/ 5906317 w 12905515"/>
              <a:gd name="connsiteY18" fmla="*/ 1362782 h 5262100"/>
              <a:gd name="connsiteX19" fmla="*/ 6155698 w 12905515"/>
              <a:gd name="connsiteY19" fmla="*/ 1418201 h 5262100"/>
              <a:gd name="connsiteX20" fmla="*/ 6335808 w 12905515"/>
              <a:gd name="connsiteY20" fmla="*/ 1556746 h 5262100"/>
              <a:gd name="connsiteX0" fmla="*/ 10883377 w 12908794"/>
              <a:gd name="connsiteY0" fmla="*/ 5255910 h 5262100"/>
              <a:gd name="connsiteX1" fmla="*/ 11534542 w 12908794"/>
              <a:gd name="connsiteY1" fmla="*/ 5172783 h 5262100"/>
              <a:gd name="connsiteX2" fmla="*/ 12171850 w 12908794"/>
              <a:gd name="connsiteY2" fmla="*/ 4951110 h 5262100"/>
              <a:gd name="connsiteX3" fmla="*/ 12615196 w 12908794"/>
              <a:gd name="connsiteY3" fmla="*/ 4549328 h 5262100"/>
              <a:gd name="connsiteX4" fmla="*/ 12878432 w 12908794"/>
              <a:gd name="connsiteY4" fmla="*/ 3662637 h 5262100"/>
              <a:gd name="connsiteX5" fmla="*/ 12878432 w 12908794"/>
              <a:gd name="connsiteY5" fmla="*/ 2207910 h 5262100"/>
              <a:gd name="connsiteX6" fmla="*/ 12656759 w 12908794"/>
              <a:gd name="connsiteY6" fmla="*/ 1057983 h 5262100"/>
              <a:gd name="connsiteX7" fmla="*/ 11867050 w 12908794"/>
              <a:gd name="connsiteY7" fmla="*/ 157437 h 5262100"/>
              <a:gd name="connsiteX8" fmla="*/ 9594905 w 12908794"/>
              <a:gd name="connsiteY8" fmla="*/ 18891 h 5262100"/>
              <a:gd name="connsiteX9" fmla="*/ 2875450 w 12908794"/>
              <a:gd name="connsiteY9" fmla="*/ 18891 h 5262100"/>
              <a:gd name="connsiteX10" fmla="*/ 700287 w 12908794"/>
              <a:gd name="connsiteY10" fmla="*/ 5037 h 5262100"/>
              <a:gd name="connsiteX11" fmla="*/ 187667 w 12908794"/>
              <a:gd name="connsiteY11" fmla="*/ 115873 h 5262100"/>
              <a:gd name="connsiteX12" fmla="*/ 7559 w 12908794"/>
              <a:gd name="connsiteY12" fmla="*/ 503801 h 5262100"/>
              <a:gd name="connsiteX13" fmla="*/ 90687 w 12908794"/>
              <a:gd name="connsiteY13" fmla="*/ 961000 h 5262100"/>
              <a:gd name="connsiteX14" fmla="*/ 589451 w 12908794"/>
              <a:gd name="connsiteY14" fmla="*/ 1348928 h 5262100"/>
              <a:gd name="connsiteX15" fmla="*/ 1448432 w 12908794"/>
              <a:gd name="connsiteY15" fmla="*/ 1432055 h 5262100"/>
              <a:gd name="connsiteX16" fmla="*/ 4828941 w 12908794"/>
              <a:gd name="connsiteY16" fmla="*/ 1362782 h 5262100"/>
              <a:gd name="connsiteX17" fmla="*/ 5674068 w 12908794"/>
              <a:gd name="connsiteY17" fmla="*/ 1321219 h 5262100"/>
              <a:gd name="connsiteX18" fmla="*/ 5909596 w 12908794"/>
              <a:gd name="connsiteY18" fmla="*/ 1362782 h 5262100"/>
              <a:gd name="connsiteX19" fmla="*/ 6158977 w 12908794"/>
              <a:gd name="connsiteY19" fmla="*/ 1418201 h 5262100"/>
              <a:gd name="connsiteX20" fmla="*/ 6339087 w 12908794"/>
              <a:gd name="connsiteY20" fmla="*/ 1556746 h 5262100"/>
              <a:gd name="connsiteX0" fmla="*/ 10883377 w 12908794"/>
              <a:gd name="connsiteY0" fmla="*/ 5255910 h 5262100"/>
              <a:gd name="connsiteX1" fmla="*/ 11534542 w 12908794"/>
              <a:gd name="connsiteY1" fmla="*/ 5172783 h 5262100"/>
              <a:gd name="connsiteX2" fmla="*/ 12171850 w 12908794"/>
              <a:gd name="connsiteY2" fmla="*/ 4951110 h 5262100"/>
              <a:gd name="connsiteX3" fmla="*/ 12615196 w 12908794"/>
              <a:gd name="connsiteY3" fmla="*/ 4549328 h 5262100"/>
              <a:gd name="connsiteX4" fmla="*/ 12878432 w 12908794"/>
              <a:gd name="connsiteY4" fmla="*/ 3662637 h 5262100"/>
              <a:gd name="connsiteX5" fmla="*/ 12878432 w 12908794"/>
              <a:gd name="connsiteY5" fmla="*/ 2207910 h 5262100"/>
              <a:gd name="connsiteX6" fmla="*/ 12656759 w 12908794"/>
              <a:gd name="connsiteY6" fmla="*/ 1057983 h 5262100"/>
              <a:gd name="connsiteX7" fmla="*/ 11867050 w 12908794"/>
              <a:gd name="connsiteY7" fmla="*/ 157437 h 5262100"/>
              <a:gd name="connsiteX8" fmla="*/ 9594905 w 12908794"/>
              <a:gd name="connsiteY8" fmla="*/ 18891 h 5262100"/>
              <a:gd name="connsiteX9" fmla="*/ 2875450 w 12908794"/>
              <a:gd name="connsiteY9" fmla="*/ 18891 h 5262100"/>
              <a:gd name="connsiteX10" fmla="*/ 700287 w 12908794"/>
              <a:gd name="connsiteY10" fmla="*/ 5037 h 5262100"/>
              <a:gd name="connsiteX11" fmla="*/ 187667 w 12908794"/>
              <a:gd name="connsiteY11" fmla="*/ 115873 h 5262100"/>
              <a:gd name="connsiteX12" fmla="*/ 7559 w 12908794"/>
              <a:gd name="connsiteY12" fmla="*/ 503801 h 5262100"/>
              <a:gd name="connsiteX13" fmla="*/ 90687 w 12908794"/>
              <a:gd name="connsiteY13" fmla="*/ 961000 h 5262100"/>
              <a:gd name="connsiteX14" fmla="*/ 589451 w 12908794"/>
              <a:gd name="connsiteY14" fmla="*/ 1348928 h 5262100"/>
              <a:gd name="connsiteX15" fmla="*/ 1808650 w 12908794"/>
              <a:gd name="connsiteY15" fmla="*/ 1362782 h 5262100"/>
              <a:gd name="connsiteX16" fmla="*/ 4828941 w 12908794"/>
              <a:gd name="connsiteY16" fmla="*/ 1362782 h 5262100"/>
              <a:gd name="connsiteX17" fmla="*/ 5674068 w 12908794"/>
              <a:gd name="connsiteY17" fmla="*/ 1321219 h 5262100"/>
              <a:gd name="connsiteX18" fmla="*/ 5909596 w 12908794"/>
              <a:gd name="connsiteY18" fmla="*/ 1362782 h 5262100"/>
              <a:gd name="connsiteX19" fmla="*/ 6158977 w 12908794"/>
              <a:gd name="connsiteY19" fmla="*/ 1418201 h 5262100"/>
              <a:gd name="connsiteX20" fmla="*/ 6339087 w 12908794"/>
              <a:gd name="connsiteY20" fmla="*/ 1556746 h 5262100"/>
              <a:gd name="connsiteX0" fmla="*/ 10883377 w 12908794"/>
              <a:gd name="connsiteY0" fmla="*/ 5255910 h 5262100"/>
              <a:gd name="connsiteX1" fmla="*/ 11534542 w 12908794"/>
              <a:gd name="connsiteY1" fmla="*/ 5172783 h 5262100"/>
              <a:gd name="connsiteX2" fmla="*/ 12171850 w 12908794"/>
              <a:gd name="connsiteY2" fmla="*/ 4951110 h 5262100"/>
              <a:gd name="connsiteX3" fmla="*/ 12615196 w 12908794"/>
              <a:gd name="connsiteY3" fmla="*/ 4549328 h 5262100"/>
              <a:gd name="connsiteX4" fmla="*/ 12878432 w 12908794"/>
              <a:gd name="connsiteY4" fmla="*/ 3662637 h 5262100"/>
              <a:gd name="connsiteX5" fmla="*/ 12878432 w 12908794"/>
              <a:gd name="connsiteY5" fmla="*/ 2207910 h 5262100"/>
              <a:gd name="connsiteX6" fmla="*/ 12656759 w 12908794"/>
              <a:gd name="connsiteY6" fmla="*/ 1057983 h 5262100"/>
              <a:gd name="connsiteX7" fmla="*/ 11867050 w 12908794"/>
              <a:gd name="connsiteY7" fmla="*/ 157437 h 5262100"/>
              <a:gd name="connsiteX8" fmla="*/ 9594905 w 12908794"/>
              <a:gd name="connsiteY8" fmla="*/ 18891 h 5262100"/>
              <a:gd name="connsiteX9" fmla="*/ 2875450 w 12908794"/>
              <a:gd name="connsiteY9" fmla="*/ 18891 h 5262100"/>
              <a:gd name="connsiteX10" fmla="*/ 700287 w 12908794"/>
              <a:gd name="connsiteY10" fmla="*/ 5037 h 5262100"/>
              <a:gd name="connsiteX11" fmla="*/ 187667 w 12908794"/>
              <a:gd name="connsiteY11" fmla="*/ 115873 h 5262100"/>
              <a:gd name="connsiteX12" fmla="*/ 7559 w 12908794"/>
              <a:gd name="connsiteY12" fmla="*/ 503801 h 5262100"/>
              <a:gd name="connsiteX13" fmla="*/ 90687 w 12908794"/>
              <a:gd name="connsiteY13" fmla="*/ 961000 h 5262100"/>
              <a:gd name="connsiteX14" fmla="*/ 589451 w 12908794"/>
              <a:gd name="connsiteY14" fmla="*/ 1348928 h 5262100"/>
              <a:gd name="connsiteX15" fmla="*/ 1808650 w 12908794"/>
              <a:gd name="connsiteY15" fmla="*/ 1362782 h 5262100"/>
              <a:gd name="connsiteX16" fmla="*/ 3872977 w 12908794"/>
              <a:gd name="connsiteY16" fmla="*/ 1307364 h 5262100"/>
              <a:gd name="connsiteX17" fmla="*/ 5674068 w 12908794"/>
              <a:gd name="connsiteY17" fmla="*/ 1321219 h 5262100"/>
              <a:gd name="connsiteX18" fmla="*/ 5909596 w 12908794"/>
              <a:gd name="connsiteY18" fmla="*/ 1362782 h 5262100"/>
              <a:gd name="connsiteX19" fmla="*/ 6158977 w 12908794"/>
              <a:gd name="connsiteY19" fmla="*/ 1418201 h 5262100"/>
              <a:gd name="connsiteX20" fmla="*/ 6339087 w 12908794"/>
              <a:gd name="connsiteY20" fmla="*/ 1556746 h 5262100"/>
              <a:gd name="connsiteX0" fmla="*/ 10883377 w 12908794"/>
              <a:gd name="connsiteY0" fmla="*/ 5255910 h 5262100"/>
              <a:gd name="connsiteX1" fmla="*/ 11534542 w 12908794"/>
              <a:gd name="connsiteY1" fmla="*/ 5172783 h 5262100"/>
              <a:gd name="connsiteX2" fmla="*/ 12171850 w 12908794"/>
              <a:gd name="connsiteY2" fmla="*/ 4951110 h 5262100"/>
              <a:gd name="connsiteX3" fmla="*/ 12615196 w 12908794"/>
              <a:gd name="connsiteY3" fmla="*/ 4549328 h 5262100"/>
              <a:gd name="connsiteX4" fmla="*/ 12878432 w 12908794"/>
              <a:gd name="connsiteY4" fmla="*/ 3662637 h 5262100"/>
              <a:gd name="connsiteX5" fmla="*/ 12878432 w 12908794"/>
              <a:gd name="connsiteY5" fmla="*/ 2207910 h 5262100"/>
              <a:gd name="connsiteX6" fmla="*/ 12656759 w 12908794"/>
              <a:gd name="connsiteY6" fmla="*/ 1057983 h 5262100"/>
              <a:gd name="connsiteX7" fmla="*/ 11867050 w 12908794"/>
              <a:gd name="connsiteY7" fmla="*/ 157437 h 5262100"/>
              <a:gd name="connsiteX8" fmla="*/ 9594905 w 12908794"/>
              <a:gd name="connsiteY8" fmla="*/ 18891 h 5262100"/>
              <a:gd name="connsiteX9" fmla="*/ 2875450 w 12908794"/>
              <a:gd name="connsiteY9" fmla="*/ 18891 h 5262100"/>
              <a:gd name="connsiteX10" fmla="*/ 700287 w 12908794"/>
              <a:gd name="connsiteY10" fmla="*/ 5037 h 5262100"/>
              <a:gd name="connsiteX11" fmla="*/ 187667 w 12908794"/>
              <a:gd name="connsiteY11" fmla="*/ 115873 h 5262100"/>
              <a:gd name="connsiteX12" fmla="*/ 7559 w 12908794"/>
              <a:gd name="connsiteY12" fmla="*/ 503801 h 5262100"/>
              <a:gd name="connsiteX13" fmla="*/ 90687 w 12908794"/>
              <a:gd name="connsiteY13" fmla="*/ 961000 h 5262100"/>
              <a:gd name="connsiteX14" fmla="*/ 589451 w 12908794"/>
              <a:gd name="connsiteY14" fmla="*/ 1348928 h 5262100"/>
              <a:gd name="connsiteX15" fmla="*/ 1808650 w 12908794"/>
              <a:gd name="connsiteY15" fmla="*/ 1362782 h 5262100"/>
              <a:gd name="connsiteX16" fmla="*/ 3872977 w 12908794"/>
              <a:gd name="connsiteY16" fmla="*/ 1307364 h 5262100"/>
              <a:gd name="connsiteX17" fmla="*/ 5674068 w 12908794"/>
              <a:gd name="connsiteY17" fmla="*/ 1321219 h 5262100"/>
              <a:gd name="connsiteX18" fmla="*/ 5909596 w 12908794"/>
              <a:gd name="connsiteY18" fmla="*/ 1362782 h 5262100"/>
              <a:gd name="connsiteX19" fmla="*/ 6158977 w 12908794"/>
              <a:gd name="connsiteY19" fmla="*/ 1418201 h 5262100"/>
              <a:gd name="connsiteX20" fmla="*/ 6339087 w 12908794"/>
              <a:gd name="connsiteY20" fmla="*/ 1556746 h 5262100"/>
              <a:gd name="connsiteX0" fmla="*/ 10883377 w 12908794"/>
              <a:gd name="connsiteY0" fmla="*/ 5255910 h 5262100"/>
              <a:gd name="connsiteX1" fmla="*/ 11534542 w 12908794"/>
              <a:gd name="connsiteY1" fmla="*/ 5172783 h 5262100"/>
              <a:gd name="connsiteX2" fmla="*/ 12171850 w 12908794"/>
              <a:gd name="connsiteY2" fmla="*/ 4951110 h 5262100"/>
              <a:gd name="connsiteX3" fmla="*/ 12615196 w 12908794"/>
              <a:gd name="connsiteY3" fmla="*/ 4549328 h 5262100"/>
              <a:gd name="connsiteX4" fmla="*/ 12878432 w 12908794"/>
              <a:gd name="connsiteY4" fmla="*/ 3662637 h 5262100"/>
              <a:gd name="connsiteX5" fmla="*/ 12878432 w 12908794"/>
              <a:gd name="connsiteY5" fmla="*/ 2207910 h 5262100"/>
              <a:gd name="connsiteX6" fmla="*/ 12656759 w 12908794"/>
              <a:gd name="connsiteY6" fmla="*/ 1057983 h 5262100"/>
              <a:gd name="connsiteX7" fmla="*/ 11867050 w 12908794"/>
              <a:gd name="connsiteY7" fmla="*/ 157437 h 5262100"/>
              <a:gd name="connsiteX8" fmla="*/ 9594905 w 12908794"/>
              <a:gd name="connsiteY8" fmla="*/ 18891 h 5262100"/>
              <a:gd name="connsiteX9" fmla="*/ 2875450 w 12908794"/>
              <a:gd name="connsiteY9" fmla="*/ 18891 h 5262100"/>
              <a:gd name="connsiteX10" fmla="*/ 700287 w 12908794"/>
              <a:gd name="connsiteY10" fmla="*/ 5037 h 5262100"/>
              <a:gd name="connsiteX11" fmla="*/ 187667 w 12908794"/>
              <a:gd name="connsiteY11" fmla="*/ 115873 h 5262100"/>
              <a:gd name="connsiteX12" fmla="*/ 7559 w 12908794"/>
              <a:gd name="connsiteY12" fmla="*/ 503801 h 5262100"/>
              <a:gd name="connsiteX13" fmla="*/ 90687 w 12908794"/>
              <a:gd name="connsiteY13" fmla="*/ 961000 h 5262100"/>
              <a:gd name="connsiteX14" fmla="*/ 589451 w 12908794"/>
              <a:gd name="connsiteY14" fmla="*/ 1348928 h 5262100"/>
              <a:gd name="connsiteX15" fmla="*/ 1808650 w 12908794"/>
              <a:gd name="connsiteY15" fmla="*/ 1362782 h 5262100"/>
              <a:gd name="connsiteX16" fmla="*/ 3872977 w 12908794"/>
              <a:gd name="connsiteY16" fmla="*/ 1307364 h 5262100"/>
              <a:gd name="connsiteX17" fmla="*/ 5161450 w 12908794"/>
              <a:gd name="connsiteY17" fmla="*/ 1238092 h 5262100"/>
              <a:gd name="connsiteX18" fmla="*/ 5909596 w 12908794"/>
              <a:gd name="connsiteY18" fmla="*/ 1362782 h 5262100"/>
              <a:gd name="connsiteX19" fmla="*/ 6158977 w 12908794"/>
              <a:gd name="connsiteY19" fmla="*/ 1418201 h 5262100"/>
              <a:gd name="connsiteX20" fmla="*/ 6339087 w 12908794"/>
              <a:gd name="connsiteY20" fmla="*/ 1556746 h 5262100"/>
              <a:gd name="connsiteX0" fmla="*/ 10883377 w 12908794"/>
              <a:gd name="connsiteY0" fmla="*/ 5255910 h 5262100"/>
              <a:gd name="connsiteX1" fmla="*/ 11534542 w 12908794"/>
              <a:gd name="connsiteY1" fmla="*/ 5172783 h 5262100"/>
              <a:gd name="connsiteX2" fmla="*/ 12171850 w 12908794"/>
              <a:gd name="connsiteY2" fmla="*/ 4951110 h 5262100"/>
              <a:gd name="connsiteX3" fmla="*/ 12615196 w 12908794"/>
              <a:gd name="connsiteY3" fmla="*/ 4549328 h 5262100"/>
              <a:gd name="connsiteX4" fmla="*/ 12878432 w 12908794"/>
              <a:gd name="connsiteY4" fmla="*/ 3662637 h 5262100"/>
              <a:gd name="connsiteX5" fmla="*/ 12878432 w 12908794"/>
              <a:gd name="connsiteY5" fmla="*/ 2207910 h 5262100"/>
              <a:gd name="connsiteX6" fmla="*/ 12656759 w 12908794"/>
              <a:gd name="connsiteY6" fmla="*/ 1057983 h 5262100"/>
              <a:gd name="connsiteX7" fmla="*/ 11867050 w 12908794"/>
              <a:gd name="connsiteY7" fmla="*/ 157437 h 5262100"/>
              <a:gd name="connsiteX8" fmla="*/ 9594905 w 12908794"/>
              <a:gd name="connsiteY8" fmla="*/ 18891 h 5262100"/>
              <a:gd name="connsiteX9" fmla="*/ 2875450 w 12908794"/>
              <a:gd name="connsiteY9" fmla="*/ 18891 h 5262100"/>
              <a:gd name="connsiteX10" fmla="*/ 700287 w 12908794"/>
              <a:gd name="connsiteY10" fmla="*/ 5037 h 5262100"/>
              <a:gd name="connsiteX11" fmla="*/ 187667 w 12908794"/>
              <a:gd name="connsiteY11" fmla="*/ 115873 h 5262100"/>
              <a:gd name="connsiteX12" fmla="*/ 7559 w 12908794"/>
              <a:gd name="connsiteY12" fmla="*/ 503801 h 5262100"/>
              <a:gd name="connsiteX13" fmla="*/ 90687 w 12908794"/>
              <a:gd name="connsiteY13" fmla="*/ 961000 h 5262100"/>
              <a:gd name="connsiteX14" fmla="*/ 589451 w 12908794"/>
              <a:gd name="connsiteY14" fmla="*/ 1348928 h 5262100"/>
              <a:gd name="connsiteX15" fmla="*/ 1808650 w 12908794"/>
              <a:gd name="connsiteY15" fmla="*/ 1362782 h 5262100"/>
              <a:gd name="connsiteX16" fmla="*/ 3872977 w 12908794"/>
              <a:gd name="connsiteY16" fmla="*/ 1307364 h 5262100"/>
              <a:gd name="connsiteX17" fmla="*/ 5161450 w 12908794"/>
              <a:gd name="connsiteY17" fmla="*/ 1238092 h 5262100"/>
              <a:gd name="connsiteX18" fmla="*/ 5701778 w 12908794"/>
              <a:gd name="connsiteY18" fmla="*/ 1293510 h 5262100"/>
              <a:gd name="connsiteX19" fmla="*/ 6158977 w 12908794"/>
              <a:gd name="connsiteY19" fmla="*/ 1418201 h 5262100"/>
              <a:gd name="connsiteX20" fmla="*/ 6339087 w 12908794"/>
              <a:gd name="connsiteY20" fmla="*/ 1556746 h 5262100"/>
              <a:gd name="connsiteX0" fmla="*/ 10883377 w 12908794"/>
              <a:gd name="connsiteY0" fmla="*/ 5255910 h 5262100"/>
              <a:gd name="connsiteX1" fmla="*/ 11534542 w 12908794"/>
              <a:gd name="connsiteY1" fmla="*/ 5172783 h 5262100"/>
              <a:gd name="connsiteX2" fmla="*/ 12171850 w 12908794"/>
              <a:gd name="connsiteY2" fmla="*/ 4951110 h 5262100"/>
              <a:gd name="connsiteX3" fmla="*/ 12615196 w 12908794"/>
              <a:gd name="connsiteY3" fmla="*/ 4549328 h 5262100"/>
              <a:gd name="connsiteX4" fmla="*/ 12878432 w 12908794"/>
              <a:gd name="connsiteY4" fmla="*/ 3662637 h 5262100"/>
              <a:gd name="connsiteX5" fmla="*/ 12878432 w 12908794"/>
              <a:gd name="connsiteY5" fmla="*/ 2207910 h 5262100"/>
              <a:gd name="connsiteX6" fmla="*/ 12656759 w 12908794"/>
              <a:gd name="connsiteY6" fmla="*/ 1057983 h 5262100"/>
              <a:gd name="connsiteX7" fmla="*/ 11867050 w 12908794"/>
              <a:gd name="connsiteY7" fmla="*/ 157437 h 5262100"/>
              <a:gd name="connsiteX8" fmla="*/ 9594905 w 12908794"/>
              <a:gd name="connsiteY8" fmla="*/ 18891 h 5262100"/>
              <a:gd name="connsiteX9" fmla="*/ 2875450 w 12908794"/>
              <a:gd name="connsiteY9" fmla="*/ 18891 h 5262100"/>
              <a:gd name="connsiteX10" fmla="*/ 700287 w 12908794"/>
              <a:gd name="connsiteY10" fmla="*/ 5037 h 5262100"/>
              <a:gd name="connsiteX11" fmla="*/ 187667 w 12908794"/>
              <a:gd name="connsiteY11" fmla="*/ 115873 h 5262100"/>
              <a:gd name="connsiteX12" fmla="*/ 7559 w 12908794"/>
              <a:gd name="connsiteY12" fmla="*/ 503801 h 5262100"/>
              <a:gd name="connsiteX13" fmla="*/ 90687 w 12908794"/>
              <a:gd name="connsiteY13" fmla="*/ 961000 h 5262100"/>
              <a:gd name="connsiteX14" fmla="*/ 589451 w 12908794"/>
              <a:gd name="connsiteY14" fmla="*/ 1348928 h 5262100"/>
              <a:gd name="connsiteX15" fmla="*/ 1808650 w 12908794"/>
              <a:gd name="connsiteY15" fmla="*/ 1362782 h 5262100"/>
              <a:gd name="connsiteX16" fmla="*/ 3872977 w 12908794"/>
              <a:gd name="connsiteY16" fmla="*/ 1307364 h 5262100"/>
              <a:gd name="connsiteX17" fmla="*/ 5161450 w 12908794"/>
              <a:gd name="connsiteY17" fmla="*/ 1238092 h 5262100"/>
              <a:gd name="connsiteX18" fmla="*/ 5701778 w 12908794"/>
              <a:gd name="connsiteY18" fmla="*/ 1293510 h 5262100"/>
              <a:gd name="connsiteX19" fmla="*/ 6061996 w 12908794"/>
              <a:gd name="connsiteY19" fmla="*/ 1390492 h 5262100"/>
              <a:gd name="connsiteX20" fmla="*/ 6339087 w 12908794"/>
              <a:gd name="connsiteY20" fmla="*/ 1556746 h 5262100"/>
              <a:gd name="connsiteX0" fmla="*/ 10883377 w 12908794"/>
              <a:gd name="connsiteY0" fmla="*/ 5255910 h 5262100"/>
              <a:gd name="connsiteX1" fmla="*/ 11534542 w 12908794"/>
              <a:gd name="connsiteY1" fmla="*/ 5172783 h 5262100"/>
              <a:gd name="connsiteX2" fmla="*/ 12171850 w 12908794"/>
              <a:gd name="connsiteY2" fmla="*/ 4951110 h 5262100"/>
              <a:gd name="connsiteX3" fmla="*/ 12615196 w 12908794"/>
              <a:gd name="connsiteY3" fmla="*/ 4549328 h 5262100"/>
              <a:gd name="connsiteX4" fmla="*/ 12878432 w 12908794"/>
              <a:gd name="connsiteY4" fmla="*/ 3662637 h 5262100"/>
              <a:gd name="connsiteX5" fmla="*/ 12878432 w 12908794"/>
              <a:gd name="connsiteY5" fmla="*/ 2207910 h 5262100"/>
              <a:gd name="connsiteX6" fmla="*/ 12656759 w 12908794"/>
              <a:gd name="connsiteY6" fmla="*/ 1057983 h 5262100"/>
              <a:gd name="connsiteX7" fmla="*/ 11867050 w 12908794"/>
              <a:gd name="connsiteY7" fmla="*/ 157437 h 5262100"/>
              <a:gd name="connsiteX8" fmla="*/ 9594905 w 12908794"/>
              <a:gd name="connsiteY8" fmla="*/ 18891 h 5262100"/>
              <a:gd name="connsiteX9" fmla="*/ 2875450 w 12908794"/>
              <a:gd name="connsiteY9" fmla="*/ 18891 h 5262100"/>
              <a:gd name="connsiteX10" fmla="*/ 700287 w 12908794"/>
              <a:gd name="connsiteY10" fmla="*/ 5037 h 5262100"/>
              <a:gd name="connsiteX11" fmla="*/ 187667 w 12908794"/>
              <a:gd name="connsiteY11" fmla="*/ 115873 h 5262100"/>
              <a:gd name="connsiteX12" fmla="*/ 7559 w 12908794"/>
              <a:gd name="connsiteY12" fmla="*/ 503801 h 5262100"/>
              <a:gd name="connsiteX13" fmla="*/ 90687 w 12908794"/>
              <a:gd name="connsiteY13" fmla="*/ 961000 h 5262100"/>
              <a:gd name="connsiteX14" fmla="*/ 589451 w 12908794"/>
              <a:gd name="connsiteY14" fmla="*/ 1348928 h 5262100"/>
              <a:gd name="connsiteX15" fmla="*/ 1808650 w 12908794"/>
              <a:gd name="connsiteY15" fmla="*/ 1362782 h 5262100"/>
              <a:gd name="connsiteX16" fmla="*/ 3872977 w 12908794"/>
              <a:gd name="connsiteY16" fmla="*/ 1307364 h 5262100"/>
              <a:gd name="connsiteX17" fmla="*/ 4939777 w 12908794"/>
              <a:gd name="connsiteY17" fmla="*/ 1279656 h 5262100"/>
              <a:gd name="connsiteX18" fmla="*/ 5701778 w 12908794"/>
              <a:gd name="connsiteY18" fmla="*/ 1293510 h 5262100"/>
              <a:gd name="connsiteX19" fmla="*/ 6061996 w 12908794"/>
              <a:gd name="connsiteY19" fmla="*/ 1390492 h 5262100"/>
              <a:gd name="connsiteX20" fmla="*/ 6339087 w 12908794"/>
              <a:gd name="connsiteY20" fmla="*/ 1556746 h 5262100"/>
              <a:gd name="connsiteX0" fmla="*/ 10883377 w 12908794"/>
              <a:gd name="connsiteY0" fmla="*/ 5255910 h 5262100"/>
              <a:gd name="connsiteX1" fmla="*/ 11534542 w 12908794"/>
              <a:gd name="connsiteY1" fmla="*/ 5172783 h 5262100"/>
              <a:gd name="connsiteX2" fmla="*/ 12171850 w 12908794"/>
              <a:gd name="connsiteY2" fmla="*/ 4951110 h 5262100"/>
              <a:gd name="connsiteX3" fmla="*/ 12615196 w 12908794"/>
              <a:gd name="connsiteY3" fmla="*/ 4549328 h 5262100"/>
              <a:gd name="connsiteX4" fmla="*/ 12878432 w 12908794"/>
              <a:gd name="connsiteY4" fmla="*/ 3662637 h 5262100"/>
              <a:gd name="connsiteX5" fmla="*/ 12878432 w 12908794"/>
              <a:gd name="connsiteY5" fmla="*/ 2207910 h 5262100"/>
              <a:gd name="connsiteX6" fmla="*/ 12656759 w 12908794"/>
              <a:gd name="connsiteY6" fmla="*/ 1057983 h 5262100"/>
              <a:gd name="connsiteX7" fmla="*/ 11867050 w 12908794"/>
              <a:gd name="connsiteY7" fmla="*/ 157437 h 5262100"/>
              <a:gd name="connsiteX8" fmla="*/ 9594905 w 12908794"/>
              <a:gd name="connsiteY8" fmla="*/ 18891 h 5262100"/>
              <a:gd name="connsiteX9" fmla="*/ 2875450 w 12908794"/>
              <a:gd name="connsiteY9" fmla="*/ 18891 h 5262100"/>
              <a:gd name="connsiteX10" fmla="*/ 700287 w 12908794"/>
              <a:gd name="connsiteY10" fmla="*/ 5037 h 5262100"/>
              <a:gd name="connsiteX11" fmla="*/ 187667 w 12908794"/>
              <a:gd name="connsiteY11" fmla="*/ 115873 h 5262100"/>
              <a:gd name="connsiteX12" fmla="*/ 7559 w 12908794"/>
              <a:gd name="connsiteY12" fmla="*/ 503801 h 5262100"/>
              <a:gd name="connsiteX13" fmla="*/ 90687 w 12908794"/>
              <a:gd name="connsiteY13" fmla="*/ 961000 h 5262100"/>
              <a:gd name="connsiteX14" fmla="*/ 589451 w 12908794"/>
              <a:gd name="connsiteY14" fmla="*/ 1348928 h 5262100"/>
              <a:gd name="connsiteX15" fmla="*/ 1808650 w 12908794"/>
              <a:gd name="connsiteY15" fmla="*/ 1362782 h 5262100"/>
              <a:gd name="connsiteX16" fmla="*/ 3872977 w 12908794"/>
              <a:gd name="connsiteY16" fmla="*/ 1307364 h 5262100"/>
              <a:gd name="connsiteX17" fmla="*/ 4939777 w 12908794"/>
              <a:gd name="connsiteY17" fmla="*/ 1279656 h 5262100"/>
              <a:gd name="connsiteX18" fmla="*/ 5604797 w 12908794"/>
              <a:gd name="connsiteY18" fmla="*/ 1293510 h 5262100"/>
              <a:gd name="connsiteX19" fmla="*/ 6061996 w 12908794"/>
              <a:gd name="connsiteY19" fmla="*/ 1390492 h 5262100"/>
              <a:gd name="connsiteX20" fmla="*/ 6339087 w 12908794"/>
              <a:gd name="connsiteY20" fmla="*/ 1556746 h 5262100"/>
              <a:gd name="connsiteX0" fmla="*/ 10883377 w 12908794"/>
              <a:gd name="connsiteY0" fmla="*/ 5255910 h 5262100"/>
              <a:gd name="connsiteX1" fmla="*/ 11534542 w 12908794"/>
              <a:gd name="connsiteY1" fmla="*/ 5172783 h 5262100"/>
              <a:gd name="connsiteX2" fmla="*/ 12171850 w 12908794"/>
              <a:gd name="connsiteY2" fmla="*/ 4951110 h 5262100"/>
              <a:gd name="connsiteX3" fmla="*/ 12615196 w 12908794"/>
              <a:gd name="connsiteY3" fmla="*/ 4549328 h 5262100"/>
              <a:gd name="connsiteX4" fmla="*/ 12878432 w 12908794"/>
              <a:gd name="connsiteY4" fmla="*/ 3662637 h 5262100"/>
              <a:gd name="connsiteX5" fmla="*/ 12878432 w 12908794"/>
              <a:gd name="connsiteY5" fmla="*/ 2207910 h 5262100"/>
              <a:gd name="connsiteX6" fmla="*/ 12656759 w 12908794"/>
              <a:gd name="connsiteY6" fmla="*/ 1057983 h 5262100"/>
              <a:gd name="connsiteX7" fmla="*/ 11867050 w 12908794"/>
              <a:gd name="connsiteY7" fmla="*/ 157437 h 5262100"/>
              <a:gd name="connsiteX8" fmla="*/ 9594905 w 12908794"/>
              <a:gd name="connsiteY8" fmla="*/ 18891 h 5262100"/>
              <a:gd name="connsiteX9" fmla="*/ 2875450 w 12908794"/>
              <a:gd name="connsiteY9" fmla="*/ 18891 h 5262100"/>
              <a:gd name="connsiteX10" fmla="*/ 700287 w 12908794"/>
              <a:gd name="connsiteY10" fmla="*/ 5037 h 5262100"/>
              <a:gd name="connsiteX11" fmla="*/ 187667 w 12908794"/>
              <a:gd name="connsiteY11" fmla="*/ 115873 h 5262100"/>
              <a:gd name="connsiteX12" fmla="*/ 7559 w 12908794"/>
              <a:gd name="connsiteY12" fmla="*/ 503801 h 5262100"/>
              <a:gd name="connsiteX13" fmla="*/ 90687 w 12908794"/>
              <a:gd name="connsiteY13" fmla="*/ 961000 h 5262100"/>
              <a:gd name="connsiteX14" fmla="*/ 589451 w 12908794"/>
              <a:gd name="connsiteY14" fmla="*/ 1348928 h 5262100"/>
              <a:gd name="connsiteX15" fmla="*/ 1808650 w 12908794"/>
              <a:gd name="connsiteY15" fmla="*/ 1362782 h 5262100"/>
              <a:gd name="connsiteX16" fmla="*/ 3665159 w 12908794"/>
              <a:gd name="connsiteY16" fmla="*/ 1362782 h 5262100"/>
              <a:gd name="connsiteX17" fmla="*/ 4939777 w 12908794"/>
              <a:gd name="connsiteY17" fmla="*/ 1279656 h 5262100"/>
              <a:gd name="connsiteX18" fmla="*/ 5604797 w 12908794"/>
              <a:gd name="connsiteY18" fmla="*/ 1293510 h 5262100"/>
              <a:gd name="connsiteX19" fmla="*/ 6061996 w 12908794"/>
              <a:gd name="connsiteY19" fmla="*/ 1390492 h 5262100"/>
              <a:gd name="connsiteX20" fmla="*/ 6339087 w 12908794"/>
              <a:gd name="connsiteY20" fmla="*/ 1556746 h 5262100"/>
              <a:gd name="connsiteX0" fmla="*/ 10883377 w 12908794"/>
              <a:gd name="connsiteY0" fmla="*/ 5255910 h 5262100"/>
              <a:gd name="connsiteX1" fmla="*/ 11534542 w 12908794"/>
              <a:gd name="connsiteY1" fmla="*/ 5172783 h 5262100"/>
              <a:gd name="connsiteX2" fmla="*/ 12171850 w 12908794"/>
              <a:gd name="connsiteY2" fmla="*/ 4951110 h 5262100"/>
              <a:gd name="connsiteX3" fmla="*/ 12615196 w 12908794"/>
              <a:gd name="connsiteY3" fmla="*/ 4549328 h 5262100"/>
              <a:gd name="connsiteX4" fmla="*/ 12878432 w 12908794"/>
              <a:gd name="connsiteY4" fmla="*/ 3662637 h 5262100"/>
              <a:gd name="connsiteX5" fmla="*/ 12878432 w 12908794"/>
              <a:gd name="connsiteY5" fmla="*/ 2207910 h 5262100"/>
              <a:gd name="connsiteX6" fmla="*/ 12656759 w 12908794"/>
              <a:gd name="connsiteY6" fmla="*/ 1057983 h 5262100"/>
              <a:gd name="connsiteX7" fmla="*/ 11867050 w 12908794"/>
              <a:gd name="connsiteY7" fmla="*/ 157437 h 5262100"/>
              <a:gd name="connsiteX8" fmla="*/ 9594905 w 12908794"/>
              <a:gd name="connsiteY8" fmla="*/ 18891 h 5262100"/>
              <a:gd name="connsiteX9" fmla="*/ 2875450 w 12908794"/>
              <a:gd name="connsiteY9" fmla="*/ 18891 h 5262100"/>
              <a:gd name="connsiteX10" fmla="*/ 700287 w 12908794"/>
              <a:gd name="connsiteY10" fmla="*/ 5037 h 5262100"/>
              <a:gd name="connsiteX11" fmla="*/ 187667 w 12908794"/>
              <a:gd name="connsiteY11" fmla="*/ 115873 h 5262100"/>
              <a:gd name="connsiteX12" fmla="*/ 7559 w 12908794"/>
              <a:gd name="connsiteY12" fmla="*/ 503801 h 5262100"/>
              <a:gd name="connsiteX13" fmla="*/ 90687 w 12908794"/>
              <a:gd name="connsiteY13" fmla="*/ 961000 h 5262100"/>
              <a:gd name="connsiteX14" fmla="*/ 589451 w 12908794"/>
              <a:gd name="connsiteY14" fmla="*/ 1348928 h 5262100"/>
              <a:gd name="connsiteX15" fmla="*/ 1808650 w 12908794"/>
              <a:gd name="connsiteY15" fmla="*/ 1362782 h 5262100"/>
              <a:gd name="connsiteX16" fmla="*/ 3665159 w 12908794"/>
              <a:gd name="connsiteY16" fmla="*/ 1362782 h 5262100"/>
              <a:gd name="connsiteX17" fmla="*/ 4773522 w 12908794"/>
              <a:gd name="connsiteY17" fmla="*/ 1335074 h 5262100"/>
              <a:gd name="connsiteX18" fmla="*/ 5604797 w 12908794"/>
              <a:gd name="connsiteY18" fmla="*/ 1293510 h 5262100"/>
              <a:gd name="connsiteX19" fmla="*/ 6061996 w 12908794"/>
              <a:gd name="connsiteY19" fmla="*/ 1390492 h 5262100"/>
              <a:gd name="connsiteX20" fmla="*/ 6339087 w 12908794"/>
              <a:gd name="connsiteY20" fmla="*/ 1556746 h 5262100"/>
              <a:gd name="connsiteX0" fmla="*/ 10883377 w 12908794"/>
              <a:gd name="connsiteY0" fmla="*/ 5255910 h 5262100"/>
              <a:gd name="connsiteX1" fmla="*/ 11534542 w 12908794"/>
              <a:gd name="connsiteY1" fmla="*/ 5172783 h 5262100"/>
              <a:gd name="connsiteX2" fmla="*/ 12171850 w 12908794"/>
              <a:gd name="connsiteY2" fmla="*/ 4951110 h 5262100"/>
              <a:gd name="connsiteX3" fmla="*/ 12615196 w 12908794"/>
              <a:gd name="connsiteY3" fmla="*/ 4549328 h 5262100"/>
              <a:gd name="connsiteX4" fmla="*/ 12878432 w 12908794"/>
              <a:gd name="connsiteY4" fmla="*/ 3662637 h 5262100"/>
              <a:gd name="connsiteX5" fmla="*/ 12878432 w 12908794"/>
              <a:gd name="connsiteY5" fmla="*/ 2207910 h 5262100"/>
              <a:gd name="connsiteX6" fmla="*/ 12656759 w 12908794"/>
              <a:gd name="connsiteY6" fmla="*/ 1057983 h 5262100"/>
              <a:gd name="connsiteX7" fmla="*/ 11867050 w 12908794"/>
              <a:gd name="connsiteY7" fmla="*/ 157437 h 5262100"/>
              <a:gd name="connsiteX8" fmla="*/ 9594905 w 12908794"/>
              <a:gd name="connsiteY8" fmla="*/ 18891 h 5262100"/>
              <a:gd name="connsiteX9" fmla="*/ 2875450 w 12908794"/>
              <a:gd name="connsiteY9" fmla="*/ 18891 h 5262100"/>
              <a:gd name="connsiteX10" fmla="*/ 700287 w 12908794"/>
              <a:gd name="connsiteY10" fmla="*/ 5037 h 5262100"/>
              <a:gd name="connsiteX11" fmla="*/ 187667 w 12908794"/>
              <a:gd name="connsiteY11" fmla="*/ 115873 h 5262100"/>
              <a:gd name="connsiteX12" fmla="*/ 7559 w 12908794"/>
              <a:gd name="connsiteY12" fmla="*/ 503801 h 5262100"/>
              <a:gd name="connsiteX13" fmla="*/ 90687 w 12908794"/>
              <a:gd name="connsiteY13" fmla="*/ 961000 h 5262100"/>
              <a:gd name="connsiteX14" fmla="*/ 589451 w 12908794"/>
              <a:gd name="connsiteY14" fmla="*/ 1348928 h 5262100"/>
              <a:gd name="connsiteX15" fmla="*/ 1808650 w 12908794"/>
              <a:gd name="connsiteY15" fmla="*/ 1362782 h 5262100"/>
              <a:gd name="connsiteX16" fmla="*/ 3665159 w 12908794"/>
              <a:gd name="connsiteY16" fmla="*/ 1362782 h 5262100"/>
              <a:gd name="connsiteX17" fmla="*/ 4773522 w 12908794"/>
              <a:gd name="connsiteY17" fmla="*/ 1335074 h 5262100"/>
              <a:gd name="connsiteX18" fmla="*/ 5493961 w 12908794"/>
              <a:gd name="connsiteY18" fmla="*/ 1307365 h 5262100"/>
              <a:gd name="connsiteX19" fmla="*/ 6061996 w 12908794"/>
              <a:gd name="connsiteY19" fmla="*/ 1390492 h 5262100"/>
              <a:gd name="connsiteX20" fmla="*/ 6339087 w 12908794"/>
              <a:gd name="connsiteY20" fmla="*/ 1556746 h 5262100"/>
              <a:gd name="connsiteX0" fmla="*/ 10883377 w 12908794"/>
              <a:gd name="connsiteY0" fmla="*/ 5255910 h 5262100"/>
              <a:gd name="connsiteX1" fmla="*/ 11534542 w 12908794"/>
              <a:gd name="connsiteY1" fmla="*/ 5172783 h 5262100"/>
              <a:gd name="connsiteX2" fmla="*/ 12171850 w 12908794"/>
              <a:gd name="connsiteY2" fmla="*/ 4951110 h 5262100"/>
              <a:gd name="connsiteX3" fmla="*/ 12615196 w 12908794"/>
              <a:gd name="connsiteY3" fmla="*/ 4549328 h 5262100"/>
              <a:gd name="connsiteX4" fmla="*/ 12878432 w 12908794"/>
              <a:gd name="connsiteY4" fmla="*/ 3662637 h 5262100"/>
              <a:gd name="connsiteX5" fmla="*/ 12878432 w 12908794"/>
              <a:gd name="connsiteY5" fmla="*/ 2207910 h 5262100"/>
              <a:gd name="connsiteX6" fmla="*/ 12656759 w 12908794"/>
              <a:gd name="connsiteY6" fmla="*/ 1057983 h 5262100"/>
              <a:gd name="connsiteX7" fmla="*/ 11867050 w 12908794"/>
              <a:gd name="connsiteY7" fmla="*/ 157437 h 5262100"/>
              <a:gd name="connsiteX8" fmla="*/ 9594905 w 12908794"/>
              <a:gd name="connsiteY8" fmla="*/ 18891 h 5262100"/>
              <a:gd name="connsiteX9" fmla="*/ 2875450 w 12908794"/>
              <a:gd name="connsiteY9" fmla="*/ 18891 h 5262100"/>
              <a:gd name="connsiteX10" fmla="*/ 700287 w 12908794"/>
              <a:gd name="connsiteY10" fmla="*/ 5037 h 5262100"/>
              <a:gd name="connsiteX11" fmla="*/ 187667 w 12908794"/>
              <a:gd name="connsiteY11" fmla="*/ 115873 h 5262100"/>
              <a:gd name="connsiteX12" fmla="*/ 7559 w 12908794"/>
              <a:gd name="connsiteY12" fmla="*/ 503801 h 5262100"/>
              <a:gd name="connsiteX13" fmla="*/ 90687 w 12908794"/>
              <a:gd name="connsiteY13" fmla="*/ 961000 h 5262100"/>
              <a:gd name="connsiteX14" fmla="*/ 589451 w 12908794"/>
              <a:gd name="connsiteY14" fmla="*/ 1348928 h 5262100"/>
              <a:gd name="connsiteX15" fmla="*/ 1808650 w 12908794"/>
              <a:gd name="connsiteY15" fmla="*/ 1362782 h 5262100"/>
              <a:gd name="connsiteX16" fmla="*/ 3665159 w 12908794"/>
              <a:gd name="connsiteY16" fmla="*/ 1362782 h 5262100"/>
              <a:gd name="connsiteX17" fmla="*/ 4773522 w 12908794"/>
              <a:gd name="connsiteY17" fmla="*/ 1335074 h 5262100"/>
              <a:gd name="connsiteX18" fmla="*/ 5577088 w 12908794"/>
              <a:gd name="connsiteY18" fmla="*/ 1307365 h 5262100"/>
              <a:gd name="connsiteX19" fmla="*/ 6061996 w 12908794"/>
              <a:gd name="connsiteY19" fmla="*/ 1390492 h 5262100"/>
              <a:gd name="connsiteX20" fmla="*/ 6339087 w 12908794"/>
              <a:gd name="connsiteY20" fmla="*/ 1556746 h 5262100"/>
              <a:gd name="connsiteX0" fmla="*/ 10883377 w 12908794"/>
              <a:gd name="connsiteY0" fmla="*/ 5255910 h 5262100"/>
              <a:gd name="connsiteX1" fmla="*/ 11534542 w 12908794"/>
              <a:gd name="connsiteY1" fmla="*/ 5172783 h 5262100"/>
              <a:gd name="connsiteX2" fmla="*/ 12171850 w 12908794"/>
              <a:gd name="connsiteY2" fmla="*/ 4951110 h 5262100"/>
              <a:gd name="connsiteX3" fmla="*/ 12615196 w 12908794"/>
              <a:gd name="connsiteY3" fmla="*/ 4549328 h 5262100"/>
              <a:gd name="connsiteX4" fmla="*/ 12878432 w 12908794"/>
              <a:gd name="connsiteY4" fmla="*/ 3662637 h 5262100"/>
              <a:gd name="connsiteX5" fmla="*/ 12878432 w 12908794"/>
              <a:gd name="connsiteY5" fmla="*/ 2207910 h 5262100"/>
              <a:gd name="connsiteX6" fmla="*/ 12656759 w 12908794"/>
              <a:gd name="connsiteY6" fmla="*/ 1057983 h 5262100"/>
              <a:gd name="connsiteX7" fmla="*/ 11867050 w 12908794"/>
              <a:gd name="connsiteY7" fmla="*/ 157437 h 5262100"/>
              <a:gd name="connsiteX8" fmla="*/ 9594905 w 12908794"/>
              <a:gd name="connsiteY8" fmla="*/ 18891 h 5262100"/>
              <a:gd name="connsiteX9" fmla="*/ 2875450 w 12908794"/>
              <a:gd name="connsiteY9" fmla="*/ 18891 h 5262100"/>
              <a:gd name="connsiteX10" fmla="*/ 700287 w 12908794"/>
              <a:gd name="connsiteY10" fmla="*/ 5037 h 5262100"/>
              <a:gd name="connsiteX11" fmla="*/ 187667 w 12908794"/>
              <a:gd name="connsiteY11" fmla="*/ 115873 h 5262100"/>
              <a:gd name="connsiteX12" fmla="*/ 7559 w 12908794"/>
              <a:gd name="connsiteY12" fmla="*/ 503801 h 5262100"/>
              <a:gd name="connsiteX13" fmla="*/ 90687 w 12908794"/>
              <a:gd name="connsiteY13" fmla="*/ 961000 h 5262100"/>
              <a:gd name="connsiteX14" fmla="*/ 589451 w 12908794"/>
              <a:gd name="connsiteY14" fmla="*/ 1348928 h 5262100"/>
              <a:gd name="connsiteX15" fmla="*/ 1808650 w 12908794"/>
              <a:gd name="connsiteY15" fmla="*/ 1362782 h 5262100"/>
              <a:gd name="connsiteX16" fmla="*/ 3665159 w 12908794"/>
              <a:gd name="connsiteY16" fmla="*/ 1362782 h 5262100"/>
              <a:gd name="connsiteX17" fmla="*/ 4773522 w 12908794"/>
              <a:gd name="connsiteY17" fmla="*/ 1335074 h 5262100"/>
              <a:gd name="connsiteX18" fmla="*/ 5577088 w 12908794"/>
              <a:gd name="connsiteY18" fmla="*/ 1307365 h 5262100"/>
              <a:gd name="connsiteX19" fmla="*/ 6061996 w 12908794"/>
              <a:gd name="connsiteY19" fmla="*/ 1390492 h 5262100"/>
              <a:gd name="connsiteX20" fmla="*/ 6283669 w 12908794"/>
              <a:gd name="connsiteY20" fmla="*/ 1487473 h 5262100"/>
              <a:gd name="connsiteX0" fmla="*/ 10883377 w 12908794"/>
              <a:gd name="connsiteY0" fmla="*/ 5255910 h 5262100"/>
              <a:gd name="connsiteX1" fmla="*/ 11534542 w 12908794"/>
              <a:gd name="connsiteY1" fmla="*/ 5172783 h 5262100"/>
              <a:gd name="connsiteX2" fmla="*/ 12171850 w 12908794"/>
              <a:gd name="connsiteY2" fmla="*/ 4951110 h 5262100"/>
              <a:gd name="connsiteX3" fmla="*/ 12615196 w 12908794"/>
              <a:gd name="connsiteY3" fmla="*/ 4549328 h 5262100"/>
              <a:gd name="connsiteX4" fmla="*/ 12878432 w 12908794"/>
              <a:gd name="connsiteY4" fmla="*/ 3662637 h 5262100"/>
              <a:gd name="connsiteX5" fmla="*/ 12878432 w 12908794"/>
              <a:gd name="connsiteY5" fmla="*/ 2207910 h 5262100"/>
              <a:gd name="connsiteX6" fmla="*/ 12656759 w 12908794"/>
              <a:gd name="connsiteY6" fmla="*/ 1057983 h 5262100"/>
              <a:gd name="connsiteX7" fmla="*/ 11867050 w 12908794"/>
              <a:gd name="connsiteY7" fmla="*/ 157437 h 5262100"/>
              <a:gd name="connsiteX8" fmla="*/ 9594905 w 12908794"/>
              <a:gd name="connsiteY8" fmla="*/ 18891 h 5262100"/>
              <a:gd name="connsiteX9" fmla="*/ 2875450 w 12908794"/>
              <a:gd name="connsiteY9" fmla="*/ 18891 h 5262100"/>
              <a:gd name="connsiteX10" fmla="*/ 700287 w 12908794"/>
              <a:gd name="connsiteY10" fmla="*/ 5037 h 5262100"/>
              <a:gd name="connsiteX11" fmla="*/ 187667 w 12908794"/>
              <a:gd name="connsiteY11" fmla="*/ 115873 h 5262100"/>
              <a:gd name="connsiteX12" fmla="*/ 7559 w 12908794"/>
              <a:gd name="connsiteY12" fmla="*/ 503801 h 5262100"/>
              <a:gd name="connsiteX13" fmla="*/ 90687 w 12908794"/>
              <a:gd name="connsiteY13" fmla="*/ 961000 h 5262100"/>
              <a:gd name="connsiteX14" fmla="*/ 589451 w 12908794"/>
              <a:gd name="connsiteY14" fmla="*/ 1348928 h 5262100"/>
              <a:gd name="connsiteX15" fmla="*/ 1808650 w 12908794"/>
              <a:gd name="connsiteY15" fmla="*/ 1362782 h 5262100"/>
              <a:gd name="connsiteX16" fmla="*/ 3651304 w 12908794"/>
              <a:gd name="connsiteY16" fmla="*/ 1127255 h 5262100"/>
              <a:gd name="connsiteX17" fmla="*/ 4773522 w 12908794"/>
              <a:gd name="connsiteY17" fmla="*/ 1335074 h 5262100"/>
              <a:gd name="connsiteX18" fmla="*/ 5577088 w 12908794"/>
              <a:gd name="connsiteY18" fmla="*/ 1307365 h 5262100"/>
              <a:gd name="connsiteX19" fmla="*/ 6061996 w 12908794"/>
              <a:gd name="connsiteY19" fmla="*/ 1390492 h 5262100"/>
              <a:gd name="connsiteX20" fmla="*/ 6283669 w 12908794"/>
              <a:gd name="connsiteY20" fmla="*/ 1487473 h 5262100"/>
              <a:gd name="connsiteX0" fmla="*/ 10883377 w 12908794"/>
              <a:gd name="connsiteY0" fmla="*/ 5255910 h 5262100"/>
              <a:gd name="connsiteX1" fmla="*/ 11534542 w 12908794"/>
              <a:gd name="connsiteY1" fmla="*/ 5172783 h 5262100"/>
              <a:gd name="connsiteX2" fmla="*/ 12171850 w 12908794"/>
              <a:gd name="connsiteY2" fmla="*/ 4951110 h 5262100"/>
              <a:gd name="connsiteX3" fmla="*/ 12615196 w 12908794"/>
              <a:gd name="connsiteY3" fmla="*/ 4549328 h 5262100"/>
              <a:gd name="connsiteX4" fmla="*/ 12878432 w 12908794"/>
              <a:gd name="connsiteY4" fmla="*/ 3662637 h 5262100"/>
              <a:gd name="connsiteX5" fmla="*/ 12878432 w 12908794"/>
              <a:gd name="connsiteY5" fmla="*/ 2207910 h 5262100"/>
              <a:gd name="connsiteX6" fmla="*/ 12656759 w 12908794"/>
              <a:gd name="connsiteY6" fmla="*/ 1057983 h 5262100"/>
              <a:gd name="connsiteX7" fmla="*/ 11867050 w 12908794"/>
              <a:gd name="connsiteY7" fmla="*/ 157437 h 5262100"/>
              <a:gd name="connsiteX8" fmla="*/ 9594905 w 12908794"/>
              <a:gd name="connsiteY8" fmla="*/ 18891 h 5262100"/>
              <a:gd name="connsiteX9" fmla="*/ 2875450 w 12908794"/>
              <a:gd name="connsiteY9" fmla="*/ 18891 h 5262100"/>
              <a:gd name="connsiteX10" fmla="*/ 700287 w 12908794"/>
              <a:gd name="connsiteY10" fmla="*/ 5037 h 5262100"/>
              <a:gd name="connsiteX11" fmla="*/ 187667 w 12908794"/>
              <a:gd name="connsiteY11" fmla="*/ 115873 h 5262100"/>
              <a:gd name="connsiteX12" fmla="*/ 7559 w 12908794"/>
              <a:gd name="connsiteY12" fmla="*/ 503801 h 5262100"/>
              <a:gd name="connsiteX13" fmla="*/ 90687 w 12908794"/>
              <a:gd name="connsiteY13" fmla="*/ 961000 h 5262100"/>
              <a:gd name="connsiteX14" fmla="*/ 589451 w 12908794"/>
              <a:gd name="connsiteY14" fmla="*/ 1348928 h 5262100"/>
              <a:gd name="connsiteX15" fmla="*/ 1822505 w 12908794"/>
              <a:gd name="connsiteY15" fmla="*/ 1141109 h 5262100"/>
              <a:gd name="connsiteX16" fmla="*/ 3651304 w 12908794"/>
              <a:gd name="connsiteY16" fmla="*/ 1127255 h 5262100"/>
              <a:gd name="connsiteX17" fmla="*/ 4773522 w 12908794"/>
              <a:gd name="connsiteY17" fmla="*/ 1335074 h 5262100"/>
              <a:gd name="connsiteX18" fmla="*/ 5577088 w 12908794"/>
              <a:gd name="connsiteY18" fmla="*/ 1307365 h 5262100"/>
              <a:gd name="connsiteX19" fmla="*/ 6061996 w 12908794"/>
              <a:gd name="connsiteY19" fmla="*/ 1390492 h 5262100"/>
              <a:gd name="connsiteX20" fmla="*/ 6283669 w 12908794"/>
              <a:gd name="connsiteY20" fmla="*/ 1487473 h 5262100"/>
              <a:gd name="connsiteX0" fmla="*/ 10884633 w 12910050"/>
              <a:gd name="connsiteY0" fmla="*/ 5255910 h 5262100"/>
              <a:gd name="connsiteX1" fmla="*/ 11535798 w 12910050"/>
              <a:gd name="connsiteY1" fmla="*/ 5172783 h 5262100"/>
              <a:gd name="connsiteX2" fmla="*/ 12173106 w 12910050"/>
              <a:gd name="connsiteY2" fmla="*/ 4951110 h 5262100"/>
              <a:gd name="connsiteX3" fmla="*/ 12616452 w 12910050"/>
              <a:gd name="connsiteY3" fmla="*/ 4549328 h 5262100"/>
              <a:gd name="connsiteX4" fmla="*/ 12879688 w 12910050"/>
              <a:gd name="connsiteY4" fmla="*/ 3662637 h 5262100"/>
              <a:gd name="connsiteX5" fmla="*/ 12879688 w 12910050"/>
              <a:gd name="connsiteY5" fmla="*/ 2207910 h 5262100"/>
              <a:gd name="connsiteX6" fmla="*/ 12658015 w 12910050"/>
              <a:gd name="connsiteY6" fmla="*/ 1057983 h 5262100"/>
              <a:gd name="connsiteX7" fmla="*/ 11868306 w 12910050"/>
              <a:gd name="connsiteY7" fmla="*/ 157437 h 5262100"/>
              <a:gd name="connsiteX8" fmla="*/ 9596161 w 12910050"/>
              <a:gd name="connsiteY8" fmla="*/ 18891 h 5262100"/>
              <a:gd name="connsiteX9" fmla="*/ 2876706 w 12910050"/>
              <a:gd name="connsiteY9" fmla="*/ 18891 h 5262100"/>
              <a:gd name="connsiteX10" fmla="*/ 701543 w 12910050"/>
              <a:gd name="connsiteY10" fmla="*/ 5037 h 5262100"/>
              <a:gd name="connsiteX11" fmla="*/ 188923 w 12910050"/>
              <a:gd name="connsiteY11" fmla="*/ 115873 h 5262100"/>
              <a:gd name="connsiteX12" fmla="*/ 8815 w 12910050"/>
              <a:gd name="connsiteY12" fmla="*/ 503801 h 5262100"/>
              <a:gd name="connsiteX13" fmla="*/ 91943 w 12910050"/>
              <a:gd name="connsiteY13" fmla="*/ 961000 h 5262100"/>
              <a:gd name="connsiteX14" fmla="*/ 632271 w 12910050"/>
              <a:gd name="connsiteY14" fmla="*/ 1168819 h 5262100"/>
              <a:gd name="connsiteX15" fmla="*/ 1823761 w 12910050"/>
              <a:gd name="connsiteY15" fmla="*/ 1141109 h 5262100"/>
              <a:gd name="connsiteX16" fmla="*/ 3652560 w 12910050"/>
              <a:gd name="connsiteY16" fmla="*/ 1127255 h 5262100"/>
              <a:gd name="connsiteX17" fmla="*/ 4774778 w 12910050"/>
              <a:gd name="connsiteY17" fmla="*/ 1335074 h 5262100"/>
              <a:gd name="connsiteX18" fmla="*/ 5578344 w 12910050"/>
              <a:gd name="connsiteY18" fmla="*/ 1307365 h 5262100"/>
              <a:gd name="connsiteX19" fmla="*/ 6063252 w 12910050"/>
              <a:gd name="connsiteY19" fmla="*/ 1390492 h 5262100"/>
              <a:gd name="connsiteX20" fmla="*/ 6284925 w 12910050"/>
              <a:gd name="connsiteY20" fmla="*/ 1487473 h 5262100"/>
              <a:gd name="connsiteX0" fmla="*/ 10910826 w 12936243"/>
              <a:gd name="connsiteY0" fmla="*/ 5255910 h 5262100"/>
              <a:gd name="connsiteX1" fmla="*/ 11561991 w 12936243"/>
              <a:gd name="connsiteY1" fmla="*/ 5172783 h 5262100"/>
              <a:gd name="connsiteX2" fmla="*/ 12199299 w 12936243"/>
              <a:gd name="connsiteY2" fmla="*/ 4951110 h 5262100"/>
              <a:gd name="connsiteX3" fmla="*/ 12642645 w 12936243"/>
              <a:gd name="connsiteY3" fmla="*/ 4549328 h 5262100"/>
              <a:gd name="connsiteX4" fmla="*/ 12905881 w 12936243"/>
              <a:gd name="connsiteY4" fmla="*/ 3662637 h 5262100"/>
              <a:gd name="connsiteX5" fmla="*/ 12905881 w 12936243"/>
              <a:gd name="connsiteY5" fmla="*/ 2207910 h 5262100"/>
              <a:gd name="connsiteX6" fmla="*/ 12684208 w 12936243"/>
              <a:gd name="connsiteY6" fmla="*/ 1057983 h 5262100"/>
              <a:gd name="connsiteX7" fmla="*/ 11894499 w 12936243"/>
              <a:gd name="connsiteY7" fmla="*/ 157437 h 5262100"/>
              <a:gd name="connsiteX8" fmla="*/ 9622354 w 12936243"/>
              <a:gd name="connsiteY8" fmla="*/ 18891 h 5262100"/>
              <a:gd name="connsiteX9" fmla="*/ 2902899 w 12936243"/>
              <a:gd name="connsiteY9" fmla="*/ 18891 h 5262100"/>
              <a:gd name="connsiteX10" fmla="*/ 727736 w 12936243"/>
              <a:gd name="connsiteY10" fmla="*/ 5037 h 5262100"/>
              <a:gd name="connsiteX11" fmla="*/ 215116 w 12936243"/>
              <a:gd name="connsiteY11" fmla="*/ 115873 h 5262100"/>
              <a:gd name="connsiteX12" fmla="*/ 35008 w 12936243"/>
              <a:gd name="connsiteY12" fmla="*/ 503801 h 5262100"/>
              <a:gd name="connsiteX13" fmla="*/ 62717 w 12936243"/>
              <a:gd name="connsiteY13" fmla="*/ 891727 h 5262100"/>
              <a:gd name="connsiteX14" fmla="*/ 658464 w 12936243"/>
              <a:gd name="connsiteY14" fmla="*/ 1168819 h 5262100"/>
              <a:gd name="connsiteX15" fmla="*/ 1849954 w 12936243"/>
              <a:gd name="connsiteY15" fmla="*/ 1141109 h 5262100"/>
              <a:gd name="connsiteX16" fmla="*/ 3678753 w 12936243"/>
              <a:gd name="connsiteY16" fmla="*/ 1127255 h 5262100"/>
              <a:gd name="connsiteX17" fmla="*/ 4800971 w 12936243"/>
              <a:gd name="connsiteY17" fmla="*/ 1335074 h 5262100"/>
              <a:gd name="connsiteX18" fmla="*/ 5604537 w 12936243"/>
              <a:gd name="connsiteY18" fmla="*/ 1307365 h 5262100"/>
              <a:gd name="connsiteX19" fmla="*/ 6089445 w 12936243"/>
              <a:gd name="connsiteY19" fmla="*/ 1390492 h 5262100"/>
              <a:gd name="connsiteX20" fmla="*/ 6311118 w 12936243"/>
              <a:gd name="connsiteY20" fmla="*/ 1487473 h 5262100"/>
              <a:gd name="connsiteX0" fmla="*/ 10910826 w 12936243"/>
              <a:gd name="connsiteY0" fmla="*/ 5255910 h 5262100"/>
              <a:gd name="connsiteX1" fmla="*/ 11561991 w 12936243"/>
              <a:gd name="connsiteY1" fmla="*/ 5172783 h 5262100"/>
              <a:gd name="connsiteX2" fmla="*/ 12199299 w 12936243"/>
              <a:gd name="connsiteY2" fmla="*/ 4951110 h 5262100"/>
              <a:gd name="connsiteX3" fmla="*/ 12642645 w 12936243"/>
              <a:gd name="connsiteY3" fmla="*/ 4549328 h 5262100"/>
              <a:gd name="connsiteX4" fmla="*/ 12905881 w 12936243"/>
              <a:gd name="connsiteY4" fmla="*/ 3662637 h 5262100"/>
              <a:gd name="connsiteX5" fmla="*/ 12905881 w 12936243"/>
              <a:gd name="connsiteY5" fmla="*/ 2207910 h 5262100"/>
              <a:gd name="connsiteX6" fmla="*/ 12684208 w 12936243"/>
              <a:gd name="connsiteY6" fmla="*/ 1057983 h 5262100"/>
              <a:gd name="connsiteX7" fmla="*/ 11894499 w 12936243"/>
              <a:gd name="connsiteY7" fmla="*/ 157437 h 5262100"/>
              <a:gd name="connsiteX8" fmla="*/ 9622354 w 12936243"/>
              <a:gd name="connsiteY8" fmla="*/ 18891 h 5262100"/>
              <a:gd name="connsiteX9" fmla="*/ 2902899 w 12936243"/>
              <a:gd name="connsiteY9" fmla="*/ 18891 h 5262100"/>
              <a:gd name="connsiteX10" fmla="*/ 727736 w 12936243"/>
              <a:gd name="connsiteY10" fmla="*/ 5037 h 5262100"/>
              <a:gd name="connsiteX11" fmla="*/ 215116 w 12936243"/>
              <a:gd name="connsiteY11" fmla="*/ 115873 h 5262100"/>
              <a:gd name="connsiteX12" fmla="*/ 35008 w 12936243"/>
              <a:gd name="connsiteY12" fmla="*/ 503801 h 5262100"/>
              <a:gd name="connsiteX13" fmla="*/ 62717 w 12936243"/>
              <a:gd name="connsiteY13" fmla="*/ 891727 h 5262100"/>
              <a:gd name="connsiteX14" fmla="*/ 658464 w 12936243"/>
              <a:gd name="connsiteY14" fmla="*/ 1168819 h 5262100"/>
              <a:gd name="connsiteX15" fmla="*/ 1849954 w 12936243"/>
              <a:gd name="connsiteY15" fmla="*/ 1182673 h 5262100"/>
              <a:gd name="connsiteX16" fmla="*/ 3678753 w 12936243"/>
              <a:gd name="connsiteY16" fmla="*/ 1127255 h 5262100"/>
              <a:gd name="connsiteX17" fmla="*/ 4800971 w 12936243"/>
              <a:gd name="connsiteY17" fmla="*/ 1335074 h 5262100"/>
              <a:gd name="connsiteX18" fmla="*/ 5604537 w 12936243"/>
              <a:gd name="connsiteY18" fmla="*/ 1307365 h 5262100"/>
              <a:gd name="connsiteX19" fmla="*/ 6089445 w 12936243"/>
              <a:gd name="connsiteY19" fmla="*/ 1390492 h 5262100"/>
              <a:gd name="connsiteX20" fmla="*/ 6311118 w 12936243"/>
              <a:gd name="connsiteY20" fmla="*/ 1487473 h 5262100"/>
              <a:gd name="connsiteX0" fmla="*/ 10910826 w 12936243"/>
              <a:gd name="connsiteY0" fmla="*/ 5255910 h 5262100"/>
              <a:gd name="connsiteX1" fmla="*/ 11561991 w 12936243"/>
              <a:gd name="connsiteY1" fmla="*/ 5172783 h 5262100"/>
              <a:gd name="connsiteX2" fmla="*/ 12199299 w 12936243"/>
              <a:gd name="connsiteY2" fmla="*/ 4951110 h 5262100"/>
              <a:gd name="connsiteX3" fmla="*/ 12642645 w 12936243"/>
              <a:gd name="connsiteY3" fmla="*/ 4549328 h 5262100"/>
              <a:gd name="connsiteX4" fmla="*/ 12905881 w 12936243"/>
              <a:gd name="connsiteY4" fmla="*/ 3662637 h 5262100"/>
              <a:gd name="connsiteX5" fmla="*/ 12905881 w 12936243"/>
              <a:gd name="connsiteY5" fmla="*/ 2207910 h 5262100"/>
              <a:gd name="connsiteX6" fmla="*/ 12684208 w 12936243"/>
              <a:gd name="connsiteY6" fmla="*/ 1057983 h 5262100"/>
              <a:gd name="connsiteX7" fmla="*/ 11894499 w 12936243"/>
              <a:gd name="connsiteY7" fmla="*/ 157437 h 5262100"/>
              <a:gd name="connsiteX8" fmla="*/ 9622354 w 12936243"/>
              <a:gd name="connsiteY8" fmla="*/ 18891 h 5262100"/>
              <a:gd name="connsiteX9" fmla="*/ 2902899 w 12936243"/>
              <a:gd name="connsiteY9" fmla="*/ 18891 h 5262100"/>
              <a:gd name="connsiteX10" fmla="*/ 727736 w 12936243"/>
              <a:gd name="connsiteY10" fmla="*/ 5037 h 5262100"/>
              <a:gd name="connsiteX11" fmla="*/ 215116 w 12936243"/>
              <a:gd name="connsiteY11" fmla="*/ 115873 h 5262100"/>
              <a:gd name="connsiteX12" fmla="*/ 35008 w 12936243"/>
              <a:gd name="connsiteY12" fmla="*/ 503801 h 5262100"/>
              <a:gd name="connsiteX13" fmla="*/ 62717 w 12936243"/>
              <a:gd name="connsiteY13" fmla="*/ 891727 h 5262100"/>
              <a:gd name="connsiteX14" fmla="*/ 658464 w 12936243"/>
              <a:gd name="connsiteY14" fmla="*/ 1168819 h 5262100"/>
              <a:gd name="connsiteX15" fmla="*/ 1849954 w 12936243"/>
              <a:gd name="connsiteY15" fmla="*/ 1182673 h 5262100"/>
              <a:gd name="connsiteX16" fmla="*/ 3678753 w 12936243"/>
              <a:gd name="connsiteY16" fmla="*/ 1127255 h 5262100"/>
              <a:gd name="connsiteX17" fmla="*/ 4787116 w 12936243"/>
              <a:gd name="connsiteY17" fmla="*/ 1238092 h 5262100"/>
              <a:gd name="connsiteX18" fmla="*/ 5604537 w 12936243"/>
              <a:gd name="connsiteY18" fmla="*/ 1307365 h 5262100"/>
              <a:gd name="connsiteX19" fmla="*/ 6089445 w 12936243"/>
              <a:gd name="connsiteY19" fmla="*/ 1390492 h 5262100"/>
              <a:gd name="connsiteX20" fmla="*/ 6311118 w 12936243"/>
              <a:gd name="connsiteY20" fmla="*/ 1487473 h 5262100"/>
              <a:gd name="connsiteX0" fmla="*/ 10910826 w 12936243"/>
              <a:gd name="connsiteY0" fmla="*/ 5255910 h 5262100"/>
              <a:gd name="connsiteX1" fmla="*/ 11561991 w 12936243"/>
              <a:gd name="connsiteY1" fmla="*/ 5172783 h 5262100"/>
              <a:gd name="connsiteX2" fmla="*/ 12199299 w 12936243"/>
              <a:gd name="connsiteY2" fmla="*/ 4951110 h 5262100"/>
              <a:gd name="connsiteX3" fmla="*/ 12642645 w 12936243"/>
              <a:gd name="connsiteY3" fmla="*/ 4549328 h 5262100"/>
              <a:gd name="connsiteX4" fmla="*/ 12905881 w 12936243"/>
              <a:gd name="connsiteY4" fmla="*/ 3662637 h 5262100"/>
              <a:gd name="connsiteX5" fmla="*/ 12905881 w 12936243"/>
              <a:gd name="connsiteY5" fmla="*/ 2207910 h 5262100"/>
              <a:gd name="connsiteX6" fmla="*/ 12684208 w 12936243"/>
              <a:gd name="connsiteY6" fmla="*/ 1057983 h 5262100"/>
              <a:gd name="connsiteX7" fmla="*/ 11894499 w 12936243"/>
              <a:gd name="connsiteY7" fmla="*/ 157437 h 5262100"/>
              <a:gd name="connsiteX8" fmla="*/ 9622354 w 12936243"/>
              <a:gd name="connsiteY8" fmla="*/ 18891 h 5262100"/>
              <a:gd name="connsiteX9" fmla="*/ 2902899 w 12936243"/>
              <a:gd name="connsiteY9" fmla="*/ 18891 h 5262100"/>
              <a:gd name="connsiteX10" fmla="*/ 727736 w 12936243"/>
              <a:gd name="connsiteY10" fmla="*/ 5037 h 5262100"/>
              <a:gd name="connsiteX11" fmla="*/ 215116 w 12936243"/>
              <a:gd name="connsiteY11" fmla="*/ 115873 h 5262100"/>
              <a:gd name="connsiteX12" fmla="*/ 35008 w 12936243"/>
              <a:gd name="connsiteY12" fmla="*/ 503801 h 5262100"/>
              <a:gd name="connsiteX13" fmla="*/ 62717 w 12936243"/>
              <a:gd name="connsiteY13" fmla="*/ 891727 h 5262100"/>
              <a:gd name="connsiteX14" fmla="*/ 658464 w 12936243"/>
              <a:gd name="connsiteY14" fmla="*/ 1168819 h 5262100"/>
              <a:gd name="connsiteX15" fmla="*/ 1849954 w 12936243"/>
              <a:gd name="connsiteY15" fmla="*/ 1182673 h 5262100"/>
              <a:gd name="connsiteX16" fmla="*/ 3678753 w 12936243"/>
              <a:gd name="connsiteY16" fmla="*/ 1127255 h 5262100"/>
              <a:gd name="connsiteX17" fmla="*/ 4800971 w 12936243"/>
              <a:gd name="connsiteY17" fmla="*/ 1168820 h 5262100"/>
              <a:gd name="connsiteX18" fmla="*/ 5604537 w 12936243"/>
              <a:gd name="connsiteY18" fmla="*/ 1307365 h 5262100"/>
              <a:gd name="connsiteX19" fmla="*/ 6089445 w 12936243"/>
              <a:gd name="connsiteY19" fmla="*/ 1390492 h 5262100"/>
              <a:gd name="connsiteX20" fmla="*/ 6311118 w 12936243"/>
              <a:gd name="connsiteY20" fmla="*/ 1487473 h 5262100"/>
              <a:gd name="connsiteX0" fmla="*/ 10910826 w 12936243"/>
              <a:gd name="connsiteY0" fmla="*/ 5255910 h 5262100"/>
              <a:gd name="connsiteX1" fmla="*/ 11561991 w 12936243"/>
              <a:gd name="connsiteY1" fmla="*/ 5172783 h 5262100"/>
              <a:gd name="connsiteX2" fmla="*/ 12199299 w 12936243"/>
              <a:gd name="connsiteY2" fmla="*/ 4951110 h 5262100"/>
              <a:gd name="connsiteX3" fmla="*/ 12642645 w 12936243"/>
              <a:gd name="connsiteY3" fmla="*/ 4549328 h 5262100"/>
              <a:gd name="connsiteX4" fmla="*/ 12905881 w 12936243"/>
              <a:gd name="connsiteY4" fmla="*/ 3662637 h 5262100"/>
              <a:gd name="connsiteX5" fmla="*/ 12905881 w 12936243"/>
              <a:gd name="connsiteY5" fmla="*/ 2207910 h 5262100"/>
              <a:gd name="connsiteX6" fmla="*/ 12684208 w 12936243"/>
              <a:gd name="connsiteY6" fmla="*/ 1057983 h 5262100"/>
              <a:gd name="connsiteX7" fmla="*/ 11894499 w 12936243"/>
              <a:gd name="connsiteY7" fmla="*/ 157437 h 5262100"/>
              <a:gd name="connsiteX8" fmla="*/ 9622354 w 12936243"/>
              <a:gd name="connsiteY8" fmla="*/ 18891 h 5262100"/>
              <a:gd name="connsiteX9" fmla="*/ 2902899 w 12936243"/>
              <a:gd name="connsiteY9" fmla="*/ 18891 h 5262100"/>
              <a:gd name="connsiteX10" fmla="*/ 727736 w 12936243"/>
              <a:gd name="connsiteY10" fmla="*/ 5037 h 5262100"/>
              <a:gd name="connsiteX11" fmla="*/ 215116 w 12936243"/>
              <a:gd name="connsiteY11" fmla="*/ 115873 h 5262100"/>
              <a:gd name="connsiteX12" fmla="*/ 35008 w 12936243"/>
              <a:gd name="connsiteY12" fmla="*/ 503801 h 5262100"/>
              <a:gd name="connsiteX13" fmla="*/ 62717 w 12936243"/>
              <a:gd name="connsiteY13" fmla="*/ 891727 h 5262100"/>
              <a:gd name="connsiteX14" fmla="*/ 658464 w 12936243"/>
              <a:gd name="connsiteY14" fmla="*/ 1168819 h 5262100"/>
              <a:gd name="connsiteX15" fmla="*/ 1849954 w 12936243"/>
              <a:gd name="connsiteY15" fmla="*/ 1182673 h 5262100"/>
              <a:gd name="connsiteX16" fmla="*/ 3678753 w 12936243"/>
              <a:gd name="connsiteY16" fmla="*/ 1127255 h 5262100"/>
              <a:gd name="connsiteX17" fmla="*/ 4800971 w 12936243"/>
              <a:gd name="connsiteY17" fmla="*/ 1168820 h 5262100"/>
              <a:gd name="connsiteX18" fmla="*/ 5507556 w 12936243"/>
              <a:gd name="connsiteY18" fmla="*/ 1279655 h 5262100"/>
              <a:gd name="connsiteX19" fmla="*/ 6089445 w 12936243"/>
              <a:gd name="connsiteY19" fmla="*/ 1390492 h 5262100"/>
              <a:gd name="connsiteX20" fmla="*/ 6311118 w 12936243"/>
              <a:gd name="connsiteY20" fmla="*/ 1487473 h 5262100"/>
              <a:gd name="connsiteX0" fmla="*/ 10910826 w 12936243"/>
              <a:gd name="connsiteY0" fmla="*/ 5255910 h 5262100"/>
              <a:gd name="connsiteX1" fmla="*/ 11561991 w 12936243"/>
              <a:gd name="connsiteY1" fmla="*/ 5172783 h 5262100"/>
              <a:gd name="connsiteX2" fmla="*/ 12199299 w 12936243"/>
              <a:gd name="connsiteY2" fmla="*/ 4951110 h 5262100"/>
              <a:gd name="connsiteX3" fmla="*/ 12642645 w 12936243"/>
              <a:gd name="connsiteY3" fmla="*/ 4549328 h 5262100"/>
              <a:gd name="connsiteX4" fmla="*/ 12905881 w 12936243"/>
              <a:gd name="connsiteY4" fmla="*/ 3662637 h 5262100"/>
              <a:gd name="connsiteX5" fmla="*/ 12905881 w 12936243"/>
              <a:gd name="connsiteY5" fmla="*/ 2207910 h 5262100"/>
              <a:gd name="connsiteX6" fmla="*/ 12684208 w 12936243"/>
              <a:gd name="connsiteY6" fmla="*/ 1057983 h 5262100"/>
              <a:gd name="connsiteX7" fmla="*/ 11894499 w 12936243"/>
              <a:gd name="connsiteY7" fmla="*/ 157437 h 5262100"/>
              <a:gd name="connsiteX8" fmla="*/ 9622354 w 12936243"/>
              <a:gd name="connsiteY8" fmla="*/ 18891 h 5262100"/>
              <a:gd name="connsiteX9" fmla="*/ 2902899 w 12936243"/>
              <a:gd name="connsiteY9" fmla="*/ 18891 h 5262100"/>
              <a:gd name="connsiteX10" fmla="*/ 727736 w 12936243"/>
              <a:gd name="connsiteY10" fmla="*/ 5037 h 5262100"/>
              <a:gd name="connsiteX11" fmla="*/ 215116 w 12936243"/>
              <a:gd name="connsiteY11" fmla="*/ 115873 h 5262100"/>
              <a:gd name="connsiteX12" fmla="*/ 35008 w 12936243"/>
              <a:gd name="connsiteY12" fmla="*/ 503801 h 5262100"/>
              <a:gd name="connsiteX13" fmla="*/ 62717 w 12936243"/>
              <a:gd name="connsiteY13" fmla="*/ 891727 h 5262100"/>
              <a:gd name="connsiteX14" fmla="*/ 658464 w 12936243"/>
              <a:gd name="connsiteY14" fmla="*/ 1168819 h 5262100"/>
              <a:gd name="connsiteX15" fmla="*/ 1849954 w 12936243"/>
              <a:gd name="connsiteY15" fmla="*/ 1182673 h 5262100"/>
              <a:gd name="connsiteX16" fmla="*/ 3678753 w 12936243"/>
              <a:gd name="connsiteY16" fmla="*/ 1127255 h 5262100"/>
              <a:gd name="connsiteX17" fmla="*/ 4800971 w 12936243"/>
              <a:gd name="connsiteY17" fmla="*/ 1168820 h 5262100"/>
              <a:gd name="connsiteX18" fmla="*/ 5507556 w 12936243"/>
              <a:gd name="connsiteY18" fmla="*/ 1279655 h 5262100"/>
              <a:gd name="connsiteX19" fmla="*/ 5978609 w 12936243"/>
              <a:gd name="connsiteY19" fmla="*/ 1362783 h 5262100"/>
              <a:gd name="connsiteX20" fmla="*/ 6311118 w 12936243"/>
              <a:gd name="connsiteY20" fmla="*/ 1487473 h 5262100"/>
              <a:gd name="connsiteX0" fmla="*/ 10910826 w 12936243"/>
              <a:gd name="connsiteY0" fmla="*/ 5255910 h 5262100"/>
              <a:gd name="connsiteX1" fmla="*/ 11561991 w 12936243"/>
              <a:gd name="connsiteY1" fmla="*/ 5172783 h 5262100"/>
              <a:gd name="connsiteX2" fmla="*/ 12199299 w 12936243"/>
              <a:gd name="connsiteY2" fmla="*/ 4951110 h 5262100"/>
              <a:gd name="connsiteX3" fmla="*/ 12642645 w 12936243"/>
              <a:gd name="connsiteY3" fmla="*/ 4549328 h 5262100"/>
              <a:gd name="connsiteX4" fmla="*/ 12905881 w 12936243"/>
              <a:gd name="connsiteY4" fmla="*/ 3662637 h 5262100"/>
              <a:gd name="connsiteX5" fmla="*/ 12905881 w 12936243"/>
              <a:gd name="connsiteY5" fmla="*/ 2207910 h 5262100"/>
              <a:gd name="connsiteX6" fmla="*/ 12684208 w 12936243"/>
              <a:gd name="connsiteY6" fmla="*/ 1057983 h 5262100"/>
              <a:gd name="connsiteX7" fmla="*/ 11894499 w 12936243"/>
              <a:gd name="connsiteY7" fmla="*/ 157437 h 5262100"/>
              <a:gd name="connsiteX8" fmla="*/ 9622354 w 12936243"/>
              <a:gd name="connsiteY8" fmla="*/ 18891 h 5262100"/>
              <a:gd name="connsiteX9" fmla="*/ 2902899 w 12936243"/>
              <a:gd name="connsiteY9" fmla="*/ 18891 h 5262100"/>
              <a:gd name="connsiteX10" fmla="*/ 727736 w 12936243"/>
              <a:gd name="connsiteY10" fmla="*/ 5037 h 5262100"/>
              <a:gd name="connsiteX11" fmla="*/ 215116 w 12936243"/>
              <a:gd name="connsiteY11" fmla="*/ 115873 h 5262100"/>
              <a:gd name="connsiteX12" fmla="*/ 35008 w 12936243"/>
              <a:gd name="connsiteY12" fmla="*/ 503801 h 5262100"/>
              <a:gd name="connsiteX13" fmla="*/ 62717 w 12936243"/>
              <a:gd name="connsiteY13" fmla="*/ 891727 h 5262100"/>
              <a:gd name="connsiteX14" fmla="*/ 658464 w 12936243"/>
              <a:gd name="connsiteY14" fmla="*/ 1168819 h 5262100"/>
              <a:gd name="connsiteX15" fmla="*/ 1849954 w 12936243"/>
              <a:gd name="connsiteY15" fmla="*/ 1182673 h 5262100"/>
              <a:gd name="connsiteX16" fmla="*/ 3678753 w 12936243"/>
              <a:gd name="connsiteY16" fmla="*/ 1127255 h 5262100"/>
              <a:gd name="connsiteX17" fmla="*/ 4800971 w 12936243"/>
              <a:gd name="connsiteY17" fmla="*/ 1168820 h 5262100"/>
              <a:gd name="connsiteX18" fmla="*/ 5507556 w 12936243"/>
              <a:gd name="connsiteY18" fmla="*/ 1279655 h 5262100"/>
              <a:gd name="connsiteX19" fmla="*/ 5978609 w 12936243"/>
              <a:gd name="connsiteY19" fmla="*/ 1362783 h 5262100"/>
              <a:gd name="connsiteX20" fmla="*/ 6324972 w 12936243"/>
              <a:gd name="connsiteY20" fmla="*/ 1542891 h 5262100"/>
              <a:gd name="connsiteX0" fmla="*/ 10910826 w 12936243"/>
              <a:gd name="connsiteY0" fmla="*/ 5255910 h 5262100"/>
              <a:gd name="connsiteX1" fmla="*/ 11561991 w 12936243"/>
              <a:gd name="connsiteY1" fmla="*/ 5172783 h 5262100"/>
              <a:gd name="connsiteX2" fmla="*/ 12199299 w 12936243"/>
              <a:gd name="connsiteY2" fmla="*/ 4951110 h 5262100"/>
              <a:gd name="connsiteX3" fmla="*/ 12642645 w 12936243"/>
              <a:gd name="connsiteY3" fmla="*/ 4549328 h 5262100"/>
              <a:gd name="connsiteX4" fmla="*/ 12905881 w 12936243"/>
              <a:gd name="connsiteY4" fmla="*/ 3662637 h 5262100"/>
              <a:gd name="connsiteX5" fmla="*/ 12905881 w 12936243"/>
              <a:gd name="connsiteY5" fmla="*/ 2207910 h 5262100"/>
              <a:gd name="connsiteX6" fmla="*/ 12684208 w 12936243"/>
              <a:gd name="connsiteY6" fmla="*/ 1057983 h 5262100"/>
              <a:gd name="connsiteX7" fmla="*/ 11894499 w 12936243"/>
              <a:gd name="connsiteY7" fmla="*/ 157437 h 5262100"/>
              <a:gd name="connsiteX8" fmla="*/ 9622354 w 12936243"/>
              <a:gd name="connsiteY8" fmla="*/ 18891 h 5262100"/>
              <a:gd name="connsiteX9" fmla="*/ 2902899 w 12936243"/>
              <a:gd name="connsiteY9" fmla="*/ 18891 h 5262100"/>
              <a:gd name="connsiteX10" fmla="*/ 727736 w 12936243"/>
              <a:gd name="connsiteY10" fmla="*/ 5037 h 5262100"/>
              <a:gd name="connsiteX11" fmla="*/ 215116 w 12936243"/>
              <a:gd name="connsiteY11" fmla="*/ 115873 h 5262100"/>
              <a:gd name="connsiteX12" fmla="*/ 35008 w 12936243"/>
              <a:gd name="connsiteY12" fmla="*/ 503801 h 5262100"/>
              <a:gd name="connsiteX13" fmla="*/ 62717 w 12936243"/>
              <a:gd name="connsiteY13" fmla="*/ 891727 h 5262100"/>
              <a:gd name="connsiteX14" fmla="*/ 658464 w 12936243"/>
              <a:gd name="connsiteY14" fmla="*/ 1168819 h 5262100"/>
              <a:gd name="connsiteX15" fmla="*/ 1849954 w 12936243"/>
              <a:gd name="connsiteY15" fmla="*/ 1182673 h 5262100"/>
              <a:gd name="connsiteX16" fmla="*/ 3678753 w 12936243"/>
              <a:gd name="connsiteY16" fmla="*/ 1127255 h 5262100"/>
              <a:gd name="connsiteX17" fmla="*/ 4800971 w 12936243"/>
              <a:gd name="connsiteY17" fmla="*/ 1168820 h 5262100"/>
              <a:gd name="connsiteX18" fmla="*/ 5424965 w 12936243"/>
              <a:gd name="connsiteY18" fmla="*/ 1250159 h 5262100"/>
              <a:gd name="connsiteX19" fmla="*/ 5978609 w 12936243"/>
              <a:gd name="connsiteY19" fmla="*/ 1362783 h 5262100"/>
              <a:gd name="connsiteX20" fmla="*/ 6324972 w 12936243"/>
              <a:gd name="connsiteY20" fmla="*/ 1542891 h 5262100"/>
              <a:gd name="connsiteX0" fmla="*/ 10910826 w 12936243"/>
              <a:gd name="connsiteY0" fmla="*/ 5255910 h 5262100"/>
              <a:gd name="connsiteX1" fmla="*/ 11561991 w 12936243"/>
              <a:gd name="connsiteY1" fmla="*/ 5172783 h 5262100"/>
              <a:gd name="connsiteX2" fmla="*/ 12199299 w 12936243"/>
              <a:gd name="connsiteY2" fmla="*/ 4951110 h 5262100"/>
              <a:gd name="connsiteX3" fmla="*/ 12642645 w 12936243"/>
              <a:gd name="connsiteY3" fmla="*/ 4549328 h 5262100"/>
              <a:gd name="connsiteX4" fmla="*/ 12905881 w 12936243"/>
              <a:gd name="connsiteY4" fmla="*/ 3662637 h 5262100"/>
              <a:gd name="connsiteX5" fmla="*/ 12905881 w 12936243"/>
              <a:gd name="connsiteY5" fmla="*/ 2207910 h 5262100"/>
              <a:gd name="connsiteX6" fmla="*/ 12684208 w 12936243"/>
              <a:gd name="connsiteY6" fmla="*/ 1057983 h 5262100"/>
              <a:gd name="connsiteX7" fmla="*/ 11894499 w 12936243"/>
              <a:gd name="connsiteY7" fmla="*/ 157437 h 5262100"/>
              <a:gd name="connsiteX8" fmla="*/ 9622354 w 12936243"/>
              <a:gd name="connsiteY8" fmla="*/ 18891 h 5262100"/>
              <a:gd name="connsiteX9" fmla="*/ 2902899 w 12936243"/>
              <a:gd name="connsiteY9" fmla="*/ 18891 h 5262100"/>
              <a:gd name="connsiteX10" fmla="*/ 727736 w 12936243"/>
              <a:gd name="connsiteY10" fmla="*/ 5037 h 5262100"/>
              <a:gd name="connsiteX11" fmla="*/ 215116 w 12936243"/>
              <a:gd name="connsiteY11" fmla="*/ 115873 h 5262100"/>
              <a:gd name="connsiteX12" fmla="*/ 35008 w 12936243"/>
              <a:gd name="connsiteY12" fmla="*/ 503801 h 5262100"/>
              <a:gd name="connsiteX13" fmla="*/ 62717 w 12936243"/>
              <a:gd name="connsiteY13" fmla="*/ 891727 h 5262100"/>
              <a:gd name="connsiteX14" fmla="*/ 658464 w 12936243"/>
              <a:gd name="connsiteY14" fmla="*/ 1168819 h 5262100"/>
              <a:gd name="connsiteX15" fmla="*/ 1849954 w 12936243"/>
              <a:gd name="connsiteY15" fmla="*/ 1182673 h 5262100"/>
              <a:gd name="connsiteX16" fmla="*/ 3678753 w 12936243"/>
              <a:gd name="connsiteY16" fmla="*/ 1127255 h 5262100"/>
              <a:gd name="connsiteX17" fmla="*/ 4800971 w 12936243"/>
              <a:gd name="connsiteY17" fmla="*/ 1168820 h 5262100"/>
              <a:gd name="connsiteX18" fmla="*/ 5424965 w 12936243"/>
              <a:gd name="connsiteY18" fmla="*/ 1250159 h 5262100"/>
              <a:gd name="connsiteX19" fmla="*/ 5978609 w 12936243"/>
              <a:gd name="connsiteY19" fmla="*/ 1362783 h 5262100"/>
              <a:gd name="connsiteX20" fmla="*/ 6230582 w 12936243"/>
              <a:gd name="connsiteY20" fmla="*/ 1436702 h 5262100"/>
              <a:gd name="connsiteX0" fmla="*/ 10910826 w 12936243"/>
              <a:gd name="connsiteY0" fmla="*/ 5255910 h 5262100"/>
              <a:gd name="connsiteX1" fmla="*/ 11561991 w 12936243"/>
              <a:gd name="connsiteY1" fmla="*/ 5172783 h 5262100"/>
              <a:gd name="connsiteX2" fmla="*/ 12199299 w 12936243"/>
              <a:gd name="connsiteY2" fmla="*/ 4951110 h 5262100"/>
              <a:gd name="connsiteX3" fmla="*/ 12642645 w 12936243"/>
              <a:gd name="connsiteY3" fmla="*/ 4549328 h 5262100"/>
              <a:gd name="connsiteX4" fmla="*/ 12905881 w 12936243"/>
              <a:gd name="connsiteY4" fmla="*/ 3662637 h 5262100"/>
              <a:gd name="connsiteX5" fmla="*/ 12905881 w 12936243"/>
              <a:gd name="connsiteY5" fmla="*/ 2207910 h 5262100"/>
              <a:gd name="connsiteX6" fmla="*/ 12684208 w 12936243"/>
              <a:gd name="connsiteY6" fmla="*/ 1057983 h 5262100"/>
              <a:gd name="connsiteX7" fmla="*/ 11894499 w 12936243"/>
              <a:gd name="connsiteY7" fmla="*/ 157437 h 5262100"/>
              <a:gd name="connsiteX8" fmla="*/ 9622354 w 12936243"/>
              <a:gd name="connsiteY8" fmla="*/ 18891 h 5262100"/>
              <a:gd name="connsiteX9" fmla="*/ 2902899 w 12936243"/>
              <a:gd name="connsiteY9" fmla="*/ 18891 h 5262100"/>
              <a:gd name="connsiteX10" fmla="*/ 727736 w 12936243"/>
              <a:gd name="connsiteY10" fmla="*/ 5037 h 5262100"/>
              <a:gd name="connsiteX11" fmla="*/ 215116 w 12936243"/>
              <a:gd name="connsiteY11" fmla="*/ 115873 h 5262100"/>
              <a:gd name="connsiteX12" fmla="*/ 35008 w 12936243"/>
              <a:gd name="connsiteY12" fmla="*/ 503801 h 5262100"/>
              <a:gd name="connsiteX13" fmla="*/ 62717 w 12936243"/>
              <a:gd name="connsiteY13" fmla="*/ 891727 h 5262100"/>
              <a:gd name="connsiteX14" fmla="*/ 658464 w 12936243"/>
              <a:gd name="connsiteY14" fmla="*/ 1168819 h 5262100"/>
              <a:gd name="connsiteX15" fmla="*/ 1849954 w 12936243"/>
              <a:gd name="connsiteY15" fmla="*/ 1182673 h 5262100"/>
              <a:gd name="connsiteX16" fmla="*/ 3678753 w 12936243"/>
              <a:gd name="connsiteY16" fmla="*/ 1127255 h 5262100"/>
              <a:gd name="connsiteX17" fmla="*/ 4800971 w 12936243"/>
              <a:gd name="connsiteY17" fmla="*/ 1168820 h 5262100"/>
              <a:gd name="connsiteX18" fmla="*/ 5424965 w 12936243"/>
              <a:gd name="connsiteY18" fmla="*/ 1250159 h 5262100"/>
              <a:gd name="connsiteX19" fmla="*/ 5831125 w 12936243"/>
              <a:gd name="connsiteY19" fmla="*/ 1291990 h 5262100"/>
              <a:gd name="connsiteX20" fmla="*/ 6230582 w 12936243"/>
              <a:gd name="connsiteY20" fmla="*/ 1436702 h 5262100"/>
              <a:gd name="connsiteX0" fmla="*/ 10910826 w 12936243"/>
              <a:gd name="connsiteY0" fmla="*/ 5255910 h 5262100"/>
              <a:gd name="connsiteX1" fmla="*/ 11561991 w 12936243"/>
              <a:gd name="connsiteY1" fmla="*/ 5172783 h 5262100"/>
              <a:gd name="connsiteX2" fmla="*/ 12199299 w 12936243"/>
              <a:gd name="connsiteY2" fmla="*/ 4951110 h 5262100"/>
              <a:gd name="connsiteX3" fmla="*/ 12642645 w 12936243"/>
              <a:gd name="connsiteY3" fmla="*/ 4549328 h 5262100"/>
              <a:gd name="connsiteX4" fmla="*/ 12905881 w 12936243"/>
              <a:gd name="connsiteY4" fmla="*/ 3662637 h 5262100"/>
              <a:gd name="connsiteX5" fmla="*/ 12905881 w 12936243"/>
              <a:gd name="connsiteY5" fmla="*/ 2207910 h 5262100"/>
              <a:gd name="connsiteX6" fmla="*/ 12684208 w 12936243"/>
              <a:gd name="connsiteY6" fmla="*/ 1057983 h 5262100"/>
              <a:gd name="connsiteX7" fmla="*/ 11894499 w 12936243"/>
              <a:gd name="connsiteY7" fmla="*/ 157437 h 5262100"/>
              <a:gd name="connsiteX8" fmla="*/ 9622354 w 12936243"/>
              <a:gd name="connsiteY8" fmla="*/ 18891 h 5262100"/>
              <a:gd name="connsiteX9" fmla="*/ 2902899 w 12936243"/>
              <a:gd name="connsiteY9" fmla="*/ 18891 h 5262100"/>
              <a:gd name="connsiteX10" fmla="*/ 727736 w 12936243"/>
              <a:gd name="connsiteY10" fmla="*/ 5037 h 5262100"/>
              <a:gd name="connsiteX11" fmla="*/ 215116 w 12936243"/>
              <a:gd name="connsiteY11" fmla="*/ 115873 h 5262100"/>
              <a:gd name="connsiteX12" fmla="*/ 35008 w 12936243"/>
              <a:gd name="connsiteY12" fmla="*/ 503801 h 5262100"/>
              <a:gd name="connsiteX13" fmla="*/ 62717 w 12936243"/>
              <a:gd name="connsiteY13" fmla="*/ 891727 h 5262100"/>
              <a:gd name="connsiteX14" fmla="*/ 658464 w 12936243"/>
              <a:gd name="connsiteY14" fmla="*/ 1168819 h 5262100"/>
              <a:gd name="connsiteX15" fmla="*/ 1849954 w 12936243"/>
              <a:gd name="connsiteY15" fmla="*/ 1182673 h 5262100"/>
              <a:gd name="connsiteX16" fmla="*/ 3678753 w 12936243"/>
              <a:gd name="connsiteY16" fmla="*/ 1127255 h 5262100"/>
              <a:gd name="connsiteX17" fmla="*/ 4800971 w 12936243"/>
              <a:gd name="connsiteY17" fmla="*/ 1168820 h 5262100"/>
              <a:gd name="connsiteX18" fmla="*/ 5265682 w 12936243"/>
              <a:gd name="connsiteY18" fmla="*/ 1208863 h 5262100"/>
              <a:gd name="connsiteX19" fmla="*/ 5831125 w 12936243"/>
              <a:gd name="connsiteY19" fmla="*/ 1291990 h 5262100"/>
              <a:gd name="connsiteX20" fmla="*/ 6230582 w 12936243"/>
              <a:gd name="connsiteY20" fmla="*/ 1436702 h 5262100"/>
              <a:gd name="connsiteX0" fmla="*/ 10910826 w 12936243"/>
              <a:gd name="connsiteY0" fmla="*/ 5255910 h 5262100"/>
              <a:gd name="connsiteX1" fmla="*/ 11561991 w 12936243"/>
              <a:gd name="connsiteY1" fmla="*/ 5172783 h 5262100"/>
              <a:gd name="connsiteX2" fmla="*/ 12199299 w 12936243"/>
              <a:gd name="connsiteY2" fmla="*/ 4951110 h 5262100"/>
              <a:gd name="connsiteX3" fmla="*/ 12642645 w 12936243"/>
              <a:gd name="connsiteY3" fmla="*/ 4549328 h 5262100"/>
              <a:gd name="connsiteX4" fmla="*/ 12905881 w 12936243"/>
              <a:gd name="connsiteY4" fmla="*/ 3662637 h 5262100"/>
              <a:gd name="connsiteX5" fmla="*/ 12905881 w 12936243"/>
              <a:gd name="connsiteY5" fmla="*/ 2207910 h 5262100"/>
              <a:gd name="connsiteX6" fmla="*/ 12684208 w 12936243"/>
              <a:gd name="connsiteY6" fmla="*/ 1057983 h 5262100"/>
              <a:gd name="connsiteX7" fmla="*/ 11894499 w 12936243"/>
              <a:gd name="connsiteY7" fmla="*/ 157437 h 5262100"/>
              <a:gd name="connsiteX8" fmla="*/ 9622354 w 12936243"/>
              <a:gd name="connsiteY8" fmla="*/ 18891 h 5262100"/>
              <a:gd name="connsiteX9" fmla="*/ 2902899 w 12936243"/>
              <a:gd name="connsiteY9" fmla="*/ 18891 h 5262100"/>
              <a:gd name="connsiteX10" fmla="*/ 727736 w 12936243"/>
              <a:gd name="connsiteY10" fmla="*/ 5037 h 5262100"/>
              <a:gd name="connsiteX11" fmla="*/ 215116 w 12936243"/>
              <a:gd name="connsiteY11" fmla="*/ 115873 h 5262100"/>
              <a:gd name="connsiteX12" fmla="*/ 35008 w 12936243"/>
              <a:gd name="connsiteY12" fmla="*/ 503801 h 5262100"/>
              <a:gd name="connsiteX13" fmla="*/ 62717 w 12936243"/>
              <a:gd name="connsiteY13" fmla="*/ 891727 h 5262100"/>
              <a:gd name="connsiteX14" fmla="*/ 658464 w 12936243"/>
              <a:gd name="connsiteY14" fmla="*/ 1168819 h 5262100"/>
              <a:gd name="connsiteX15" fmla="*/ 1849954 w 12936243"/>
              <a:gd name="connsiteY15" fmla="*/ 1182673 h 5262100"/>
              <a:gd name="connsiteX16" fmla="*/ 3678753 w 12936243"/>
              <a:gd name="connsiteY16" fmla="*/ 1127255 h 5262100"/>
              <a:gd name="connsiteX17" fmla="*/ 4393916 w 12936243"/>
              <a:gd name="connsiteY17" fmla="*/ 1127524 h 5262100"/>
              <a:gd name="connsiteX18" fmla="*/ 5265682 w 12936243"/>
              <a:gd name="connsiteY18" fmla="*/ 1208863 h 5262100"/>
              <a:gd name="connsiteX19" fmla="*/ 5831125 w 12936243"/>
              <a:gd name="connsiteY19" fmla="*/ 1291990 h 5262100"/>
              <a:gd name="connsiteX20" fmla="*/ 6230582 w 12936243"/>
              <a:gd name="connsiteY20" fmla="*/ 1436702 h 5262100"/>
              <a:gd name="connsiteX0" fmla="*/ 10910826 w 12936733"/>
              <a:gd name="connsiteY0" fmla="*/ 5255910 h 5262100"/>
              <a:gd name="connsiteX1" fmla="*/ 11561991 w 12936733"/>
              <a:gd name="connsiteY1" fmla="*/ 5172783 h 5262100"/>
              <a:gd name="connsiteX2" fmla="*/ 12199299 w 12936733"/>
              <a:gd name="connsiteY2" fmla="*/ 4951110 h 5262100"/>
              <a:gd name="connsiteX3" fmla="*/ 12642645 w 12936733"/>
              <a:gd name="connsiteY3" fmla="*/ 4549328 h 5262100"/>
              <a:gd name="connsiteX4" fmla="*/ 12905881 w 12936733"/>
              <a:gd name="connsiteY4" fmla="*/ 3662637 h 5262100"/>
              <a:gd name="connsiteX5" fmla="*/ 12905881 w 12936733"/>
              <a:gd name="connsiteY5" fmla="*/ 2207910 h 5262100"/>
              <a:gd name="connsiteX6" fmla="*/ 12676044 w 12936733"/>
              <a:gd name="connsiteY6" fmla="*/ 960012 h 5262100"/>
              <a:gd name="connsiteX7" fmla="*/ 11894499 w 12936733"/>
              <a:gd name="connsiteY7" fmla="*/ 157437 h 5262100"/>
              <a:gd name="connsiteX8" fmla="*/ 9622354 w 12936733"/>
              <a:gd name="connsiteY8" fmla="*/ 18891 h 5262100"/>
              <a:gd name="connsiteX9" fmla="*/ 2902899 w 12936733"/>
              <a:gd name="connsiteY9" fmla="*/ 18891 h 5262100"/>
              <a:gd name="connsiteX10" fmla="*/ 727736 w 12936733"/>
              <a:gd name="connsiteY10" fmla="*/ 5037 h 5262100"/>
              <a:gd name="connsiteX11" fmla="*/ 215116 w 12936733"/>
              <a:gd name="connsiteY11" fmla="*/ 115873 h 5262100"/>
              <a:gd name="connsiteX12" fmla="*/ 35008 w 12936733"/>
              <a:gd name="connsiteY12" fmla="*/ 503801 h 5262100"/>
              <a:gd name="connsiteX13" fmla="*/ 62717 w 12936733"/>
              <a:gd name="connsiteY13" fmla="*/ 891727 h 5262100"/>
              <a:gd name="connsiteX14" fmla="*/ 658464 w 12936733"/>
              <a:gd name="connsiteY14" fmla="*/ 1168819 h 5262100"/>
              <a:gd name="connsiteX15" fmla="*/ 1849954 w 12936733"/>
              <a:gd name="connsiteY15" fmla="*/ 1182673 h 5262100"/>
              <a:gd name="connsiteX16" fmla="*/ 3678753 w 12936733"/>
              <a:gd name="connsiteY16" fmla="*/ 1127255 h 5262100"/>
              <a:gd name="connsiteX17" fmla="*/ 4393916 w 12936733"/>
              <a:gd name="connsiteY17" fmla="*/ 1127524 h 5262100"/>
              <a:gd name="connsiteX18" fmla="*/ 5265682 w 12936733"/>
              <a:gd name="connsiteY18" fmla="*/ 1208863 h 5262100"/>
              <a:gd name="connsiteX19" fmla="*/ 5831125 w 12936733"/>
              <a:gd name="connsiteY19" fmla="*/ 1291990 h 5262100"/>
              <a:gd name="connsiteX20" fmla="*/ 6230582 w 12936733"/>
              <a:gd name="connsiteY20" fmla="*/ 1436702 h 5262100"/>
              <a:gd name="connsiteX0" fmla="*/ 10953941 w 12979848"/>
              <a:gd name="connsiteY0" fmla="*/ 5255910 h 5262100"/>
              <a:gd name="connsiteX1" fmla="*/ 11605106 w 12979848"/>
              <a:gd name="connsiteY1" fmla="*/ 5172783 h 5262100"/>
              <a:gd name="connsiteX2" fmla="*/ 12242414 w 12979848"/>
              <a:gd name="connsiteY2" fmla="*/ 4951110 h 5262100"/>
              <a:gd name="connsiteX3" fmla="*/ 12685760 w 12979848"/>
              <a:gd name="connsiteY3" fmla="*/ 4549328 h 5262100"/>
              <a:gd name="connsiteX4" fmla="*/ 12948996 w 12979848"/>
              <a:gd name="connsiteY4" fmla="*/ 3662637 h 5262100"/>
              <a:gd name="connsiteX5" fmla="*/ 12948996 w 12979848"/>
              <a:gd name="connsiteY5" fmla="*/ 2207910 h 5262100"/>
              <a:gd name="connsiteX6" fmla="*/ 12719159 w 12979848"/>
              <a:gd name="connsiteY6" fmla="*/ 960012 h 5262100"/>
              <a:gd name="connsiteX7" fmla="*/ 11937614 w 12979848"/>
              <a:gd name="connsiteY7" fmla="*/ 157437 h 5262100"/>
              <a:gd name="connsiteX8" fmla="*/ 9665469 w 12979848"/>
              <a:gd name="connsiteY8" fmla="*/ 18891 h 5262100"/>
              <a:gd name="connsiteX9" fmla="*/ 2946014 w 12979848"/>
              <a:gd name="connsiteY9" fmla="*/ 18891 h 5262100"/>
              <a:gd name="connsiteX10" fmla="*/ 770851 w 12979848"/>
              <a:gd name="connsiteY10" fmla="*/ 5037 h 5262100"/>
              <a:gd name="connsiteX11" fmla="*/ 258231 w 12979848"/>
              <a:gd name="connsiteY11" fmla="*/ 115873 h 5262100"/>
              <a:gd name="connsiteX12" fmla="*/ 12809 w 12979848"/>
              <a:gd name="connsiteY12" fmla="*/ 446651 h 5262100"/>
              <a:gd name="connsiteX13" fmla="*/ 105832 w 12979848"/>
              <a:gd name="connsiteY13" fmla="*/ 891727 h 5262100"/>
              <a:gd name="connsiteX14" fmla="*/ 701579 w 12979848"/>
              <a:gd name="connsiteY14" fmla="*/ 1168819 h 5262100"/>
              <a:gd name="connsiteX15" fmla="*/ 1893069 w 12979848"/>
              <a:gd name="connsiteY15" fmla="*/ 1182673 h 5262100"/>
              <a:gd name="connsiteX16" fmla="*/ 3721868 w 12979848"/>
              <a:gd name="connsiteY16" fmla="*/ 1127255 h 5262100"/>
              <a:gd name="connsiteX17" fmla="*/ 4437031 w 12979848"/>
              <a:gd name="connsiteY17" fmla="*/ 1127524 h 5262100"/>
              <a:gd name="connsiteX18" fmla="*/ 5308797 w 12979848"/>
              <a:gd name="connsiteY18" fmla="*/ 1208863 h 5262100"/>
              <a:gd name="connsiteX19" fmla="*/ 5874240 w 12979848"/>
              <a:gd name="connsiteY19" fmla="*/ 1291990 h 5262100"/>
              <a:gd name="connsiteX20" fmla="*/ 6273697 w 12979848"/>
              <a:gd name="connsiteY20" fmla="*/ 1436702 h 5262100"/>
              <a:gd name="connsiteX0" fmla="*/ 10951538 w 12977445"/>
              <a:gd name="connsiteY0" fmla="*/ 5255363 h 5261553"/>
              <a:gd name="connsiteX1" fmla="*/ 11602703 w 12977445"/>
              <a:gd name="connsiteY1" fmla="*/ 5172236 h 5261553"/>
              <a:gd name="connsiteX2" fmla="*/ 12240011 w 12977445"/>
              <a:gd name="connsiteY2" fmla="*/ 4950563 h 5261553"/>
              <a:gd name="connsiteX3" fmla="*/ 12683357 w 12977445"/>
              <a:gd name="connsiteY3" fmla="*/ 4548781 h 5261553"/>
              <a:gd name="connsiteX4" fmla="*/ 12946593 w 12977445"/>
              <a:gd name="connsiteY4" fmla="*/ 3662090 h 5261553"/>
              <a:gd name="connsiteX5" fmla="*/ 12946593 w 12977445"/>
              <a:gd name="connsiteY5" fmla="*/ 2207363 h 5261553"/>
              <a:gd name="connsiteX6" fmla="*/ 12716756 w 12977445"/>
              <a:gd name="connsiteY6" fmla="*/ 959465 h 5261553"/>
              <a:gd name="connsiteX7" fmla="*/ 11935211 w 12977445"/>
              <a:gd name="connsiteY7" fmla="*/ 156890 h 5261553"/>
              <a:gd name="connsiteX8" fmla="*/ 9663066 w 12977445"/>
              <a:gd name="connsiteY8" fmla="*/ 18344 h 5261553"/>
              <a:gd name="connsiteX9" fmla="*/ 2943611 w 12977445"/>
              <a:gd name="connsiteY9" fmla="*/ 18344 h 5261553"/>
              <a:gd name="connsiteX10" fmla="*/ 768448 w 12977445"/>
              <a:gd name="connsiteY10" fmla="*/ 4490 h 5261553"/>
              <a:gd name="connsiteX11" fmla="*/ 223171 w 12977445"/>
              <a:gd name="connsiteY11" fmla="*/ 107162 h 5261553"/>
              <a:gd name="connsiteX12" fmla="*/ 10406 w 12977445"/>
              <a:gd name="connsiteY12" fmla="*/ 446104 h 5261553"/>
              <a:gd name="connsiteX13" fmla="*/ 103429 w 12977445"/>
              <a:gd name="connsiteY13" fmla="*/ 891180 h 5261553"/>
              <a:gd name="connsiteX14" fmla="*/ 699176 w 12977445"/>
              <a:gd name="connsiteY14" fmla="*/ 1168272 h 5261553"/>
              <a:gd name="connsiteX15" fmla="*/ 1890666 w 12977445"/>
              <a:gd name="connsiteY15" fmla="*/ 1182126 h 5261553"/>
              <a:gd name="connsiteX16" fmla="*/ 3719465 w 12977445"/>
              <a:gd name="connsiteY16" fmla="*/ 1126708 h 5261553"/>
              <a:gd name="connsiteX17" fmla="*/ 4434628 w 12977445"/>
              <a:gd name="connsiteY17" fmla="*/ 1126977 h 5261553"/>
              <a:gd name="connsiteX18" fmla="*/ 5306394 w 12977445"/>
              <a:gd name="connsiteY18" fmla="*/ 1208316 h 5261553"/>
              <a:gd name="connsiteX19" fmla="*/ 5871837 w 12977445"/>
              <a:gd name="connsiteY19" fmla="*/ 1291443 h 5261553"/>
              <a:gd name="connsiteX20" fmla="*/ 6271294 w 12977445"/>
              <a:gd name="connsiteY20" fmla="*/ 1436155 h 5261553"/>
              <a:gd name="connsiteX0" fmla="*/ 10954120 w 12980027"/>
              <a:gd name="connsiteY0" fmla="*/ 5255363 h 5261553"/>
              <a:gd name="connsiteX1" fmla="*/ 11605285 w 12980027"/>
              <a:gd name="connsiteY1" fmla="*/ 5172236 h 5261553"/>
              <a:gd name="connsiteX2" fmla="*/ 12242593 w 12980027"/>
              <a:gd name="connsiteY2" fmla="*/ 4950563 h 5261553"/>
              <a:gd name="connsiteX3" fmla="*/ 12685939 w 12980027"/>
              <a:gd name="connsiteY3" fmla="*/ 4548781 h 5261553"/>
              <a:gd name="connsiteX4" fmla="*/ 12949175 w 12980027"/>
              <a:gd name="connsiteY4" fmla="*/ 3662090 h 5261553"/>
              <a:gd name="connsiteX5" fmla="*/ 12949175 w 12980027"/>
              <a:gd name="connsiteY5" fmla="*/ 2207363 h 5261553"/>
              <a:gd name="connsiteX6" fmla="*/ 12719338 w 12980027"/>
              <a:gd name="connsiteY6" fmla="*/ 959465 h 5261553"/>
              <a:gd name="connsiteX7" fmla="*/ 11937793 w 12980027"/>
              <a:gd name="connsiteY7" fmla="*/ 156890 h 5261553"/>
              <a:gd name="connsiteX8" fmla="*/ 9665648 w 12980027"/>
              <a:gd name="connsiteY8" fmla="*/ 18344 h 5261553"/>
              <a:gd name="connsiteX9" fmla="*/ 2946193 w 12980027"/>
              <a:gd name="connsiteY9" fmla="*/ 18344 h 5261553"/>
              <a:gd name="connsiteX10" fmla="*/ 771030 w 12980027"/>
              <a:gd name="connsiteY10" fmla="*/ 4490 h 5261553"/>
              <a:gd name="connsiteX11" fmla="*/ 225753 w 12980027"/>
              <a:gd name="connsiteY11" fmla="*/ 107162 h 5261553"/>
              <a:gd name="connsiteX12" fmla="*/ 12988 w 12980027"/>
              <a:gd name="connsiteY12" fmla="*/ 446104 h 5261553"/>
              <a:gd name="connsiteX13" fmla="*/ 97847 w 12980027"/>
              <a:gd name="connsiteY13" fmla="*/ 923837 h 5261553"/>
              <a:gd name="connsiteX14" fmla="*/ 701758 w 12980027"/>
              <a:gd name="connsiteY14" fmla="*/ 1168272 h 5261553"/>
              <a:gd name="connsiteX15" fmla="*/ 1893248 w 12980027"/>
              <a:gd name="connsiteY15" fmla="*/ 1182126 h 5261553"/>
              <a:gd name="connsiteX16" fmla="*/ 3722047 w 12980027"/>
              <a:gd name="connsiteY16" fmla="*/ 1126708 h 5261553"/>
              <a:gd name="connsiteX17" fmla="*/ 4437210 w 12980027"/>
              <a:gd name="connsiteY17" fmla="*/ 1126977 h 5261553"/>
              <a:gd name="connsiteX18" fmla="*/ 5308976 w 12980027"/>
              <a:gd name="connsiteY18" fmla="*/ 1208316 h 5261553"/>
              <a:gd name="connsiteX19" fmla="*/ 5874419 w 12980027"/>
              <a:gd name="connsiteY19" fmla="*/ 1291443 h 5261553"/>
              <a:gd name="connsiteX20" fmla="*/ 6273876 w 12980027"/>
              <a:gd name="connsiteY20" fmla="*/ 1436155 h 5261553"/>
              <a:gd name="connsiteX0" fmla="*/ 10954120 w 12980027"/>
              <a:gd name="connsiteY0" fmla="*/ 5255363 h 5261553"/>
              <a:gd name="connsiteX1" fmla="*/ 11605285 w 12980027"/>
              <a:gd name="connsiteY1" fmla="*/ 5172236 h 5261553"/>
              <a:gd name="connsiteX2" fmla="*/ 12242593 w 12980027"/>
              <a:gd name="connsiteY2" fmla="*/ 4950563 h 5261553"/>
              <a:gd name="connsiteX3" fmla="*/ 12685939 w 12980027"/>
              <a:gd name="connsiteY3" fmla="*/ 4548781 h 5261553"/>
              <a:gd name="connsiteX4" fmla="*/ 12949175 w 12980027"/>
              <a:gd name="connsiteY4" fmla="*/ 3662090 h 5261553"/>
              <a:gd name="connsiteX5" fmla="*/ 12949175 w 12980027"/>
              <a:gd name="connsiteY5" fmla="*/ 2207363 h 5261553"/>
              <a:gd name="connsiteX6" fmla="*/ 12719338 w 12980027"/>
              <a:gd name="connsiteY6" fmla="*/ 959465 h 5261553"/>
              <a:gd name="connsiteX7" fmla="*/ 11937793 w 12980027"/>
              <a:gd name="connsiteY7" fmla="*/ 156890 h 5261553"/>
              <a:gd name="connsiteX8" fmla="*/ 9665648 w 12980027"/>
              <a:gd name="connsiteY8" fmla="*/ 18344 h 5261553"/>
              <a:gd name="connsiteX9" fmla="*/ 2946193 w 12980027"/>
              <a:gd name="connsiteY9" fmla="*/ 18344 h 5261553"/>
              <a:gd name="connsiteX10" fmla="*/ 771030 w 12980027"/>
              <a:gd name="connsiteY10" fmla="*/ 4490 h 5261553"/>
              <a:gd name="connsiteX11" fmla="*/ 225753 w 12980027"/>
              <a:gd name="connsiteY11" fmla="*/ 107162 h 5261553"/>
              <a:gd name="connsiteX12" fmla="*/ 12988 w 12980027"/>
              <a:gd name="connsiteY12" fmla="*/ 446104 h 5261553"/>
              <a:gd name="connsiteX13" fmla="*/ 97847 w 12980027"/>
              <a:gd name="connsiteY13" fmla="*/ 923837 h 5261553"/>
              <a:gd name="connsiteX14" fmla="*/ 701758 w 12980027"/>
              <a:gd name="connsiteY14" fmla="*/ 1168272 h 5261553"/>
              <a:gd name="connsiteX15" fmla="*/ 1823976 w 12980027"/>
              <a:gd name="connsiteY15" fmla="*/ 1221462 h 5261553"/>
              <a:gd name="connsiteX16" fmla="*/ 1893248 w 12980027"/>
              <a:gd name="connsiteY16" fmla="*/ 1182126 h 5261553"/>
              <a:gd name="connsiteX17" fmla="*/ 3722047 w 12980027"/>
              <a:gd name="connsiteY17" fmla="*/ 1126708 h 5261553"/>
              <a:gd name="connsiteX18" fmla="*/ 4437210 w 12980027"/>
              <a:gd name="connsiteY18" fmla="*/ 1126977 h 5261553"/>
              <a:gd name="connsiteX19" fmla="*/ 5308976 w 12980027"/>
              <a:gd name="connsiteY19" fmla="*/ 1208316 h 5261553"/>
              <a:gd name="connsiteX20" fmla="*/ 5874419 w 12980027"/>
              <a:gd name="connsiteY20" fmla="*/ 1291443 h 5261553"/>
              <a:gd name="connsiteX21" fmla="*/ 6273876 w 12980027"/>
              <a:gd name="connsiteY21" fmla="*/ 1436155 h 5261553"/>
              <a:gd name="connsiteX0" fmla="*/ 10954120 w 12980027"/>
              <a:gd name="connsiteY0" fmla="*/ 5255363 h 5261553"/>
              <a:gd name="connsiteX1" fmla="*/ 11605285 w 12980027"/>
              <a:gd name="connsiteY1" fmla="*/ 5172236 h 5261553"/>
              <a:gd name="connsiteX2" fmla="*/ 12242593 w 12980027"/>
              <a:gd name="connsiteY2" fmla="*/ 4950563 h 5261553"/>
              <a:gd name="connsiteX3" fmla="*/ 12685939 w 12980027"/>
              <a:gd name="connsiteY3" fmla="*/ 4548781 h 5261553"/>
              <a:gd name="connsiteX4" fmla="*/ 12949175 w 12980027"/>
              <a:gd name="connsiteY4" fmla="*/ 3662090 h 5261553"/>
              <a:gd name="connsiteX5" fmla="*/ 12949175 w 12980027"/>
              <a:gd name="connsiteY5" fmla="*/ 2207363 h 5261553"/>
              <a:gd name="connsiteX6" fmla="*/ 12719338 w 12980027"/>
              <a:gd name="connsiteY6" fmla="*/ 959465 h 5261553"/>
              <a:gd name="connsiteX7" fmla="*/ 11937793 w 12980027"/>
              <a:gd name="connsiteY7" fmla="*/ 156890 h 5261553"/>
              <a:gd name="connsiteX8" fmla="*/ 9665648 w 12980027"/>
              <a:gd name="connsiteY8" fmla="*/ 18344 h 5261553"/>
              <a:gd name="connsiteX9" fmla="*/ 2946193 w 12980027"/>
              <a:gd name="connsiteY9" fmla="*/ 18344 h 5261553"/>
              <a:gd name="connsiteX10" fmla="*/ 771030 w 12980027"/>
              <a:gd name="connsiteY10" fmla="*/ 4490 h 5261553"/>
              <a:gd name="connsiteX11" fmla="*/ 225753 w 12980027"/>
              <a:gd name="connsiteY11" fmla="*/ 107162 h 5261553"/>
              <a:gd name="connsiteX12" fmla="*/ 12988 w 12980027"/>
              <a:gd name="connsiteY12" fmla="*/ 446104 h 5261553"/>
              <a:gd name="connsiteX13" fmla="*/ 97847 w 12980027"/>
              <a:gd name="connsiteY13" fmla="*/ 923837 h 5261553"/>
              <a:gd name="connsiteX14" fmla="*/ 701758 w 12980027"/>
              <a:gd name="connsiteY14" fmla="*/ 1168272 h 5261553"/>
              <a:gd name="connsiteX15" fmla="*/ 1823976 w 12980027"/>
              <a:gd name="connsiteY15" fmla="*/ 1221462 h 5261553"/>
              <a:gd name="connsiteX16" fmla="*/ 1893248 w 12980027"/>
              <a:gd name="connsiteY16" fmla="*/ 1182126 h 5261553"/>
              <a:gd name="connsiteX17" fmla="*/ 3697554 w 12980027"/>
              <a:gd name="connsiteY17" fmla="*/ 1208351 h 5261553"/>
              <a:gd name="connsiteX18" fmla="*/ 4437210 w 12980027"/>
              <a:gd name="connsiteY18" fmla="*/ 1126977 h 5261553"/>
              <a:gd name="connsiteX19" fmla="*/ 5308976 w 12980027"/>
              <a:gd name="connsiteY19" fmla="*/ 1208316 h 5261553"/>
              <a:gd name="connsiteX20" fmla="*/ 5874419 w 12980027"/>
              <a:gd name="connsiteY20" fmla="*/ 1291443 h 5261553"/>
              <a:gd name="connsiteX21" fmla="*/ 6273876 w 12980027"/>
              <a:gd name="connsiteY21" fmla="*/ 1436155 h 5261553"/>
              <a:gd name="connsiteX0" fmla="*/ 10954120 w 12980027"/>
              <a:gd name="connsiteY0" fmla="*/ 5255363 h 5261553"/>
              <a:gd name="connsiteX1" fmla="*/ 11605285 w 12980027"/>
              <a:gd name="connsiteY1" fmla="*/ 5172236 h 5261553"/>
              <a:gd name="connsiteX2" fmla="*/ 12242593 w 12980027"/>
              <a:gd name="connsiteY2" fmla="*/ 4950563 h 5261553"/>
              <a:gd name="connsiteX3" fmla="*/ 12685939 w 12980027"/>
              <a:gd name="connsiteY3" fmla="*/ 4548781 h 5261553"/>
              <a:gd name="connsiteX4" fmla="*/ 12949175 w 12980027"/>
              <a:gd name="connsiteY4" fmla="*/ 3662090 h 5261553"/>
              <a:gd name="connsiteX5" fmla="*/ 12949175 w 12980027"/>
              <a:gd name="connsiteY5" fmla="*/ 2207363 h 5261553"/>
              <a:gd name="connsiteX6" fmla="*/ 12719338 w 12980027"/>
              <a:gd name="connsiteY6" fmla="*/ 959465 h 5261553"/>
              <a:gd name="connsiteX7" fmla="*/ 11937793 w 12980027"/>
              <a:gd name="connsiteY7" fmla="*/ 156890 h 5261553"/>
              <a:gd name="connsiteX8" fmla="*/ 9665648 w 12980027"/>
              <a:gd name="connsiteY8" fmla="*/ 18344 h 5261553"/>
              <a:gd name="connsiteX9" fmla="*/ 2946193 w 12980027"/>
              <a:gd name="connsiteY9" fmla="*/ 18344 h 5261553"/>
              <a:gd name="connsiteX10" fmla="*/ 771030 w 12980027"/>
              <a:gd name="connsiteY10" fmla="*/ 4490 h 5261553"/>
              <a:gd name="connsiteX11" fmla="*/ 225753 w 12980027"/>
              <a:gd name="connsiteY11" fmla="*/ 107162 h 5261553"/>
              <a:gd name="connsiteX12" fmla="*/ 12988 w 12980027"/>
              <a:gd name="connsiteY12" fmla="*/ 446104 h 5261553"/>
              <a:gd name="connsiteX13" fmla="*/ 97847 w 12980027"/>
              <a:gd name="connsiteY13" fmla="*/ 923837 h 5261553"/>
              <a:gd name="connsiteX14" fmla="*/ 701758 w 12980027"/>
              <a:gd name="connsiteY14" fmla="*/ 1168272 h 5261553"/>
              <a:gd name="connsiteX15" fmla="*/ 1823976 w 12980027"/>
              <a:gd name="connsiteY15" fmla="*/ 1221462 h 5261553"/>
              <a:gd name="connsiteX16" fmla="*/ 2146341 w 12980027"/>
              <a:gd name="connsiteY16" fmla="*/ 1214783 h 5261553"/>
              <a:gd name="connsiteX17" fmla="*/ 3697554 w 12980027"/>
              <a:gd name="connsiteY17" fmla="*/ 1208351 h 5261553"/>
              <a:gd name="connsiteX18" fmla="*/ 4437210 w 12980027"/>
              <a:gd name="connsiteY18" fmla="*/ 1126977 h 5261553"/>
              <a:gd name="connsiteX19" fmla="*/ 5308976 w 12980027"/>
              <a:gd name="connsiteY19" fmla="*/ 1208316 h 5261553"/>
              <a:gd name="connsiteX20" fmla="*/ 5874419 w 12980027"/>
              <a:gd name="connsiteY20" fmla="*/ 1291443 h 5261553"/>
              <a:gd name="connsiteX21" fmla="*/ 6273876 w 12980027"/>
              <a:gd name="connsiteY21" fmla="*/ 1436155 h 5261553"/>
              <a:gd name="connsiteX0" fmla="*/ 10954120 w 12980027"/>
              <a:gd name="connsiteY0" fmla="*/ 5255363 h 5261553"/>
              <a:gd name="connsiteX1" fmla="*/ 11605285 w 12980027"/>
              <a:gd name="connsiteY1" fmla="*/ 5172236 h 5261553"/>
              <a:gd name="connsiteX2" fmla="*/ 12242593 w 12980027"/>
              <a:gd name="connsiteY2" fmla="*/ 4950563 h 5261553"/>
              <a:gd name="connsiteX3" fmla="*/ 12685939 w 12980027"/>
              <a:gd name="connsiteY3" fmla="*/ 4548781 h 5261553"/>
              <a:gd name="connsiteX4" fmla="*/ 12949175 w 12980027"/>
              <a:gd name="connsiteY4" fmla="*/ 3662090 h 5261553"/>
              <a:gd name="connsiteX5" fmla="*/ 12949175 w 12980027"/>
              <a:gd name="connsiteY5" fmla="*/ 2207363 h 5261553"/>
              <a:gd name="connsiteX6" fmla="*/ 12719338 w 12980027"/>
              <a:gd name="connsiteY6" fmla="*/ 959465 h 5261553"/>
              <a:gd name="connsiteX7" fmla="*/ 11937793 w 12980027"/>
              <a:gd name="connsiteY7" fmla="*/ 156890 h 5261553"/>
              <a:gd name="connsiteX8" fmla="*/ 9665648 w 12980027"/>
              <a:gd name="connsiteY8" fmla="*/ 18344 h 5261553"/>
              <a:gd name="connsiteX9" fmla="*/ 2946193 w 12980027"/>
              <a:gd name="connsiteY9" fmla="*/ 18344 h 5261553"/>
              <a:gd name="connsiteX10" fmla="*/ 771030 w 12980027"/>
              <a:gd name="connsiteY10" fmla="*/ 4490 h 5261553"/>
              <a:gd name="connsiteX11" fmla="*/ 225753 w 12980027"/>
              <a:gd name="connsiteY11" fmla="*/ 107162 h 5261553"/>
              <a:gd name="connsiteX12" fmla="*/ 12988 w 12980027"/>
              <a:gd name="connsiteY12" fmla="*/ 446104 h 5261553"/>
              <a:gd name="connsiteX13" fmla="*/ 97847 w 12980027"/>
              <a:gd name="connsiteY13" fmla="*/ 923837 h 5261553"/>
              <a:gd name="connsiteX14" fmla="*/ 701758 w 12980027"/>
              <a:gd name="connsiteY14" fmla="*/ 1168272 h 5261553"/>
              <a:gd name="connsiteX15" fmla="*/ 1823976 w 12980027"/>
              <a:gd name="connsiteY15" fmla="*/ 1221462 h 5261553"/>
              <a:gd name="connsiteX16" fmla="*/ 2701513 w 12980027"/>
              <a:gd name="connsiteY16" fmla="*/ 1214783 h 5261553"/>
              <a:gd name="connsiteX17" fmla="*/ 3697554 w 12980027"/>
              <a:gd name="connsiteY17" fmla="*/ 1208351 h 5261553"/>
              <a:gd name="connsiteX18" fmla="*/ 4437210 w 12980027"/>
              <a:gd name="connsiteY18" fmla="*/ 1126977 h 5261553"/>
              <a:gd name="connsiteX19" fmla="*/ 5308976 w 12980027"/>
              <a:gd name="connsiteY19" fmla="*/ 1208316 h 5261553"/>
              <a:gd name="connsiteX20" fmla="*/ 5874419 w 12980027"/>
              <a:gd name="connsiteY20" fmla="*/ 1291443 h 5261553"/>
              <a:gd name="connsiteX21" fmla="*/ 6273876 w 12980027"/>
              <a:gd name="connsiteY21" fmla="*/ 1436155 h 5261553"/>
              <a:gd name="connsiteX0" fmla="*/ 10954120 w 12980027"/>
              <a:gd name="connsiteY0" fmla="*/ 5255363 h 5261553"/>
              <a:gd name="connsiteX1" fmla="*/ 11605285 w 12980027"/>
              <a:gd name="connsiteY1" fmla="*/ 5172236 h 5261553"/>
              <a:gd name="connsiteX2" fmla="*/ 12242593 w 12980027"/>
              <a:gd name="connsiteY2" fmla="*/ 4950563 h 5261553"/>
              <a:gd name="connsiteX3" fmla="*/ 12685939 w 12980027"/>
              <a:gd name="connsiteY3" fmla="*/ 4548781 h 5261553"/>
              <a:gd name="connsiteX4" fmla="*/ 12949175 w 12980027"/>
              <a:gd name="connsiteY4" fmla="*/ 3662090 h 5261553"/>
              <a:gd name="connsiteX5" fmla="*/ 12949175 w 12980027"/>
              <a:gd name="connsiteY5" fmla="*/ 2207363 h 5261553"/>
              <a:gd name="connsiteX6" fmla="*/ 12719338 w 12980027"/>
              <a:gd name="connsiteY6" fmla="*/ 959465 h 5261553"/>
              <a:gd name="connsiteX7" fmla="*/ 11937793 w 12980027"/>
              <a:gd name="connsiteY7" fmla="*/ 156890 h 5261553"/>
              <a:gd name="connsiteX8" fmla="*/ 9665648 w 12980027"/>
              <a:gd name="connsiteY8" fmla="*/ 18344 h 5261553"/>
              <a:gd name="connsiteX9" fmla="*/ 2946193 w 12980027"/>
              <a:gd name="connsiteY9" fmla="*/ 18344 h 5261553"/>
              <a:gd name="connsiteX10" fmla="*/ 771030 w 12980027"/>
              <a:gd name="connsiteY10" fmla="*/ 4490 h 5261553"/>
              <a:gd name="connsiteX11" fmla="*/ 225753 w 12980027"/>
              <a:gd name="connsiteY11" fmla="*/ 107162 h 5261553"/>
              <a:gd name="connsiteX12" fmla="*/ 12988 w 12980027"/>
              <a:gd name="connsiteY12" fmla="*/ 446104 h 5261553"/>
              <a:gd name="connsiteX13" fmla="*/ 97847 w 12980027"/>
              <a:gd name="connsiteY13" fmla="*/ 923837 h 5261553"/>
              <a:gd name="connsiteX14" fmla="*/ 701758 w 12980027"/>
              <a:gd name="connsiteY14" fmla="*/ 1168272 h 5261553"/>
              <a:gd name="connsiteX15" fmla="*/ 1823976 w 12980027"/>
              <a:gd name="connsiteY15" fmla="*/ 1221462 h 5261553"/>
              <a:gd name="connsiteX16" fmla="*/ 2701513 w 12980027"/>
              <a:gd name="connsiteY16" fmla="*/ 1214783 h 5261553"/>
              <a:gd name="connsiteX17" fmla="*/ 3697554 w 12980027"/>
              <a:gd name="connsiteY17" fmla="*/ 1208351 h 5261553"/>
              <a:gd name="connsiteX18" fmla="*/ 4453539 w 12980027"/>
              <a:gd name="connsiteY18" fmla="*/ 1200456 h 5261553"/>
              <a:gd name="connsiteX19" fmla="*/ 5308976 w 12980027"/>
              <a:gd name="connsiteY19" fmla="*/ 1208316 h 5261553"/>
              <a:gd name="connsiteX20" fmla="*/ 5874419 w 12980027"/>
              <a:gd name="connsiteY20" fmla="*/ 1291443 h 5261553"/>
              <a:gd name="connsiteX21" fmla="*/ 6273876 w 12980027"/>
              <a:gd name="connsiteY21" fmla="*/ 1436155 h 5261553"/>
              <a:gd name="connsiteX0" fmla="*/ 10954120 w 12980027"/>
              <a:gd name="connsiteY0" fmla="*/ 5255363 h 5261553"/>
              <a:gd name="connsiteX1" fmla="*/ 11605285 w 12980027"/>
              <a:gd name="connsiteY1" fmla="*/ 5172236 h 5261553"/>
              <a:gd name="connsiteX2" fmla="*/ 12242593 w 12980027"/>
              <a:gd name="connsiteY2" fmla="*/ 4950563 h 5261553"/>
              <a:gd name="connsiteX3" fmla="*/ 12685939 w 12980027"/>
              <a:gd name="connsiteY3" fmla="*/ 4548781 h 5261553"/>
              <a:gd name="connsiteX4" fmla="*/ 12949175 w 12980027"/>
              <a:gd name="connsiteY4" fmla="*/ 3662090 h 5261553"/>
              <a:gd name="connsiteX5" fmla="*/ 12949175 w 12980027"/>
              <a:gd name="connsiteY5" fmla="*/ 2207363 h 5261553"/>
              <a:gd name="connsiteX6" fmla="*/ 12719338 w 12980027"/>
              <a:gd name="connsiteY6" fmla="*/ 959465 h 5261553"/>
              <a:gd name="connsiteX7" fmla="*/ 11937793 w 12980027"/>
              <a:gd name="connsiteY7" fmla="*/ 156890 h 5261553"/>
              <a:gd name="connsiteX8" fmla="*/ 9665648 w 12980027"/>
              <a:gd name="connsiteY8" fmla="*/ 18344 h 5261553"/>
              <a:gd name="connsiteX9" fmla="*/ 2946193 w 12980027"/>
              <a:gd name="connsiteY9" fmla="*/ 18344 h 5261553"/>
              <a:gd name="connsiteX10" fmla="*/ 771030 w 12980027"/>
              <a:gd name="connsiteY10" fmla="*/ 4490 h 5261553"/>
              <a:gd name="connsiteX11" fmla="*/ 225753 w 12980027"/>
              <a:gd name="connsiteY11" fmla="*/ 107162 h 5261553"/>
              <a:gd name="connsiteX12" fmla="*/ 12988 w 12980027"/>
              <a:gd name="connsiteY12" fmla="*/ 446104 h 5261553"/>
              <a:gd name="connsiteX13" fmla="*/ 97847 w 12980027"/>
              <a:gd name="connsiteY13" fmla="*/ 923837 h 5261553"/>
              <a:gd name="connsiteX14" fmla="*/ 701758 w 12980027"/>
              <a:gd name="connsiteY14" fmla="*/ 1168272 h 5261553"/>
              <a:gd name="connsiteX15" fmla="*/ 1823976 w 12980027"/>
              <a:gd name="connsiteY15" fmla="*/ 1221462 h 5261553"/>
              <a:gd name="connsiteX16" fmla="*/ 2701513 w 12980027"/>
              <a:gd name="connsiteY16" fmla="*/ 1214783 h 5261553"/>
              <a:gd name="connsiteX17" fmla="*/ 3697554 w 12980027"/>
              <a:gd name="connsiteY17" fmla="*/ 1208351 h 5261553"/>
              <a:gd name="connsiteX18" fmla="*/ 4527018 w 12980027"/>
              <a:gd name="connsiteY18" fmla="*/ 1184128 h 5261553"/>
              <a:gd name="connsiteX19" fmla="*/ 5308976 w 12980027"/>
              <a:gd name="connsiteY19" fmla="*/ 1208316 h 5261553"/>
              <a:gd name="connsiteX20" fmla="*/ 5874419 w 12980027"/>
              <a:gd name="connsiteY20" fmla="*/ 1291443 h 5261553"/>
              <a:gd name="connsiteX21" fmla="*/ 6273876 w 12980027"/>
              <a:gd name="connsiteY21" fmla="*/ 1436155 h 526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980027" h="5261553">
                <a:moveTo>
                  <a:pt x="10954120" y="5255363"/>
                </a:moveTo>
                <a:cubicBezTo>
                  <a:pt x="10978366" y="5280763"/>
                  <a:pt x="11390540" y="5223036"/>
                  <a:pt x="11605285" y="5172236"/>
                </a:cubicBezTo>
                <a:cubicBezTo>
                  <a:pt x="11820030" y="5121436"/>
                  <a:pt x="12062484" y="5054472"/>
                  <a:pt x="12242593" y="4950563"/>
                </a:cubicBezTo>
                <a:cubicBezTo>
                  <a:pt x="12422702" y="4846654"/>
                  <a:pt x="12568175" y="4763526"/>
                  <a:pt x="12685939" y="4548781"/>
                </a:cubicBezTo>
                <a:cubicBezTo>
                  <a:pt x="12803703" y="4334035"/>
                  <a:pt x="12905302" y="4052326"/>
                  <a:pt x="12949175" y="3662090"/>
                </a:cubicBezTo>
                <a:cubicBezTo>
                  <a:pt x="12993048" y="3271854"/>
                  <a:pt x="12987481" y="2657800"/>
                  <a:pt x="12949175" y="2207363"/>
                </a:cubicBezTo>
                <a:cubicBezTo>
                  <a:pt x="12910869" y="1756926"/>
                  <a:pt x="12887902" y="1301211"/>
                  <a:pt x="12719338" y="959465"/>
                </a:cubicBezTo>
                <a:cubicBezTo>
                  <a:pt x="12550774" y="617719"/>
                  <a:pt x="12446741" y="313743"/>
                  <a:pt x="11937793" y="156890"/>
                </a:cubicBezTo>
                <a:cubicBezTo>
                  <a:pt x="11428845" y="37"/>
                  <a:pt x="11164248" y="41435"/>
                  <a:pt x="9665648" y="18344"/>
                </a:cubicBezTo>
                <a:cubicBezTo>
                  <a:pt x="8167048" y="-4747"/>
                  <a:pt x="4428629" y="20653"/>
                  <a:pt x="2946193" y="18344"/>
                </a:cubicBezTo>
                <a:cubicBezTo>
                  <a:pt x="1463757" y="16035"/>
                  <a:pt x="1224437" y="-10313"/>
                  <a:pt x="771030" y="4490"/>
                </a:cubicBezTo>
                <a:cubicBezTo>
                  <a:pt x="317623" y="19293"/>
                  <a:pt x="352093" y="33560"/>
                  <a:pt x="225753" y="107162"/>
                </a:cubicBezTo>
                <a:cubicBezTo>
                  <a:pt x="99413" y="180764"/>
                  <a:pt x="34306" y="309992"/>
                  <a:pt x="12988" y="446104"/>
                </a:cubicBezTo>
                <a:cubicBezTo>
                  <a:pt x="-8330" y="582217"/>
                  <a:pt x="-16948" y="803476"/>
                  <a:pt x="97847" y="923837"/>
                </a:cubicBezTo>
                <a:cubicBezTo>
                  <a:pt x="212642" y="1044198"/>
                  <a:pt x="414070" y="1118668"/>
                  <a:pt x="701758" y="1168272"/>
                </a:cubicBezTo>
                <a:cubicBezTo>
                  <a:pt x="989446" y="1217876"/>
                  <a:pt x="1625394" y="1219153"/>
                  <a:pt x="1823976" y="1221462"/>
                </a:cubicBezTo>
                <a:lnTo>
                  <a:pt x="2701513" y="1214783"/>
                </a:lnTo>
                <a:lnTo>
                  <a:pt x="3697554" y="1208351"/>
                </a:lnTo>
                <a:cubicBezTo>
                  <a:pt x="4001805" y="1203242"/>
                  <a:pt x="4250530" y="1192202"/>
                  <a:pt x="4527018" y="1184128"/>
                </a:cubicBezTo>
                <a:cubicBezTo>
                  <a:pt x="4787671" y="1192191"/>
                  <a:pt x="5084409" y="1190430"/>
                  <a:pt x="5308976" y="1208316"/>
                </a:cubicBezTo>
                <a:cubicBezTo>
                  <a:pt x="5533543" y="1226202"/>
                  <a:pt x="5713602" y="1253470"/>
                  <a:pt x="5874419" y="1291443"/>
                </a:cubicBezTo>
                <a:cubicBezTo>
                  <a:pt x="6035236" y="1329416"/>
                  <a:pt x="6219612" y="1383046"/>
                  <a:pt x="6273876" y="1436155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191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5DE62B-1E40-C94D-9BE2-3A7B7D7AAF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99013" flipH="1">
            <a:off x="3114578" y="1364873"/>
            <a:ext cx="475419" cy="2501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50D98F-5904-EC4F-B020-BAF2C121A0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1316" y="546381"/>
            <a:ext cx="483299" cy="2941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213ED1A-563D-154C-8A00-B7B2705419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6536" y="529376"/>
            <a:ext cx="483299" cy="2941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FEFD629-48D6-7943-988A-5B9837F3D5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73237" y="1303297"/>
            <a:ext cx="483299" cy="2941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C64E62E-3F23-8A42-97BB-EE9D86D3A7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99013" flipH="1">
            <a:off x="8132556" y="3949737"/>
            <a:ext cx="475419" cy="25012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12E6950-33D1-844F-85D0-C64032128058}"/>
              </a:ext>
            </a:extLst>
          </p:cNvPr>
          <p:cNvSpPr txBox="1"/>
          <p:nvPr/>
        </p:nvSpPr>
        <p:spPr>
          <a:xfrm>
            <a:off x="4043608" y="798847"/>
            <a:ext cx="1846980" cy="234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26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Wingborne</a:t>
            </a:r>
            <a:r>
              <a:rPr lang="en-US" sz="92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Flight to Profile start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63AF72-3204-8949-A28A-4969BB7C5F55}"/>
              </a:ext>
            </a:extLst>
          </p:cNvPr>
          <p:cNvSpPr txBox="1"/>
          <p:nvPr/>
        </p:nvSpPr>
        <p:spPr>
          <a:xfrm>
            <a:off x="1227514" y="1659172"/>
            <a:ext cx="1830158" cy="377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to Optimal Lunar Lander Profile Start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7856EBF-B17D-524E-8FE9-9C9DCC2D05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99013" flipH="1">
            <a:off x="4407296" y="1477917"/>
            <a:ext cx="475419" cy="25012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3FC7372-5083-0749-BC7D-D60B2093CE24}"/>
              </a:ext>
            </a:extLst>
          </p:cNvPr>
          <p:cNvSpPr txBox="1"/>
          <p:nvPr/>
        </p:nvSpPr>
        <p:spPr>
          <a:xfrm>
            <a:off x="5220346" y="1887658"/>
            <a:ext cx="1290738" cy="377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2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 Lunar Lander</a:t>
            </a:r>
          </a:p>
          <a:p>
            <a:pPr algn="ctr"/>
            <a:r>
              <a:rPr lang="en-US" sz="92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Modes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C094A3-CBC9-5647-9A96-70857E132E88}"/>
              </a:ext>
            </a:extLst>
          </p:cNvPr>
          <p:cNvSpPr txBox="1"/>
          <p:nvPr/>
        </p:nvSpPr>
        <p:spPr>
          <a:xfrm>
            <a:off x="5640169" y="2568839"/>
            <a:ext cx="1750800" cy="234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2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Apollo Low Gate Start (500 ft)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9473" y="1296397"/>
            <a:ext cx="4370251" cy="340335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3578013" y="1770275"/>
            <a:ext cx="909732" cy="4366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59611" y="1395249"/>
            <a:ext cx="163217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solidFill>
                  <a:srgbClr val="FF0000"/>
                </a:solidFill>
                <a:latin typeface="Arial"/>
                <a:cs typeface="Arial"/>
              </a:rPr>
              <a:t>Lunar Simulation Mode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595E5C-A12C-4747-B8A4-0937A2FE81F9}"/>
              </a:ext>
            </a:extLst>
          </p:cNvPr>
          <p:cNvSpPr txBox="1"/>
          <p:nvPr/>
        </p:nvSpPr>
        <p:spPr>
          <a:xfrm>
            <a:off x="1722919" y="2316542"/>
            <a:ext cx="2380751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>
                <a:latin typeface="Arial"/>
                <a:cs typeface="Arial"/>
              </a:rPr>
              <a:t>Match lunar landing trajectory states at low gate, then switch over to lunar simulation mode</a:t>
            </a:r>
          </a:p>
          <a:p>
            <a:endParaRPr lang="en-US" sz="1050" b="1" i="1" dirty="0">
              <a:latin typeface="Arial"/>
              <a:cs typeface="Arial"/>
            </a:endParaRPr>
          </a:p>
          <a:p>
            <a:r>
              <a:rPr lang="en-US" sz="1050" b="1" i="1" dirty="0">
                <a:latin typeface="Arial"/>
                <a:cs typeface="Arial"/>
              </a:rPr>
              <a:t>Pilot allowed to take over manually at any point along the trajectory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64E8436-7649-4832-A920-EA77633BDA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1581" y="3699865"/>
            <a:ext cx="2246291" cy="1191909"/>
          </a:xfrm>
          <a:prstGeom prst="rect">
            <a:avLst/>
          </a:prstGeom>
        </p:spPr>
      </p:pic>
      <p:pic>
        <p:nvPicPr>
          <p:cNvPr id="35" name="Picture 34" descr="A picture containing table, pair, small, black&#10;&#10;Description automatically generated">
            <a:extLst>
              <a:ext uri="{FF2B5EF4-FFF2-40B4-BE49-F238E27FC236}">
                <a16:creationId xmlns:a16="http://schemas.microsoft.com/office/drawing/2014/main" id="{8635C537-02DE-427A-94AE-D4E71C47FA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8" y="4268333"/>
            <a:ext cx="1332148" cy="508703"/>
          </a:xfrm>
          <a:prstGeom prst="rect">
            <a:avLst/>
          </a:prstGeom>
        </p:spPr>
      </p:pic>
      <p:sp>
        <p:nvSpPr>
          <p:cNvPr id="11" name="Right Brace 10">
            <a:extLst>
              <a:ext uri="{FF2B5EF4-FFF2-40B4-BE49-F238E27FC236}">
                <a16:creationId xmlns:a16="http://schemas.microsoft.com/office/drawing/2014/main" id="{8AD29650-E477-4160-B0BC-0F6DD9C04AB7}"/>
              </a:ext>
            </a:extLst>
          </p:cNvPr>
          <p:cNvSpPr/>
          <p:nvPr/>
        </p:nvSpPr>
        <p:spPr>
          <a:xfrm flipH="1">
            <a:off x="1329403" y="3920607"/>
            <a:ext cx="280736" cy="90859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908808-AE06-43A1-A2DD-9E6B8311439A}"/>
              </a:ext>
            </a:extLst>
          </p:cNvPr>
          <p:cNvSpPr txBox="1"/>
          <p:nvPr/>
        </p:nvSpPr>
        <p:spPr>
          <a:xfrm>
            <a:off x="92839" y="2998074"/>
            <a:ext cx="16803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>
                <a:latin typeface="Arial"/>
                <a:cs typeface="Arial"/>
              </a:rPr>
              <a:t>Requirement: IFT needs to be able to simulate the dynamics and trajectories of any current or future vehicle concepts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8683A9-D1D4-7D43-B5F2-F3058ECE94DE}"/>
              </a:ext>
            </a:extLst>
          </p:cNvPr>
          <p:cNvSpPr txBox="1"/>
          <p:nvPr/>
        </p:nvSpPr>
        <p:spPr>
          <a:xfrm>
            <a:off x="8113972" y="3437241"/>
            <a:ext cx="837089" cy="37728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92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to</a:t>
            </a:r>
          </a:p>
          <a:p>
            <a:pPr algn="ctr"/>
            <a:r>
              <a:rPr lang="en-US" sz="926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Wingborne</a:t>
            </a:r>
            <a:endParaRPr lang="en-US" sz="926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35985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B73032-035C-4BDF-87A2-09BA40504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605"/>
            <a:ext cx="5781675" cy="2505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Following the Apollo 11 Trajectory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5D9FF2-B29E-423D-9E2A-F6040BB11023}"/>
              </a:ext>
            </a:extLst>
          </p:cNvPr>
          <p:cNvSpPr txBox="1"/>
          <p:nvPr/>
        </p:nvSpPr>
        <p:spPr>
          <a:xfrm>
            <a:off x="183643" y="3759972"/>
            <a:ext cx="4239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[2] </a:t>
            </a:r>
            <a:r>
              <a:rPr lang="en-US" sz="1000" dirty="0" err="1">
                <a:latin typeface="Arial"/>
                <a:cs typeface="Arial"/>
              </a:rPr>
              <a:t>Kluever</a:t>
            </a:r>
            <a:r>
              <a:rPr lang="en-US" sz="1000" dirty="0">
                <a:latin typeface="Arial"/>
                <a:cs typeface="Arial"/>
              </a:rPr>
              <a:t>, E. E., Mallick, L, D., </a:t>
            </a:r>
            <a:r>
              <a:rPr lang="en-US" sz="1000" dirty="0" err="1">
                <a:latin typeface="Arial"/>
                <a:cs typeface="Arial"/>
              </a:rPr>
              <a:t>Matranga</a:t>
            </a:r>
            <a:r>
              <a:rPr lang="en-US" sz="1000" dirty="0">
                <a:latin typeface="Arial"/>
                <a:cs typeface="Arial"/>
              </a:rPr>
              <a:t>, J. G., “Flight Results with a Non-aerodynamic, Variable Stability, Flying Platform”. Society of Test Pilots. Vol. 8.2. 1966</a:t>
            </a:r>
          </a:p>
          <a:p>
            <a:r>
              <a:rPr lang="en-US" sz="1000" dirty="0">
                <a:latin typeface="Arial"/>
                <a:cs typeface="Arial"/>
              </a:rPr>
              <a:t>[3] Bennett, V. F., “Apollo Lunar Descent and Ascent Trajectories”. NASA TM X-58040. March 1970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C32FBF-A1CD-44C7-93A0-0084B84AB7FE}"/>
                  </a:ext>
                </a:extLst>
              </p:cNvPr>
              <p:cNvSpPr txBox="1"/>
              <p:nvPr/>
            </p:nvSpPr>
            <p:spPr>
              <a:xfrm>
                <a:off x="4222911" y="1811252"/>
                <a:ext cx="962892" cy="748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05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en-US" sz="1050" i="1">
                            <a:latin typeface="Cambria Math" panose="02040503050406030204" pitchFamily="18" charset="0"/>
                            <a:cs typeface="Arial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1050" dirty="0">
                    <a:latin typeface="Cambria Math" panose="02040503050406030204" pitchFamily="18" charset="0"/>
                    <a:cs typeface="Arial"/>
                  </a:rPr>
                  <a:t> = 3.12 m/s</a:t>
                </a:r>
                <a:endParaRPr lang="en-US" sz="1050" i="1" dirty="0">
                  <a:latin typeface="Cambria Math" panose="02040503050406030204" pitchFamily="18" charset="0"/>
                  <a:cs typeface="Arial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05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en-US" sz="1050" i="1">
                            <a:latin typeface="Cambria Math" panose="02040503050406030204" pitchFamily="18" charset="0"/>
                            <a:cs typeface="Arial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1050" dirty="0">
                    <a:latin typeface="Arial"/>
                    <a:cs typeface="Arial"/>
                  </a:rPr>
                  <a:t> </a:t>
                </a:r>
                <a:r>
                  <a:rPr lang="en-US" sz="105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-4.8 m/s</a:t>
                </a:r>
              </a:p>
              <a:p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𝜃</m:t>
                    </m:r>
                  </m:oMath>
                </a14:m>
                <a:r>
                  <a:rPr lang="en-US" sz="1050" dirty="0">
                    <a:latin typeface="Arial"/>
                    <a:cs typeface="Arial"/>
                  </a:rPr>
                  <a:t> </a:t>
                </a:r>
                <a:r>
                  <a:rPr lang="en-US" sz="105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= 6.4 deg</a:t>
                </a:r>
              </a:p>
              <a:p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𝛾</m:t>
                    </m:r>
                  </m:oMath>
                </a14:m>
                <a:r>
                  <a:rPr lang="en-US" sz="1050" dirty="0">
                    <a:latin typeface="Arial"/>
                    <a:cs typeface="Arial"/>
                  </a:rPr>
                  <a:t> </a:t>
                </a:r>
                <a:r>
                  <a:rPr lang="en-US" sz="105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= 33.7 deg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C32FBF-A1CD-44C7-93A0-0084B84AB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911" y="1811252"/>
                <a:ext cx="962892" cy="748923"/>
              </a:xfrm>
              <a:prstGeom prst="rect">
                <a:avLst/>
              </a:prstGeom>
              <a:blipFill>
                <a:blip r:embed="rId3"/>
                <a:stretch>
                  <a:fillRect b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BCDDACFF-C042-4501-95F0-F68CF5366A97}"/>
              </a:ext>
            </a:extLst>
          </p:cNvPr>
          <p:cNvSpPr/>
          <p:nvPr/>
        </p:nvSpPr>
        <p:spPr>
          <a:xfrm>
            <a:off x="5323093" y="1882517"/>
            <a:ext cx="178593" cy="60639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0FB802-4EDD-4757-8C6C-07D01F34CE4B}"/>
              </a:ext>
            </a:extLst>
          </p:cNvPr>
          <p:cNvSpPr txBox="1"/>
          <p:nvPr/>
        </p:nvSpPr>
        <p:spPr>
          <a:xfrm>
            <a:off x="5297382" y="913994"/>
            <a:ext cx="116688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/>
                <a:cs typeface="Arial"/>
              </a:rPr>
              <a:t>Apollo 11 P66 entry conditions (as flown)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AC4F81-EDC0-4EB3-BA55-410470E61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98" y="1770464"/>
            <a:ext cx="4012041" cy="339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57791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Mars Study FY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rs Study FY18" id="{A1C21F14-D4B8-46AD-AE18-C47FF422402D}" vid="{71912A25-D8D8-47B1-81B9-0EC1AFBB696F}"/>
    </a:ext>
  </a:extLst>
</a:theme>
</file>

<file path=ppt/theme/theme2.xml><?xml version="1.0" encoding="utf-8"?>
<a:theme xmlns:a="http://schemas.openxmlformats.org/drawingml/2006/main" name="5_ExplorationScenario-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_ HEOMD-Astro-template-2016 March.pptx" id="{B7AA1391-CE8D-4497-898F-59F0F8E7805C}" vid="{E07BCB11-3A35-4E02-AE44-106E661B70F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40ADA5CEC5164EA0DB4000749A4EBB" ma:contentTypeVersion="0" ma:contentTypeDescription="Create a new document." ma:contentTypeScope="" ma:versionID="5ada0f5700c555fadf774e610b88a57c">
  <xsd:schema xmlns:xsd="http://www.w3.org/2001/XMLSchema" xmlns:xs="http://www.w3.org/2001/XMLSchema" xmlns:p="http://schemas.microsoft.com/office/2006/metadata/properties" xmlns:ns2="a4b93535-0cdd-43f4-b8a9-7a9cd88179fe" targetNamespace="http://schemas.microsoft.com/office/2006/metadata/properties" ma:root="true" ma:fieldsID="f804339367306d6499eaa991f65a8914" ns2:_="">
    <xsd:import namespace="a4b93535-0cdd-43f4-b8a9-7a9cd88179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93535-0cdd-43f4-b8a9-7a9cd88179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4b93535-0cdd-43f4-b8a9-7a9cd88179fe">X225UN74UFEK-921213415-22</_dlc_DocId>
    <_dlc_DocIdUrl xmlns="a4b93535-0cdd-43f4-b8a9-7a9cd88179fe">
      <Url>https://larced.sp.jsc.nasa.gov/Sites/SACD/SMAB/LunLander/_layouts/15/DocIdRedir.aspx?ID=X225UN74UFEK-921213415-22</Url>
      <Description>X225UN74UFEK-921213415-22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1319DC3-FA02-4D82-92F0-93F85BCB80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b93535-0cdd-43f4-b8a9-7a9cd88179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E49FB8-25A9-4E22-998D-6C651DD068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C6B39A-CF92-4D7F-B79D-95F31C16AF86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a4b93535-0cdd-43f4-b8a9-7a9cd88179fe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EA03CC1B-623E-4648-B924-CBD5AD7775C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Mars Study FY18</Template>
  <TotalTime>212585</TotalTime>
  <Words>1017</Words>
  <Application>Microsoft Office PowerPoint</Application>
  <PresentationFormat>On-screen Show (16:9)</PresentationFormat>
  <Paragraphs>127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-apple-system</vt:lpstr>
      <vt:lpstr>Arial</vt:lpstr>
      <vt:lpstr>Calibri</vt:lpstr>
      <vt:lpstr>Cambria Math</vt:lpstr>
      <vt:lpstr>Century Gothic</vt:lpstr>
      <vt:lpstr>Helvetica</vt:lpstr>
      <vt:lpstr>Times</vt:lpstr>
      <vt:lpstr>Wingdings</vt:lpstr>
      <vt:lpstr>Mars Study FY18</vt:lpstr>
      <vt:lpstr>5_ExplorationScenario-Updated</vt:lpstr>
      <vt:lpstr>PowerPoint Presentation</vt:lpstr>
      <vt:lpstr>Motivation</vt:lpstr>
      <vt:lpstr>Background and Challenges</vt:lpstr>
      <vt:lpstr>Emulating Lunar Gravity</vt:lpstr>
      <vt:lpstr>Bank Angle Animation Cockpit View</vt:lpstr>
      <vt:lpstr>Notional Tilt Rotor Configuration</vt:lpstr>
      <vt:lpstr>Nonlinear Dynamic Inversion (NDI) Control Architecture</vt:lpstr>
      <vt:lpstr>Notional Artemis Lunar Training Vehicle (ALTV) Training Profile</vt:lpstr>
      <vt:lpstr>Following the Apollo 11 Trajectory</vt:lpstr>
      <vt:lpstr>Notional Lunar Starship Manual Redesignation</vt:lpstr>
      <vt:lpstr>Notional Lunar Starship Manual Redesignation with ALTV 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DST Element Configurations and Responsibilities</dc:title>
  <dc:creator>Grande, Melanie L. (LARC-E402)</dc:creator>
  <cp:lastModifiedBy>Pei, Jing (LARC-D205)</cp:lastModifiedBy>
  <cp:revision>1641</cp:revision>
  <cp:lastPrinted>2020-05-07T17:24:23Z</cp:lastPrinted>
  <dcterms:created xsi:type="dcterms:W3CDTF">2018-04-16T14:15:02Z</dcterms:created>
  <dcterms:modified xsi:type="dcterms:W3CDTF">2022-11-15T23:08:08Z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0x0101002940ADA5CEC5164EA0DB4000749A4EBB</vt:lpwstr>
  </property>
  <property fmtid="{D5CDD505-2E9C-101B-9397-08002B2CF9AE}" pid="3" name="_dlc_DocIdItemGuid">
    <vt:lpwstr>1bdb3ec2-69ee-4bae-a45c-731b3851c3e0</vt:lpwstr>
  </property>
</Properties>
</file>