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40" r:id="rId4"/>
    <p:sldMasterId id="2147483786" r:id="rId5"/>
  </p:sldMasterIdLst>
  <p:notesMasterIdLst>
    <p:notesMasterId r:id="rId12"/>
  </p:notesMasterIdLst>
  <p:handoutMasterIdLst>
    <p:handoutMasterId r:id="rId13"/>
  </p:handoutMasterIdLst>
  <p:sldIdLst>
    <p:sldId id="1179" r:id="rId6"/>
    <p:sldId id="1218" r:id="rId7"/>
    <p:sldId id="1203" r:id="rId8"/>
    <p:sldId id="1208" r:id="rId9"/>
    <p:sldId id="1193" r:id="rId10"/>
    <p:sldId id="1205" r:id="rId11"/>
  </p:sldIdLst>
  <p:sldSz cx="12192000" cy="6858000"/>
  <p:notesSz cx="7010400" cy="9296400"/>
  <p:defaultTextStyle>
    <a:defPPr>
      <a:defRPr lang="en-US"/>
    </a:defPPr>
    <a:lvl1pPr algn="ctr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323E30F3-E557-49BF-B9BA-6D7DE88EFD48}">
          <p14:sldIdLst>
            <p14:sldId id="1179"/>
            <p14:sldId id="1218"/>
            <p14:sldId id="1203"/>
            <p14:sldId id="1208"/>
            <p14:sldId id="1193"/>
            <p14:sldId id="1205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3486" userDrawn="1">
          <p15:clr>
            <a:srgbClr val="A4A3A4"/>
          </p15:clr>
        </p15:guide>
        <p15:guide id="2" pos="5003" userDrawn="1">
          <p15:clr>
            <a:srgbClr val="A4A3A4"/>
          </p15:clr>
        </p15:guide>
        <p15:guide id="3" pos="7085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7">
          <p15:clr>
            <a:srgbClr val="A4A3A4"/>
          </p15:clr>
        </p15:guide>
        <p15:guide id="2" pos="2208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Ruff, Gary A. (GRC-MXT0)" initials="GAR" lastIdx="3" clrIdx="0"/>
  <p:cmAuthor id="1" name="Hunt, Robin L. (LARC-D306)" initials="HRL(" lastIdx="1" clrIdx="1">
    <p:extLst>
      <p:ext uri="{19B8F6BF-5375-455C-9EA6-DF929625EA0E}">
        <p15:presenceInfo xmlns:p15="http://schemas.microsoft.com/office/powerpoint/2012/main" userId="S::rlhunt1@ndc.nasa.gov::6fe54ccd-a810-4001-9153-050bf515b6d5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F2F2"/>
    <a:srgbClr val="C55A11"/>
    <a:srgbClr val="FFFBF7"/>
    <a:srgbClr val="4FB6E6"/>
    <a:srgbClr val="DA9659"/>
    <a:srgbClr val="FBFBFB"/>
    <a:srgbClr val="FDFDFD"/>
    <a:srgbClr val="F3F9FB"/>
    <a:srgbClr val="DBEEF4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207" autoAdjust="0"/>
  </p:normalViewPr>
  <p:slideViewPr>
    <p:cSldViewPr>
      <p:cViewPr varScale="1">
        <p:scale>
          <a:sx n="86" d="100"/>
          <a:sy n="86" d="100"/>
        </p:scale>
        <p:origin x="562" y="58"/>
      </p:cViewPr>
      <p:guideLst>
        <p:guide orient="horz" pos="3486"/>
        <p:guide pos="5003"/>
        <p:guide pos="7085"/>
      </p:guideLst>
    </p:cSldViewPr>
  </p:slideViewPr>
  <p:outlineViewPr>
    <p:cViewPr>
      <p:scale>
        <a:sx n="33" d="100"/>
        <a:sy n="33" d="100"/>
      </p:scale>
      <p:origin x="42" y="8028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>
      <p:cViewPr varScale="1">
        <p:scale>
          <a:sx n="82" d="100"/>
          <a:sy n="82" d="100"/>
        </p:scale>
        <p:origin x="-2022" y="-90"/>
      </p:cViewPr>
      <p:guideLst>
        <p:guide orient="horz" pos="2927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handoutMaster" Target="handoutMasters/handout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notesMaster" Target="notesMasters/notesMaster1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commentAuthors" Target="commentAuthor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obin" userId="6fe54ccd-a810-4001-9153-050bf515b6d5" providerId="ADAL" clId="{C4FAECAF-2310-4017-9CC3-AFF4B363B17C}"/>
    <pc:docChg chg="undo redo custSel addSld delSld modSld sldOrd modSection">
      <pc:chgData name="Robin" userId="6fe54ccd-a810-4001-9153-050bf515b6d5" providerId="ADAL" clId="{C4FAECAF-2310-4017-9CC3-AFF4B363B17C}" dt="2022-11-18T14:51:49.809" v="3721" actId="5793"/>
      <pc:docMkLst>
        <pc:docMk/>
      </pc:docMkLst>
      <pc:sldChg chg="delSp modSp add del mod">
        <pc:chgData name="Robin" userId="6fe54ccd-a810-4001-9153-050bf515b6d5" providerId="ADAL" clId="{C4FAECAF-2310-4017-9CC3-AFF4B363B17C}" dt="2022-11-17T13:11:11.087" v="130" actId="47"/>
        <pc:sldMkLst>
          <pc:docMk/>
          <pc:sldMk cId="2677279655" sldId="515"/>
        </pc:sldMkLst>
        <pc:spChg chg="del">
          <ac:chgData name="Robin" userId="6fe54ccd-a810-4001-9153-050bf515b6d5" providerId="ADAL" clId="{C4FAECAF-2310-4017-9CC3-AFF4B363B17C}" dt="2022-11-17T12:56:10.580" v="13" actId="478"/>
          <ac:spMkLst>
            <pc:docMk/>
            <pc:sldMk cId="2677279655" sldId="515"/>
            <ac:spMk id="56" creationId="{54013C19-B9F2-4296-B70C-8242CBDDB913}"/>
          </ac:spMkLst>
        </pc:spChg>
        <pc:spChg chg="del">
          <ac:chgData name="Robin" userId="6fe54ccd-a810-4001-9153-050bf515b6d5" providerId="ADAL" clId="{C4FAECAF-2310-4017-9CC3-AFF4B363B17C}" dt="2022-11-17T12:56:07.775" v="10" actId="478"/>
          <ac:spMkLst>
            <pc:docMk/>
            <pc:sldMk cId="2677279655" sldId="515"/>
            <ac:spMk id="57" creationId="{DA19448A-141B-40CA-AFD6-6893212D797A}"/>
          </ac:spMkLst>
        </pc:spChg>
        <pc:spChg chg="del">
          <ac:chgData name="Robin" userId="6fe54ccd-a810-4001-9153-050bf515b6d5" providerId="ADAL" clId="{C4FAECAF-2310-4017-9CC3-AFF4B363B17C}" dt="2022-11-17T12:55:57.269" v="1" actId="478"/>
          <ac:spMkLst>
            <pc:docMk/>
            <pc:sldMk cId="2677279655" sldId="515"/>
            <ac:spMk id="62" creationId="{F72FE0E4-275B-4F77-AA96-5598385AE512}"/>
          </ac:spMkLst>
        </pc:spChg>
        <pc:spChg chg="del mod">
          <ac:chgData name="Robin" userId="6fe54ccd-a810-4001-9153-050bf515b6d5" providerId="ADAL" clId="{C4FAECAF-2310-4017-9CC3-AFF4B363B17C}" dt="2022-11-17T12:56:06.325" v="9" actId="478"/>
          <ac:spMkLst>
            <pc:docMk/>
            <pc:sldMk cId="2677279655" sldId="515"/>
            <ac:spMk id="64" creationId="{BEDD89D5-08AC-403C-AEAD-10252DD7B192}"/>
          </ac:spMkLst>
        </pc:spChg>
        <pc:spChg chg="del">
          <ac:chgData name="Robin" userId="6fe54ccd-a810-4001-9153-050bf515b6d5" providerId="ADAL" clId="{C4FAECAF-2310-4017-9CC3-AFF4B363B17C}" dt="2022-11-17T12:56:06.325" v="9" actId="478"/>
          <ac:spMkLst>
            <pc:docMk/>
            <pc:sldMk cId="2677279655" sldId="515"/>
            <ac:spMk id="66" creationId="{8AFFD835-E550-43E5-95B2-6B7B57DFCF6F}"/>
          </ac:spMkLst>
        </pc:spChg>
        <pc:grpChg chg="del">
          <ac:chgData name="Robin" userId="6fe54ccd-a810-4001-9153-050bf515b6d5" providerId="ADAL" clId="{C4FAECAF-2310-4017-9CC3-AFF4B363B17C}" dt="2022-11-17T12:55:58.101" v="2" actId="478"/>
          <ac:grpSpMkLst>
            <pc:docMk/>
            <pc:sldMk cId="2677279655" sldId="515"/>
            <ac:grpSpMk id="9" creationId="{642E712A-D4FD-4453-BDD4-B6454CE9CDD8}"/>
          </ac:grpSpMkLst>
        </pc:grpChg>
        <pc:grpChg chg="del">
          <ac:chgData name="Robin" userId="6fe54ccd-a810-4001-9153-050bf515b6d5" providerId="ADAL" clId="{C4FAECAF-2310-4017-9CC3-AFF4B363B17C}" dt="2022-11-17T12:56:00.929" v="6" actId="478"/>
          <ac:grpSpMkLst>
            <pc:docMk/>
            <pc:sldMk cId="2677279655" sldId="515"/>
            <ac:grpSpMk id="23" creationId="{A8B65331-6988-4E7F-8346-D7D75ED29120}"/>
          </ac:grpSpMkLst>
        </pc:grpChg>
        <pc:picChg chg="del">
          <ac:chgData name="Robin" userId="6fe54ccd-a810-4001-9153-050bf515b6d5" providerId="ADAL" clId="{C4FAECAF-2310-4017-9CC3-AFF4B363B17C}" dt="2022-11-17T12:55:59.057" v="4" actId="478"/>
          <ac:picMkLst>
            <pc:docMk/>
            <pc:sldMk cId="2677279655" sldId="515"/>
            <ac:picMk id="4" creationId="{38CF53F6-5A17-477A-8503-CB9E8910F383}"/>
          </ac:picMkLst>
        </pc:picChg>
        <pc:picChg chg="del">
          <ac:chgData name="Robin" userId="6fe54ccd-a810-4001-9153-050bf515b6d5" providerId="ADAL" clId="{C4FAECAF-2310-4017-9CC3-AFF4B363B17C}" dt="2022-11-17T12:55:57.269" v="1" actId="478"/>
          <ac:picMkLst>
            <pc:docMk/>
            <pc:sldMk cId="2677279655" sldId="515"/>
            <ac:picMk id="49" creationId="{C5D0F142-EACB-446D-8BDA-EB969B09359D}"/>
          </ac:picMkLst>
        </pc:picChg>
        <pc:picChg chg="del">
          <ac:chgData name="Robin" userId="6fe54ccd-a810-4001-9153-050bf515b6d5" providerId="ADAL" clId="{C4FAECAF-2310-4017-9CC3-AFF4B363B17C}" dt="2022-11-17T12:56:03.613" v="8" actId="478"/>
          <ac:picMkLst>
            <pc:docMk/>
            <pc:sldMk cId="2677279655" sldId="515"/>
            <ac:picMk id="65" creationId="{9A5DF6AD-847F-417D-8DDF-C7FF64AA19F2}"/>
          </ac:picMkLst>
        </pc:picChg>
        <pc:cxnChg chg="del">
          <ac:chgData name="Robin" userId="6fe54ccd-a810-4001-9153-050bf515b6d5" providerId="ADAL" clId="{C4FAECAF-2310-4017-9CC3-AFF4B363B17C}" dt="2022-11-17T12:56:06.325" v="9" actId="478"/>
          <ac:cxnSpMkLst>
            <pc:docMk/>
            <pc:sldMk cId="2677279655" sldId="515"/>
            <ac:cxnSpMk id="30" creationId="{4551865D-4F67-4E2C-A05E-7DF59BA9B327}"/>
          </ac:cxnSpMkLst>
        </pc:cxnChg>
        <pc:cxnChg chg="del">
          <ac:chgData name="Robin" userId="6fe54ccd-a810-4001-9153-050bf515b6d5" providerId="ADAL" clId="{C4FAECAF-2310-4017-9CC3-AFF4B363B17C}" dt="2022-11-17T12:56:06.325" v="9" actId="478"/>
          <ac:cxnSpMkLst>
            <pc:docMk/>
            <pc:sldMk cId="2677279655" sldId="515"/>
            <ac:cxnSpMk id="50" creationId="{56711CCB-962D-4CF0-B57D-131D2EED1731}"/>
          </ac:cxnSpMkLst>
        </pc:cxnChg>
        <pc:cxnChg chg="del">
          <ac:chgData name="Robin" userId="6fe54ccd-a810-4001-9153-050bf515b6d5" providerId="ADAL" clId="{C4FAECAF-2310-4017-9CC3-AFF4B363B17C}" dt="2022-11-17T12:56:08.209" v="11" actId="478"/>
          <ac:cxnSpMkLst>
            <pc:docMk/>
            <pc:sldMk cId="2677279655" sldId="515"/>
            <ac:cxnSpMk id="52" creationId="{8AE6A535-6EB2-4EE8-ACAE-4515B8C5520A}"/>
          </ac:cxnSpMkLst>
        </pc:cxnChg>
        <pc:cxnChg chg="del">
          <ac:chgData name="Robin" userId="6fe54ccd-a810-4001-9153-050bf515b6d5" providerId="ADAL" clId="{C4FAECAF-2310-4017-9CC3-AFF4B363B17C}" dt="2022-11-17T12:56:09.024" v="12" actId="478"/>
          <ac:cxnSpMkLst>
            <pc:docMk/>
            <pc:sldMk cId="2677279655" sldId="515"/>
            <ac:cxnSpMk id="53" creationId="{02C40EA5-6E91-46AE-9615-84225AEFC3E8}"/>
          </ac:cxnSpMkLst>
        </pc:cxnChg>
        <pc:cxnChg chg="del">
          <ac:chgData name="Robin" userId="6fe54ccd-a810-4001-9153-050bf515b6d5" providerId="ADAL" clId="{C4FAECAF-2310-4017-9CC3-AFF4B363B17C}" dt="2022-11-17T12:56:06.325" v="9" actId="478"/>
          <ac:cxnSpMkLst>
            <pc:docMk/>
            <pc:sldMk cId="2677279655" sldId="515"/>
            <ac:cxnSpMk id="58" creationId="{EB2F9211-DB87-4DDE-BD36-B0D42A680582}"/>
          </ac:cxnSpMkLst>
        </pc:cxnChg>
        <pc:cxnChg chg="del">
          <ac:chgData name="Robin" userId="6fe54ccd-a810-4001-9153-050bf515b6d5" providerId="ADAL" clId="{C4FAECAF-2310-4017-9CC3-AFF4B363B17C}" dt="2022-11-17T12:56:06.325" v="9" actId="478"/>
          <ac:cxnSpMkLst>
            <pc:docMk/>
            <pc:sldMk cId="2677279655" sldId="515"/>
            <ac:cxnSpMk id="60" creationId="{0203C0BA-7059-4519-AF30-504F28B0AEA2}"/>
          </ac:cxnSpMkLst>
        </pc:cxnChg>
        <pc:cxnChg chg="del">
          <ac:chgData name="Robin" userId="6fe54ccd-a810-4001-9153-050bf515b6d5" providerId="ADAL" clId="{C4FAECAF-2310-4017-9CC3-AFF4B363B17C}" dt="2022-11-17T12:56:00.345" v="5" actId="478"/>
          <ac:cxnSpMkLst>
            <pc:docMk/>
            <pc:sldMk cId="2677279655" sldId="515"/>
            <ac:cxnSpMk id="61" creationId="{EA9D01DB-CC9A-4C1F-AD74-36800CA11027}"/>
          </ac:cxnSpMkLst>
        </pc:cxnChg>
        <pc:cxnChg chg="del">
          <ac:chgData name="Robin" userId="6fe54ccd-a810-4001-9153-050bf515b6d5" providerId="ADAL" clId="{C4FAECAF-2310-4017-9CC3-AFF4B363B17C}" dt="2022-11-17T12:55:58.608" v="3" actId="478"/>
          <ac:cxnSpMkLst>
            <pc:docMk/>
            <pc:sldMk cId="2677279655" sldId="515"/>
            <ac:cxnSpMk id="63" creationId="{5AA352B3-7D16-46B4-BB18-4468FD26DB12}"/>
          </ac:cxnSpMkLst>
        </pc:cxnChg>
      </pc:sldChg>
      <pc:sldChg chg="modSp mod">
        <pc:chgData name="Robin" userId="6fe54ccd-a810-4001-9153-050bf515b6d5" providerId="ADAL" clId="{C4FAECAF-2310-4017-9CC3-AFF4B363B17C}" dt="2022-11-17T13:01:02.059" v="100" actId="20577"/>
        <pc:sldMkLst>
          <pc:docMk/>
          <pc:sldMk cId="483198057" sldId="1179"/>
        </pc:sldMkLst>
        <pc:spChg chg="mod">
          <ac:chgData name="Robin" userId="6fe54ccd-a810-4001-9153-050bf515b6d5" providerId="ADAL" clId="{C4FAECAF-2310-4017-9CC3-AFF4B363B17C}" dt="2022-11-17T13:01:02.059" v="100" actId="20577"/>
          <ac:spMkLst>
            <pc:docMk/>
            <pc:sldMk cId="483198057" sldId="1179"/>
            <ac:spMk id="2" creationId="{00000000-0000-0000-0000-000000000000}"/>
          </ac:spMkLst>
        </pc:spChg>
        <pc:spChg chg="mod">
          <ac:chgData name="Robin" userId="6fe54ccd-a810-4001-9153-050bf515b6d5" providerId="ADAL" clId="{C4FAECAF-2310-4017-9CC3-AFF4B363B17C}" dt="2022-11-17T13:00:46.625" v="97" actId="948"/>
          <ac:spMkLst>
            <pc:docMk/>
            <pc:sldMk cId="483198057" sldId="1179"/>
            <ac:spMk id="3" creationId="{00000000-0000-0000-0000-000000000000}"/>
          </ac:spMkLst>
        </pc:spChg>
      </pc:sldChg>
      <pc:sldChg chg="del">
        <pc:chgData name="Robin" userId="6fe54ccd-a810-4001-9153-050bf515b6d5" providerId="ADAL" clId="{C4FAECAF-2310-4017-9CC3-AFF4B363B17C}" dt="2022-11-17T13:26:21.528" v="251" actId="47"/>
        <pc:sldMkLst>
          <pc:docMk/>
          <pc:sldMk cId="4046754528" sldId="1180"/>
        </pc:sldMkLst>
      </pc:sldChg>
      <pc:sldChg chg="del">
        <pc:chgData name="Robin" userId="6fe54ccd-a810-4001-9153-050bf515b6d5" providerId="ADAL" clId="{C4FAECAF-2310-4017-9CC3-AFF4B363B17C}" dt="2022-11-17T15:50:54.856" v="2073" actId="47"/>
        <pc:sldMkLst>
          <pc:docMk/>
          <pc:sldMk cId="3580482285" sldId="1185"/>
        </pc:sldMkLst>
      </pc:sldChg>
      <pc:sldChg chg="delSp del mod">
        <pc:chgData name="Robin" userId="6fe54ccd-a810-4001-9153-050bf515b6d5" providerId="ADAL" clId="{C4FAECAF-2310-4017-9CC3-AFF4B363B17C}" dt="2022-11-17T15:13:42.835" v="1483" actId="47"/>
        <pc:sldMkLst>
          <pc:docMk/>
          <pc:sldMk cId="3768127904" sldId="1187"/>
        </pc:sldMkLst>
        <pc:spChg chg="del">
          <ac:chgData name="Robin" userId="6fe54ccd-a810-4001-9153-050bf515b6d5" providerId="ADAL" clId="{C4FAECAF-2310-4017-9CC3-AFF4B363B17C}" dt="2022-11-17T15:13:39.344" v="1480" actId="21"/>
          <ac:spMkLst>
            <pc:docMk/>
            <pc:sldMk cId="3768127904" sldId="1187"/>
            <ac:spMk id="10" creationId="{91A378B9-3369-455D-99AC-A69F6A84D870}"/>
          </ac:spMkLst>
        </pc:spChg>
      </pc:sldChg>
      <pc:sldChg chg="del">
        <pc:chgData name="Robin" userId="6fe54ccd-a810-4001-9153-050bf515b6d5" providerId="ADAL" clId="{C4FAECAF-2310-4017-9CC3-AFF4B363B17C}" dt="2022-11-17T15:50:49.466" v="2071" actId="47"/>
        <pc:sldMkLst>
          <pc:docMk/>
          <pc:sldMk cId="1533993977" sldId="1188"/>
        </pc:sldMkLst>
      </pc:sldChg>
      <pc:sldChg chg="modSp del mod ord">
        <pc:chgData name="Robin" userId="6fe54ccd-a810-4001-9153-050bf515b6d5" providerId="ADAL" clId="{C4FAECAF-2310-4017-9CC3-AFF4B363B17C}" dt="2022-11-17T16:50:57.996" v="2535" actId="47"/>
        <pc:sldMkLst>
          <pc:docMk/>
          <pc:sldMk cId="1104759882" sldId="1191"/>
        </pc:sldMkLst>
        <pc:spChg chg="mod">
          <ac:chgData name="Robin" userId="6fe54ccd-a810-4001-9153-050bf515b6d5" providerId="ADAL" clId="{C4FAECAF-2310-4017-9CC3-AFF4B363B17C}" dt="2022-11-17T15:52:34.712" v="2089" actId="20577"/>
          <ac:spMkLst>
            <pc:docMk/>
            <pc:sldMk cId="1104759882" sldId="1191"/>
            <ac:spMk id="2" creationId="{4CC3E53C-7E0D-4968-B43D-7C13EBDEC540}"/>
          </ac:spMkLst>
        </pc:spChg>
        <pc:spChg chg="mod">
          <ac:chgData name="Robin" userId="6fe54ccd-a810-4001-9153-050bf515b6d5" providerId="ADAL" clId="{C4FAECAF-2310-4017-9CC3-AFF4B363B17C}" dt="2022-11-17T16:41:24.463" v="2484" actId="1076"/>
          <ac:spMkLst>
            <pc:docMk/>
            <pc:sldMk cId="1104759882" sldId="1191"/>
            <ac:spMk id="16" creationId="{2A914734-E6A9-4AB4-BD2B-2AF07199A02D}"/>
          </ac:spMkLst>
        </pc:spChg>
        <pc:spChg chg="mod">
          <ac:chgData name="Robin" userId="6fe54ccd-a810-4001-9153-050bf515b6d5" providerId="ADAL" clId="{C4FAECAF-2310-4017-9CC3-AFF4B363B17C}" dt="2022-11-17T16:41:47.678" v="2490" actId="14100"/>
          <ac:spMkLst>
            <pc:docMk/>
            <pc:sldMk cId="1104759882" sldId="1191"/>
            <ac:spMk id="18" creationId="{F4C641C9-A578-4146-B0EA-4C32E9688C62}"/>
          </ac:spMkLst>
        </pc:spChg>
        <pc:spChg chg="mod">
          <ac:chgData name="Robin" userId="6fe54ccd-a810-4001-9153-050bf515b6d5" providerId="ADAL" clId="{C4FAECAF-2310-4017-9CC3-AFF4B363B17C}" dt="2022-11-17T16:40:58.404" v="2480" actId="1076"/>
          <ac:spMkLst>
            <pc:docMk/>
            <pc:sldMk cId="1104759882" sldId="1191"/>
            <ac:spMk id="19" creationId="{8EB6894C-3595-45DE-B177-07BB459C82E0}"/>
          </ac:spMkLst>
        </pc:spChg>
        <pc:spChg chg="mod">
          <ac:chgData name="Robin" userId="6fe54ccd-a810-4001-9153-050bf515b6d5" providerId="ADAL" clId="{C4FAECAF-2310-4017-9CC3-AFF4B363B17C}" dt="2022-11-17T16:19:54.222" v="2219" actId="6549"/>
          <ac:spMkLst>
            <pc:docMk/>
            <pc:sldMk cId="1104759882" sldId="1191"/>
            <ac:spMk id="20" creationId="{8B927F63-0627-421F-B2B0-1AB5FAA8C802}"/>
          </ac:spMkLst>
        </pc:spChg>
        <pc:spChg chg="mod ord">
          <ac:chgData name="Robin" userId="6fe54ccd-a810-4001-9153-050bf515b6d5" providerId="ADAL" clId="{C4FAECAF-2310-4017-9CC3-AFF4B363B17C}" dt="2022-11-17T16:41:09.362" v="2482" actId="166"/>
          <ac:spMkLst>
            <pc:docMk/>
            <pc:sldMk cId="1104759882" sldId="1191"/>
            <ac:spMk id="23" creationId="{73E0410E-62BA-4453-A33B-649A3759B361}"/>
          </ac:spMkLst>
        </pc:spChg>
        <pc:spChg chg="mod">
          <ac:chgData name="Robin" userId="6fe54ccd-a810-4001-9153-050bf515b6d5" providerId="ADAL" clId="{C4FAECAF-2310-4017-9CC3-AFF4B363B17C}" dt="2022-11-17T16:40:58.404" v="2480" actId="1076"/>
          <ac:spMkLst>
            <pc:docMk/>
            <pc:sldMk cId="1104759882" sldId="1191"/>
            <ac:spMk id="24" creationId="{67154AEE-D546-48CE-A1F2-79A7E8CC2CEC}"/>
          </ac:spMkLst>
        </pc:spChg>
        <pc:spChg chg="mod">
          <ac:chgData name="Robin" userId="6fe54ccd-a810-4001-9153-050bf515b6d5" providerId="ADAL" clId="{C4FAECAF-2310-4017-9CC3-AFF4B363B17C}" dt="2022-11-17T16:42:00.746" v="2493" actId="14100"/>
          <ac:spMkLst>
            <pc:docMk/>
            <pc:sldMk cId="1104759882" sldId="1191"/>
            <ac:spMk id="25" creationId="{73B22EB9-322F-45C6-AA7B-4E6EB7D2C147}"/>
          </ac:spMkLst>
        </pc:spChg>
        <pc:spChg chg="mod">
          <ac:chgData name="Robin" userId="6fe54ccd-a810-4001-9153-050bf515b6d5" providerId="ADAL" clId="{C4FAECAF-2310-4017-9CC3-AFF4B363B17C}" dt="2022-11-17T16:41:34.229" v="2488" actId="1076"/>
          <ac:spMkLst>
            <pc:docMk/>
            <pc:sldMk cId="1104759882" sldId="1191"/>
            <ac:spMk id="27" creationId="{F0FB4AFA-F9BF-4704-87CE-D8D1DD9A0DAC}"/>
          </ac:spMkLst>
        </pc:spChg>
        <pc:spChg chg="mod">
          <ac:chgData name="Robin" userId="6fe54ccd-a810-4001-9153-050bf515b6d5" providerId="ADAL" clId="{C4FAECAF-2310-4017-9CC3-AFF4B363B17C}" dt="2022-11-17T16:41:55.733" v="2492" actId="1076"/>
          <ac:spMkLst>
            <pc:docMk/>
            <pc:sldMk cId="1104759882" sldId="1191"/>
            <ac:spMk id="37" creationId="{6B02CA61-7156-4301-82B4-F76EC4402BC1}"/>
          </ac:spMkLst>
        </pc:spChg>
        <pc:picChg chg="mod modCrop">
          <ac:chgData name="Robin" userId="6fe54ccd-a810-4001-9153-050bf515b6d5" providerId="ADAL" clId="{C4FAECAF-2310-4017-9CC3-AFF4B363B17C}" dt="2022-11-17T16:40:58.404" v="2480" actId="1076"/>
          <ac:picMkLst>
            <pc:docMk/>
            <pc:sldMk cId="1104759882" sldId="1191"/>
            <ac:picMk id="17" creationId="{51F866A7-3F11-4292-8DA9-68C98D998A4C}"/>
          </ac:picMkLst>
        </pc:picChg>
        <pc:cxnChg chg="mod ord">
          <ac:chgData name="Robin" userId="6fe54ccd-a810-4001-9153-050bf515b6d5" providerId="ADAL" clId="{C4FAECAF-2310-4017-9CC3-AFF4B363B17C}" dt="2022-11-17T16:41:09.362" v="2482" actId="166"/>
          <ac:cxnSpMkLst>
            <pc:docMk/>
            <pc:sldMk cId="1104759882" sldId="1191"/>
            <ac:cxnSpMk id="6" creationId="{7842F333-E411-4EAE-949E-8EBD576252C0}"/>
          </ac:cxnSpMkLst>
        </pc:cxnChg>
        <pc:cxnChg chg="mod">
          <ac:chgData name="Robin" userId="6fe54ccd-a810-4001-9153-050bf515b6d5" providerId="ADAL" clId="{C4FAECAF-2310-4017-9CC3-AFF4B363B17C}" dt="2022-11-17T16:41:38.889" v="2489" actId="14100"/>
          <ac:cxnSpMkLst>
            <pc:docMk/>
            <pc:sldMk cId="1104759882" sldId="1191"/>
            <ac:cxnSpMk id="9" creationId="{89A08BD3-AEBE-4847-A79F-32DDB12394D8}"/>
          </ac:cxnSpMkLst>
        </pc:cxnChg>
        <pc:cxnChg chg="mod">
          <ac:chgData name="Robin" userId="6fe54ccd-a810-4001-9153-050bf515b6d5" providerId="ADAL" clId="{C4FAECAF-2310-4017-9CC3-AFF4B363B17C}" dt="2022-11-17T16:37:14.077" v="2446" actId="1582"/>
          <ac:cxnSpMkLst>
            <pc:docMk/>
            <pc:sldMk cId="1104759882" sldId="1191"/>
            <ac:cxnSpMk id="30" creationId="{DFC429DD-5A1D-4625-BA56-A8A6CCDE1060}"/>
          </ac:cxnSpMkLst>
        </pc:cxnChg>
        <pc:cxnChg chg="mod">
          <ac:chgData name="Robin" userId="6fe54ccd-a810-4001-9153-050bf515b6d5" providerId="ADAL" clId="{C4FAECAF-2310-4017-9CC3-AFF4B363B17C}" dt="2022-11-17T16:37:17.408" v="2447" actId="1076"/>
          <ac:cxnSpMkLst>
            <pc:docMk/>
            <pc:sldMk cId="1104759882" sldId="1191"/>
            <ac:cxnSpMk id="32" creationId="{FB65ECF9-B13B-43F5-A7CB-244F0CC808A3}"/>
          </ac:cxnSpMkLst>
        </pc:cxnChg>
        <pc:cxnChg chg="mod">
          <ac:chgData name="Robin" userId="6fe54ccd-a810-4001-9153-050bf515b6d5" providerId="ADAL" clId="{C4FAECAF-2310-4017-9CC3-AFF4B363B17C}" dt="2022-11-17T16:41:51.415" v="2491" actId="14100"/>
          <ac:cxnSpMkLst>
            <pc:docMk/>
            <pc:sldMk cId="1104759882" sldId="1191"/>
            <ac:cxnSpMk id="36" creationId="{EF5C4AEA-CC3C-427B-90A0-57890598193D}"/>
          </ac:cxnSpMkLst>
        </pc:cxnChg>
        <pc:cxnChg chg="mod">
          <ac:chgData name="Robin" userId="6fe54ccd-a810-4001-9153-050bf515b6d5" providerId="ADAL" clId="{C4FAECAF-2310-4017-9CC3-AFF4B363B17C}" dt="2022-11-17T16:41:20.297" v="2483" actId="1076"/>
          <ac:cxnSpMkLst>
            <pc:docMk/>
            <pc:sldMk cId="1104759882" sldId="1191"/>
            <ac:cxnSpMk id="38" creationId="{A269A4CA-A6B6-496E-9562-641FA8C30B4F}"/>
          </ac:cxnSpMkLst>
        </pc:cxnChg>
      </pc:sldChg>
      <pc:sldChg chg="addSp delSp modSp mod ord">
        <pc:chgData name="Robin" userId="6fe54ccd-a810-4001-9153-050bf515b6d5" providerId="ADAL" clId="{C4FAECAF-2310-4017-9CC3-AFF4B363B17C}" dt="2022-11-17T20:31:11.074" v="3372" actId="12"/>
        <pc:sldMkLst>
          <pc:docMk/>
          <pc:sldMk cId="760322555" sldId="1193"/>
        </pc:sldMkLst>
        <pc:spChg chg="mod">
          <ac:chgData name="Robin" userId="6fe54ccd-a810-4001-9153-050bf515b6d5" providerId="ADAL" clId="{C4FAECAF-2310-4017-9CC3-AFF4B363B17C}" dt="2022-11-17T16:17:23.894" v="2204" actId="20577"/>
          <ac:spMkLst>
            <pc:docMk/>
            <pc:sldMk cId="760322555" sldId="1193"/>
            <ac:spMk id="2" creationId="{BB704241-37E7-4AB2-83E0-CF0F92067B55}"/>
          </ac:spMkLst>
        </pc:spChg>
        <pc:spChg chg="mod">
          <ac:chgData name="Robin" userId="6fe54ccd-a810-4001-9153-050bf515b6d5" providerId="ADAL" clId="{C4FAECAF-2310-4017-9CC3-AFF4B363B17C}" dt="2022-11-17T20:31:11.074" v="3372" actId="12"/>
          <ac:spMkLst>
            <pc:docMk/>
            <pc:sldMk cId="760322555" sldId="1193"/>
            <ac:spMk id="3" creationId="{92802945-A6D6-4CE9-A828-3F3F4CAB64B0}"/>
          </ac:spMkLst>
        </pc:spChg>
        <pc:spChg chg="mod">
          <ac:chgData name="Robin" userId="6fe54ccd-a810-4001-9153-050bf515b6d5" providerId="ADAL" clId="{C4FAECAF-2310-4017-9CC3-AFF4B363B17C}" dt="2022-11-17T16:33:52.648" v="2419" actId="1076"/>
          <ac:spMkLst>
            <pc:docMk/>
            <pc:sldMk cId="760322555" sldId="1193"/>
            <ac:spMk id="5" creationId="{6E0F32A3-A743-4E4C-8ED5-29DFC09DCC72}"/>
          </ac:spMkLst>
        </pc:spChg>
        <pc:spChg chg="add del mod ord">
          <ac:chgData name="Robin" userId="6fe54ccd-a810-4001-9153-050bf515b6d5" providerId="ADAL" clId="{C4FAECAF-2310-4017-9CC3-AFF4B363B17C}" dt="2022-11-17T20:18:31.148" v="3109" actId="164"/>
          <ac:spMkLst>
            <pc:docMk/>
            <pc:sldMk cId="760322555" sldId="1193"/>
            <ac:spMk id="9" creationId="{0A1756B2-1A2B-42DA-A521-2ECDB95C12B5}"/>
          </ac:spMkLst>
        </pc:spChg>
        <pc:spChg chg="add del mod">
          <ac:chgData name="Robin" userId="6fe54ccd-a810-4001-9153-050bf515b6d5" providerId="ADAL" clId="{C4FAECAF-2310-4017-9CC3-AFF4B363B17C}" dt="2022-11-17T19:48:34.445" v="2773" actId="478"/>
          <ac:spMkLst>
            <pc:docMk/>
            <pc:sldMk cId="760322555" sldId="1193"/>
            <ac:spMk id="10" creationId="{DFD385F6-9B2D-4D80-A37B-D9AAAA41E61E}"/>
          </ac:spMkLst>
        </pc:spChg>
        <pc:spChg chg="add del mod">
          <ac:chgData name="Robin" userId="6fe54ccd-a810-4001-9153-050bf515b6d5" providerId="ADAL" clId="{C4FAECAF-2310-4017-9CC3-AFF4B363B17C}" dt="2022-11-17T19:48:33.583" v="2772" actId="478"/>
          <ac:spMkLst>
            <pc:docMk/>
            <pc:sldMk cId="760322555" sldId="1193"/>
            <ac:spMk id="11" creationId="{2975E49E-8AE8-43F9-AC29-79F97F6BB470}"/>
          </ac:spMkLst>
        </pc:spChg>
        <pc:spChg chg="add mod ord">
          <ac:chgData name="Robin" userId="6fe54ccd-a810-4001-9153-050bf515b6d5" providerId="ADAL" clId="{C4FAECAF-2310-4017-9CC3-AFF4B363B17C}" dt="2022-11-17T20:18:31.148" v="3109" actId="164"/>
          <ac:spMkLst>
            <pc:docMk/>
            <pc:sldMk cId="760322555" sldId="1193"/>
            <ac:spMk id="13" creationId="{E9042E81-1E72-4F48-B141-FA32FDEC0BC9}"/>
          </ac:spMkLst>
        </pc:spChg>
        <pc:spChg chg="add mod">
          <ac:chgData name="Robin" userId="6fe54ccd-a810-4001-9153-050bf515b6d5" providerId="ADAL" clId="{C4FAECAF-2310-4017-9CC3-AFF4B363B17C}" dt="2022-11-17T20:18:31.148" v="3109" actId="164"/>
          <ac:spMkLst>
            <pc:docMk/>
            <pc:sldMk cId="760322555" sldId="1193"/>
            <ac:spMk id="14" creationId="{5DD188FA-0424-47CC-88DB-B4F63B0A120F}"/>
          </ac:spMkLst>
        </pc:spChg>
        <pc:spChg chg="add mod ord">
          <ac:chgData name="Robin" userId="6fe54ccd-a810-4001-9153-050bf515b6d5" providerId="ADAL" clId="{C4FAECAF-2310-4017-9CC3-AFF4B363B17C}" dt="2022-11-17T20:18:31.148" v="3109" actId="164"/>
          <ac:spMkLst>
            <pc:docMk/>
            <pc:sldMk cId="760322555" sldId="1193"/>
            <ac:spMk id="15" creationId="{9A8F6D66-49EA-49EF-AC7F-F444AC8A6246}"/>
          </ac:spMkLst>
        </pc:spChg>
        <pc:spChg chg="add mod">
          <ac:chgData name="Robin" userId="6fe54ccd-a810-4001-9153-050bf515b6d5" providerId="ADAL" clId="{C4FAECAF-2310-4017-9CC3-AFF4B363B17C}" dt="2022-11-17T20:18:31.148" v="3109" actId="164"/>
          <ac:spMkLst>
            <pc:docMk/>
            <pc:sldMk cId="760322555" sldId="1193"/>
            <ac:spMk id="19" creationId="{6CC7A4BA-4855-46E6-A222-F69B5393BF16}"/>
          </ac:spMkLst>
        </pc:spChg>
        <pc:spChg chg="add mod">
          <ac:chgData name="Robin" userId="6fe54ccd-a810-4001-9153-050bf515b6d5" providerId="ADAL" clId="{C4FAECAF-2310-4017-9CC3-AFF4B363B17C}" dt="2022-11-17T20:18:31.148" v="3109" actId="164"/>
          <ac:spMkLst>
            <pc:docMk/>
            <pc:sldMk cId="760322555" sldId="1193"/>
            <ac:spMk id="20" creationId="{DA21225E-0D2D-4B5D-B517-39675D3F82B9}"/>
          </ac:spMkLst>
        </pc:spChg>
        <pc:spChg chg="add del mod topLvl">
          <ac:chgData name="Robin" userId="6fe54ccd-a810-4001-9153-050bf515b6d5" providerId="ADAL" clId="{C4FAECAF-2310-4017-9CC3-AFF4B363B17C}" dt="2022-11-17T19:48:29.487" v="2769" actId="478"/>
          <ac:spMkLst>
            <pc:docMk/>
            <pc:sldMk cId="760322555" sldId="1193"/>
            <ac:spMk id="22" creationId="{C989B2F7-B05A-47AE-BB79-932584BB5FB1}"/>
          </ac:spMkLst>
        </pc:spChg>
        <pc:spChg chg="add mod">
          <ac:chgData name="Robin" userId="6fe54ccd-a810-4001-9153-050bf515b6d5" providerId="ADAL" clId="{C4FAECAF-2310-4017-9CC3-AFF4B363B17C}" dt="2022-11-17T20:18:31.148" v="3109" actId="164"/>
          <ac:spMkLst>
            <pc:docMk/>
            <pc:sldMk cId="760322555" sldId="1193"/>
            <ac:spMk id="34" creationId="{7310A420-A9F0-427E-8FD7-6F5F84C76DC8}"/>
          </ac:spMkLst>
        </pc:spChg>
        <pc:spChg chg="add mod">
          <ac:chgData name="Robin" userId="6fe54ccd-a810-4001-9153-050bf515b6d5" providerId="ADAL" clId="{C4FAECAF-2310-4017-9CC3-AFF4B363B17C}" dt="2022-11-17T20:18:31.148" v="3109" actId="164"/>
          <ac:spMkLst>
            <pc:docMk/>
            <pc:sldMk cId="760322555" sldId="1193"/>
            <ac:spMk id="35" creationId="{B645DF59-E5E4-40FF-8CAF-3D5DC5872D49}"/>
          </ac:spMkLst>
        </pc:spChg>
        <pc:spChg chg="add mod">
          <ac:chgData name="Robin" userId="6fe54ccd-a810-4001-9153-050bf515b6d5" providerId="ADAL" clId="{C4FAECAF-2310-4017-9CC3-AFF4B363B17C}" dt="2022-11-17T20:18:31.148" v="3109" actId="164"/>
          <ac:spMkLst>
            <pc:docMk/>
            <pc:sldMk cId="760322555" sldId="1193"/>
            <ac:spMk id="39" creationId="{9EF29EC2-E887-4DAC-9B7D-3B8AF19BA041}"/>
          </ac:spMkLst>
        </pc:spChg>
        <pc:spChg chg="add del mod">
          <ac:chgData name="Robin" userId="6fe54ccd-a810-4001-9153-050bf515b6d5" providerId="ADAL" clId="{C4FAECAF-2310-4017-9CC3-AFF4B363B17C}" dt="2022-11-17T16:51:50.280" v="2549" actId="478"/>
          <ac:spMkLst>
            <pc:docMk/>
            <pc:sldMk cId="760322555" sldId="1193"/>
            <ac:spMk id="40" creationId="{2136A090-CF72-4A2D-92D9-208D23D5D99E}"/>
          </ac:spMkLst>
        </pc:spChg>
        <pc:spChg chg="add mod ord">
          <ac:chgData name="Robin" userId="6fe54ccd-a810-4001-9153-050bf515b6d5" providerId="ADAL" clId="{C4FAECAF-2310-4017-9CC3-AFF4B363B17C}" dt="2022-11-17T20:18:31.148" v="3109" actId="164"/>
          <ac:spMkLst>
            <pc:docMk/>
            <pc:sldMk cId="760322555" sldId="1193"/>
            <ac:spMk id="41" creationId="{8800E508-6EF4-4DD1-849F-E9705055307D}"/>
          </ac:spMkLst>
        </pc:spChg>
        <pc:spChg chg="add mod">
          <ac:chgData name="Robin" userId="6fe54ccd-a810-4001-9153-050bf515b6d5" providerId="ADAL" clId="{C4FAECAF-2310-4017-9CC3-AFF4B363B17C}" dt="2022-11-17T20:18:31.148" v="3109" actId="164"/>
          <ac:spMkLst>
            <pc:docMk/>
            <pc:sldMk cId="760322555" sldId="1193"/>
            <ac:spMk id="43" creationId="{7A392BCD-7689-4523-81B9-1686772B0812}"/>
          </ac:spMkLst>
        </pc:spChg>
        <pc:spChg chg="add mod">
          <ac:chgData name="Robin" userId="6fe54ccd-a810-4001-9153-050bf515b6d5" providerId="ADAL" clId="{C4FAECAF-2310-4017-9CC3-AFF4B363B17C}" dt="2022-11-17T20:18:31.148" v="3109" actId="164"/>
          <ac:spMkLst>
            <pc:docMk/>
            <pc:sldMk cId="760322555" sldId="1193"/>
            <ac:spMk id="45" creationId="{FE0689FD-8AED-4395-8743-04D556838CC7}"/>
          </ac:spMkLst>
        </pc:spChg>
        <pc:spChg chg="add mod">
          <ac:chgData name="Robin" userId="6fe54ccd-a810-4001-9153-050bf515b6d5" providerId="ADAL" clId="{C4FAECAF-2310-4017-9CC3-AFF4B363B17C}" dt="2022-11-17T20:18:31.148" v="3109" actId="164"/>
          <ac:spMkLst>
            <pc:docMk/>
            <pc:sldMk cId="760322555" sldId="1193"/>
            <ac:spMk id="46" creationId="{8651F90A-4928-4C85-98A9-FA7B78DB5CBA}"/>
          </ac:spMkLst>
        </pc:spChg>
        <pc:spChg chg="add del mod">
          <ac:chgData name="Robin" userId="6fe54ccd-a810-4001-9153-050bf515b6d5" providerId="ADAL" clId="{C4FAECAF-2310-4017-9CC3-AFF4B363B17C}" dt="2022-11-17T15:48:30.701" v="2032" actId="478"/>
          <ac:spMkLst>
            <pc:docMk/>
            <pc:sldMk cId="760322555" sldId="1193"/>
            <ac:spMk id="47" creationId="{2F512E09-3868-4B31-A10E-B5F93228FEFF}"/>
          </ac:spMkLst>
        </pc:spChg>
        <pc:spChg chg="add mod ord">
          <ac:chgData name="Robin" userId="6fe54ccd-a810-4001-9153-050bf515b6d5" providerId="ADAL" clId="{C4FAECAF-2310-4017-9CC3-AFF4B363B17C}" dt="2022-11-17T20:20:38.125" v="3130" actId="164"/>
          <ac:spMkLst>
            <pc:docMk/>
            <pc:sldMk cId="760322555" sldId="1193"/>
            <ac:spMk id="51" creationId="{2CA6F975-C3D9-4458-B93F-18ED9A77C74E}"/>
          </ac:spMkLst>
        </pc:spChg>
        <pc:spChg chg="add mod">
          <ac:chgData name="Robin" userId="6fe54ccd-a810-4001-9153-050bf515b6d5" providerId="ADAL" clId="{C4FAECAF-2310-4017-9CC3-AFF4B363B17C}" dt="2022-11-17T20:20:38.125" v="3130" actId="164"/>
          <ac:spMkLst>
            <pc:docMk/>
            <pc:sldMk cId="760322555" sldId="1193"/>
            <ac:spMk id="53" creationId="{25DF1A63-36BA-4F02-B4D3-644BCA48AC81}"/>
          </ac:spMkLst>
        </pc:spChg>
        <pc:spChg chg="add mod">
          <ac:chgData name="Robin" userId="6fe54ccd-a810-4001-9153-050bf515b6d5" providerId="ADAL" clId="{C4FAECAF-2310-4017-9CC3-AFF4B363B17C}" dt="2022-11-17T20:20:38.125" v="3130" actId="164"/>
          <ac:spMkLst>
            <pc:docMk/>
            <pc:sldMk cId="760322555" sldId="1193"/>
            <ac:spMk id="54" creationId="{CD17B834-3AC0-41A5-BAEF-0E3EEA5E5601}"/>
          </ac:spMkLst>
        </pc:spChg>
        <pc:spChg chg="add del mod ord">
          <ac:chgData name="Robin" userId="6fe54ccd-a810-4001-9153-050bf515b6d5" providerId="ADAL" clId="{C4FAECAF-2310-4017-9CC3-AFF4B363B17C}" dt="2022-11-17T19:43:42.395" v="2722" actId="478"/>
          <ac:spMkLst>
            <pc:docMk/>
            <pc:sldMk cId="760322555" sldId="1193"/>
            <ac:spMk id="55" creationId="{C6B49893-C718-4EBF-8681-7A1F97DDEB88}"/>
          </ac:spMkLst>
        </pc:spChg>
        <pc:spChg chg="add mod ord">
          <ac:chgData name="Robin" userId="6fe54ccd-a810-4001-9153-050bf515b6d5" providerId="ADAL" clId="{C4FAECAF-2310-4017-9CC3-AFF4B363B17C}" dt="2022-11-17T20:20:30.740" v="3129" actId="166"/>
          <ac:spMkLst>
            <pc:docMk/>
            <pc:sldMk cId="760322555" sldId="1193"/>
            <ac:spMk id="56" creationId="{E5AF2195-493B-4240-B2BD-802DD12B7FCE}"/>
          </ac:spMkLst>
        </pc:spChg>
        <pc:spChg chg="add mod">
          <ac:chgData name="Robin" userId="6fe54ccd-a810-4001-9153-050bf515b6d5" providerId="ADAL" clId="{C4FAECAF-2310-4017-9CC3-AFF4B363B17C}" dt="2022-11-17T20:20:38.125" v="3130" actId="164"/>
          <ac:spMkLst>
            <pc:docMk/>
            <pc:sldMk cId="760322555" sldId="1193"/>
            <ac:spMk id="57" creationId="{258B210C-A895-4AE6-B596-E9B6C8305C3D}"/>
          </ac:spMkLst>
        </pc:spChg>
        <pc:spChg chg="del mod topLvl">
          <ac:chgData name="Robin" userId="6fe54ccd-a810-4001-9153-050bf515b6d5" providerId="ADAL" clId="{C4FAECAF-2310-4017-9CC3-AFF4B363B17C}" dt="2022-11-17T19:51:31.754" v="2798" actId="478"/>
          <ac:spMkLst>
            <pc:docMk/>
            <pc:sldMk cId="760322555" sldId="1193"/>
            <ac:spMk id="59" creationId="{73CAEB95-0209-4ABD-AE57-00CCBE5B68CE}"/>
          </ac:spMkLst>
        </pc:spChg>
        <pc:spChg chg="add mod">
          <ac:chgData name="Robin" userId="6fe54ccd-a810-4001-9153-050bf515b6d5" providerId="ADAL" clId="{C4FAECAF-2310-4017-9CC3-AFF4B363B17C}" dt="2022-11-17T20:20:38.125" v="3130" actId="164"/>
          <ac:spMkLst>
            <pc:docMk/>
            <pc:sldMk cId="760322555" sldId="1193"/>
            <ac:spMk id="67" creationId="{25CD4B7C-8936-4487-B029-1AAFA1BF24B0}"/>
          </ac:spMkLst>
        </pc:spChg>
        <pc:spChg chg="add mod">
          <ac:chgData name="Robin" userId="6fe54ccd-a810-4001-9153-050bf515b6d5" providerId="ADAL" clId="{C4FAECAF-2310-4017-9CC3-AFF4B363B17C}" dt="2022-11-17T20:20:38.125" v="3130" actId="164"/>
          <ac:spMkLst>
            <pc:docMk/>
            <pc:sldMk cId="760322555" sldId="1193"/>
            <ac:spMk id="68" creationId="{1E09FD2C-D61A-4251-8695-351C4CF2B7FB}"/>
          </ac:spMkLst>
        </pc:spChg>
        <pc:spChg chg="add del mod">
          <ac:chgData name="Robin" userId="6fe54ccd-a810-4001-9153-050bf515b6d5" providerId="ADAL" clId="{C4FAECAF-2310-4017-9CC3-AFF4B363B17C}" dt="2022-11-17T16:51:24.129" v="2538" actId="478"/>
          <ac:spMkLst>
            <pc:docMk/>
            <pc:sldMk cId="760322555" sldId="1193"/>
            <ac:spMk id="71" creationId="{1D1682EB-3418-4F1C-97C6-CC537BF94419}"/>
          </ac:spMkLst>
        </pc:spChg>
        <pc:spChg chg="add mod">
          <ac:chgData name="Robin" userId="6fe54ccd-a810-4001-9153-050bf515b6d5" providerId="ADAL" clId="{C4FAECAF-2310-4017-9CC3-AFF4B363B17C}" dt="2022-11-17T20:20:38.125" v="3130" actId="164"/>
          <ac:spMkLst>
            <pc:docMk/>
            <pc:sldMk cId="760322555" sldId="1193"/>
            <ac:spMk id="74" creationId="{D31E82E5-76ED-4901-B2C8-30132457590C}"/>
          </ac:spMkLst>
        </pc:spChg>
        <pc:spChg chg="add mod">
          <ac:chgData name="Robin" userId="6fe54ccd-a810-4001-9153-050bf515b6d5" providerId="ADAL" clId="{C4FAECAF-2310-4017-9CC3-AFF4B363B17C}" dt="2022-11-17T20:20:38.125" v="3130" actId="164"/>
          <ac:spMkLst>
            <pc:docMk/>
            <pc:sldMk cId="760322555" sldId="1193"/>
            <ac:spMk id="75" creationId="{5F0AE0CD-6E4C-4AEB-90A3-1009CCEADB60}"/>
          </ac:spMkLst>
        </pc:spChg>
        <pc:spChg chg="add mod ord">
          <ac:chgData name="Robin" userId="6fe54ccd-a810-4001-9153-050bf515b6d5" providerId="ADAL" clId="{C4FAECAF-2310-4017-9CC3-AFF4B363B17C}" dt="2022-11-17T20:20:38.125" v="3130" actId="164"/>
          <ac:spMkLst>
            <pc:docMk/>
            <pc:sldMk cId="760322555" sldId="1193"/>
            <ac:spMk id="100" creationId="{E46C2D8D-2A06-4546-B326-DF1C609B0F69}"/>
          </ac:spMkLst>
        </pc:spChg>
        <pc:spChg chg="add mod">
          <ac:chgData name="Robin" userId="6fe54ccd-a810-4001-9153-050bf515b6d5" providerId="ADAL" clId="{C4FAECAF-2310-4017-9CC3-AFF4B363B17C}" dt="2022-11-17T20:18:31.148" v="3109" actId="164"/>
          <ac:spMkLst>
            <pc:docMk/>
            <pc:sldMk cId="760322555" sldId="1193"/>
            <ac:spMk id="105" creationId="{6C1AF68E-C6F9-4C21-A890-BD710326A1F3}"/>
          </ac:spMkLst>
        </pc:spChg>
        <pc:spChg chg="add mod">
          <ac:chgData name="Robin" userId="6fe54ccd-a810-4001-9153-050bf515b6d5" providerId="ADAL" clId="{C4FAECAF-2310-4017-9CC3-AFF4B363B17C}" dt="2022-11-17T20:20:38.125" v="3130" actId="164"/>
          <ac:spMkLst>
            <pc:docMk/>
            <pc:sldMk cId="760322555" sldId="1193"/>
            <ac:spMk id="108" creationId="{DA423869-8BE2-49E3-9B22-F8DF6E440BA8}"/>
          </ac:spMkLst>
        </pc:spChg>
        <pc:grpChg chg="add del mod">
          <ac:chgData name="Robin" userId="6fe54ccd-a810-4001-9153-050bf515b6d5" providerId="ADAL" clId="{C4FAECAF-2310-4017-9CC3-AFF4B363B17C}" dt="2022-11-17T19:48:09.246" v="2760" actId="165"/>
          <ac:grpSpMkLst>
            <pc:docMk/>
            <pc:sldMk cId="760322555" sldId="1193"/>
            <ac:grpSpMk id="21" creationId="{183C1088-5CF3-4E50-AF6E-5767141FE1B2}"/>
          </ac:grpSpMkLst>
        </pc:grpChg>
        <pc:grpChg chg="add del mod">
          <ac:chgData name="Robin" userId="6fe54ccd-a810-4001-9153-050bf515b6d5" providerId="ADAL" clId="{C4FAECAF-2310-4017-9CC3-AFF4B363B17C}" dt="2022-11-17T16:56:58.424" v="2624" actId="478"/>
          <ac:grpSpMkLst>
            <pc:docMk/>
            <pc:sldMk cId="760322555" sldId="1193"/>
            <ac:grpSpMk id="23" creationId="{6EAF6B81-75B2-4968-95C4-9214D2DC5D7B}"/>
          </ac:grpSpMkLst>
        </pc:grpChg>
        <pc:grpChg chg="add del mod">
          <ac:chgData name="Robin" userId="6fe54ccd-a810-4001-9153-050bf515b6d5" providerId="ADAL" clId="{C4FAECAF-2310-4017-9CC3-AFF4B363B17C}" dt="2022-11-17T16:56:57.058" v="2623" actId="478"/>
          <ac:grpSpMkLst>
            <pc:docMk/>
            <pc:sldMk cId="760322555" sldId="1193"/>
            <ac:grpSpMk id="30" creationId="{AC936C40-86E1-46B0-8108-8E13432B968E}"/>
          </ac:grpSpMkLst>
        </pc:grpChg>
        <pc:grpChg chg="add del mod">
          <ac:chgData name="Robin" userId="6fe54ccd-a810-4001-9153-050bf515b6d5" providerId="ADAL" clId="{C4FAECAF-2310-4017-9CC3-AFF4B363B17C}" dt="2022-11-17T19:51:25.443" v="2796" actId="165"/>
          <ac:grpSpMkLst>
            <pc:docMk/>
            <pc:sldMk cId="760322555" sldId="1193"/>
            <ac:grpSpMk id="58" creationId="{F046B1E1-6713-4931-BF8E-EAFF2CBAA905}"/>
          </ac:grpSpMkLst>
        </pc:grpChg>
        <pc:grpChg chg="add mod ord">
          <ac:chgData name="Robin" userId="6fe54ccd-a810-4001-9153-050bf515b6d5" providerId="ADAL" clId="{C4FAECAF-2310-4017-9CC3-AFF4B363B17C}" dt="2022-11-17T20:20:27.539" v="3128" actId="166"/>
          <ac:grpSpMkLst>
            <pc:docMk/>
            <pc:sldMk cId="760322555" sldId="1193"/>
            <ac:grpSpMk id="99" creationId="{B6079830-1018-49F1-96E8-BBDC6D8169F6}"/>
          </ac:grpSpMkLst>
        </pc:grpChg>
        <pc:grpChg chg="add mod">
          <ac:chgData name="Robin" userId="6fe54ccd-a810-4001-9153-050bf515b6d5" providerId="ADAL" clId="{C4FAECAF-2310-4017-9CC3-AFF4B363B17C}" dt="2022-11-17T20:25:47.813" v="3325" actId="1076"/>
          <ac:grpSpMkLst>
            <pc:docMk/>
            <pc:sldMk cId="760322555" sldId="1193"/>
            <ac:grpSpMk id="101" creationId="{BBEA434D-5EF3-49FC-8A39-819FBB300128}"/>
          </ac:grpSpMkLst>
        </pc:grpChg>
        <pc:picChg chg="add del mod modCrop">
          <ac:chgData name="Robin" userId="6fe54ccd-a810-4001-9153-050bf515b6d5" providerId="ADAL" clId="{C4FAECAF-2310-4017-9CC3-AFF4B363B17C}" dt="2022-11-17T20:00:56.778" v="2977" actId="478"/>
          <ac:picMkLst>
            <pc:docMk/>
            <pc:sldMk cId="760322555" sldId="1193"/>
            <ac:picMk id="12" creationId="{EF5E162D-A925-49A9-B18B-63C3E4F11282}"/>
          </ac:picMkLst>
        </pc:picChg>
        <pc:picChg chg="del mod topLvl">
          <ac:chgData name="Robin" userId="6fe54ccd-a810-4001-9153-050bf515b6d5" providerId="ADAL" clId="{C4FAECAF-2310-4017-9CC3-AFF4B363B17C}" dt="2022-11-17T19:48:13.424" v="2761" actId="478"/>
          <ac:picMkLst>
            <pc:docMk/>
            <pc:sldMk cId="760322555" sldId="1193"/>
            <ac:picMk id="27" creationId="{E40A940D-C56B-4EB2-90B6-CAFB2A6E3070}"/>
          </ac:picMkLst>
        </pc:picChg>
        <pc:picChg chg="del mod topLvl">
          <ac:chgData name="Robin" userId="6fe54ccd-a810-4001-9153-050bf515b6d5" providerId="ADAL" clId="{C4FAECAF-2310-4017-9CC3-AFF4B363B17C}" dt="2022-11-17T19:48:13.999" v="2762" actId="478"/>
          <ac:picMkLst>
            <pc:docMk/>
            <pc:sldMk cId="760322555" sldId="1193"/>
            <ac:picMk id="31" creationId="{1391C471-AD94-4F23-B275-0A690332FF60}"/>
          </ac:picMkLst>
        </pc:picChg>
        <pc:picChg chg="add del mod modCrop">
          <ac:chgData name="Robin" userId="6fe54ccd-a810-4001-9153-050bf515b6d5" providerId="ADAL" clId="{C4FAECAF-2310-4017-9CC3-AFF4B363B17C}" dt="2022-11-17T20:09:13.465" v="3033" actId="478"/>
          <ac:picMkLst>
            <pc:docMk/>
            <pc:sldMk cId="760322555" sldId="1193"/>
            <ac:picMk id="52" creationId="{A4A348BD-C2F7-4BD7-8C68-7DE8DC6F3B2F}"/>
          </ac:picMkLst>
        </pc:picChg>
        <pc:picChg chg="del mod topLvl">
          <ac:chgData name="Robin" userId="6fe54ccd-a810-4001-9153-050bf515b6d5" providerId="ADAL" clId="{C4FAECAF-2310-4017-9CC3-AFF4B363B17C}" dt="2022-11-17T19:51:30.298" v="2797" actId="478"/>
          <ac:picMkLst>
            <pc:docMk/>
            <pc:sldMk cId="760322555" sldId="1193"/>
            <ac:picMk id="60" creationId="{0ABF8F3A-DFF6-4550-86FE-0834876CC141}"/>
          </ac:picMkLst>
        </pc:picChg>
        <pc:picChg chg="add mod ord modCrop">
          <ac:chgData name="Robin" userId="6fe54ccd-a810-4001-9153-050bf515b6d5" providerId="ADAL" clId="{C4FAECAF-2310-4017-9CC3-AFF4B363B17C}" dt="2022-11-17T20:18:31.148" v="3109" actId="164"/>
          <ac:picMkLst>
            <pc:docMk/>
            <pc:sldMk cId="760322555" sldId="1193"/>
            <ac:picMk id="76" creationId="{4C7DEE7A-840E-4ED9-84AD-D3CC06E8A095}"/>
          </ac:picMkLst>
        </pc:picChg>
        <pc:picChg chg="add mod ord modCrop">
          <ac:chgData name="Robin" userId="6fe54ccd-a810-4001-9153-050bf515b6d5" providerId="ADAL" clId="{C4FAECAF-2310-4017-9CC3-AFF4B363B17C}" dt="2022-11-17T20:18:31.148" v="3109" actId="164"/>
          <ac:picMkLst>
            <pc:docMk/>
            <pc:sldMk cId="760322555" sldId="1193"/>
            <ac:picMk id="77" creationId="{7B5EEDF3-3A10-43FE-8546-04ECAF1F5773}"/>
          </ac:picMkLst>
        </pc:picChg>
        <pc:picChg chg="add mod ord modCrop">
          <ac:chgData name="Robin" userId="6fe54ccd-a810-4001-9153-050bf515b6d5" providerId="ADAL" clId="{C4FAECAF-2310-4017-9CC3-AFF4B363B17C}" dt="2022-11-17T20:20:38.125" v="3130" actId="164"/>
          <ac:picMkLst>
            <pc:docMk/>
            <pc:sldMk cId="760322555" sldId="1193"/>
            <ac:picMk id="78" creationId="{DDE98C72-E461-4BDA-8971-709A9E929023}"/>
          </ac:picMkLst>
        </pc:picChg>
        <pc:picChg chg="add del mod">
          <ac:chgData name="Robin" userId="6fe54ccd-a810-4001-9153-050bf515b6d5" providerId="ADAL" clId="{C4FAECAF-2310-4017-9CC3-AFF4B363B17C}" dt="2022-11-17T19:59:07.015" v="2966" actId="478"/>
          <ac:picMkLst>
            <pc:docMk/>
            <pc:sldMk cId="760322555" sldId="1193"/>
            <ac:picMk id="87" creationId="{B51C2829-94D9-4031-9F00-D792CC98E299}"/>
          </ac:picMkLst>
        </pc:picChg>
        <pc:picChg chg="add del mod modCrop">
          <ac:chgData name="Robin" userId="6fe54ccd-a810-4001-9153-050bf515b6d5" providerId="ADAL" clId="{C4FAECAF-2310-4017-9CC3-AFF4B363B17C}" dt="2022-11-17T20:00:23.331" v="2969" actId="478"/>
          <ac:picMkLst>
            <pc:docMk/>
            <pc:sldMk cId="760322555" sldId="1193"/>
            <ac:picMk id="89" creationId="{1F3CA746-464B-4148-AB26-43FC177168FC}"/>
          </ac:picMkLst>
        </pc:picChg>
        <pc:picChg chg="add del mod modCrop">
          <ac:chgData name="Robin" userId="6fe54ccd-a810-4001-9153-050bf515b6d5" providerId="ADAL" clId="{C4FAECAF-2310-4017-9CC3-AFF4B363B17C}" dt="2022-11-17T20:01:30.227" v="2980" actId="478"/>
          <ac:picMkLst>
            <pc:docMk/>
            <pc:sldMk cId="760322555" sldId="1193"/>
            <ac:picMk id="91" creationId="{E51042B2-FF4C-4097-99B1-FB7FF1F5D0CB}"/>
          </ac:picMkLst>
        </pc:picChg>
        <pc:picChg chg="add del mod modCrop">
          <ac:chgData name="Robin" userId="6fe54ccd-a810-4001-9153-050bf515b6d5" providerId="ADAL" clId="{C4FAECAF-2310-4017-9CC3-AFF4B363B17C}" dt="2022-11-17T20:02:53.752" v="3001" actId="478"/>
          <ac:picMkLst>
            <pc:docMk/>
            <pc:sldMk cId="760322555" sldId="1193"/>
            <ac:picMk id="93" creationId="{66EF03AE-B24A-40E9-AD14-C987588532CC}"/>
          </ac:picMkLst>
        </pc:picChg>
        <pc:picChg chg="add mod ord modCrop">
          <ac:chgData name="Robin" userId="6fe54ccd-a810-4001-9153-050bf515b6d5" providerId="ADAL" clId="{C4FAECAF-2310-4017-9CC3-AFF4B363B17C}" dt="2022-11-17T20:18:31.148" v="3109" actId="164"/>
          <ac:picMkLst>
            <pc:docMk/>
            <pc:sldMk cId="760322555" sldId="1193"/>
            <ac:picMk id="95" creationId="{F2C5A82A-6051-4682-8850-DCFEC5848180}"/>
          </ac:picMkLst>
        </pc:picChg>
        <pc:picChg chg="add mod ord modCrop">
          <ac:chgData name="Robin" userId="6fe54ccd-a810-4001-9153-050bf515b6d5" providerId="ADAL" clId="{C4FAECAF-2310-4017-9CC3-AFF4B363B17C}" dt="2022-11-17T20:20:38.125" v="3130" actId="164"/>
          <ac:picMkLst>
            <pc:docMk/>
            <pc:sldMk cId="760322555" sldId="1193"/>
            <ac:picMk id="98" creationId="{A18BFB01-356D-465A-BBD6-B50672E54711}"/>
          </ac:picMkLst>
        </pc:picChg>
        <pc:picChg chg="del">
          <ac:chgData name="Robin" userId="6fe54ccd-a810-4001-9153-050bf515b6d5" providerId="ADAL" clId="{C4FAECAF-2310-4017-9CC3-AFF4B363B17C}" dt="2022-11-17T15:44:12.921" v="1990" actId="478"/>
          <ac:picMkLst>
            <pc:docMk/>
            <pc:sldMk cId="760322555" sldId="1193"/>
            <ac:picMk id="2052" creationId="{3F712807-46F7-4C34-880D-2B0C79EADF44}"/>
          </ac:picMkLst>
        </pc:picChg>
        <pc:picChg chg="del">
          <ac:chgData name="Robin" userId="6fe54ccd-a810-4001-9153-050bf515b6d5" providerId="ADAL" clId="{C4FAECAF-2310-4017-9CC3-AFF4B363B17C}" dt="2022-11-17T15:44:12.921" v="1990" actId="478"/>
          <ac:picMkLst>
            <pc:docMk/>
            <pc:sldMk cId="760322555" sldId="1193"/>
            <ac:picMk id="2054" creationId="{CA7B63FF-EFE6-4555-8618-2B5E09A6EC95}"/>
          </ac:picMkLst>
        </pc:picChg>
        <pc:picChg chg="del">
          <ac:chgData name="Robin" userId="6fe54ccd-a810-4001-9153-050bf515b6d5" providerId="ADAL" clId="{C4FAECAF-2310-4017-9CC3-AFF4B363B17C}" dt="2022-11-17T15:44:12.921" v="1990" actId="478"/>
          <ac:picMkLst>
            <pc:docMk/>
            <pc:sldMk cId="760322555" sldId="1193"/>
            <ac:picMk id="2056" creationId="{F2EA1CCB-42A5-4663-9776-D41BD72B5A2A}"/>
          </ac:picMkLst>
        </pc:picChg>
        <pc:cxnChg chg="add mod ord">
          <ac:chgData name="Robin" userId="6fe54ccd-a810-4001-9153-050bf515b6d5" providerId="ADAL" clId="{C4FAECAF-2310-4017-9CC3-AFF4B363B17C}" dt="2022-11-17T20:18:31.148" v="3109" actId="164"/>
          <ac:cxnSpMkLst>
            <pc:docMk/>
            <pc:sldMk cId="760322555" sldId="1193"/>
            <ac:cxnSpMk id="16" creationId="{C51EC67F-E971-4D12-9CC4-A86726D8657D}"/>
          </ac:cxnSpMkLst>
        </pc:cxnChg>
        <pc:cxnChg chg="add mod ord">
          <ac:chgData name="Robin" userId="6fe54ccd-a810-4001-9153-050bf515b6d5" providerId="ADAL" clId="{C4FAECAF-2310-4017-9CC3-AFF4B363B17C}" dt="2022-11-17T20:18:31.148" v="3109" actId="164"/>
          <ac:cxnSpMkLst>
            <pc:docMk/>
            <pc:sldMk cId="760322555" sldId="1193"/>
            <ac:cxnSpMk id="17" creationId="{8ACF8F10-5729-4A88-BACE-9D6ADA4D1551}"/>
          </ac:cxnSpMkLst>
        </pc:cxnChg>
        <pc:cxnChg chg="add mod ord">
          <ac:chgData name="Robin" userId="6fe54ccd-a810-4001-9153-050bf515b6d5" providerId="ADAL" clId="{C4FAECAF-2310-4017-9CC3-AFF4B363B17C}" dt="2022-11-17T20:18:31.148" v="3109" actId="164"/>
          <ac:cxnSpMkLst>
            <pc:docMk/>
            <pc:sldMk cId="760322555" sldId="1193"/>
            <ac:cxnSpMk id="18" creationId="{CD86989F-7387-4158-86EC-F3B4FE34F28C}"/>
          </ac:cxnSpMkLst>
        </pc:cxnChg>
        <pc:cxnChg chg="mod topLvl">
          <ac:chgData name="Robin" userId="6fe54ccd-a810-4001-9153-050bf515b6d5" providerId="ADAL" clId="{C4FAECAF-2310-4017-9CC3-AFF4B363B17C}" dt="2022-11-17T20:18:31.148" v="3109" actId="164"/>
          <ac:cxnSpMkLst>
            <pc:docMk/>
            <pc:sldMk cId="760322555" sldId="1193"/>
            <ac:cxnSpMk id="24" creationId="{19858A61-42F7-43CC-A2F0-D29393D152F4}"/>
          </ac:cxnSpMkLst>
        </pc:cxnChg>
        <pc:cxnChg chg="mod topLvl">
          <ac:chgData name="Robin" userId="6fe54ccd-a810-4001-9153-050bf515b6d5" providerId="ADAL" clId="{C4FAECAF-2310-4017-9CC3-AFF4B363B17C}" dt="2022-11-17T20:18:31.148" v="3109" actId="164"/>
          <ac:cxnSpMkLst>
            <pc:docMk/>
            <pc:sldMk cId="760322555" sldId="1193"/>
            <ac:cxnSpMk id="25" creationId="{5BBC2855-302A-408C-BFDD-12C8F61F3562}"/>
          </ac:cxnSpMkLst>
        </pc:cxnChg>
        <pc:cxnChg chg="mod topLvl">
          <ac:chgData name="Robin" userId="6fe54ccd-a810-4001-9153-050bf515b6d5" providerId="ADAL" clId="{C4FAECAF-2310-4017-9CC3-AFF4B363B17C}" dt="2022-11-17T20:18:31.148" v="3109" actId="164"/>
          <ac:cxnSpMkLst>
            <pc:docMk/>
            <pc:sldMk cId="760322555" sldId="1193"/>
            <ac:cxnSpMk id="26" creationId="{3634F878-E9A5-4B0E-8E72-22E25D43379D}"/>
          </ac:cxnSpMkLst>
        </pc:cxnChg>
        <pc:cxnChg chg="add del mod">
          <ac:chgData name="Robin" userId="6fe54ccd-a810-4001-9153-050bf515b6d5" providerId="ADAL" clId="{C4FAECAF-2310-4017-9CC3-AFF4B363B17C}" dt="2022-11-17T16:56:53.872" v="2622" actId="478"/>
          <ac:cxnSpMkLst>
            <pc:docMk/>
            <pc:sldMk cId="760322555" sldId="1193"/>
            <ac:cxnSpMk id="28" creationId="{83AFFD3E-2FB8-4BB5-A8DC-940C38BA706B}"/>
          </ac:cxnSpMkLst>
        </pc:cxnChg>
        <pc:cxnChg chg="add del mod">
          <ac:chgData name="Robin" userId="6fe54ccd-a810-4001-9153-050bf515b6d5" providerId="ADAL" clId="{C4FAECAF-2310-4017-9CC3-AFF4B363B17C}" dt="2022-11-17T16:56:58.424" v="2624" actId="478"/>
          <ac:cxnSpMkLst>
            <pc:docMk/>
            <pc:sldMk cId="760322555" sldId="1193"/>
            <ac:cxnSpMk id="29" creationId="{E68BA8CC-F63D-4339-9CF5-0CCCB0C80981}"/>
          </ac:cxnSpMkLst>
        </pc:cxnChg>
        <pc:cxnChg chg="add del mod topLvl">
          <ac:chgData name="Robin" userId="6fe54ccd-a810-4001-9153-050bf515b6d5" providerId="ADAL" clId="{C4FAECAF-2310-4017-9CC3-AFF4B363B17C}" dt="2022-11-17T16:56:57.058" v="2623" actId="478"/>
          <ac:cxnSpMkLst>
            <pc:docMk/>
            <pc:sldMk cId="760322555" sldId="1193"/>
            <ac:cxnSpMk id="32" creationId="{2C629DF0-1129-4E47-9073-C564118DD1E1}"/>
          </ac:cxnSpMkLst>
        </pc:cxnChg>
        <pc:cxnChg chg="del mod">
          <ac:chgData name="Robin" userId="6fe54ccd-a810-4001-9153-050bf515b6d5" providerId="ADAL" clId="{C4FAECAF-2310-4017-9CC3-AFF4B363B17C}" dt="2022-11-17T16:56:29.448" v="2613" actId="478"/>
          <ac:cxnSpMkLst>
            <pc:docMk/>
            <pc:sldMk cId="760322555" sldId="1193"/>
            <ac:cxnSpMk id="33" creationId="{8671E483-B2F9-482C-B64D-317E192DEC64}"/>
          </ac:cxnSpMkLst>
        </pc:cxnChg>
        <pc:cxnChg chg="add mod">
          <ac:chgData name="Robin" userId="6fe54ccd-a810-4001-9153-050bf515b6d5" providerId="ADAL" clId="{C4FAECAF-2310-4017-9CC3-AFF4B363B17C}" dt="2022-11-17T20:18:31.148" v="3109" actId="164"/>
          <ac:cxnSpMkLst>
            <pc:docMk/>
            <pc:sldMk cId="760322555" sldId="1193"/>
            <ac:cxnSpMk id="36" creationId="{99AFC4F1-FB8C-4D3B-8389-A378AC6C7579}"/>
          </ac:cxnSpMkLst>
        </pc:cxnChg>
        <pc:cxnChg chg="add mod">
          <ac:chgData name="Robin" userId="6fe54ccd-a810-4001-9153-050bf515b6d5" providerId="ADAL" clId="{C4FAECAF-2310-4017-9CC3-AFF4B363B17C}" dt="2022-11-17T20:18:31.148" v="3109" actId="164"/>
          <ac:cxnSpMkLst>
            <pc:docMk/>
            <pc:sldMk cId="760322555" sldId="1193"/>
            <ac:cxnSpMk id="37" creationId="{F1ADF529-95B6-4E66-ADFA-9BCEC0829107}"/>
          </ac:cxnSpMkLst>
        </pc:cxnChg>
        <pc:cxnChg chg="add mod">
          <ac:chgData name="Robin" userId="6fe54ccd-a810-4001-9153-050bf515b6d5" providerId="ADAL" clId="{C4FAECAF-2310-4017-9CC3-AFF4B363B17C}" dt="2022-11-17T20:18:31.148" v="3109" actId="164"/>
          <ac:cxnSpMkLst>
            <pc:docMk/>
            <pc:sldMk cId="760322555" sldId="1193"/>
            <ac:cxnSpMk id="38" creationId="{6EE64E65-D9CC-46B3-AC9D-1FE597088955}"/>
          </ac:cxnSpMkLst>
        </pc:cxnChg>
        <pc:cxnChg chg="add mod">
          <ac:chgData name="Robin" userId="6fe54ccd-a810-4001-9153-050bf515b6d5" providerId="ADAL" clId="{C4FAECAF-2310-4017-9CC3-AFF4B363B17C}" dt="2022-11-17T20:18:31.148" v="3109" actId="164"/>
          <ac:cxnSpMkLst>
            <pc:docMk/>
            <pc:sldMk cId="760322555" sldId="1193"/>
            <ac:cxnSpMk id="42" creationId="{E23E3A6D-46D0-49EB-B3AD-B1C6B47418A7}"/>
          </ac:cxnSpMkLst>
        </pc:cxnChg>
        <pc:cxnChg chg="add mod">
          <ac:chgData name="Robin" userId="6fe54ccd-a810-4001-9153-050bf515b6d5" providerId="ADAL" clId="{C4FAECAF-2310-4017-9CC3-AFF4B363B17C}" dt="2022-11-17T20:18:31.148" v="3109" actId="164"/>
          <ac:cxnSpMkLst>
            <pc:docMk/>
            <pc:sldMk cId="760322555" sldId="1193"/>
            <ac:cxnSpMk id="44" creationId="{75C0A85C-11A9-447A-96D8-27E3A61366FC}"/>
          </ac:cxnSpMkLst>
        </pc:cxnChg>
        <pc:cxnChg chg="del mod">
          <ac:chgData name="Robin" userId="6fe54ccd-a810-4001-9153-050bf515b6d5" providerId="ADAL" clId="{C4FAECAF-2310-4017-9CC3-AFF4B363B17C}" dt="2022-11-17T16:57:04.146" v="2625" actId="478"/>
          <ac:cxnSpMkLst>
            <pc:docMk/>
            <pc:sldMk cId="760322555" sldId="1193"/>
            <ac:cxnSpMk id="61" creationId="{38FF0A14-D1AF-4158-8DF2-CDD1FD6E3D5E}"/>
          </ac:cxnSpMkLst>
        </pc:cxnChg>
        <pc:cxnChg chg="del mod">
          <ac:chgData name="Robin" userId="6fe54ccd-a810-4001-9153-050bf515b6d5" providerId="ADAL" clId="{C4FAECAF-2310-4017-9CC3-AFF4B363B17C}" dt="2022-11-17T16:57:07.200" v="2626" actId="478"/>
          <ac:cxnSpMkLst>
            <pc:docMk/>
            <pc:sldMk cId="760322555" sldId="1193"/>
            <ac:cxnSpMk id="62" creationId="{019732E8-DF87-406C-AA35-5C2EDFECA9C6}"/>
          </ac:cxnSpMkLst>
        </pc:cxnChg>
        <pc:cxnChg chg="mod topLvl">
          <ac:chgData name="Robin" userId="6fe54ccd-a810-4001-9153-050bf515b6d5" providerId="ADAL" clId="{C4FAECAF-2310-4017-9CC3-AFF4B363B17C}" dt="2022-11-17T20:20:38.125" v="3130" actId="164"/>
          <ac:cxnSpMkLst>
            <pc:docMk/>
            <pc:sldMk cId="760322555" sldId="1193"/>
            <ac:cxnSpMk id="63" creationId="{CF45CD18-E9A4-492D-A6ED-5DE65E461741}"/>
          </ac:cxnSpMkLst>
        </pc:cxnChg>
        <pc:cxnChg chg="del mod topLvl">
          <ac:chgData name="Robin" userId="6fe54ccd-a810-4001-9153-050bf515b6d5" providerId="ADAL" clId="{C4FAECAF-2310-4017-9CC3-AFF4B363B17C}" dt="2022-11-17T20:09:29.632" v="3038" actId="478"/>
          <ac:cxnSpMkLst>
            <pc:docMk/>
            <pc:sldMk cId="760322555" sldId="1193"/>
            <ac:cxnSpMk id="64" creationId="{56BAC14F-18E0-4489-8C6C-9AEB69DC817F}"/>
          </ac:cxnSpMkLst>
        </pc:cxnChg>
        <pc:cxnChg chg="del mod topLvl">
          <ac:chgData name="Robin" userId="6fe54ccd-a810-4001-9153-050bf515b6d5" providerId="ADAL" clId="{C4FAECAF-2310-4017-9CC3-AFF4B363B17C}" dt="2022-11-17T20:09:30.687" v="3040" actId="478"/>
          <ac:cxnSpMkLst>
            <pc:docMk/>
            <pc:sldMk cId="760322555" sldId="1193"/>
            <ac:cxnSpMk id="65" creationId="{7D8B98D1-FEA1-418D-9CD0-1541264D09EF}"/>
          </ac:cxnSpMkLst>
        </pc:cxnChg>
        <pc:cxnChg chg="add mod">
          <ac:chgData name="Robin" userId="6fe54ccd-a810-4001-9153-050bf515b6d5" providerId="ADAL" clId="{C4FAECAF-2310-4017-9CC3-AFF4B363B17C}" dt="2022-11-17T20:20:38.125" v="3130" actId="164"/>
          <ac:cxnSpMkLst>
            <pc:docMk/>
            <pc:sldMk cId="760322555" sldId="1193"/>
            <ac:cxnSpMk id="66" creationId="{FEEADCDB-5C88-47DF-8CB3-4BA8C468C3A5}"/>
          </ac:cxnSpMkLst>
        </pc:cxnChg>
        <pc:cxnChg chg="add del mod">
          <ac:chgData name="Robin" userId="6fe54ccd-a810-4001-9153-050bf515b6d5" providerId="ADAL" clId="{C4FAECAF-2310-4017-9CC3-AFF4B363B17C}" dt="2022-11-17T20:09:30.217" v="3039" actId="478"/>
          <ac:cxnSpMkLst>
            <pc:docMk/>
            <pc:sldMk cId="760322555" sldId="1193"/>
            <ac:cxnSpMk id="69" creationId="{CEC09590-E61F-4DED-8663-0A1DD7094ABF}"/>
          </ac:cxnSpMkLst>
        </pc:cxnChg>
        <pc:cxnChg chg="add del mod">
          <ac:chgData name="Robin" userId="6fe54ccd-a810-4001-9153-050bf515b6d5" providerId="ADAL" clId="{C4FAECAF-2310-4017-9CC3-AFF4B363B17C}" dt="2022-11-17T16:51:50.280" v="2549" actId="478"/>
          <ac:cxnSpMkLst>
            <pc:docMk/>
            <pc:sldMk cId="760322555" sldId="1193"/>
            <ac:cxnSpMk id="70" creationId="{CCBEF0D2-B423-4DF5-94BB-C1ABF498E1CF}"/>
          </ac:cxnSpMkLst>
        </pc:cxnChg>
        <pc:cxnChg chg="add del mod">
          <ac:chgData name="Robin" userId="6fe54ccd-a810-4001-9153-050bf515b6d5" providerId="ADAL" clId="{C4FAECAF-2310-4017-9CC3-AFF4B363B17C}" dt="2022-11-17T20:09:28.758" v="3037" actId="478"/>
          <ac:cxnSpMkLst>
            <pc:docMk/>
            <pc:sldMk cId="760322555" sldId="1193"/>
            <ac:cxnSpMk id="72" creationId="{3931561D-940A-40CA-9164-78AA04A7069A}"/>
          </ac:cxnSpMkLst>
        </pc:cxnChg>
        <pc:cxnChg chg="add mod">
          <ac:chgData name="Robin" userId="6fe54ccd-a810-4001-9153-050bf515b6d5" providerId="ADAL" clId="{C4FAECAF-2310-4017-9CC3-AFF4B363B17C}" dt="2022-11-17T20:20:38.125" v="3130" actId="164"/>
          <ac:cxnSpMkLst>
            <pc:docMk/>
            <pc:sldMk cId="760322555" sldId="1193"/>
            <ac:cxnSpMk id="102" creationId="{4F388620-5C16-4A02-9AAB-D30BFADF51D8}"/>
          </ac:cxnSpMkLst>
        </pc:cxnChg>
        <pc:cxnChg chg="add mod">
          <ac:chgData name="Robin" userId="6fe54ccd-a810-4001-9153-050bf515b6d5" providerId="ADAL" clId="{C4FAECAF-2310-4017-9CC3-AFF4B363B17C}" dt="2022-11-17T20:20:38.125" v="3130" actId="164"/>
          <ac:cxnSpMkLst>
            <pc:docMk/>
            <pc:sldMk cId="760322555" sldId="1193"/>
            <ac:cxnSpMk id="103" creationId="{1B1A93E6-168B-4491-95E3-9C5CBDB43414}"/>
          </ac:cxnSpMkLst>
        </pc:cxnChg>
        <pc:cxnChg chg="add mod">
          <ac:chgData name="Robin" userId="6fe54ccd-a810-4001-9153-050bf515b6d5" providerId="ADAL" clId="{C4FAECAF-2310-4017-9CC3-AFF4B363B17C}" dt="2022-11-17T20:20:38.125" v="3130" actId="164"/>
          <ac:cxnSpMkLst>
            <pc:docMk/>
            <pc:sldMk cId="760322555" sldId="1193"/>
            <ac:cxnSpMk id="104" creationId="{6466AB37-3B7C-4BC0-A4E5-B7B7F631B227}"/>
          </ac:cxnSpMkLst>
        </pc:cxnChg>
      </pc:sldChg>
      <pc:sldChg chg="addSp delSp modSp del mod">
        <pc:chgData name="Robin" userId="6fe54ccd-a810-4001-9153-050bf515b6d5" providerId="ADAL" clId="{C4FAECAF-2310-4017-9CC3-AFF4B363B17C}" dt="2022-11-17T15:55:08.805" v="2177" actId="47"/>
        <pc:sldMkLst>
          <pc:docMk/>
          <pc:sldMk cId="1647746080" sldId="1196"/>
        </pc:sldMkLst>
        <pc:spChg chg="del mod">
          <ac:chgData name="Robin" userId="6fe54ccd-a810-4001-9153-050bf515b6d5" providerId="ADAL" clId="{C4FAECAF-2310-4017-9CC3-AFF4B363B17C}" dt="2022-11-17T15:55:03.672" v="2174" actId="21"/>
          <ac:spMkLst>
            <pc:docMk/>
            <pc:sldMk cId="1647746080" sldId="1196"/>
            <ac:spMk id="3" creationId="{6B29D86A-8B87-46A4-A9D9-9C3D2D5F2B90}"/>
          </ac:spMkLst>
        </pc:spChg>
        <pc:spChg chg="add mod">
          <ac:chgData name="Robin" userId="6fe54ccd-a810-4001-9153-050bf515b6d5" providerId="ADAL" clId="{C4FAECAF-2310-4017-9CC3-AFF4B363B17C}" dt="2022-11-17T15:55:03.672" v="2174" actId="21"/>
          <ac:spMkLst>
            <pc:docMk/>
            <pc:sldMk cId="1647746080" sldId="1196"/>
            <ac:spMk id="7" creationId="{26B6082F-C63B-4D30-8F3E-39C7E8417F24}"/>
          </ac:spMkLst>
        </pc:spChg>
      </pc:sldChg>
      <pc:sldChg chg="del">
        <pc:chgData name="Robin" userId="6fe54ccd-a810-4001-9153-050bf515b6d5" providerId="ADAL" clId="{C4FAECAF-2310-4017-9CC3-AFF4B363B17C}" dt="2022-11-17T15:50:56.129" v="2074" actId="47"/>
        <pc:sldMkLst>
          <pc:docMk/>
          <pc:sldMk cId="1371595432" sldId="1198"/>
        </pc:sldMkLst>
      </pc:sldChg>
      <pc:sldChg chg="addSp delSp modSp mod">
        <pc:chgData name="Robin" userId="6fe54ccd-a810-4001-9153-050bf515b6d5" providerId="ADAL" clId="{C4FAECAF-2310-4017-9CC3-AFF4B363B17C}" dt="2022-11-17T20:15:28.482" v="3086" actId="207"/>
        <pc:sldMkLst>
          <pc:docMk/>
          <pc:sldMk cId="1728692359" sldId="1203"/>
        </pc:sldMkLst>
        <pc:spChg chg="del">
          <ac:chgData name="Robin" userId="6fe54ccd-a810-4001-9153-050bf515b6d5" providerId="ADAL" clId="{C4FAECAF-2310-4017-9CC3-AFF4B363B17C}" dt="2022-11-17T13:28:36.660" v="253" actId="478"/>
          <ac:spMkLst>
            <pc:docMk/>
            <pc:sldMk cId="1728692359" sldId="1203"/>
            <ac:spMk id="2" creationId="{03AE3F13-ED07-4F64-8AAC-EC858ABFF678}"/>
          </ac:spMkLst>
        </pc:spChg>
        <pc:spChg chg="mod ord topLvl">
          <ac:chgData name="Robin" userId="6fe54ccd-a810-4001-9153-050bf515b6d5" providerId="ADAL" clId="{C4FAECAF-2310-4017-9CC3-AFF4B363B17C}" dt="2022-11-17T14:36:57.509" v="1061" actId="1076"/>
          <ac:spMkLst>
            <pc:docMk/>
            <pc:sldMk cId="1728692359" sldId="1203"/>
            <ac:spMk id="3" creationId="{949FE386-37FB-4D4D-8B29-B809846406D6}"/>
          </ac:spMkLst>
        </pc:spChg>
        <pc:spChg chg="del">
          <ac:chgData name="Robin" userId="6fe54ccd-a810-4001-9153-050bf515b6d5" providerId="ADAL" clId="{C4FAECAF-2310-4017-9CC3-AFF4B363B17C}" dt="2022-11-17T13:28:36.660" v="253" actId="478"/>
          <ac:spMkLst>
            <pc:docMk/>
            <pc:sldMk cId="1728692359" sldId="1203"/>
            <ac:spMk id="6" creationId="{6306B299-562A-47DC-9C5D-40307DA10AEA}"/>
          </ac:spMkLst>
        </pc:spChg>
        <pc:spChg chg="mod ord topLvl">
          <ac:chgData name="Robin" userId="6fe54ccd-a810-4001-9153-050bf515b6d5" providerId="ADAL" clId="{C4FAECAF-2310-4017-9CC3-AFF4B363B17C}" dt="2022-11-17T14:57:05.131" v="1312" actId="1076"/>
          <ac:spMkLst>
            <pc:docMk/>
            <pc:sldMk cId="1728692359" sldId="1203"/>
            <ac:spMk id="7" creationId="{82E0609D-81C3-4B9F-88A8-17E6D14EB7D3}"/>
          </ac:spMkLst>
        </pc:spChg>
        <pc:spChg chg="mod ord topLvl">
          <ac:chgData name="Robin" userId="6fe54ccd-a810-4001-9153-050bf515b6d5" providerId="ADAL" clId="{C4FAECAF-2310-4017-9CC3-AFF4B363B17C}" dt="2022-11-17T14:36:57.509" v="1061" actId="1076"/>
          <ac:spMkLst>
            <pc:docMk/>
            <pc:sldMk cId="1728692359" sldId="1203"/>
            <ac:spMk id="8" creationId="{098F1DC9-7FE8-4CEE-8A38-21384FC638DF}"/>
          </ac:spMkLst>
        </pc:spChg>
        <pc:spChg chg="add del mod">
          <ac:chgData name="Robin" userId="6fe54ccd-a810-4001-9153-050bf515b6d5" providerId="ADAL" clId="{C4FAECAF-2310-4017-9CC3-AFF4B363B17C}" dt="2022-11-17T13:28:39.516" v="255" actId="478"/>
          <ac:spMkLst>
            <pc:docMk/>
            <pc:sldMk cId="1728692359" sldId="1203"/>
            <ac:spMk id="10" creationId="{003BE400-8F2F-4BB8-B3A7-755B897B2588}"/>
          </ac:spMkLst>
        </pc:spChg>
        <pc:spChg chg="add del mod">
          <ac:chgData name="Robin" userId="6fe54ccd-a810-4001-9153-050bf515b6d5" providerId="ADAL" clId="{C4FAECAF-2310-4017-9CC3-AFF4B363B17C}" dt="2022-11-17T13:28:38.398" v="254" actId="478"/>
          <ac:spMkLst>
            <pc:docMk/>
            <pc:sldMk cId="1728692359" sldId="1203"/>
            <ac:spMk id="12" creationId="{2DF7D688-F729-4FCF-9FFC-E090215A4ECE}"/>
          </ac:spMkLst>
        </pc:spChg>
        <pc:spChg chg="del">
          <ac:chgData name="Robin" userId="6fe54ccd-a810-4001-9153-050bf515b6d5" providerId="ADAL" clId="{C4FAECAF-2310-4017-9CC3-AFF4B363B17C}" dt="2022-11-17T13:35:10.573" v="263" actId="21"/>
          <ac:spMkLst>
            <pc:docMk/>
            <pc:sldMk cId="1728692359" sldId="1203"/>
            <ac:spMk id="17" creationId="{1AC81DEE-D2B6-4F22-88C8-E17BC5BE72BC}"/>
          </ac:spMkLst>
        </pc:spChg>
        <pc:spChg chg="add del mod">
          <ac:chgData name="Robin" userId="6fe54ccd-a810-4001-9153-050bf515b6d5" providerId="ADAL" clId="{C4FAECAF-2310-4017-9CC3-AFF4B363B17C}" dt="2022-11-17T14:21:56.257" v="910" actId="478"/>
          <ac:spMkLst>
            <pc:docMk/>
            <pc:sldMk cId="1728692359" sldId="1203"/>
            <ac:spMk id="21" creationId="{4A9A801E-C39E-46FA-A513-AFBD98C9A881}"/>
          </ac:spMkLst>
        </pc:spChg>
        <pc:spChg chg="add del mod">
          <ac:chgData name="Robin" userId="6fe54ccd-a810-4001-9153-050bf515b6d5" providerId="ADAL" clId="{C4FAECAF-2310-4017-9CC3-AFF4B363B17C}" dt="2022-11-17T14:21:56.257" v="910" actId="478"/>
          <ac:spMkLst>
            <pc:docMk/>
            <pc:sldMk cId="1728692359" sldId="1203"/>
            <ac:spMk id="22" creationId="{41D38C2F-9498-4289-A7A1-1CAC9A02602A}"/>
          </ac:spMkLst>
        </pc:spChg>
        <pc:spChg chg="add mod">
          <ac:chgData name="Robin" userId="6fe54ccd-a810-4001-9153-050bf515b6d5" providerId="ADAL" clId="{C4FAECAF-2310-4017-9CC3-AFF4B363B17C}" dt="2022-11-17T14:57:17.057" v="1315" actId="1076"/>
          <ac:spMkLst>
            <pc:docMk/>
            <pc:sldMk cId="1728692359" sldId="1203"/>
            <ac:spMk id="23" creationId="{32AD1E51-2A27-4EFC-ABBF-2A4230805023}"/>
          </ac:spMkLst>
        </pc:spChg>
        <pc:spChg chg="add mod">
          <ac:chgData name="Robin" userId="6fe54ccd-a810-4001-9153-050bf515b6d5" providerId="ADAL" clId="{C4FAECAF-2310-4017-9CC3-AFF4B363B17C}" dt="2022-11-17T14:57:12.447" v="1314" actId="1076"/>
          <ac:spMkLst>
            <pc:docMk/>
            <pc:sldMk cId="1728692359" sldId="1203"/>
            <ac:spMk id="24" creationId="{B7FF11FD-783B-4D88-977B-1AF5F1F86C99}"/>
          </ac:spMkLst>
        </pc:spChg>
        <pc:spChg chg="add mod">
          <ac:chgData name="Robin" userId="6fe54ccd-a810-4001-9153-050bf515b6d5" providerId="ADAL" clId="{C4FAECAF-2310-4017-9CC3-AFF4B363B17C}" dt="2022-11-17T14:57:08.539" v="1313" actId="1076"/>
          <ac:spMkLst>
            <pc:docMk/>
            <pc:sldMk cId="1728692359" sldId="1203"/>
            <ac:spMk id="25" creationId="{1CA2355F-7F6D-4BE1-A429-B8DC557401B8}"/>
          </ac:spMkLst>
        </pc:spChg>
        <pc:spChg chg="add mod">
          <ac:chgData name="Robin" userId="6fe54ccd-a810-4001-9153-050bf515b6d5" providerId="ADAL" clId="{C4FAECAF-2310-4017-9CC3-AFF4B363B17C}" dt="2022-11-17T20:15:28.482" v="3086" actId="207"/>
          <ac:spMkLst>
            <pc:docMk/>
            <pc:sldMk cId="1728692359" sldId="1203"/>
            <ac:spMk id="40" creationId="{B2A49F69-117B-4C5F-8F3E-EE18CED80D3C}"/>
          </ac:spMkLst>
        </pc:spChg>
        <pc:spChg chg="add mod">
          <ac:chgData name="Robin" userId="6fe54ccd-a810-4001-9153-050bf515b6d5" providerId="ADAL" clId="{C4FAECAF-2310-4017-9CC3-AFF4B363B17C}" dt="2022-11-17T14:56:47.650" v="1309" actId="1076"/>
          <ac:spMkLst>
            <pc:docMk/>
            <pc:sldMk cId="1728692359" sldId="1203"/>
            <ac:spMk id="42" creationId="{0B0C7671-4232-4746-A8EC-47F2479D6F77}"/>
          </ac:spMkLst>
        </pc:spChg>
        <pc:spChg chg="add mod">
          <ac:chgData name="Robin" userId="6fe54ccd-a810-4001-9153-050bf515b6d5" providerId="ADAL" clId="{C4FAECAF-2310-4017-9CC3-AFF4B363B17C}" dt="2022-11-17T14:34:53.684" v="1041" actId="1076"/>
          <ac:spMkLst>
            <pc:docMk/>
            <pc:sldMk cId="1728692359" sldId="1203"/>
            <ac:spMk id="47" creationId="{B67CA724-85B8-4701-8121-69E8868CE1D3}"/>
          </ac:spMkLst>
        </pc:spChg>
        <pc:spChg chg="add mod">
          <ac:chgData name="Robin" userId="6fe54ccd-a810-4001-9153-050bf515b6d5" providerId="ADAL" clId="{C4FAECAF-2310-4017-9CC3-AFF4B363B17C}" dt="2022-11-17T14:56:56.728" v="1310" actId="1076"/>
          <ac:spMkLst>
            <pc:docMk/>
            <pc:sldMk cId="1728692359" sldId="1203"/>
            <ac:spMk id="48" creationId="{216E1155-51EF-4F11-8D5E-68C318785F6D}"/>
          </ac:spMkLst>
        </pc:spChg>
        <pc:spChg chg="add mod">
          <ac:chgData name="Robin" userId="6fe54ccd-a810-4001-9153-050bf515b6d5" providerId="ADAL" clId="{C4FAECAF-2310-4017-9CC3-AFF4B363B17C}" dt="2022-11-17T14:45:37.165" v="1293" actId="20577"/>
          <ac:spMkLst>
            <pc:docMk/>
            <pc:sldMk cId="1728692359" sldId="1203"/>
            <ac:spMk id="55" creationId="{432F3F8A-1148-4556-B415-75F7C45C91C0}"/>
          </ac:spMkLst>
        </pc:spChg>
        <pc:spChg chg="mod topLvl">
          <ac:chgData name="Robin" userId="6fe54ccd-a810-4001-9153-050bf515b6d5" providerId="ADAL" clId="{C4FAECAF-2310-4017-9CC3-AFF4B363B17C}" dt="2022-11-17T14:20:33.631" v="886" actId="1582"/>
          <ac:spMkLst>
            <pc:docMk/>
            <pc:sldMk cId="1728692359" sldId="1203"/>
            <ac:spMk id="84" creationId="{F7555F01-4C0A-44CB-8589-6E3A337097F4}"/>
          </ac:spMkLst>
        </pc:spChg>
        <pc:spChg chg="mod topLvl">
          <ac:chgData name="Robin" userId="6fe54ccd-a810-4001-9153-050bf515b6d5" providerId="ADAL" clId="{C4FAECAF-2310-4017-9CC3-AFF4B363B17C}" dt="2022-11-17T14:20:33.631" v="886" actId="1582"/>
          <ac:spMkLst>
            <pc:docMk/>
            <pc:sldMk cId="1728692359" sldId="1203"/>
            <ac:spMk id="102" creationId="{E6AC7579-AFDC-423F-98FE-20C1891EEA50}"/>
          </ac:spMkLst>
        </pc:spChg>
        <pc:spChg chg="mod topLvl">
          <ac:chgData name="Robin" userId="6fe54ccd-a810-4001-9153-050bf515b6d5" providerId="ADAL" clId="{C4FAECAF-2310-4017-9CC3-AFF4B363B17C}" dt="2022-11-17T14:20:33.631" v="886" actId="1582"/>
          <ac:spMkLst>
            <pc:docMk/>
            <pc:sldMk cId="1728692359" sldId="1203"/>
            <ac:spMk id="106" creationId="{D92A533C-0D31-4EA0-84B8-EBECD07B6B3F}"/>
          </ac:spMkLst>
        </pc:spChg>
        <pc:spChg chg="mod topLvl">
          <ac:chgData name="Robin" userId="6fe54ccd-a810-4001-9153-050bf515b6d5" providerId="ADAL" clId="{C4FAECAF-2310-4017-9CC3-AFF4B363B17C}" dt="2022-11-17T14:20:33.631" v="886" actId="1582"/>
          <ac:spMkLst>
            <pc:docMk/>
            <pc:sldMk cId="1728692359" sldId="1203"/>
            <ac:spMk id="107" creationId="{D91F7D3D-8331-442B-BE3F-B9CEC17BC15F}"/>
          </ac:spMkLst>
        </pc:spChg>
        <pc:spChg chg="del mod">
          <ac:chgData name="Robin" userId="6fe54ccd-a810-4001-9153-050bf515b6d5" providerId="ADAL" clId="{C4FAECAF-2310-4017-9CC3-AFF4B363B17C}" dt="2022-11-17T14:34:16.003" v="1035" actId="478"/>
          <ac:spMkLst>
            <pc:docMk/>
            <pc:sldMk cId="1728692359" sldId="1203"/>
            <ac:spMk id="109" creationId="{D86B94CA-1DA0-4AC5-92AD-99658CAD01CE}"/>
          </ac:spMkLst>
        </pc:spChg>
        <pc:grpChg chg="add mod">
          <ac:chgData name="Robin" userId="6fe54ccd-a810-4001-9153-050bf515b6d5" providerId="ADAL" clId="{C4FAECAF-2310-4017-9CC3-AFF4B363B17C}" dt="2022-11-17T14:36:57.509" v="1061" actId="1076"/>
          <ac:grpSpMkLst>
            <pc:docMk/>
            <pc:sldMk cId="1728692359" sldId="1203"/>
            <ac:grpSpMk id="13" creationId="{1DD0463D-536F-4AB8-B20A-8E389E382D11}"/>
          </ac:grpSpMkLst>
        </pc:grpChg>
        <pc:grpChg chg="del mod">
          <ac:chgData name="Robin" userId="6fe54ccd-a810-4001-9153-050bf515b6d5" providerId="ADAL" clId="{C4FAECAF-2310-4017-9CC3-AFF4B363B17C}" dt="2022-11-17T13:46:14.341" v="544" actId="165"/>
          <ac:grpSpMkLst>
            <pc:docMk/>
            <pc:sldMk cId="1728692359" sldId="1203"/>
            <ac:grpSpMk id="103" creationId="{613B85EF-DD40-45D6-AF6B-AAA65E720D21}"/>
          </ac:grpSpMkLst>
        </pc:grpChg>
        <pc:picChg chg="add del mod">
          <ac:chgData name="Robin" userId="6fe54ccd-a810-4001-9153-050bf515b6d5" providerId="ADAL" clId="{C4FAECAF-2310-4017-9CC3-AFF4B363B17C}" dt="2022-11-17T14:13:57.778" v="710" actId="478"/>
          <ac:picMkLst>
            <pc:docMk/>
            <pc:sldMk cId="1728692359" sldId="1203"/>
            <ac:picMk id="15" creationId="{F6F0B291-A578-46FA-AE54-3109BDF2535A}"/>
          </ac:picMkLst>
        </pc:picChg>
        <pc:picChg chg="add del mod">
          <ac:chgData name="Robin" userId="6fe54ccd-a810-4001-9153-050bf515b6d5" providerId="ADAL" clId="{C4FAECAF-2310-4017-9CC3-AFF4B363B17C}" dt="2022-11-17T14:14:34.228" v="713" actId="478"/>
          <ac:picMkLst>
            <pc:docMk/>
            <pc:sldMk cId="1728692359" sldId="1203"/>
            <ac:picMk id="18" creationId="{83311FC8-13C9-4127-B601-CE716522F6EF}"/>
          </ac:picMkLst>
        </pc:picChg>
        <pc:picChg chg="add mod ord">
          <ac:chgData name="Robin" userId="6fe54ccd-a810-4001-9153-050bf515b6d5" providerId="ADAL" clId="{C4FAECAF-2310-4017-9CC3-AFF4B363B17C}" dt="2022-11-17T14:56:43.272" v="1307" actId="1076"/>
          <ac:picMkLst>
            <pc:docMk/>
            <pc:sldMk cId="1728692359" sldId="1203"/>
            <ac:picMk id="20" creationId="{9E67F277-6FCB-4486-B8D2-42D7CBB146A6}"/>
          </ac:picMkLst>
        </pc:picChg>
        <pc:picChg chg="del mod">
          <ac:chgData name="Robin" userId="6fe54ccd-a810-4001-9153-050bf515b6d5" providerId="ADAL" clId="{C4FAECAF-2310-4017-9CC3-AFF4B363B17C}" dt="2022-11-17T14:15:24.289" v="719" actId="478"/>
          <ac:picMkLst>
            <pc:docMk/>
            <pc:sldMk cId="1728692359" sldId="1203"/>
            <ac:picMk id="1030" creationId="{70883BEC-AEE3-4ADE-8F4A-B24EF31032FD}"/>
          </ac:picMkLst>
        </pc:picChg>
        <pc:cxnChg chg="add mod">
          <ac:chgData name="Robin" userId="6fe54ccd-a810-4001-9153-050bf515b6d5" providerId="ADAL" clId="{C4FAECAF-2310-4017-9CC3-AFF4B363B17C}" dt="2022-11-17T14:37:34.808" v="1068" actId="14100"/>
          <ac:cxnSpMkLst>
            <pc:docMk/>
            <pc:sldMk cId="1728692359" sldId="1203"/>
            <ac:cxnSpMk id="27" creationId="{40A490E2-FFAA-4664-A4EA-9D5BFE959F0E}"/>
          </ac:cxnSpMkLst>
        </pc:cxnChg>
        <pc:cxnChg chg="add mod">
          <ac:chgData name="Robin" userId="6fe54ccd-a810-4001-9153-050bf515b6d5" providerId="ADAL" clId="{C4FAECAF-2310-4017-9CC3-AFF4B363B17C}" dt="2022-11-17T14:56:46.060" v="1308" actId="1076"/>
          <ac:cxnSpMkLst>
            <pc:docMk/>
            <pc:sldMk cId="1728692359" sldId="1203"/>
            <ac:cxnSpMk id="36" creationId="{6A1D7C8B-16F9-4266-B06D-5F87CE1A7F10}"/>
          </ac:cxnSpMkLst>
        </pc:cxnChg>
        <pc:cxnChg chg="add mod">
          <ac:chgData name="Robin" userId="6fe54ccd-a810-4001-9153-050bf515b6d5" providerId="ADAL" clId="{C4FAECAF-2310-4017-9CC3-AFF4B363B17C}" dt="2022-11-17T14:34:53.684" v="1041" actId="1076"/>
          <ac:cxnSpMkLst>
            <pc:docMk/>
            <pc:sldMk cId="1728692359" sldId="1203"/>
            <ac:cxnSpMk id="43" creationId="{B25D939E-D633-4C44-90FD-17F8C2EE9E7E}"/>
          </ac:cxnSpMkLst>
        </pc:cxnChg>
        <pc:cxnChg chg="add mod">
          <ac:chgData name="Robin" userId="6fe54ccd-a810-4001-9153-050bf515b6d5" providerId="ADAL" clId="{C4FAECAF-2310-4017-9CC3-AFF4B363B17C}" dt="2022-11-17T14:35:47.631" v="1049" actId="14100"/>
          <ac:cxnSpMkLst>
            <pc:docMk/>
            <pc:sldMk cId="1728692359" sldId="1203"/>
            <ac:cxnSpMk id="49" creationId="{20F60786-2AA9-4312-B89A-0491127E429A}"/>
          </ac:cxnSpMkLst>
        </pc:cxnChg>
      </pc:sldChg>
      <pc:sldChg chg="del">
        <pc:chgData name="Robin" userId="6fe54ccd-a810-4001-9153-050bf515b6d5" providerId="ADAL" clId="{C4FAECAF-2310-4017-9CC3-AFF4B363B17C}" dt="2022-11-17T13:26:27.739" v="252" actId="47"/>
        <pc:sldMkLst>
          <pc:docMk/>
          <pc:sldMk cId="3723957227" sldId="1204"/>
        </pc:sldMkLst>
      </pc:sldChg>
      <pc:sldChg chg="addSp delSp modSp mod">
        <pc:chgData name="Robin" userId="6fe54ccd-a810-4001-9153-050bf515b6d5" providerId="ADAL" clId="{C4FAECAF-2310-4017-9CC3-AFF4B363B17C}" dt="2022-11-18T14:51:49.809" v="3721" actId="5793"/>
        <pc:sldMkLst>
          <pc:docMk/>
          <pc:sldMk cId="1472656011" sldId="1205"/>
        </pc:sldMkLst>
        <pc:spChg chg="del">
          <ac:chgData name="Robin" userId="6fe54ccd-a810-4001-9153-050bf515b6d5" providerId="ADAL" clId="{C4FAECAF-2310-4017-9CC3-AFF4B363B17C}" dt="2022-11-17T13:29:26.879" v="258" actId="478"/>
          <ac:spMkLst>
            <pc:docMk/>
            <pc:sldMk cId="1472656011" sldId="1205"/>
            <ac:spMk id="2" creationId="{03AE3F13-ED07-4F64-8AAC-EC858ABFF678}"/>
          </ac:spMkLst>
        </pc:spChg>
        <pc:spChg chg="del">
          <ac:chgData name="Robin" userId="6fe54ccd-a810-4001-9153-050bf515b6d5" providerId="ADAL" clId="{C4FAECAF-2310-4017-9CC3-AFF4B363B17C}" dt="2022-11-17T13:29:24.592" v="256" actId="478"/>
          <ac:spMkLst>
            <pc:docMk/>
            <pc:sldMk cId="1472656011" sldId="1205"/>
            <ac:spMk id="6" creationId="{FF10D1ED-E90E-46D5-B402-6B6DAE72C707}"/>
          </ac:spMkLst>
        </pc:spChg>
        <pc:spChg chg="mod">
          <ac:chgData name="Robin" userId="6fe54ccd-a810-4001-9153-050bf515b6d5" providerId="ADAL" clId="{C4FAECAF-2310-4017-9CC3-AFF4B363B17C}" dt="2022-11-17T20:15:19.076" v="3084" actId="207"/>
          <ac:spMkLst>
            <pc:docMk/>
            <pc:sldMk cId="1472656011" sldId="1205"/>
            <ac:spMk id="8" creationId="{CCC890B1-85F5-4F65-A0CF-76A7619D1B91}"/>
          </ac:spMkLst>
        </pc:spChg>
        <pc:spChg chg="del">
          <ac:chgData name="Robin" userId="6fe54ccd-a810-4001-9153-050bf515b6d5" providerId="ADAL" clId="{C4FAECAF-2310-4017-9CC3-AFF4B363B17C}" dt="2022-11-17T20:22:05.419" v="3134" actId="478"/>
          <ac:spMkLst>
            <pc:docMk/>
            <pc:sldMk cId="1472656011" sldId="1205"/>
            <ac:spMk id="11" creationId="{84994E54-6C95-47A1-8A32-3D366DB0E01D}"/>
          </ac:spMkLst>
        </pc:spChg>
        <pc:spChg chg="del">
          <ac:chgData name="Robin" userId="6fe54ccd-a810-4001-9153-050bf515b6d5" providerId="ADAL" clId="{C4FAECAF-2310-4017-9CC3-AFF4B363B17C}" dt="2022-11-17T20:29:36.686" v="3359" actId="478"/>
          <ac:spMkLst>
            <pc:docMk/>
            <pc:sldMk cId="1472656011" sldId="1205"/>
            <ac:spMk id="23" creationId="{0A82C0A7-4383-4A87-AA8A-E0CA158E0CCA}"/>
          </ac:spMkLst>
        </pc:spChg>
        <pc:spChg chg="add del mod">
          <ac:chgData name="Robin" userId="6fe54ccd-a810-4001-9153-050bf515b6d5" providerId="ADAL" clId="{C4FAECAF-2310-4017-9CC3-AFF4B363B17C}" dt="2022-11-17T13:29:25.848" v="257" actId="478"/>
          <ac:spMkLst>
            <pc:docMk/>
            <pc:sldMk cId="1472656011" sldId="1205"/>
            <ac:spMk id="25" creationId="{D52816CF-D3B0-4255-84F5-27DDFAE5231C}"/>
          </ac:spMkLst>
        </pc:spChg>
        <pc:spChg chg="add del mod">
          <ac:chgData name="Robin" userId="6fe54ccd-a810-4001-9153-050bf515b6d5" providerId="ADAL" clId="{C4FAECAF-2310-4017-9CC3-AFF4B363B17C}" dt="2022-11-17T13:29:27.328" v="259" actId="478"/>
          <ac:spMkLst>
            <pc:docMk/>
            <pc:sldMk cId="1472656011" sldId="1205"/>
            <ac:spMk id="27" creationId="{11C3A0D0-2B43-4517-878D-B540156BC2FB}"/>
          </ac:spMkLst>
        </pc:spChg>
        <pc:spChg chg="del">
          <ac:chgData name="Robin" userId="6fe54ccd-a810-4001-9153-050bf515b6d5" providerId="ADAL" clId="{C4FAECAF-2310-4017-9CC3-AFF4B363B17C}" dt="2022-11-17T20:21:59.361" v="3133" actId="478"/>
          <ac:spMkLst>
            <pc:docMk/>
            <pc:sldMk cId="1472656011" sldId="1205"/>
            <ac:spMk id="29" creationId="{36427CE1-5E95-4C01-9DA7-210715852E88}"/>
          </ac:spMkLst>
        </pc:spChg>
        <pc:spChg chg="add del mod">
          <ac:chgData name="Robin" userId="6fe54ccd-a810-4001-9153-050bf515b6d5" providerId="ADAL" clId="{C4FAECAF-2310-4017-9CC3-AFF4B363B17C}" dt="2022-11-17T20:23:35.300" v="3161" actId="478"/>
          <ac:spMkLst>
            <pc:docMk/>
            <pc:sldMk cId="1472656011" sldId="1205"/>
            <ac:spMk id="31" creationId="{8C63E4E7-F05D-4866-896A-607D327A2799}"/>
          </ac:spMkLst>
        </pc:spChg>
        <pc:spChg chg="del">
          <ac:chgData name="Robin" userId="6fe54ccd-a810-4001-9153-050bf515b6d5" providerId="ADAL" clId="{C4FAECAF-2310-4017-9CC3-AFF4B363B17C}" dt="2022-11-17T20:22:05.419" v="3134" actId="478"/>
          <ac:spMkLst>
            <pc:docMk/>
            <pc:sldMk cId="1472656011" sldId="1205"/>
            <ac:spMk id="32" creationId="{F3251FA2-2D4A-4ECD-92D7-78BD965417EF}"/>
          </ac:spMkLst>
        </pc:spChg>
        <pc:spChg chg="del mod">
          <ac:chgData name="Robin" userId="6fe54ccd-a810-4001-9153-050bf515b6d5" providerId="ADAL" clId="{C4FAECAF-2310-4017-9CC3-AFF4B363B17C}" dt="2022-11-17T13:29:30.263" v="262" actId="478"/>
          <ac:spMkLst>
            <pc:docMk/>
            <pc:sldMk cId="1472656011" sldId="1205"/>
            <ac:spMk id="33" creationId="{F4635814-FC4D-45A9-9455-DA1FA4FC5EFF}"/>
          </ac:spMkLst>
        </pc:spChg>
        <pc:spChg chg="add del mod">
          <ac:chgData name="Robin" userId="6fe54ccd-a810-4001-9153-050bf515b6d5" providerId="ADAL" clId="{C4FAECAF-2310-4017-9CC3-AFF4B363B17C}" dt="2022-11-17T15:13:35.175" v="1479" actId="478"/>
          <ac:spMkLst>
            <pc:docMk/>
            <pc:sldMk cId="1472656011" sldId="1205"/>
            <ac:spMk id="34" creationId="{73B86ADA-FF77-4566-AF2F-5A9C2CC9017B}"/>
          </ac:spMkLst>
        </pc:spChg>
        <pc:spChg chg="add del mod">
          <ac:chgData name="Robin" userId="6fe54ccd-a810-4001-9153-050bf515b6d5" providerId="ADAL" clId="{C4FAECAF-2310-4017-9CC3-AFF4B363B17C}" dt="2022-11-17T15:15:39.383" v="1683" actId="478"/>
          <ac:spMkLst>
            <pc:docMk/>
            <pc:sldMk cId="1472656011" sldId="1205"/>
            <ac:spMk id="35" creationId="{6B0CF84F-02D3-4DB1-BB7F-239E25F2E43A}"/>
          </ac:spMkLst>
        </pc:spChg>
        <pc:spChg chg="add del mod">
          <ac:chgData name="Robin" userId="6fe54ccd-a810-4001-9153-050bf515b6d5" providerId="ADAL" clId="{C4FAECAF-2310-4017-9CC3-AFF4B363B17C}" dt="2022-11-17T20:23:32.941" v="3160" actId="478"/>
          <ac:spMkLst>
            <pc:docMk/>
            <pc:sldMk cId="1472656011" sldId="1205"/>
            <ac:spMk id="36" creationId="{F9749C66-C1BA-45BE-BE2A-4CDF892367D8}"/>
          </ac:spMkLst>
        </pc:spChg>
        <pc:spChg chg="add del mod ord">
          <ac:chgData name="Robin" userId="6fe54ccd-a810-4001-9153-050bf515b6d5" providerId="ADAL" clId="{C4FAECAF-2310-4017-9CC3-AFF4B363B17C}" dt="2022-11-17T20:30:16.954" v="3367" actId="478"/>
          <ac:spMkLst>
            <pc:docMk/>
            <pc:sldMk cId="1472656011" sldId="1205"/>
            <ac:spMk id="37" creationId="{EDCBB38E-26F1-47B5-A27A-FFF065A82DE8}"/>
          </ac:spMkLst>
        </pc:spChg>
        <pc:spChg chg="add mod ord">
          <ac:chgData name="Robin" userId="6fe54ccd-a810-4001-9153-050bf515b6d5" providerId="ADAL" clId="{C4FAECAF-2310-4017-9CC3-AFF4B363B17C}" dt="2022-11-18T14:51:49.809" v="3721" actId="5793"/>
          <ac:spMkLst>
            <pc:docMk/>
            <pc:sldMk cId="1472656011" sldId="1205"/>
            <ac:spMk id="38" creationId="{D08524E4-CEFD-4900-85F6-0B58CCD57CA4}"/>
          </ac:spMkLst>
        </pc:spChg>
        <pc:spChg chg="add mod">
          <ac:chgData name="Robin" userId="6fe54ccd-a810-4001-9153-050bf515b6d5" providerId="ADAL" clId="{C4FAECAF-2310-4017-9CC3-AFF4B363B17C}" dt="2022-11-17T20:32:32.593" v="3409" actId="20577"/>
          <ac:spMkLst>
            <pc:docMk/>
            <pc:sldMk cId="1472656011" sldId="1205"/>
            <ac:spMk id="39" creationId="{F2298D0C-67D8-466B-8D7D-4E683A248989}"/>
          </ac:spMkLst>
        </pc:spChg>
        <pc:spChg chg="mod">
          <ac:chgData name="Robin" userId="6fe54ccd-a810-4001-9153-050bf515b6d5" providerId="ADAL" clId="{C4FAECAF-2310-4017-9CC3-AFF4B363B17C}" dt="2022-11-17T20:32:57.265" v="3414"/>
          <ac:spMkLst>
            <pc:docMk/>
            <pc:sldMk cId="1472656011" sldId="1205"/>
            <ac:spMk id="42" creationId="{7B774082-90C6-45F8-85D1-D4B6E300EAD8}"/>
          </ac:spMkLst>
        </pc:spChg>
        <pc:spChg chg="mod">
          <ac:chgData name="Robin" userId="6fe54ccd-a810-4001-9153-050bf515b6d5" providerId="ADAL" clId="{C4FAECAF-2310-4017-9CC3-AFF4B363B17C}" dt="2022-11-17T20:32:57.265" v="3414"/>
          <ac:spMkLst>
            <pc:docMk/>
            <pc:sldMk cId="1472656011" sldId="1205"/>
            <ac:spMk id="43" creationId="{ECB3767D-BEAA-4E00-B52F-DE11D16C1C43}"/>
          </ac:spMkLst>
        </pc:spChg>
        <pc:spChg chg="mod">
          <ac:chgData name="Robin" userId="6fe54ccd-a810-4001-9153-050bf515b6d5" providerId="ADAL" clId="{C4FAECAF-2310-4017-9CC3-AFF4B363B17C}" dt="2022-11-17T20:32:57.265" v="3414"/>
          <ac:spMkLst>
            <pc:docMk/>
            <pc:sldMk cId="1472656011" sldId="1205"/>
            <ac:spMk id="44" creationId="{FA7A2676-B8BA-42E9-9B38-2CBE4907FB24}"/>
          </ac:spMkLst>
        </pc:spChg>
        <pc:spChg chg="mod">
          <ac:chgData name="Robin" userId="6fe54ccd-a810-4001-9153-050bf515b6d5" providerId="ADAL" clId="{C4FAECAF-2310-4017-9CC3-AFF4B363B17C}" dt="2022-11-17T20:32:57.265" v="3414"/>
          <ac:spMkLst>
            <pc:docMk/>
            <pc:sldMk cId="1472656011" sldId="1205"/>
            <ac:spMk id="45" creationId="{1D75860D-93F0-4C9B-B15F-A73386E32DC4}"/>
          </ac:spMkLst>
        </pc:spChg>
        <pc:spChg chg="add del mod">
          <ac:chgData name="Robin" userId="6fe54ccd-a810-4001-9153-050bf515b6d5" providerId="ADAL" clId="{C4FAECAF-2310-4017-9CC3-AFF4B363B17C}" dt="2022-11-17T20:38:29.826" v="3446" actId="478"/>
          <ac:spMkLst>
            <pc:docMk/>
            <pc:sldMk cId="1472656011" sldId="1205"/>
            <ac:spMk id="46" creationId="{28A4C862-2B0E-4E19-9CAB-D90E005FC3D2}"/>
          </ac:spMkLst>
        </pc:spChg>
        <pc:spChg chg="add del mod">
          <ac:chgData name="Robin" userId="6fe54ccd-a810-4001-9153-050bf515b6d5" providerId="ADAL" clId="{C4FAECAF-2310-4017-9CC3-AFF4B363B17C}" dt="2022-11-17T20:38:29.826" v="3446" actId="478"/>
          <ac:spMkLst>
            <pc:docMk/>
            <pc:sldMk cId="1472656011" sldId="1205"/>
            <ac:spMk id="47" creationId="{D538756B-23BA-4B5D-BA89-CB7149793FC1}"/>
          </ac:spMkLst>
        </pc:spChg>
        <pc:spChg chg="add del mod">
          <ac:chgData name="Robin" userId="6fe54ccd-a810-4001-9153-050bf515b6d5" providerId="ADAL" clId="{C4FAECAF-2310-4017-9CC3-AFF4B363B17C}" dt="2022-11-17T20:38:29.826" v="3446" actId="478"/>
          <ac:spMkLst>
            <pc:docMk/>
            <pc:sldMk cId="1472656011" sldId="1205"/>
            <ac:spMk id="48" creationId="{BFF48068-A82A-4ACD-BD13-1A1C61D5C7E4}"/>
          </ac:spMkLst>
        </pc:spChg>
        <pc:spChg chg="add mod">
          <ac:chgData name="Robin" userId="6fe54ccd-a810-4001-9153-050bf515b6d5" providerId="ADAL" clId="{C4FAECAF-2310-4017-9CC3-AFF4B363B17C}" dt="2022-11-17T20:33:01.790" v="3415" actId="1076"/>
          <ac:spMkLst>
            <pc:docMk/>
            <pc:sldMk cId="1472656011" sldId="1205"/>
            <ac:spMk id="49" creationId="{511EA8FE-2428-41E8-9621-F015F2DC504D}"/>
          </ac:spMkLst>
        </pc:spChg>
        <pc:spChg chg="add mod">
          <ac:chgData name="Robin" userId="6fe54ccd-a810-4001-9153-050bf515b6d5" providerId="ADAL" clId="{C4FAECAF-2310-4017-9CC3-AFF4B363B17C}" dt="2022-11-17T20:33:01.790" v="3415" actId="1076"/>
          <ac:spMkLst>
            <pc:docMk/>
            <pc:sldMk cId="1472656011" sldId="1205"/>
            <ac:spMk id="50" creationId="{79EBCB68-8DA3-480C-BF61-2FDE2EB523C7}"/>
          </ac:spMkLst>
        </pc:spChg>
        <pc:spChg chg="add mod">
          <ac:chgData name="Robin" userId="6fe54ccd-a810-4001-9153-050bf515b6d5" providerId="ADAL" clId="{C4FAECAF-2310-4017-9CC3-AFF4B363B17C}" dt="2022-11-17T20:33:01.790" v="3415" actId="1076"/>
          <ac:spMkLst>
            <pc:docMk/>
            <pc:sldMk cId="1472656011" sldId="1205"/>
            <ac:spMk id="51" creationId="{7BBDB0AC-564A-4F34-8D0A-9CAB3FC2F234}"/>
          </ac:spMkLst>
        </pc:spChg>
        <pc:spChg chg="add del mod">
          <ac:chgData name="Robin" userId="6fe54ccd-a810-4001-9153-050bf515b6d5" providerId="ADAL" clId="{C4FAECAF-2310-4017-9CC3-AFF4B363B17C}" dt="2022-11-17T20:38:26.751" v="3445" actId="478"/>
          <ac:spMkLst>
            <pc:docMk/>
            <pc:sldMk cId="1472656011" sldId="1205"/>
            <ac:spMk id="54" creationId="{288D5EAE-42E6-4C05-85EA-C870AF30FF05}"/>
          </ac:spMkLst>
        </pc:spChg>
        <pc:spChg chg="add del mod">
          <ac:chgData name="Robin" userId="6fe54ccd-a810-4001-9153-050bf515b6d5" providerId="ADAL" clId="{C4FAECAF-2310-4017-9CC3-AFF4B363B17C}" dt="2022-11-17T20:38:26.751" v="3445" actId="478"/>
          <ac:spMkLst>
            <pc:docMk/>
            <pc:sldMk cId="1472656011" sldId="1205"/>
            <ac:spMk id="56" creationId="{AFA4DC18-70F2-4102-BAB1-B18A8FAFC9D6}"/>
          </ac:spMkLst>
        </pc:spChg>
        <pc:spChg chg="add del mod">
          <ac:chgData name="Robin" userId="6fe54ccd-a810-4001-9153-050bf515b6d5" providerId="ADAL" clId="{C4FAECAF-2310-4017-9CC3-AFF4B363B17C}" dt="2022-11-17T20:38:26.751" v="3445" actId="478"/>
          <ac:spMkLst>
            <pc:docMk/>
            <pc:sldMk cId="1472656011" sldId="1205"/>
            <ac:spMk id="57" creationId="{F646100D-BA54-4B86-B6F7-5315ECB9A40B}"/>
          </ac:spMkLst>
        </pc:spChg>
        <pc:grpChg chg="del">
          <ac:chgData name="Robin" userId="6fe54ccd-a810-4001-9153-050bf515b6d5" providerId="ADAL" clId="{C4FAECAF-2310-4017-9CC3-AFF4B363B17C}" dt="2022-11-17T20:29:34.436" v="3356" actId="478"/>
          <ac:grpSpMkLst>
            <pc:docMk/>
            <pc:sldMk cId="1472656011" sldId="1205"/>
            <ac:grpSpMk id="7" creationId="{5AB89DE9-CCA8-407E-81C6-5FF3CD2C0950}"/>
          </ac:grpSpMkLst>
        </pc:grpChg>
        <pc:grpChg chg="del">
          <ac:chgData name="Robin" userId="6fe54ccd-a810-4001-9153-050bf515b6d5" providerId="ADAL" clId="{C4FAECAF-2310-4017-9CC3-AFF4B363B17C}" dt="2022-11-17T20:29:35.769" v="3358" actId="478"/>
          <ac:grpSpMkLst>
            <pc:docMk/>
            <pc:sldMk cId="1472656011" sldId="1205"/>
            <ac:grpSpMk id="12" creationId="{04F41441-5E5A-4373-B79D-A257E18BF3EB}"/>
          </ac:grpSpMkLst>
        </pc:grpChg>
        <pc:grpChg chg="add mod">
          <ac:chgData name="Robin" userId="6fe54ccd-a810-4001-9153-050bf515b6d5" providerId="ADAL" clId="{C4FAECAF-2310-4017-9CC3-AFF4B363B17C}" dt="2022-11-17T20:33:01.790" v="3415" actId="1076"/>
          <ac:grpSpMkLst>
            <pc:docMk/>
            <pc:sldMk cId="1472656011" sldId="1205"/>
            <ac:grpSpMk id="41" creationId="{AD230A43-21B7-41E9-8BE2-2563C7DD33F2}"/>
          </ac:grpSpMkLst>
        </pc:grpChg>
        <pc:picChg chg="add mod">
          <ac:chgData name="Robin" userId="6fe54ccd-a810-4001-9153-050bf515b6d5" providerId="ADAL" clId="{C4FAECAF-2310-4017-9CC3-AFF4B363B17C}" dt="2022-11-18T14:50:29.748" v="3711"/>
          <ac:picMkLst>
            <pc:docMk/>
            <pc:sldMk cId="1472656011" sldId="1205"/>
            <ac:picMk id="40" creationId="{45EF45DF-4F3B-486C-9690-D02C580F2521}"/>
          </ac:picMkLst>
        </pc:picChg>
        <pc:cxnChg chg="del mod">
          <ac:chgData name="Robin" userId="6fe54ccd-a810-4001-9153-050bf515b6d5" providerId="ADAL" clId="{C4FAECAF-2310-4017-9CC3-AFF4B363B17C}" dt="2022-11-17T20:29:35" v="3357" actId="478"/>
          <ac:cxnSpMkLst>
            <pc:docMk/>
            <pc:sldMk cId="1472656011" sldId="1205"/>
            <ac:cxnSpMk id="24" creationId="{9E3718E6-366F-471E-85E1-A915465F4942}"/>
          </ac:cxnSpMkLst>
        </pc:cxnChg>
        <pc:cxnChg chg="del">
          <ac:chgData name="Robin" userId="6fe54ccd-a810-4001-9153-050bf515b6d5" providerId="ADAL" clId="{C4FAECAF-2310-4017-9CC3-AFF4B363B17C}" dt="2022-11-17T13:29:29.234" v="260" actId="478"/>
          <ac:cxnSpMkLst>
            <pc:docMk/>
            <pc:sldMk cId="1472656011" sldId="1205"/>
            <ac:cxnSpMk id="30" creationId="{C7DF7F6E-4706-4D9D-B67D-5709A43D1A91}"/>
          </ac:cxnSpMkLst>
        </pc:cxnChg>
        <pc:cxnChg chg="add mod">
          <ac:chgData name="Robin" userId="6fe54ccd-a810-4001-9153-050bf515b6d5" providerId="ADAL" clId="{C4FAECAF-2310-4017-9CC3-AFF4B363B17C}" dt="2022-11-17T20:33:01.790" v="3415" actId="1076"/>
          <ac:cxnSpMkLst>
            <pc:docMk/>
            <pc:sldMk cId="1472656011" sldId="1205"/>
            <ac:cxnSpMk id="52" creationId="{4F89BBD2-8D49-4611-B674-82286DF56FE8}"/>
          </ac:cxnSpMkLst>
        </pc:cxnChg>
        <pc:cxnChg chg="add del mod">
          <ac:chgData name="Robin" userId="6fe54ccd-a810-4001-9153-050bf515b6d5" providerId="ADAL" clId="{C4FAECAF-2310-4017-9CC3-AFF4B363B17C}" dt="2022-11-17T20:38:26.751" v="3445" actId="478"/>
          <ac:cxnSpMkLst>
            <pc:docMk/>
            <pc:sldMk cId="1472656011" sldId="1205"/>
            <ac:cxnSpMk id="53" creationId="{FB9A2924-9524-4785-AD4A-83A7F6D2007B}"/>
          </ac:cxnSpMkLst>
        </pc:cxnChg>
        <pc:cxnChg chg="add del mod">
          <ac:chgData name="Robin" userId="6fe54ccd-a810-4001-9153-050bf515b6d5" providerId="ADAL" clId="{C4FAECAF-2310-4017-9CC3-AFF4B363B17C}" dt="2022-11-17T20:38:26.751" v="3445" actId="478"/>
          <ac:cxnSpMkLst>
            <pc:docMk/>
            <pc:sldMk cId="1472656011" sldId="1205"/>
            <ac:cxnSpMk id="55" creationId="{4E3792E9-D641-493D-A28F-6C0114E070CC}"/>
          </ac:cxnSpMkLst>
        </pc:cxnChg>
        <pc:cxnChg chg="add del mod">
          <ac:chgData name="Robin" userId="6fe54ccd-a810-4001-9153-050bf515b6d5" providerId="ADAL" clId="{C4FAECAF-2310-4017-9CC3-AFF4B363B17C}" dt="2022-11-17T20:38:26.751" v="3445" actId="478"/>
          <ac:cxnSpMkLst>
            <pc:docMk/>
            <pc:sldMk cId="1472656011" sldId="1205"/>
            <ac:cxnSpMk id="58" creationId="{56C22835-B029-47CC-96B2-BABA99F8E06C}"/>
          </ac:cxnSpMkLst>
        </pc:cxnChg>
      </pc:sldChg>
      <pc:sldChg chg="del">
        <pc:chgData name="Robin" userId="6fe54ccd-a810-4001-9153-050bf515b6d5" providerId="ADAL" clId="{C4FAECAF-2310-4017-9CC3-AFF4B363B17C}" dt="2022-11-17T14:39:29.760" v="1079" actId="47"/>
        <pc:sldMkLst>
          <pc:docMk/>
          <pc:sldMk cId="1683081402" sldId="1206"/>
        </pc:sldMkLst>
      </pc:sldChg>
      <pc:sldChg chg="addSp delSp modSp mod ord">
        <pc:chgData name="Robin" userId="6fe54ccd-a810-4001-9153-050bf515b6d5" providerId="ADAL" clId="{C4FAECAF-2310-4017-9CC3-AFF4B363B17C}" dt="2022-11-17T20:31:32.154" v="3374" actId="12"/>
        <pc:sldMkLst>
          <pc:docMk/>
          <pc:sldMk cId="3451784816" sldId="1208"/>
        </pc:sldMkLst>
        <pc:spChg chg="mod">
          <ac:chgData name="Robin" userId="6fe54ccd-a810-4001-9153-050bf515b6d5" providerId="ADAL" clId="{C4FAECAF-2310-4017-9CC3-AFF4B363B17C}" dt="2022-11-17T15:02:08.131" v="1406" actId="20577"/>
          <ac:spMkLst>
            <pc:docMk/>
            <pc:sldMk cId="3451784816" sldId="1208"/>
            <ac:spMk id="2" creationId="{84A26190-7AB4-42AC-BA8D-F369746797CB}"/>
          </ac:spMkLst>
        </pc:spChg>
        <pc:spChg chg="del mod">
          <ac:chgData name="Robin" userId="6fe54ccd-a810-4001-9153-050bf515b6d5" providerId="ADAL" clId="{C4FAECAF-2310-4017-9CC3-AFF4B363B17C}" dt="2022-11-17T19:35:13.864" v="2640" actId="478"/>
          <ac:spMkLst>
            <pc:docMk/>
            <pc:sldMk cId="3451784816" sldId="1208"/>
            <ac:spMk id="17" creationId="{B9ACE7CF-E4EE-4B61-9602-A1B549024738}"/>
          </ac:spMkLst>
        </pc:spChg>
        <pc:spChg chg="mod topLvl">
          <ac:chgData name="Robin" userId="6fe54ccd-a810-4001-9153-050bf515b6d5" providerId="ADAL" clId="{C4FAECAF-2310-4017-9CC3-AFF4B363B17C}" dt="2022-11-17T19:36:13.441" v="2652" actId="1076"/>
          <ac:spMkLst>
            <pc:docMk/>
            <pc:sldMk cId="3451784816" sldId="1208"/>
            <ac:spMk id="20" creationId="{264BFE6E-3C9D-4151-86D3-C5CAD7A04CB6}"/>
          </ac:spMkLst>
        </pc:spChg>
        <pc:spChg chg="del mod topLvl">
          <ac:chgData name="Robin" userId="6fe54ccd-a810-4001-9153-050bf515b6d5" providerId="ADAL" clId="{C4FAECAF-2310-4017-9CC3-AFF4B363B17C}" dt="2022-11-17T15:28:41.896" v="1725" actId="478"/>
          <ac:spMkLst>
            <pc:docMk/>
            <pc:sldMk cId="3451784816" sldId="1208"/>
            <ac:spMk id="21" creationId="{7AC67B40-7A2E-4558-8312-8D60D5FBEDFA}"/>
          </ac:spMkLst>
        </pc:spChg>
        <pc:spChg chg="del mod topLvl">
          <ac:chgData name="Robin" userId="6fe54ccd-a810-4001-9153-050bf515b6d5" providerId="ADAL" clId="{C4FAECAF-2310-4017-9CC3-AFF4B363B17C}" dt="2022-11-17T15:28:39.229" v="1721" actId="478"/>
          <ac:spMkLst>
            <pc:docMk/>
            <pc:sldMk cId="3451784816" sldId="1208"/>
            <ac:spMk id="23" creationId="{F0CD4D28-D4C1-4434-95D0-8F27520F4C12}"/>
          </ac:spMkLst>
        </pc:spChg>
        <pc:spChg chg="del mod topLvl">
          <ac:chgData name="Robin" userId="6fe54ccd-a810-4001-9153-050bf515b6d5" providerId="ADAL" clId="{C4FAECAF-2310-4017-9CC3-AFF4B363B17C}" dt="2022-11-17T15:28:40.709" v="1723" actId="478"/>
          <ac:spMkLst>
            <pc:docMk/>
            <pc:sldMk cId="3451784816" sldId="1208"/>
            <ac:spMk id="24" creationId="{D80305BB-AEB4-49C6-92B1-87232FDAB41D}"/>
          </ac:spMkLst>
        </pc:spChg>
        <pc:spChg chg="del mod topLvl">
          <ac:chgData name="Robin" userId="6fe54ccd-a810-4001-9153-050bf515b6d5" providerId="ADAL" clId="{C4FAECAF-2310-4017-9CC3-AFF4B363B17C}" dt="2022-11-17T15:28:38.099" v="1719" actId="478"/>
          <ac:spMkLst>
            <pc:docMk/>
            <pc:sldMk cId="3451784816" sldId="1208"/>
            <ac:spMk id="28" creationId="{245FB416-D07E-4844-BC9D-908863A6C7DF}"/>
          </ac:spMkLst>
        </pc:spChg>
        <pc:spChg chg="del mod topLvl">
          <ac:chgData name="Robin" userId="6fe54ccd-a810-4001-9153-050bf515b6d5" providerId="ADAL" clId="{C4FAECAF-2310-4017-9CC3-AFF4B363B17C}" dt="2022-11-17T15:28:43.467" v="1726" actId="478"/>
          <ac:spMkLst>
            <pc:docMk/>
            <pc:sldMk cId="3451784816" sldId="1208"/>
            <ac:spMk id="29" creationId="{163657A8-B9F6-4B8B-B692-3DF5D5ECEA81}"/>
          </ac:spMkLst>
        </pc:spChg>
        <pc:spChg chg="mod topLvl">
          <ac:chgData name="Robin" userId="6fe54ccd-a810-4001-9153-050bf515b6d5" providerId="ADAL" clId="{C4FAECAF-2310-4017-9CC3-AFF4B363B17C}" dt="2022-11-17T19:36:13.441" v="2652" actId="1076"/>
          <ac:spMkLst>
            <pc:docMk/>
            <pc:sldMk cId="3451784816" sldId="1208"/>
            <ac:spMk id="30" creationId="{A6A3532E-182F-4EA5-BC22-0E82D3191622}"/>
          </ac:spMkLst>
        </pc:spChg>
        <pc:spChg chg="mod topLvl">
          <ac:chgData name="Robin" userId="6fe54ccd-a810-4001-9153-050bf515b6d5" providerId="ADAL" clId="{C4FAECAF-2310-4017-9CC3-AFF4B363B17C}" dt="2022-11-17T19:36:13.441" v="2652" actId="1076"/>
          <ac:spMkLst>
            <pc:docMk/>
            <pc:sldMk cId="3451784816" sldId="1208"/>
            <ac:spMk id="31" creationId="{DD14E3FA-CEE8-4AAB-939F-B4B57F299A37}"/>
          </ac:spMkLst>
        </pc:spChg>
        <pc:spChg chg="add del mod">
          <ac:chgData name="Robin" userId="6fe54ccd-a810-4001-9153-050bf515b6d5" providerId="ADAL" clId="{C4FAECAF-2310-4017-9CC3-AFF4B363B17C}" dt="2022-11-17T19:35:15.683" v="2641" actId="478"/>
          <ac:spMkLst>
            <pc:docMk/>
            <pc:sldMk cId="3451784816" sldId="1208"/>
            <ac:spMk id="32" creationId="{F7B60A6A-243E-4E0A-991E-62C655A24795}"/>
          </ac:spMkLst>
        </pc:spChg>
        <pc:spChg chg="mod">
          <ac:chgData name="Robin" userId="6fe54ccd-a810-4001-9153-050bf515b6d5" providerId="ADAL" clId="{C4FAECAF-2310-4017-9CC3-AFF4B363B17C}" dt="2022-11-17T14:58:25.264" v="1328" actId="255"/>
          <ac:spMkLst>
            <pc:docMk/>
            <pc:sldMk cId="3451784816" sldId="1208"/>
            <ac:spMk id="39" creationId="{1DB084E3-00D0-474B-8196-C38611EC69EF}"/>
          </ac:spMkLst>
        </pc:spChg>
        <pc:spChg chg="mod">
          <ac:chgData name="Robin" userId="6fe54ccd-a810-4001-9153-050bf515b6d5" providerId="ADAL" clId="{C4FAECAF-2310-4017-9CC3-AFF4B363B17C}" dt="2022-11-17T14:58:25.264" v="1328" actId="255"/>
          <ac:spMkLst>
            <pc:docMk/>
            <pc:sldMk cId="3451784816" sldId="1208"/>
            <ac:spMk id="40" creationId="{371794D4-8C8E-4A88-8D3D-711543E68D0D}"/>
          </ac:spMkLst>
        </pc:spChg>
        <pc:spChg chg="mod">
          <ac:chgData name="Robin" userId="6fe54ccd-a810-4001-9153-050bf515b6d5" providerId="ADAL" clId="{C4FAECAF-2310-4017-9CC3-AFF4B363B17C}" dt="2022-11-17T14:58:25.264" v="1328" actId="255"/>
          <ac:spMkLst>
            <pc:docMk/>
            <pc:sldMk cId="3451784816" sldId="1208"/>
            <ac:spMk id="41" creationId="{40CD6446-99E1-4AAB-984B-D53259AF3989}"/>
          </ac:spMkLst>
        </pc:spChg>
        <pc:spChg chg="add mod topLvl">
          <ac:chgData name="Robin" userId="6fe54ccd-a810-4001-9153-050bf515b6d5" providerId="ADAL" clId="{C4FAECAF-2310-4017-9CC3-AFF4B363B17C}" dt="2022-11-17T16:00:56.969" v="2200" actId="164"/>
          <ac:spMkLst>
            <pc:docMk/>
            <pc:sldMk cId="3451784816" sldId="1208"/>
            <ac:spMk id="47" creationId="{A18CFEE7-EFBB-4807-85DA-6401D665FA22}"/>
          </ac:spMkLst>
        </pc:spChg>
        <pc:spChg chg="add mod topLvl">
          <ac:chgData name="Robin" userId="6fe54ccd-a810-4001-9153-050bf515b6d5" providerId="ADAL" clId="{C4FAECAF-2310-4017-9CC3-AFF4B363B17C}" dt="2022-11-17T16:00:56.969" v="2200" actId="164"/>
          <ac:spMkLst>
            <pc:docMk/>
            <pc:sldMk cId="3451784816" sldId="1208"/>
            <ac:spMk id="49" creationId="{4604E090-20F0-498B-8164-E072AAB3972F}"/>
          </ac:spMkLst>
        </pc:spChg>
        <pc:spChg chg="del mod topLvl">
          <ac:chgData name="Robin" userId="6fe54ccd-a810-4001-9153-050bf515b6d5" providerId="ADAL" clId="{C4FAECAF-2310-4017-9CC3-AFF4B363B17C}" dt="2022-11-17T15:28:36.325" v="1717" actId="478"/>
          <ac:spMkLst>
            <pc:docMk/>
            <pc:sldMk cId="3451784816" sldId="1208"/>
            <ac:spMk id="52" creationId="{7BDB31E9-6613-4429-9169-60474D79A4FA}"/>
          </ac:spMkLst>
        </pc:spChg>
        <pc:spChg chg="add del mod">
          <ac:chgData name="Robin" userId="6fe54ccd-a810-4001-9153-050bf515b6d5" providerId="ADAL" clId="{C4FAECAF-2310-4017-9CC3-AFF4B363B17C}" dt="2022-11-17T15:03:46.291" v="1418" actId="478"/>
          <ac:spMkLst>
            <pc:docMk/>
            <pc:sldMk cId="3451784816" sldId="1208"/>
            <ac:spMk id="53" creationId="{F1A9B2FE-5AAD-4240-AD4D-DD81E53DBC8A}"/>
          </ac:spMkLst>
        </pc:spChg>
        <pc:spChg chg="add mod">
          <ac:chgData name="Robin" userId="6fe54ccd-a810-4001-9153-050bf515b6d5" providerId="ADAL" clId="{C4FAECAF-2310-4017-9CC3-AFF4B363B17C}" dt="2022-11-17T19:37:36.109" v="2662" actId="20577"/>
          <ac:spMkLst>
            <pc:docMk/>
            <pc:sldMk cId="3451784816" sldId="1208"/>
            <ac:spMk id="54" creationId="{76B47053-0CA5-43EB-A813-E0CE27128FD0}"/>
          </ac:spMkLst>
        </pc:spChg>
        <pc:spChg chg="add mod">
          <ac:chgData name="Robin" userId="6fe54ccd-a810-4001-9153-050bf515b6d5" providerId="ADAL" clId="{C4FAECAF-2310-4017-9CC3-AFF4B363B17C}" dt="2022-11-17T19:36:13.441" v="2652" actId="1076"/>
          <ac:spMkLst>
            <pc:docMk/>
            <pc:sldMk cId="3451784816" sldId="1208"/>
            <ac:spMk id="58" creationId="{0FC8C10B-86C7-4491-9222-B713E21BC3CA}"/>
          </ac:spMkLst>
        </pc:spChg>
        <pc:spChg chg="add del mod">
          <ac:chgData name="Robin" userId="6fe54ccd-a810-4001-9153-050bf515b6d5" providerId="ADAL" clId="{C4FAECAF-2310-4017-9CC3-AFF4B363B17C}" dt="2022-11-17T15:38:08.803" v="1860" actId="478"/>
          <ac:spMkLst>
            <pc:docMk/>
            <pc:sldMk cId="3451784816" sldId="1208"/>
            <ac:spMk id="59" creationId="{BC0E8F57-C44C-47FC-A51E-9D2EA5A4F28B}"/>
          </ac:spMkLst>
        </pc:spChg>
        <pc:spChg chg="add mod">
          <ac:chgData name="Robin" userId="6fe54ccd-a810-4001-9153-050bf515b6d5" providerId="ADAL" clId="{C4FAECAF-2310-4017-9CC3-AFF4B363B17C}" dt="2022-11-17T20:31:32.154" v="3374" actId="12"/>
          <ac:spMkLst>
            <pc:docMk/>
            <pc:sldMk cId="3451784816" sldId="1208"/>
            <ac:spMk id="63" creationId="{71B0EE15-E838-41C9-B69E-4397E985590B}"/>
          </ac:spMkLst>
        </pc:spChg>
        <pc:spChg chg="del mod topLvl">
          <ac:chgData name="Robin" userId="6fe54ccd-a810-4001-9153-050bf515b6d5" providerId="ADAL" clId="{C4FAECAF-2310-4017-9CC3-AFF4B363B17C}" dt="2022-11-17T15:28:44.601" v="1727" actId="478"/>
          <ac:spMkLst>
            <pc:docMk/>
            <pc:sldMk cId="3451784816" sldId="1208"/>
            <ac:spMk id="87" creationId="{21A72E89-16C5-4B57-B9F5-0336056727E2}"/>
          </ac:spMkLst>
        </pc:spChg>
        <pc:spChg chg="del mod topLvl">
          <ac:chgData name="Robin" userId="6fe54ccd-a810-4001-9153-050bf515b6d5" providerId="ADAL" clId="{C4FAECAF-2310-4017-9CC3-AFF4B363B17C}" dt="2022-11-17T15:28:35.717" v="1716" actId="478"/>
          <ac:spMkLst>
            <pc:docMk/>
            <pc:sldMk cId="3451784816" sldId="1208"/>
            <ac:spMk id="94" creationId="{6D570756-D8C4-48FA-B43B-B9FD45F11BD4}"/>
          </ac:spMkLst>
        </pc:spChg>
        <pc:spChg chg="del mod topLvl">
          <ac:chgData name="Robin" userId="6fe54ccd-a810-4001-9153-050bf515b6d5" providerId="ADAL" clId="{C4FAECAF-2310-4017-9CC3-AFF4B363B17C}" dt="2022-11-17T16:00:50.448" v="2199" actId="478"/>
          <ac:spMkLst>
            <pc:docMk/>
            <pc:sldMk cId="3451784816" sldId="1208"/>
            <ac:spMk id="101" creationId="{4C10869A-1711-4162-B5C0-FC90BF2D2F20}"/>
          </ac:spMkLst>
        </pc:spChg>
        <pc:spChg chg="mod topLvl">
          <ac:chgData name="Robin" userId="6fe54ccd-a810-4001-9153-050bf515b6d5" providerId="ADAL" clId="{C4FAECAF-2310-4017-9CC3-AFF4B363B17C}" dt="2022-11-17T16:00:56.969" v="2200" actId="164"/>
          <ac:spMkLst>
            <pc:docMk/>
            <pc:sldMk cId="3451784816" sldId="1208"/>
            <ac:spMk id="102" creationId="{B9F13BB2-99C6-49E3-B9CB-A78FF9C75E29}"/>
          </ac:spMkLst>
        </pc:spChg>
        <pc:spChg chg="del mod topLvl">
          <ac:chgData name="Robin" userId="6fe54ccd-a810-4001-9153-050bf515b6d5" providerId="ADAL" clId="{C4FAECAF-2310-4017-9CC3-AFF4B363B17C}" dt="2022-11-17T15:00:35.697" v="1345" actId="478"/>
          <ac:spMkLst>
            <pc:docMk/>
            <pc:sldMk cId="3451784816" sldId="1208"/>
            <ac:spMk id="103" creationId="{CB76FED1-ABC3-4F37-8A26-0ABC3B10493F}"/>
          </ac:spMkLst>
        </pc:spChg>
        <pc:spChg chg="mod topLvl">
          <ac:chgData name="Robin" userId="6fe54ccd-a810-4001-9153-050bf515b6d5" providerId="ADAL" clId="{C4FAECAF-2310-4017-9CC3-AFF4B363B17C}" dt="2022-11-17T16:00:56.969" v="2200" actId="164"/>
          <ac:spMkLst>
            <pc:docMk/>
            <pc:sldMk cId="3451784816" sldId="1208"/>
            <ac:spMk id="104" creationId="{CF7111D4-D081-496F-BC38-7B76991A75A8}"/>
          </ac:spMkLst>
        </pc:spChg>
        <pc:spChg chg="del mod">
          <ac:chgData name="Robin" userId="6fe54ccd-a810-4001-9153-050bf515b6d5" providerId="ADAL" clId="{C4FAECAF-2310-4017-9CC3-AFF4B363B17C}" dt="2022-11-17T14:59:47.374" v="1340" actId="478"/>
          <ac:spMkLst>
            <pc:docMk/>
            <pc:sldMk cId="3451784816" sldId="1208"/>
            <ac:spMk id="106" creationId="{6A8D666E-D6E8-4594-81FC-4C4D7F2086EB}"/>
          </ac:spMkLst>
        </pc:spChg>
        <pc:grpChg chg="add del mod">
          <ac:chgData name="Robin" userId="6fe54ccd-a810-4001-9153-050bf515b6d5" providerId="ADAL" clId="{C4FAECAF-2310-4017-9CC3-AFF4B363B17C}" dt="2022-11-17T15:59:56.596" v="2188" actId="165"/>
          <ac:grpSpMkLst>
            <pc:docMk/>
            <pc:sldMk cId="3451784816" sldId="1208"/>
            <ac:grpSpMk id="10" creationId="{1050FFF0-C703-4F00-BB97-4718F8144153}"/>
          </ac:grpSpMkLst>
        </pc:grpChg>
        <pc:grpChg chg="add mod">
          <ac:chgData name="Robin" userId="6fe54ccd-a810-4001-9153-050bf515b6d5" providerId="ADAL" clId="{C4FAECAF-2310-4017-9CC3-AFF4B363B17C}" dt="2022-11-17T19:36:13.441" v="2652" actId="1076"/>
          <ac:grpSpMkLst>
            <pc:docMk/>
            <pc:sldMk cId="3451784816" sldId="1208"/>
            <ac:grpSpMk id="22" creationId="{7CE0B076-ED86-4419-B82C-D4F63F29BA98}"/>
          </ac:grpSpMkLst>
        </pc:grpChg>
        <pc:grpChg chg="del">
          <ac:chgData name="Robin" userId="6fe54ccd-a810-4001-9153-050bf515b6d5" providerId="ADAL" clId="{C4FAECAF-2310-4017-9CC3-AFF4B363B17C}" dt="2022-11-17T15:02:10.822" v="1407" actId="478"/>
          <ac:grpSpMkLst>
            <pc:docMk/>
            <pc:sldMk cId="3451784816" sldId="1208"/>
            <ac:grpSpMk id="37" creationId="{3173DC24-88E4-4048-8D97-1DF87DC0456F}"/>
          </ac:grpSpMkLst>
        </pc:grpChg>
        <pc:grpChg chg="add del mod">
          <ac:chgData name="Robin" userId="6fe54ccd-a810-4001-9153-050bf515b6d5" providerId="ADAL" clId="{C4FAECAF-2310-4017-9CC3-AFF4B363B17C}" dt="2022-11-17T15:27:23.412" v="1699" actId="165"/>
          <ac:grpSpMkLst>
            <pc:docMk/>
            <pc:sldMk cId="3451784816" sldId="1208"/>
            <ac:grpSpMk id="100" creationId="{72490368-969F-422D-B173-A79F09A4BAD4}"/>
          </ac:grpSpMkLst>
        </pc:grpChg>
        <pc:grpChg chg="del mod">
          <ac:chgData name="Robin" userId="6fe54ccd-a810-4001-9153-050bf515b6d5" providerId="ADAL" clId="{C4FAECAF-2310-4017-9CC3-AFF4B363B17C}" dt="2022-11-17T15:00:33.223" v="1344" actId="165"/>
          <ac:grpSpMkLst>
            <pc:docMk/>
            <pc:sldMk cId="3451784816" sldId="1208"/>
            <ac:grpSpMk id="105" creationId="{3C4554BE-AFDF-4C93-9DA6-B966846ABC62}"/>
          </ac:grpSpMkLst>
        </pc:grpChg>
        <pc:picChg chg="mod topLvl modCrop">
          <ac:chgData name="Robin" userId="6fe54ccd-a810-4001-9153-050bf515b6d5" providerId="ADAL" clId="{C4FAECAF-2310-4017-9CC3-AFF4B363B17C}" dt="2022-11-17T16:00:56.969" v="2200" actId="164"/>
          <ac:picMkLst>
            <pc:docMk/>
            <pc:sldMk cId="3451784816" sldId="1208"/>
            <ac:picMk id="6" creationId="{C76C2609-AF4C-4A4D-93FC-5BB83FFB70F3}"/>
          </ac:picMkLst>
        </pc:picChg>
        <pc:picChg chg="del mod ord topLvl modCrop">
          <ac:chgData name="Robin" userId="6fe54ccd-a810-4001-9153-050bf515b6d5" providerId="ADAL" clId="{C4FAECAF-2310-4017-9CC3-AFF4B363B17C}" dt="2022-11-17T15:28:34.283" v="1715" actId="478"/>
          <ac:picMkLst>
            <pc:docMk/>
            <pc:sldMk cId="3451784816" sldId="1208"/>
            <ac:picMk id="19" creationId="{1695ED5F-039B-40D9-87C9-DE74E64074EB}"/>
          </ac:picMkLst>
        </pc:picChg>
        <pc:picChg chg="add del mod">
          <ac:chgData name="Robin" userId="6fe54ccd-a810-4001-9153-050bf515b6d5" providerId="ADAL" clId="{C4FAECAF-2310-4017-9CC3-AFF4B363B17C}" dt="2022-11-17T15:27:02.808" v="1692"/>
          <ac:picMkLst>
            <pc:docMk/>
            <pc:sldMk cId="3451784816" sldId="1208"/>
            <ac:picMk id="55" creationId="{83B9CC7A-61F8-4932-9A18-F63ED47805F7}"/>
          </ac:picMkLst>
        </pc:picChg>
        <pc:picChg chg="add mod modCrop">
          <ac:chgData name="Robin" userId="6fe54ccd-a810-4001-9153-050bf515b6d5" providerId="ADAL" clId="{C4FAECAF-2310-4017-9CC3-AFF4B363B17C}" dt="2022-11-17T19:36:13.441" v="2652" actId="1076"/>
          <ac:picMkLst>
            <pc:docMk/>
            <pc:sldMk cId="3451784816" sldId="1208"/>
            <ac:picMk id="56" creationId="{CEE15005-538E-4ACD-944B-2ABBA7DB559E}"/>
          </ac:picMkLst>
        </pc:picChg>
        <pc:cxnChg chg="del">
          <ac:chgData name="Robin" userId="6fe54ccd-a810-4001-9153-050bf515b6d5" providerId="ADAL" clId="{C4FAECAF-2310-4017-9CC3-AFF4B363B17C}" dt="2022-11-17T14:59:44.197" v="1339" actId="478"/>
          <ac:cxnSpMkLst>
            <pc:docMk/>
            <pc:sldMk cId="3451784816" sldId="1208"/>
            <ac:cxnSpMk id="7" creationId="{93DFC13C-DBAF-458A-95E0-2B79B68D34DD}"/>
          </ac:cxnSpMkLst>
        </pc:cxnChg>
        <pc:cxnChg chg="mod topLvl">
          <ac:chgData name="Robin" userId="6fe54ccd-a810-4001-9153-050bf515b6d5" providerId="ADAL" clId="{C4FAECAF-2310-4017-9CC3-AFF4B363B17C}" dt="2022-11-17T16:00:56.969" v="2200" actId="164"/>
          <ac:cxnSpMkLst>
            <pc:docMk/>
            <pc:sldMk cId="3451784816" sldId="1208"/>
            <ac:cxnSpMk id="11" creationId="{7112AE33-B4E4-4AED-A256-AEE568611884}"/>
          </ac:cxnSpMkLst>
        </pc:cxnChg>
        <pc:cxnChg chg="mod topLvl">
          <ac:chgData name="Robin" userId="6fe54ccd-a810-4001-9153-050bf515b6d5" providerId="ADAL" clId="{C4FAECAF-2310-4017-9CC3-AFF4B363B17C}" dt="2022-11-17T16:00:56.969" v="2200" actId="164"/>
          <ac:cxnSpMkLst>
            <pc:docMk/>
            <pc:sldMk cId="3451784816" sldId="1208"/>
            <ac:cxnSpMk id="12" creationId="{3BDDF8EF-4322-4DDC-9D98-5E5DAD65DA4D}"/>
          </ac:cxnSpMkLst>
        </pc:cxnChg>
        <pc:cxnChg chg="mod topLvl">
          <ac:chgData name="Robin" userId="6fe54ccd-a810-4001-9153-050bf515b6d5" providerId="ADAL" clId="{C4FAECAF-2310-4017-9CC3-AFF4B363B17C}" dt="2022-11-17T16:00:56.969" v="2200" actId="164"/>
          <ac:cxnSpMkLst>
            <pc:docMk/>
            <pc:sldMk cId="3451784816" sldId="1208"/>
            <ac:cxnSpMk id="14" creationId="{72C8E4BF-4C1C-4B72-B004-ABC7F4BAFF91}"/>
          </ac:cxnSpMkLst>
        </pc:cxnChg>
        <pc:cxnChg chg="mod topLvl">
          <ac:chgData name="Robin" userId="6fe54ccd-a810-4001-9153-050bf515b6d5" providerId="ADAL" clId="{C4FAECAF-2310-4017-9CC3-AFF4B363B17C}" dt="2022-11-17T16:00:56.969" v="2200" actId="164"/>
          <ac:cxnSpMkLst>
            <pc:docMk/>
            <pc:sldMk cId="3451784816" sldId="1208"/>
            <ac:cxnSpMk id="16" creationId="{1D4F75CE-49D8-4490-B4D7-F861977ABF1F}"/>
          </ac:cxnSpMkLst>
        </pc:cxnChg>
        <pc:cxnChg chg="del mod topLvl">
          <ac:chgData name="Robin" userId="6fe54ccd-a810-4001-9153-050bf515b6d5" providerId="ADAL" clId="{C4FAECAF-2310-4017-9CC3-AFF4B363B17C}" dt="2022-11-17T15:28:41.448" v="1724" actId="478"/>
          <ac:cxnSpMkLst>
            <pc:docMk/>
            <pc:sldMk cId="3451784816" sldId="1208"/>
            <ac:cxnSpMk id="26" creationId="{D771D347-08DF-4103-96F4-B006FAFCF8E7}"/>
          </ac:cxnSpMkLst>
        </pc:cxnChg>
        <pc:cxnChg chg="del mod topLvl">
          <ac:chgData name="Robin" userId="6fe54ccd-a810-4001-9153-050bf515b6d5" providerId="ADAL" clId="{C4FAECAF-2310-4017-9CC3-AFF4B363B17C}" dt="2022-11-17T15:28:40.030" v="1722" actId="478"/>
          <ac:cxnSpMkLst>
            <pc:docMk/>
            <pc:sldMk cId="3451784816" sldId="1208"/>
            <ac:cxnSpMk id="27" creationId="{B2FA09F9-EF3D-432B-BB37-F95F0E03BB01}"/>
          </ac:cxnSpMkLst>
        </pc:cxnChg>
        <pc:cxnChg chg="del mod">
          <ac:chgData name="Robin" userId="6fe54ccd-a810-4001-9153-050bf515b6d5" providerId="ADAL" clId="{C4FAECAF-2310-4017-9CC3-AFF4B363B17C}" dt="2022-11-17T15:02:12.141" v="1408" actId="478"/>
          <ac:cxnSpMkLst>
            <pc:docMk/>
            <pc:sldMk cId="3451784816" sldId="1208"/>
            <ac:cxnSpMk id="45" creationId="{8B097746-0006-4896-A47A-7C1881CC0BA3}"/>
          </ac:cxnSpMkLst>
        </pc:cxnChg>
        <pc:cxnChg chg="add mod topLvl">
          <ac:chgData name="Robin" userId="6fe54ccd-a810-4001-9153-050bf515b6d5" providerId="ADAL" clId="{C4FAECAF-2310-4017-9CC3-AFF4B363B17C}" dt="2022-11-17T16:00:56.969" v="2200" actId="164"/>
          <ac:cxnSpMkLst>
            <pc:docMk/>
            <pc:sldMk cId="3451784816" sldId="1208"/>
            <ac:cxnSpMk id="46" creationId="{B05E3AB1-AAF8-4214-91C5-B3FB24441EFC}"/>
          </ac:cxnSpMkLst>
        </pc:cxnChg>
        <pc:cxnChg chg="add mod topLvl">
          <ac:chgData name="Robin" userId="6fe54ccd-a810-4001-9153-050bf515b6d5" providerId="ADAL" clId="{C4FAECAF-2310-4017-9CC3-AFF4B363B17C}" dt="2022-11-17T16:00:56.969" v="2200" actId="164"/>
          <ac:cxnSpMkLst>
            <pc:docMk/>
            <pc:sldMk cId="3451784816" sldId="1208"/>
            <ac:cxnSpMk id="48" creationId="{BDE633E6-F324-4D59-A6F1-01C4C0B8DA3A}"/>
          </ac:cxnSpMkLst>
        </pc:cxnChg>
        <pc:cxnChg chg="del mod topLvl">
          <ac:chgData name="Robin" userId="6fe54ccd-a810-4001-9153-050bf515b6d5" providerId="ADAL" clId="{C4FAECAF-2310-4017-9CC3-AFF4B363B17C}" dt="2022-11-17T15:28:38.791" v="1720" actId="478"/>
          <ac:cxnSpMkLst>
            <pc:docMk/>
            <pc:sldMk cId="3451784816" sldId="1208"/>
            <ac:cxnSpMk id="57" creationId="{C673DC63-12A9-4D19-9BC5-10A73B2B356E}"/>
          </ac:cxnSpMkLst>
        </pc:cxnChg>
        <pc:cxnChg chg="mod topLvl">
          <ac:chgData name="Robin" userId="6fe54ccd-a810-4001-9153-050bf515b6d5" providerId="ADAL" clId="{C4FAECAF-2310-4017-9CC3-AFF4B363B17C}" dt="2022-11-17T16:00:56.969" v="2200" actId="164"/>
          <ac:cxnSpMkLst>
            <pc:docMk/>
            <pc:sldMk cId="3451784816" sldId="1208"/>
            <ac:cxnSpMk id="88" creationId="{82A1708A-A993-4357-A3E4-36409375A5E8}"/>
          </ac:cxnSpMkLst>
        </pc:cxnChg>
        <pc:cxnChg chg="del mod topLvl">
          <ac:chgData name="Robin" userId="6fe54ccd-a810-4001-9153-050bf515b6d5" providerId="ADAL" clId="{C4FAECAF-2310-4017-9CC3-AFF4B363B17C}" dt="2022-11-17T15:28:37.063" v="1718" actId="478"/>
          <ac:cxnSpMkLst>
            <pc:docMk/>
            <pc:sldMk cId="3451784816" sldId="1208"/>
            <ac:cxnSpMk id="95" creationId="{F8C909AD-0B3C-4501-A8C3-45A515A39180}"/>
          </ac:cxnSpMkLst>
        </pc:cxnChg>
      </pc:sldChg>
      <pc:sldChg chg="delSp modSp del mod ord">
        <pc:chgData name="Robin" userId="6fe54ccd-a810-4001-9153-050bf515b6d5" providerId="ADAL" clId="{C4FAECAF-2310-4017-9CC3-AFF4B363B17C}" dt="2022-11-17T15:40:31.274" v="1935" actId="47"/>
        <pc:sldMkLst>
          <pc:docMk/>
          <pc:sldMk cId="2880762327" sldId="1209"/>
        </pc:sldMkLst>
        <pc:spChg chg="mod">
          <ac:chgData name="Robin" userId="6fe54ccd-a810-4001-9153-050bf515b6d5" providerId="ADAL" clId="{C4FAECAF-2310-4017-9CC3-AFF4B363B17C}" dt="2022-11-17T15:14:03.023" v="1484" actId="20577"/>
          <ac:spMkLst>
            <pc:docMk/>
            <pc:sldMk cId="2880762327" sldId="1209"/>
            <ac:spMk id="2" creationId="{84A26190-7AB4-42AC-BA8D-F369746797CB}"/>
          </ac:spMkLst>
        </pc:spChg>
        <pc:spChg chg="mod topLvl">
          <ac:chgData name="Robin" userId="6fe54ccd-a810-4001-9153-050bf515b6d5" providerId="ADAL" clId="{C4FAECAF-2310-4017-9CC3-AFF4B363B17C}" dt="2022-11-17T15:24:06.476" v="1689" actId="165"/>
          <ac:spMkLst>
            <pc:docMk/>
            <pc:sldMk cId="2880762327" sldId="1209"/>
            <ac:spMk id="7" creationId="{DB95F6EE-4D3B-475E-AAFB-F2ABAFDA4ED7}"/>
          </ac:spMkLst>
        </pc:spChg>
        <pc:spChg chg="mod topLvl">
          <ac:chgData name="Robin" userId="6fe54ccd-a810-4001-9153-050bf515b6d5" providerId="ADAL" clId="{C4FAECAF-2310-4017-9CC3-AFF4B363B17C}" dt="2022-11-17T15:24:06.476" v="1689" actId="165"/>
          <ac:spMkLst>
            <pc:docMk/>
            <pc:sldMk cId="2880762327" sldId="1209"/>
            <ac:spMk id="8" creationId="{D200CC38-8BF2-4DEC-A0B2-3445FC5B0B08}"/>
          </ac:spMkLst>
        </pc:spChg>
        <pc:spChg chg="mod topLvl">
          <ac:chgData name="Robin" userId="6fe54ccd-a810-4001-9153-050bf515b6d5" providerId="ADAL" clId="{C4FAECAF-2310-4017-9CC3-AFF4B363B17C}" dt="2022-11-17T15:24:06.476" v="1689" actId="165"/>
          <ac:spMkLst>
            <pc:docMk/>
            <pc:sldMk cId="2880762327" sldId="1209"/>
            <ac:spMk id="9" creationId="{EA03AD03-203A-4895-9DEA-7ECE3A1B80DE}"/>
          </ac:spMkLst>
        </pc:spChg>
        <pc:spChg chg="mod topLvl">
          <ac:chgData name="Robin" userId="6fe54ccd-a810-4001-9153-050bf515b6d5" providerId="ADAL" clId="{C4FAECAF-2310-4017-9CC3-AFF4B363B17C}" dt="2022-11-17T15:24:06.476" v="1689" actId="165"/>
          <ac:spMkLst>
            <pc:docMk/>
            <pc:sldMk cId="2880762327" sldId="1209"/>
            <ac:spMk id="10" creationId="{4588961F-CAD9-4A5D-8875-25FC4591A877}"/>
          </ac:spMkLst>
        </pc:spChg>
        <pc:spChg chg="mod topLvl">
          <ac:chgData name="Robin" userId="6fe54ccd-a810-4001-9153-050bf515b6d5" providerId="ADAL" clId="{C4FAECAF-2310-4017-9CC3-AFF4B363B17C}" dt="2022-11-17T15:24:06.476" v="1689" actId="165"/>
          <ac:spMkLst>
            <pc:docMk/>
            <pc:sldMk cId="2880762327" sldId="1209"/>
            <ac:spMk id="11" creationId="{8CB91BE3-C262-4D86-A465-E829D0C155D3}"/>
          </ac:spMkLst>
        </pc:spChg>
        <pc:spChg chg="mod topLvl">
          <ac:chgData name="Robin" userId="6fe54ccd-a810-4001-9153-050bf515b6d5" providerId="ADAL" clId="{C4FAECAF-2310-4017-9CC3-AFF4B363B17C}" dt="2022-11-17T15:24:06.476" v="1689" actId="165"/>
          <ac:spMkLst>
            <pc:docMk/>
            <pc:sldMk cId="2880762327" sldId="1209"/>
            <ac:spMk id="12" creationId="{93341884-F0E3-4517-B3DC-63F69ACB408E}"/>
          </ac:spMkLst>
        </pc:spChg>
        <pc:spChg chg="mod topLvl">
          <ac:chgData name="Robin" userId="6fe54ccd-a810-4001-9153-050bf515b6d5" providerId="ADAL" clId="{C4FAECAF-2310-4017-9CC3-AFF4B363B17C}" dt="2022-11-17T15:24:06.476" v="1689" actId="165"/>
          <ac:spMkLst>
            <pc:docMk/>
            <pc:sldMk cId="2880762327" sldId="1209"/>
            <ac:spMk id="13" creationId="{DDABA07A-AC20-4704-96DC-EC5DAF3462D3}"/>
          </ac:spMkLst>
        </pc:spChg>
        <pc:spChg chg="mod topLvl">
          <ac:chgData name="Robin" userId="6fe54ccd-a810-4001-9153-050bf515b6d5" providerId="ADAL" clId="{C4FAECAF-2310-4017-9CC3-AFF4B363B17C}" dt="2022-11-17T15:24:06.476" v="1689" actId="165"/>
          <ac:spMkLst>
            <pc:docMk/>
            <pc:sldMk cId="2880762327" sldId="1209"/>
            <ac:spMk id="14" creationId="{D628F47B-2D59-44CC-B857-7393526B0040}"/>
          </ac:spMkLst>
        </pc:spChg>
        <pc:spChg chg="mod topLvl">
          <ac:chgData name="Robin" userId="6fe54ccd-a810-4001-9153-050bf515b6d5" providerId="ADAL" clId="{C4FAECAF-2310-4017-9CC3-AFF4B363B17C}" dt="2022-11-17T15:24:06.476" v="1689" actId="165"/>
          <ac:spMkLst>
            <pc:docMk/>
            <pc:sldMk cId="2880762327" sldId="1209"/>
            <ac:spMk id="15" creationId="{4EE484B6-C870-4DF0-8CBF-FA14C2B246BA}"/>
          </ac:spMkLst>
        </pc:spChg>
        <pc:spChg chg="mod topLvl">
          <ac:chgData name="Robin" userId="6fe54ccd-a810-4001-9153-050bf515b6d5" providerId="ADAL" clId="{C4FAECAF-2310-4017-9CC3-AFF4B363B17C}" dt="2022-11-17T15:24:06.476" v="1689" actId="165"/>
          <ac:spMkLst>
            <pc:docMk/>
            <pc:sldMk cId="2880762327" sldId="1209"/>
            <ac:spMk id="16" creationId="{4DAA219C-2AE0-4ED9-A168-B908DBFA8075}"/>
          </ac:spMkLst>
        </pc:spChg>
        <pc:spChg chg="mod topLvl">
          <ac:chgData name="Robin" userId="6fe54ccd-a810-4001-9153-050bf515b6d5" providerId="ADAL" clId="{C4FAECAF-2310-4017-9CC3-AFF4B363B17C}" dt="2022-11-17T15:24:06.476" v="1689" actId="165"/>
          <ac:spMkLst>
            <pc:docMk/>
            <pc:sldMk cId="2880762327" sldId="1209"/>
            <ac:spMk id="17" creationId="{0E464CED-7BE2-4A02-A60A-D0C4098C6E87}"/>
          </ac:spMkLst>
        </pc:spChg>
        <pc:spChg chg="mod topLvl">
          <ac:chgData name="Robin" userId="6fe54ccd-a810-4001-9153-050bf515b6d5" providerId="ADAL" clId="{C4FAECAF-2310-4017-9CC3-AFF4B363B17C}" dt="2022-11-17T15:24:06.476" v="1689" actId="165"/>
          <ac:spMkLst>
            <pc:docMk/>
            <pc:sldMk cId="2880762327" sldId="1209"/>
            <ac:spMk id="18" creationId="{3C0FCD22-4C7A-49C4-A859-13401DB4CF75}"/>
          </ac:spMkLst>
        </pc:spChg>
        <pc:spChg chg="mod topLvl">
          <ac:chgData name="Robin" userId="6fe54ccd-a810-4001-9153-050bf515b6d5" providerId="ADAL" clId="{C4FAECAF-2310-4017-9CC3-AFF4B363B17C}" dt="2022-11-17T15:24:06.476" v="1689" actId="165"/>
          <ac:spMkLst>
            <pc:docMk/>
            <pc:sldMk cId="2880762327" sldId="1209"/>
            <ac:spMk id="19" creationId="{DBD1E668-888E-4C3B-8F78-CFC5390F0080}"/>
          </ac:spMkLst>
        </pc:spChg>
        <pc:spChg chg="mod topLvl">
          <ac:chgData name="Robin" userId="6fe54ccd-a810-4001-9153-050bf515b6d5" providerId="ADAL" clId="{C4FAECAF-2310-4017-9CC3-AFF4B363B17C}" dt="2022-11-17T15:24:06.476" v="1689" actId="165"/>
          <ac:spMkLst>
            <pc:docMk/>
            <pc:sldMk cId="2880762327" sldId="1209"/>
            <ac:spMk id="20" creationId="{2BA68D22-A651-4C7D-8F61-C09E9F834712}"/>
          </ac:spMkLst>
        </pc:spChg>
        <pc:spChg chg="mod topLvl">
          <ac:chgData name="Robin" userId="6fe54ccd-a810-4001-9153-050bf515b6d5" providerId="ADAL" clId="{C4FAECAF-2310-4017-9CC3-AFF4B363B17C}" dt="2022-11-17T15:24:06.476" v="1689" actId="165"/>
          <ac:spMkLst>
            <pc:docMk/>
            <pc:sldMk cId="2880762327" sldId="1209"/>
            <ac:spMk id="21" creationId="{4985A0F2-730F-49EC-9603-3B12FEC953AC}"/>
          </ac:spMkLst>
        </pc:spChg>
        <pc:spChg chg="mod topLvl">
          <ac:chgData name="Robin" userId="6fe54ccd-a810-4001-9153-050bf515b6d5" providerId="ADAL" clId="{C4FAECAF-2310-4017-9CC3-AFF4B363B17C}" dt="2022-11-17T15:24:06.476" v="1689" actId="165"/>
          <ac:spMkLst>
            <pc:docMk/>
            <pc:sldMk cId="2880762327" sldId="1209"/>
            <ac:spMk id="22" creationId="{3031EE70-6386-4C19-98A9-B826E22A92E7}"/>
          </ac:spMkLst>
        </pc:spChg>
        <pc:spChg chg="mod topLvl">
          <ac:chgData name="Robin" userId="6fe54ccd-a810-4001-9153-050bf515b6d5" providerId="ADAL" clId="{C4FAECAF-2310-4017-9CC3-AFF4B363B17C}" dt="2022-11-17T15:24:06.476" v="1689" actId="165"/>
          <ac:spMkLst>
            <pc:docMk/>
            <pc:sldMk cId="2880762327" sldId="1209"/>
            <ac:spMk id="23" creationId="{98EF49CD-BE18-4EAB-B2D1-3AC9C227053D}"/>
          </ac:spMkLst>
        </pc:spChg>
        <pc:spChg chg="mod topLvl">
          <ac:chgData name="Robin" userId="6fe54ccd-a810-4001-9153-050bf515b6d5" providerId="ADAL" clId="{C4FAECAF-2310-4017-9CC3-AFF4B363B17C}" dt="2022-11-17T15:24:06.476" v="1689" actId="165"/>
          <ac:spMkLst>
            <pc:docMk/>
            <pc:sldMk cId="2880762327" sldId="1209"/>
            <ac:spMk id="24" creationId="{F4405580-AA9D-474E-B7DC-33C329D6156F}"/>
          </ac:spMkLst>
        </pc:spChg>
        <pc:spChg chg="mod topLvl">
          <ac:chgData name="Robin" userId="6fe54ccd-a810-4001-9153-050bf515b6d5" providerId="ADAL" clId="{C4FAECAF-2310-4017-9CC3-AFF4B363B17C}" dt="2022-11-17T15:24:06.476" v="1689" actId="165"/>
          <ac:spMkLst>
            <pc:docMk/>
            <pc:sldMk cId="2880762327" sldId="1209"/>
            <ac:spMk id="27" creationId="{2E191983-841D-458D-AB78-87435524FF22}"/>
          </ac:spMkLst>
        </pc:spChg>
        <pc:spChg chg="mod topLvl">
          <ac:chgData name="Robin" userId="6fe54ccd-a810-4001-9153-050bf515b6d5" providerId="ADAL" clId="{C4FAECAF-2310-4017-9CC3-AFF4B363B17C}" dt="2022-11-17T15:24:06.476" v="1689" actId="165"/>
          <ac:spMkLst>
            <pc:docMk/>
            <pc:sldMk cId="2880762327" sldId="1209"/>
            <ac:spMk id="28" creationId="{A5A3ABC3-6B48-4AC5-A74E-A8F2FA43C3D0}"/>
          </ac:spMkLst>
        </pc:spChg>
        <pc:spChg chg="mod topLvl">
          <ac:chgData name="Robin" userId="6fe54ccd-a810-4001-9153-050bf515b6d5" providerId="ADAL" clId="{C4FAECAF-2310-4017-9CC3-AFF4B363B17C}" dt="2022-11-17T15:24:06.476" v="1689" actId="165"/>
          <ac:spMkLst>
            <pc:docMk/>
            <pc:sldMk cId="2880762327" sldId="1209"/>
            <ac:spMk id="29" creationId="{F6EFFA2F-669E-4BA4-91FE-9D5F662CDDCB}"/>
          </ac:spMkLst>
        </pc:spChg>
        <pc:spChg chg="mod">
          <ac:chgData name="Robin" userId="6fe54ccd-a810-4001-9153-050bf515b6d5" providerId="ADAL" clId="{C4FAECAF-2310-4017-9CC3-AFF4B363B17C}" dt="2022-11-17T15:15:57.836" v="1687" actId="27636"/>
          <ac:spMkLst>
            <pc:docMk/>
            <pc:sldMk cId="2880762327" sldId="1209"/>
            <ac:spMk id="31" creationId="{D73CE913-B15B-4C9A-8661-4A67DE8F9973}"/>
          </ac:spMkLst>
        </pc:spChg>
        <pc:spChg chg="del">
          <ac:chgData name="Robin" userId="6fe54ccd-a810-4001-9153-050bf515b6d5" providerId="ADAL" clId="{C4FAECAF-2310-4017-9CC3-AFF4B363B17C}" dt="2022-11-17T15:14:06.564" v="1485" actId="478"/>
          <ac:spMkLst>
            <pc:docMk/>
            <pc:sldMk cId="2880762327" sldId="1209"/>
            <ac:spMk id="32" creationId="{11714478-8766-48C7-A689-A1AE8C50A110}"/>
          </ac:spMkLst>
        </pc:spChg>
        <pc:grpChg chg="del">
          <ac:chgData name="Robin" userId="6fe54ccd-a810-4001-9153-050bf515b6d5" providerId="ADAL" clId="{C4FAECAF-2310-4017-9CC3-AFF4B363B17C}" dt="2022-11-17T15:24:06.476" v="1689" actId="165"/>
          <ac:grpSpMkLst>
            <pc:docMk/>
            <pc:sldMk cId="2880762327" sldId="1209"/>
            <ac:grpSpMk id="38" creationId="{CC8E0F2B-0372-4CF9-A124-6F4299F15204}"/>
          </ac:grpSpMkLst>
        </pc:grpChg>
        <pc:picChg chg="mod topLvl">
          <ac:chgData name="Robin" userId="6fe54ccd-a810-4001-9153-050bf515b6d5" providerId="ADAL" clId="{C4FAECAF-2310-4017-9CC3-AFF4B363B17C}" dt="2022-11-17T15:24:06.476" v="1689" actId="165"/>
          <ac:picMkLst>
            <pc:docMk/>
            <pc:sldMk cId="2880762327" sldId="1209"/>
            <ac:picMk id="25" creationId="{B62A0B1B-0E29-4F3C-AD09-614F646AF1FF}"/>
          </ac:picMkLst>
        </pc:picChg>
        <pc:picChg chg="mod topLvl">
          <ac:chgData name="Robin" userId="6fe54ccd-a810-4001-9153-050bf515b6d5" providerId="ADAL" clId="{C4FAECAF-2310-4017-9CC3-AFF4B363B17C}" dt="2022-11-17T15:24:06.476" v="1689" actId="165"/>
          <ac:picMkLst>
            <pc:docMk/>
            <pc:sldMk cId="2880762327" sldId="1209"/>
            <ac:picMk id="33" creationId="{3136107F-8771-406B-B280-76E518D68086}"/>
          </ac:picMkLst>
        </pc:picChg>
        <pc:picChg chg="mod topLvl">
          <ac:chgData name="Robin" userId="6fe54ccd-a810-4001-9153-050bf515b6d5" providerId="ADAL" clId="{C4FAECAF-2310-4017-9CC3-AFF4B363B17C}" dt="2022-11-17T15:24:06.476" v="1689" actId="165"/>
          <ac:picMkLst>
            <pc:docMk/>
            <pc:sldMk cId="2880762327" sldId="1209"/>
            <ac:picMk id="35" creationId="{AFE32940-9F5C-465E-82D1-5AC6E91D84AD}"/>
          </ac:picMkLst>
        </pc:picChg>
        <pc:picChg chg="mod topLvl">
          <ac:chgData name="Robin" userId="6fe54ccd-a810-4001-9153-050bf515b6d5" providerId="ADAL" clId="{C4FAECAF-2310-4017-9CC3-AFF4B363B17C}" dt="2022-11-17T15:24:06.476" v="1689" actId="165"/>
          <ac:picMkLst>
            <pc:docMk/>
            <pc:sldMk cId="2880762327" sldId="1209"/>
            <ac:picMk id="37" creationId="{53A34A0B-89C8-4714-91F3-6EC652E51573}"/>
          </ac:picMkLst>
        </pc:picChg>
      </pc:sldChg>
      <pc:sldChg chg="del ord">
        <pc:chgData name="Robin" userId="6fe54ccd-a810-4001-9153-050bf515b6d5" providerId="ADAL" clId="{C4FAECAF-2310-4017-9CC3-AFF4B363B17C}" dt="2022-11-17T15:15:26.955" v="1679" actId="47"/>
        <pc:sldMkLst>
          <pc:docMk/>
          <pc:sldMk cId="4238979899" sldId="1211"/>
        </pc:sldMkLst>
      </pc:sldChg>
      <pc:sldChg chg="del ord">
        <pc:chgData name="Robin" userId="6fe54ccd-a810-4001-9153-050bf515b6d5" providerId="ADAL" clId="{C4FAECAF-2310-4017-9CC3-AFF4B363B17C}" dt="2022-11-17T15:15:09.539" v="1677" actId="47"/>
        <pc:sldMkLst>
          <pc:docMk/>
          <pc:sldMk cId="1748119429" sldId="1212"/>
        </pc:sldMkLst>
      </pc:sldChg>
      <pc:sldChg chg="del ord">
        <pc:chgData name="Robin" userId="6fe54ccd-a810-4001-9153-050bf515b6d5" providerId="ADAL" clId="{C4FAECAF-2310-4017-9CC3-AFF4B363B17C}" dt="2022-11-17T15:15:14.706" v="1678" actId="47"/>
        <pc:sldMkLst>
          <pc:docMk/>
          <pc:sldMk cId="1209047967" sldId="1213"/>
        </pc:sldMkLst>
      </pc:sldChg>
      <pc:sldChg chg="addSp delSp modSp del mod">
        <pc:chgData name="Robin" userId="6fe54ccd-a810-4001-9153-050bf515b6d5" providerId="ADAL" clId="{C4FAECAF-2310-4017-9CC3-AFF4B363B17C}" dt="2022-11-17T15:46:53.518" v="2004" actId="47"/>
        <pc:sldMkLst>
          <pc:docMk/>
          <pc:sldMk cId="3387120463" sldId="1214"/>
        </pc:sldMkLst>
        <pc:spChg chg="mod">
          <ac:chgData name="Robin" userId="6fe54ccd-a810-4001-9153-050bf515b6d5" providerId="ADAL" clId="{C4FAECAF-2310-4017-9CC3-AFF4B363B17C}" dt="2022-11-17T15:46:21.735" v="1999" actId="1076"/>
          <ac:spMkLst>
            <pc:docMk/>
            <pc:sldMk cId="3387120463" sldId="1214"/>
            <ac:spMk id="2" creationId="{BB704241-37E7-4AB2-83E0-CF0F92067B55}"/>
          </ac:spMkLst>
        </pc:spChg>
        <pc:spChg chg="del">
          <ac:chgData name="Robin" userId="6fe54ccd-a810-4001-9153-050bf515b6d5" providerId="ADAL" clId="{C4FAECAF-2310-4017-9CC3-AFF4B363B17C}" dt="2022-11-17T15:46:47.079" v="2001" actId="21"/>
          <ac:spMkLst>
            <pc:docMk/>
            <pc:sldMk cId="3387120463" sldId="1214"/>
            <ac:spMk id="3" creationId="{92802945-A6D6-4CE9-A828-3F3F4CAB64B0}"/>
          </ac:spMkLst>
        </pc:spChg>
        <pc:spChg chg="add mod">
          <ac:chgData name="Robin" userId="6fe54ccd-a810-4001-9153-050bf515b6d5" providerId="ADAL" clId="{C4FAECAF-2310-4017-9CC3-AFF4B363B17C}" dt="2022-11-17T15:46:47.079" v="2001" actId="21"/>
          <ac:spMkLst>
            <pc:docMk/>
            <pc:sldMk cId="3387120463" sldId="1214"/>
            <ac:spMk id="17" creationId="{F3115AC3-807B-480A-86DA-C5CB958E6F04}"/>
          </ac:spMkLst>
        </pc:spChg>
        <pc:spChg chg="mod">
          <ac:chgData name="Robin" userId="6fe54ccd-a810-4001-9153-050bf515b6d5" providerId="ADAL" clId="{C4FAECAF-2310-4017-9CC3-AFF4B363B17C}" dt="2022-11-17T15:46:18.730" v="1997" actId="1076"/>
          <ac:spMkLst>
            <pc:docMk/>
            <pc:sldMk cId="3387120463" sldId="1214"/>
            <ac:spMk id="92" creationId="{7CB0100F-B5CE-4A41-B54F-8DE92095642D}"/>
          </ac:spMkLst>
        </pc:spChg>
      </pc:sldChg>
      <pc:sldChg chg="del">
        <pc:chgData name="Robin" userId="6fe54ccd-a810-4001-9153-050bf515b6d5" providerId="ADAL" clId="{C4FAECAF-2310-4017-9CC3-AFF4B363B17C}" dt="2022-11-17T13:15:26.672" v="148" actId="47"/>
        <pc:sldMkLst>
          <pc:docMk/>
          <pc:sldMk cId="4079202646" sldId="1215"/>
        </pc:sldMkLst>
      </pc:sldChg>
      <pc:sldChg chg="del">
        <pc:chgData name="Robin" userId="6fe54ccd-a810-4001-9153-050bf515b6d5" providerId="ADAL" clId="{C4FAECAF-2310-4017-9CC3-AFF4B363B17C}" dt="2022-11-17T13:15:18.209" v="147" actId="47"/>
        <pc:sldMkLst>
          <pc:docMk/>
          <pc:sldMk cId="1570325585" sldId="1216"/>
        </pc:sldMkLst>
      </pc:sldChg>
      <pc:sldChg chg="del">
        <pc:chgData name="Robin" userId="6fe54ccd-a810-4001-9153-050bf515b6d5" providerId="ADAL" clId="{C4FAECAF-2310-4017-9CC3-AFF4B363B17C}" dt="2022-11-17T13:15:18.209" v="147" actId="47"/>
        <pc:sldMkLst>
          <pc:docMk/>
          <pc:sldMk cId="3487367397" sldId="1217"/>
        </pc:sldMkLst>
      </pc:sldChg>
      <pc:sldChg chg="addSp delSp modSp mod ord">
        <pc:chgData name="Robin" userId="6fe54ccd-a810-4001-9153-050bf515b6d5" providerId="ADAL" clId="{C4FAECAF-2310-4017-9CC3-AFF4B363B17C}" dt="2022-11-17T20:25:21.967" v="3324" actId="1076"/>
        <pc:sldMkLst>
          <pc:docMk/>
          <pc:sldMk cId="982893948" sldId="1218"/>
        </pc:sldMkLst>
        <pc:spChg chg="mod">
          <ac:chgData name="Robin" userId="6fe54ccd-a810-4001-9153-050bf515b6d5" providerId="ADAL" clId="{C4FAECAF-2310-4017-9CC3-AFF4B363B17C}" dt="2022-11-17T20:25:21.967" v="3324" actId="1076"/>
          <ac:spMkLst>
            <pc:docMk/>
            <pc:sldMk cId="982893948" sldId="1218"/>
            <ac:spMk id="2" creationId="{C3E172E0-3BF8-4603-8047-D34D114DAB8B}"/>
          </ac:spMkLst>
        </pc:spChg>
        <pc:spChg chg="mod">
          <ac:chgData name="Robin" userId="6fe54ccd-a810-4001-9153-050bf515b6d5" providerId="ADAL" clId="{C4FAECAF-2310-4017-9CC3-AFF4B363B17C}" dt="2022-11-17T13:12:16.645" v="136" actId="1076"/>
          <ac:spMkLst>
            <pc:docMk/>
            <pc:sldMk cId="982893948" sldId="1218"/>
            <ac:spMk id="8" creationId="{2D79E506-D2B8-427B-8D02-01F47C24FD63}"/>
          </ac:spMkLst>
        </pc:spChg>
        <pc:spChg chg="mod">
          <ac:chgData name="Robin" userId="6fe54ccd-a810-4001-9153-050bf515b6d5" providerId="ADAL" clId="{C4FAECAF-2310-4017-9CC3-AFF4B363B17C}" dt="2022-11-17T13:12:16.645" v="136" actId="1076"/>
          <ac:spMkLst>
            <pc:docMk/>
            <pc:sldMk cId="982893948" sldId="1218"/>
            <ac:spMk id="9" creationId="{90101CD8-DC36-4206-B79C-C8C62B3C7949}"/>
          </ac:spMkLst>
        </pc:spChg>
        <pc:spChg chg="mod">
          <ac:chgData name="Robin" userId="6fe54ccd-a810-4001-9153-050bf515b6d5" providerId="ADAL" clId="{C4FAECAF-2310-4017-9CC3-AFF4B363B17C}" dt="2022-11-17T13:12:16.645" v="136" actId="1076"/>
          <ac:spMkLst>
            <pc:docMk/>
            <pc:sldMk cId="982893948" sldId="1218"/>
            <ac:spMk id="12" creationId="{282259F5-E5B2-4186-9639-7B0D08B592A0}"/>
          </ac:spMkLst>
        </pc:spChg>
        <pc:spChg chg="mod">
          <ac:chgData name="Robin" userId="6fe54ccd-a810-4001-9153-050bf515b6d5" providerId="ADAL" clId="{C4FAECAF-2310-4017-9CC3-AFF4B363B17C}" dt="2022-11-17T13:16:08.142" v="153" actId="1076"/>
          <ac:spMkLst>
            <pc:docMk/>
            <pc:sldMk cId="982893948" sldId="1218"/>
            <ac:spMk id="13" creationId="{BA9D4CE7-E925-4767-A1E8-E5897BD5BDD4}"/>
          </ac:spMkLst>
        </pc:spChg>
        <pc:spChg chg="mod">
          <ac:chgData name="Robin" userId="6fe54ccd-a810-4001-9153-050bf515b6d5" providerId="ADAL" clId="{C4FAECAF-2310-4017-9CC3-AFF4B363B17C}" dt="2022-11-17T13:12:16.645" v="136" actId="1076"/>
          <ac:spMkLst>
            <pc:docMk/>
            <pc:sldMk cId="982893948" sldId="1218"/>
            <ac:spMk id="15" creationId="{0CAD82ED-DBEB-4A10-A8E4-8FE163D858BA}"/>
          </ac:spMkLst>
        </pc:spChg>
        <pc:spChg chg="mod">
          <ac:chgData name="Robin" userId="6fe54ccd-a810-4001-9153-050bf515b6d5" providerId="ADAL" clId="{C4FAECAF-2310-4017-9CC3-AFF4B363B17C}" dt="2022-11-17T13:12:16.645" v="136" actId="1076"/>
          <ac:spMkLst>
            <pc:docMk/>
            <pc:sldMk cId="982893948" sldId="1218"/>
            <ac:spMk id="17" creationId="{07FCC8BE-7F08-4FFA-9608-73FE677ED39B}"/>
          </ac:spMkLst>
        </pc:spChg>
        <pc:spChg chg="mod">
          <ac:chgData name="Robin" userId="6fe54ccd-a810-4001-9153-050bf515b6d5" providerId="ADAL" clId="{C4FAECAF-2310-4017-9CC3-AFF4B363B17C}" dt="2022-11-17T13:12:16.645" v="136" actId="1076"/>
          <ac:spMkLst>
            <pc:docMk/>
            <pc:sldMk cId="982893948" sldId="1218"/>
            <ac:spMk id="19" creationId="{6CB30E00-394C-4CB0-BFB2-7EF21CE93CB0}"/>
          </ac:spMkLst>
        </pc:spChg>
        <pc:spChg chg="mod">
          <ac:chgData name="Robin" userId="6fe54ccd-a810-4001-9153-050bf515b6d5" providerId="ADAL" clId="{C4FAECAF-2310-4017-9CC3-AFF4B363B17C}" dt="2022-11-17T13:12:16.645" v="136" actId="1076"/>
          <ac:spMkLst>
            <pc:docMk/>
            <pc:sldMk cId="982893948" sldId="1218"/>
            <ac:spMk id="21" creationId="{7C57D908-BFE8-479A-84F1-A736C740FC96}"/>
          </ac:spMkLst>
        </pc:spChg>
        <pc:spChg chg="mod">
          <ac:chgData name="Robin" userId="6fe54ccd-a810-4001-9153-050bf515b6d5" providerId="ADAL" clId="{C4FAECAF-2310-4017-9CC3-AFF4B363B17C}" dt="2022-11-17T13:25:03.490" v="209" actId="1076"/>
          <ac:spMkLst>
            <pc:docMk/>
            <pc:sldMk cId="982893948" sldId="1218"/>
            <ac:spMk id="22" creationId="{C3153827-F1DC-42E6-AA80-9C80C7461A6E}"/>
          </ac:spMkLst>
        </pc:spChg>
        <pc:spChg chg="mod">
          <ac:chgData name="Robin" userId="6fe54ccd-a810-4001-9153-050bf515b6d5" providerId="ADAL" clId="{C4FAECAF-2310-4017-9CC3-AFF4B363B17C}" dt="2022-11-17T20:15:22.870" v="3085" actId="207"/>
          <ac:spMkLst>
            <pc:docMk/>
            <pc:sldMk cId="982893948" sldId="1218"/>
            <ac:spMk id="23" creationId="{A02F402B-DCB1-4E9E-99CB-498E1EE334B2}"/>
          </ac:spMkLst>
        </pc:spChg>
        <pc:spChg chg="add mod">
          <ac:chgData name="Robin" userId="6fe54ccd-a810-4001-9153-050bf515b6d5" providerId="ADAL" clId="{C4FAECAF-2310-4017-9CC3-AFF4B363B17C}" dt="2022-11-17T13:18:49.651" v="192" actId="1076"/>
          <ac:spMkLst>
            <pc:docMk/>
            <pc:sldMk cId="982893948" sldId="1218"/>
            <ac:spMk id="24" creationId="{7DE91862-4167-406B-B465-8A24499A162A}"/>
          </ac:spMkLst>
        </pc:spChg>
        <pc:spChg chg="add mod">
          <ac:chgData name="Robin" userId="6fe54ccd-a810-4001-9153-050bf515b6d5" providerId="ADAL" clId="{C4FAECAF-2310-4017-9CC3-AFF4B363B17C}" dt="2022-11-17T13:25:01.284" v="208" actId="1076"/>
          <ac:spMkLst>
            <pc:docMk/>
            <pc:sldMk cId="982893948" sldId="1218"/>
            <ac:spMk id="26" creationId="{AB1384A7-7651-4DAB-82CF-E9A824F7E04B}"/>
          </ac:spMkLst>
        </pc:spChg>
        <pc:picChg chg="mod modCrop">
          <ac:chgData name="Robin" userId="6fe54ccd-a810-4001-9153-050bf515b6d5" providerId="ADAL" clId="{C4FAECAF-2310-4017-9CC3-AFF4B363B17C}" dt="2022-11-17T13:24:51.127" v="207" actId="14826"/>
          <ac:picMkLst>
            <pc:docMk/>
            <pc:sldMk cId="982893948" sldId="1218"/>
            <ac:picMk id="7" creationId="{EB6B4CD1-8A24-487A-9DF2-F6950F3A0646}"/>
          </ac:picMkLst>
        </pc:picChg>
        <pc:picChg chg="add del mod modCrop">
          <ac:chgData name="Robin" userId="6fe54ccd-a810-4001-9153-050bf515b6d5" providerId="ADAL" clId="{C4FAECAF-2310-4017-9CC3-AFF4B363B17C}" dt="2022-11-17T13:24:25.110" v="206"/>
          <ac:picMkLst>
            <pc:docMk/>
            <pc:sldMk cId="982893948" sldId="1218"/>
            <ac:picMk id="27" creationId="{2E39B9A5-AD5F-4410-BA15-B20E985E868D}"/>
          </ac:picMkLst>
        </pc:picChg>
        <pc:cxnChg chg="mod">
          <ac:chgData name="Robin" userId="6fe54ccd-a810-4001-9153-050bf515b6d5" providerId="ADAL" clId="{C4FAECAF-2310-4017-9CC3-AFF4B363B17C}" dt="2022-11-17T13:12:16.645" v="136" actId="1076"/>
          <ac:cxnSpMkLst>
            <pc:docMk/>
            <pc:sldMk cId="982893948" sldId="1218"/>
            <ac:cxnSpMk id="10" creationId="{38B3B453-05D9-4B13-BAA2-5362CD205DC6}"/>
          </ac:cxnSpMkLst>
        </pc:cxnChg>
        <pc:cxnChg chg="mod">
          <ac:chgData name="Robin" userId="6fe54ccd-a810-4001-9153-050bf515b6d5" providerId="ADAL" clId="{C4FAECAF-2310-4017-9CC3-AFF4B363B17C}" dt="2022-11-17T13:12:16.645" v="136" actId="1076"/>
          <ac:cxnSpMkLst>
            <pc:docMk/>
            <pc:sldMk cId="982893948" sldId="1218"/>
            <ac:cxnSpMk id="11" creationId="{505E7A48-ACBD-4350-8638-22218ABCB04B}"/>
          </ac:cxnSpMkLst>
        </pc:cxnChg>
        <pc:cxnChg chg="mod">
          <ac:chgData name="Robin" userId="6fe54ccd-a810-4001-9153-050bf515b6d5" providerId="ADAL" clId="{C4FAECAF-2310-4017-9CC3-AFF4B363B17C}" dt="2022-11-17T13:12:16.645" v="136" actId="1076"/>
          <ac:cxnSpMkLst>
            <pc:docMk/>
            <pc:sldMk cId="982893948" sldId="1218"/>
            <ac:cxnSpMk id="14" creationId="{B749AA23-A8D8-49E9-8AC4-4930201B0D62}"/>
          </ac:cxnSpMkLst>
        </pc:cxnChg>
        <pc:cxnChg chg="mod">
          <ac:chgData name="Robin" userId="6fe54ccd-a810-4001-9153-050bf515b6d5" providerId="ADAL" clId="{C4FAECAF-2310-4017-9CC3-AFF4B363B17C}" dt="2022-11-17T13:12:16.645" v="136" actId="1076"/>
          <ac:cxnSpMkLst>
            <pc:docMk/>
            <pc:sldMk cId="982893948" sldId="1218"/>
            <ac:cxnSpMk id="16" creationId="{181B0D02-18F5-4DF5-A5F5-54C51FDD2417}"/>
          </ac:cxnSpMkLst>
        </pc:cxnChg>
        <pc:cxnChg chg="mod">
          <ac:chgData name="Robin" userId="6fe54ccd-a810-4001-9153-050bf515b6d5" providerId="ADAL" clId="{C4FAECAF-2310-4017-9CC3-AFF4B363B17C}" dt="2022-11-17T13:12:16.645" v="136" actId="1076"/>
          <ac:cxnSpMkLst>
            <pc:docMk/>
            <pc:sldMk cId="982893948" sldId="1218"/>
            <ac:cxnSpMk id="18" creationId="{E80E6E46-B1C6-4EF2-A235-1521B4FDD722}"/>
          </ac:cxnSpMkLst>
        </pc:cxnChg>
        <pc:cxnChg chg="mod">
          <ac:chgData name="Robin" userId="6fe54ccd-a810-4001-9153-050bf515b6d5" providerId="ADAL" clId="{C4FAECAF-2310-4017-9CC3-AFF4B363B17C}" dt="2022-11-17T13:12:16.645" v="136" actId="1076"/>
          <ac:cxnSpMkLst>
            <pc:docMk/>
            <pc:sldMk cId="982893948" sldId="1218"/>
            <ac:cxnSpMk id="20" creationId="{CC4877E1-E4F6-41D0-8669-AA1F6C1A61B8}"/>
          </ac:cxnSpMkLst>
        </pc:cxnChg>
        <pc:cxnChg chg="add del mod">
          <ac:chgData name="Robin" userId="6fe54ccd-a810-4001-9153-050bf515b6d5" providerId="ADAL" clId="{C4FAECAF-2310-4017-9CC3-AFF4B363B17C}" dt="2022-11-17T13:25:06.118" v="210" actId="478"/>
          <ac:cxnSpMkLst>
            <pc:docMk/>
            <pc:sldMk cId="982893948" sldId="1218"/>
            <ac:cxnSpMk id="25" creationId="{DEB9451E-FA95-46FD-A6D0-B89E4DFBA19E}"/>
          </ac:cxnSpMkLst>
        </pc:cxnChg>
      </pc:sldChg>
      <pc:sldChg chg="del">
        <pc:chgData name="Robin" userId="6fe54ccd-a810-4001-9153-050bf515b6d5" providerId="ADAL" clId="{C4FAECAF-2310-4017-9CC3-AFF4B363B17C}" dt="2022-11-17T15:50:41.510" v="2070" actId="47"/>
        <pc:sldMkLst>
          <pc:docMk/>
          <pc:sldMk cId="1040684524" sldId="1219"/>
        </pc:sldMkLst>
      </pc:sldChg>
      <pc:sldChg chg="del">
        <pc:chgData name="Robin" userId="6fe54ccd-a810-4001-9153-050bf515b6d5" providerId="ADAL" clId="{C4FAECAF-2310-4017-9CC3-AFF4B363B17C}" dt="2022-11-17T15:50:51.556" v="2072" actId="47"/>
        <pc:sldMkLst>
          <pc:docMk/>
          <pc:sldMk cId="1176110906" sldId="1222"/>
        </pc:sldMkLst>
      </pc:sldChg>
      <pc:sldChg chg="del">
        <pc:chgData name="Robin" userId="6fe54ccd-a810-4001-9153-050bf515b6d5" providerId="ADAL" clId="{C4FAECAF-2310-4017-9CC3-AFF4B363B17C}" dt="2022-11-17T15:49:06.063" v="2035" actId="47"/>
        <pc:sldMkLst>
          <pc:docMk/>
          <pc:sldMk cId="3516551417" sldId="1223"/>
        </pc:sldMkLst>
      </pc:sldChg>
      <pc:sldChg chg="del">
        <pc:chgData name="Robin" userId="6fe54ccd-a810-4001-9153-050bf515b6d5" providerId="ADAL" clId="{C4FAECAF-2310-4017-9CC3-AFF4B363B17C}" dt="2022-11-17T13:14:58.952" v="146" actId="47"/>
        <pc:sldMkLst>
          <pc:docMk/>
          <pc:sldMk cId="1914312487" sldId="1225"/>
        </pc:sldMkLst>
      </pc:sldChg>
    </pc:docChg>
  </pc:docChgLst>
  <pc:docChgLst>
    <pc:chgData name="Hunt, Robin L. (LARC-D306)" userId="6fe54ccd-a810-4001-9153-050bf515b6d5" providerId="ADAL" clId="{C4FAECAF-2310-4017-9CC3-AFF4B363B17C}"/>
    <pc:docChg chg="modSld">
      <pc:chgData name="Hunt, Robin L. (LARC-D306)" userId="6fe54ccd-a810-4001-9153-050bf515b6d5" providerId="ADAL" clId="{C4FAECAF-2310-4017-9CC3-AFF4B363B17C}" dt="2022-12-01T01:43:20.489" v="41" actId="20577"/>
      <pc:docMkLst>
        <pc:docMk/>
      </pc:docMkLst>
      <pc:sldChg chg="modSp mod">
        <pc:chgData name="Hunt, Robin L. (LARC-D306)" userId="6fe54ccd-a810-4001-9153-050bf515b6d5" providerId="ADAL" clId="{C4FAECAF-2310-4017-9CC3-AFF4B363B17C}" dt="2022-12-01T01:43:20.489" v="41" actId="20577"/>
        <pc:sldMkLst>
          <pc:docMk/>
          <pc:sldMk cId="760322555" sldId="1193"/>
        </pc:sldMkLst>
        <pc:spChg chg="mod">
          <ac:chgData name="Hunt, Robin L. (LARC-D306)" userId="6fe54ccd-a810-4001-9153-050bf515b6d5" providerId="ADAL" clId="{C4FAECAF-2310-4017-9CC3-AFF4B363B17C}" dt="2022-12-01T01:43:20.489" v="41" actId="20577"/>
          <ac:spMkLst>
            <pc:docMk/>
            <pc:sldMk cId="760322555" sldId="1193"/>
            <ac:spMk id="3" creationId="{92802945-A6D6-4CE9-A828-3F3F4CAB64B0}"/>
          </ac:spMkLst>
        </pc:spChg>
      </pc:sldChg>
      <pc:sldChg chg="modSp mod">
        <pc:chgData name="Hunt, Robin L. (LARC-D306)" userId="6fe54ccd-a810-4001-9153-050bf515b6d5" providerId="ADAL" clId="{C4FAECAF-2310-4017-9CC3-AFF4B363B17C}" dt="2022-12-01T01:05:17.876" v="37" actId="20577"/>
        <pc:sldMkLst>
          <pc:docMk/>
          <pc:sldMk cId="3451784816" sldId="1208"/>
        </pc:sldMkLst>
        <pc:spChg chg="mod">
          <ac:chgData name="Hunt, Robin L. (LARC-D306)" userId="6fe54ccd-a810-4001-9153-050bf515b6d5" providerId="ADAL" clId="{C4FAECAF-2310-4017-9CC3-AFF4B363B17C}" dt="2022-12-01T01:05:17.876" v="37" actId="20577"/>
          <ac:spMkLst>
            <pc:docMk/>
            <pc:sldMk cId="3451784816" sldId="1208"/>
            <ac:spMk id="63" creationId="{71B0EE15-E838-41C9-B69E-4397E985590B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4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1"/>
            <a:ext cx="303847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628" tIns="45814" rIns="91628" bIns="45814" numCol="1" anchor="t" anchorCtr="0" compatLnSpc="1">
            <a:prstTxWarp prst="textNoShape">
              <a:avLst/>
            </a:prstTxWarp>
          </a:bodyPr>
          <a:lstStyle>
            <a:lvl1pPr algn="l" defTabSz="915892" eaLnBrk="1" hangingPunct="1">
              <a:defRPr sz="1200"/>
            </a:lvl1pPr>
          </a:lstStyle>
          <a:p>
            <a:endParaRPr lang="en-US"/>
          </a:p>
        </p:txBody>
      </p:sp>
      <p:sp>
        <p:nvSpPr>
          <p:cNvPr id="31641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0338" y="1"/>
            <a:ext cx="303847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628" tIns="45814" rIns="91628" bIns="45814" numCol="1" anchor="t" anchorCtr="0" compatLnSpc="1">
            <a:prstTxWarp prst="textNoShape">
              <a:avLst/>
            </a:prstTxWarp>
          </a:bodyPr>
          <a:lstStyle>
            <a:lvl1pPr algn="r" defTabSz="915892" eaLnBrk="1" hangingPunct="1">
              <a:defRPr sz="1200"/>
            </a:lvl1pPr>
          </a:lstStyle>
          <a:p>
            <a:endParaRPr lang="en-US"/>
          </a:p>
        </p:txBody>
      </p:sp>
      <p:sp>
        <p:nvSpPr>
          <p:cNvPr id="31642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8831263"/>
            <a:ext cx="303847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628" tIns="45814" rIns="91628" bIns="45814" numCol="1" anchor="b" anchorCtr="0" compatLnSpc="1">
            <a:prstTxWarp prst="textNoShape">
              <a:avLst/>
            </a:prstTxWarp>
          </a:bodyPr>
          <a:lstStyle>
            <a:lvl1pPr algn="l" defTabSz="915892" eaLnBrk="1" hangingPunct="1">
              <a:defRPr sz="1200"/>
            </a:lvl1pPr>
          </a:lstStyle>
          <a:p>
            <a:endParaRPr lang="en-US"/>
          </a:p>
        </p:txBody>
      </p:sp>
      <p:sp>
        <p:nvSpPr>
          <p:cNvPr id="31642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0338" y="8831263"/>
            <a:ext cx="303847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628" tIns="45814" rIns="91628" bIns="45814" numCol="1" anchor="b" anchorCtr="0" compatLnSpc="1">
            <a:prstTxWarp prst="textNoShape">
              <a:avLst/>
            </a:prstTxWarp>
          </a:bodyPr>
          <a:lstStyle>
            <a:lvl1pPr algn="r" defTabSz="915892" eaLnBrk="1" hangingPunct="1">
              <a:defRPr sz="1200"/>
            </a:lvl1pPr>
          </a:lstStyle>
          <a:p>
            <a:fld id="{2D33388C-D0CD-4754-8894-4170D92AEA4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452535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1"/>
            <a:ext cx="303847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59" tIns="46579" rIns="93159" bIns="46579" numCol="1" anchor="t" anchorCtr="0" compatLnSpc="1">
            <a:prstTxWarp prst="textNoShape">
              <a:avLst/>
            </a:prstTxWarp>
          </a:bodyPr>
          <a:lstStyle>
            <a:lvl1pPr algn="l" defTabSz="931765" eaLnBrk="1" hangingPunct="1">
              <a:defRPr sz="1200"/>
            </a:lvl1pPr>
          </a:lstStyle>
          <a:p>
            <a:endParaRPr 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0338" y="1"/>
            <a:ext cx="303847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59" tIns="46579" rIns="93159" bIns="46579" numCol="1" anchor="t" anchorCtr="0" compatLnSpc="1">
            <a:prstTxWarp prst="textNoShape">
              <a:avLst/>
            </a:prstTxWarp>
          </a:bodyPr>
          <a:lstStyle>
            <a:lvl1pPr algn="r" defTabSz="931765" eaLnBrk="1" hangingPunct="1">
              <a:defRPr sz="1200"/>
            </a:lvl1pPr>
          </a:lstStyle>
          <a:p>
            <a:endParaRPr lang="en-US"/>
          </a:p>
        </p:txBody>
      </p:sp>
      <p:sp>
        <p:nvSpPr>
          <p:cNvPr id="61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409575" y="698500"/>
            <a:ext cx="6192838" cy="34845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1676" y="4414838"/>
            <a:ext cx="5607050" cy="418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59" tIns="46579" rIns="93159" bIns="4657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8831263"/>
            <a:ext cx="303847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59" tIns="46579" rIns="93159" bIns="46579" numCol="1" anchor="b" anchorCtr="0" compatLnSpc="1">
            <a:prstTxWarp prst="textNoShape">
              <a:avLst/>
            </a:prstTxWarp>
          </a:bodyPr>
          <a:lstStyle>
            <a:lvl1pPr algn="l" defTabSz="931765" eaLnBrk="1" hangingPunct="1">
              <a:defRPr sz="12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138635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7" Type="http://schemas.openxmlformats.org/officeDocument/2006/relationships/image" Target="../media/image7.jpe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10.png"/><Relationship Id="rId5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7" Type="http://schemas.openxmlformats.org/officeDocument/2006/relationships/image" Target="../media/image7.jpe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10.png"/><Relationship Id="rId5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7" Type="http://schemas.openxmlformats.org/officeDocument/2006/relationships/image" Target="../media/image7.jpe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10.png"/><Relationship Id="rId5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7" Type="http://schemas.openxmlformats.org/officeDocument/2006/relationships/image" Target="../media/image7.jpe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10.png"/><Relationship Id="rId5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sv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_Bot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882775"/>
            <a:ext cx="10363200" cy="1470025"/>
          </a:xfrm>
        </p:spPr>
        <p:txBody>
          <a:bodyPr>
            <a:normAutofit/>
          </a:bodyPr>
          <a:lstStyle>
            <a:lvl1pPr algn="ct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482975"/>
            <a:ext cx="8534400" cy="1470025"/>
          </a:xfrm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pic>
        <p:nvPicPr>
          <p:cNvPr id="4" name="Picture 5" descr="meatball.png">
            <a:extLst>
              <a:ext uri="{FF2B5EF4-FFF2-40B4-BE49-F238E27FC236}">
                <a16:creationId xmlns:a16="http://schemas.microsoft.com/office/drawing/2014/main" id="{48D9A919-6E42-4AB2-8CE8-FC2009A7168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120225"/>
            <a:ext cx="76200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AA94E47-A814-4480-9BC7-4DFAA2DCFCE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600" y="228600"/>
            <a:ext cx="1447800" cy="504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8463146"/>
      </p:ext>
    </p:extLst>
  </p:cSld>
  <p:clrMapOvr>
    <a:masterClrMapping/>
  </p:clrMapOvr>
  <p:transition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  <a:lvl3pPr>
              <a:defRPr lang="en-US" dirty="0" smtClean="0"/>
            </a:lvl3pPr>
            <a:lvl4pPr>
              <a:defRPr lang="en-US" dirty="0" smtClean="0"/>
            </a:lvl4pPr>
            <a:lvl5pPr>
              <a:defRPr lang="en-US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4D4A811C-EB30-469E-BD0F-8589BF019E58}" type="datetime1">
              <a:rPr lang="en-US" smtClean="0"/>
              <a:t>11/30/2022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DD9E1-CBA7-450F-9BCA-F61EBB7FA5B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43724AE4-14CF-4279-B5E7-6F4096076986}"/>
              </a:ext>
            </a:extLst>
          </p:cNvPr>
          <p:cNvCxnSpPr>
            <a:cxnSpLocks/>
          </p:cNvCxnSpPr>
          <p:nvPr userDrawn="1"/>
        </p:nvCxnSpPr>
        <p:spPr bwMode="auto">
          <a:xfrm>
            <a:off x="1069848" y="788652"/>
            <a:ext cx="10058400" cy="0"/>
          </a:xfrm>
          <a:prstGeom prst="line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3947959963"/>
      </p:ext>
    </p:extLst>
  </p:cSld>
  <p:clrMapOvr>
    <a:masterClrMapping/>
  </p:clrMapOvr>
  <p:transition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7E119B31-CC44-4F3C-B1DC-0907836C3701}" type="datetime1">
              <a:rPr lang="en-US" smtClean="0"/>
              <a:t>11/30/2022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ADD9E1-CBA7-450F-9BCA-F61EBB7FA5B6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B67CDCF8-BA03-46D9-990E-1CAE2D7B4AEF}"/>
              </a:ext>
            </a:extLst>
          </p:cNvPr>
          <p:cNvCxnSpPr>
            <a:cxnSpLocks/>
          </p:cNvCxnSpPr>
          <p:nvPr userDrawn="1"/>
        </p:nvCxnSpPr>
        <p:spPr bwMode="auto">
          <a:xfrm>
            <a:off x="1295400" y="788652"/>
            <a:ext cx="9677400" cy="0"/>
          </a:xfrm>
          <a:prstGeom prst="line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1891354165"/>
      </p:ext>
    </p:extLst>
  </p:cSld>
  <p:clrMapOvr>
    <a:masterClrMapping/>
  </p:clrMapOvr>
  <p:transition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356FB62-645A-4F0A-B55D-F856678E7D43}" type="datetime1">
              <a:rPr lang="en-US" smtClean="0"/>
              <a:t>11/30/2022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ADD9E1-CBA7-450F-9BCA-F61EBB7FA5B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36295"/>
      </p:ext>
    </p:extLst>
  </p:cSld>
  <p:clrMapOvr>
    <a:masterClrMapping/>
  </p:clrMapOvr>
  <p:transition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10195" y="2407222"/>
            <a:ext cx="10180320" cy="2387600"/>
          </a:xfrm>
        </p:spPr>
        <p:txBody>
          <a:bodyPr anchor="ctr" anchorCtr="0"/>
          <a:lstStyle>
            <a:lvl1pPr algn="ctr">
              <a:defRPr sz="4500">
                <a:solidFill>
                  <a:srgbClr val="004B8D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3" hasCustomPrompt="1"/>
          </p:nvPr>
        </p:nvSpPr>
        <p:spPr>
          <a:xfrm>
            <a:off x="933452" y="4956072"/>
            <a:ext cx="10420349" cy="647700"/>
          </a:xfrm>
        </p:spPr>
        <p:txBody>
          <a:bodyPr>
            <a:normAutofit/>
          </a:bodyPr>
          <a:lstStyle>
            <a:lvl1pPr marL="0" indent="0" algn="ctr">
              <a:lnSpc>
                <a:spcPct val="180000"/>
              </a:lnSpc>
              <a:buNone/>
              <a:defRPr sz="750" b="1" spc="225">
                <a:solidFill>
                  <a:srgbClr val="004B8D"/>
                </a:solidFill>
              </a:defRPr>
            </a:lvl1pPr>
            <a:lvl2pPr marL="342900" indent="0" algn="ctr">
              <a:buNone/>
              <a:defRPr/>
            </a:lvl2pPr>
            <a:lvl3pPr marL="685800" indent="0" algn="ctr">
              <a:buNone/>
              <a:defRPr/>
            </a:lvl3pPr>
            <a:lvl4pPr marL="1028700" indent="0" algn="ctr">
              <a:buNone/>
              <a:defRPr/>
            </a:lvl4pPr>
            <a:lvl5pPr marL="1371600" indent="0" algn="ctr"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cxnSp>
        <p:nvCxnSpPr>
          <p:cNvPr id="8" name="Straight Connector 7"/>
          <p:cNvCxnSpPr/>
          <p:nvPr/>
        </p:nvCxnSpPr>
        <p:spPr>
          <a:xfrm>
            <a:off x="914400" y="6297039"/>
            <a:ext cx="10363200" cy="0"/>
          </a:xfrm>
          <a:prstGeom prst="line">
            <a:avLst/>
          </a:prstGeom>
          <a:ln>
            <a:solidFill>
              <a:srgbClr val="595A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0"/>
          <p:cNvSpPr txBox="1"/>
          <p:nvPr/>
        </p:nvSpPr>
        <p:spPr>
          <a:xfrm>
            <a:off x="11004164" y="6566108"/>
            <a:ext cx="349637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CC720032-0DC1-4E59-B3EF-A1C3F14D1CF3}" type="slidenum">
              <a:rPr lang="en-US" sz="600" smtClean="0">
                <a:solidFill>
                  <a:srgbClr val="004B8D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algn="r"/>
              <a:t>‹#›</a:t>
            </a:fld>
            <a:endParaRPr lang="en-US" sz="600" dirty="0">
              <a:solidFill>
                <a:srgbClr val="004B8D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2B67419-E416-4BD8-A72F-5B67AF3CB5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14497" r="15925" b="12697"/>
          <a:stretch/>
        </p:blipFill>
        <p:spPr>
          <a:xfrm>
            <a:off x="4895851" y="320099"/>
            <a:ext cx="1314450" cy="119358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AC7EDA1-8E32-49B4-AE92-7DFAB58DE1D6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6469190" y="320100"/>
            <a:ext cx="834165" cy="113271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9EB19B8-8941-44DB-8ACB-7DB7D0ED0924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4844136" y="1909372"/>
            <a:ext cx="1417879" cy="244584"/>
          </a:xfrm>
          <a:prstGeom prst="rect">
            <a:avLst/>
          </a:prstGeom>
        </p:spPr>
      </p:pic>
      <p:pic>
        <p:nvPicPr>
          <p:cNvPr id="11" name="Picture 9" descr="NASA_Ball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383571" y="1614060"/>
            <a:ext cx="1005840" cy="83520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956617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599121"/>
            <a:ext cx="10515600" cy="637515"/>
          </a:xfrm>
        </p:spPr>
        <p:txBody>
          <a:bodyPr>
            <a:normAutofit/>
          </a:bodyPr>
          <a:lstStyle>
            <a:lvl1pPr>
              <a:defRPr sz="225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35417"/>
            <a:ext cx="10515600" cy="5022243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1600"/>
            </a:lvl1pPr>
            <a:lvl2pPr>
              <a:lnSpc>
                <a:spcPct val="100000"/>
              </a:lnSpc>
              <a:defRPr sz="1600"/>
            </a:lvl2pPr>
            <a:lvl3pPr>
              <a:lnSpc>
                <a:spcPct val="100000"/>
              </a:lnSpc>
              <a:defRPr sz="1600"/>
            </a:lvl3pPr>
            <a:lvl4pPr>
              <a:lnSpc>
                <a:spcPct val="100000"/>
              </a:lnSpc>
              <a:defRPr sz="1600"/>
            </a:lvl4pPr>
            <a:lvl5pPr>
              <a:lnSpc>
                <a:spcPct val="100000"/>
              </a:lnSpc>
              <a:defRPr sz="1600"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cxnSp>
        <p:nvCxnSpPr>
          <p:cNvPr id="13" name="Straight Connector 12"/>
          <p:cNvCxnSpPr/>
          <p:nvPr/>
        </p:nvCxnSpPr>
        <p:spPr>
          <a:xfrm>
            <a:off x="914400" y="500338"/>
            <a:ext cx="10363200" cy="0"/>
          </a:xfrm>
          <a:prstGeom prst="line">
            <a:avLst/>
          </a:prstGeom>
          <a:ln>
            <a:solidFill>
              <a:srgbClr val="595A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3519057" y="6536988"/>
            <a:ext cx="7819327" cy="0"/>
          </a:xfrm>
          <a:prstGeom prst="line">
            <a:avLst/>
          </a:prstGeom>
          <a:ln>
            <a:solidFill>
              <a:srgbClr val="595A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Graphic 13">
            <a:extLst>
              <a:ext uri="{FF2B5EF4-FFF2-40B4-BE49-F238E27FC236}">
                <a16:creationId xmlns:a16="http://schemas.microsoft.com/office/drawing/2014/main" id="{0D54C71C-1288-472F-A460-7C04D48B3A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64335" y="6513870"/>
            <a:ext cx="2560320" cy="53098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1086012" y="6603493"/>
            <a:ext cx="349637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CC720032-0DC1-4E59-B3EF-A1C3F14D1CF3}" type="slidenum">
              <a:rPr lang="en-US" sz="60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algn="r"/>
              <a:t>‹#›</a:t>
            </a:fld>
            <a:endParaRPr lang="en-US" sz="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935CFED7-E2E6-45DE-8C4D-70F90737052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4497" r="15925" b="12697"/>
          <a:stretch/>
        </p:blipFill>
        <p:spPr>
          <a:xfrm>
            <a:off x="881412" y="71254"/>
            <a:ext cx="409029" cy="37141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9BF6E8D0-2BA5-4865-9958-00BE5456E3B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52616" y="198076"/>
            <a:ext cx="724984" cy="12505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B7A8AA4-7325-4593-A9C2-2BC6A81D1FF8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1506112" y="70974"/>
            <a:ext cx="623261" cy="357775"/>
          </a:xfrm>
          <a:prstGeom prst="rect">
            <a:avLst/>
          </a:prstGeom>
        </p:spPr>
      </p:pic>
      <p:pic>
        <p:nvPicPr>
          <p:cNvPr id="12" name="Picture 9" descr="NASA_Ball"/>
          <p:cNvPicPr>
            <a:picLocks noChangeAspect="1" noChangeArrowheads="1"/>
          </p:cNvPicPr>
          <p:nvPr userDrawn="1"/>
        </p:nvPicPr>
        <p:blipFill>
          <a:blip r:embed="rId7"/>
          <a:srcRect/>
          <a:stretch>
            <a:fillRect/>
          </a:stretch>
        </p:blipFill>
        <p:spPr bwMode="auto">
          <a:xfrm>
            <a:off x="11430000" y="91440"/>
            <a:ext cx="548640" cy="455568"/>
          </a:xfrm>
          <a:prstGeom prst="rect">
            <a:avLst/>
          </a:prstGeom>
          <a:noFill/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3A5FA94E-2279-402F-AF54-196A49294F4A}"/>
              </a:ext>
            </a:extLst>
          </p:cNvPr>
          <p:cNvSpPr txBox="1"/>
          <p:nvPr userDrawn="1"/>
        </p:nvSpPr>
        <p:spPr>
          <a:xfrm>
            <a:off x="9613005" y="6593968"/>
            <a:ext cx="1647825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>
                <a:latin typeface="Arial" panose="020B0604020202020204" pitchFamily="34" charset="0"/>
                <a:cs typeface="Arial" panose="020B0604020202020204" pitchFamily="34" charset="0"/>
              </a:rPr>
              <a:t>Distribution C / ITAR Restricted</a:t>
            </a:r>
          </a:p>
        </p:txBody>
      </p:sp>
    </p:spTree>
    <p:extLst>
      <p:ext uri="{BB962C8B-B14F-4D97-AF65-F5344CB8AC3E}">
        <p14:creationId xmlns:p14="http://schemas.microsoft.com/office/powerpoint/2010/main" val="12692467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599121"/>
            <a:ext cx="10515600" cy="637515"/>
          </a:xfrm>
        </p:spPr>
        <p:txBody>
          <a:bodyPr>
            <a:normAutofit/>
          </a:bodyPr>
          <a:lstStyle>
            <a:lvl1pPr>
              <a:defRPr sz="225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13" name="Straight Connector 12"/>
          <p:cNvCxnSpPr/>
          <p:nvPr/>
        </p:nvCxnSpPr>
        <p:spPr>
          <a:xfrm>
            <a:off x="914400" y="500338"/>
            <a:ext cx="10363200" cy="0"/>
          </a:xfrm>
          <a:prstGeom prst="line">
            <a:avLst/>
          </a:prstGeom>
          <a:ln>
            <a:solidFill>
              <a:srgbClr val="595A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3519057" y="6536988"/>
            <a:ext cx="7819327" cy="0"/>
          </a:xfrm>
          <a:prstGeom prst="line">
            <a:avLst/>
          </a:prstGeom>
          <a:ln>
            <a:solidFill>
              <a:srgbClr val="595A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Graphic 13">
            <a:extLst>
              <a:ext uri="{FF2B5EF4-FFF2-40B4-BE49-F238E27FC236}">
                <a16:creationId xmlns:a16="http://schemas.microsoft.com/office/drawing/2014/main" id="{0D54C71C-1288-472F-A460-7C04D48B3A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64335" y="6513870"/>
            <a:ext cx="2560320" cy="53098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1086012" y="6603493"/>
            <a:ext cx="349637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CC720032-0DC1-4E59-B3EF-A1C3F14D1CF3}" type="slidenum">
              <a:rPr lang="en-US" sz="60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algn="r"/>
              <a:t>‹#›</a:t>
            </a:fld>
            <a:endParaRPr lang="en-US" sz="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935CFED7-E2E6-45DE-8C4D-70F90737052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4497" r="15925" b="12697"/>
          <a:stretch/>
        </p:blipFill>
        <p:spPr>
          <a:xfrm>
            <a:off x="881412" y="71254"/>
            <a:ext cx="409029" cy="37141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9BF6E8D0-2BA5-4865-9958-00BE5456E3B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52616" y="198076"/>
            <a:ext cx="724984" cy="12505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B7A8AA4-7325-4593-A9C2-2BC6A81D1FF8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1506112" y="70974"/>
            <a:ext cx="623261" cy="357775"/>
          </a:xfrm>
          <a:prstGeom prst="rect">
            <a:avLst/>
          </a:prstGeom>
        </p:spPr>
      </p:pic>
      <p:pic>
        <p:nvPicPr>
          <p:cNvPr id="12" name="Picture 9" descr="NASA_Ball"/>
          <p:cNvPicPr>
            <a:picLocks noChangeAspect="1" noChangeArrowheads="1"/>
          </p:cNvPicPr>
          <p:nvPr userDrawn="1"/>
        </p:nvPicPr>
        <p:blipFill>
          <a:blip r:embed="rId7"/>
          <a:srcRect/>
          <a:stretch>
            <a:fillRect/>
          </a:stretch>
        </p:blipFill>
        <p:spPr bwMode="auto">
          <a:xfrm>
            <a:off x="11430000" y="91440"/>
            <a:ext cx="548640" cy="455568"/>
          </a:xfrm>
          <a:prstGeom prst="rect">
            <a:avLst/>
          </a:prstGeom>
          <a:noFill/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047E66A1-7F2F-4E1D-84C9-76856C140724}"/>
              </a:ext>
            </a:extLst>
          </p:cNvPr>
          <p:cNvSpPr txBox="1"/>
          <p:nvPr userDrawn="1"/>
        </p:nvSpPr>
        <p:spPr>
          <a:xfrm>
            <a:off x="9613005" y="6593968"/>
            <a:ext cx="1647825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>
                <a:latin typeface="Arial" panose="020B0604020202020204" pitchFamily="34" charset="0"/>
                <a:cs typeface="Arial" panose="020B0604020202020204" pitchFamily="34" charset="0"/>
              </a:rPr>
              <a:t>Distribution C / ITAR Restricted</a:t>
            </a:r>
          </a:p>
        </p:txBody>
      </p:sp>
    </p:spTree>
    <p:extLst>
      <p:ext uri="{BB962C8B-B14F-4D97-AF65-F5344CB8AC3E}">
        <p14:creationId xmlns:p14="http://schemas.microsoft.com/office/powerpoint/2010/main" val="20762893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" name="Straight Connector 15"/>
          <p:cNvCxnSpPr/>
          <p:nvPr/>
        </p:nvCxnSpPr>
        <p:spPr>
          <a:xfrm>
            <a:off x="3519057" y="6536988"/>
            <a:ext cx="7819327" cy="0"/>
          </a:xfrm>
          <a:prstGeom prst="line">
            <a:avLst/>
          </a:prstGeom>
          <a:ln>
            <a:solidFill>
              <a:srgbClr val="595A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E57503E-0F5A-481B-912D-71A385E5A048}"/>
              </a:ext>
            </a:extLst>
          </p:cNvPr>
          <p:cNvCxnSpPr/>
          <p:nvPr/>
        </p:nvCxnSpPr>
        <p:spPr>
          <a:xfrm>
            <a:off x="914400" y="500338"/>
            <a:ext cx="10363200" cy="0"/>
          </a:xfrm>
          <a:prstGeom prst="line">
            <a:avLst/>
          </a:prstGeom>
          <a:ln>
            <a:solidFill>
              <a:srgbClr val="595A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Graphic 9">
            <a:extLst>
              <a:ext uri="{FF2B5EF4-FFF2-40B4-BE49-F238E27FC236}">
                <a16:creationId xmlns:a16="http://schemas.microsoft.com/office/drawing/2014/main" id="{1FE42EDD-719A-407E-B62C-9197999F51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64335" y="6513870"/>
            <a:ext cx="2560320" cy="53098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1086012" y="6603493"/>
            <a:ext cx="349637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CC720032-0DC1-4E59-B3EF-A1C3F14D1CF3}" type="slidenum">
              <a:rPr lang="en-US" sz="60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algn="r"/>
              <a:t>‹#›</a:t>
            </a:fld>
            <a:endParaRPr lang="en-US" sz="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9690D26-D8DC-4BCC-BD87-47750156358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4497" r="15925" b="12697"/>
          <a:stretch/>
        </p:blipFill>
        <p:spPr>
          <a:xfrm>
            <a:off x="881412" y="71254"/>
            <a:ext cx="409029" cy="37141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5496CA9-09FA-4FF2-9E14-C3C3D3CFF5A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52616" y="198076"/>
            <a:ext cx="724984" cy="12505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8BB05A8-12F2-44BC-A05B-2496593C00A9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1506112" y="70974"/>
            <a:ext cx="623261" cy="357775"/>
          </a:xfrm>
          <a:prstGeom prst="rect">
            <a:avLst/>
          </a:prstGeom>
        </p:spPr>
      </p:pic>
      <p:pic>
        <p:nvPicPr>
          <p:cNvPr id="11" name="Picture 9" descr="NASA_Ball"/>
          <p:cNvPicPr>
            <a:picLocks noChangeAspect="1" noChangeArrowheads="1"/>
          </p:cNvPicPr>
          <p:nvPr userDrawn="1"/>
        </p:nvPicPr>
        <p:blipFill>
          <a:blip r:embed="rId7"/>
          <a:srcRect/>
          <a:stretch>
            <a:fillRect/>
          </a:stretch>
        </p:blipFill>
        <p:spPr bwMode="auto">
          <a:xfrm>
            <a:off x="11430000" y="91440"/>
            <a:ext cx="548640" cy="455568"/>
          </a:xfrm>
          <a:prstGeom prst="rect">
            <a:avLst/>
          </a:prstGeom>
          <a:noFill/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5481EE3E-E0D3-4DF6-BB2A-4F0E824D2F54}"/>
              </a:ext>
            </a:extLst>
          </p:cNvPr>
          <p:cNvSpPr txBox="1"/>
          <p:nvPr userDrawn="1"/>
        </p:nvSpPr>
        <p:spPr>
          <a:xfrm>
            <a:off x="9613005" y="6593968"/>
            <a:ext cx="1647825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>
                <a:latin typeface="Arial" panose="020B0604020202020204" pitchFamily="34" charset="0"/>
                <a:cs typeface="Arial" panose="020B0604020202020204" pitchFamily="34" charset="0"/>
              </a:rPr>
              <a:t>Distribution C / ITAR Restricted</a:t>
            </a:r>
          </a:p>
        </p:txBody>
      </p:sp>
    </p:spTree>
    <p:extLst>
      <p:ext uri="{BB962C8B-B14F-4D97-AF65-F5344CB8AC3E}">
        <p14:creationId xmlns:p14="http://schemas.microsoft.com/office/powerpoint/2010/main" val="30104214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335417"/>
            <a:ext cx="5181600" cy="5020936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1200"/>
            </a:lvl1pPr>
            <a:lvl2pPr>
              <a:lnSpc>
                <a:spcPct val="100000"/>
              </a:lnSpc>
              <a:defRPr sz="1200"/>
            </a:lvl2pPr>
            <a:lvl3pPr>
              <a:lnSpc>
                <a:spcPct val="100000"/>
              </a:lnSpc>
              <a:defRPr sz="1200"/>
            </a:lvl3pPr>
            <a:lvl4pPr>
              <a:lnSpc>
                <a:spcPct val="100000"/>
              </a:lnSpc>
              <a:defRPr sz="1200"/>
            </a:lvl4pPr>
            <a:lvl5pPr>
              <a:lnSpc>
                <a:spcPct val="100000"/>
              </a:lnSpc>
              <a:defRPr sz="12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335417"/>
            <a:ext cx="5181600" cy="5020936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1200"/>
            </a:lvl1pPr>
            <a:lvl2pPr>
              <a:lnSpc>
                <a:spcPct val="100000"/>
              </a:lnSpc>
              <a:defRPr sz="1200"/>
            </a:lvl2pPr>
            <a:lvl3pPr>
              <a:lnSpc>
                <a:spcPct val="100000"/>
              </a:lnSpc>
              <a:defRPr sz="1200"/>
            </a:lvl3pPr>
            <a:lvl4pPr>
              <a:lnSpc>
                <a:spcPct val="100000"/>
              </a:lnSpc>
              <a:defRPr sz="1200"/>
            </a:lvl4pPr>
            <a:lvl5pPr>
              <a:lnSpc>
                <a:spcPct val="100000"/>
              </a:lnSpc>
              <a:defRPr sz="12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838200" y="549389"/>
            <a:ext cx="10515600" cy="732645"/>
          </a:xfrm>
        </p:spPr>
        <p:txBody>
          <a:bodyPr>
            <a:normAutofit/>
          </a:bodyPr>
          <a:lstStyle>
            <a:lvl1pPr>
              <a:defRPr sz="225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A9A7E89B-15AA-4061-B0AF-2577F800530A}"/>
              </a:ext>
            </a:extLst>
          </p:cNvPr>
          <p:cNvCxnSpPr/>
          <p:nvPr/>
        </p:nvCxnSpPr>
        <p:spPr>
          <a:xfrm>
            <a:off x="914400" y="500338"/>
            <a:ext cx="10363200" cy="0"/>
          </a:xfrm>
          <a:prstGeom prst="line">
            <a:avLst/>
          </a:prstGeom>
          <a:ln>
            <a:solidFill>
              <a:srgbClr val="595A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6F2E0E80-6006-4B76-B8C3-1395111A7B20}"/>
              </a:ext>
            </a:extLst>
          </p:cNvPr>
          <p:cNvCxnSpPr/>
          <p:nvPr/>
        </p:nvCxnSpPr>
        <p:spPr>
          <a:xfrm>
            <a:off x="3519057" y="6536988"/>
            <a:ext cx="7819327" cy="0"/>
          </a:xfrm>
          <a:prstGeom prst="line">
            <a:avLst/>
          </a:prstGeom>
          <a:ln>
            <a:solidFill>
              <a:srgbClr val="595A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Graphic 15">
            <a:extLst>
              <a:ext uri="{FF2B5EF4-FFF2-40B4-BE49-F238E27FC236}">
                <a16:creationId xmlns:a16="http://schemas.microsoft.com/office/drawing/2014/main" id="{B65899C1-8647-4059-ABB4-F246F07201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64335" y="6513870"/>
            <a:ext cx="2560320" cy="53098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11086012" y="6603493"/>
            <a:ext cx="349637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CC720032-0DC1-4E59-B3EF-A1C3F14D1CF3}" type="slidenum">
              <a:rPr lang="en-US" sz="60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algn="r"/>
              <a:t>‹#›</a:t>
            </a:fld>
            <a:endParaRPr lang="en-US" sz="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FA7197A-42AB-4A4F-BAFE-B6263F54569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4497" r="15925" b="12697"/>
          <a:stretch/>
        </p:blipFill>
        <p:spPr>
          <a:xfrm>
            <a:off x="881412" y="71254"/>
            <a:ext cx="409029" cy="37141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EC74A19-74A5-416C-8F27-0C269A22E83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52616" y="198076"/>
            <a:ext cx="724984" cy="12505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CB9C375-D5B4-4057-B29C-A7D7CE292D17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1506112" y="70974"/>
            <a:ext cx="623261" cy="357775"/>
          </a:xfrm>
          <a:prstGeom prst="rect">
            <a:avLst/>
          </a:prstGeom>
        </p:spPr>
      </p:pic>
      <p:pic>
        <p:nvPicPr>
          <p:cNvPr id="14" name="Picture 9" descr="NASA_Ball"/>
          <p:cNvPicPr>
            <a:picLocks noChangeAspect="1" noChangeArrowheads="1"/>
          </p:cNvPicPr>
          <p:nvPr userDrawn="1"/>
        </p:nvPicPr>
        <p:blipFill>
          <a:blip r:embed="rId7"/>
          <a:srcRect/>
          <a:stretch>
            <a:fillRect/>
          </a:stretch>
        </p:blipFill>
        <p:spPr bwMode="auto">
          <a:xfrm>
            <a:off x="11430000" y="91440"/>
            <a:ext cx="548640" cy="455568"/>
          </a:xfrm>
          <a:prstGeom prst="rect">
            <a:avLst/>
          </a:prstGeom>
          <a:noFill/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0F5A3B9E-330B-44C0-A5E5-5D798BB4B068}"/>
              </a:ext>
            </a:extLst>
          </p:cNvPr>
          <p:cNvSpPr txBox="1"/>
          <p:nvPr userDrawn="1"/>
        </p:nvSpPr>
        <p:spPr>
          <a:xfrm>
            <a:off x="9613005" y="6593968"/>
            <a:ext cx="1647825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>
                <a:latin typeface="Arial" panose="020B0604020202020204" pitchFamily="34" charset="0"/>
                <a:cs typeface="Arial" panose="020B0604020202020204" pitchFamily="34" charset="0"/>
              </a:rPr>
              <a:t>Distribution C / ITAR Restricted</a:t>
            </a:r>
          </a:p>
        </p:txBody>
      </p:sp>
    </p:spTree>
    <p:extLst>
      <p:ext uri="{BB962C8B-B14F-4D97-AF65-F5344CB8AC3E}">
        <p14:creationId xmlns:p14="http://schemas.microsoft.com/office/powerpoint/2010/main" val="11936633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Graphic 16">
            <a:extLst>
              <a:ext uri="{FF2B5EF4-FFF2-40B4-BE49-F238E27FC236}">
                <a16:creationId xmlns:a16="http://schemas.microsoft.com/office/drawing/2014/main" id="{44E41EBE-3EFB-491D-AF6C-F7C412F5A9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64335" y="6513870"/>
            <a:ext cx="2560320" cy="5309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42573" y="1903865"/>
            <a:ext cx="7494155" cy="2899430"/>
          </a:xfrm>
        </p:spPr>
        <p:txBody>
          <a:bodyPr anchor="ctr" anchorCtr="0"/>
          <a:lstStyle>
            <a:lvl1pPr algn="ctr">
              <a:defRPr sz="45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3519057" y="6536988"/>
            <a:ext cx="7819327" cy="0"/>
          </a:xfrm>
          <a:prstGeom prst="line">
            <a:avLst/>
          </a:prstGeom>
          <a:ln>
            <a:solidFill>
              <a:srgbClr val="CBCCC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5D4FC867-90C7-46C4-A239-75E739CD55FF}"/>
              </a:ext>
            </a:extLst>
          </p:cNvPr>
          <p:cNvCxnSpPr/>
          <p:nvPr/>
        </p:nvCxnSpPr>
        <p:spPr>
          <a:xfrm>
            <a:off x="914400" y="500368"/>
            <a:ext cx="10363200" cy="0"/>
          </a:xfrm>
          <a:prstGeom prst="line">
            <a:avLst/>
          </a:prstGeom>
          <a:ln>
            <a:solidFill>
              <a:srgbClr val="CBCCC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 Placeholder 18"/>
          <p:cNvSpPr>
            <a:spLocks noGrp="1"/>
          </p:cNvSpPr>
          <p:nvPr>
            <p:ph type="body" sz="quarter" idx="17" hasCustomPrompt="1"/>
          </p:nvPr>
        </p:nvSpPr>
        <p:spPr>
          <a:xfrm>
            <a:off x="7860273" y="6620606"/>
            <a:ext cx="3324969" cy="150440"/>
          </a:xfrm>
        </p:spPr>
        <p:txBody>
          <a:bodyPr>
            <a:noAutofit/>
          </a:bodyPr>
          <a:lstStyle>
            <a:lvl1pPr marL="0" indent="0" algn="r">
              <a:buNone/>
              <a:defRPr sz="600" spc="0" baseline="0">
                <a:solidFill>
                  <a:schemeClr val="bg1"/>
                </a:solidFill>
              </a:defRPr>
            </a:lvl1pPr>
            <a:lvl2pPr marL="257169" indent="0">
              <a:buNone/>
              <a:defRPr sz="563"/>
            </a:lvl2pPr>
            <a:lvl3pPr marL="514337" indent="0">
              <a:buNone/>
              <a:defRPr sz="563"/>
            </a:lvl3pPr>
            <a:lvl4pPr marL="771506" indent="0">
              <a:buNone/>
              <a:defRPr sz="563"/>
            </a:lvl4pPr>
            <a:lvl5pPr marL="1028675" indent="0">
              <a:buNone/>
              <a:defRPr sz="563"/>
            </a:lvl5pPr>
          </a:lstStyle>
          <a:p>
            <a:pPr lvl="0"/>
            <a:r>
              <a:rPr lang="en-US" dirty="0"/>
              <a:t>Place proper DISTRIBUTION statement here.</a:t>
            </a:r>
          </a:p>
        </p:txBody>
      </p:sp>
      <p:sp>
        <p:nvSpPr>
          <p:cNvPr id="12" name="TextBox 10"/>
          <p:cNvSpPr txBox="1"/>
          <p:nvPr/>
        </p:nvSpPr>
        <p:spPr>
          <a:xfrm>
            <a:off x="11086012" y="6603493"/>
            <a:ext cx="349637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CC720032-0DC1-4E59-B3EF-A1C3F14D1CF3}" type="slidenum">
              <a:rPr lang="en-US" sz="6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algn="r"/>
              <a:t>‹#›</a:t>
            </a:fld>
            <a:endParaRPr lang="en-US" sz="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09CED8-17E6-4AA8-A840-4DF580E03DA7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882233" y="71254"/>
            <a:ext cx="407387" cy="37141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A3BEFE0-DFA3-4014-A095-4C92679B7620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10552616" y="199210"/>
            <a:ext cx="724984" cy="12279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89F54AD-73FB-44A1-A40B-23586D0EDF17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/>
          <a:stretch/>
        </p:blipFill>
        <p:spPr>
          <a:xfrm>
            <a:off x="1506112" y="70973"/>
            <a:ext cx="623261" cy="357774"/>
          </a:xfrm>
          <a:prstGeom prst="rect">
            <a:avLst/>
          </a:prstGeom>
        </p:spPr>
      </p:pic>
      <p:pic>
        <p:nvPicPr>
          <p:cNvPr id="11" name="Picture 9" descr="NASA_Ball"/>
          <p:cNvPicPr>
            <a:picLocks noChangeAspect="1" noChangeArrowheads="1"/>
          </p:cNvPicPr>
          <p:nvPr userDrawn="1"/>
        </p:nvPicPr>
        <p:blipFill>
          <a:blip r:embed="rId8"/>
          <a:srcRect/>
          <a:stretch>
            <a:fillRect/>
          </a:stretch>
        </p:blipFill>
        <p:spPr bwMode="auto">
          <a:xfrm>
            <a:off x="11430000" y="91440"/>
            <a:ext cx="548640" cy="45556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314082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theme" Target="../theme/theme2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6" Type="http://schemas.openxmlformats.org/officeDocument/2006/relationships/slideLayout" Target="../slideLayouts/slideLayout10.xml"/><Relationship Id="rId5" Type="http://schemas.openxmlformats.org/officeDocument/2006/relationships/slideLayout" Target="../slideLayouts/slideLayout9.xml"/><Relationship Id="rId4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06400" y="922441"/>
            <a:ext cx="11379200" cy="5527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1452" name="Rectangle 12"/>
          <p:cNvSpPr>
            <a:spLocks noGrp="1" noChangeArrowheads="1"/>
          </p:cNvSpPr>
          <p:nvPr>
            <p:ph type="title"/>
          </p:nvPr>
        </p:nvSpPr>
        <p:spPr bwMode="auto">
          <a:xfrm>
            <a:off x="406400" y="235196"/>
            <a:ext cx="11379200" cy="553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>
          <a:xfrm>
            <a:off x="406400" y="6583680"/>
            <a:ext cx="1219200" cy="228600"/>
          </a:xfrm>
          <a:prstGeom prst="rect">
            <a:avLst/>
          </a:prstGeom>
        </p:spPr>
        <p:txBody>
          <a:bodyPr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B0D7C169-E541-4D14-A1E3-D14AB07AE0D4}" type="datetime1">
              <a:rPr lang="en-US" smtClean="0"/>
              <a:pPr/>
              <a:t>11/30/2022</a:t>
            </a:fld>
            <a:endParaRPr lang="en-US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66400" y="6583680"/>
            <a:ext cx="1219200" cy="228600"/>
          </a:xfrm>
          <a:prstGeom prst="rect">
            <a:avLst/>
          </a:prstGeom>
        </p:spPr>
        <p:txBody>
          <a:bodyPr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CCADD9E1-CBA7-450F-9BCA-F61EBB7FA5B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92874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5" r:id="rId1"/>
    <p:sldLayoutId id="2147483742" r:id="rId2"/>
    <p:sldLayoutId id="2147483753" r:id="rId3"/>
    <p:sldLayoutId id="2147483754" r:id="rId4"/>
  </p:sldLayoutIdLst>
  <p:transition advClick="0"/>
  <p:hf hdr="0" ftr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2700" b="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accent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accent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accent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accent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accent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accent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accent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accent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30000"/>
        </a:spcBef>
        <a:spcAft>
          <a:spcPct val="0"/>
        </a:spcAft>
        <a:buClrTx/>
        <a:buSzPct val="85000"/>
        <a:buFont typeface="Wingdings" panose="05000000000000000000" pitchFamily="2" charset="2"/>
        <a:buChar char="Ø"/>
        <a:defRPr sz="2000" b="0">
          <a:solidFill>
            <a:schemeClr val="tx1"/>
          </a:solidFill>
          <a:latin typeface="+mn-lt"/>
          <a:ea typeface="+mn-ea"/>
          <a:cs typeface="+mn-cs"/>
        </a:defRPr>
      </a:lvl1pPr>
      <a:lvl2pPr marL="625475" indent="-277813" algn="l" rtl="0" eaLnBrk="1" fontAlgn="base" hangingPunct="1">
        <a:spcBef>
          <a:spcPct val="30000"/>
        </a:spcBef>
        <a:spcAft>
          <a:spcPct val="0"/>
        </a:spcAft>
        <a:buClrTx/>
        <a:buSzPct val="100000"/>
        <a:buFont typeface="Symbol" pitchFamily="18" charset="2"/>
        <a:buChar char="·"/>
        <a:defRPr sz="1600">
          <a:solidFill>
            <a:schemeClr val="tx1"/>
          </a:solidFill>
          <a:latin typeface="+mn-lt"/>
        </a:defRPr>
      </a:lvl2pPr>
      <a:lvl3pPr marL="854075" indent="-228600" algn="l" rtl="0" eaLnBrk="1" fontAlgn="base" hangingPunct="1">
        <a:spcBef>
          <a:spcPct val="30000"/>
        </a:spcBef>
        <a:spcAft>
          <a:spcPct val="0"/>
        </a:spcAft>
        <a:buSzPct val="70000"/>
        <a:buFont typeface="Arial" panose="020B0604020202020204" pitchFamily="34" charset="0"/>
        <a:buChar char="‒"/>
        <a:defRPr sz="1600">
          <a:solidFill>
            <a:schemeClr val="tx1"/>
          </a:solidFill>
          <a:latin typeface="+mn-lt"/>
        </a:defRPr>
      </a:lvl3pPr>
      <a:lvl4pPr marL="1203325" indent="-228600" algn="l" rtl="0" eaLnBrk="1" fontAlgn="base" hangingPunct="1">
        <a:spcBef>
          <a:spcPct val="30000"/>
        </a:spcBef>
        <a:spcAft>
          <a:spcPct val="0"/>
        </a:spcAft>
        <a:buFont typeface="Arial" panose="020B0604020202020204" pitchFamily="34" charset="0"/>
        <a:buChar char="›"/>
        <a:defRPr sz="1600">
          <a:solidFill>
            <a:schemeClr val="tx1"/>
          </a:solidFill>
          <a:latin typeface="+mn-lt"/>
        </a:defRPr>
      </a:lvl4pPr>
      <a:lvl5pPr marL="1431925" indent="-228600" algn="l" rtl="0" eaLnBrk="1" fontAlgn="base" hangingPunct="1">
        <a:spcBef>
          <a:spcPct val="30000"/>
        </a:spcBef>
        <a:spcAft>
          <a:spcPct val="0"/>
        </a:spcAft>
        <a:buFont typeface="Arial" panose="020B0604020202020204" pitchFamily="34" charset="0"/>
        <a:buChar char="»"/>
        <a:defRPr sz="16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30000"/>
        </a:spcBef>
        <a:spcAft>
          <a:spcPct val="0"/>
        </a:spcAft>
        <a:buFont typeface="Symbol" pitchFamily="18" charset="2"/>
        <a:buChar char="-"/>
        <a:defRPr sz="12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30000"/>
        </a:spcBef>
        <a:spcAft>
          <a:spcPct val="0"/>
        </a:spcAft>
        <a:buFont typeface="Symbol" pitchFamily="18" charset="2"/>
        <a:buChar char="-"/>
        <a:defRPr sz="12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30000"/>
        </a:spcBef>
        <a:spcAft>
          <a:spcPct val="0"/>
        </a:spcAft>
        <a:buFont typeface="Symbol" pitchFamily="18" charset="2"/>
        <a:buChar char="-"/>
        <a:defRPr sz="12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30000"/>
        </a:spcBef>
        <a:spcAft>
          <a:spcPct val="0"/>
        </a:spcAft>
        <a:buFont typeface="Symbol" pitchFamily="18" charset="2"/>
        <a:buChar char="-"/>
        <a:defRPr sz="1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464AC3C-7DDD-4A08-875F-BCC36C36EF66}"/>
              </a:ext>
            </a:extLst>
          </p:cNvPr>
          <p:cNvSpPr txBox="1"/>
          <p:nvPr userDrawn="1"/>
        </p:nvSpPr>
        <p:spPr>
          <a:xfrm>
            <a:off x="4395568" y="0"/>
            <a:ext cx="34095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CUI // SP-CTI / SP-EXPT // FEDCON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D48C1E0-F544-4F45-81E2-BA16CB5D786C}"/>
              </a:ext>
            </a:extLst>
          </p:cNvPr>
          <p:cNvSpPr txBox="1"/>
          <p:nvPr userDrawn="1"/>
        </p:nvSpPr>
        <p:spPr>
          <a:xfrm>
            <a:off x="4395561" y="6488668"/>
            <a:ext cx="34095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>
                <a:solidFill>
                  <a:srgbClr val="FF0000"/>
                </a:solidFill>
              </a:rPr>
              <a:t>CUI // SP-CTI / SP-EXPT // FEDCON</a:t>
            </a:r>
          </a:p>
        </p:txBody>
      </p:sp>
    </p:spTree>
    <p:extLst>
      <p:ext uri="{BB962C8B-B14F-4D97-AF65-F5344CB8AC3E}">
        <p14:creationId xmlns:p14="http://schemas.microsoft.com/office/powerpoint/2010/main" val="559533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7" r:id="rId1"/>
    <p:sldLayoutId id="2147483788" r:id="rId2"/>
    <p:sldLayoutId id="2147483789" r:id="rId3"/>
    <p:sldLayoutId id="2147483790" r:id="rId4"/>
    <p:sldLayoutId id="2147483791" r:id="rId5"/>
    <p:sldLayoutId id="2147483792" r:id="rId6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2250" b="0" i="0" kern="1200">
          <a:solidFill>
            <a:srgbClr val="004B8D"/>
          </a:solidFill>
          <a:latin typeface="Arial" charset="0"/>
          <a:ea typeface="Arial" charset="0"/>
          <a:cs typeface="Arial" charset="0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1200" b="0" i="0" kern="1200">
          <a:solidFill>
            <a:schemeClr val="tx1"/>
          </a:solidFill>
          <a:latin typeface="Arial" charset="0"/>
          <a:ea typeface="Arial" charset="0"/>
          <a:cs typeface="Arial" charset="0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b="0" i="0" kern="1200">
          <a:solidFill>
            <a:schemeClr val="tx1"/>
          </a:solidFill>
          <a:latin typeface="Arial" charset="0"/>
          <a:ea typeface="Arial" charset="0"/>
          <a:cs typeface="Arial" charset="0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b="0" i="0" kern="1200">
          <a:solidFill>
            <a:schemeClr val="tx1"/>
          </a:solidFill>
          <a:latin typeface="Arial" charset="0"/>
          <a:ea typeface="Arial" charset="0"/>
          <a:cs typeface="Arial" charset="0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b="0" i="0" kern="1200">
          <a:solidFill>
            <a:schemeClr val="tx1"/>
          </a:solidFill>
          <a:latin typeface="Arial" charset="0"/>
          <a:ea typeface="Arial" charset="0"/>
          <a:cs typeface="Arial" charset="0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b="0" i="0" kern="1200">
          <a:solidFill>
            <a:schemeClr val="tx1"/>
          </a:solidFill>
          <a:latin typeface="Arial" charset="0"/>
          <a:ea typeface="Arial" charset="0"/>
          <a:cs typeface="Arial" charset="0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sv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svg"/><Relationship Id="rId5" Type="http://schemas.openxmlformats.org/officeDocument/2006/relationships/image" Target="../media/image25.png"/><Relationship Id="rId4" Type="http://schemas.openxmlformats.org/officeDocument/2006/relationships/hyperlink" Target="https://doi.org/10.2514/1.B38334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sv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svg"/><Relationship Id="rId5" Type="http://schemas.openxmlformats.org/officeDocument/2006/relationships/image" Target="../media/image29.png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" y="1219200"/>
            <a:ext cx="11887200" cy="2438400"/>
          </a:xfrm>
        </p:spPr>
        <p:txBody>
          <a:bodyPr>
            <a:normAutofit/>
          </a:bodyPr>
          <a:lstStyle/>
          <a:p>
            <a:r>
              <a:rPr lang="en-US" sz="3300" dirty="0"/>
              <a:t>Active Closed-Loop Control of DMRJ Engines</a:t>
            </a:r>
            <a:br>
              <a:rPr lang="en-US" sz="3300" dirty="0"/>
            </a:br>
            <a:r>
              <a:rPr lang="en-US" sz="2000" dirty="0"/>
              <a:t>NASA/AFRL Workshop on High-Speed Test Techniques</a:t>
            </a:r>
            <a:br>
              <a:rPr lang="en-US" sz="2000" dirty="0"/>
            </a:br>
            <a:r>
              <a:rPr lang="en-US" sz="2000" dirty="0"/>
              <a:t>Nov 30 - Dec 1, 2022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657600"/>
            <a:ext cx="8534400" cy="1295400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en-US" sz="2000" dirty="0">
                <a:latin typeface="+mj-lt"/>
                <a:ea typeface="+mj-ea"/>
                <a:cs typeface="+mj-cs"/>
              </a:rPr>
              <a:t>Robin L. Hunt</a:t>
            </a:r>
          </a:p>
          <a:p>
            <a:pPr>
              <a:spcBef>
                <a:spcPts val="0"/>
              </a:spcBef>
            </a:pPr>
            <a:r>
              <a:rPr lang="en-US" sz="2000" dirty="0">
                <a:latin typeface="+mj-lt"/>
                <a:ea typeface="+mj-ea"/>
                <a:cs typeface="+mj-cs"/>
              </a:rPr>
              <a:t>Hypersonic Airbreathing Propulsion Branch (D306)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3D1946E-9F44-44F5-A8AD-A9A790F4B56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9" t="78491" r="1234" b="4436"/>
          <a:stretch/>
        </p:blipFill>
        <p:spPr>
          <a:xfrm>
            <a:off x="152400" y="5100790"/>
            <a:ext cx="11887200" cy="1136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3198057"/>
      </p:ext>
    </p:extLst>
  </p:cSld>
  <p:clrMapOvr>
    <a:masterClrMapping/>
  </p:clrMapOvr>
  <p:transition advClick="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E172E0-3BF8-4603-8047-D34D114DAB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Benefits of Active Closed-Loop Control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688F89-48B1-4B46-8847-0946908E28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A811C-EB30-469E-BD0F-8589BF019E58}" type="datetime1">
              <a:rPr lang="en-US" smtClean="0"/>
              <a:t>11/30/2022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687F69E-71BC-4873-9746-DE08B31804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DD9E1-CBA7-450F-9BCA-F61EBB7FA5B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EB6B4CD1-8A24-487A-9DF2-F6950F3A06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4724400" y="909636"/>
            <a:ext cx="6624542" cy="5358384"/>
          </a:xfrm>
          <a:prstGeom prst="rect">
            <a:avLst/>
          </a:prstGeom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2D79E506-D2B8-427B-8D02-01F47C24FD63}"/>
              </a:ext>
            </a:extLst>
          </p:cNvPr>
          <p:cNvSpPr txBox="1">
            <a:spLocks/>
          </p:cNvSpPr>
          <p:nvPr/>
        </p:nvSpPr>
        <p:spPr>
          <a:xfrm>
            <a:off x="5640328" y="6261998"/>
            <a:ext cx="5705475" cy="28672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500" kern="1200">
                <a:solidFill>
                  <a:schemeClr val="tx1"/>
                </a:solidFill>
                <a:latin typeface="Helvetica 45 Light" panose="020B0500000000000000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500" kern="1200">
                <a:solidFill>
                  <a:schemeClr val="tx1"/>
                </a:solidFill>
                <a:latin typeface="Helvetica 45 Light" panose="020B0500000000000000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Helvetica 45 Light" panose="020B0500000000000000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Helvetica 45 Light" panose="020B0500000000000000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Helvetica 45 Light" panose="020B0500000000000000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1600" dirty="0">
                <a:latin typeface="+mj-lt"/>
                <a:cs typeface="Helvetica" panose="020B0604020202020204" pitchFamily="34" charset="0"/>
              </a:rPr>
              <a:t>Axial location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90101CD8-DC36-4206-B79C-C8C62B3C7949}"/>
              </a:ext>
            </a:extLst>
          </p:cNvPr>
          <p:cNvSpPr txBox="1">
            <a:spLocks/>
          </p:cNvSpPr>
          <p:nvPr/>
        </p:nvSpPr>
        <p:spPr>
          <a:xfrm rot="16200000">
            <a:off x="4186027" y="4883298"/>
            <a:ext cx="2452002" cy="30539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500" kern="1200">
                <a:solidFill>
                  <a:schemeClr val="tx1"/>
                </a:solidFill>
                <a:latin typeface="Helvetica 45 Light" panose="020B0500000000000000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500" kern="1200">
                <a:solidFill>
                  <a:schemeClr val="tx1"/>
                </a:solidFill>
                <a:latin typeface="Helvetica 45 Light" panose="020B0500000000000000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Helvetica 45 Light" panose="020B0500000000000000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Helvetica 45 Light" panose="020B0500000000000000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Helvetica 45 Light" panose="020B0500000000000000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1600" dirty="0">
                <a:latin typeface="+mj-lt"/>
                <a:cs typeface="Helvetica" panose="020B0604020202020204" pitchFamily="34" charset="0"/>
              </a:rPr>
              <a:t>Pressure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38B3B453-05D9-4B13-BAA2-5362CD205DC6}"/>
              </a:ext>
            </a:extLst>
          </p:cNvPr>
          <p:cNvCxnSpPr>
            <a:cxnSpLocks/>
          </p:cNvCxnSpPr>
          <p:nvPr/>
        </p:nvCxnSpPr>
        <p:spPr>
          <a:xfrm>
            <a:off x="6107913" y="1446432"/>
            <a:ext cx="1991129" cy="674169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505E7A48-ACBD-4350-8638-22218ABCB04B}"/>
              </a:ext>
            </a:extLst>
          </p:cNvPr>
          <p:cNvCxnSpPr>
            <a:cxnSpLocks/>
          </p:cNvCxnSpPr>
          <p:nvPr/>
        </p:nvCxnSpPr>
        <p:spPr>
          <a:xfrm>
            <a:off x="7285354" y="1496972"/>
            <a:ext cx="2012575" cy="525501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282259F5-E5B2-4186-9639-7B0D08B592A0}"/>
              </a:ext>
            </a:extLst>
          </p:cNvPr>
          <p:cNvSpPr txBox="1">
            <a:spLocks/>
          </p:cNvSpPr>
          <p:nvPr/>
        </p:nvSpPr>
        <p:spPr>
          <a:xfrm>
            <a:off x="5121667" y="1696617"/>
            <a:ext cx="2085009" cy="6405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500" kern="1200">
                <a:solidFill>
                  <a:schemeClr val="tx1"/>
                </a:solidFill>
                <a:latin typeface="Helvetica 45 Light" panose="020B0500000000000000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500" kern="1200">
                <a:solidFill>
                  <a:schemeClr val="tx1"/>
                </a:solidFill>
                <a:latin typeface="Helvetica 45 Light" panose="020B0500000000000000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Helvetica 45 Light" panose="020B0500000000000000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Helvetica 45 Light" panose="020B0500000000000000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Helvetica 45 Light" panose="020B0500000000000000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1600" dirty="0">
                <a:solidFill>
                  <a:schemeClr val="accent1"/>
                </a:solidFill>
                <a:latin typeface="+mj-lt"/>
                <a:cs typeface="Helvetica" panose="020B0604020202020204" pitchFamily="34" charset="0"/>
              </a:rPr>
              <a:t>Forebody shocks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BA9D4CE7-E925-4767-A1E8-E5897BD5BDD4}"/>
              </a:ext>
            </a:extLst>
          </p:cNvPr>
          <p:cNvSpPr txBox="1">
            <a:spLocks/>
          </p:cNvSpPr>
          <p:nvPr/>
        </p:nvSpPr>
        <p:spPr>
          <a:xfrm>
            <a:off x="4814391" y="856352"/>
            <a:ext cx="1600799" cy="64051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500" kern="1200">
                <a:solidFill>
                  <a:schemeClr val="tx1"/>
                </a:solidFill>
                <a:latin typeface="Helvetica 45 Light" panose="020B0500000000000000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500" kern="1200">
                <a:solidFill>
                  <a:schemeClr val="tx1"/>
                </a:solidFill>
                <a:latin typeface="Helvetica 45 Light" panose="020B0500000000000000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Helvetica 45 Light" panose="020B0500000000000000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Helvetica 45 Light" panose="020B0500000000000000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Helvetica 45 Light" panose="020B0500000000000000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1600" dirty="0">
                <a:latin typeface="+mj-lt"/>
                <a:cs typeface="Helvetica" panose="020B0604020202020204" pitchFamily="34" charset="0"/>
              </a:rPr>
              <a:t>Freestream Mach 3-7</a:t>
            </a:r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B749AA23-A8D8-49E9-8AC4-4930201B0D62}"/>
              </a:ext>
            </a:extLst>
          </p:cNvPr>
          <p:cNvCxnSpPr>
            <a:cxnSpLocks/>
          </p:cNvCxnSpPr>
          <p:nvPr/>
        </p:nvCxnSpPr>
        <p:spPr>
          <a:xfrm>
            <a:off x="10319172" y="3247204"/>
            <a:ext cx="1026631" cy="0"/>
          </a:xfrm>
          <a:prstGeom prst="straightConnector1">
            <a:avLst/>
          </a:prstGeom>
          <a:ln w="127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0CAD82ED-DBEB-4A10-A8E4-8FE163D858BA}"/>
              </a:ext>
            </a:extLst>
          </p:cNvPr>
          <p:cNvSpPr txBox="1">
            <a:spLocks/>
          </p:cNvSpPr>
          <p:nvPr/>
        </p:nvSpPr>
        <p:spPr>
          <a:xfrm>
            <a:off x="10463244" y="3122551"/>
            <a:ext cx="740107" cy="221599"/>
          </a:xfrm>
          <a:prstGeom prst="rect">
            <a:avLst/>
          </a:prstGeom>
          <a:solidFill>
            <a:schemeClr val="bg1"/>
          </a:solidFill>
        </p:spPr>
        <p:txBody>
          <a:bodyPr vert="horz" wrap="square" lIns="0" tIns="0" rIns="0" bIns="0" rtlCol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500" kern="1200">
                <a:solidFill>
                  <a:schemeClr val="tx1"/>
                </a:solidFill>
                <a:latin typeface="Helvetica 45 Light" panose="020B0500000000000000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500" kern="1200">
                <a:solidFill>
                  <a:schemeClr val="tx1"/>
                </a:solidFill>
                <a:latin typeface="Helvetica 45 Light" panose="020B0500000000000000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Helvetica 45 Light" panose="020B0500000000000000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Helvetica 45 Light" panose="020B0500000000000000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Helvetica 45 Light" panose="020B0500000000000000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1600" dirty="0">
                <a:latin typeface="+mj-lt"/>
                <a:cs typeface="Helvetica" panose="020B0604020202020204" pitchFamily="34" charset="0"/>
              </a:rPr>
              <a:t>Nozzle</a:t>
            </a: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181B0D02-18F5-4DF5-A5F5-54C51FDD2417}"/>
              </a:ext>
            </a:extLst>
          </p:cNvPr>
          <p:cNvCxnSpPr>
            <a:cxnSpLocks/>
          </p:cNvCxnSpPr>
          <p:nvPr/>
        </p:nvCxnSpPr>
        <p:spPr>
          <a:xfrm>
            <a:off x="5616637" y="3247204"/>
            <a:ext cx="3292843" cy="0"/>
          </a:xfrm>
          <a:prstGeom prst="straightConnector1">
            <a:avLst/>
          </a:prstGeom>
          <a:ln w="127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07FCC8BE-7F08-4FFA-9608-73FE677ED39B}"/>
              </a:ext>
            </a:extLst>
          </p:cNvPr>
          <p:cNvSpPr txBox="1">
            <a:spLocks/>
          </p:cNvSpPr>
          <p:nvPr/>
        </p:nvSpPr>
        <p:spPr>
          <a:xfrm>
            <a:off x="7206676" y="3122551"/>
            <a:ext cx="828476" cy="221599"/>
          </a:xfrm>
          <a:prstGeom prst="rect">
            <a:avLst/>
          </a:prstGeom>
          <a:solidFill>
            <a:schemeClr val="bg1"/>
          </a:solidFill>
        </p:spPr>
        <p:txBody>
          <a:bodyPr vert="horz" wrap="square" lIns="0" tIns="0" rIns="0" bIns="0" rtlCol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500" kern="1200">
                <a:solidFill>
                  <a:schemeClr val="tx1"/>
                </a:solidFill>
                <a:latin typeface="Helvetica 45 Light" panose="020B0500000000000000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500" kern="1200">
                <a:solidFill>
                  <a:schemeClr val="tx1"/>
                </a:solidFill>
                <a:latin typeface="Helvetica 45 Light" panose="020B0500000000000000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Helvetica 45 Light" panose="020B0500000000000000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Helvetica 45 Light" panose="020B0500000000000000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Helvetica 45 Light" panose="020B0500000000000000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1600" dirty="0">
                <a:latin typeface="+mj-lt"/>
                <a:cs typeface="Helvetica" panose="020B0604020202020204" pitchFamily="34" charset="0"/>
              </a:rPr>
              <a:t>Isolator</a:t>
            </a:r>
          </a:p>
        </p:txBody>
      </p: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E80E6E46-B1C6-4EF2-A235-1521B4FDD722}"/>
              </a:ext>
            </a:extLst>
          </p:cNvPr>
          <p:cNvCxnSpPr>
            <a:cxnSpLocks/>
          </p:cNvCxnSpPr>
          <p:nvPr/>
        </p:nvCxnSpPr>
        <p:spPr>
          <a:xfrm>
            <a:off x="8909480" y="3247204"/>
            <a:ext cx="1409692" cy="0"/>
          </a:xfrm>
          <a:prstGeom prst="straightConnector1">
            <a:avLst/>
          </a:prstGeom>
          <a:ln w="127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6CB30E00-394C-4CB0-BFB2-7EF21CE93CB0}"/>
              </a:ext>
            </a:extLst>
          </p:cNvPr>
          <p:cNvSpPr txBox="1">
            <a:spLocks/>
          </p:cNvSpPr>
          <p:nvPr/>
        </p:nvSpPr>
        <p:spPr>
          <a:xfrm>
            <a:off x="9035311" y="3122551"/>
            <a:ext cx="1158030" cy="221599"/>
          </a:xfrm>
          <a:prstGeom prst="rect">
            <a:avLst/>
          </a:prstGeom>
          <a:solidFill>
            <a:schemeClr val="bg1"/>
          </a:solidFill>
        </p:spPr>
        <p:txBody>
          <a:bodyPr vert="horz" wrap="square" lIns="0" tIns="0" rIns="0" bIns="0" rtlCol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500" kern="1200">
                <a:solidFill>
                  <a:schemeClr val="tx1"/>
                </a:solidFill>
                <a:latin typeface="Helvetica 45 Light" panose="020B0500000000000000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500" kern="1200">
                <a:solidFill>
                  <a:schemeClr val="tx1"/>
                </a:solidFill>
                <a:latin typeface="Helvetica 45 Light" panose="020B0500000000000000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Helvetica 45 Light" panose="020B0500000000000000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Helvetica 45 Light" panose="020B0500000000000000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Helvetica 45 Light" panose="020B0500000000000000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1600" dirty="0">
                <a:latin typeface="+mj-lt"/>
                <a:cs typeface="Helvetica" panose="020B0604020202020204" pitchFamily="34" charset="0"/>
              </a:rPr>
              <a:t>Combustor</a:t>
            </a:r>
          </a:p>
        </p:txBody>
      </p: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CC4877E1-E4F6-41D0-8669-AA1F6C1A61B8}"/>
              </a:ext>
            </a:extLst>
          </p:cNvPr>
          <p:cNvCxnSpPr>
            <a:cxnSpLocks/>
          </p:cNvCxnSpPr>
          <p:nvPr/>
        </p:nvCxnSpPr>
        <p:spPr>
          <a:xfrm>
            <a:off x="4676435" y="3247204"/>
            <a:ext cx="940202" cy="0"/>
          </a:xfrm>
          <a:prstGeom prst="straightConnector1">
            <a:avLst/>
          </a:prstGeom>
          <a:ln w="127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7C57D908-BFE8-479A-84F1-A736C740FC96}"/>
              </a:ext>
            </a:extLst>
          </p:cNvPr>
          <p:cNvSpPr txBox="1">
            <a:spLocks/>
          </p:cNvSpPr>
          <p:nvPr/>
        </p:nvSpPr>
        <p:spPr>
          <a:xfrm>
            <a:off x="4904377" y="3122551"/>
            <a:ext cx="492498" cy="221599"/>
          </a:xfrm>
          <a:prstGeom prst="rect">
            <a:avLst/>
          </a:prstGeom>
          <a:solidFill>
            <a:schemeClr val="bg1"/>
          </a:solidFill>
        </p:spPr>
        <p:txBody>
          <a:bodyPr vert="horz" wrap="square" lIns="0" tIns="0" rIns="0" bIns="0" rtlCol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500" kern="1200">
                <a:solidFill>
                  <a:schemeClr val="tx1"/>
                </a:solidFill>
                <a:latin typeface="Helvetica 45 Light" panose="020B0500000000000000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500" kern="1200">
                <a:solidFill>
                  <a:schemeClr val="tx1"/>
                </a:solidFill>
                <a:latin typeface="Helvetica 45 Light" panose="020B0500000000000000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Helvetica 45 Light" panose="020B0500000000000000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Helvetica 45 Light" panose="020B0500000000000000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Helvetica 45 Light" panose="020B0500000000000000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1600" dirty="0">
                <a:latin typeface="+mj-lt"/>
                <a:cs typeface="Helvetica" panose="020B0604020202020204" pitchFamily="34" charset="0"/>
              </a:rPr>
              <a:t>Inlet</a:t>
            </a:r>
          </a:p>
        </p:txBody>
      </p:sp>
      <p:sp>
        <p:nvSpPr>
          <p:cNvPr id="22" name="Content Placeholder 2">
            <a:extLst>
              <a:ext uri="{FF2B5EF4-FFF2-40B4-BE49-F238E27FC236}">
                <a16:creationId xmlns:a16="http://schemas.microsoft.com/office/drawing/2014/main" id="{C3153827-F1DC-42E6-AA80-9C80C7461A6E}"/>
              </a:ext>
            </a:extLst>
          </p:cNvPr>
          <p:cNvSpPr txBox="1">
            <a:spLocks/>
          </p:cNvSpPr>
          <p:nvPr/>
        </p:nvSpPr>
        <p:spPr>
          <a:xfrm>
            <a:off x="5943600" y="3609927"/>
            <a:ext cx="1789342" cy="71482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500" kern="1200">
                <a:solidFill>
                  <a:schemeClr val="tx1"/>
                </a:solidFill>
                <a:latin typeface="Helvetica 45 Light" panose="020B0500000000000000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500" kern="1200">
                <a:solidFill>
                  <a:schemeClr val="tx1"/>
                </a:solidFill>
                <a:latin typeface="Helvetica 45 Light" panose="020B0500000000000000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Helvetica 45 Light" panose="020B0500000000000000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Helvetica 45 Light" panose="020B0500000000000000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Helvetica 45 Light" panose="020B0500000000000000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1600" dirty="0">
                <a:latin typeface="+mj-lt"/>
                <a:cs typeface="Helvetica" panose="020B0604020202020204" pitchFamily="34" charset="0"/>
              </a:rPr>
              <a:t>Increase thrust &amp; acceleration</a:t>
            </a:r>
          </a:p>
        </p:txBody>
      </p:sp>
      <p:sp>
        <p:nvSpPr>
          <p:cNvPr id="23" name="Rounded Rectangle 3">
            <a:extLst>
              <a:ext uri="{FF2B5EF4-FFF2-40B4-BE49-F238E27FC236}">
                <a16:creationId xmlns:a16="http://schemas.microsoft.com/office/drawing/2014/main" id="{A02F402B-DCB1-4E9E-99CB-498E1EE334B2}"/>
              </a:ext>
            </a:extLst>
          </p:cNvPr>
          <p:cNvSpPr/>
          <p:nvPr/>
        </p:nvSpPr>
        <p:spPr>
          <a:xfrm>
            <a:off x="402334" y="1371600"/>
            <a:ext cx="4176474" cy="4887584"/>
          </a:xfrm>
          <a:prstGeom prst="roundRect">
            <a:avLst>
              <a:gd name="adj" fmla="val 4328"/>
            </a:avLst>
          </a:prstGeom>
          <a:solidFill>
            <a:srgbClr val="F2F2F2"/>
          </a:solidFill>
          <a:ln w="19050" cap="flat" cmpd="sng" algn="ctr">
            <a:solidFill>
              <a:srgbClr val="C55A11"/>
            </a:solidFill>
            <a:prstDash val="solid"/>
            <a:miter lim="800000"/>
          </a:ln>
          <a:effectLst/>
        </p:spPr>
        <p:txBody>
          <a:bodyPr lIns="45720" tIns="45720" rIns="45720" bIns="45720" rtlCol="0" anchor="t"/>
          <a:lstStyle/>
          <a:p>
            <a:pPr marL="228600" lvl="0" indent="-228600" algn="l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prstClr val="black"/>
                </a:solidFill>
                <a:latin typeface="Arial"/>
                <a:cs typeface="Helvetica" panose="020B0604020202020204" pitchFamily="34" charset="0"/>
              </a:rPr>
              <a:t>DMRJ propulsive performance improves with increased net static-pressure gain, which is related to the shock train position</a:t>
            </a:r>
          </a:p>
          <a:p>
            <a:pPr marL="228600" lvl="0" indent="-228600" algn="l">
              <a:spcBef>
                <a:spcPts val="300"/>
              </a:spcBef>
              <a:buFont typeface="Arial" panose="020B0604020202020204" pitchFamily="34" charset="0"/>
              <a:buChar char="•"/>
            </a:pPr>
            <a:endParaRPr lang="en-US" sz="500" dirty="0">
              <a:solidFill>
                <a:prstClr val="black"/>
              </a:solidFill>
              <a:latin typeface="Arial"/>
              <a:cs typeface="Helvetica" panose="020B0604020202020204" pitchFamily="34" charset="0"/>
            </a:endParaRPr>
          </a:p>
          <a:p>
            <a:pPr marL="228600" indent="-228600" algn="l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prstClr val="black"/>
                </a:solidFill>
                <a:latin typeface="Arial"/>
                <a:cs typeface="Helvetica" panose="020B0604020202020204" pitchFamily="34" charset="0"/>
              </a:rPr>
              <a:t>The shock train leading edge (STLE) moves in response to variations in the inlet and/or combustor states, e.g., trajectory or engine operation change</a:t>
            </a:r>
          </a:p>
          <a:p>
            <a:pPr marL="514350" lvl="1" indent="-171450" algn="l" defTabSz="685800" eaLnBrk="1" fontAlgn="auto" hangingPunct="1">
              <a:spcBef>
                <a:spcPts val="375"/>
              </a:spcBef>
              <a:spcAft>
                <a:spcPts val="0"/>
              </a:spcAft>
              <a:buFont typeface="Symbol" panose="05050102010706020507" pitchFamily="18" charset="2"/>
              <a:buChar char="-"/>
              <a:defRPr/>
            </a:pPr>
            <a:r>
              <a:rPr lang="en-US" sz="1600" dirty="0">
                <a:solidFill>
                  <a:prstClr val="black"/>
                </a:solidFill>
                <a:cs typeface="Arial" charset="0"/>
              </a:rPr>
              <a:t>STLE too far forward → inlet unstart</a:t>
            </a:r>
          </a:p>
          <a:p>
            <a:pPr marL="514350" lvl="1" indent="-171450" algn="l" defTabSz="685800" eaLnBrk="1" fontAlgn="auto" hangingPunct="1">
              <a:spcBef>
                <a:spcPts val="375"/>
              </a:spcBef>
              <a:spcAft>
                <a:spcPts val="0"/>
              </a:spcAft>
              <a:buFont typeface="Symbol" panose="05050102010706020507" pitchFamily="18" charset="2"/>
              <a:buChar char="-"/>
              <a:defRPr/>
            </a:pPr>
            <a:r>
              <a:rPr lang="en-US" sz="1600" dirty="0">
                <a:solidFill>
                  <a:prstClr val="black"/>
                </a:solidFill>
                <a:cs typeface="Arial" charset="0"/>
              </a:rPr>
              <a:t>STLE too far aft → combustor interactions, flame out can occur</a:t>
            </a:r>
          </a:p>
          <a:p>
            <a:pPr marL="514350" lvl="1" indent="-171450" algn="l" defTabSz="685800" eaLnBrk="1" fontAlgn="auto" hangingPunct="1">
              <a:spcBef>
                <a:spcPts val="375"/>
              </a:spcBef>
              <a:spcAft>
                <a:spcPts val="0"/>
              </a:spcAft>
              <a:buFont typeface="Symbol" panose="05050102010706020507" pitchFamily="18" charset="2"/>
              <a:buChar char="-"/>
              <a:defRPr/>
            </a:pPr>
            <a:endParaRPr lang="en-US" sz="500" dirty="0">
              <a:solidFill>
                <a:prstClr val="black"/>
              </a:solidFill>
              <a:cs typeface="Arial" charset="0"/>
            </a:endParaRPr>
          </a:p>
          <a:p>
            <a:pPr marL="228600" indent="-228600" algn="l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US" sz="1600" u="sng" dirty="0">
                <a:solidFill>
                  <a:prstClr val="black"/>
                </a:solidFill>
                <a:latin typeface="Arial"/>
                <a:cs typeface="Helvetica" panose="020B0604020202020204" pitchFamily="34" charset="0"/>
              </a:rPr>
              <a:t>Active closed-loop control</a:t>
            </a:r>
            <a:r>
              <a:rPr lang="en-US" sz="1600" dirty="0">
                <a:solidFill>
                  <a:prstClr val="black"/>
                </a:solidFill>
                <a:latin typeface="Arial"/>
                <a:cs typeface="Helvetica" panose="020B0604020202020204" pitchFamily="34" charset="0"/>
              </a:rPr>
              <a:t>: manage isolator shock train position in real time</a:t>
            </a:r>
          </a:p>
          <a:p>
            <a:pPr marL="514350" marR="0" lvl="1" indent="-171450" algn="l" defTabSz="685800" rtl="0" eaLnBrk="1" fontAlgn="auto" latinLnBrk="0" hangingPunct="1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ClrTx/>
              <a:buSzTx/>
              <a:buFont typeface="Symbol" panose="05050102010706020507" pitchFamily="18" charset="2"/>
              <a:buChar char="-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cs typeface="Arial" charset="0"/>
              </a:rPr>
              <a:t>Maximize thrust and acceleration</a:t>
            </a:r>
          </a:p>
          <a:p>
            <a:pPr marL="514350" marR="0" lvl="1" indent="-171450" algn="l" defTabSz="685800" rtl="0" eaLnBrk="1" fontAlgn="auto" latinLnBrk="0" hangingPunct="1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ClrTx/>
              <a:buSzTx/>
              <a:buFont typeface="Symbol" panose="05050102010706020507" pitchFamily="18" charset="2"/>
              <a:buChar char="-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cs typeface="Arial" charset="0"/>
              </a:rPr>
              <a:t>Improve engine reliability by accommodating trajectory and attitude transients</a:t>
            </a:r>
          </a:p>
        </p:txBody>
      </p:sp>
      <p:sp>
        <p:nvSpPr>
          <p:cNvPr id="24" name="Content Placeholder 2">
            <a:extLst>
              <a:ext uri="{FF2B5EF4-FFF2-40B4-BE49-F238E27FC236}">
                <a16:creationId xmlns:a16="http://schemas.microsoft.com/office/drawing/2014/main" id="{7DE91862-4167-406B-B465-8A24499A162A}"/>
              </a:ext>
            </a:extLst>
          </p:cNvPr>
          <p:cNvSpPr txBox="1">
            <a:spLocks/>
          </p:cNvSpPr>
          <p:nvPr/>
        </p:nvSpPr>
        <p:spPr>
          <a:xfrm>
            <a:off x="7281578" y="2655849"/>
            <a:ext cx="1175324" cy="221599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500" kern="1200">
                <a:solidFill>
                  <a:schemeClr val="tx1"/>
                </a:solidFill>
                <a:latin typeface="Helvetica 45 Light" panose="020B0500000000000000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500" kern="1200">
                <a:solidFill>
                  <a:schemeClr val="tx1"/>
                </a:solidFill>
                <a:latin typeface="Helvetica 45 Light" panose="020B0500000000000000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Helvetica 45 Light" panose="020B0500000000000000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Helvetica 45 Light" panose="020B0500000000000000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Helvetica 45 Light" panose="020B0500000000000000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1600" dirty="0">
                <a:latin typeface="+mj-lt"/>
                <a:cs typeface="Helvetica" panose="020B0604020202020204" pitchFamily="34" charset="0"/>
              </a:rPr>
              <a:t>Shock train</a:t>
            </a:r>
          </a:p>
        </p:txBody>
      </p:sp>
      <p:sp>
        <p:nvSpPr>
          <p:cNvPr id="26" name="Content Placeholder 2">
            <a:extLst>
              <a:ext uri="{FF2B5EF4-FFF2-40B4-BE49-F238E27FC236}">
                <a16:creationId xmlns:a16="http://schemas.microsoft.com/office/drawing/2014/main" id="{AB1384A7-7651-4DAB-82CF-E9A824F7E04B}"/>
              </a:ext>
            </a:extLst>
          </p:cNvPr>
          <p:cNvSpPr txBox="1">
            <a:spLocks/>
          </p:cNvSpPr>
          <p:nvPr/>
        </p:nvSpPr>
        <p:spPr>
          <a:xfrm>
            <a:off x="5869750" y="2889705"/>
            <a:ext cx="1138950" cy="5536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500" kern="1200">
                <a:solidFill>
                  <a:schemeClr val="tx1"/>
                </a:solidFill>
                <a:latin typeface="Helvetica 45 Light" panose="020B0500000000000000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500" kern="1200">
                <a:solidFill>
                  <a:schemeClr val="tx1"/>
                </a:solidFill>
                <a:latin typeface="Helvetica 45 Light" panose="020B0500000000000000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Helvetica 45 Light" panose="020B0500000000000000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Helvetica 45 Light" panose="020B0500000000000000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Helvetica 45 Light" panose="020B0500000000000000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spcAft>
                <a:spcPts val="700"/>
              </a:spcAft>
              <a:buNone/>
            </a:pPr>
            <a:r>
              <a:rPr lang="en-US" sz="1800" dirty="0">
                <a:solidFill>
                  <a:srgbClr val="FF000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STLE</a:t>
            </a:r>
          </a:p>
        </p:txBody>
      </p:sp>
    </p:spTree>
    <p:extLst>
      <p:ext uri="{BB962C8B-B14F-4D97-AF65-F5344CB8AC3E}">
        <p14:creationId xmlns:p14="http://schemas.microsoft.com/office/powerpoint/2010/main" val="982893948"/>
      </p:ext>
    </p:extLst>
  </p:cSld>
  <p:clrMapOvr>
    <a:masterClrMapping/>
  </p:clrMapOvr>
  <p:transition advClick="0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A picture containing text, aircraft, transport&#10;&#10;Description automatically generated">
            <a:extLst>
              <a:ext uri="{FF2B5EF4-FFF2-40B4-BE49-F238E27FC236}">
                <a16:creationId xmlns:a16="http://schemas.microsoft.com/office/drawing/2014/main" id="{9E67F277-6FCB-4486-B8D2-42D7CBB146A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472" y="1317231"/>
            <a:ext cx="6858000" cy="2222428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BBA962-72D6-4EFA-8645-0D94F72A72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A811C-EB30-469E-BD0F-8589BF019E58}" type="datetime1">
              <a:rPr lang="en-US" smtClean="0"/>
              <a:t>11/30/2022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9DE9DF2-E032-4ADE-B2BF-0B3E945EEF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DD9E1-CBA7-450F-9BCA-F61EBB7FA5B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1DD0463D-536F-4AB8-B20A-8E389E382D11}"/>
              </a:ext>
            </a:extLst>
          </p:cNvPr>
          <p:cNvGrpSpPr/>
          <p:nvPr/>
        </p:nvGrpSpPr>
        <p:grpSpPr>
          <a:xfrm rot="3317164">
            <a:off x="3401042" y="3525034"/>
            <a:ext cx="1450493" cy="1492441"/>
            <a:chOff x="4127820" y="4238231"/>
            <a:chExt cx="1450493" cy="1492441"/>
          </a:xfrm>
        </p:grpSpPr>
        <p:sp>
          <p:nvSpPr>
            <p:cNvPr id="84" name="Oval 83">
              <a:extLst>
                <a:ext uri="{FF2B5EF4-FFF2-40B4-BE49-F238E27FC236}">
                  <a16:creationId xmlns:a16="http://schemas.microsoft.com/office/drawing/2014/main" id="{F7555F01-4C0A-44CB-8589-6E3A337097F4}"/>
                </a:ext>
              </a:extLst>
            </p:cNvPr>
            <p:cNvSpPr/>
            <p:nvPr/>
          </p:nvSpPr>
          <p:spPr bwMode="auto">
            <a:xfrm>
              <a:off x="4127820" y="4238231"/>
              <a:ext cx="1450493" cy="1450493"/>
            </a:xfrm>
            <a:prstGeom prst="ellipse">
              <a:avLst/>
            </a:prstGeom>
            <a:solidFill>
              <a:schemeClr val="bg1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02" name="Isosceles Triangle 101">
              <a:extLst>
                <a:ext uri="{FF2B5EF4-FFF2-40B4-BE49-F238E27FC236}">
                  <a16:creationId xmlns:a16="http://schemas.microsoft.com/office/drawing/2014/main" id="{E6AC7579-AFDC-423F-98FE-20C1891EEA50}"/>
                </a:ext>
              </a:extLst>
            </p:cNvPr>
            <p:cNvSpPr/>
            <p:nvPr/>
          </p:nvSpPr>
          <p:spPr bwMode="auto">
            <a:xfrm rot="1902169">
              <a:off x="4147735" y="4569064"/>
              <a:ext cx="96329" cy="157999"/>
            </a:xfrm>
            <a:prstGeom prst="triangle">
              <a:avLst/>
            </a:prstGeom>
            <a:solidFill>
              <a:schemeClr val="tx1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06" name="Isosceles Triangle 105">
              <a:extLst>
                <a:ext uri="{FF2B5EF4-FFF2-40B4-BE49-F238E27FC236}">
                  <a16:creationId xmlns:a16="http://schemas.microsoft.com/office/drawing/2014/main" id="{D92A533C-0D31-4EA0-84B8-EBECD07B6B3F}"/>
                </a:ext>
              </a:extLst>
            </p:cNvPr>
            <p:cNvSpPr/>
            <p:nvPr/>
          </p:nvSpPr>
          <p:spPr bwMode="auto">
            <a:xfrm rot="9535360">
              <a:off x="5471648" y="4611299"/>
              <a:ext cx="96329" cy="157999"/>
            </a:xfrm>
            <a:prstGeom prst="triangle">
              <a:avLst/>
            </a:prstGeom>
            <a:solidFill>
              <a:schemeClr val="tx1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07" name="Isosceles Triangle 106">
              <a:extLst>
                <a:ext uri="{FF2B5EF4-FFF2-40B4-BE49-F238E27FC236}">
                  <a16:creationId xmlns:a16="http://schemas.microsoft.com/office/drawing/2014/main" id="{D91F7D3D-8331-442B-BE3F-B9CEC17BC15F}"/>
                </a:ext>
              </a:extLst>
            </p:cNvPr>
            <p:cNvSpPr/>
            <p:nvPr/>
          </p:nvSpPr>
          <p:spPr bwMode="auto">
            <a:xfrm rot="15971289">
              <a:off x="4841598" y="5603508"/>
              <a:ext cx="96329" cy="157999"/>
            </a:xfrm>
            <a:prstGeom prst="triangle">
              <a:avLst/>
            </a:prstGeom>
            <a:solidFill>
              <a:schemeClr val="tx1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32AD1E51-2A27-4EFC-ABBF-2A4230805023}"/>
              </a:ext>
            </a:extLst>
          </p:cNvPr>
          <p:cNvSpPr txBox="1"/>
          <p:nvPr/>
        </p:nvSpPr>
        <p:spPr>
          <a:xfrm>
            <a:off x="398449" y="4093848"/>
            <a:ext cx="2800034" cy="107721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+mj-lt"/>
                <a:cs typeface="Helvetica" panose="020B0604020202020204" pitchFamily="34" charset="0"/>
              </a:rPr>
              <a:t>Feedback sensors provide info used to determine current isolator condition (e.g., STLE position, OPR)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7FF11FD-783B-4D88-977B-1AF5F1F86C99}"/>
              </a:ext>
            </a:extLst>
          </p:cNvPr>
          <p:cNvSpPr txBox="1"/>
          <p:nvPr/>
        </p:nvSpPr>
        <p:spPr>
          <a:xfrm>
            <a:off x="3072715" y="5165973"/>
            <a:ext cx="2359915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j-lt"/>
                <a:cs typeface="Helvetica" panose="020B0604020202020204" pitchFamily="34" charset="0"/>
              </a:rPr>
              <a:t>A change in fuel flow rate impacts the isolator backpressure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1CA2355F-7F6D-4BE1-A429-B8DC557401B8}"/>
              </a:ext>
            </a:extLst>
          </p:cNvPr>
          <p:cNvSpPr txBox="1"/>
          <p:nvPr/>
        </p:nvSpPr>
        <p:spPr>
          <a:xfrm>
            <a:off x="4963552" y="3260516"/>
            <a:ext cx="2265225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+mj-lt"/>
                <a:cs typeface="Helvetica" panose="020B0604020202020204" pitchFamily="34" charset="0"/>
              </a:rPr>
              <a:t>The controller outputs a command based on the current engine conditions and desired operational state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949FE386-37FB-4D4D-8B29-B809846406D6}"/>
              </a:ext>
            </a:extLst>
          </p:cNvPr>
          <p:cNvSpPr/>
          <p:nvPr/>
        </p:nvSpPr>
        <p:spPr bwMode="auto">
          <a:xfrm>
            <a:off x="2943401" y="3878813"/>
            <a:ext cx="844846" cy="394342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 w="12700" cap="flat" cmpd="sng" algn="ctr">
            <a:solidFill>
              <a:schemeClr val="accent6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Sense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82E0609D-81C3-4B9F-88A8-17E6D14EB7D3}"/>
              </a:ext>
            </a:extLst>
          </p:cNvPr>
          <p:cNvSpPr/>
          <p:nvPr/>
        </p:nvSpPr>
        <p:spPr bwMode="auto">
          <a:xfrm>
            <a:off x="4252673" y="3714858"/>
            <a:ext cx="844846" cy="394342"/>
          </a:xfrm>
          <a:prstGeom prst="ellipse">
            <a:avLst/>
          </a:prstGeom>
          <a:solidFill>
            <a:srgbClr val="CCFFCC"/>
          </a:solidFill>
          <a:ln w="12700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Decide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098F1DC9-7FE8-4CEE-8A38-21384FC638DF}"/>
              </a:ext>
            </a:extLst>
          </p:cNvPr>
          <p:cNvSpPr/>
          <p:nvPr/>
        </p:nvSpPr>
        <p:spPr bwMode="auto">
          <a:xfrm>
            <a:off x="3681331" y="4801734"/>
            <a:ext cx="877611" cy="39434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12700" cap="flat" cmpd="sng" algn="ctr">
            <a:solidFill>
              <a:schemeClr val="accent1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Actuate</a:t>
            </a: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40A490E2-FFAA-4664-A4EA-9D5BFE959F0E}"/>
              </a:ext>
            </a:extLst>
          </p:cNvPr>
          <p:cNvCxnSpPr>
            <a:cxnSpLocks/>
          </p:cNvCxnSpPr>
          <p:nvPr/>
        </p:nvCxnSpPr>
        <p:spPr bwMode="auto">
          <a:xfrm>
            <a:off x="3540151" y="2717622"/>
            <a:ext cx="262027" cy="893162"/>
          </a:xfrm>
          <a:prstGeom prst="line">
            <a:avLst/>
          </a:prstGeom>
          <a:solidFill>
            <a:schemeClr val="bg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6A1D7C8B-16F9-4266-B06D-5F87CE1A7F10}"/>
              </a:ext>
            </a:extLst>
          </p:cNvPr>
          <p:cNvCxnSpPr>
            <a:cxnSpLocks/>
          </p:cNvCxnSpPr>
          <p:nvPr/>
        </p:nvCxnSpPr>
        <p:spPr bwMode="auto">
          <a:xfrm>
            <a:off x="4961045" y="2411483"/>
            <a:ext cx="272949" cy="205989"/>
          </a:xfrm>
          <a:prstGeom prst="line">
            <a:avLst/>
          </a:prstGeom>
          <a:solidFill>
            <a:schemeClr val="bg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40" name="Rounded Rectangle 3">
            <a:extLst>
              <a:ext uri="{FF2B5EF4-FFF2-40B4-BE49-F238E27FC236}">
                <a16:creationId xmlns:a16="http://schemas.microsoft.com/office/drawing/2014/main" id="{B2A49F69-117B-4C5F-8F3E-EE18CED80D3C}"/>
              </a:ext>
            </a:extLst>
          </p:cNvPr>
          <p:cNvSpPr/>
          <p:nvPr/>
        </p:nvSpPr>
        <p:spPr>
          <a:xfrm>
            <a:off x="7542143" y="1371600"/>
            <a:ext cx="4176474" cy="4343400"/>
          </a:xfrm>
          <a:prstGeom prst="roundRect">
            <a:avLst>
              <a:gd name="adj" fmla="val 4328"/>
            </a:avLst>
          </a:prstGeom>
          <a:solidFill>
            <a:srgbClr val="F2F2F2"/>
          </a:solidFill>
          <a:ln w="19050" cap="flat" cmpd="sng" algn="ctr">
            <a:solidFill>
              <a:srgbClr val="C55A11"/>
            </a:solidFill>
            <a:prstDash val="solid"/>
            <a:miter lim="800000"/>
          </a:ln>
          <a:effectLst/>
        </p:spPr>
        <p:txBody>
          <a:bodyPr lIns="45720" tIns="45720" rIns="45720" bIns="45720" rtlCol="0" anchor="t"/>
          <a:lstStyle/>
          <a:p>
            <a:pPr marL="228600" lvl="0" indent="-228600" algn="l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prstClr val="black"/>
                </a:solidFill>
                <a:latin typeface="Arial"/>
                <a:cs typeface="Helvetica" panose="020B0604020202020204" pitchFamily="34" charset="0"/>
              </a:rPr>
              <a:t>Control algorithm development requires a lot of ground testing, modelling, and simulation</a:t>
            </a:r>
          </a:p>
          <a:p>
            <a:pPr lvl="0" algn="l">
              <a:spcBef>
                <a:spcPts val="300"/>
              </a:spcBef>
            </a:pPr>
            <a:endParaRPr lang="en-US" sz="500" dirty="0">
              <a:solidFill>
                <a:prstClr val="black"/>
              </a:solidFill>
              <a:latin typeface="Arial"/>
              <a:cs typeface="Helvetica" panose="020B0604020202020204" pitchFamily="34" charset="0"/>
            </a:endParaRPr>
          </a:p>
          <a:p>
            <a:pPr marL="228600" lvl="0" indent="-228600" algn="l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prstClr val="black"/>
                </a:solidFill>
                <a:latin typeface="Arial"/>
                <a:cs typeface="Helvetica" panose="020B0604020202020204" pitchFamily="34" charset="0"/>
              </a:rPr>
              <a:t>Feedback sensors must be robust (e.g., high temperatures)</a:t>
            </a:r>
          </a:p>
          <a:p>
            <a:pPr marL="228600" lvl="0" indent="-228600" algn="l">
              <a:spcBef>
                <a:spcPts val="300"/>
              </a:spcBef>
              <a:buFont typeface="Arial" panose="020B0604020202020204" pitchFamily="34" charset="0"/>
              <a:buChar char="•"/>
            </a:pPr>
            <a:endParaRPr lang="en-US" sz="500" dirty="0">
              <a:solidFill>
                <a:prstClr val="black"/>
              </a:solidFill>
              <a:latin typeface="Arial"/>
              <a:cs typeface="Helvetica" panose="020B0604020202020204" pitchFamily="34" charset="0"/>
            </a:endParaRPr>
          </a:p>
          <a:p>
            <a:pPr marL="228600" lvl="0" indent="-228600" algn="l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prstClr val="black"/>
                </a:solidFill>
                <a:latin typeface="Arial"/>
                <a:cs typeface="Helvetica" panose="020B0604020202020204" pitchFamily="34" charset="0"/>
              </a:rPr>
              <a:t>Limited or no optical access</a:t>
            </a:r>
          </a:p>
          <a:p>
            <a:pPr marL="228600" lvl="0" indent="-228600" algn="l">
              <a:spcBef>
                <a:spcPts val="300"/>
              </a:spcBef>
              <a:buFont typeface="Arial" panose="020B0604020202020204" pitchFamily="34" charset="0"/>
              <a:buChar char="•"/>
            </a:pPr>
            <a:endParaRPr lang="en-US" sz="500" dirty="0">
              <a:solidFill>
                <a:prstClr val="black"/>
              </a:solidFill>
              <a:latin typeface="Arial"/>
              <a:cs typeface="Helvetica" panose="020B0604020202020204" pitchFamily="34" charset="0"/>
            </a:endParaRPr>
          </a:p>
          <a:p>
            <a:pPr marL="228600" lvl="0" indent="-228600" algn="l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prstClr val="black"/>
                </a:solidFill>
                <a:latin typeface="Arial"/>
                <a:cs typeface="Helvetica" panose="020B0604020202020204" pitchFamily="34" charset="0"/>
              </a:rPr>
              <a:t>Packaging constraints (limited number of sensors, restricted placement of sensors)</a:t>
            </a:r>
          </a:p>
          <a:p>
            <a:pPr marL="228600" lvl="0" indent="-228600" algn="l">
              <a:spcBef>
                <a:spcPts val="300"/>
              </a:spcBef>
              <a:buFont typeface="Arial" panose="020B0604020202020204" pitchFamily="34" charset="0"/>
              <a:buChar char="•"/>
            </a:pPr>
            <a:endParaRPr lang="en-US" sz="500" dirty="0">
              <a:solidFill>
                <a:prstClr val="black"/>
              </a:solidFill>
              <a:latin typeface="Arial"/>
              <a:cs typeface="Helvetica" panose="020B0604020202020204" pitchFamily="34" charset="0"/>
            </a:endParaRPr>
          </a:p>
          <a:p>
            <a:pPr marL="228600" lvl="0" indent="-228600" algn="l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prstClr val="black"/>
                </a:solidFill>
                <a:latin typeface="Arial"/>
                <a:cs typeface="Helvetica" panose="020B0604020202020204" pitchFamily="34" charset="0"/>
              </a:rPr>
              <a:t>Control algorithms and actuation must be fast to accommodate short timescales</a:t>
            </a:r>
          </a:p>
          <a:p>
            <a:pPr marL="514350" lvl="1" indent="-171450" algn="l" defTabSz="685800" eaLnBrk="1" fontAlgn="auto" hangingPunct="1">
              <a:spcBef>
                <a:spcPts val="375"/>
              </a:spcBef>
              <a:spcAft>
                <a:spcPts val="0"/>
              </a:spcAft>
              <a:buFont typeface="Symbol" panose="05050102010706020507" pitchFamily="18" charset="2"/>
              <a:buChar char="-"/>
              <a:defRPr/>
            </a:pPr>
            <a:r>
              <a:rPr lang="en-US" sz="1600" dirty="0">
                <a:solidFill>
                  <a:prstClr val="black"/>
                </a:solidFill>
                <a:cs typeface="Arial" charset="0"/>
              </a:rPr>
              <a:t>Planned trajectory or engine operational changes over 10-100s </a:t>
            </a:r>
            <a:r>
              <a:rPr lang="en-US" sz="1600" dirty="0" err="1">
                <a:solidFill>
                  <a:prstClr val="black"/>
                </a:solidFill>
                <a:cs typeface="Arial" charset="0"/>
              </a:rPr>
              <a:t>ms</a:t>
            </a:r>
            <a:endParaRPr lang="en-US" sz="1600" dirty="0">
              <a:solidFill>
                <a:prstClr val="black"/>
              </a:solidFill>
              <a:cs typeface="Arial" charset="0"/>
            </a:endParaRPr>
          </a:p>
          <a:p>
            <a:pPr marL="514350" lvl="1" indent="-171450" algn="l" defTabSz="685800" eaLnBrk="1" fontAlgn="auto" hangingPunct="1">
              <a:spcBef>
                <a:spcPts val="375"/>
              </a:spcBef>
              <a:spcAft>
                <a:spcPts val="0"/>
              </a:spcAft>
              <a:buFont typeface="Symbol" panose="05050102010706020507" pitchFamily="18" charset="2"/>
              <a:buChar char="-"/>
              <a:defRPr/>
            </a:pPr>
            <a:r>
              <a:rPr lang="en-US" sz="1600" dirty="0">
                <a:solidFill>
                  <a:prstClr val="black"/>
                </a:solidFill>
                <a:cs typeface="Arial" charset="0"/>
              </a:rPr>
              <a:t>Unstart may be an order of magnitude faster</a:t>
            </a:r>
            <a:endParaRPr lang="en-US" sz="1600" dirty="0">
              <a:solidFill>
                <a:prstClr val="black"/>
              </a:solidFill>
              <a:latin typeface="Arial"/>
              <a:cs typeface="Helvetica" panose="020B0604020202020204" pitchFamily="34" charset="0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0B0C7671-4232-4746-A8EC-47F2479D6F77}"/>
              </a:ext>
            </a:extLst>
          </p:cNvPr>
          <p:cNvSpPr txBox="1"/>
          <p:nvPr/>
        </p:nvSpPr>
        <p:spPr>
          <a:xfrm>
            <a:off x="5001359" y="2552284"/>
            <a:ext cx="197097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kern="0" dirty="0">
                <a:latin typeface="+mj-lt"/>
                <a:cs typeface="Helvetica" panose="020B0604020202020204" pitchFamily="34" charset="0"/>
              </a:rPr>
              <a:t>Inflow disturbances</a:t>
            </a:r>
            <a:endParaRPr lang="en-US" sz="1600" dirty="0"/>
          </a:p>
        </p:txBody>
      </p: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B25D939E-D633-4C44-90FD-17F8C2EE9E7E}"/>
              </a:ext>
            </a:extLst>
          </p:cNvPr>
          <p:cNvCxnSpPr>
            <a:cxnSpLocks/>
          </p:cNvCxnSpPr>
          <p:nvPr/>
        </p:nvCxnSpPr>
        <p:spPr bwMode="auto">
          <a:xfrm flipH="1" flipV="1">
            <a:off x="5867400" y="1371600"/>
            <a:ext cx="20442" cy="213606"/>
          </a:xfrm>
          <a:prstGeom prst="line">
            <a:avLst/>
          </a:prstGeom>
          <a:solidFill>
            <a:schemeClr val="bg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47" name="TextBox 46">
            <a:extLst>
              <a:ext uri="{FF2B5EF4-FFF2-40B4-BE49-F238E27FC236}">
                <a16:creationId xmlns:a16="http://schemas.microsoft.com/office/drawing/2014/main" id="{B67CA724-85B8-4701-8121-69E8868CE1D3}"/>
              </a:ext>
            </a:extLst>
          </p:cNvPr>
          <p:cNvSpPr txBox="1"/>
          <p:nvPr/>
        </p:nvSpPr>
        <p:spPr>
          <a:xfrm>
            <a:off x="4029419" y="1087186"/>
            <a:ext cx="255825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kern="0" dirty="0">
                <a:latin typeface="+mj-lt"/>
                <a:cs typeface="Helvetica" panose="020B0604020202020204" pitchFamily="34" charset="0"/>
              </a:rPr>
              <a:t>Vehicle attitude changes</a:t>
            </a:r>
            <a:endParaRPr lang="en-US" sz="1600" dirty="0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16E1155-51EF-4F11-8D5E-68C318785F6D}"/>
              </a:ext>
            </a:extLst>
          </p:cNvPr>
          <p:cNvSpPr txBox="1"/>
          <p:nvPr/>
        </p:nvSpPr>
        <p:spPr>
          <a:xfrm>
            <a:off x="2026203" y="2999819"/>
            <a:ext cx="179415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kern="0" dirty="0">
                <a:latin typeface="+mj-lt"/>
                <a:cs typeface="Helvetica" panose="020B0604020202020204" pitchFamily="34" charset="0"/>
              </a:rPr>
              <a:t>Combustor perturbations</a:t>
            </a:r>
            <a:endParaRPr lang="en-US" sz="1600" dirty="0"/>
          </a:p>
        </p:txBody>
      </p: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20F60786-2AA9-4312-B89A-0491127E429A}"/>
              </a:ext>
            </a:extLst>
          </p:cNvPr>
          <p:cNvCxnSpPr>
            <a:cxnSpLocks/>
          </p:cNvCxnSpPr>
          <p:nvPr/>
        </p:nvCxnSpPr>
        <p:spPr bwMode="auto">
          <a:xfrm flipV="1">
            <a:off x="3134758" y="2800713"/>
            <a:ext cx="213628" cy="290913"/>
          </a:xfrm>
          <a:prstGeom prst="line">
            <a:avLst/>
          </a:prstGeom>
          <a:solidFill>
            <a:schemeClr val="bg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5" name="Title 1">
            <a:extLst>
              <a:ext uri="{FF2B5EF4-FFF2-40B4-BE49-F238E27FC236}">
                <a16:creationId xmlns:a16="http://schemas.microsoft.com/office/drawing/2014/main" id="{432F3F8A-1148-4556-B415-75F7C45C91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6400" y="235196"/>
            <a:ext cx="11379200" cy="553456"/>
          </a:xfrm>
        </p:spPr>
        <p:txBody>
          <a:bodyPr/>
          <a:lstStyle/>
          <a:p>
            <a:r>
              <a:rPr lang="en-US" dirty="0"/>
              <a:t>Basic Control Loop &amp; Control Challenges</a:t>
            </a:r>
          </a:p>
        </p:txBody>
      </p:sp>
    </p:spTree>
    <p:extLst>
      <p:ext uri="{BB962C8B-B14F-4D97-AF65-F5344CB8AC3E}">
        <p14:creationId xmlns:p14="http://schemas.microsoft.com/office/powerpoint/2010/main" val="1728692359"/>
      </p:ext>
    </p:extLst>
  </p:cSld>
  <p:clrMapOvr>
    <a:masterClrMapping/>
  </p:clrMapOvr>
  <p:transition advClick="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A26190-7AB4-42AC-BA8D-F369746797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Adaptive Pressure Profile (APP) Method to Sense the STLE Location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7257EA-77FF-4B0B-AFA9-53FD90C003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A811C-EB30-469E-BD0F-8589BF019E58}" type="datetime1">
              <a:rPr lang="en-US" smtClean="0"/>
              <a:t>11/30/2022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6869F3-49DD-4780-9163-68DE670805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DD9E1-CBA7-450F-9BCA-F61EBB7FA5B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0" name="Content Placeholder 2">
            <a:extLst>
              <a:ext uri="{FF2B5EF4-FFF2-40B4-BE49-F238E27FC236}">
                <a16:creationId xmlns:a16="http://schemas.microsoft.com/office/drawing/2014/main" id="{264BFE6E-3C9D-4151-86D3-C5CAD7A04CB6}"/>
              </a:ext>
            </a:extLst>
          </p:cNvPr>
          <p:cNvSpPr txBox="1">
            <a:spLocks/>
          </p:cNvSpPr>
          <p:nvPr/>
        </p:nvSpPr>
        <p:spPr>
          <a:xfrm>
            <a:off x="7848600" y="2968259"/>
            <a:ext cx="2473922" cy="59132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500" kern="1200">
                <a:solidFill>
                  <a:schemeClr val="tx1"/>
                </a:solidFill>
                <a:latin typeface="Helvetica 45 Light" panose="020B0500000000000000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500" kern="1200">
                <a:solidFill>
                  <a:schemeClr val="tx1"/>
                </a:solidFill>
                <a:latin typeface="Helvetica 45 Light" panose="020B0500000000000000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Helvetica 45 Light" panose="020B0500000000000000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Helvetica 45 Light" panose="020B0500000000000000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Helvetica 45 Light" panose="020B0500000000000000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spcAft>
                <a:spcPts val="700"/>
              </a:spcAft>
              <a:buNone/>
            </a:pPr>
            <a:r>
              <a:rPr lang="en-US" sz="1600" dirty="0">
                <a:latin typeface="+mj-lt"/>
                <a:cs typeface="Helvetica" panose="020B0604020202020204" pitchFamily="34" charset="0"/>
              </a:rPr>
              <a:t>Isolator pressure profile</a:t>
            </a:r>
          </a:p>
        </p:txBody>
      </p:sp>
      <p:sp>
        <p:nvSpPr>
          <p:cNvPr id="30" name="Content Placeholder 2">
            <a:extLst>
              <a:ext uri="{FF2B5EF4-FFF2-40B4-BE49-F238E27FC236}">
                <a16:creationId xmlns:a16="http://schemas.microsoft.com/office/drawing/2014/main" id="{A6A3532E-182F-4EA5-BC22-0E82D3191622}"/>
              </a:ext>
            </a:extLst>
          </p:cNvPr>
          <p:cNvSpPr txBox="1">
            <a:spLocks/>
          </p:cNvSpPr>
          <p:nvPr/>
        </p:nvSpPr>
        <p:spPr>
          <a:xfrm rot="16200000">
            <a:off x="6292637" y="4418547"/>
            <a:ext cx="2739212" cy="372713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500" kern="1200">
                <a:solidFill>
                  <a:schemeClr val="tx1"/>
                </a:solidFill>
                <a:latin typeface="Helvetica 45 Light" panose="020B0500000000000000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500" kern="1200">
                <a:solidFill>
                  <a:schemeClr val="tx1"/>
                </a:solidFill>
                <a:latin typeface="Helvetica 45 Light" panose="020B0500000000000000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Helvetica 45 Light" panose="020B0500000000000000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Helvetica 45 Light" panose="020B0500000000000000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Helvetica 45 Light" panose="020B0500000000000000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600" dirty="0">
                <a:latin typeface="+mj-lt"/>
                <a:cs typeface="Helvetica" panose="020B0604020202020204" pitchFamily="34" charset="0"/>
              </a:rPr>
              <a:t>Wall static pressure</a:t>
            </a:r>
          </a:p>
        </p:txBody>
      </p:sp>
      <p:sp>
        <p:nvSpPr>
          <p:cNvPr id="31" name="Content Placeholder 2">
            <a:extLst>
              <a:ext uri="{FF2B5EF4-FFF2-40B4-BE49-F238E27FC236}">
                <a16:creationId xmlns:a16="http://schemas.microsoft.com/office/drawing/2014/main" id="{DD14E3FA-CEE8-4AAB-939F-B4B57F299A37}"/>
              </a:ext>
            </a:extLst>
          </p:cNvPr>
          <p:cNvSpPr txBox="1">
            <a:spLocks/>
          </p:cNvSpPr>
          <p:nvPr/>
        </p:nvSpPr>
        <p:spPr>
          <a:xfrm>
            <a:off x="7328421" y="5857402"/>
            <a:ext cx="3589685" cy="403723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500" kern="1200">
                <a:solidFill>
                  <a:schemeClr val="tx1"/>
                </a:solidFill>
                <a:latin typeface="Helvetica 45 Light" panose="020B0500000000000000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500" kern="1200">
                <a:solidFill>
                  <a:schemeClr val="tx1"/>
                </a:solidFill>
                <a:latin typeface="Helvetica 45 Light" panose="020B0500000000000000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Helvetica 45 Light" panose="020B0500000000000000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Helvetica 45 Light" panose="020B0500000000000000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Helvetica 45 Light" panose="020B0500000000000000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600" dirty="0" err="1">
                <a:latin typeface="+mj-lt"/>
                <a:cs typeface="Helvetica" panose="020B0604020202020204" pitchFamily="34" charset="0"/>
              </a:rPr>
              <a:t>Streamwise</a:t>
            </a:r>
            <a:r>
              <a:rPr lang="en-US" sz="1600" dirty="0">
                <a:latin typeface="+mj-lt"/>
                <a:cs typeface="Helvetica" panose="020B0604020202020204" pitchFamily="34" charset="0"/>
              </a:rPr>
              <a:t> location</a:t>
            </a: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7CE0B076-ED86-4419-B82C-D4F63F29BA98}"/>
              </a:ext>
            </a:extLst>
          </p:cNvPr>
          <p:cNvGrpSpPr/>
          <p:nvPr/>
        </p:nvGrpSpPr>
        <p:grpSpPr>
          <a:xfrm>
            <a:off x="6666407" y="1681290"/>
            <a:ext cx="4603258" cy="1087415"/>
            <a:chOff x="7315200" y="1485964"/>
            <a:chExt cx="4603258" cy="1087415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7112AE33-B4E4-4AED-A256-AEE568611884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991600" y="2134467"/>
              <a:ext cx="0" cy="438912"/>
            </a:xfrm>
            <a:prstGeom prst="line">
              <a:avLst/>
            </a:prstGeom>
            <a:solidFill>
              <a:schemeClr val="bg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arrow" w="med" len="med"/>
              <a:tailEnd type="none" w="med" len="med"/>
            </a:ln>
            <a:effectLst/>
          </p:spPr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3BDDF8EF-4322-4DDC-9D98-5E5DAD65DA4D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534400" y="2134467"/>
              <a:ext cx="0" cy="438912"/>
            </a:xfrm>
            <a:prstGeom prst="line">
              <a:avLst/>
            </a:prstGeom>
            <a:solidFill>
              <a:schemeClr val="bg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arrow" w="med" len="med"/>
              <a:tailEnd type="none" w="med" len="med"/>
            </a:ln>
            <a:effectLst/>
          </p:spPr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72C8E4BF-4C1C-4B72-B004-ABC7F4BAFF91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763000" y="2134467"/>
              <a:ext cx="0" cy="438912"/>
            </a:xfrm>
            <a:prstGeom prst="line">
              <a:avLst/>
            </a:prstGeom>
            <a:solidFill>
              <a:schemeClr val="bg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arrow" w="med" len="med"/>
              <a:tailEnd type="none" w="med" len="med"/>
            </a:ln>
            <a:effectLst/>
          </p:spPr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1D4F75CE-49D8-4490-B4D7-F861977ABF1F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9220200" y="2134467"/>
              <a:ext cx="0" cy="438912"/>
            </a:xfrm>
            <a:prstGeom prst="line">
              <a:avLst/>
            </a:prstGeom>
            <a:solidFill>
              <a:schemeClr val="bg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arrow" w="med" len="med"/>
              <a:tailEnd type="none" w="med" len="med"/>
            </a:ln>
            <a:effectLst/>
          </p:spPr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82A1708A-A993-4357-A3E4-36409375A5E8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9448800" y="2127891"/>
              <a:ext cx="0" cy="438912"/>
            </a:xfrm>
            <a:prstGeom prst="line">
              <a:avLst/>
            </a:prstGeom>
            <a:solidFill>
              <a:schemeClr val="bg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arrow" w="med" len="med"/>
              <a:tailEnd type="none" w="med" len="med"/>
            </a:ln>
            <a:effectLst/>
          </p:spPr>
        </p:cxnSp>
        <p:pic>
          <p:nvPicPr>
            <p:cNvPr id="6" name="Graphic 5">
              <a:extLst>
                <a:ext uri="{FF2B5EF4-FFF2-40B4-BE49-F238E27FC236}">
                  <a16:creationId xmlns:a16="http://schemas.microsoft.com/office/drawing/2014/main" id="{C76C2609-AF4C-4A4D-93FC-5BB83FFB70F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 l="20826" t="23210" r="14534" b="64789"/>
            <a:stretch/>
          </p:blipFill>
          <p:spPr>
            <a:xfrm>
              <a:off x="7315200" y="1524000"/>
              <a:ext cx="4572000" cy="772240"/>
            </a:xfrm>
            <a:prstGeom prst="rect">
              <a:avLst/>
            </a:prstGeom>
          </p:spPr>
        </p:pic>
        <p:sp>
          <p:nvSpPr>
            <p:cNvPr id="102" name="Rectangle 101">
              <a:extLst>
                <a:ext uri="{FF2B5EF4-FFF2-40B4-BE49-F238E27FC236}">
                  <a16:creationId xmlns:a16="http://schemas.microsoft.com/office/drawing/2014/main" id="{B9F13BB2-99C6-49E3-B9CB-A78FF9C75E29}"/>
                </a:ext>
              </a:extLst>
            </p:cNvPr>
            <p:cNvSpPr/>
            <p:nvPr/>
          </p:nvSpPr>
          <p:spPr bwMode="auto">
            <a:xfrm>
              <a:off x="11680799" y="2184983"/>
              <a:ext cx="228590" cy="192573"/>
            </a:xfrm>
            <a:prstGeom prst="rect">
              <a:avLst/>
            </a:prstGeom>
            <a:solidFill>
              <a:schemeClr val="bg1"/>
            </a:solidFill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04" name="Rectangle 103">
              <a:extLst>
                <a:ext uri="{FF2B5EF4-FFF2-40B4-BE49-F238E27FC236}">
                  <a16:creationId xmlns:a16="http://schemas.microsoft.com/office/drawing/2014/main" id="{CF7111D4-D081-496F-BC38-7B76991A75A8}"/>
                </a:ext>
              </a:extLst>
            </p:cNvPr>
            <p:cNvSpPr/>
            <p:nvPr/>
          </p:nvSpPr>
          <p:spPr bwMode="auto">
            <a:xfrm>
              <a:off x="10210810" y="2203242"/>
              <a:ext cx="228590" cy="192573"/>
            </a:xfrm>
            <a:prstGeom prst="rect">
              <a:avLst/>
            </a:prstGeom>
            <a:solidFill>
              <a:schemeClr val="bg1"/>
            </a:solidFill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cxnSp>
          <p:nvCxnSpPr>
            <p:cNvPr id="46" name="Straight Arrow Connector 45">
              <a:extLst>
                <a:ext uri="{FF2B5EF4-FFF2-40B4-BE49-F238E27FC236}">
                  <a16:creationId xmlns:a16="http://schemas.microsoft.com/office/drawing/2014/main" id="{B05E3AB1-AAF8-4214-91C5-B3FB24441EFC}"/>
                </a:ext>
              </a:extLst>
            </p:cNvPr>
            <p:cNvCxnSpPr>
              <a:cxnSpLocks/>
            </p:cNvCxnSpPr>
            <p:nvPr/>
          </p:nvCxnSpPr>
          <p:spPr>
            <a:xfrm>
              <a:off x="7315200" y="1610617"/>
              <a:ext cx="2993988" cy="0"/>
            </a:xfrm>
            <a:prstGeom prst="straightConnector1">
              <a:avLst/>
            </a:prstGeom>
            <a:ln w="12700">
              <a:solidFill>
                <a:schemeClr val="tx1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Content Placeholder 2">
              <a:extLst>
                <a:ext uri="{FF2B5EF4-FFF2-40B4-BE49-F238E27FC236}">
                  <a16:creationId xmlns:a16="http://schemas.microsoft.com/office/drawing/2014/main" id="{A18CFEE7-EFBB-4807-85DA-6401D665FA22}"/>
                </a:ext>
              </a:extLst>
            </p:cNvPr>
            <p:cNvSpPr txBox="1">
              <a:spLocks/>
            </p:cNvSpPr>
            <p:nvPr/>
          </p:nvSpPr>
          <p:spPr>
            <a:xfrm>
              <a:off x="8547888" y="1485964"/>
              <a:ext cx="828476" cy="221599"/>
            </a:xfrm>
            <a:prstGeom prst="rect">
              <a:avLst/>
            </a:prstGeom>
            <a:solidFill>
              <a:schemeClr val="bg1"/>
            </a:solidFill>
          </p:spPr>
          <p:txBody>
            <a:bodyPr vert="horz" wrap="square" lIns="0" tIns="0" rIns="0" bIns="0" rtlCol="0">
              <a:sp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500" kern="1200">
                  <a:solidFill>
                    <a:schemeClr val="tx1"/>
                  </a:solidFill>
                  <a:latin typeface="Helvetica 45 Light" panose="020B0500000000000000" pitchFamily="34" charset="0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500" kern="1200">
                  <a:solidFill>
                    <a:schemeClr val="tx1"/>
                  </a:solidFill>
                  <a:latin typeface="Helvetica 45 Light" panose="020B0500000000000000" pitchFamily="34" charset="0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Helvetica 45 Light" panose="020B0500000000000000" pitchFamily="34" charset="0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Helvetica 45 Light" panose="020B0500000000000000" pitchFamily="34" charset="0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Helvetica 45 Light" panose="020B0500000000000000" pitchFamily="34" charset="0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en-US" sz="1600" dirty="0">
                  <a:latin typeface="+mj-lt"/>
                  <a:cs typeface="Helvetica" panose="020B0604020202020204" pitchFamily="34" charset="0"/>
                </a:rPr>
                <a:t>Isolator</a:t>
              </a:r>
            </a:p>
          </p:txBody>
        </p:sp>
        <p:cxnSp>
          <p:nvCxnSpPr>
            <p:cNvPr id="48" name="Straight Arrow Connector 47">
              <a:extLst>
                <a:ext uri="{FF2B5EF4-FFF2-40B4-BE49-F238E27FC236}">
                  <a16:creationId xmlns:a16="http://schemas.microsoft.com/office/drawing/2014/main" id="{BDE633E6-F324-4D59-A6F1-01C4C0B8DA3A}"/>
                </a:ext>
              </a:extLst>
            </p:cNvPr>
            <p:cNvCxnSpPr>
              <a:cxnSpLocks/>
            </p:cNvCxnSpPr>
            <p:nvPr/>
          </p:nvCxnSpPr>
          <p:spPr>
            <a:xfrm>
              <a:off x="10309188" y="1610617"/>
              <a:ext cx="1609270" cy="0"/>
            </a:xfrm>
            <a:prstGeom prst="straightConnector1">
              <a:avLst/>
            </a:prstGeom>
            <a:ln w="12700">
              <a:solidFill>
                <a:schemeClr val="tx1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Content Placeholder 2">
              <a:extLst>
                <a:ext uri="{FF2B5EF4-FFF2-40B4-BE49-F238E27FC236}">
                  <a16:creationId xmlns:a16="http://schemas.microsoft.com/office/drawing/2014/main" id="{4604E090-20F0-498B-8164-E072AAB3972F}"/>
                </a:ext>
              </a:extLst>
            </p:cNvPr>
            <p:cNvSpPr txBox="1">
              <a:spLocks/>
            </p:cNvSpPr>
            <p:nvPr/>
          </p:nvSpPr>
          <p:spPr>
            <a:xfrm>
              <a:off x="10609052" y="1485964"/>
              <a:ext cx="1088870" cy="221599"/>
            </a:xfrm>
            <a:prstGeom prst="rect">
              <a:avLst/>
            </a:prstGeom>
            <a:solidFill>
              <a:schemeClr val="bg1"/>
            </a:solidFill>
          </p:spPr>
          <p:txBody>
            <a:bodyPr vert="horz" wrap="square" lIns="0" tIns="0" rIns="0" bIns="0" rtlCol="0">
              <a:sp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500" kern="1200">
                  <a:solidFill>
                    <a:schemeClr val="tx1"/>
                  </a:solidFill>
                  <a:latin typeface="Helvetica 45 Light" panose="020B0500000000000000" pitchFamily="34" charset="0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500" kern="1200">
                  <a:solidFill>
                    <a:schemeClr val="tx1"/>
                  </a:solidFill>
                  <a:latin typeface="Helvetica 45 Light" panose="020B0500000000000000" pitchFamily="34" charset="0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Helvetica 45 Light" panose="020B0500000000000000" pitchFamily="34" charset="0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Helvetica 45 Light" panose="020B0500000000000000" pitchFamily="34" charset="0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Helvetica 45 Light" panose="020B0500000000000000" pitchFamily="34" charset="0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en-US" sz="1600" dirty="0">
                  <a:latin typeface="+mj-lt"/>
                  <a:cs typeface="Helvetica" panose="020B0604020202020204" pitchFamily="34" charset="0"/>
                </a:rPr>
                <a:t>Combustor</a:t>
              </a:r>
            </a:p>
          </p:txBody>
        </p:sp>
      </p:grpSp>
      <p:sp>
        <p:nvSpPr>
          <p:cNvPr id="54" name="Rounded Rectangle 3">
            <a:extLst>
              <a:ext uri="{FF2B5EF4-FFF2-40B4-BE49-F238E27FC236}">
                <a16:creationId xmlns:a16="http://schemas.microsoft.com/office/drawing/2014/main" id="{76B47053-0CA5-43EB-A813-E0CE27128FD0}"/>
              </a:ext>
            </a:extLst>
          </p:cNvPr>
          <p:cNvSpPr/>
          <p:nvPr/>
        </p:nvSpPr>
        <p:spPr>
          <a:xfrm>
            <a:off x="1066804" y="801661"/>
            <a:ext cx="10058386" cy="844758"/>
          </a:xfrm>
          <a:prstGeom prst="roundRect">
            <a:avLst>
              <a:gd name="adj" fmla="val 4328"/>
            </a:avLst>
          </a:prstGeom>
          <a:noFill/>
          <a:ln w="19050" cap="flat" cmpd="sng" algn="ctr">
            <a:noFill/>
            <a:prstDash val="solid"/>
            <a:miter lim="800000"/>
          </a:ln>
          <a:effectLst/>
        </p:spPr>
        <p:txBody>
          <a:bodyPr lIns="45720" tIns="45720" rIns="45720" bIns="45720" rtlCol="0" anchor="t"/>
          <a:lstStyle/>
          <a:p>
            <a:pPr marL="91440" indent="0">
              <a:buNone/>
            </a:pPr>
            <a:r>
              <a:rPr lang="en-US" sz="1600" dirty="0"/>
              <a:t>Hunt, G. J. and Hunt, R. L., “Locating the isolator shock train leading edge with limited pressure information,” Journal of Propulsion and Power, Vol. 37, No. 6, 2021, pp. 876-892. </a:t>
            </a:r>
            <a:r>
              <a:rPr lang="en-US" sz="1600" dirty="0">
                <a:hlinkClick r:id="rId4"/>
              </a:rPr>
              <a:t>https://doi.org/10.2514/1.B38334</a:t>
            </a:r>
            <a:r>
              <a:rPr lang="en-US" sz="1600" dirty="0"/>
              <a:t> </a:t>
            </a:r>
          </a:p>
        </p:txBody>
      </p:sp>
      <p:pic>
        <p:nvPicPr>
          <p:cNvPr id="56" name="Graphic 55">
            <a:extLst>
              <a:ext uri="{FF2B5EF4-FFF2-40B4-BE49-F238E27FC236}">
                <a16:creationId xmlns:a16="http://schemas.microsoft.com/office/drawing/2014/main" id="{CEE15005-538E-4ACD-944B-2ABBA7DB559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 b="5414"/>
          <a:stretch/>
        </p:blipFill>
        <p:spPr>
          <a:xfrm>
            <a:off x="7821796" y="3272958"/>
            <a:ext cx="2500726" cy="2663891"/>
          </a:xfrm>
          <a:prstGeom prst="rect">
            <a:avLst/>
          </a:prstGeom>
        </p:spPr>
      </p:pic>
      <p:sp>
        <p:nvSpPr>
          <p:cNvPr id="58" name="Content Placeholder 2">
            <a:extLst>
              <a:ext uri="{FF2B5EF4-FFF2-40B4-BE49-F238E27FC236}">
                <a16:creationId xmlns:a16="http://schemas.microsoft.com/office/drawing/2014/main" id="{0FC8C10B-86C7-4491-9222-B713E21BC3CA}"/>
              </a:ext>
            </a:extLst>
          </p:cNvPr>
          <p:cNvSpPr txBox="1">
            <a:spLocks/>
          </p:cNvSpPr>
          <p:nvPr/>
        </p:nvSpPr>
        <p:spPr>
          <a:xfrm>
            <a:off x="7919110" y="3395726"/>
            <a:ext cx="640080" cy="304800"/>
          </a:xfrm>
          <a:prstGeom prst="rect">
            <a:avLst/>
          </a:prstGeom>
          <a:solidFill>
            <a:schemeClr val="bg1"/>
          </a:solidFill>
        </p:spPr>
        <p:txBody>
          <a:bodyPr vert="horz" lIns="0" tIns="0" rIns="0" bIns="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500" kern="1200">
                <a:solidFill>
                  <a:schemeClr val="tx1"/>
                </a:solidFill>
                <a:latin typeface="Helvetica 45 Light" panose="020B0500000000000000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500" kern="1200">
                <a:solidFill>
                  <a:schemeClr val="tx1"/>
                </a:solidFill>
                <a:latin typeface="Helvetica 45 Light" panose="020B0500000000000000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Helvetica 45 Light" panose="020B0500000000000000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Helvetica 45 Light" panose="020B0500000000000000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Helvetica 45 Light" panose="020B0500000000000000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spcAft>
                <a:spcPts val="700"/>
              </a:spcAft>
              <a:buNone/>
            </a:pPr>
            <a:r>
              <a:rPr lang="en-US" sz="1600" dirty="0">
                <a:latin typeface="+mj-lt"/>
                <a:cs typeface="Helvetica" panose="020B0604020202020204" pitchFamily="34" charset="0"/>
              </a:rPr>
              <a:t>Time</a:t>
            </a:r>
          </a:p>
        </p:txBody>
      </p:sp>
      <p:sp>
        <p:nvSpPr>
          <p:cNvPr id="63" name="Rounded Rectangle 3">
            <a:extLst>
              <a:ext uri="{FF2B5EF4-FFF2-40B4-BE49-F238E27FC236}">
                <a16:creationId xmlns:a16="http://schemas.microsoft.com/office/drawing/2014/main" id="{71B0EE15-E838-41C9-B69E-4397E985590B}"/>
              </a:ext>
            </a:extLst>
          </p:cNvPr>
          <p:cNvSpPr/>
          <p:nvPr/>
        </p:nvSpPr>
        <p:spPr>
          <a:xfrm>
            <a:off x="402335" y="1875521"/>
            <a:ext cx="6035471" cy="4066754"/>
          </a:xfrm>
          <a:prstGeom prst="roundRect">
            <a:avLst>
              <a:gd name="adj" fmla="val 4328"/>
            </a:avLst>
          </a:prstGeom>
          <a:solidFill>
            <a:srgbClr val="F2F2F2"/>
          </a:solidFill>
          <a:ln w="19050" cap="flat" cmpd="sng" algn="ctr">
            <a:solidFill>
              <a:srgbClr val="C55A11"/>
            </a:solidFill>
            <a:prstDash val="solid"/>
            <a:miter lim="800000"/>
          </a:ln>
          <a:effectLst/>
        </p:spPr>
        <p:txBody>
          <a:bodyPr lIns="45720" tIns="45720" rIns="45720" bIns="45720" rtlCol="0" anchor="t"/>
          <a:lstStyle/>
          <a:p>
            <a:pPr marL="0" indent="0" algn="l">
              <a:spcBef>
                <a:spcPts val="300"/>
              </a:spcBef>
              <a:buNone/>
            </a:pPr>
            <a:r>
              <a:rPr lang="en-US" sz="1600" dirty="0"/>
              <a:t>APP uses a small number of pressure transducers and combines the measurements from multiple timepoints to build and continuously update a pressure profile.  The learned profile is fit to new measurements to locate the STLE accurately.</a:t>
            </a:r>
          </a:p>
          <a:p>
            <a:pPr marL="0" indent="0" algn="l">
              <a:spcBef>
                <a:spcPts val="300"/>
              </a:spcBef>
              <a:buNone/>
            </a:pPr>
            <a:endParaRPr lang="en-US" sz="500" dirty="0"/>
          </a:p>
          <a:p>
            <a:pPr marL="365760" indent="-274320" algn="l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US" sz="1600" dirty="0"/>
              <a:t>Real-time learning approach means APP is adaptable and can adjust to changing conditions, but it must learn the profile shape more rapidly than it deforms</a:t>
            </a:r>
          </a:p>
          <a:p>
            <a:pPr marL="731520" lvl="1" algn="l">
              <a:spcBef>
                <a:spcPts val="300"/>
              </a:spcBef>
              <a:buFont typeface="Symbol" panose="05050102010706020507" pitchFamily="18" charset="2"/>
              <a:buChar char="-"/>
            </a:pPr>
            <a:r>
              <a:rPr lang="en-US" sz="1600" dirty="0"/>
              <a:t>Does not heavily rely on pre-flight calibration</a:t>
            </a:r>
          </a:p>
          <a:p>
            <a:pPr marL="731520" lvl="1" algn="l">
              <a:spcBef>
                <a:spcPts val="300"/>
              </a:spcBef>
              <a:buFont typeface="Symbol" panose="05050102010706020507" pitchFamily="18" charset="2"/>
              <a:buChar char="-"/>
            </a:pPr>
            <a:r>
              <a:rPr lang="en-US" sz="1600" dirty="0"/>
              <a:t>Reduces cost &amp; the need for extensive ground testing</a:t>
            </a:r>
          </a:p>
          <a:p>
            <a:pPr marL="731520" lvl="1" algn="l">
              <a:spcBef>
                <a:spcPts val="300"/>
              </a:spcBef>
              <a:buFont typeface="Symbol" panose="05050102010706020507" pitchFamily="18" charset="2"/>
              <a:buChar char="-"/>
            </a:pPr>
            <a:endParaRPr lang="en-US" sz="500" dirty="0"/>
          </a:p>
          <a:p>
            <a:pPr marL="365760" indent="-274320" algn="l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US" sz="1600" dirty="0"/>
              <a:t>Robust, high-temperature pressure transducers can be used</a:t>
            </a:r>
          </a:p>
          <a:p>
            <a:pPr marL="365760" indent="-274320" algn="l">
              <a:spcBef>
                <a:spcPts val="300"/>
              </a:spcBef>
              <a:buFont typeface="Arial" panose="020B0604020202020204" pitchFamily="34" charset="0"/>
              <a:buChar char="•"/>
            </a:pPr>
            <a:endParaRPr lang="en-US" sz="500" dirty="0"/>
          </a:p>
          <a:p>
            <a:pPr marL="365760" indent="-274320" algn="l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US" sz="1600" dirty="0"/>
              <a:t>Works in sparse transducer situations – typical of flight vehicles</a:t>
            </a:r>
          </a:p>
          <a:p>
            <a:pPr marL="731520" lvl="1" algn="l">
              <a:spcBef>
                <a:spcPts val="300"/>
              </a:spcBef>
              <a:buFont typeface="Symbol" panose="05050102010706020507" pitchFamily="18" charset="2"/>
              <a:buChar char="-"/>
            </a:pPr>
            <a:endParaRPr lang="en-US" sz="500" dirty="0"/>
          </a:p>
          <a:p>
            <a:pPr marL="365760" indent="-274320" algn="l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US" sz="1600" dirty="0"/>
              <a:t>Computationally inexpensive</a:t>
            </a:r>
          </a:p>
        </p:txBody>
      </p:sp>
    </p:spTree>
    <p:extLst>
      <p:ext uri="{BB962C8B-B14F-4D97-AF65-F5344CB8AC3E}">
        <p14:creationId xmlns:p14="http://schemas.microsoft.com/office/powerpoint/2010/main" val="3451784816"/>
      </p:ext>
    </p:extLst>
  </p:cSld>
  <p:clrMapOvr>
    <a:masterClrMapping/>
  </p:clrMapOvr>
  <p:transition advClick="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704241-37E7-4AB2-83E0-CF0F92067B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Evaluation of the APP Method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802945-A6D6-4CE9-A828-3F3F4CAB64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6399" y="1069848"/>
            <a:ext cx="5920627" cy="5468712"/>
          </a:xfrm>
        </p:spPr>
        <p:txBody>
          <a:bodyPr>
            <a:normAutofit/>
          </a:bodyPr>
          <a:lstStyle/>
          <a:p>
            <a:pPr marL="0" indent="0">
              <a:spcBef>
                <a:spcPts val="600"/>
              </a:spcBef>
              <a:buNone/>
            </a:pPr>
            <a:r>
              <a:rPr lang="en-US" sz="1600" dirty="0"/>
              <a:t>Tested in 3 different direct-connect isolator models with a range of Mach and Reynolds numbers, isolator geometries, etc.:</a:t>
            </a:r>
          </a:p>
          <a:p>
            <a:pPr marL="621792" indent="-274320">
              <a:spcBef>
                <a:spcPts val="600"/>
              </a:spcBef>
              <a:buSzPct val="100000"/>
              <a:buFont typeface="Arial" panose="020B0604020202020204" pitchFamily="34" charset="0"/>
              <a:buChar char="•"/>
            </a:pPr>
            <a:r>
              <a:rPr lang="en-US" sz="1600" dirty="0"/>
              <a:t>University of Michigan</a:t>
            </a:r>
          </a:p>
          <a:p>
            <a:pPr marL="621792" indent="-274320">
              <a:spcBef>
                <a:spcPts val="600"/>
              </a:spcBef>
              <a:buSzPct val="100000"/>
              <a:buFont typeface="Arial" panose="020B0604020202020204" pitchFamily="34" charset="0"/>
              <a:buChar char="•"/>
            </a:pPr>
            <a:r>
              <a:rPr lang="en-US" sz="1600" dirty="0"/>
              <a:t>Air Force Institute of Technology (AFIT)</a:t>
            </a:r>
          </a:p>
          <a:p>
            <a:pPr marL="621792" indent="-274320">
              <a:spcBef>
                <a:spcPts val="600"/>
              </a:spcBef>
              <a:buSzPct val="100000"/>
              <a:buFont typeface="Arial" panose="020B0604020202020204" pitchFamily="34" charset="0"/>
              <a:buChar char="•"/>
            </a:pPr>
            <a:r>
              <a:rPr lang="en-US" sz="1600" dirty="0"/>
              <a:t>NASA LaRC Isolator Dynamics Research Lab (IDRL)</a:t>
            </a:r>
          </a:p>
          <a:p>
            <a:pPr marL="0" indent="0">
              <a:spcBef>
                <a:spcPts val="600"/>
              </a:spcBef>
              <a:buNone/>
            </a:pPr>
            <a:endParaRPr lang="en-US" sz="1600" dirty="0"/>
          </a:p>
          <a:p>
            <a:pPr marL="0" indent="0">
              <a:spcBef>
                <a:spcPts val="600"/>
              </a:spcBef>
              <a:buNone/>
            </a:pPr>
            <a:r>
              <a:rPr lang="en-US" sz="1600" dirty="0"/>
              <a:t>General APP findings:</a:t>
            </a:r>
          </a:p>
          <a:p>
            <a:pPr marL="621792" lvl="1" indent="-27432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dirty="0">
                <a:ea typeface="+mn-ea"/>
                <a:cs typeface="+mn-cs"/>
              </a:rPr>
              <a:t>Good accuracy for 3 – 6 pressure transducers </a:t>
            </a:r>
          </a:p>
          <a:p>
            <a:pPr marL="621792" lvl="1" indent="-27432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dirty="0">
                <a:ea typeface="+mn-ea"/>
                <a:cs typeface="+mn-cs"/>
              </a:rPr>
              <a:t>Works with different sensor placements</a:t>
            </a:r>
          </a:p>
          <a:p>
            <a:pPr marL="621792" lvl="1" indent="-27432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dirty="0">
                <a:ea typeface="+mn-ea"/>
                <a:cs typeface="+mn-cs"/>
              </a:rPr>
              <a:t>Only a few previous timepoints are needed to build the adaptive profile</a:t>
            </a:r>
          </a:p>
          <a:p>
            <a:pPr marL="621792" lvl="1" indent="-27432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dirty="0">
                <a:ea typeface="+mn-ea"/>
                <a:cs typeface="+mn-cs"/>
              </a:rPr>
              <a:t>STLE location estimate accurate to within 1 duct height</a:t>
            </a:r>
          </a:p>
          <a:p>
            <a:pPr marL="621792" lvl="1" indent="-27432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kern="1200" dirty="0">
                <a:solidFill>
                  <a:prstClr val="black"/>
                </a:solidFill>
                <a:latin typeface="Arial" charset="0"/>
                <a:ea typeface="+mn-ea"/>
                <a:cs typeface="Arial" charset="0"/>
              </a:rPr>
              <a:t>Maintains good accuracy when the STLE is upstream of the transducers or between transducers with large </a:t>
            </a:r>
            <a:r>
              <a:rPr lang="en-US" kern="1200">
                <a:solidFill>
                  <a:prstClr val="black"/>
                </a:solidFill>
                <a:latin typeface="Arial" charset="0"/>
                <a:ea typeface="+mn-ea"/>
                <a:cs typeface="Arial" charset="0"/>
              </a:rPr>
              <a:t>spacing </a:t>
            </a:r>
            <a:endParaRPr lang="en-US" sz="1600" dirty="0"/>
          </a:p>
          <a:p>
            <a:pPr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en-US" sz="16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BC17AB-36DA-44A0-8DB1-831AEC776E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A811C-EB30-469E-BD0F-8589BF019E58}" type="datetime1">
              <a:rPr lang="en-US" smtClean="0"/>
              <a:t>11/30/2022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E0F32A3-A743-4E4C-8ED5-29DFC09DCC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DD9E1-CBA7-450F-9BCA-F61EBB7FA5B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101" name="Group 100">
            <a:extLst>
              <a:ext uri="{FF2B5EF4-FFF2-40B4-BE49-F238E27FC236}">
                <a16:creationId xmlns:a16="http://schemas.microsoft.com/office/drawing/2014/main" id="{BBEA434D-5EF3-49FC-8A39-819FBB300128}"/>
              </a:ext>
            </a:extLst>
          </p:cNvPr>
          <p:cNvGrpSpPr/>
          <p:nvPr/>
        </p:nvGrpSpPr>
        <p:grpSpPr>
          <a:xfrm>
            <a:off x="6196519" y="3947776"/>
            <a:ext cx="4903972" cy="2713817"/>
            <a:chOff x="6195075" y="4069080"/>
            <a:chExt cx="4903972" cy="2713817"/>
          </a:xfrm>
        </p:grpSpPr>
        <p:sp>
          <p:nvSpPr>
            <p:cNvPr id="51" name="Rectangle: Rounded Corners 50">
              <a:extLst>
                <a:ext uri="{FF2B5EF4-FFF2-40B4-BE49-F238E27FC236}">
                  <a16:creationId xmlns:a16="http://schemas.microsoft.com/office/drawing/2014/main" id="{2CA6F975-C3D9-4458-B93F-18ED9A77C74E}"/>
                </a:ext>
              </a:extLst>
            </p:cNvPr>
            <p:cNvSpPr/>
            <p:nvPr/>
          </p:nvSpPr>
          <p:spPr bwMode="auto">
            <a:xfrm>
              <a:off x="6281928" y="4069080"/>
              <a:ext cx="4817119" cy="2677262"/>
            </a:xfrm>
            <a:prstGeom prst="roundRect">
              <a:avLst>
                <a:gd name="adj" fmla="val 6209"/>
              </a:avLst>
            </a:prstGeom>
            <a:solidFill>
              <a:srgbClr val="F2F2F2"/>
            </a:solidFill>
            <a:ln w="19050" cap="flat" cmpd="sng" algn="ctr">
              <a:solidFill>
                <a:srgbClr val="C55A1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00" name="Rectangle 99">
              <a:extLst>
                <a:ext uri="{FF2B5EF4-FFF2-40B4-BE49-F238E27FC236}">
                  <a16:creationId xmlns:a16="http://schemas.microsoft.com/office/drawing/2014/main" id="{E46C2D8D-2A06-4546-B326-DF1C609B0F69}"/>
                </a:ext>
              </a:extLst>
            </p:cNvPr>
            <p:cNvSpPr/>
            <p:nvPr/>
          </p:nvSpPr>
          <p:spPr bwMode="auto">
            <a:xfrm>
              <a:off x="6854926" y="5116369"/>
              <a:ext cx="3325692" cy="1299337"/>
            </a:xfrm>
            <a:prstGeom prst="rect">
              <a:avLst/>
            </a:prstGeom>
            <a:solidFill>
              <a:schemeClr val="bg1"/>
            </a:solidFill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pic>
          <p:nvPicPr>
            <p:cNvPr id="98" name="Graphic 97">
              <a:extLst>
                <a:ext uri="{FF2B5EF4-FFF2-40B4-BE49-F238E27FC236}">
                  <a16:creationId xmlns:a16="http://schemas.microsoft.com/office/drawing/2014/main" id="{A18BFB01-356D-465A-BBD6-B50672E5471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 t="59014" r="20225"/>
            <a:stretch/>
          </p:blipFill>
          <p:spPr>
            <a:xfrm>
              <a:off x="6938658" y="5116369"/>
              <a:ext cx="3241960" cy="1307804"/>
            </a:xfrm>
            <a:prstGeom prst="rect">
              <a:avLst/>
            </a:prstGeom>
          </p:spPr>
        </p:pic>
        <p:pic>
          <p:nvPicPr>
            <p:cNvPr id="78" name="Picture 77">
              <a:extLst>
                <a:ext uri="{FF2B5EF4-FFF2-40B4-BE49-F238E27FC236}">
                  <a16:creationId xmlns:a16="http://schemas.microsoft.com/office/drawing/2014/main" id="{DDE98C72-E461-4BDA-8971-709A9E92902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553" t="79526" r="28884" b="4907"/>
            <a:stretch/>
          </p:blipFill>
          <p:spPr>
            <a:xfrm>
              <a:off x="6278120" y="4226423"/>
              <a:ext cx="4817118" cy="849937"/>
            </a:xfrm>
            <a:prstGeom prst="rect">
              <a:avLst/>
            </a:prstGeom>
          </p:spPr>
        </p:pic>
        <p:sp>
          <p:nvSpPr>
            <p:cNvPr id="53" name="Content Placeholder 2">
              <a:extLst>
                <a:ext uri="{FF2B5EF4-FFF2-40B4-BE49-F238E27FC236}">
                  <a16:creationId xmlns:a16="http://schemas.microsoft.com/office/drawing/2014/main" id="{25DF1A63-36BA-4F02-B4D3-644BCA48AC81}"/>
                </a:ext>
              </a:extLst>
            </p:cNvPr>
            <p:cNvSpPr txBox="1">
              <a:spLocks/>
            </p:cNvSpPr>
            <p:nvPr/>
          </p:nvSpPr>
          <p:spPr>
            <a:xfrm rot="16200000">
              <a:off x="6077216" y="5565511"/>
              <a:ext cx="1302005" cy="403723"/>
            </a:xfrm>
            <a:prstGeom prst="rect">
              <a:avLst/>
            </a:prstGeom>
            <a:noFill/>
          </p:spPr>
          <p:txBody>
            <a:bodyPr vert="horz" lIns="91440" tIns="45720" rIns="91440" bIns="45720" rtlCol="0"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500" kern="1200">
                  <a:solidFill>
                    <a:schemeClr val="tx1"/>
                  </a:solidFill>
                  <a:latin typeface="Helvetica 45 Light" panose="020B0500000000000000" pitchFamily="34" charset="0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500" kern="1200">
                  <a:solidFill>
                    <a:schemeClr val="tx1"/>
                  </a:solidFill>
                  <a:latin typeface="Helvetica 45 Light" panose="020B0500000000000000" pitchFamily="34" charset="0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Helvetica 45 Light" panose="020B0500000000000000" pitchFamily="34" charset="0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Helvetica 45 Light" panose="020B0500000000000000" pitchFamily="34" charset="0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Helvetica 45 Light" panose="020B0500000000000000" pitchFamily="34" charset="0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00000"/>
                </a:lnSpc>
                <a:spcBef>
                  <a:spcPts val="0"/>
                </a:spcBef>
                <a:buNone/>
              </a:pPr>
              <a:r>
                <a:rPr lang="en-US" sz="1600" dirty="0">
                  <a:latin typeface="+mn-lt"/>
                  <a:cs typeface="Helvetica" panose="020B0604020202020204" pitchFamily="34" charset="0"/>
                </a:rPr>
                <a:t>Time</a:t>
              </a:r>
            </a:p>
          </p:txBody>
        </p:sp>
        <p:sp>
          <p:nvSpPr>
            <p:cNvPr id="54" name="Content Placeholder 2">
              <a:extLst>
                <a:ext uri="{FF2B5EF4-FFF2-40B4-BE49-F238E27FC236}">
                  <a16:creationId xmlns:a16="http://schemas.microsoft.com/office/drawing/2014/main" id="{CD17B834-3AC0-41A5-BAEF-0E3EEA5E5601}"/>
                </a:ext>
              </a:extLst>
            </p:cNvPr>
            <p:cNvSpPr txBox="1">
              <a:spLocks/>
            </p:cNvSpPr>
            <p:nvPr/>
          </p:nvSpPr>
          <p:spPr>
            <a:xfrm>
              <a:off x="7001218" y="6400350"/>
              <a:ext cx="2558251" cy="382547"/>
            </a:xfrm>
            <a:prstGeom prst="rect">
              <a:avLst/>
            </a:prstGeom>
            <a:noFill/>
          </p:spPr>
          <p:txBody>
            <a:bodyPr vert="horz" lIns="91440" tIns="45720" rIns="91440" bIns="45720" rtlCol="0"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500" kern="1200">
                  <a:solidFill>
                    <a:schemeClr val="tx1"/>
                  </a:solidFill>
                  <a:latin typeface="Helvetica 45 Light" panose="020B0500000000000000" pitchFamily="34" charset="0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500" kern="1200">
                  <a:solidFill>
                    <a:schemeClr val="tx1"/>
                  </a:solidFill>
                  <a:latin typeface="Helvetica 45 Light" panose="020B0500000000000000" pitchFamily="34" charset="0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Helvetica 45 Light" panose="020B0500000000000000" pitchFamily="34" charset="0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Helvetica 45 Light" panose="020B0500000000000000" pitchFamily="34" charset="0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Helvetica 45 Light" panose="020B0500000000000000" pitchFamily="34" charset="0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00000"/>
                </a:lnSpc>
                <a:spcBef>
                  <a:spcPts val="0"/>
                </a:spcBef>
                <a:buNone/>
              </a:pPr>
              <a:r>
                <a:rPr lang="en-US" sz="1600" dirty="0">
                  <a:latin typeface="+mn-lt"/>
                  <a:cs typeface="Helvetica" panose="020B0604020202020204" pitchFamily="34" charset="0"/>
                </a:rPr>
                <a:t>Streamwise location</a:t>
              </a: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258B210C-A895-4AE6-B596-E9B6C8305C3D}"/>
                </a:ext>
              </a:extLst>
            </p:cNvPr>
            <p:cNvSpPr/>
            <p:nvPr/>
          </p:nvSpPr>
          <p:spPr>
            <a:xfrm rot="16200000">
              <a:off x="7868104" y="4103192"/>
              <a:ext cx="1299336" cy="3325692"/>
            </a:xfrm>
            <a:prstGeom prst="rect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CF45CD18-E9A4-492D-A6ED-5DE65E461741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6951401" y="4305419"/>
              <a:ext cx="0" cy="772365"/>
            </a:xfrm>
            <a:prstGeom prst="line">
              <a:avLst/>
            </a:prstGeom>
            <a:solidFill>
              <a:schemeClr val="bg1"/>
            </a:solidFill>
            <a:ln w="19050" cap="flat" cmpd="sng" algn="ctr">
              <a:solidFill>
                <a:schemeClr val="tx1"/>
              </a:solidFill>
              <a:prstDash val="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FEEADCDB-5C88-47DF-8CB3-4BA8C468C3A5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8177535" y="5646184"/>
              <a:ext cx="214917" cy="0"/>
            </a:xfrm>
            <a:prstGeom prst="line">
              <a:avLst/>
            </a:prstGeom>
            <a:solidFill>
              <a:schemeClr val="bg1"/>
            </a:solidFill>
            <a:ln w="38100" cap="flat" cmpd="sng" algn="ctr">
              <a:solidFill>
                <a:srgbClr val="00B050"/>
              </a:solidFill>
              <a:prstDash val="dash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67" name="Oval 66">
              <a:extLst>
                <a:ext uri="{FF2B5EF4-FFF2-40B4-BE49-F238E27FC236}">
                  <a16:creationId xmlns:a16="http://schemas.microsoft.com/office/drawing/2014/main" id="{25CD4B7C-8936-4487-B029-1AAFA1BF24B0}"/>
                </a:ext>
              </a:extLst>
            </p:cNvPr>
            <p:cNvSpPr/>
            <p:nvPr/>
          </p:nvSpPr>
          <p:spPr>
            <a:xfrm>
              <a:off x="8392452" y="5504042"/>
              <a:ext cx="309684" cy="309684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1800" b="1" dirty="0">
                  <a:solidFill>
                    <a:srgbClr val="00B050"/>
                  </a:solidFill>
                  <a:latin typeface="Calibri" panose="020F0502020204030204"/>
                </a:rPr>
                <a:t>3</a:t>
              </a: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1E09FD2C-D61A-4251-8695-351C4CF2B7FB}"/>
                </a:ext>
              </a:extLst>
            </p:cNvPr>
            <p:cNvSpPr/>
            <p:nvPr/>
          </p:nvSpPr>
          <p:spPr>
            <a:xfrm>
              <a:off x="10628378" y="4527909"/>
              <a:ext cx="309684" cy="309684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1800" b="1" dirty="0">
                  <a:solidFill>
                    <a:srgbClr val="00B050"/>
                  </a:solidFill>
                  <a:latin typeface="Calibri" panose="020F0502020204030204"/>
                </a:rPr>
                <a:t>3</a:t>
              </a: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4" name="Arrow: Right 73">
              <a:extLst>
                <a:ext uri="{FF2B5EF4-FFF2-40B4-BE49-F238E27FC236}">
                  <a16:creationId xmlns:a16="http://schemas.microsoft.com/office/drawing/2014/main" id="{D31E82E5-76ED-4901-B2C8-30132457590C}"/>
                </a:ext>
              </a:extLst>
            </p:cNvPr>
            <p:cNvSpPr/>
            <p:nvPr/>
          </p:nvSpPr>
          <p:spPr>
            <a:xfrm>
              <a:off x="6389560" y="4546975"/>
              <a:ext cx="407405" cy="256685"/>
            </a:xfrm>
            <a:prstGeom prst="rightArrow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5" name="Content Placeholder 2">
              <a:extLst>
                <a:ext uri="{FF2B5EF4-FFF2-40B4-BE49-F238E27FC236}">
                  <a16:creationId xmlns:a16="http://schemas.microsoft.com/office/drawing/2014/main" id="{5F0AE0CD-6E4C-4AEB-90A3-1009CCEADB60}"/>
                </a:ext>
              </a:extLst>
            </p:cNvPr>
            <p:cNvSpPr txBox="1">
              <a:spLocks/>
            </p:cNvSpPr>
            <p:nvPr/>
          </p:nvSpPr>
          <p:spPr>
            <a:xfrm>
              <a:off x="6195075" y="4309443"/>
              <a:ext cx="796375" cy="335964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500" kern="1200">
                  <a:solidFill>
                    <a:schemeClr val="tx1"/>
                  </a:solidFill>
                  <a:latin typeface="Helvetica 45 Light" panose="020B0500000000000000" pitchFamily="34" charset="0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500" kern="1200">
                  <a:solidFill>
                    <a:schemeClr val="tx1"/>
                  </a:solidFill>
                  <a:latin typeface="Helvetica 45 Light" panose="020B0500000000000000" pitchFamily="34" charset="0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Helvetica 45 Light" panose="020B0500000000000000" pitchFamily="34" charset="0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Helvetica 45 Light" panose="020B0500000000000000" pitchFamily="34" charset="0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Helvetica 45 Light" panose="020B0500000000000000" pitchFamily="34" charset="0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j-lt"/>
                  <a:ea typeface="+mn-ea"/>
                  <a:cs typeface="Helvetica" panose="020B0604020202020204" pitchFamily="34" charset="0"/>
                </a:rPr>
                <a:t>Flow</a:t>
              </a:r>
            </a:p>
          </p:txBody>
        </p: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4F388620-5C16-4A02-9AAB-D30BFADF51D8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9097521" y="4305419"/>
              <a:ext cx="0" cy="772365"/>
            </a:xfrm>
            <a:prstGeom prst="line">
              <a:avLst/>
            </a:prstGeom>
            <a:solidFill>
              <a:schemeClr val="bg1"/>
            </a:solidFill>
            <a:ln w="19050" cap="flat" cmpd="sng" algn="ctr">
              <a:solidFill>
                <a:schemeClr val="tx1"/>
              </a:solidFill>
              <a:prstDash val="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id="{1B1A93E6-168B-4491-95E3-9C5CBDB43414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9402321" y="4305419"/>
              <a:ext cx="0" cy="772365"/>
            </a:xfrm>
            <a:prstGeom prst="line">
              <a:avLst/>
            </a:prstGeom>
            <a:solidFill>
              <a:schemeClr val="bg1"/>
            </a:solidFill>
            <a:ln w="19050" cap="flat" cmpd="sng" algn="ctr">
              <a:solidFill>
                <a:schemeClr val="tx1"/>
              </a:solidFill>
              <a:prstDash val="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id="{6466AB37-3B7C-4BC0-A4E5-B7B7F631B227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9707121" y="4305419"/>
              <a:ext cx="0" cy="772365"/>
            </a:xfrm>
            <a:prstGeom prst="line">
              <a:avLst/>
            </a:prstGeom>
            <a:solidFill>
              <a:schemeClr val="bg1"/>
            </a:solidFill>
            <a:ln w="19050" cap="flat" cmpd="sng" algn="ctr">
              <a:solidFill>
                <a:schemeClr val="tx1"/>
              </a:solidFill>
              <a:prstDash val="dash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108" name="Rectangle: Rounded Corners 107">
              <a:extLst>
                <a:ext uri="{FF2B5EF4-FFF2-40B4-BE49-F238E27FC236}">
                  <a16:creationId xmlns:a16="http://schemas.microsoft.com/office/drawing/2014/main" id="{DA423869-8BE2-49E3-9B22-F8DF6E440BA8}"/>
                </a:ext>
              </a:extLst>
            </p:cNvPr>
            <p:cNvSpPr/>
            <p:nvPr/>
          </p:nvSpPr>
          <p:spPr bwMode="auto">
            <a:xfrm>
              <a:off x="6281928" y="4069080"/>
              <a:ext cx="4817119" cy="2677262"/>
            </a:xfrm>
            <a:prstGeom prst="roundRect">
              <a:avLst>
                <a:gd name="adj" fmla="val 6209"/>
              </a:avLst>
            </a:prstGeom>
            <a:noFill/>
            <a:ln w="19050" cap="flat" cmpd="sng" algn="ctr">
              <a:solidFill>
                <a:srgbClr val="C55A1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  <p:grpSp>
        <p:nvGrpSpPr>
          <p:cNvPr id="99" name="Group 98">
            <a:extLst>
              <a:ext uri="{FF2B5EF4-FFF2-40B4-BE49-F238E27FC236}">
                <a16:creationId xmlns:a16="http://schemas.microsoft.com/office/drawing/2014/main" id="{B6079830-1018-49F1-96E8-BBDC6D8169F6}"/>
              </a:ext>
            </a:extLst>
          </p:cNvPr>
          <p:cNvGrpSpPr/>
          <p:nvPr/>
        </p:nvGrpSpPr>
        <p:grpSpPr>
          <a:xfrm>
            <a:off x="7368460" y="736351"/>
            <a:ext cx="4504615" cy="3530241"/>
            <a:chOff x="7196102" y="612648"/>
            <a:chExt cx="4504615" cy="3530241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0A1756B2-1A2B-42DA-A521-2ECDB95C12B5}"/>
                </a:ext>
              </a:extLst>
            </p:cNvPr>
            <p:cNvSpPr/>
            <p:nvPr/>
          </p:nvSpPr>
          <p:spPr bwMode="auto">
            <a:xfrm>
              <a:off x="7242048" y="612648"/>
              <a:ext cx="4458669" cy="3523284"/>
            </a:xfrm>
            <a:prstGeom prst="roundRect">
              <a:avLst>
                <a:gd name="adj" fmla="val 6209"/>
              </a:avLst>
            </a:prstGeom>
            <a:solidFill>
              <a:srgbClr val="F2F2F2"/>
            </a:solidFill>
            <a:ln w="19050" cap="flat" cmpd="sng" algn="ctr">
              <a:solidFill>
                <a:srgbClr val="C55A1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pic>
          <p:nvPicPr>
            <p:cNvPr id="95" name="Graphic 94">
              <a:extLst>
                <a:ext uri="{FF2B5EF4-FFF2-40B4-BE49-F238E27FC236}">
                  <a16:creationId xmlns:a16="http://schemas.microsoft.com/office/drawing/2014/main" id="{F2C5A82A-6051-4682-8850-DCFEC584818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rcRect l="20778" t="-410" r="14936" b="8192"/>
            <a:stretch/>
          </p:blipFill>
          <p:spPr>
            <a:xfrm rot="5400000">
              <a:off x="8209815" y="1929153"/>
              <a:ext cx="1334858" cy="2478237"/>
            </a:xfrm>
            <a:prstGeom prst="rect">
              <a:avLst/>
            </a:prstGeom>
          </p:spPr>
        </p:pic>
        <p:pic>
          <p:nvPicPr>
            <p:cNvPr id="76" name="Picture 75">
              <a:extLst>
                <a:ext uri="{FF2B5EF4-FFF2-40B4-BE49-F238E27FC236}">
                  <a16:creationId xmlns:a16="http://schemas.microsoft.com/office/drawing/2014/main" id="{4C7DEE7A-840E-4ED9-84AD-D3CC06E8A09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743" t="79526" r="23234" b="4907"/>
            <a:stretch/>
          </p:blipFill>
          <p:spPr>
            <a:xfrm>
              <a:off x="7239000" y="1595462"/>
              <a:ext cx="4458669" cy="849937"/>
            </a:xfrm>
            <a:prstGeom prst="rect">
              <a:avLst/>
            </a:prstGeom>
          </p:spPr>
        </p:pic>
        <p:pic>
          <p:nvPicPr>
            <p:cNvPr id="77" name="Picture 76">
              <a:extLst>
                <a:ext uri="{FF2B5EF4-FFF2-40B4-BE49-F238E27FC236}">
                  <a16:creationId xmlns:a16="http://schemas.microsoft.com/office/drawing/2014/main" id="{7B5EEDF3-3A10-43FE-8546-04ECAF1F577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807" t="79526" r="34168" b="4907"/>
            <a:stretch/>
          </p:blipFill>
          <p:spPr>
            <a:xfrm>
              <a:off x="7239000" y="742987"/>
              <a:ext cx="4458669" cy="849937"/>
            </a:xfrm>
            <a:prstGeom prst="rect">
              <a:avLst/>
            </a:prstGeom>
          </p:spPr>
        </p:pic>
        <p:sp>
          <p:nvSpPr>
            <p:cNvPr id="14" name="Content Placeholder 2">
              <a:extLst>
                <a:ext uri="{FF2B5EF4-FFF2-40B4-BE49-F238E27FC236}">
                  <a16:creationId xmlns:a16="http://schemas.microsoft.com/office/drawing/2014/main" id="{5DD188FA-0424-47CC-88DB-B4F63B0A120F}"/>
                </a:ext>
              </a:extLst>
            </p:cNvPr>
            <p:cNvSpPr txBox="1">
              <a:spLocks/>
            </p:cNvSpPr>
            <p:nvPr/>
          </p:nvSpPr>
          <p:spPr>
            <a:xfrm>
              <a:off x="7364905" y="3799245"/>
              <a:ext cx="3035735" cy="343644"/>
            </a:xfrm>
            <a:prstGeom prst="rect">
              <a:avLst/>
            </a:prstGeom>
            <a:noFill/>
          </p:spPr>
          <p:txBody>
            <a:bodyPr vert="horz" lIns="91440" tIns="45720" rIns="91440" bIns="45720" rtlCol="0"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500" kern="1200">
                  <a:solidFill>
                    <a:schemeClr val="tx1"/>
                  </a:solidFill>
                  <a:latin typeface="Helvetica 45 Light" panose="020B0500000000000000" pitchFamily="34" charset="0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500" kern="1200">
                  <a:solidFill>
                    <a:schemeClr val="tx1"/>
                  </a:solidFill>
                  <a:latin typeface="Helvetica 45 Light" panose="020B0500000000000000" pitchFamily="34" charset="0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Helvetica 45 Light" panose="020B0500000000000000" pitchFamily="34" charset="0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Helvetica 45 Light" panose="020B0500000000000000" pitchFamily="34" charset="0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Helvetica 45 Light" panose="020B0500000000000000" pitchFamily="34" charset="0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j-lt"/>
                  <a:ea typeface="+mn-ea"/>
                  <a:cs typeface="Helvetica" panose="020B0604020202020204" pitchFamily="34" charset="0"/>
                </a:rPr>
                <a:t>Streamwise location</a:t>
              </a:r>
            </a:p>
          </p:txBody>
        </p:sp>
        <p:sp>
          <p:nvSpPr>
            <p:cNvPr id="19" name="Arrow: Right 18">
              <a:extLst>
                <a:ext uri="{FF2B5EF4-FFF2-40B4-BE49-F238E27FC236}">
                  <a16:creationId xmlns:a16="http://schemas.microsoft.com/office/drawing/2014/main" id="{6CC7A4BA-4855-46E6-A222-F69B5393BF16}"/>
                </a:ext>
              </a:extLst>
            </p:cNvPr>
            <p:cNvSpPr/>
            <p:nvPr/>
          </p:nvSpPr>
          <p:spPr>
            <a:xfrm>
              <a:off x="7390587" y="1090172"/>
              <a:ext cx="407405" cy="256685"/>
            </a:xfrm>
            <a:prstGeom prst="rightArrow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" name="Content Placeholder 2">
              <a:extLst>
                <a:ext uri="{FF2B5EF4-FFF2-40B4-BE49-F238E27FC236}">
                  <a16:creationId xmlns:a16="http://schemas.microsoft.com/office/drawing/2014/main" id="{DA21225E-0D2D-4B5D-B517-39675D3F82B9}"/>
                </a:ext>
              </a:extLst>
            </p:cNvPr>
            <p:cNvSpPr txBox="1">
              <a:spLocks/>
            </p:cNvSpPr>
            <p:nvPr/>
          </p:nvSpPr>
          <p:spPr>
            <a:xfrm>
              <a:off x="7196102" y="852640"/>
              <a:ext cx="796375" cy="335964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500" kern="1200">
                  <a:solidFill>
                    <a:schemeClr val="tx1"/>
                  </a:solidFill>
                  <a:latin typeface="Helvetica 45 Light" panose="020B0500000000000000" pitchFamily="34" charset="0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500" kern="1200">
                  <a:solidFill>
                    <a:schemeClr val="tx1"/>
                  </a:solidFill>
                  <a:latin typeface="Helvetica 45 Light" panose="020B0500000000000000" pitchFamily="34" charset="0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Helvetica 45 Light" panose="020B0500000000000000" pitchFamily="34" charset="0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Helvetica 45 Light" panose="020B0500000000000000" pitchFamily="34" charset="0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Helvetica 45 Light" panose="020B0500000000000000" pitchFamily="34" charset="0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j-lt"/>
                  <a:ea typeface="+mn-ea"/>
                  <a:cs typeface="Helvetica" panose="020B0604020202020204" pitchFamily="34" charset="0"/>
                </a:rPr>
                <a:t>Flow</a:t>
              </a:r>
            </a:p>
          </p:txBody>
        </p: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19858A61-42F7-43CC-A2F0-D29393D152F4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785550" y="770857"/>
              <a:ext cx="0" cy="784587"/>
            </a:xfrm>
            <a:prstGeom prst="line">
              <a:avLst/>
            </a:prstGeom>
            <a:solidFill>
              <a:schemeClr val="bg1"/>
            </a:solidFill>
            <a:ln w="19050" cap="flat" cmpd="sng" algn="ctr">
              <a:solidFill>
                <a:schemeClr val="tx1"/>
              </a:solidFill>
              <a:prstDash val="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5BBC2855-302A-408C-BFDD-12C8F61F3562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9274227" y="770857"/>
              <a:ext cx="0" cy="784587"/>
            </a:xfrm>
            <a:prstGeom prst="line">
              <a:avLst/>
            </a:prstGeom>
            <a:solidFill>
              <a:schemeClr val="bg1"/>
            </a:solidFill>
            <a:ln w="19050" cap="flat" cmpd="sng" algn="ctr">
              <a:solidFill>
                <a:schemeClr val="tx1"/>
              </a:solidFill>
              <a:prstDash val="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3634F878-E9A5-4B0E-8E72-22E25D43379D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9966727" y="770857"/>
              <a:ext cx="0" cy="784587"/>
            </a:xfrm>
            <a:prstGeom prst="line">
              <a:avLst/>
            </a:prstGeom>
            <a:solidFill>
              <a:schemeClr val="bg1"/>
            </a:solidFill>
            <a:ln w="19050" cap="flat" cmpd="sng" algn="ctr">
              <a:solidFill>
                <a:schemeClr val="tx1"/>
              </a:solidFill>
              <a:prstDash val="dash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34" name="Arrow: Right 33">
              <a:extLst>
                <a:ext uri="{FF2B5EF4-FFF2-40B4-BE49-F238E27FC236}">
                  <a16:creationId xmlns:a16="http://schemas.microsoft.com/office/drawing/2014/main" id="{7310A420-A9F0-427E-8FD7-6F5F84C76DC8}"/>
                </a:ext>
              </a:extLst>
            </p:cNvPr>
            <p:cNvSpPr/>
            <p:nvPr/>
          </p:nvSpPr>
          <p:spPr>
            <a:xfrm>
              <a:off x="7390587" y="1947234"/>
              <a:ext cx="407405" cy="256685"/>
            </a:xfrm>
            <a:prstGeom prst="rightArrow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5" name="Content Placeholder 2">
              <a:extLst>
                <a:ext uri="{FF2B5EF4-FFF2-40B4-BE49-F238E27FC236}">
                  <a16:creationId xmlns:a16="http://schemas.microsoft.com/office/drawing/2014/main" id="{B645DF59-E5E4-40FF-8CAF-3D5DC5872D49}"/>
                </a:ext>
              </a:extLst>
            </p:cNvPr>
            <p:cNvSpPr txBox="1">
              <a:spLocks/>
            </p:cNvSpPr>
            <p:nvPr/>
          </p:nvSpPr>
          <p:spPr>
            <a:xfrm>
              <a:off x="7196102" y="1709702"/>
              <a:ext cx="796375" cy="335964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500" kern="1200">
                  <a:solidFill>
                    <a:schemeClr val="tx1"/>
                  </a:solidFill>
                  <a:latin typeface="Helvetica 45 Light" panose="020B0500000000000000" pitchFamily="34" charset="0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500" kern="1200">
                  <a:solidFill>
                    <a:schemeClr val="tx1"/>
                  </a:solidFill>
                  <a:latin typeface="Helvetica 45 Light" panose="020B0500000000000000" pitchFamily="34" charset="0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Helvetica 45 Light" panose="020B0500000000000000" pitchFamily="34" charset="0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Helvetica 45 Light" panose="020B0500000000000000" pitchFamily="34" charset="0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Helvetica 45 Light" panose="020B0500000000000000" pitchFamily="34" charset="0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j-lt"/>
                  <a:ea typeface="+mn-ea"/>
                  <a:cs typeface="Helvetica" panose="020B0604020202020204" pitchFamily="34" charset="0"/>
                </a:rPr>
                <a:t>Flow</a:t>
              </a:r>
            </a:p>
          </p:txBody>
        </p: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99AFC4F1-FB8C-4D3B-8389-A378AC6C7579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780709" y="1644978"/>
              <a:ext cx="0" cy="737808"/>
            </a:xfrm>
            <a:prstGeom prst="line">
              <a:avLst/>
            </a:prstGeom>
            <a:solidFill>
              <a:schemeClr val="bg1"/>
            </a:solidFill>
            <a:ln w="19050" cap="flat" cmpd="sng" algn="ctr">
              <a:solidFill>
                <a:schemeClr val="tx1"/>
              </a:solidFill>
              <a:prstDash val="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F1ADF529-95B6-4E66-ADFA-9BCEC0829107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9269387" y="1644978"/>
              <a:ext cx="0" cy="737808"/>
            </a:xfrm>
            <a:prstGeom prst="line">
              <a:avLst/>
            </a:prstGeom>
            <a:solidFill>
              <a:schemeClr val="bg1"/>
            </a:solidFill>
            <a:ln w="19050" cap="flat" cmpd="sng" algn="ctr">
              <a:solidFill>
                <a:schemeClr val="tx1"/>
              </a:solidFill>
              <a:prstDash val="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6EE64E65-D9CC-46B3-AC9D-1FE597088955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9961886" y="1644978"/>
              <a:ext cx="0" cy="737808"/>
            </a:xfrm>
            <a:prstGeom prst="line">
              <a:avLst/>
            </a:prstGeom>
            <a:solidFill>
              <a:schemeClr val="bg1"/>
            </a:solidFill>
            <a:ln w="19050" cap="flat" cmpd="sng" algn="ctr">
              <a:solidFill>
                <a:schemeClr val="tx1"/>
              </a:solidFill>
              <a:prstDash val="dash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9EF29EC2-E887-4DAC-9B7D-3B8AF19BA041}"/>
                </a:ext>
              </a:extLst>
            </p:cNvPr>
            <p:cNvSpPr/>
            <p:nvPr/>
          </p:nvSpPr>
          <p:spPr>
            <a:xfrm>
              <a:off x="11225231" y="1852872"/>
              <a:ext cx="310896" cy="310896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2</a:t>
              </a:r>
            </a:p>
          </p:txBody>
        </p: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E23E3A6D-46D0-49EB-B3AD-B1C6B47418A7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8407003" y="3631704"/>
              <a:ext cx="223171" cy="0"/>
            </a:xfrm>
            <a:prstGeom prst="line">
              <a:avLst/>
            </a:prstGeom>
            <a:solidFill>
              <a:schemeClr val="bg1"/>
            </a:solidFill>
            <a:ln w="38100" cap="flat" cmpd="sng" algn="ctr">
              <a:solidFill>
                <a:schemeClr val="accent1"/>
              </a:solidFill>
              <a:prstDash val="dash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7A392BCD-7689-4523-81B9-1686772B0812}"/>
                </a:ext>
              </a:extLst>
            </p:cNvPr>
            <p:cNvSpPr/>
            <p:nvPr/>
          </p:nvSpPr>
          <p:spPr>
            <a:xfrm>
              <a:off x="8198016" y="3480907"/>
              <a:ext cx="310896" cy="31089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chemeClr val="accent1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1</a:t>
              </a:r>
            </a:p>
          </p:txBody>
        </p: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75C0A85C-11A9-447A-96D8-27E3A61366FC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7915497" y="3094888"/>
              <a:ext cx="157475" cy="0"/>
            </a:xfrm>
            <a:prstGeom prst="line">
              <a:avLst/>
            </a:prstGeom>
            <a:solidFill>
              <a:schemeClr val="bg1"/>
            </a:solidFill>
            <a:ln w="38100" cap="flat" cmpd="sng" algn="ctr">
              <a:solidFill>
                <a:srgbClr val="FF0000"/>
              </a:solidFill>
              <a:prstDash val="dash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FE0689FD-8AED-4395-8743-04D556838CC7}"/>
                </a:ext>
              </a:extLst>
            </p:cNvPr>
            <p:cNvSpPr/>
            <p:nvPr/>
          </p:nvSpPr>
          <p:spPr>
            <a:xfrm>
              <a:off x="8080668" y="2937230"/>
              <a:ext cx="310896" cy="310896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2</a:t>
              </a:r>
            </a:p>
          </p:txBody>
        </p:sp>
        <p:sp>
          <p:nvSpPr>
            <p:cNvPr id="46" name="Oval 45">
              <a:extLst>
                <a:ext uri="{FF2B5EF4-FFF2-40B4-BE49-F238E27FC236}">
                  <a16:creationId xmlns:a16="http://schemas.microsoft.com/office/drawing/2014/main" id="{8651F90A-4928-4C85-98A9-FA7B78DB5CBA}"/>
                </a:ext>
              </a:extLst>
            </p:cNvPr>
            <p:cNvSpPr/>
            <p:nvPr/>
          </p:nvSpPr>
          <p:spPr>
            <a:xfrm>
              <a:off x="11225231" y="1015741"/>
              <a:ext cx="310896" cy="31089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chemeClr val="accent1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1</a:t>
              </a: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9A8F6D66-49EA-49EF-AC7F-F444AC8A6246}"/>
                </a:ext>
              </a:extLst>
            </p:cNvPr>
            <p:cNvSpPr/>
            <p:nvPr/>
          </p:nvSpPr>
          <p:spPr>
            <a:xfrm rot="16200000">
              <a:off x="8209816" y="1929154"/>
              <a:ext cx="1334857" cy="2478236"/>
            </a:xfrm>
            <a:prstGeom prst="rect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" name="Content Placeholder 2">
              <a:extLst>
                <a:ext uri="{FF2B5EF4-FFF2-40B4-BE49-F238E27FC236}">
                  <a16:creationId xmlns:a16="http://schemas.microsoft.com/office/drawing/2014/main" id="{E9042E81-1E72-4F48-B141-FA32FDEC0BC9}"/>
                </a:ext>
              </a:extLst>
            </p:cNvPr>
            <p:cNvSpPr txBox="1">
              <a:spLocks/>
            </p:cNvSpPr>
            <p:nvPr/>
          </p:nvSpPr>
          <p:spPr>
            <a:xfrm rot="16200000">
              <a:off x="6782937" y="3003876"/>
              <a:ext cx="1425847" cy="404848"/>
            </a:xfrm>
            <a:prstGeom prst="rect">
              <a:avLst/>
            </a:prstGeom>
            <a:noFill/>
          </p:spPr>
          <p:txBody>
            <a:bodyPr vert="horz" lIns="91440" tIns="45720" rIns="91440" bIns="45720" rtlCol="0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500" kern="1200">
                  <a:solidFill>
                    <a:schemeClr val="tx1"/>
                  </a:solidFill>
                  <a:latin typeface="Helvetica 45 Light" panose="020B0500000000000000" pitchFamily="34" charset="0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500" kern="1200">
                  <a:solidFill>
                    <a:schemeClr val="tx1"/>
                  </a:solidFill>
                  <a:latin typeface="Helvetica 45 Light" panose="020B0500000000000000" pitchFamily="34" charset="0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Helvetica 45 Light" panose="020B0500000000000000" pitchFamily="34" charset="0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Helvetica 45 Light" panose="020B0500000000000000" pitchFamily="34" charset="0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Helvetica 45 Light" panose="020B0500000000000000" pitchFamily="34" charset="0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j-lt"/>
                  <a:ea typeface="+mn-ea"/>
                  <a:cs typeface="Helvetica" panose="020B0604020202020204" pitchFamily="34" charset="0"/>
                </a:rPr>
                <a:t>Time</a:t>
              </a:r>
            </a:p>
          </p:txBody>
        </p:sp>
        <p:cxnSp>
          <p:nvCxnSpPr>
            <p:cNvPr id="16" name="Straight Arrow Connector 15">
              <a:extLst>
                <a:ext uri="{FF2B5EF4-FFF2-40B4-BE49-F238E27FC236}">
                  <a16:creationId xmlns:a16="http://schemas.microsoft.com/office/drawing/2014/main" id="{C51EC67F-E971-4D12-9CC4-A86726D8657D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837053" y="2563152"/>
              <a:ext cx="1841809" cy="322891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Arrow Connector 16">
              <a:extLst>
                <a:ext uri="{FF2B5EF4-FFF2-40B4-BE49-F238E27FC236}">
                  <a16:creationId xmlns:a16="http://schemas.microsoft.com/office/drawing/2014/main" id="{8ACF8F10-5729-4A88-BACE-9D6ADA4D155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325732" y="2895524"/>
              <a:ext cx="1359926" cy="228097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Arrow Connector 17">
              <a:extLst>
                <a:ext uri="{FF2B5EF4-FFF2-40B4-BE49-F238E27FC236}">
                  <a16:creationId xmlns:a16="http://schemas.microsoft.com/office/drawing/2014/main" id="{CD86989F-7387-4158-86EC-F3B4FE34F28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0018231" y="2918222"/>
              <a:ext cx="660629" cy="385792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Content Placeholder 2">
              <a:extLst>
                <a:ext uri="{FF2B5EF4-FFF2-40B4-BE49-F238E27FC236}">
                  <a16:creationId xmlns:a16="http://schemas.microsoft.com/office/drawing/2014/main" id="{8800E508-6EF4-4DD1-849F-E9705055307D}"/>
                </a:ext>
              </a:extLst>
            </p:cNvPr>
            <p:cNvSpPr txBox="1">
              <a:spLocks/>
            </p:cNvSpPr>
            <p:nvPr/>
          </p:nvSpPr>
          <p:spPr>
            <a:xfrm>
              <a:off x="10401169" y="2769350"/>
              <a:ext cx="1127581" cy="284685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txBody>
            <a:bodyPr vert="horz" lIns="91440" tIns="45720" rIns="91440" bIns="45720" rtlCol="0"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500" kern="1200">
                  <a:solidFill>
                    <a:schemeClr val="tx1"/>
                  </a:solidFill>
                  <a:latin typeface="Helvetica 45 Light" panose="020B0500000000000000" pitchFamily="34" charset="0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500" kern="1200">
                  <a:solidFill>
                    <a:schemeClr val="tx1"/>
                  </a:solidFill>
                  <a:latin typeface="Helvetica 45 Light" panose="020B0500000000000000" pitchFamily="34" charset="0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Helvetica 45 Light" panose="020B0500000000000000" pitchFamily="34" charset="0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Helvetica 45 Light" panose="020B0500000000000000" pitchFamily="34" charset="0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Helvetica 45 Light" panose="020B0500000000000000" pitchFamily="34" charset="0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+mj-lt"/>
                  <a:ea typeface="+mn-ea"/>
                  <a:cs typeface="Helvetica" panose="020B0604020202020204" pitchFamily="34" charset="0"/>
                </a:rPr>
                <a:t>3 sensors</a:t>
              </a:r>
            </a:p>
          </p:txBody>
        </p:sp>
        <p:sp>
          <p:nvSpPr>
            <p:cNvPr id="105" name="Rectangle: Rounded Corners 104">
              <a:extLst>
                <a:ext uri="{FF2B5EF4-FFF2-40B4-BE49-F238E27FC236}">
                  <a16:creationId xmlns:a16="http://schemas.microsoft.com/office/drawing/2014/main" id="{6C1AF68E-C6F9-4C21-A890-BD710326A1F3}"/>
                </a:ext>
              </a:extLst>
            </p:cNvPr>
            <p:cNvSpPr/>
            <p:nvPr/>
          </p:nvSpPr>
          <p:spPr bwMode="auto">
            <a:xfrm>
              <a:off x="7242048" y="612648"/>
              <a:ext cx="4458669" cy="3523284"/>
            </a:xfrm>
            <a:prstGeom prst="roundRect">
              <a:avLst>
                <a:gd name="adj" fmla="val 6209"/>
              </a:avLst>
            </a:prstGeom>
            <a:noFill/>
            <a:ln w="19050" cap="flat" cmpd="sng" algn="ctr">
              <a:solidFill>
                <a:srgbClr val="C55A1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  <p:sp>
        <p:nvSpPr>
          <p:cNvPr id="56" name="Content Placeholder 2">
            <a:extLst>
              <a:ext uri="{FF2B5EF4-FFF2-40B4-BE49-F238E27FC236}">
                <a16:creationId xmlns:a16="http://schemas.microsoft.com/office/drawing/2014/main" id="{E5AF2195-493B-4240-B2BD-802DD12B7FCE}"/>
              </a:ext>
            </a:extLst>
          </p:cNvPr>
          <p:cNvSpPr txBox="1">
            <a:spLocks/>
          </p:cNvSpPr>
          <p:nvPr/>
        </p:nvSpPr>
        <p:spPr>
          <a:xfrm>
            <a:off x="11194353" y="3777434"/>
            <a:ext cx="764962" cy="85139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500" kern="1200">
                <a:solidFill>
                  <a:schemeClr val="tx1"/>
                </a:solidFill>
                <a:latin typeface="Helvetica 45 Light" panose="020B0500000000000000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500" kern="1200">
                <a:solidFill>
                  <a:schemeClr val="tx1"/>
                </a:solidFill>
                <a:latin typeface="Helvetica 45 Light" panose="020B0500000000000000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Helvetica 45 Light" panose="020B0500000000000000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Helvetica 45 Light" panose="020B0500000000000000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Helvetica 45 Light" panose="020B0500000000000000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600" dirty="0">
                <a:latin typeface="+mn-lt"/>
                <a:cs typeface="Helvetica" panose="020B0604020202020204" pitchFamily="34" charset="0"/>
              </a:rPr>
              <a:t>Truth</a:t>
            </a: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600" dirty="0">
                <a:solidFill>
                  <a:srgbClr val="E99C28"/>
                </a:solidFill>
                <a:latin typeface="+mn-lt"/>
                <a:cs typeface="Helvetica" panose="020B0604020202020204" pitchFamily="34" charset="0"/>
              </a:rPr>
              <a:t>APP</a:t>
            </a: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600" dirty="0">
                <a:solidFill>
                  <a:srgbClr val="4FB6E6"/>
                </a:solidFill>
                <a:latin typeface="+mn-lt"/>
                <a:cs typeface="Helvetica" panose="020B0604020202020204" pitchFamily="34" charset="0"/>
              </a:rPr>
              <a:t>Base</a:t>
            </a:r>
          </a:p>
        </p:txBody>
      </p:sp>
    </p:spTree>
    <p:extLst>
      <p:ext uri="{BB962C8B-B14F-4D97-AF65-F5344CB8AC3E}">
        <p14:creationId xmlns:p14="http://schemas.microsoft.com/office/powerpoint/2010/main" val="760322555"/>
      </p:ext>
    </p:extLst>
  </p:cSld>
  <p:clrMapOvr>
    <a:masterClrMapping/>
  </p:clrMapOvr>
  <p:transition advClick="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BBA962-72D6-4EFA-8645-0D94F72A72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A811C-EB30-469E-BD0F-8589BF019E58}" type="datetime1">
              <a:rPr lang="en-US" smtClean="0"/>
              <a:t>11/30/2022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9DE9DF2-E032-4ADE-B2BF-0B3E945EEF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DD9E1-CBA7-450F-9BCA-F61EBB7FA5B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9" name="Title 1">
            <a:extLst>
              <a:ext uri="{FF2B5EF4-FFF2-40B4-BE49-F238E27FC236}">
                <a16:creationId xmlns:a16="http://schemas.microsoft.com/office/drawing/2014/main" id="{F2298D0C-67D8-466B-8D7D-4E683A2489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6400" y="235196"/>
            <a:ext cx="11379200" cy="553456"/>
          </a:xfrm>
        </p:spPr>
        <p:txBody>
          <a:bodyPr>
            <a:normAutofit/>
          </a:bodyPr>
          <a:lstStyle/>
          <a:p>
            <a:r>
              <a:rPr lang="en-US" dirty="0"/>
              <a:t>Advancement of Controls Concepts</a:t>
            </a:r>
          </a:p>
        </p:txBody>
      </p:sp>
      <p:pic>
        <p:nvPicPr>
          <p:cNvPr id="40" name="Picture 39" descr="A picture containing text, aircraft, transport&#10;&#10;Description automatically generated">
            <a:extLst>
              <a:ext uri="{FF2B5EF4-FFF2-40B4-BE49-F238E27FC236}">
                <a16:creationId xmlns:a16="http://schemas.microsoft.com/office/drawing/2014/main" id="{45EF45DF-4F3B-486C-9690-D02C580F252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5400" y="1317231"/>
            <a:ext cx="6858000" cy="2222428"/>
          </a:xfrm>
          <a:prstGeom prst="rect">
            <a:avLst/>
          </a:prstGeom>
        </p:spPr>
      </p:pic>
      <p:grpSp>
        <p:nvGrpSpPr>
          <p:cNvPr id="41" name="Group 40">
            <a:extLst>
              <a:ext uri="{FF2B5EF4-FFF2-40B4-BE49-F238E27FC236}">
                <a16:creationId xmlns:a16="http://schemas.microsoft.com/office/drawing/2014/main" id="{AD230A43-21B7-41E9-8BE2-2563C7DD33F2}"/>
              </a:ext>
            </a:extLst>
          </p:cNvPr>
          <p:cNvGrpSpPr/>
          <p:nvPr/>
        </p:nvGrpSpPr>
        <p:grpSpPr>
          <a:xfrm rot="3317164">
            <a:off x="8158970" y="3525034"/>
            <a:ext cx="1450493" cy="1492441"/>
            <a:chOff x="4127820" y="4238231"/>
            <a:chExt cx="1450493" cy="1492441"/>
          </a:xfrm>
        </p:grpSpPr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7B774082-90C6-45F8-85D1-D4B6E300EAD8}"/>
                </a:ext>
              </a:extLst>
            </p:cNvPr>
            <p:cNvSpPr/>
            <p:nvPr/>
          </p:nvSpPr>
          <p:spPr bwMode="auto">
            <a:xfrm>
              <a:off x="4127820" y="4238231"/>
              <a:ext cx="1450493" cy="1450493"/>
            </a:xfrm>
            <a:prstGeom prst="ellipse">
              <a:avLst/>
            </a:prstGeom>
            <a:solidFill>
              <a:schemeClr val="bg1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43" name="Isosceles Triangle 42">
              <a:extLst>
                <a:ext uri="{FF2B5EF4-FFF2-40B4-BE49-F238E27FC236}">
                  <a16:creationId xmlns:a16="http://schemas.microsoft.com/office/drawing/2014/main" id="{ECB3767D-BEAA-4E00-B52F-DE11D16C1C43}"/>
                </a:ext>
              </a:extLst>
            </p:cNvPr>
            <p:cNvSpPr/>
            <p:nvPr/>
          </p:nvSpPr>
          <p:spPr bwMode="auto">
            <a:xfrm rot="1902169">
              <a:off x="4147735" y="4569064"/>
              <a:ext cx="96329" cy="157999"/>
            </a:xfrm>
            <a:prstGeom prst="triangle">
              <a:avLst/>
            </a:prstGeom>
            <a:solidFill>
              <a:schemeClr val="tx1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44" name="Isosceles Triangle 43">
              <a:extLst>
                <a:ext uri="{FF2B5EF4-FFF2-40B4-BE49-F238E27FC236}">
                  <a16:creationId xmlns:a16="http://schemas.microsoft.com/office/drawing/2014/main" id="{FA7A2676-B8BA-42E9-9B38-2CBE4907FB24}"/>
                </a:ext>
              </a:extLst>
            </p:cNvPr>
            <p:cNvSpPr/>
            <p:nvPr/>
          </p:nvSpPr>
          <p:spPr bwMode="auto">
            <a:xfrm rot="9535360">
              <a:off x="5471648" y="4611299"/>
              <a:ext cx="96329" cy="157999"/>
            </a:xfrm>
            <a:prstGeom prst="triangle">
              <a:avLst/>
            </a:prstGeom>
            <a:solidFill>
              <a:schemeClr val="tx1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45" name="Isosceles Triangle 44">
              <a:extLst>
                <a:ext uri="{FF2B5EF4-FFF2-40B4-BE49-F238E27FC236}">
                  <a16:creationId xmlns:a16="http://schemas.microsoft.com/office/drawing/2014/main" id="{1D75860D-93F0-4C9B-B15F-A73386E32DC4}"/>
                </a:ext>
              </a:extLst>
            </p:cNvPr>
            <p:cNvSpPr/>
            <p:nvPr/>
          </p:nvSpPr>
          <p:spPr bwMode="auto">
            <a:xfrm rot="15971289">
              <a:off x="4841598" y="5603508"/>
              <a:ext cx="96329" cy="157999"/>
            </a:xfrm>
            <a:prstGeom prst="triangle">
              <a:avLst/>
            </a:prstGeom>
            <a:solidFill>
              <a:schemeClr val="tx1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  <p:sp>
        <p:nvSpPr>
          <p:cNvPr id="49" name="Oval 48">
            <a:extLst>
              <a:ext uri="{FF2B5EF4-FFF2-40B4-BE49-F238E27FC236}">
                <a16:creationId xmlns:a16="http://schemas.microsoft.com/office/drawing/2014/main" id="{511EA8FE-2428-41E8-9621-F015F2DC504D}"/>
              </a:ext>
            </a:extLst>
          </p:cNvPr>
          <p:cNvSpPr/>
          <p:nvPr/>
        </p:nvSpPr>
        <p:spPr bwMode="auto">
          <a:xfrm>
            <a:off x="7701329" y="3878813"/>
            <a:ext cx="844846" cy="394342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 w="12700" cap="flat" cmpd="sng" algn="ctr">
            <a:solidFill>
              <a:schemeClr val="accent6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Sense</a:t>
            </a:r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79EBCB68-8DA3-480C-BF61-2FDE2EB523C7}"/>
              </a:ext>
            </a:extLst>
          </p:cNvPr>
          <p:cNvSpPr/>
          <p:nvPr/>
        </p:nvSpPr>
        <p:spPr bwMode="auto">
          <a:xfrm>
            <a:off x="9010601" y="3714858"/>
            <a:ext cx="844846" cy="394342"/>
          </a:xfrm>
          <a:prstGeom prst="ellipse">
            <a:avLst/>
          </a:prstGeom>
          <a:solidFill>
            <a:srgbClr val="CCFFCC"/>
          </a:solidFill>
          <a:ln w="12700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Decide</a:t>
            </a:r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7BBDB0AC-564A-4F34-8D0A-9CAB3FC2F234}"/>
              </a:ext>
            </a:extLst>
          </p:cNvPr>
          <p:cNvSpPr/>
          <p:nvPr/>
        </p:nvSpPr>
        <p:spPr bwMode="auto">
          <a:xfrm>
            <a:off x="8439259" y="4801734"/>
            <a:ext cx="877611" cy="39434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12700" cap="flat" cmpd="sng" algn="ctr">
            <a:solidFill>
              <a:schemeClr val="accent1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Actuate</a:t>
            </a:r>
          </a:p>
        </p:txBody>
      </p:sp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4F89BBD2-8D49-4611-B674-82286DF56FE8}"/>
              </a:ext>
            </a:extLst>
          </p:cNvPr>
          <p:cNvCxnSpPr>
            <a:cxnSpLocks/>
          </p:cNvCxnSpPr>
          <p:nvPr/>
        </p:nvCxnSpPr>
        <p:spPr bwMode="auto">
          <a:xfrm>
            <a:off x="8298079" y="2717622"/>
            <a:ext cx="262027" cy="893162"/>
          </a:xfrm>
          <a:prstGeom prst="line">
            <a:avLst/>
          </a:prstGeom>
          <a:solidFill>
            <a:schemeClr val="bg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8" name="Rounded Rectangle 3">
            <a:extLst>
              <a:ext uri="{FF2B5EF4-FFF2-40B4-BE49-F238E27FC236}">
                <a16:creationId xmlns:a16="http://schemas.microsoft.com/office/drawing/2014/main" id="{D08524E4-CEFD-4900-85F6-0B58CCD57CA4}"/>
              </a:ext>
            </a:extLst>
          </p:cNvPr>
          <p:cNvSpPr/>
          <p:nvPr/>
        </p:nvSpPr>
        <p:spPr>
          <a:xfrm>
            <a:off x="402335" y="1308564"/>
            <a:ext cx="5007865" cy="4330236"/>
          </a:xfrm>
          <a:prstGeom prst="roundRect">
            <a:avLst>
              <a:gd name="adj" fmla="val 4328"/>
            </a:avLst>
          </a:prstGeom>
          <a:solidFill>
            <a:srgbClr val="F2F2F2"/>
          </a:solidFill>
          <a:ln w="19050" cap="flat" cmpd="sng" algn="ctr">
            <a:solidFill>
              <a:srgbClr val="C55A11"/>
            </a:solidFill>
            <a:prstDash val="solid"/>
            <a:miter lim="800000"/>
          </a:ln>
          <a:effectLst/>
        </p:spPr>
        <p:txBody>
          <a:bodyPr lIns="45720" tIns="45720" rIns="45720" bIns="45720" rtlCol="0" anchor="t"/>
          <a:lstStyle/>
          <a:p>
            <a:pPr marL="0" indent="0" algn="l">
              <a:spcBef>
                <a:spcPts val="600"/>
              </a:spcBef>
              <a:buFont typeface="Wingdings" panose="05000000000000000000" pitchFamily="2" charset="2"/>
              <a:buNone/>
            </a:pPr>
            <a:r>
              <a:rPr lang="en-US" sz="1600" kern="0" dirty="0"/>
              <a:t>Upcoming APP work:</a:t>
            </a:r>
          </a:p>
          <a:p>
            <a:pPr marL="621792" indent="-274320" algn="l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1600" kern="0" dirty="0"/>
              <a:t>Integrate APP with an algorithm to detect of sensor failure </a:t>
            </a:r>
          </a:p>
          <a:p>
            <a:pPr marL="621792" indent="-274320" algn="l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1600" kern="0" dirty="0"/>
              <a:t>Extend testing to isolators with distorted inflow</a:t>
            </a:r>
          </a:p>
          <a:p>
            <a:pPr marL="621792" indent="-274320" algn="l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1600" kern="0" dirty="0"/>
              <a:t>APP testing in large-scale ground test models </a:t>
            </a:r>
          </a:p>
          <a:p>
            <a:pPr marL="621792" indent="-274320" algn="l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en-US" sz="1600" kern="0" dirty="0"/>
          </a:p>
          <a:p>
            <a:pPr marL="0" indent="0" algn="l">
              <a:spcBef>
                <a:spcPts val="600"/>
              </a:spcBef>
              <a:buFont typeface="Wingdings" panose="05000000000000000000" pitchFamily="2" charset="2"/>
              <a:buNone/>
            </a:pPr>
            <a:r>
              <a:rPr lang="en-US" sz="1600" kern="0" dirty="0"/>
              <a:t>Some other recent control concepts:</a:t>
            </a:r>
          </a:p>
          <a:p>
            <a:pPr marL="621792" lvl="1" indent="-274320" algn="l">
              <a:spcBef>
                <a:spcPts val="600"/>
              </a:spcBef>
              <a:buSzPct val="100000"/>
              <a:buFont typeface="Arial" panose="020B0604020202020204" pitchFamily="34" charset="0"/>
              <a:buChar char="•"/>
            </a:pPr>
            <a:r>
              <a:rPr lang="en-US" sz="1600" kern="0" dirty="0"/>
              <a:t>TDLAS as a possible flight-ready diagnostic for controls feedback (</a:t>
            </a:r>
            <a:r>
              <a:rPr lang="en-US" sz="1600" kern="0" dirty="0" err="1"/>
              <a:t>HIFiRE</a:t>
            </a:r>
            <a:r>
              <a:rPr lang="en-US" sz="1600" kern="0" dirty="0"/>
              <a:t> 1, 2)</a:t>
            </a:r>
          </a:p>
          <a:p>
            <a:pPr marL="621792" lvl="1" indent="-274320" algn="l">
              <a:spcBef>
                <a:spcPts val="600"/>
              </a:spcBef>
              <a:buSzPct val="100000"/>
              <a:buFont typeface="Arial" panose="020B0604020202020204" pitchFamily="34" charset="0"/>
              <a:buChar char="•"/>
            </a:pPr>
            <a:r>
              <a:rPr lang="en-US" sz="1600" kern="0" dirty="0" err="1"/>
              <a:t>HIFiRE</a:t>
            </a:r>
            <a:r>
              <a:rPr lang="en-US" sz="1600" kern="0" dirty="0"/>
              <a:t> 2-C flight test (this work is CUI, Distro C, …)</a:t>
            </a:r>
          </a:p>
          <a:p>
            <a:pPr marL="621792" lvl="1" indent="-274320" algn="l">
              <a:spcBef>
                <a:spcPts val="600"/>
              </a:spcBef>
              <a:buSzPct val="100000"/>
              <a:buFont typeface="Arial" panose="020B0604020202020204" pitchFamily="34" charset="0"/>
              <a:buChar char="•"/>
            </a:pPr>
            <a:r>
              <a:rPr lang="en-US" sz="1600" kern="0" dirty="0"/>
              <a:t>Purdue, UVA, Hampton U – NASA ULI, “Emission &amp; Absorption Spectroscopy Sensors for Hypersonic Flight Control”</a:t>
            </a:r>
          </a:p>
        </p:txBody>
      </p:sp>
    </p:spTree>
    <p:extLst>
      <p:ext uri="{BB962C8B-B14F-4D97-AF65-F5344CB8AC3E}">
        <p14:creationId xmlns:p14="http://schemas.microsoft.com/office/powerpoint/2010/main" val="1472656011"/>
      </p:ext>
    </p:extLst>
  </p:cSld>
  <p:clrMapOvr>
    <a:masterClrMapping/>
  </p:clrMapOvr>
  <p:transition advClick="0"/>
</p:sld>
</file>

<file path=ppt/theme/theme1.xml><?xml version="1.0" encoding="utf-8"?>
<a:theme xmlns:a="http://schemas.openxmlformats.org/drawingml/2006/main" name="ITAR_master">
  <a:themeElements>
    <a:clrScheme name="Office 2007-20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1_6659_Constell_Copy_10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12700" cap="flat" cmpd="sng" algn="ctr">
          <a:solidFill>
            <a:schemeClr val="accent2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12700" cap="flat" cmpd="sng" algn="ctr">
          <a:solidFill>
            <a:schemeClr val="accent2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1_6659_Constell_Copy_10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6659_Constell_Copy_10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6659_Constell_Copy_10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6659_Constell_Copy_10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6659_Constell_Copy_10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6659_Constell_Copy_10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6659_Constell_Copy_10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6659_Constell_Copy_10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73873"/>
        </a:accent1>
        <a:accent2>
          <a:srgbClr val="DAE6FB"/>
        </a:accent2>
        <a:accent3>
          <a:srgbClr val="FFFFFF"/>
        </a:accent3>
        <a:accent4>
          <a:srgbClr val="000000"/>
        </a:accent4>
        <a:accent5>
          <a:srgbClr val="AEAEBC"/>
        </a:accent5>
        <a:accent6>
          <a:srgbClr val="C5D0E3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6659_Constell_Copy_10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Presentation2" id="{CC04C6E3-2BE4-4764-945E-20D3C5B44D57}" vid="{A869F130-F1EE-4623-9A5B-000DEA7A590D}"/>
    </a:ext>
  </a:extLst>
</a:theme>
</file>

<file path=ppt/theme/theme2.xml><?xml version="1.0" encoding="utf-8"?>
<a:theme xmlns:a="http://schemas.openxmlformats.org/drawingml/2006/main" name="1_AF-USSF-AFRL_PPT_Template_16x9">
  <a:themeElements>
    <a:clrScheme name="AFRL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D4D8C"/>
      </a:accent1>
      <a:accent2>
        <a:srgbClr val="FBCE20"/>
      </a:accent2>
      <a:accent3>
        <a:srgbClr val="00BCE4"/>
      </a:accent3>
      <a:accent4>
        <a:srgbClr val="B3282D"/>
      </a:accent4>
      <a:accent5>
        <a:srgbClr val="CBCCCB"/>
      </a:accent5>
      <a:accent6>
        <a:srgbClr val="595A59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30FC9A2-2880-4314-9C39-71F1F891EA5D}" vid="{1213A909-A576-4B94-84AB-0580781D344F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d900e117-17a0-4b24-9e47-511ef1d02c43" xsi:nil="true"/>
    <lcf76f155ced4ddcb4097134ff3c332f xmlns="a3591e2b-c868-4b31-bf92-4bcb89ada781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0F2DE555B17634691535C540373668F" ma:contentTypeVersion="12" ma:contentTypeDescription="Create a new document." ma:contentTypeScope="" ma:versionID="c998794484645a8e7a4851dff101b683">
  <xsd:schema xmlns:xsd="http://www.w3.org/2001/XMLSchema" xmlns:xs="http://www.w3.org/2001/XMLSchema" xmlns:p="http://schemas.microsoft.com/office/2006/metadata/properties" xmlns:ns2="a3591e2b-c868-4b31-bf92-4bcb89ada781" xmlns:ns3="d900e117-17a0-4b24-9e47-511ef1d02c43" targetNamespace="http://schemas.microsoft.com/office/2006/metadata/properties" ma:root="true" ma:fieldsID="d88d5b470a779e96ecb35a228a5ef070" ns2:_="" ns3:_="">
    <xsd:import namespace="a3591e2b-c868-4b31-bf92-4bcb89ada781"/>
    <xsd:import namespace="d900e117-17a0-4b24-9e47-511ef1d02c4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lcf76f155ced4ddcb4097134ff3c332f" minOccurs="0"/>
                <xsd:element ref="ns3:TaxCatchAll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3591e2b-c868-4b31-bf92-4bcb89ada78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0fb68aea-d2ee-4a6c-85e6-e4b5686e96e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900e117-17a0-4b24-9e47-511ef1d02c43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a65e545c-dcab-4b96-b518-2c7e133b45b8}" ma:internalName="TaxCatchAll" ma:showField="CatchAllData" ma:web="6ce13cf4-a55a-433f-9201-400c207a943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09AE125-69A3-47C5-84F6-5E2417A671D1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d900e117-17a0-4b24-9e47-511ef1d02c43"/>
    <ds:schemaRef ds:uri="a3591e2b-c868-4b31-bf92-4bcb89ada781"/>
  </ds:schemaRefs>
</ds:datastoreItem>
</file>

<file path=customXml/itemProps2.xml><?xml version="1.0" encoding="utf-8"?>
<ds:datastoreItem xmlns:ds="http://schemas.openxmlformats.org/officeDocument/2006/customXml" ds:itemID="{64B60EE3-C0E0-41E1-AA13-0C1D2A1CAE3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3591e2b-c868-4b31-bf92-4bcb89ada781"/>
    <ds:schemaRef ds:uri="d900e117-17a0-4b24-9e47-511ef1d02c4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88B5663-1FB9-426D-8B17-AA7DCCB95F3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RD_presentation_10-26-2021</Template>
  <TotalTime>13798</TotalTime>
  <Words>685</Words>
  <Application>Microsoft Office PowerPoint</Application>
  <PresentationFormat>Widescreen</PresentationFormat>
  <Paragraphs>116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Arial</vt:lpstr>
      <vt:lpstr>Calibri</vt:lpstr>
      <vt:lpstr>Helvetica</vt:lpstr>
      <vt:lpstr>Symbol</vt:lpstr>
      <vt:lpstr>Wingdings</vt:lpstr>
      <vt:lpstr>ITAR_master</vt:lpstr>
      <vt:lpstr>1_AF-USSF-AFRL_PPT_Template_16x9</vt:lpstr>
      <vt:lpstr>Active Closed-Loop Control of DMRJ Engines NASA/AFRL Workshop on High-Speed Test Techniques Nov 30 - Dec 1, 2022</vt:lpstr>
      <vt:lpstr>Benefits of Active Closed-Loop Control</vt:lpstr>
      <vt:lpstr>Basic Control Loop &amp; Control Challenges</vt:lpstr>
      <vt:lpstr>Adaptive Pressure Profile (APP) Method to Sense the STLE Location</vt:lpstr>
      <vt:lpstr>Evaluation of the APP Method</vt:lpstr>
      <vt:lpstr>Advancement of Controls Concepts</vt:lpstr>
    </vt:vector>
  </TitlesOfParts>
  <Company>HPES ACES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Hunt, Robin L. (LARC-D306)</dc:creator>
  <cp:lastModifiedBy>Hunt, Robin L. (LARC-D306)</cp:lastModifiedBy>
  <cp:revision>526</cp:revision>
  <dcterms:created xsi:type="dcterms:W3CDTF">2021-10-15T13:29:23Z</dcterms:created>
  <dcterms:modified xsi:type="dcterms:W3CDTF">2022-12-01T01:43:22Z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0x01010030F2DE555B17634691535C540373668F</vt:lpwstr>
  </property>
  <property fmtid="{D5CDD505-2E9C-101B-9397-08002B2CF9AE}" pid="3" name="MediaServiceImageTags">
    <vt:lpwstr/>
  </property>
</Properties>
</file>