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0" r:id="rId2"/>
    <p:sldMasterId id="2147483651" r:id="rId3"/>
  </p:sldMasterIdLst>
  <p:notesMasterIdLst>
    <p:notesMasterId r:id="rId5"/>
  </p:notesMasterIdLst>
  <p:handoutMasterIdLst>
    <p:handoutMasterId r:id="rId6"/>
  </p:handoutMasterIdLst>
  <p:sldIdLst>
    <p:sldId id="256" r:id="rId4"/>
  </p:sldIdLst>
  <p:sldSz cx="29260800" cy="19202400"/>
  <p:notesSz cx="6858000" cy="9144000"/>
  <p:defaultTextStyle>
    <a:defPPr>
      <a:defRPr lang="en-US"/>
    </a:defPPr>
    <a:lvl1pPr algn="l" rtl="0" eaLnBrk="0" fontAlgn="base" hangingPunct="0">
      <a:spcBef>
        <a:spcPct val="0"/>
      </a:spcBef>
      <a:spcAft>
        <a:spcPct val="0"/>
      </a:spcAft>
      <a:defRPr kern="1200">
        <a:solidFill>
          <a:schemeClr val="tx1"/>
        </a:solidFill>
        <a:latin typeface="Arial Narrow" panose="020B0604020202020204" pitchFamily="34" charset="0"/>
        <a:ea typeface="ＭＳ Ｐゴシック" panose="020B0600070205080204" pitchFamily="34" charset="-128"/>
        <a:cs typeface="+mn-cs"/>
      </a:defRPr>
    </a:lvl1pPr>
    <a:lvl2pPr marL="403225" indent="14288" algn="l" rtl="0" eaLnBrk="0" fontAlgn="base" hangingPunct="0">
      <a:spcBef>
        <a:spcPct val="0"/>
      </a:spcBef>
      <a:spcAft>
        <a:spcPct val="0"/>
      </a:spcAft>
      <a:defRPr kern="1200">
        <a:solidFill>
          <a:schemeClr val="tx1"/>
        </a:solidFill>
        <a:latin typeface="Arial Narrow" panose="020B0604020202020204" pitchFamily="34" charset="0"/>
        <a:ea typeface="ＭＳ Ｐゴシック" panose="020B0600070205080204" pitchFamily="34" charset="-128"/>
        <a:cs typeface="+mn-cs"/>
      </a:defRPr>
    </a:lvl2pPr>
    <a:lvl3pPr marL="806450" indent="28575" algn="l" rtl="0" eaLnBrk="0" fontAlgn="base" hangingPunct="0">
      <a:spcBef>
        <a:spcPct val="0"/>
      </a:spcBef>
      <a:spcAft>
        <a:spcPct val="0"/>
      </a:spcAft>
      <a:defRPr kern="1200">
        <a:solidFill>
          <a:schemeClr val="tx1"/>
        </a:solidFill>
        <a:latin typeface="Arial Narrow" panose="020B0604020202020204" pitchFamily="34" charset="0"/>
        <a:ea typeface="ＭＳ Ｐゴシック" panose="020B0600070205080204" pitchFamily="34" charset="-128"/>
        <a:cs typeface="+mn-cs"/>
      </a:defRPr>
    </a:lvl3pPr>
    <a:lvl4pPr marL="1209675" indent="41275" algn="l" rtl="0" eaLnBrk="0" fontAlgn="base" hangingPunct="0">
      <a:spcBef>
        <a:spcPct val="0"/>
      </a:spcBef>
      <a:spcAft>
        <a:spcPct val="0"/>
      </a:spcAft>
      <a:defRPr kern="1200">
        <a:solidFill>
          <a:schemeClr val="tx1"/>
        </a:solidFill>
        <a:latin typeface="Arial Narrow" panose="020B0604020202020204" pitchFamily="34" charset="0"/>
        <a:ea typeface="ＭＳ Ｐゴシック" panose="020B0600070205080204" pitchFamily="34" charset="-128"/>
        <a:cs typeface="+mn-cs"/>
      </a:defRPr>
    </a:lvl4pPr>
    <a:lvl5pPr marL="1612900" indent="55563" algn="l" rtl="0" eaLnBrk="0" fontAlgn="base" hangingPunct="0">
      <a:spcBef>
        <a:spcPct val="0"/>
      </a:spcBef>
      <a:spcAft>
        <a:spcPct val="0"/>
      </a:spcAft>
      <a:defRPr kern="1200">
        <a:solidFill>
          <a:schemeClr val="tx1"/>
        </a:solidFill>
        <a:latin typeface="Arial Narrow"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Narrow"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Narrow"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Narrow"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Narrow"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899">
          <p15:clr>
            <a:srgbClr val="A4A3A4"/>
          </p15:clr>
        </p15:guide>
        <p15:guide id="2" orient="horz" pos="12084">
          <p15:clr>
            <a:srgbClr val="A4A3A4"/>
          </p15:clr>
        </p15:guide>
        <p15:guide id="3" pos="37">
          <p15:clr>
            <a:srgbClr val="A4A3A4"/>
          </p15:clr>
        </p15:guide>
        <p15:guide id="4" pos="4354">
          <p15:clr>
            <a:srgbClr val="A4A3A4"/>
          </p15:clr>
        </p15:guide>
        <p15:guide id="5" pos="4700">
          <p15:clr>
            <a:srgbClr val="A4A3A4"/>
          </p15:clr>
        </p15:guide>
        <p15:guide id="6" pos="9012">
          <p15:clr>
            <a:srgbClr val="A4A3A4"/>
          </p15:clr>
        </p15:guide>
        <p15:guide id="7" pos="9359">
          <p15:clr>
            <a:srgbClr val="A4A3A4"/>
          </p15:clr>
        </p15:guide>
        <p15:guide id="8" pos="13669">
          <p15:clr>
            <a:srgbClr val="A4A3A4"/>
          </p15:clr>
        </p15:guide>
        <p15:guide id="9" pos="14025">
          <p15:clr>
            <a:srgbClr val="A4A3A4"/>
          </p15:clr>
        </p15:guide>
        <p15:guide id="10" pos="183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4"/>
    <p:restoredTop sz="94640"/>
  </p:normalViewPr>
  <p:slideViewPr>
    <p:cSldViewPr snapToGrid="0" snapToObjects="1">
      <p:cViewPr>
        <p:scale>
          <a:sx n="94" d="100"/>
          <a:sy n="94" d="100"/>
        </p:scale>
        <p:origin x="1304" y="-2248"/>
      </p:cViewPr>
      <p:guideLst>
        <p:guide orient="horz" pos="1899"/>
        <p:guide orient="horz" pos="12084"/>
        <p:guide pos="37"/>
        <p:guide pos="4354"/>
        <p:guide pos="4700"/>
        <p:guide pos="9012"/>
        <p:guide pos="9359"/>
        <p:guide pos="13669"/>
        <p:guide pos="14025"/>
        <p:guide pos="1833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E2D833-8BE6-EA42-A0BB-D5448052F591}"/>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Narrow"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06AD6AB0-A0B3-3348-8566-FD09010209E1}"/>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5253DCD7-146C-5F41-BFC3-41EF62ACC8D2}" type="datetime1">
              <a:rPr lang="en-US" altLang="en-US"/>
              <a:pPr>
                <a:defRPr/>
              </a:pPr>
              <a:t>11/18/22</a:t>
            </a:fld>
            <a:endParaRPr lang="en-US" altLang="en-US"/>
          </a:p>
        </p:txBody>
      </p:sp>
      <p:sp>
        <p:nvSpPr>
          <p:cNvPr id="4" name="Footer Placeholder 3">
            <a:extLst>
              <a:ext uri="{FF2B5EF4-FFF2-40B4-BE49-F238E27FC236}">
                <a16:creationId xmlns:a16="http://schemas.microsoft.com/office/drawing/2014/main" id="{016B1D48-98B4-8B40-A0D8-83C619714069}"/>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Narrow"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9F23AABB-39AF-484B-886F-EC5117E65ED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647693-210F-A942-B937-89E22A797D3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9B8E7392-34EA-5A4B-B57E-DD1F5A232CB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50531" name="Rectangle 3">
            <a:extLst>
              <a:ext uri="{FF2B5EF4-FFF2-40B4-BE49-F238E27FC236}">
                <a16:creationId xmlns:a16="http://schemas.microsoft.com/office/drawing/2014/main" id="{89308831-65F9-C143-8337-D3A9A7AC2CA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4100" name="Rectangle 4">
            <a:extLst>
              <a:ext uri="{FF2B5EF4-FFF2-40B4-BE49-F238E27FC236}">
                <a16:creationId xmlns:a16="http://schemas.microsoft.com/office/drawing/2014/main" id="{960F32CB-8222-CD4C-9373-DA8BECC84051}"/>
              </a:ext>
            </a:extLst>
          </p:cNvPr>
          <p:cNvSpPr>
            <a:spLocks noGrp="1" noRot="1" noChangeAspect="1" noChangeArrowheads="1" noTextEdit="1"/>
          </p:cNvSpPr>
          <p:nvPr>
            <p:ph type="sldImg" idx="2"/>
          </p:nvPr>
        </p:nvSpPr>
        <p:spPr bwMode="auto">
          <a:xfrm>
            <a:off x="817563" y="685800"/>
            <a:ext cx="522287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3" name="Rectangle 5">
            <a:extLst>
              <a:ext uri="{FF2B5EF4-FFF2-40B4-BE49-F238E27FC236}">
                <a16:creationId xmlns:a16="http://schemas.microsoft.com/office/drawing/2014/main" id="{AA801DB1-B604-FB4F-92B4-5C7BFD91820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0534" name="Rectangle 6">
            <a:extLst>
              <a:ext uri="{FF2B5EF4-FFF2-40B4-BE49-F238E27FC236}">
                <a16:creationId xmlns:a16="http://schemas.microsoft.com/office/drawing/2014/main" id="{B1E72AA8-A3BE-894F-8300-DB64C4C66F5C}"/>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50535" name="Rectangle 7">
            <a:extLst>
              <a:ext uri="{FF2B5EF4-FFF2-40B4-BE49-F238E27FC236}">
                <a16:creationId xmlns:a16="http://schemas.microsoft.com/office/drawing/2014/main" id="{A510D414-2DA3-EA44-8552-6642BDD361D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2F4C4732-864F-B641-B37E-8B3BA98FBC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ＭＳ Ｐゴシック" charset="-128"/>
        <a:cs typeface="ＭＳ Ｐゴシック" charset="-128"/>
      </a:defRPr>
    </a:lvl1pPr>
    <a:lvl2pPr marL="403225" algn="l" rtl="0" eaLnBrk="0" fontAlgn="base" hangingPunct="0">
      <a:spcBef>
        <a:spcPct val="30000"/>
      </a:spcBef>
      <a:spcAft>
        <a:spcPct val="0"/>
      </a:spcAft>
      <a:defRPr sz="1100" kern="1200">
        <a:solidFill>
          <a:schemeClr val="tx1"/>
        </a:solidFill>
        <a:latin typeface="Arial" charset="0"/>
        <a:ea typeface="ＭＳ Ｐゴシック" charset="-128"/>
        <a:cs typeface="+mn-cs"/>
      </a:defRPr>
    </a:lvl2pPr>
    <a:lvl3pPr marL="806450" algn="l" rtl="0" eaLnBrk="0" fontAlgn="base" hangingPunct="0">
      <a:spcBef>
        <a:spcPct val="30000"/>
      </a:spcBef>
      <a:spcAft>
        <a:spcPct val="0"/>
      </a:spcAft>
      <a:defRPr sz="1100" kern="1200">
        <a:solidFill>
          <a:schemeClr val="tx1"/>
        </a:solidFill>
        <a:latin typeface="Arial" charset="0"/>
        <a:ea typeface="ＭＳ Ｐゴシック" charset="-128"/>
        <a:cs typeface="+mn-cs"/>
      </a:defRPr>
    </a:lvl3pPr>
    <a:lvl4pPr marL="1209675" algn="l" rtl="0" eaLnBrk="0" fontAlgn="base" hangingPunct="0">
      <a:spcBef>
        <a:spcPct val="30000"/>
      </a:spcBef>
      <a:spcAft>
        <a:spcPct val="0"/>
      </a:spcAft>
      <a:defRPr sz="1100" kern="1200">
        <a:solidFill>
          <a:schemeClr val="tx1"/>
        </a:solidFill>
        <a:latin typeface="Arial" charset="0"/>
        <a:ea typeface="ＭＳ Ｐゴシック" charset="-128"/>
        <a:cs typeface="+mn-cs"/>
      </a:defRPr>
    </a:lvl4pPr>
    <a:lvl5pPr marL="1612900" algn="l" rtl="0" eaLnBrk="0" fontAlgn="base" hangingPunct="0">
      <a:spcBef>
        <a:spcPct val="30000"/>
      </a:spcBef>
      <a:spcAft>
        <a:spcPct val="0"/>
      </a:spcAft>
      <a:defRPr sz="1100" kern="1200">
        <a:solidFill>
          <a:schemeClr val="tx1"/>
        </a:solidFill>
        <a:latin typeface="Arial" charset="0"/>
        <a:ea typeface="ＭＳ Ｐゴシック" charset="-128"/>
        <a:cs typeface="+mn-cs"/>
      </a:defRPr>
    </a:lvl5pPr>
    <a:lvl6pPr marL="2018955" algn="l" defTabSz="403791" rtl="0" eaLnBrk="1" latinLnBrk="0" hangingPunct="1">
      <a:defRPr sz="1100" kern="1200">
        <a:solidFill>
          <a:schemeClr val="tx1"/>
        </a:solidFill>
        <a:latin typeface="+mn-lt"/>
        <a:ea typeface="+mn-ea"/>
        <a:cs typeface="+mn-cs"/>
      </a:defRPr>
    </a:lvl6pPr>
    <a:lvl7pPr marL="2422746" algn="l" defTabSz="403791" rtl="0" eaLnBrk="1" latinLnBrk="0" hangingPunct="1">
      <a:defRPr sz="1100" kern="1200">
        <a:solidFill>
          <a:schemeClr val="tx1"/>
        </a:solidFill>
        <a:latin typeface="+mn-lt"/>
        <a:ea typeface="+mn-ea"/>
        <a:cs typeface="+mn-cs"/>
      </a:defRPr>
    </a:lvl7pPr>
    <a:lvl8pPr marL="2826537" algn="l" defTabSz="403791" rtl="0" eaLnBrk="1" latinLnBrk="0" hangingPunct="1">
      <a:defRPr sz="1100" kern="1200">
        <a:solidFill>
          <a:schemeClr val="tx1"/>
        </a:solidFill>
        <a:latin typeface="+mn-lt"/>
        <a:ea typeface="+mn-ea"/>
        <a:cs typeface="+mn-cs"/>
      </a:defRPr>
    </a:lvl8pPr>
    <a:lvl9pPr marL="3230328" algn="l" defTabSz="40379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D169484A-7E7B-BB4A-AE6B-8BF5767DE9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1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1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1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1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100">
                <a:solidFill>
                  <a:schemeClr val="tx1"/>
                </a:solidFill>
                <a:latin typeface="Arial" panose="020B0604020202020204" pitchFamily="34" charset="0"/>
                <a:ea typeface="ＭＳ Ｐゴシック" panose="020B0600070205080204" pitchFamily="34" charset="-128"/>
              </a:defRPr>
            </a:lvl9pPr>
          </a:lstStyle>
          <a:p>
            <a:pPr>
              <a:spcBef>
                <a:spcPct val="0"/>
              </a:spcBef>
            </a:pPr>
            <a:fld id="{C540CA42-5ED6-9C42-A630-EC4870EDC5B9}" type="slidenum">
              <a:rPr lang="en-US" altLang="en-US" sz="1200"/>
              <a:pPr>
                <a:spcBef>
                  <a:spcPct val="0"/>
                </a:spcBef>
              </a:pPr>
              <a:t>1</a:t>
            </a:fld>
            <a:endParaRPr lang="en-US" altLang="en-US" sz="1200"/>
          </a:p>
        </p:txBody>
      </p:sp>
      <p:sp>
        <p:nvSpPr>
          <p:cNvPr id="7170" name="Rectangle 2">
            <a:extLst>
              <a:ext uri="{FF2B5EF4-FFF2-40B4-BE49-F238E27FC236}">
                <a16:creationId xmlns:a16="http://schemas.microsoft.com/office/drawing/2014/main" id="{D276E216-D033-744F-85C2-80B25531B63D}"/>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08BD9CFA-BBAB-0142-AE56-763226B47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279" y="5964635"/>
            <a:ext cx="24872244" cy="4117181"/>
          </a:xfrm>
        </p:spPr>
        <p:txBody>
          <a:bodyPr/>
          <a:lstStyle/>
          <a:p>
            <a:r>
              <a:rPr lang="en-US"/>
              <a:t>Click to edit Master title style</a:t>
            </a:r>
          </a:p>
        </p:txBody>
      </p:sp>
      <p:sp>
        <p:nvSpPr>
          <p:cNvPr id="3" name="Subtitle 2"/>
          <p:cNvSpPr>
            <a:spLocks noGrp="1"/>
          </p:cNvSpPr>
          <p:nvPr>
            <p:ph type="subTitle" idx="1"/>
          </p:nvPr>
        </p:nvSpPr>
        <p:spPr>
          <a:xfrm>
            <a:off x="4388556" y="10881916"/>
            <a:ext cx="20483689" cy="4906169"/>
          </a:xfrm>
        </p:spPr>
        <p:txBody>
          <a:bodyPr/>
          <a:lstStyle>
            <a:lvl1pPr marL="0" indent="0" algn="ctr">
              <a:buNone/>
              <a:defRPr/>
            </a:lvl1pPr>
            <a:lvl2pPr marL="403791" indent="0" algn="ctr">
              <a:buNone/>
              <a:defRPr/>
            </a:lvl2pPr>
            <a:lvl3pPr marL="807582" indent="0" algn="ctr">
              <a:buNone/>
              <a:defRPr/>
            </a:lvl3pPr>
            <a:lvl4pPr marL="1211373" indent="0" algn="ctr">
              <a:buNone/>
              <a:defRPr/>
            </a:lvl4pPr>
            <a:lvl5pPr marL="1615164" indent="0" algn="ctr">
              <a:buNone/>
              <a:defRPr/>
            </a:lvl5pPr>
            <a:lvl6pPr marL="2018955" indent="0" algn="ctr">
              <a:buNone/>
              <a:defRPr/>
            </a:lvl6pPr>
            <a:lvl7pPr marL="2422746" indent="0" algn="ctr">
              <a:buNone/>
              <a:defRPr/>
            </a:lvl7pPr>
            <a:lvl8pPr marL="2826537" indent="0" algn="ctr">
              <a:buNone/>
              <a:defRPr/>
            </a:lvl8pPr>
            <a:lvl9pPr marL="3230328" indent="0" algn="ctr">
              <a:buNone/>
              <a:defRPr/>
            </a:lvl9pPr>
          </a:lstStyle>
          <a:p>
            <a:r>
              <a:rPr lang="en-US"/>
              <a:t>Click to edit Master subtitle style</a:t>
            </a:r>
          </a:p>
        </p:txBody>
      </p:sp>
    </p:spTree>
    <p:extLst>
      <p:ext uri="{BB962C8B-B14F-4D97-AF65-F5344CB8AC3E}">
        <p14:creationId xmlns:p14="http://schemas.microsoft.com/office/powerpoint/2010/main" val="3994043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342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558956" y="743149"/>
            <a:ext cx="7031568" cy="180411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2846" y="743149"/>
            <a:ext cx="20960645" cy="180411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915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279" y="5964635"/>
            <a:ext cx="24872244" cy="4117181"/>
          </a:xfrm>
        </p:spPr>
        <p:txBody>
          <a:bodyPr/>
          <a:lstStyle/>
          <a:p>
            <a:r>
              <a:rPr lang="en-US"/>
              <a:t>Click to edit Master title style</a:t>
            </a:r>
          </a:p>
        </p:txBody>
      </p:sp>
      <p:sp>
        <p:nvSpPr>
          <p:cNvPr id="3" name="Subtitle 2"/>
          <p:cNvSpPr>
            <a:spLocks noGrp="1"/>
          </p:cNvSpPr>
          <p:nvPr>
            <p:ph type="subTitle" idx="1"/>
          </p:nvPr>
        </p:nvSpPr>
        <p:spPr>
          <a:xfrm>
            <a:off x="4388556" y="10881916"/>
            <a:ext cx="20483689" cy="4906169"/>
          </a:xfrm>
        </p:spPr>
        <p:txBody>
          <a:bodyPr/>
          <a:lstStyle>
            <a:lvl1pPr marL="0" indent="0" algn="ctr">
              <a:buNone/>
              <a:defRPr/>
            </a:lvl1pPr>
            <a:lvl2pPr marL="403791" indent="0" algn="ctr">
              <a:buNone/>
              <a:defRPr/>
            </a:lvl2pPr>
            <a:lvl3pPr marL="807582" indent="0" algn="ctr">
              <a:buNone/>
              <a:defRPr/>
            </a:lvl3pPr>
            <a:lvl4pPr marL="1211373" indent="0" algn="ctr">
              <a:buNone/>
              <a:defRPr/>
            </a:lvl4pPr>
            <a:lvl5pPr marL="1615164" indent="0" algn="ctr">
              <a:buNone/>
              <a:defRPr/>
            </a:lvl5pPr>
            <a:lvl6pPr marL="2018955" indent="0" algn="ctr">
              <a:buNone/>
              <a:defRPr/>
            </a:lvl6pPr>
            <a:lvl7pPr marL="2422746" indent="0" algn="ctr">
              <a:buNone/>
              <a:defRPr/>
            </a:lvl7pPr>
            <a:lvl8pPr marL="2826537" indent="0" algn="ctr">
              <a:buNone/>
              <a:defRPr/>
            </a:lvl8pPr>
            <a:lvl9pPr marL="3230328" indent="0" algn="ctr">
              <a:buNone/>
              <a:defRPr/>
            </a:lvl9pPr>
          </a:lstStyle>
          <a:p>
            <a:r>
              <a:rPr lang="en-US"/>
              <a:t>Click to edit Master subtitle style</a:t>
            </a:r>
          </a:p>
        </p:txBody>
      </p:sp>
    </p:spTree>
    <p:extLst>
      <p:ext uri="{BB962C8B-B14F-4D97-AF65-F5344CB8AC3E}">
        <p14:creationId xmlns:p14="http://schemas.microsoft.com/office/powerpoint/2010/main" val="692717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150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11401" y="12339044"/>
            <a:ext cx="24872244" cy="38143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2311401" y="8138519"/>
            <a:ext cx="24872244" cy="4200525"/>
          </a:xfrm>
        </p:spPr>
        <p:txBody>
          <a:bodyPr anchor="b"/>
          <a:lstStyle>
            <a:lvl1pPr marL="0" indent="0">
              <a:buNone/>
              <a:defRPr sz="1700"/>
            </a:lvl1pPr>
            <a:lvl2pPr marL="403791" indent="0">
              <a:buNone/>
              <a:defRPr sz="1600"/>
            </a:lvl2pPr>
            <a:lvl3pPr marL="807582" indent="0">
              <a:buNone/>
              <a:defRPr sz="1400"/>
            </a:lvl3pPr>
            <a:lvl4pPr marL="1211373" indent="0">
              <a:buNone/>
              <a:defRPr sz="1300"/>
            </a:lvl4pPr>
            <a:lvl5pPr marL="1615164" indent="0">
              <a:buNone/>
              <a:defRPr sz="1300"/>
            </a:lvl5pPr>
            <a:lvl6pPr marL="2018955" indent="0">
              <a:buNone/>
              <a:defRPr sz="1300"/>
            </a:lvl6pPr>
            <a:lvl7pPr marL="2422746" indent="0">
              <a:buNone/>
              <a:defRPr sz="1300"/>
            </a:lvl7pPr>
            <a:lvl8pPr marL="2826537" indent="0">
              <a:buNone/>
              <a:defRPr sz="1300"/>
            </a:lvl8pPr>
            <a:lvl9pPr marL="3230328" indent="0">
              <a:buNone/>
              <a:defRPr sz="1300"/>
            </a:lvl9pPr>
          </a:lstStyle>
          <a:p>
            <a:pPr lvl="0"/>
            <a:r>
              <a:rPr lang="en-US"/>
              <a:t>Click to edit Master text styles</a:t>
            </a:r>
          </a:p>
        </p:txBody>
      </p:sp>
    </p:spTree>
    <p:extLst>
      <p:ext uri="{BB962C8B-B14F-4D97-AF65-F5344CB8AC3E}">
        <p14:creationId xmlns:p14="http://schemas.microsoft.com/office/powerpoint/2010/main" val="2263899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2844" y="3289301"/>
            <a:ext cx="3256845" cy="1549499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55155" y="3289301"/>
            <a:ext cx="3256845" cy="1549499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702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3323" y="769540"/>
            <a:ext cx="26334156" cy="3200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63323" y="4297760"/>
            <a:ext cx="12928600" cy="1791891"/>
          </a:xfrm>
        </p:spPr>
        <p:txBody>
          <a:bodyPr anchor="b"/>
          <a:lstStyle>
            <a:lvl1pPr marL="0" indent="0">
              <a:buNone/>
              <a:defRPr sz="2100" b="1"/>
            </a:lvl1pPr>
            <a:lvl2pPr marL="403791" indent="0">
              <a:buNone/>
              <a:defRPr sz="1700" b="1"/>
            </a:lvl2pPr>
            <a:lvl3pPr marL="807582" indent="0">
              <a:buNone/>
              <a:defRPr sz="1600" b="1"/>
            </a:lvl3pPr>
            <a:lvl4pPr marL="1211373" indent="0">
              <a:buNone/>
              <a:defRPr sz="1400" b="1"/>
            </a:lvl4pPr>
            <a:lvl5pPr marL="1615164" indent="0">
              <a:buNone/>
              <a:defRPr sz="1400" b="1"/>
            </a:lvl5pPr>
            <a:lvl6pPr marL="2018955" indent="0">
              <a:buNone/>
              <a:defRPr sz="1400" b="1"/>
            </a:lvl6pPr>
            <a:lvl7pPr marL="2422746" indent="0">
              <a:buNone/>
              <a:defRPr sz="1400" b="1"/>
            </a:lvl7pPr>
            <a:lvl8pPr marL="2826537" indent="0">
              <a:buNone/>
              <a:defRPr sz="1400" b="1"/>
            </a:lvl8pPr>
            <a:lvl9pPr marL="3230328" indent="0">
              <a:buNone/>
              <a:defRPr sz="1400" b="1"/>
            </a:lvl9pPr>
          </a:lstStyle>
          <a:p>
            <a:pPr lvl="0"/>
            <a:r>
              <a:rPr lang="en-US"/>
              <a:t>Click to edit Master text styles</a:t>
            </a:r>
          </a:p>
        </p:txBody>
      </p:sp>
      <p:sp>
        <p:nvSpPr>
          <p:cNvPr id="4" name="Content Placeholder 3"/>
          <p:cNvSpPr>
            <a:spLocks noGrp="1"/>
          </p:cNvSpPr>
          <p:nvPr>
            <p:ph sz="half" idx="2"/>
          </p:nvPr>
        </p:nvSpPr>
        <p:spPr>
          <a:xfrm>
            <a:off x="1463323" y="6089650"/>
            <a:ext cx="12928600" cy="1106388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864645" y="4297760"/>
            <a:ext cx="12932834" cy="1791891"/>
          </a:xfrm>
        </p:spPr>
        <p:txBody>
          <a:bodyPr anchor="b"/>
          <a:lstStyle>
            <a:lvl1pPr marL="0" indent="0">
              <a:buNone/>
              <a:defRPr sz="2100" b="1"/>
            </a:lvl1pPr>
            <a:lvl2pPr marL="403791" indent="0">
              <a:buNone/>
              <a:defRPr sz="1700" b="1"/>
            </a:lvl2pPr>
            <a:lvl3pPr marL="807582" indent="0">
              <a:buNone/>
              <a:defRPr sz="1600" b="1"/>
            </a:lvl3pPr>
            <a:lvl4pPr marL="1211373" indent="0">
              <a:buNone/>
              <a:defRPr sz="1400" b="1"/>
            </a:lvl4pPr>
            <a:lvl5pPr marL="1615164" indent="0">
              <a:buNone/>
              <a:defRPr sz="1400" b="1"/>
            </a:lvl5pPr>
            <a:lvl6pPr marL="2018955" indent="0">
              <a:buNone/>
              <a:defRPr sz="1400" b="1"/>
            </a:lvl6pPr>
            <a:lvl7pPr marL="2422746" indent="0">
              <a:buNone/>
              <a:defRPr sz="1400" b="1"/>
            </a:lvl7pPr>
            <a:lvl8pPr marL="2826537" indent="0">
              <a:buNone/>
              <a:defRPr sz="1400" b="1"/>
            </a:lvl8pPr>
            <a:lvl9pPr marL="323032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14864645" y="6089650"/>
            <a:ext cx="12932834" cy="1106388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128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2963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894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324" y="763985"/>
            <a:ext cx="9626600" cy="3254574"/>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1439879" y="763984"/>
            <a:ext cx="16357600" cy="16389549"/>
          </a:xfrm>
        </p:spPr>
        <p:txBody>
          <a:bodyPr/>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63324" y="4018559"/>
            <a:ext cx="9626600" cy="13134975"/>
          </a:xfrm>
        </p:spPr>
        <p:txBody>
          <a:bodyPr/>
          <a:lstStyle>
            <a:lvl1pPr marL="0" indent="0">
              <a:buNone/>
              <a:defRPr sz="1300"/>
            </a:lvl1pPr>
            <a:lvl2pPr marL="403791" indent="0">
              <a:buNone/>
              <a:defRPr sz="1100"/>
            </a:lvl2pPr>
            <a:lvl3pPr marL="807582" indent="0">
              <a:buNone/>
              <a:defRPr sz="900"/>
            </a:lvl3pPr>
            <a:lvl4pPr marL="1211373" indent="0">
              <a:buNone/>
              <a:defRPr sz="800"/>
            </a:lvl4pPr>
            <a:lvl5pPr marL="1615164" indent="0">
              <a:buNone/>
              <a:defRPr sz="800"/>
            </a:lvl5pPr>
            <a:lvl6pPr marL="2018955" indent="0">
              <a:buNone/>
              <a:defRPr sz="800"/>
            </a:lvl6pPr>
            <a:lvl7pPr marL="2422746" indent="0">
              <a:buNone/>
              <a:defRPr sz="800"/>
            </a:lvl7pPr>
            <a:lvl8pPr marL="2826537" indent="0">
              <a:buNone/>
              <a:defRPr sz="800"/>
            </a:lvl8pPr>
            <a:lvl9pPr marL="3230328" indent="0">
              <a:buNone/>
              <a:defRPr sz="800"/>
            </a:lvl9pPr>
          </a:lstStyle>
          <a:p>
            <a:pPr lvl="0"/>
            <a:r>
              <a:rPr lang="en-US"/>
              <a:t>Click to edit Master text styles</a:t>
            </a:r>
          </a:p>
        </p:txBody>
      </p:sp>
    </p:spTree>
    <p:extLst>
      <p:ext uri="{BB962C8B-B14F-4D97-AF65-F5344CB8AC3E}">
        <p14:creationId xmlns:p14="http://schemas.microsoft.com/office/powerpoint/2010/main" val="3964878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756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34757" y="13441958"/>
            <a:ext cx="17557044" cy="158630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5734757" y="1715493"/>
            <a:ext cx="17557044" cy="11522273"/>
          </a:xfrm>
        </p:spPr>
        <p:txBody>
          <a:bodyPr/>
          <a:lstStyle>
            <a:lvl1pPr marL="0" indent="0">
              <a:buNone/>
              <a:defRPr sz="2800"/>
            </a:lvl1pPr>
            <a:lvl2pPr marL="403791" indent="0">
              <a:buNone/>
              <a:defRPr sz="2500"/>
            </a:lvl2pPr>
            <a:lvl3pPr marL="807582" indent="0">
              <a:buNone/>
              <a:defRPr sz="2100"/>
            </a:lvl3pPr>
            <a:lvl4pPr marL="1211373" indent="0">
              <a:buNone/>
              <a:defRPr sz="1700"/>
            </a:lvl4pPr>
            <a:lvl5pPr marL="1615164" indent="0">
              <a:buNone/>
              <a:defRPr sz="1700"/>
            </a:lvl5pPr>
            <a:lvl6pPr marL="2018955" indent="0">
              <a:buNone/>
              <a:defRPr sz="1700"/>
            </a:lvl6pPr>
            <a:lvl7pPr marL="2422746" indent="0">
              <a:buNone/>
              <a:defRPr sz="1700"/>
            </a:lvl7pPr>
            <a:lvl8pPr marL="2826537" indent="0">
              <a:buNone/>
              <a:defRPr sz="1700"/>
            </a:lvl8pPr>
            <a:lvl9pPr marL="3230328" indent="0">
              <a:buNone/>
              <a:defRPr sz="1700"/>
            </a:lvl9pPr>
          </a:lstStyle>
          <a:p>
            <a:pPr lvl="0"/>
            <a:endParaRPr lang="en-US" noProof="0"/>
          </a:p>
        </p:txBody>
      </p:sp>
      <p:sp>
        <p:nvSpPr>
          <p:cNvPr id="4" name="Text Placeholder 3"/>
          <p:cNvSpPr>
            <a:spLocks noGrp="1"/>
          </p:cNvSpPr>
          <p:nvPr>
            <p:ph type="body" sz="half" idx="2"/>
          </p:nvPr>
        </p:nvSpPr>
        <p:spPr>
          <a:xfrm>
            <a:off x="5734757" y="15028268"/>
            <a:ext cx="17557044" cy="2254448"/>
          </a:xfrm>
        </p:spPr>
        <p:txBody>
          <a:bodyPr/>
          <a:lstStyle>
            <a:lvl1pPr marL="0" indent="0">
              <a:buNone/>
              <a:defRPr sz="1300"/>
            </a:lvl1pPr>
            <a:lvl2pPr marL="403791" indent="0">
              <a:buNone/>
              <a:defRPr sz="1100"/>
            </a:lvl2pPr>
            <a:lvl3pPr marL="807582" indent="0">
              <a:buNone/>
              <a:defRPr sz="900"/>
            </a:lvl3pPr>
            <a:lvl4pPr marL="1211373" indent="0">
              <a:buNone/>
              <a:defRPr sz="800"/>
            </a:lvl4pPr>
            <a:lvl5pPr marL="1615164" indent="0">
              <a:buNone/>
              <a:defRPr sz="800"/>
            </a:lvl5pPr>
            <a:lvl6pPr marL="2018955" indent="0">
              <a:buNone/>
              <a:defRPr sz="800"/>
            </a:lvl6pPr>
            <a:lvl7pPr marL="2422746" indent="0">
              <a:buNone/>
              <a:defRPr sz="800"/>
            </a:lvl7pPr>
            <a:lvl8pPr marL="2826537" indent="0">
              <a:buNone/>
              <a:defRPr sz="800"/>
            </a:lvl8pPr>
            <a:lvl9pPr marL="3230328" indent="0">
              <a:buNone/>
              <a:defRPr sz="800"/>
            </a:lvl9pPr>
          </a:lstStyle>
          <a:p>
            <a:pPr lvl="0"/>
            <a:r>
              <a:rPr lang="en-US"/>
              <a:t>Click to edit Master text styles</a:t>
            </a:r>
          </a:p>
        </p:txBody>
      </p:sp>
    </p:spTree>
    <p:extLst>
      <p:ext uri="{BB962C8B-B14F-4D97-AF65-F5344CB8AC3E}">
        <p14:creationId xmlns:p14="http://schemas.microsoft.com/office/powerpoint/2010/main" val="1037824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6815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558956" y="743149"/>
            <a:ext cx="7031568" cy="180411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2846" y="743149"/>
            <a:ext cx="20960645" cy="180411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171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279" y="5964635"/>
            <a:ext cx="24872244" cy="4117181"/>
          </a:xfrm>
        </p:spPr>
        <p:txBody>
          <a:bodyPr/>
          <a:lstStyle/>
          <a:p>
            <a:r>
              <a:rPr lang="en-US"/>
              <a:t>Click to edit Master title style</a:t>
            </a:r>
          </a:p>
        </p:txBody>
      </p:sp>
      <p:sp>
        <p:nvSpPr>
          <p:cNvPr id="3" name="Subtitle 2"/>
          <p:cNvSpPr>
            <a:spLocks noGrp="1"/>
          </p:cNvSpPr>
          <p:nvPr>
            <p:ph type="subTitle" idx="1"/>
          </p:nvPr>
        </p:nvSpPr>
        <p:spPr>
          <a:xfrm>
            <a:off x="4388556" y="10881916"/>
            <a:ext cx="20483689" cy="4906169"/>
          </a:xfrm>
        </p:spPr>
        <p:txBody>
          <a:bodyPr/>
          <a:lstStyle>
            <a:lvl1pPr marL="0" indent="0" algn="ctr">
              <a:buNone/>
              <a:defRPr/>
            </a:lvl1pPr>
            <a:lvl2pPr marL="403791" indent="0" algn="ctr">
              <a:buNone/>
              <a:defRPr/>
            </a:lvl2pPr>
            <a:lvl3pPr marL="807582" indent="0" algn="ctr">
              <a:buNone/>
              <a:defRPr/>
            </a:lvl3pPr>
            <a:lvl4pPr marL="1211373" indent="0" algn="ctr">
              <a:buNone/>
              <a:defRPr/>
            </a:lvl4pPr>
            <a:lvl5pPr marL="1615164" indent="0" algn="ctr">
              <a:buNone/>
              <a:defRPr/>
            </a:lvl5pPr>
            <a:lvl6pPr marL="2018955" indent="0" algn="ctr">
              <a:buNone/>
              <a:defRPr/>
            </a:lvl6pPr>
            <a:lvl7pPr marL="2422746" indent="0" algn="ctr">
              <a:buNone/>
              <a:defRPr/>
            </a:lvl7pPr>
            <a:lvl8pPr marL="2826537" indent="0" algn="ctr">
              <a:buNone/>
              <a:defRPr/>
            </a:lvl8pPr>
            <a:lvl9pPr marL="3230328" indent="0" algn="ctr">
              <a:buNone/>
              <a:defRPr/>
            </a:lvl9pPr>
          </a:lstStyle>
          <a:p>
            <a:r>
              <a:rPr lang="en-US"/>
              <a:t>Click to edit Master subtitle style</a:t>
            </a:r>
          </a:p>
        </p:txBody>
      </p:sp>
    </p:spTree>
    <p:extLst>
      <p:ext uri="{BB962C8B-B14F-4D97-AF65-F5344CB8AC3E}">
        <p14:creationId xmlns:p14="http://schemas.microsoft.com/office/powerpoint/2010/main" val="3217509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69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11401" y="12339044"/>
            <a:ext cx="24872244" cy="38143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2311401" y="8138519"/>
            <a:ext cx="24872244" cy="4200525"/>
          </a:xfrm>
        </p:spPr>
        <p:txBody>
          <a:bodyPr anchor="b"/>
          <a:lstStyle>
            <a:lvl1pPr marL="0" indent="0">
              <a:buNone/>
              <a:defRPr sz="1700"/>
            </a:lvl1pPr>
            <a:lvl2pPr marL="403791" indent="0">
              <a:buNone/>
              <a:defRPr sz="1600"/>
            </a:lvl2pPr>
            <a:lvl3pPr marL="807582" indent="0">
              <a:buNone/>
              <a:defRPr sz="1400"/>
            </a:lvl3pPr>
            <a:lvl4pPr marL="1211373" indent="0">
              <a:buNone/>
              <a:defRPr sz="1300"/>
            </a:lvl4pPr>
            <a:lvl5pPr marL="1615164" indent="0">
              <a:buNone/>
              <a:defRPr sz="1300"/>
            </a:lvl5pPr>
            <a:lvl6pPr marL="2018955" indent="0">
              <a:buNone/>
              <a:defRPr sz="1300"/>
            </a:lvl6pPr>
            <a:lvl7pPr marL="2422746" indent="0">
              <a:buNone/>
              <a:defRPr sz="1300"/>
            </a:lvl7pPr>
            <a:lvl8pPr marL="2826537" indent="0">
              <a:buNone/>
              <a:defRPr sz="1300"/>
            </a:lvl8pPr>
            <a:lvl9pPr marL="3230328" indent="0">
              <a:buNone/>
              <a:defRPr sz="1300"/>
            </a:lvl9pPr>
          </a:lstStyle>
          <a:p>
            <a:pPr lvl="0"/>
            <a:r>
              <a:rPr lang="en-US"/>
              <a:t>Click to edit Master text styles</a:t>
            </a:r>
          </a:p>
        </p:txBody>
      </p:sp>
    </p:spTree>
    <p:extLst>
      <p:ext uri="{BB962C8B-B14F-4D97-AF65-F5344CB8AC3E}">
        <p14:creationId xmlns:p14="http://schemas.microsoft.com/office/powerpoint/2010/main" val="1961408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2845" y="3289301"/>
            <a:ext cx="13995400" cy="1549499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593712" y="3289301"/>
            <a:ext cx="13996812" cy="1549499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152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3323" y="769540"/>
            <a:ext cx="26334156" cy="3200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63323" y="4297760"/>
            <a:ext cx="12928600" cy="1791891"/>
          </a:xfrm>
        </p:spPr>
        <p:txBody>
          <a:bodyPr anchor="b"/>
          <a:lstStyle>
            <a:lvl1pPr marL="0" indent="0">
              <a:buNone/>
              <a:defRPr sz="2100" b="1"/>
            </a:lvl1pPr>
            <a:lvl2pPr marL="403791" indent="0">
              <a:buNone/>
              <a:defRPr sz="1700" b="1"/>
            </a:lvl2pPr>
            <a:lvl3pPr marL="807582" indent="0">
              <a:buNone/>
              <a:defRPr sz="1600" b="1"/>
            </a:lvl3pPr>
            <a:lvl4pPr marL="1211373" indent="0">
              <a:buNone/>
              <a:defRPr sz="1400" b="1"/>
            </a:lvl4pPr>
            <a:lvl5pPr marL="1615164" indent="0">
              <a:buNone/>
              <a:defRPr sz="1400" b="1"/>
            </a:lvl5pPr>
            <a:lvl6pPr marL="2018955" indent="0">
              <a:buNone/>
              <a:defRPr sz="1400" b="1"/>
            </a:lvl6pPr>
            <a:lvl7pPr marL="2422746" indent="0">
              <a:buNone/>
              <a:defRPr sz="1400" b="1"/>
            </a:lvl7pPr>
            <a:lvl8pPr marL="2826537" indent="0">
              <a:buNone/>
              <a:defRPr sz="1400" b="1"/>
            </a:lvl8pPr>
            <a:lvl9pPr marL="3230328" indent="0">
              <a:buNone/>
              <a:defRPr sz="1400" b="1"/>
            </a:lvl9pPr>
          </a:lstStyle>
          <a:p>
            <a:pPr lvl="0"/>
            <a:r>
              <a:rPr lang="en-US"/>
              <a:t>Click to edit Master text styles</a:t>
            </a:r>
          </a:p>
        </p:txBody>
      </p:sp>
      <p:sp>
        <p:nvSpPr>
          <p:cNvPr id="4" name="Content Placeholder 3"/>
          <p:cNvSpPr>
            <a:spLocks noGrp="1"/>
          </p:cNvSpPr>
          <p:nvPr>
            <p:ph sz="half" idx="2"/>
          </p:nvPr>
        </p:nvSpPr>
        <p:spPr>
          <a:xfrm>
            <a:off x="1463323" y="6089650"/>
            <a:ext cx="12928600" cy="1106388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864645" y="4297760"/>
            <a:ext cx="12932834" cy="1791891"/>
          </a:xfrm>
        </p:spPr>
        <p:txBody>
          <a:bodyPr anchor="b"/>
          <a:lstStyle>
            <a:lvl1pPr marL="0" indent="0">
              <a:buNone/>
              <a:defRPr sz="2100" b="1"/>
            </a:lvl1pPr>
            <a:lvl2pPr marL="403791" indent="0">
              <a:buNone/>
              <a:defRPr sz="1700" b="1"/>
            </a:lvl2pPr>
            <a:lvl3pPr marL="807582" indent="0">
              <a:buNone/>
              <a:defRPr sz="1600" b="1"/>
            </a:lvl3pPr>
            <a:lvl4pPr marL="1211373" indent="0">
              <a:buNone/>
              <a:defRPr sz="1400" b="1"/>
            </a:lvl4pPr>
            <a:lvl5pPr marL="1615164" indent="0">
              <a:buNone/>
              <a:defRPr sz="1400" b="1"/>
            </a:lvl5pPr>
            <a:lvl6pPr marL="2018955" indent="0">
              <a:buNone/>
              <a:defRPr sz="1400" b="1"/>
            </a:lvl6pPr>
            <a:lvl7pPr marL="2422746" indent="0">
              <a:buNone/>
              <a:defRPr sz="1400" b="1"/>
            </a:lvl7pPr>
            <a:lvl8pPr marL="2826537" indent="0">
              <a:buNone/>
              <a:defRPr sz="1400" b="1"/>
            </a:lvl8pPr>
            <a:lvl9pPr marL="323032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14864645" y="6089650"/>
            <a:ext cx="12932834" cy="1106388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22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914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52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311401" y="12339044"/>
            <a:ext cx="24872244" cy="381436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2311401" y="8138519"/>
            <a:ext cx="24872244" cy="4200525"/>
          </a:xfrm>
        </p:spPr>
        <p:txBody>
          <a:bodyPr anchor="b"/>
          <a:lstStyle>
            <a:lvl1pPr marL="0" indent="0">
              <a:buNone/>
              <a:defRPr sz="1700"/>
            </a:lvl1pPr>
            <a:lvl2pPr marL="403791" indent="0">
              <a:buNone/>
              <a:defRPr sz="1600"/>
            </a:lvl2pPr>
            <a:lvl3pPr marL="807582" indent="0">
              <a:buNone/>
              <a:defRPr sz="1400"/>
            </a:lvl3pPr>
            <a:lvl4pPr marL="1211373" indent="0">
              <a:buNone/>
              <a:defRPr sz="1300"/>
            </a:lvl4pPr>
            <a:lvl5pPr marL="1615164" indent="0">
              <a:buNone/>
              <a:defRPr sz="1300"/>
            </a:lvl5pPr>
            <a:lvl6pPr marL="2018955" indent="0">
              <a:buNone/>
              <a:defRPr sz="1300"/>
            </a:lvl6pPr>
            <a:lvl7pPr marL="2422746" indent="0">
              <a:buNone/>
              <a:defRPr sz="1300"/>
            </a:lvl7pPr>
            <a:lvl8pPr marL="2826537" indent="0">
              <a:buNone/>
              <a:defRPr sz="1300"/>
            </a:lvl8pPr>
            <a:lvl9pPr marL="3230328" indent="0">
              <a:buNone/>
              <a:defRPr sz="1300"/>
            </a:lvl9pPr>
          </a:lstStyle>
          <a:p>
            <a:pPr lvl="0"/>
            <a:r>
              <a:rPr lang="en-US"/>
              <a:t>Click to edit Master text styles</a:t>
            </a:r>
          </a:p>
        </p:txBody>
      </p:sp>
    </p:spTree>
    <p:extLst>
      <p:ext uri="{BB962C8B-B14F-4D97-AF65-F5344CB8AC3E}">
        <p14:creationId xmlns:p14="http://schemas.microsoft.com/office/powerpoint/2010/main" val="3251620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324" y="763985"/>
            <a:ext cx="9626600" cy="3254574"/>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1439879" y="763984"/>
            <a:ext cx="16357600" cy="16389549"/>
          </a:xfrm>
        </p:spPr>
        <p:txBody>
          <a:bodyPr/>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63324" y="4018559"/>
            <a:ext cx="9626600" cy="13134975"/>
          </a:xfrm>
        </p:spPr>
        <p:txBody>
          <a:bodyPr/>
          <a:lstStyle>
            <a:lvl1pPr marL="0" indent="0">
              <a:buNone/>
              <a:defRPr sz="1300"/>
            </a:lvl1pPr>
            <a:lvl2pPr marL="403791" indent="0">
              <a:buNone/>
              <a:defRPr sz="1100"/>
            </a:lvl2pPr>
            <a:lvl3pPr marL="807582" indent="0">
              <a:buNone/>
              <a:defRPr sz="900"/>
            </a:lvl3pPr>
            <a:lvl4pPr marL="1211373" indent="0">
              <a:buNone/>
              <a:defRPr sz="800"/>
            </a:lvl4pPr>
            <a:lvl5pPr marL="1615164" indent="0">
              <a:buNone/>
              <a:defRPr sz="800"/>
            </a:lvl5pPr>
            <a:lvl6pPr marL="2018955" indent="0">
              <a:buNone/>
              <a:defRPr sz="800"/>
            </a:lvl6pPr>
            <a:lvl7pPr marL="2422746" indent="0">
              <a:buNone/>
              <a:defRPr sz="800"/>
            </a:lvl7pPr>
            <a:lvl8pPr marL="2826537" indent="0">
              <a:buNone/>
              <a:defRPr sz="800"/>
            </a:lvl8pPr>
            <a:lvl9pPr marL="3230328" indent="0">
              <a:buNone/>
              <a:defRPr sz="800"/>
            </a:lvl9pPr>
          </a:lstStyle>
          <a:p>
            <a:pPr lvl="0"/>
            <a:r>
              <a:rPr lang="en-US"/>
              <a:t>Click to edit Master text styles</a:t>
            </a:r>
          </a:p>
        </p:txBody>
      </p:sp>
    </p:spTree>
    <p:extLst>
      <p:ext uri="{BB962C8B-B14F-4D97-AF65-F5344CB8AC3E}">
        <p14:creationId xmlns:p14="http://schemas.microsoft.com/office/powerpoint/2010/main" val="2593628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34757" y="13441958"/>
            <a:ext cx="17557044" cy="158630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5734757" y="1715493"/>
            <a:ext cx="17557044" cy="11522273"/>
          </a:xfrm>
        </p:spPr>
        <p:txBody>
          <a:bodyPr/>
          <a:lstStyle>
            <a:lvl1pPr marL="0" indent="0">
              <a:buNone/>
              <a:defRPr sz="2800"/>
            </a:lvl1pPr>
            <a:lvl2pPr marL="403791" indent="0">
              <a:buNone/>
              <a:defRPr sz="2500"/>
            </a:lvl2pPr>
            <a:lvl3pPr marL="807582" indent="0">
              <a:buNone/>
              <a:defRPr sz="2100"/>
            </a:lvl3pPr>
            <a:lvl4pPr marL="1211373" indent="0">
              <a:buNone/>
              <a:defRPr sz="1700"/>
            </a:lvl4pPr>
            <a:lvl5pPr marL="1615164" indent="0">
              <a:buNone/>
              <a:defRPr sz="1700"/>
            </a:lvl5pPr>
            <a:lvl6pPr marL="2018955" indent="0">
              <a:buNone/>
              <a:defRPr sz="1700"/>
            </a:lvl6pPr>
            <a:lvl7pPr marL="2422746" indent="0">
              <a:buNone/>
              <a:defRPr sz="1700"/>
            </a:lvl7pPr>
            <a:lvl8pPr marL="2826537" indent="0">
              <a:buNone/>
              <a:defRPr sz="1700"/>
            </a:lvl8pPr>
            <a:lvl9pPr marL="3230328" indent="0">
              <a:buNone/>
              <a:defRPr sz="1700"/>
            </a:lvl9pPr>
          </a:lstStyle>
          <a:p>
            <a:pPr lvl="0"/>
            <a:endParaRPr lang="en-US" noProof="0"/>
          </a:p>
        </p:txBody>
      </p:sp>
      <p:sp>
        <p:nvSpPr>
          <p:cNvPr id="4" name="Text Placeholder 3"/>
          <p:cNvSpPr>
            <a:spLocks noGrp="1"/>
          </p:cNvSpPr>
          <p:nvPr>
            <p:ph type="body" sz="half" idx="2"/>
          </p:nvPr>
        </p:nvSpPr>
        <p:spPr>
          <a:xfrm>
            <a:off x="5734757" y="15028268"/>
            <a:ext cx="17557044" cy="2254448"/>
          </a:xfrm>
        </p:spPr>
        <p:txBody>
          <a:bodyPr/>
          <a:lstStyle>
            <a:lvl1pPr marL="0" indent="0">
              <a:buNone/>
              <a:defRPr sz="1300"/>
            </a:lvl1pPr>
            <a:lvl2pPr marL="403791" indent="0">
              <a:buNone/>
              <a:defRPr sz="1100"/>
            </a:lvl2pPr>
            <a:lvl3pPr marL="807582" indent="0">
              <a:buNone/>
              <a:defRPr sz="900"/>
            </a:lvl3pPr>
            <a:lvl4pPr marL="1211373" indent="0">
              <a:buNone/>
              <a:defRPr sz="800"/>
            </a:lvl4pPr>
            <a:lvl5pPr marL="1615164" indent="0">
              <a:buNone/>
              <a:defRPr sz="800"/>
            </a:lvl5pPr>
            <a:lvl6pPr marL="2018955" indent="0">
              <a:buNone/>
              <a:defRPr sz="800"/>
            </a:lvl6pPr>
            <a:lvl7pPr marL="2422746" indent="0">
              <a:buNone/>
              <a:defRPr sz="800"/>
            </a:lvl7pPr>
            <a:lvl8pPr marL="2826537" indent="0">
              <a:buNone/>
              <a:defRPr sz="800"/>
            </a:lvl8pPr>
            <a:lvl9pPr marL="3230328" indent="0">
              <a:buNone/>
              <a:defRPr sz="800"/>
            </a:lvl9pPr>
          </a:lstStyle>
          <a:p>
            <a:pPr lvl="0"/>
            <a:r>
              <a:rPr lang="en-US"/>
              <a:t>Click to edit Master text styles</a:t>
            </a:r>
          </a:p>
        </p:txBody>
      </p:sp>
    </p:spTree>
    <p:extLst>
      <p:ext uri="{BB962C8B-B14F-4D97-AF65-F5344CB8AC3E}">
        <p14:creationId xmlns:p14="http://schemas.microsoft.com/office/powerpoint/2010/main" val="565642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703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558956" y="743149"/>
            <a:ext cx="7031568" cy="180411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2846" y="743149"/>
            <a:ext cx="20960645" cy="180411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48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2844" y="3289301"/>
            <a:ext cx="3256845" cy="1549499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55155" y="3289301"/>
            <a:ext cx="3256845" cy="1549499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36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63323" y="769540"/>
            <a:ext cx="26334156" cy="3200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63323" y="4297760"/>
            <a:ext cx="12928600" cy="1791891"/>
          </a:xfrm>
        </p:spPr>
        <p:txBody>
          <a:bodyPr anchor="b"/>
          <a:lstStyle>
            <a:lvl1pPr marL="0" indent="0">
              <a:buNone/>
              <a:defRPr sz="2100" b="1"/>
            </a:lvl1pPr>
            <a:lvl2pPr marL="403791" indent="0">
              <a:buNone/>
              <a:defRPr sz="1700" b="1"/>
            </a:lvl2pPr>
            <a:lvl3pPr marL="807582" indent="0">
              <a:buNone/>
              <a:defRPr sz="1600" b="1"/>
            </a:lvl3pPr>
            <a:lvl4pPr marL="1211373" indent="0">
              <a:buNone/>
              <a:defRPr sz="1400" b="1"/>
            </a:lvl4pPr>
            <a:lvl5pPr marL="1615164" indent="0">
              <a:buNone/>
              <a:defRPr sz="1400" b="1"/>
            </a:lvl5pPr>
            <a:lvl6pPr marL="2018955" indent="0">
              <a:buNone/>
              <a:defRPr sz="1400" b="1"/>
            </a:lvl6pPr>
            <a:lvl7pPr marL="2422746" indent="0">
              <a:buNone/>
              <a:defRPr sz="1400" b="1"/>
            </a:lvl7pPr>
            <a:lvl8pPr marL="2826537" indent="0">
              <a:buNone/>
              <a:defRPr sz="1400" b="1"/>
            </a:lvl8pPr>
            <a:lvl9pPr marL="3230328" indent="0">
              <a:buNone/>
              <a:defRPr sz="1400" b="1"/>
            </a:lvl9pPr>
          </a:lstStyle>
          <a:p>
            <a:pPr lvl="0"/>
            <a:r>
              <a:rPr lang="en-US"/>
              <a:t>Click to edit Master text styles</a:t>
            </a:r>
          </a:p>
        </p:txBody>
      </p:sp>
      <p:sp>
        <p:nvSpPr>
          <p:cNvPr id="4" name="Content Placeholder 3"/>
          <p:cNvSpPr>
            <a:spLocks noGrp="1"/>
          </p:cNvSpPr>
          <p:nvPr>
            <p:ph sz="half" idx="2"/>
          </p:nvPr>
        </p:nvSpPr>
        <p:spPr>
          <a:xfrm>
            <a:off x="1463323" y="6089650"/>
            <a:ext cx="12928600" cy="1106388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4864645" y="4297760"/>
            <a:ext cx="12932834" cy="1791891"/>
          </a:xfrm>
        </p:spPr>
        <p:txBody>
          <a:bodyPr anchor="b"/>
          <a:lstStyle>
            <a:lvl1pPr marL="0" indent="0">
              <a:buNone/>
              <a:defRPr sz="2100" b="1"/>
            </a:lvl1pPr>
            <a:lvl2pPr marL="403791" indent="0">
              <a:buNone/>
              <a:defRPr sz="1700" b="1"/>
            </a:lvl2pPr>
            <a:lvl3pPr marL="807582" indent="0">
              <a:buNone/>
              <a:defRPr sz="1600" b="1"/>
            </a:lvl3pPr>
            <a:lvl4pPr marL="1211373" indent="0">
              <a:buNone/>
              <a:defRPr sz="1400" b="1"/>
            </a:lvl4pPr>
            <a:lvl5pPr marL="1615164" indent="0">
              <a:buNone/>
              <a:defRPr sz="1400" b="1"/>
            </a:lvl5pPr>
            <a:lvl6pPr marL="2018955" indent="0">
              <a:buNone/>
              <a:defRPr sz="1400" b="1"/>
            </a:lvl6pPr>
            <a:lvl7pPr marL="2422746" indent="0">
              <a:buNone/>
              <a:defRPr sz="1400" b="1"/>
            </a:lvl7pPr>
            <a:lvl8pPr marL="2826537" indent="0">
              <a:buNone/>
              <a:defRPr sz="1400" b="1"/>
            </a:lvl8pPr>
            <a:lvl9pPr marL="323032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14864645" y="6089650"/>
            <a:ext cx="12932834" cy="1106388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306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003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412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63324" y="763985"/>
            <a:ext cx="9626600" cy="3254574"/>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1439879" y="763984"/>
            <a:ext cx="16357600" cy="16389549"/>
          </a:xfrm>
        </p:spPr>
        <p:txBody>
          <a:bodyPr/>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63324" y="4018559"/>
            <a:ext cx="9626600" cy="13134975"/>
          </a:xfrm>
        </p:spPr>
        <p:txBody>
          <a:bodyPr/>
          <a:lstStyle>
            <a:lvl1pPr marL="0" indent="0">
              <a:buNone/>
              <a:defRPr sz="1300"/>
            </a:lvl1pPr>
            <a:lvl2pPr marL="403791" indent="0">
              <a:buNone/>
              <a:defRPr sz="1100"/>
            </a:lvl2pPr>
            <a:lvl3pPr marL="807582" indent="0">
              <a:buNone/>
              <a:defRPr sz="900"/>
            </a:lvl3pPr>
            <a:lvl4pPr marL="1211373" indent="0">
              <a:buNone/>
              <a:defRPr sz="800"/>
            </a:lvl4pPr>
            <a:lvl5pPr marL="1615164" indent="0">
              <a:buNone/>
              <a:defRPr sz="800"/>
            </a:lvl5pPr>
            <a:lvl6pPr marL="2018955" indent="0">
              <a:buNone/>
              <a:defRPr sz="800"/>
            </a:lvl6pPr>
            <a:lvl7pPr marL="2422746" indent="0">
              <a:buNone/>
              <a:defRPr sz="800"/>
            </a:lvl7pPr>
            <a:lvl8pPr marL="2826537" indent="0">
              <a:buNone/>
              <a:defRPr sz="800"/>
            </a:lvl8pPr>
            <a:lvl9pPr marL="3230328" indent="0">
              <a:buNone/>
              <a:defRPr sz="800"/>
            </a:lvl9pPr>
          </a:lstStyle>
          <a:p>
            <a:pPr lvl="0"/>
            <a:r>
              <a:rPr lang="en-US"/>
              <a:t>Click to edit Master text styles</a:t>
            </a:r>
          </a:p>
        </p:txBody>
      </p:sp>
    </p:spTree>
    <p:extLst>
      <p:ext uri="{BB962C8B-B14F-4D97-AF65-F5344CB8AC3E}">
        <p14:creationId xmlns:p14="http://schemas.microsoft.com/office/powerpoint/2010/main" val="1888631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34757" y="13441958"/>
            <a:ext cx="17557044" cy="158630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5734757" y="1715493"/>
            <a:ext cx="17557044" cy="11522273"/>
          </a:xfrm>
        </p:spPr>
        <p:txBody>
          <a:bodyPr/>
          <a:lstStyle>
            <a:lvl1pPr marL="0" indent="0">
              <a:buNone/>
              <a:defRPr sz="2800"/>
            </a:lvl1pPr>
            <a:lvl2pPr marL="403791" indent="0">
              <a:buNone/>
              <a:defRPr sz="2500"/>
            </a:lvl2pPr>
            <a:lvl3pPr marL="807582" indent="0">
              <a:buNone/>
              <a:defRPr sz="2100"/>
            </a:lvl3pPr>
            <a:lvl4pPr marL="1211373" indent="0">
              <a:buNone/>
              <a:defRPr sz="1700"/>
            </a:lvl4pPr>
            <a:lvl5pPr marL="1615164" indent="0">
              <a:buNone/>
              <a:defRPr sz="1700"/>
            </a:lvl5pPr>
            <a:lvl6pPr marL="2018955" indent="0">
              <a:buNone/>
              <a:defRPr sz="1700"/>
            </a:lvl6pPr>
            <a:lvl7pPr marL="2422746" indent="0">
              <a:buNone/>
              <a:defRPr sz="1700"/>
            </a:lvl7pPr>
            <a:lvl8pPr marL="2826537" indent="0">
              <a:buNone/>
              <a:defRPr sz="1700"/>
            </a:lvl8pPr>
            <a:lvl9pPr marL="3230328" indent="0">
              <a:buNone/>
              <a:defRPr sz="1700"/>
            </a:lvl9pPr>
          </a:lstStyle>
          <a:p>
            <a:pPr lvl="0"/>
            <a:endParaRPr lang="en-US" noProof="0"/>
          </a:p>
        </p:txBody>
      </p:sp>
      <p:sp>
        <p:nvSpPr>
          <p:cNvPr id="4" name="Text Placeholder 3"/>
          <p:cNvSpPr>
            <a:spLocks noGrp="1"/>
          </p:cNvSpPr>
          <p:nvPr>
            <p:ph type="body" sz="half" idx="2"/>
          </p:nvPr>
        </p:nvSpPr>
        <p:spPr>
          <a:xfrm>
            <a:off x="5734757" y="15028268"/>
            <a:ext cx="17557044" cy="2254448"/>
          </a:xfrm>
        </p:spPr>
        <p:txBody>
          <a:bodyPr/>
          <a:lstStyle>
            <a:lvl1pPr marL="0" indent="0">
              <a:buNone/>
              <a:defRPr sz="1300"/>
            </a:lvl1pPr>
            <a:lvl2pPr marL="403791" indent="0">
              <a:buNone/>
              <a:defRPr sz="1100"/>
            </a:lvl2pPr>
            <a:lvl3pPr marL="807582" indent="0">
              <a:buNone/>
              <a:defRPr sz="900"/>
            </a:lvl3pPr>
            <a:lvl4pPr marL="1211373" indent="0">
              <a:buNone/>
              <a:defRPr sz="800"/>
            </a:lvl4pPr>
            <a:lvl5pPr marL="1615164" indent="0">
              <a:buNone/>
              <a:defRPr sz="800"/>
            </a:lvl5pPr>
            <a:lvl6pPr marL="2018955" indent="0">
              <a:buNone/>
              <a:defRPr sz="800"/>
            </a:lvl6pPr>
            <a:lvl7pPr marL="2422746" indent="0">
              <a:buNone/>
              <a:defRPr sz="800"/>
            </a:lvl7pPr>
            <a:lvl8pPr marL="2826537" indent="0">
              <a:buNone/>
              <a:defRPr sz="800"/>
            </a:lvl8pPr>
            <a:lvl9pPr marL="3230328" indent="0">
              <a:buNone/>
              <a:defRPr sz="800"/>
            </a:lvl9pPr>
          </a:lstStyle>
          <a:p>
            <a:pPr lvl="0"/>
            <a:r>
              <a:rPr lang="en-US"/>
              <a:t>Click to edit Master text styles</a:t>
            </a:r>
          </a:p>
        </p:txBody>
      </p:sp>
    </p:spTree>
    <p:extLst>
      <p:ext uri="{BB962C8B-B14F-4D97-AF65-F5344CB8AC3E}">
        <p14:creationId xmlns:p14="http://schemas.microsoft.com/office/powerpoint/2010/main" val="205775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6">
            <a:extLst>
              <a:ext uri="{FF2B5EF4-FFF2-40B4-BE49-F238E27FC236}">
                <a16:creationId xmlns:a16="http://schemas.microsoft.com/office/drawing/2014/main" id="{17B738FF-96BF-7C4C-84E4-1261609E7B15}"/>
              </a:ext>
            </a:extLst>
          </p:cNvPr>
          <p:cNvSpPr>
            <a:spLocks noChangeArrowheads="1"/>
          </p:cNvSpPr>
          <p:nvPr userDrawn="1"/>
        </p:nvSpPr>
        <p:spPr bwMode="auto">
          <a:xfrm>
            <a:off x="0" y="0"/>
            <a:ext cx="29260800" cy="2800350"/>
          </a:xfrm>
          <a:prstGeom prst="rect">
            <a:avLst/>
          </a:prstGeom>
          <a:solidFill>
            <a:schemeClr val="accent2"/>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027" name="Rectangle 33">
            <a:extLst>
              <a:ext uri="{FF2B5EF4-FFF2-40B4-BE49-F238E27FC236}">
                <a16:creationId xmlns:a16="http://schemas.microsoft.com/office/drawing/2014/main" id="{57760C04-E551-F942-B029-594D6E488DEC}"/>
              </a:ext>
            </a:extLst>
          </p:cNvPr>
          <p:cNvSpPr>
            <a:spLocks noChangeArrowheads="1"/>
          </p:cNvSpPr>
          <p:nvPr userDrawn="1"/>
        </p:nvSpPr>
        <p:spPr bwMode="auto">
          <a:xfrm>
            <a:off x="463550" y="3289300"/>
            <a:ext cx="6648450" cy="15495588"/>
          </a:xfrm>
          <a:prstGeom prst="rect">
            <a:avLst/>
          </a:prstGeom>
          <a:solidFill>
            <a:srgbClr val="FFFFFF"/>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86030" name="Text Box 14">
            <a:extLst>
              <a:ext uri="{FF2B5EF4-FFF2-40B4-BE49-F238E27FC236}">
                <a16:creationId xmlns:a16="http://schemas.microsoft.com/office/drawing/2014/main" id="{29B08E26-6610-1248-A8B4-543621F34B25}"/>
              </a:ext>
            </a:extLst>
          </p:cNvPr>
          <p:cNvSpPr txBox="1">
            <a:spLocks noChangeArrowheads="1"/>
          </p:cNvSpPr>
          <p:nvPr userDrawn="1"/>
        </p:nvSpPr>
        <p:spPr bwMode="auto">
          <a:xfrm>
            <a:off x="398463" y="18883313"/>
            <a:ext cx="1676400" cy="204787"/>
          </a:xfrm>
          <a:prstGeom prst="rect">
            <a:avLst/>
          </a:prstGeom>
          <a:noFill/>
          <a:ln w="9525">
            <a:noFill/>
            <a:miter lim="800000"/>
            <a:headEnd/>
            <a:tailEnd/>
          </a:ln>
          <a:effectLst/>
        </p:spPr>
        <p:txBody>
          <a:bodyPr lIns="57569" tIns="28779" rIns="57569" bIns="28779">
            <a:spAutoFit/>
          </a:bodyPr>
          <a:lstStyle>
            <a:lvl1pPr defTabSz="630238"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defTabSz="630238"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defTabSz="630238"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defTabSz="630238"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defTabSz="630238"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defTabSz="630238"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defTabSz="630238"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defTabSz="630238"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defTabSz="630238"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a:lnSpc>
                <a:spcPct val="65000"/>
              </a:lnSpc>
              <a:spcBef>
                <a:spcPct val="50000"/>
              </a:spcBef>
              <a:defRPr/>
            </a:pPr>
            <a:r>
              <a:rPr lang="en-US" altLang="en-US" sz="300" b="1">
                <a:solidFill>
                  <a:schemeClr val="bg2"/>
                </a:solidFill>
                <a:latin typeface="Arial" panose="020B0604020202020204" pitchFamily="34" charset="0"/>
              </a:rPr>
              <a:t>TEMPLATE DESIGN © 2008</a:t>
            </a:r>
          </a:p>
          <a:p>
            <a:pPr>
              <a:lnSpc>
                <a:spcPct val="65000"/>
              </a:lnSpc>
              <a:spcBef>
                <a:spcPct val="50000"/>
              </a:spcBef>
              <a:defRPr/>
            </a:pPr>
            <a:r>
              <a:rPr lang="en-US" altLang="en-US" sz="600" b="1">
                <a:solidFill>
                  <a:schemeClr val="bg2"/>
                </a:solidFill>
                <a:latin typeface="Arial" panose="020B0604020202020204" pitchFamily="34" charset="0"/>
              </a:rPr>
              <a:t>www.PosterPresentations.com</a:t>
            </a:r>
          </a:p>
        </p:txBody>
      </p:sp>
      <p:sp>
        <p:nvSpPr>
          <p:cNvPr id="1029" name="Rectangle 15">
            <a:extLst>
              <a:ext uri="{FF2B5EF4-FFF2-40B4-BE49-F238E27FC236}">
                <a16:creationId xmlns:a16="http://schemas.microsoft.com/office/drawing/2014/main" id="{C640D97A-B92E-CB46-938A-E0395C831161}"/>
              </a:ext>
            </a:extLst>
          </p:cNvPr>
          <p:cNvSpPr>
            <a:spLocks noGrp="1" noChangeArrowheads="1"/>
          </p:cNvSpPr>
          <p:nvPr>
            <p:ph type="title"/>
          </p:nvPr>
        </p:nvSpPr>
        <p:spPr bwMode="auto">
          <a:xfrm>
            <a:off x="639763" y="742950"/>
            <a:ext cx="279511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7569" tIns="28779" rIns="57569" bIns="28779" numCol="1" anchor="ctr" anchorCtr="0" compatLnSpc="1">
            <a:prstTxWarp prst="textNoShape">
              <a:avLst/>
            </a:prstTxWarp>
          </a:bodyPr>
          <a:lstStyle/>
          <a:p>
            <a:pPr lvl="0"/>
            <a:r>
              <a:rPr lang="en-US" altLang="en-US"/>
              <a:t>Click to edit Master title style</a:t>
            </a:r>
          </a:p>
        </p:txBody>
      </p:sp>
      <p:sp>
        <p:nvSpPr>
          <p:cNvPr id="1030" name="Rectangle 16">
            <a:extLst>
              <a:ext uri="{FF2B5EF4-FFF2-40B4-BE49-F238E27FC236}">
                <a16:creationId xmlns:a16="http://schemas.microsoft.com/office/drawing/2014/main" id="{E72D9BAF-D280-174F-9798-C6952331E5ED}"/>
              </a:ext>
            </a:extLst>
          </p:cNvPr>
          <p:cNvSpPr>
            <a:spLocks noGrp="1" noChangeArrowheads="1"/>
          </p:cNvSpPr>
          <p:nvPr>
            <p:ph type="body" idx="1"/>
          </p:nvPr>
        </p:nvSpPr>
        <p:spPr bwMode="auto">
          <a:xfrm>
            <a:off x="463550" y="3289300"/>
            <a:ext cx="6648450" cy="154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87889" tIns="287889" rIns="287889" bIns="287889"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1031" name="Rectangle 25">
            <a:extLst>
              <a:ext uri="{FF2B5EF4-FFF2-40B4-BE49-F238E27FC236}">
                <a16:creationId xmlns:a16="http://schemas.microsoft.com/office/drawing/2014/main" id="{8796089D-AF99-9441-8D8A-12B2922A645B}"/>
              </a:ext>
            </a:extLst>
          </p:cNvPr>
          <p:cNvSpPr>
            <a:spLocks noChangeArrowheads="1"/>
          </p:cNvSpPr>
          <p:nvPr userDrawn="1"/>
        </p:nvSpPr>
        <p:spPr bwMode="auto">
          <a:xfrm>
            <a:off x="0" y="0"/>
            <a:ext cx="29260800" cy="192024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032" name="Rectangle 32">
            <a:extLst>
              <a:ext uri="{FF2B5EF4-FFF2-40B4-BE49-F238E27FC236}">
                <a16:creationId xmlns:a16="http://schemas.microsoft.com/office/drawing/2014/main" id="{413C05A8-A957-294F-B3A2-B9DAAF90FED0}"/>
              </a:ext>
            </a:extLst>
          </p:cNvPr>
          <p:cNvSpPr>
            <a:spLocks noChangeArrowheads="1"/>
          </p:cNvSpPr>
          <p:nvPr userDrawn="1"/>
        </p:nvSpPr>
        <p:spPr bwMode="auto">
          <a:xfrm>
            <a:off x="7661275" y="3289300"/>
            <a:ext cx="6654800" cy="15495588"/>
          </a:xfrm>
          <a:prstGeom prst="rect">
            <a:avLst/>
          </a:prstGeom>
          <a:solidFill>
            <a:srgbClr val="FFFFFF"/>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033" name="Rectangle 34">
            <a:extLst>
              <a:ext uri="{FF2B5EF4-FFF2-40B4-BE49-F238E27FC236}">
                <a16:creationId xmlns:a16="http://schemas.microsoft.com/office/drawing/2014/main" id="{B31C9774-3325-204C-BAA9-A0FA2C0C3F45}"/>
              </a:ext>
            </a:extLst>
          </p:cNvPr>
          <p:cNvSpPr>
            <a:spLocks noChangeArrowheads="1"/>
          </p:cNvSpPr>
          <p:nvPr userDrawn="1"/>
        </p:nvSpPr>
        <p:spPr bwMode="auto">
          <a:xfrm>
            <a:off x="14849475" y="3289300"/>
            <a:ext cx="6654800" cy="15495588"/>
          </a:xfrm>
          <a:prstGeom prst="rect">
            <a:avLst/>
          </a:prstGeom>
          <a:solidFill>
            <a:srgbClr val="FFFFFF"/>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034" name="Rectangle 35">
            <a:extLst>
              <a:ext uri="{FF2B5EF4-FFF2-40B4-BE49-F238E27FC236}">
                <a16:creationId xmlns:a16="http://schemas.microsoft.com/office/drawing/2014/main" id="{33610309-0679-A44F-9977-E1546E531D65}"/>
              </a:ext>
            </a:extLst>
          </p:cNvPr>
          <p:cNvSpPr>
            <a:spLocks noChangeArrowheads="1"/>
          </p:cNvSpPr>
          <p:nvPr userDrawn="1"/>
        </p:nvSpPr>
        <p:spPr bwMode="auto">
          <a:xfrm>
            <a:off x="22053550" y="3289300"/>
            <a:ext cx="6654800" cy="15495588"/>
          </a:xfrm>
          <a:prstGeom prst="rect">
            <a:avLst/>
          </a:prstGeom>
          <a:solidFill>
            <a:srgbClr val="FFFFFF"/>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035" name="Line 37">
            <a:extLst>
              <a:ext uri="{FF2B5EF4-FFF2-40B4-BE49-F238E27FC236}">
                <a16:creationId xmlns:a16="http://schemas.microsoft.com/office/drawing/2014/main" id="{5EEE587A-67B1-CC4C-B75A-8C4B1364BD8F}"/>
              </a:ext>
            </a:extLst>
          </p:cNvPr>
          <p:cNvSpPr>
            <a:spLocks noChangeShapeType="1"/>
          </p:cNvSpPr>
          <p:nvPr userDrawn="1"/>
        </p:nvSpPr>
        <p:spPr bwMode="auto">
          <a:xfrm>
            <a:off x="0" y="2800350"/>
            <a:ext cx="29260800" cy="0"/>
          </a:xfrm>
          <a:prstGeom prst="line">
            <a:avLst/>
          </a:prstGeom>
          <a:noFill/>
          <a:ln w="190500">
            <a:solidFill>
              <a:srgbClr val="FF9900"/>
            </a:solidFill>
            <a:round/>
            <a:headEnd/>
            <a:tailEnd/>
          </a:ln>
          <a:extLst>
            <a:ext uri="{909E8E84-426E-40DD-AFC4-6F175D3DCCD1}">
              <a14:hiddenFill xmlns:a14="http://schemas.microsoft.com/office/drawing/2010/main">
                <a:noFill/>
              </a14:hiddenFill>
            </a:ext>
          </a:extLst>
        </p:spPr>
        <p:txBody>
          <a:bodyPr lIns="290729" tIns="290729" rIns="290729" bIns="290729">
            <a:spAutoFit/>
          </a:bodyPr>
          <a:lstStyle/>
          <a:p>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574675" rtl="0" eaLnBrk="0" fontAlgn="base" hangingPunct="0">
        <a:spcBef>
          <a:spcPct val="0"/>
        </a:spcBef>
        <a:spcAft>
          <a:spcPct val="0"/>
        </a:spcAft>
        <a:defRPr sz="5400">
          <a:solidFill>
            <a:srgbClr val="FFFFFF"/>
          </a:solidFill>
          <a:latin typeface="+mj-lt"/>
          <a:ea typeface="ＭＳ Ｐゴシック" charset="-128"/>
          <a:cs typeface="ＭＳ Ｐゴシック" charset="-128"/>
        </a:defRPr>
      </a:lvl1pPr>
      <a:lvl2pPr algn="ctr" defTabSz="574675" rtl="0" eaLnBrk="0" fontAlgn="base" hangingPunct="0">
        <a:spcBef>
          <a:spcPct val="0"/>
        </a:spcBef>
        <a:spcAft>
          <a:spcPct val="0"/>
        </a:spcAft>
        <a:defRPr sz="5400">
          <a:solidFill>
            <a:srgbClr val="FFFFFF"/>
          </a:solidFill>
          <a:latin typeface="Arial Black" charset="0"/>
          <a:ea typeface="ＭＳ Ｐゴシック" charset="-128"/>
          <a:cs typeface="ＭＳ Ｐゴシック" charset="-128"/>
        </a:defRPr>
      </a:lvl2pPr>
      <a:lvl3pPr algn="ctr" defTabSz="574675" rtl="0" eaLnBrk="0" fontAlgn="base" hangingPunct="0">
        <a:spcBef>
          <a:spcPct val="0"/>
        </a:spcBef>
        <a:spcAft>
          <a:spcPct val="0"/>
        </a:spcAft>
        <a:defRPr sz="5400">
          <a:solidFill>
            <a:srgbClr val="FFFFFF"/>
          </a:solidFill>
          <a:latin typeface="Arial Black" charset="0"/>
          <a:ea typeface="ＭＳ Ｐゴシック" charset="-128"/>
          <a:cs typeface="ＭＳ Ｐゴシック" charset="-128"/>
        </a:defRPr>
      </a:lvl3pPr>
      <a:lvl4pPr algn="ctr" defTabSz="574675" rtl="0" eaLnBrk="0" fontAlgn="base" hangingPunct="0">
        <a:spcBef>
          <a:spcPct val="0"/>
        </a:spcBef>
        <a:spcAft>
          <a:spcPct val="0"/>
        </a:spcAft>
        <a:defRPr sz="5400">
          <a:solidFill>
            <a:srgbClr val="FFFFFF"/>
          </a:solidFill>
          <a:latin typeface="Arial Black" charset="0"/>
          <a:ea typeface="ＭＳ Ｐゴシック" charset="-128"/>
          <a:cs typeface="ＭＳ Ｐゴシック" charset="-128"/>
        </a:defRPr>
      </a:lvl4pPr>
      <a:lvl5pPr algn="ctr" defTabSz="574675" rtl="0" eaLnBrk="0" fontAlgn="base" hangingPunct="0">
        <a:spcBef>
          <a:spcPct val="0"/>
        </a:spcBef>
        <a:spcAft>
          <a:spcPct val="0"/>
        </a:spcAft>
        <a:defRPr sz="5400">
          <a:solidFill>
            <a:srgbClr val="FFFFFF"/>
          </a:solidFill>
          <a:latin typeface="Arial Black" charset="0"/>
          <a:ea typeface="ＭＳ Ｐゴシック" charset="-128"/>
          <a:cs typeface="ＭＳ Ｐゴシック" charset="-128"/>
        </a:defRPr>
      </a:lvl5pPr>
      <a:lvl6pPr marL="403791" algn="ctr" defTabSz="576244" rtl="0" fontAlgn="base">
        <a:spcBef>
          <a:spcPct val="0"/>
        </a:spcBef>
        <a:spcAft>
          <a:spcPct val="0"/>
        </a:spcAft>
        <a:defRPr sz="5400">
          <a:solidFill>
            <a:srgbClr val="FFFFFF"/>
          </a:solidFill>
          <a:latin typeface="Arial Black" charset="0"/>
        </a:defRPr>
      </a:lvl6pPr>
      <a:lvl7pPr marL="807582" algn="ctr" defTabSz="576244" rtl="0" fontAlgn="base">
        <a:spcBef>
          <a:spcPct val="0"/>
        </a:spcBef>
        <a:spcAft>
          <a:spcPct val="0"/>
        </a:spcAft>
        <a:defRPr sz="5400">
          <a:solidFill>
            <a:srgbClr val="FFFFFF"/>
          </a:solidFill>
          <a:latin typeface="Arial Black" charset="0"/>
        </a:defRPr>
      </a:lvl7pPr>
      <a:lvl8pPr marL="1211373" algn="ctr" defTabSz="576244" rtl="0" fontAlgn="base">
        <a:spcBef>
          <a:spcPct val="0"/>
        </a:spcBef>
        <a:spcAft>
          <a:spcPct val="0"/>
        </a:spcAft>
        <a:defRPr sz="5400">
          <a:solidFill>
            <a:srgbClr val="FFFFFF"/>
          </a:solidFill>
          <a:latin typeface="Arial Black" charset="0"/>
        </a:defRPr>
      </a:lvl8pPr>
      <a:lvl9pPr marL="1615164" algn="ctr" defTabSz="576244" rtl="0" fontAlgn="base">
        <a:spcBef>
          <a:spcPct val="0"/>
        </a:spcBef>
        <a:spcAft>
          <a:spcPct val="0"/>
        </a:spcAft>
        <a:defRPr sz="5400">
          <a:solidFill>
            <a:srgbClr val="FFFFFF"/>
          </a:solidFill>
          <a:latin typeface="Arial Black" charset="0"/>
        </a:defRPr>
      </a:lvl9pPr>
    </p:titleStyle>
    <p:bodyStyle>
      <a:lvl1pPr marL="214313" indent="-214313" algn="l" defTabSz="574675" rtl="0" eaLnBrk="0" fontAlgn="base" hangingPunct="0">
        <a:spcBef>
          <a:spcPct val="20000"/>
        </a:spcBef>
        <a:spcAft>
          <a:spcPct val="0"/>
        </a:spcAft>
        <a:buChar char="•"/>
        <a:defRPr>
          <a:solidFill>
            <a:schemeClr val="tx1"/>
          </a:solidFill>
          <a:latin typeface="+mn-lt"/>
          <a:ea typeface="ＭＳ Ｐゴシック" charset="-128"/>
          <a:cs typeface="ＭＳ Ｐゴシック" charset="-128"/>
        </a:defRPr>
      </a:lvl1pPr>
      <a:lvl2pPr marL="465138" indent="-176213" algn="l" defTabSz="574675" rtl="0" eaLnBrk="0" fontAlgn="base" hangingPunct="0">
        <a:spcBef>
          <a:spcPct val="20000"/>
        </a:spcBef>
        <a:spcAft>
          <a:spcPct val="0"/>
        </a:spcAft>
        <a:buChar char="–"/>
        <a:defRPr>
          <a:solidFill>
            <a:schemeClr val="tx1"/>
          </a:solidFill>
          <a:latin typeface="+mn-lt"/>
          <a:ea typeface="ＭＳ Ｐゴシック" charset="-128"/>
        </a:defRPr>
      </a:lvl2pPr>
      <a:lvl3pPr marL="719138" indent="-142875" algn="l" defTabSz="574675" rtl="0" eaLnBrk="0" fontAlgn="base" hangingPunct="0">
        <a:spcBef>
          <a:spcPct val="20000"/>
        </a:spcBef>
        <a:spcAft>
          <a:spcPct val="0"/>
        </a:spcAft>
        <a:buChar char="•"/>
        <a:defRPr sz="1500">
          <a:solidFill>
            <a:schemeClr val="tx1"/>
          </a:solidFill>
          <a:latin typeface="+mn-lt"/>
          <a:ea typeface="ＭＳ Ｐゴシック" charset="-128"/>
        </a:defRPr>
      </a:lvl3pPr>
      <a:lvl4pPr marL="1008063" indent="-142875" algn="l" defTabSz="574675" rtl="0" eaLnBrk="0" fontAlgn="base" hangingPunct="0">
        <a:spcBef>
          <a:spcPct val="20000"/>
        </a:spcBef>
        <a:spcAft>
          <a:spcPct val="0"/>
        </a:spcAft>
        <a:buChar char="–"/>
        <a:defRPr sz="1300">
          <a:solidFill>
            <a:schemeClr val="tx1"/>
          </a:solidFill>
          <a:latin typeface="+mn-lt"/>
          <a:ea typeface="ＭＳ Ｐゴシック" charset="-128"/>
        </a:defRPr>
      </a:lvl4pPr>
      <a:lvl5pPr marL="1296988" indent="-142875" algn="l" defTabSz="574675" rtl="0" eaLnBrk="0" fontAlgn="base" hangingPunct="0">
        <a:spcBef>
          <a:spcPct val="20000"/>
        </a:spcBef>
        <a:spcAft>
          <a:spcPct val="0"/>
        </a:spcAft>
        <a:buChar char="»"/>
        <a:defRPr sz="1300">
          <a:solidFill>
            <a:schemeClr val="tx1"/>
          </a:solidFill>
          <a:latin typeface="+mn-lt"/>
          <a:ea typeface="ＭＳ Ｐゴシック" charset="-128"/>
        </a:defRPr>
      </a:lvl5pPr>
      <a:lvl6pPr marL="1702092" indent="-144412" algn="l" defTabSz="576244" rtl="0" fontAlgn="base">
        <a:spcBef>
          <a:spcPct val="20000"/>
        </a:spcBef>
        <a:spcAft>
          <a:spcPct val="0"/>
        </a:spcAft>
        <a:buChar char="»"/>
        <a:defRPr sz="1300">
          <a:solidFill>
            <a:schemeClr val="tx1"/>
          </a:solidFill>
          <a:latin typeface="+mn-lt"/>
          <a:ea typeface="ＭＳ Ｐゴシック" charset="-128"/>
        </a:defRPr>
      </a:lvl6pPr>
      <a:lvl7pPr marL="2105882" indent="-144412" algn="l" defTabSz="576244" rtl="0" fontAlgn="base">
        <a:spcBef>
          <a:spcPct val="20000"/>
        </a:spcBef>
        <a:spcAft>
          <a:spcPct val="0"/>
        </a:spcAft>
        <a:buChar char="»"/>
        <a:defRPr sz="1300">
          <a:solidFill>
            <a:schemeClr val="tx1"/>
          </a:solidFill>
          <a:latin typeface="+mn-lt"/>
          <a:ea typeface="ＭＳ Ｐゴシック" charset="-128"/>
        </a:defRPr>
      </a:lvl7pPr>
      <a:lvl8pPr marL="2509673" indent="-144412" algn="l" defTabSz="576244" rtl="0" fontAlgn="base">
        <a:spcBef>
          <a:spcPct val="20000"/>
        </a:spcBef>
        <a:spcAft>
          <a:spcPct val="0"/>
        </a:spcAft>
        <a:buChar char="»"/>
        <a:defRPr sz="1300">
          <a:solidFill>
            <a:schemeClr val="tx1"/>
          </a:solidFill>
          <a:latin typeface="+mn-lt"/>
          <a:ea typeface="ＭＳ Ｐゴシック" charset="-128"/>
        </a:defRPr>
      </a:lvl8pPr>
      <a:lvl9pPr marL="2913464" indent="-144412" algn="l" defTabSz="576244" rtl="0" fontAlgn="base">
        <a:spcBef>
          <a:spcPct val="20000"/>
        </a:spcBef>
        <a:spcAft>
          <a:spcPct val="0"/>
        </a:spcAft>
        <a:buChar char="»"/>
        <a:defRPr sz="1300">
          <a:solidFill>
            <a:schemeClr val="tx1"/>
          </a:solidFill>
          <a:latin typeface="+mn-lt"/>
          <a:ea typeface="ＭＳ Ｐゴシック" charset="-128"/>
        </a:defRPr>
      </a:lvl9pPr>
    </p:bodyStyle>
    <p:otherStyle>
      <a:defPPr>
        <a:defRPr lang="en-US"/>
      </a:defPPr>
      <a:lvl1pPr marL="0" algn="l" defTabSz="403791" rtl="0" eaLnBrk="1" latinLnBrk="0" hangingPunct="1">
        <a:defRPr sz="1600" kern="1200">
          <a:solidFill>
            <a:schemeClr val="tx1"/>
          </a:solidFill>
          <a:latin typeface="+mn-lt"/>
          <a:ea typeface="+mn-ea"/>
          <a:cs typeface="+mn-cs"/>
        </a:defRPr>
      </a:lvl1pPr>
      <a:lvl2pPr marL="403791" algn="l" defTabSz="403791" rtl="0" eaLnBrk="1" latinLnBrk="0" hangingPunct="1">
        <a:defRPr sz="1600" kern="1200">
          <a:solidFill>
            <a:schemeClr val="tx1"/>
          </a:solidFill>
          <a:latin typeface="+mn-lt"/>
          <a:ea typeface="+mn-ea"/>
          <a:cs typeface="+mn-cs"/>
        </a:defRPr>
      </a:lvl2pPr>
      <a:lvl3pPr marL="807582" algn="l" defTabSz="403791" rtl="0" eaLnBrk="1" latinLnBrk="0" hangingPunct="1">
        <a:defRPr sz="1600" kern="1200">
          <a:solidFill>
            <a:schemeClr val="tx1"/>
          </a:solidFill>
          <a:latin typeface="+mn-lt"/>
          <a:ea typeface="+mn-ea"/>
          <a:cs typeface="+mn-cs"/>
        </a:defRPr>
      </a:lvl3pPr>
      <a:lvl4pPr marL="1211373" algn="l" defTabSz="403791" rtl="0" eaLnBrk="1" latinLnBrk="0" hangingPunct="1">
        <a:defRPr sz="1600" kern="1200">
          <a:solidFill>
            <a:schemeClr val="tx1"/>
          </a:solidFill>
          <a:latin typeface="+mn-lt"/>
          <a:ea typeface="+mn-ea"/>
          <a:cs typeface="+mn-cs"/>
        </a:defRPr>
      </a:lvl4pPr>
      <a:lvl5pPr marL="1615164" algn="l" defTabSz="403791" rtl="0" eaLnBrk="1" latinLnBrk="0" hangingPunct="1">
        <a:defRPr sz="1600" kern="1200">
          <a:solidFill>
            <a:schemeClr val="tx1"/>
          </a:solidFill>
          <a:latin typeface="+mn-lt"/>
          <a:ea typeface="+mn-ea"/>
          <a:cs typeface="+mn-cs"/>
        </a:defRPr>
      </a:lvl5pPr>
      <a:lvl6pPr marL="2018955" algn="l" defTabSz="403791" rtl="0" eaLnBrk="1" latinLnBrk="0" hangingPunct="1">
        <a:defRPr sz="1600" kern="1200">
          <a:solidFill>
            <a:schemeClr val="tx1"/>
          </a:solidFill>
          <a:latin typeface="+mn-lt"/>
          <a:ea typeface="+mn-ea"/>
          <a:cs typeface="+mn-cs"/>
        </a:defRPr>
      </a:lvl6pPr>
      <a:lvl7pPr marL="2422746" algn="l" defTabSz="403791" rtl="0" eaLnBrk="1" latinLnBrk="0" hangingPunct="1">
        <a:defRPr sz="1600" kern="1200">
          <a:solidFill>
            <a:schemeClr val="tx1"/>
          </a:solidFill>
          <a:latin typeface="+mn-lt"/>
          <a:ea typeface="+mn-ea"/>
          <a:cs typeface="+mn-cs"/>
        </a:defRPr>
      </a:lvl7pPr>
      <a:lvl8pPr marL="2826537" algn="l" defTabSz="403791" rtl="0" eaLnBrk="1" latinLnBrk="0" hangingPunct="1">
        <a:defRPr sz="1600" kern="1200">
          <a:solidFill>
            <a:schemeClr val="tx1"/>
          </a:solidFill>
          <a:latin typeface="+mn-lt"/>
          <a:ea typeface="+mn-ea"/>
          <a:cs typeface="+mn-cs"/>
        </a:defRPr>
      </a:lvl8pPr>
      <a:lvl9pPr marL="3230328" algn="l" defTabSz="4037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CF3B8B-9DA3-CC4C-9FD9-D21D6A3875DB}"/>
              </a:ext>
            </a:extLst>
          </p:cNvPr>
          <p:cNvSpPr>
            <a:spLocks noChangeArrowheads="1"/>
          </p:cNvSpPr>
          <p:nvPr userDrawn="1"/>
        </p:nvSpPr>
        <p:spPr bwMode="auto">
          <a:xfrm>
            <a:off x="0" y="0"/>
            <a:ext cx="29260800" cy="2800350"/>
          </a:xfrm>
          <a:prstGeom prst="rect">
            <a:avLst/>
          </a:prstGeom>
          <a:solidFill>
            <a:schemeClr val="accent1"/>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2051" name="Rectangle 3">
            <a:extLst>
              <a:ext uri="{FF2B5EF4-FFF2-40B4-BE49-F238E27FC236}">
                <a16:creationId xmlns:a16="http://schemas.microsoft.com/office/drawing/2014/main" id="{F02322AB-B72B-E844-BCDC-6C761E285464}"/>
              </a:ext>
            </a:extLst>
          </p:cNvPr>
          <p:cNvSpPr>
            <a:spLocks noChangeArrowheads="1"/>
          </p:cNvSpPr>
          <p:nvPr userDrawn="1"/>
        </p:nvSpPr>
        <p:spPr bwMode="auto">
          <a:xfrm>
            <a:off x="463550" y="3289300"/>
            <a:ext cx="6648450" cy="15495588"/>
          </a:xfrm>
          <a:prstGeom prst="rect">
            <a:avLst/>
          </a:prstGeom>
          <a:solidFill>
            <a:schemeClr val="accent1"/>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2052" name="Rectangle 4">
            <a:extLst>
              <a:ext uri="{FF2B5EF4-FFF2-40B4-BE49-F238E27FC236}">
                <a16:creationId xmlns:a16="http://schemas.microsoft.com/office/drawing/2014/main" id="{975F8693-658D-0240-A919-B78E2EEC0E2B}"/>
              </a:ext>
            </a:extLst>
          </p:cNvPr>
          <p:cNvSpPr>
            <a:spLocks noChangeArrowheads="1"/>
          </p:cNvSpPr>
          <p:nvPr userDrawn="1"/>
        </p:nvSpPr>
        <p:spPr bwMode="auto">
          <a:xfrm>
            <a:off x="0" y="2800350"/>
            <a:ext cx="29260800" cy="76200"/>
          </a:xfrm>
          <a:prstGeom prst="rect">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80229" name="Text Box 5">
            <a:extLst>
              <a:ext uri="{FF2B5EF4-FFF2-40B4-BE49-F238E27FC236}">
                <a16:creationId xmlns:a16="http://schemas.microsoft.com/office/drawing/2014/main" id="{DBC83D1B-759B-7A4B-80BE-1DA4729098E7}"/>
              </a:ext>
            </a:extLst>
          </p:cNvPr>
          <p:cNvSpPr txBox="1">
            <a:spLocks noChangeArrowheads="1"/>
          </p:cNvSpPr>
          <p:nvPr userDrawn="1"/>
        </p:nvSpPr>
        <p:spPr bwMode="auto">
          <a:xfrm>
            <a:off x="406400" y="18926175"/>
            <a:ext cx="1676400" cy="214313"/>
          </a:xfrm>
          <a:prstGeom prst="rect">
            <a:avLst/>
          </a:prstGeom>
          <a:noFill/>
          <a:ln w="9525">
            <a:noFill/>
            <a:miter lim="800000"/>
            <a:headEnd/>
            <a:tailEnd/>
          </a:ln>
          <a:effectLst/>
        </p:spPr>
        <p:txBody>
          <a:bodyPr lIns="57569" tIns="28779" rIns="57569" bIns="28779">
            <a:spAutoFit/>
          </a:bodyPr>
          <a:lstStyle>
            <a:lvl1pPr defTabSz="630238" eaLnBrk="0" hangingPunct="0">
              <a:defRPr sz="2000">
                <a:solidFill>
                  <a:schemeClr val="tx1"/>
                </a:solidFill>
                <a:latin typeface="Arial Narrow" charset="0"/>
                <a:ea typeface="ＭＳ Ｐゴシック" charset="0"/>
                <a:cs typeface="ＭＳ Ｐゴシック" charset="0"/>
              </a:defRPr>
            </a:lvl1pPr>
            <a:lvl2pPr marL="37931725" indent="-37474525" defTabSz="630238" eaLnBrk="0" hangingPunct="0">
              <a:defRPr sz="2000">
                <a:solidFill>
                  <a:schemeClr val="tx1"/>
                </a:solidFill>
                <a:latin typeface="Arial Narrow" charset="0"/>
                <a:ea typeface="ＭＳ Ｐゴシック" charset="0"/>
              </a:defRPr>
            </a:lvl2pPr>
            <a:lvl3pPr eaLnBrk="0" hangingPunct="0">
              <a:defRPr sz="2000">
                <a:solidFill>
                  <a:schemeClr val="tx1"/>
                </a:solidFill>
                <a:latin typeface="Arial Narrow" charset="0"/>
                <a:ea typeface="ＭＳ Ｐゴシック" charset="0"/>
              </a:defRPr>
            </a:lvl3pPr>
            <a:lvl4pPr eaLnBrk="0" hangingPunct="0">
              <a:defRPr sz="2000">
                <a:solidFill>
                  <a:schemeClr val="tx1"/>
                </a:solidFill>
                <a:latin typeface="Arial Narrow" charset="0"/>
                <a:ea typeface="ＭＳ Ｐゴシック" charset="0"/>
              </a:defRPr>
            </a:lvl4pPr>
            <a:lvl5pPr eaLnBrk="0" hangingPunct="0">
              <a:defRPr sz="2000">
                <a:solidFill>
                  <a:schemeClr val="tx1"/>
                </a:solidFill>
                <a:latin typeface="Arial Narrow" charset="0"/>
                <a:ea typeface="ＭＳ Ｐゴシック" charset="0"/>
              </a:defRPr>
            </a:lvl5pPr>
            <a:lvl6pPr marL="457200" eaLnBrk="0" fontAlgn="base" hangingPunct="0">
              <a:spcBef>
                <a:spcPct val="0"/>
              </a:spcBef>
              <a:spcAft>
                <a:spcPct val="0"/>
              </a:spcAft>
              <a:defRPr sz="2000">
                <a:solidFill>
                  <a:schemeClr val="tx1"/>
                </a:solidFill>
                <a:latin typeface="Arial Narrow" charset="0"/>
                <a:ea typeface="ＭＳ Ｐゴシック" charset="0"/>
              </a:defRPr>
            </a:lvl6pPr>
            <a:lvl7pPr marL="914400" eaLnBrk="0" fontAlgn="base" hangingPunct="0">
              <a:spcBef>
                <a:spcPct val="0"/>
              </a:spcBef>
              <a:spcAft>
                <a:spcPct val="0"/>
              </a:spcAft>
              <a:defRPr sz="2000">
                <a:solidFill>
                  <a:schemeClr val="tx1"/>
                </a:solidFill>
                <a:latin typeface="Arial Narrow" charset="0"/>
                <a:ea typeface="ＭＳ Ｐゴシック" charset="0"/>
              </a:defRPr>
            </a:lvl7pPr>
            <a:lvl8pPr marL="1371600" eaLnBrk="0" fontAlgn="base" hangingPunct="0">
              <a:spcBef>
                <a:spcPct val="0"/>
              </a:spcBef>
              <a:spcAft>
                <a:spcPct val="0"/>
              </a:spcAft>
              <a:defRPr sz="2000">
                <a:solidFill>
                  <a:schemeClr val="tx1"/>
                </a:solidFill>
                <a:latin typeface="Arial Narrow" charset="0"/>
                <a:ea typeface="ＭＳ Ｐゴシック" charset="0"/>
              </a:defRPr>
            </a:lvl8pPr>
            <a:lvl9pPr marL="1828800" eaLnBrk="0" fontAlgn="base" hangingPunct="0">
              <a:spcBef>
                <a:spcPct val="0"/>
              </a:spcBef>
              <a:spcAft>
                <a:spcPct val="0"/>
              </a:spcAft>
              <a:defRPr sz="2000">
                <a:solidFill>
                  <a:schemeClr val="tx1"/>
                </a:solidFill>
                <a:latin typeface="Arial Narrow" charset="0"/>
                <a:ea typeface="ＭＳ Ｐゴシック" charset="0"/>
              </a:defRPr>
            </a:lvl9pPr>
          </a:lstStyle>
          <a:p>
            <a:pPr>
              <a:lnSpc>
                <a:spcPct val="65000"/>
              </a:lnSpc>
              <a:spcBef>
                <a:spcPct val="50000"/>
              </a:spcBef>
              <a:defRPr/>
            </a:pPr>
            <a:r>
              <a:rPr lang="en-US" sz="400" b="1">
                <a:solidFill>
                  <a:schemeClr val="bg2"/>
                </a:solidFill>
                <a:latin typeface="Arial" charset="0"/>
              </a:rPr>
              <a:t>POSTER TEMPLATE BY:</a:t>
            </a:r>
          </a:p>
          <a:p>
            <a:pPr>
              <a:lnSpc>
                <a:spcPct val="65000"/>
              </a:lnSpc>
              <a:spcBef>
                <a:spcPct val="50000"/>
              </a:spcBef>
              <a:defRPr/>
            </a:pPr>
            <a:r>
              <a:rPr lang="en-US" sz="600" b="1">
                <a:solidFill>
                  <a:schemeClr val="bg2"/>
                </a:solidFill>
                <a:latin typeface="Arial" charset="0"/>
              </a:rPr>
              <a:t>www.PosterPresentations.com</a:t>
            </a:r>
          </a:p>
        </p:txBody>
      </p:sp>
      <p:sp>
        <p:nvSpPr>
          <p:cNvPr id="2054" name="Rectangle 6">
            <a:extLst>
              <a:ext uri="{FF2B5EF4-FFF2-40B4-BE49-F238E27FC236}">
                <a16:creationId xmlns:a16="http://schemas.microsoft.com/office/drawing/2014/main" id="{5A549DA0-7A45-D24B-8573-2F124E02E17C}"/>
              </a:ext>
            </a:extLst>
          </p:cNvPr>
          <p:cNvSpPr>
            <a:spLocks noGrp="1" noChangeArrowheads="1"/>
          </p:cNvSpPr>
          <p:nvPr>
            <p:ph type="title"/>
          </p:nvPr>
        </p:nvSpPr>
        <p:spPr bwMode="auto">
          <a:xfrm>
            <a:off x="639763" y="742950"/>
            <a:ext cx="279511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7569" tIns="28779" rIns="57569" bIns="28779" numCol="1" anchor="ctr" anchorCtr="0" compatLnSpc="1">
            <a:prstTxWarp prst="textNoShape">
              <a:avLst/>
            </a:prstTxWarp>
          </a:bodyPr>
          <a:lstStyle/>
          <a:p>
            <a:pPr lvl="0"/>
            <a:r>
              <a:rPr lang="en-US" altLang="en-US"/>
              <a:t>Click to edit Master title style</a:t>
            </a:r>
          </a:p>
        </p:txBody>
      </p:sp>
      <p:sp>
        <p:nvSpPr>
          <p:cNvPr id="2055" name="Rectangle 7">
            <a:extLst>
              <a:ext uri="{FF2B5EF4-FFF2-40B4-BE49-F238E27FC236}">
                <a16:creationId xmlns:a16="http://schemas.microsoft.com/office/drawing/2014/main" id="{D2B480B1-E433-014F-9FB6-C392696185F4}"/>
              </a:ext>
            </a:extLst>
          </p:cNvPr>
          <p:cNvSpPr>
            <a:spLocks noGrp="1" noChangeArrowheads="1"/>
          </p:cNvSpPr>
          <p:nvPr>
            <p:ph type="body" idx="1"/>
          </p:nvPr>
        </p:nvSpPr>
        <p:spPr bwMode="auto">
          <a:xfrm>
            <a:off x="463550" y="3289300"/>
            <a:ext cx="6648450" cy="154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87889" tIns="287889" rIns="287889" bIns="287889"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2056" name="Rectangle 8">
            <a:extLst>
              <a:ext uri="{FF2B5EF4-FFF2-40B4-BE49-F238E27FC236}">
                <a16:creationId xmlns:a16="http://schemas.microsoft.com/office/drawing/2014/main" id="{A7081585-F053-6542-95F6-DF50B74383FD}"/>
              </a:ext>
            </a:extLst>
          </p:cNvPr>
          <p:cNvSpPr>
            <a:spLocks noChangeArrowheads="1"/>
          </p:cNvSpPr>
          <p:nvPr userDrawn="1"/>
        </p:nvSpPr>
        <p:spPr bwMode="auto">
          <a:xfrm>
            <a:off x="0" y="0"/>
            <a:ext cx="29260800" cy="192024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2057" name="Rectangle 9">
            <a:extLst>
              <a:ext uri="{FF2B5EF4-FFF2-40B4-BE49-F238E27FC236}">
                <a16:creationId xmlns:a16="http://schemas.microsoft.com/office/drawing/2014/main" id="{D26A9F42-E340-6A4F-B431-E3420299A4DC}"/>
              </a:ext>
            </a:extLst>
          </p:cNvPr>
          <p:cNvSpPr>
            <a:spLocks noChangeArrowheads="1"/>
          </p:cNvSpPr>
          <p:nvPr userDrawn="1"/>
        </p:nvSpPr>
        <p:spPr bwMode="auto">
          <a:xfrm>
            <a:off x="7661275" y="3289300"/>
            <a:ext cx="13843000" cy="15495588"/>
          </a:xfrm>
          <a:prstGeom prst="rect">
            <a:avLst/>
          </a:prstGeom>
          <a:solidFill>
            <a:schemeClr val="accent1"/>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2058" name="Rectangle 11">
            <a:extLst>
              <a:ext uri="{FF2B5EF4-FFF2-40B4-BE49-F238E27FC236}">
                <a16:creationId xmlns:a16="http://schemas.microsoft.com/office/drawing/2014/main" id="{0F002BC9-4DBA-FD46-A532-0CF995FABF48}"/>
              </a:ext>
            </a:extLst>
          </p:cNvPr>
          <p:cNvSpPr>
            <a:spLocks noChangeArrowheads="1"/>
          </p:cNvSpPr>
          <p:nvPr userDrawn="1"/>
        </p:nvSpPr>
        <p:spPr bwMode="auto">
          <a:xfrm>
            <a:off x="22053550" y="3289300"/>
            <a:ext cx="6654800" cy="15495588"/>
          </a:xfrm>
          <a:prstGeom prst="rect">
            <a:avLst/>
          </a:prstGeom>
          <a:solidFill>
            <a:schemeClr val="accent1"/>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574675" rtl="0" eaLnBrk="0" fontAlgn="base" hangingPunct="0">
        <a:spcBef>
          <a:spcPct val="0"/>
        </a:spcBef>
        <a:spcAft>
          <a:spcPct val="0"/>
        </a:spcAft>
        <a:defRPr sz="5400">
          <a:solidFill>
            <a:schemeClr val="tx2"/>
          </a:solidFill>
          <a:latin typeface="+mj-lt"/>
          <a:ea typeface="ＭＳ Ｐゴシック" charset="-128"/>
          <a:cs typeface="ＭＳ Ｐゴシック" charset="-128"/>
        </a:defRPr>
      </a:lvl1pPr>
      <a:lvl2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2pPr>
      <a:lvl3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3pPr>
      <a:lvl4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4pPr>
      <a:lvl5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5pPr>
      <a:lvl6pPr marL="403791" algn="ctr" defTabSz="576244" rtl="0" fontAlgn="base">
        <a:spcBef>
          <a:spcPct val="0"/>
        </a:spcBef>
        <a:spcAft>
          <a:spcPct val="0"/>
        </a:spcAft>
        <a:defRPr sz="5400">
          <a:solidFill>
            <a:schemeClr val="tx2"/>
          </a:solidFill>
          <a:latin typeface="Arial Black" charset="0"/>
        </a:defRPr>
      </a:lvl6pPr>
      <a:lvl7pPr marL="807582" algn="ctr" defTabSz="576244" rtl="0" fontAlgn="base">
        <a:spcBef>
          <a:spcPct val="0"/>
        </a:spcBef>
        <a:spcAft>
          <a:spcPct val="0"/>
        </a:spcAft>
        <a:defRPr sz="5400">
          <a:solidFill>
            <a:schemeClr val="tx2"/>
          </a:solidFill>
          <a:latin typeface="Arial Black" charset="0"/>
        </a:defRPr>
      </a:lvl7pPr>
      <a:lvl8pPr marL="1211373" algn="ctr" defTabSz="576244" rtl="0" fontAlgn="base">
        <a:spcBef>
          <a:spcPct val="0"/>
        </a:spcBef>
        <a:spcAft>
          <a:spcPct val="0"/>
        </a:spcAft>
        <a:defRPr sz="5400">
          <a:solidFill>
            <a:schemeClr val="tx2"/>
          </a:solidFill>
          <a:latin typeface="Arial Black" charset="0"/>
        </a:defRPr>
      </a:lvl8pPr>
      <a:lvl9pPr marL="1615164" algn="ctr" defTabSz="576244" rtl="0" fontAlgn="base">
        <a:spcBef>
          <a:spcPct val="0"/>
        </a:spcBef>
        <a:spcAft>
          <a:spcPct val="0"/>
        </a:spcAft>
        <a:defRPr sz="5400">
          <a:solidFill>
            <a:schemeClr val="tx2"/>
          </a:solidFill>
          <a:latin typeface="Arial Black" charset="0"/>
        </a:defRPr>
      </a:lvl9pPr>
    </p:titleStyle>
    <p:bodyStyle>
      <a:lvl1pPr marL="214313" indent="-214313" algn="l" defTabSz="574675" rtl="0" eaLnBrk="0" fontAlgn="base" hangingPunct="0">
        <a:spcBef>
          <a:spcPct val="20000"/>
        </a:spcBef>
        <a:spcAft>
          <a:spcPct val="0"/>
        </a:spcAft>
        <a:buChar char="•"/>
        <a:defRPr>
          <a:solidFill>
            <a:schemeClr val="tx1"/>
          </a:solidFill>
          <a:latin typeface="+mn-lt"/>
          <a:ea typeface="ＭＳ Ｐゴシック" charset="-128"/>
          <a:cs typeface="ＭＳ Ｐゴシック" charset="-128"/>
        </a:defRPr>
      </a:lvl1pPr>
      <a:lvl2pPr marL="465138" indent="-176213" algn="l" defTabSz="574675" rtl="0" eaLnBrk="0" fontAlgn="base" hangingPunct="0">
        <a:spcBef>
          <a:spcPct val="20000"/>
        </a:spcBef>
        <a:spcAft>
          <a:spcPct val="0"/>
        </a:spcAft>
        <a:buChar char="–"/>
        <a:defRPr>
          <a:solidFill>
            <a:schemeClr val="tx1"/>
          </a:solidFill>
          <a:latin typeface="+mn-lt"/>
          <a:ea typeface="ＭＳ Ｐゴシック" charset="-128"/>
        </a:defRPr>
      </a:lvl2pPr>
      <a:lvl3pPr marL="719138" indent="-142875" algn="l" defTabSz="574675" rtl="0" eaLnBrk="0" fontAlgn="base" hangingPunct="0">
        <a:spcBef>
          <a:spcPct val="20000"/>
        </a:spcBef>
        <a:spcAft>
          <a:spcPct val="0"/>
        </a:spcAft>
        <a:buChar char="•"/>
        <a:defRPr sz="1500">
          <a:solidFill>
            <a:schemeClr val="tx1"/>
          </a:solidFill>
          <a:latin typeface="+mn-lt"/>
          <a:ea typeface="ＭＳ Ｐゴシック" charset="-128"/>
        </a:defRPr>
      </a:lvl3pPr>
      <a:lvl4pPr marL="1008063" indent="-142875" algn="l" defTabSz="574675" rtl="0" eaLnBrk="0" fontAlgn="base" hangingPunct="0">
        <a:spcBef>
          <a:spcPct val="20000"/>
        </a:spcBef>
        <a:spcAft>
          <a:spcPct val="0"/>
        </a:spcAft>
        <a:buChar char="–"/>
        <a:defRPr sz="1300">
          <a:solidFill>
            <a:schemeClr val="tx1"/>
          </a:solidFill>
          <a:latin typeface="+mn-lt"/>
          <a:ea typeface="ＭＳ Ｐゴシック" charset="-128"/>
        </a:defRPr>
      </a:lvl4pPr>
      <a:lvl5pPr marL="1296988" indent="-142875" algn="l" defTabSz="574675" rtl="0" eaLnBrk="0" fontAlgn="base" hangingPunct="0">
        <a:spcBef>
          <a:spcPct val="20000"/>
        </a:spcBef>
        <a:spcAft>
          <a:spcPct val="0"/>
        </a:spcAft>
        <a:buChar char="»"/>
        <a:defRPr sz="1300">
          <a:solidFill>
            <a:schemeClr val="tx1"/>
          </a:solidFill>
          <a:latin typeface="+mn-lt"/>
          <a:ea typeface="ＭＳ Ｐゴシック" charset="-128"/>
        </a:defRPr>
      </a:lvl5pPr>
      <a:lvl6pPr marL="1702092" indent="-144412" algn="l" defTabSz="576244" rtl="0" fontAlgn="base">
        <a:spcBef>
          <a:spcPct val="20000"/>
        </a:spcBef>
        <a:spcAft>
          <a:spcPct val="0"/>
        </a:spcAft>
        <a:buChar char="»"/>
        <a:defRPr sz="1300">
          <a:solidFill>
            <a:schemeClr val="tx1"/>
          </a:solidFill>
          <a:latin typeface="+mn-lt"/>
          <a:ea typeface="ＭＳ Ｐゴシック" charset="-128"/>
        </a:defRPr>
      </a:lvl6pPr>
      <a:lvl7pPr marL="2105882" indent="-144412" algn="l" defTabSz="576244" rtl="0" fontAlgn="base">
        <a:spcBef>
          <a:spcPct val="20000"/>
        </a:spcBef>
        <a:spcAft>
          <a:spcPct val="0"/>
        </a:spcAft>
        <a:buChar char="»"/>
        <a:defRPr sz="1300">
          <a:solidFill>
            <a:schemeClr val="tx1"/>
          </a:solidFill>
          <a:latin typeface="+mn-lt"/>
          <a:ea typeface="ＭＳ Ｐゴシック" charset="-128"/>
        </a:defRPr>
      </a:lvl7pPr>
      <a:lvl8pPr marL="2509673" indent="-144412" algn="l" defTabSz="576244" rtl="0" fontAlgn="base">
        <a:spcBef>
          <a:spcPct val="20000"/>
        </a:spcBef>
        <a:spcAft>
          <a:spcPct val="0"/>
        </a:spcAft>
        <a:buChar char="»"/>
        <a:defRPr sz="1300">
          <a:solidFill>
            <a:schemeClr val="tx1"/>
          </a:solidFill>
          <a:latin typeface="+mn-lt"/>
          <a:ea typeface="ＭＳ Ｐゴシック" charset="-128"/>
        </a:defRPr>
      </a:lvl8pPr>
      <a:lvl9pPr marL="2913464" indent="-144412" algn="l" defTabSz="576244" rtl="0" fontAlgn="base">
        <a:spcBef>
          <a:spcPct val="20000"/>
        </a:spcBef>
        <a:spcAft>
          <a:spcPct val="0"/>
        </a:spcAft>
        <a:buChar char="»"/>
        <a:defRPr sz="1300">
          <a:solidFill>
            <a:schemeClr val="tx1"/>
          </a:solidFill>
          <a:latin typeface="+mn-lt"/>
          <a:ea typeface="ＭＳ Ｐゴシック" charset="-128"/>
        </a:defRPr>
      </a:lvl9pPr>
    </p:bodyStyle>
    <p:otherStyle>
      <a:defPPr>
        <a:defRPr lang="en-US"/>
      </a:defPPr>
      <a:lvl1pPr marL="0" algn="l" defTabSz="403791" rtl="0" eaLnBrk="1" latinLnBrk="0" hangingPunct="1">
        <a:defRPr sz="1600" kern="1200">
          <a:solidFill>
            <a:schemeClr val="tx1"/>
          </a:solidFill>
          <a:latin typeface="+mn-lt"/>
          <a:ea typeface="+mn-ea"/>
          <a:cs typeface="+mn-cs"/>
        </a:defRPr>
      </a:lvl1pPr>
      <a:lvl2pPr marL="403791" algn="l" defTabSz="403791" rtl="0" eaLnBrk="1" latinLnBrk="0" hangingPunct="1">
        <a:defRPr sz="1600" kern="1200">
          <a:solidFill>
            <a:schemeClr val="tx1"/>
          </a:solidFill>
          <a:latin typeface="+mn-lt"/>
          <a:ea typeface="+mn-ea"/>
          <a:cs typeface="+mn-cs"/>
        </a:defRPr>
      </a:lvl2pPr>
      <a:lvl3pPr marL="807582" algn="l" defTabSz="403791" rtl="0" eaLnBrk="1" latinLnBrk="0" hangingPunct="1">
        <a:defRPr sz="1600" kern="1200">
          <a:solidFill>
            <a:schemeClr val="tx1"/>
          </a:solidFill>
          <a:latin typeface="+mn-lt"/>
          <a:ea typeface="+mn-ea"/>
          <a:cs typeface="+mn-cs"/>
        </a:defRPr>
      </a:lvl3pPr>
      <a:lvl4pPr marL="1211373" algn="l" defTabSz="403791" rtl="0" eaLnBrk="1" latinLnBrk="0" hangingPunct="1">
        <a:defRPr sz="1600" kern="1200">
          <a:solidFill>
            <a:schemeClr val="tx1"/>
          </a:solidFill>
          <a:latin typeface="+mn-lt"/>
          <a:ea typeface="+mn-ea"/>
          <a:cs typeface="+mn-cs"/>
        </a:defRPr>
      </a:lvl4pPr>
      <a:lvl5pPr marL="1615164" algn="l" defTabSz="403791" rtl="0" eaLnBrk="1" latinLnBrk="0" hangingPunct="1">
        <a:defRPr sz="1600" kern="1200">
          <a:solidFill>
            <a:schemeClr val="tx1"/>
          </a:solidFill>
          <a:latin typeface="+mn-lt"/>
          <a:ea typeface="+mn-ea"/>
          <a:cs typeface="+mn-cs"/>
        </a:defRPr>
      </a:lvl5pPr>
      <a:lvl6pPr marL="2018955" algn="l" defTabSz="403791" rtl="0" eaLnBrk="1" latinLnBrk="0" hangingPunct="1">
        <a:defRPr sz="1600" kern="1200">
          <a:solidFill>
            <a:schemeClr val="tx1"/>
          </a:solidFill>
          <a:latin typeface="+mn-lt"/>
          <a:ea typeface="+mn-ea"/>
          <a:cs typeface="+mn-cs"/>
        </a:defRPr>
      </a:lvl6pPr>
      <a:lvl7pPr marL="2422746" algn="l" defTabSz="403791" rtl="0" eaLnBrk="1" latinLnBrk="0" hangingPunct="1">
        <a:defRPr sz="1600" kern="1200">
          <a:solidFill>
            <a:schemeClr val="tx1"/>
          </a:solidFill>
          <a:latin typeface="+mn-lt"/>
          <a:ea typeface="+mn-ea"/>
          <a:cs typeface="+mn-cs"/>
        </a:defRPr>
      </a:lvl7pPr>
      <a:lvl8pPr marL="2826537" algn="l" defTabSz="403791" rtl="0" eaLnBrk="1" latinLnBrk="0" hangingPunct="1">
        <a:defRPr sz="1600" kern="1200">
          <a:solidFill>
            <a:schemeClr val="tx1"/>
          </a:solidFill>
          <a:latin typeface="+mn-lt"/>
          <a:ea typeface="+mn-ea"/>
          <a:cs typeface="+mn-cs"/>
        </a:defRPr>
      </a:lvl8pPr>
      <a:lvl9pPr marL="3230328" algn="l" defTabSz="403791"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E2103F3-019F-6D40-A1D8-6187A7535B9B}"/>
              </a:ext>
            </a:extLst>
          </p:cNvPr>
          <p:cNvSpPr>
            <a:spLocks noChangeArrowheads="1"/>
          </p:cNvSpPr>
          <p:nvPr userDrawn="1"/>
        </p:nvSpPr>
        <p:spPr bwMode="auto">
          <a:xfrm>
            <a:off x="0" y="0"/>
            <a:ext cx="29260800" cy="2800350"/>
          </a:xfrm>
          <a:prstGeom prst="rect">
            <a:avLst/>
          </a:prstGeom>
          <a:solidFill>
            <a:schemeClr val="accent1"/>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3075" name="Rectangle 3">
            <a:extLst>
              <a:ext uri="{FF2B5EF4-FFF2-40B4-BE49-F238E27FC236}">
                <a16:creationId xmlns:a16="http://schemas.microsoft.com/office/drawing/2014/main" id="{3CD61071-F66E-A342-B45C-6B26DFCE3FB1}"/>
              </a:ext>
            </a:extLst>
          </p:cNvPr>
          <p:cNvSpPr>
            <a:spLocks noChangeArrowheads="1"/>
          </p:cNvSpPr>
          <p:nvPr userDrawn="1"/>
        </p:nvSpPr>
        <p:spPr bwMode="auto">
          <a:xfrm>
            <a:off x="463550" y="3289300"/>
            <a:ext cx="28244800" cy="15495588"/>
          </a:xfrm>
          <a:prstGeom prst="rect">
            <a:avLst/>
          </a:prstGeom>
          <a:solidFill>
            <a:schemeClr val="accent1"/>
          </a:solidFill>
          <a:ln w="9525">
            <a:solidFill>
              <a:schemeClr val="tx1"/>
            </a:solidFill>
            <a:miter lim="800000"/>
            <a:headEnd/>
            <a:tailEnd/>
          </a:ln>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3076" name="Rectangle 4">
            <a:extLst>
              <a:ext uri="{FF2B5EF4-FFF2-40B4-BE49-F238E27FC236}">
                <a16:creationId xmlns:a16="http://schemas.microsoft.com/office/drawing/2014/main" id="{22CEE614-1907-B349-8923-B3B98BD0B12C}"/>
              </a:ext>
            </a:extLst>
          </p:cNvPr>
          <p:cNvSpPr>
            <a:spLocks noChangeArrowheads="1"/>
          </p:cNvSpPr>
          <p:nvPr userDrawn="1"/>
        </p:nvSpPr>
        <p:spPr bwMode="auto">
          <a:xfrm>
            <a:off x="0" y="2800350"/>
            <a:ext cx="29260800" cy="76200"/>
          </a:xfrm>
          <a:prstGeom prst="rect">
            <a:avLst/>
          </a:prstGeom>
          <a:solidFill>
            <a:srgbClr val="66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
        <p:nvSpPr>
          <p:cNvPr id="181253" name="Text Box 5">
            <a:extLst>
              <a:ext uri="{FF2B5EF4-FFF2-40B4-BE49-F238E27FC236}">
                <a16:creationId xmlns:a16="http://schemas.microsoft.com/office/drawing/2014/main" id="{0A9C23C8-1A05-A94E-84DE-BB449C8EDC27}"/>
              </a:ext>
            </a:extLst>
          </p:cNvPr>
          <p:cNvSpPr txBox="1">
            <a:spLocks noChangeArrowheads="1"/>
          </p:cNvSpPr>
          <p:nvPr userDrawn="1"/>
        </p:nvSpPr>
        <p:spPr bwMode="auto">
          <a:xfrm>
            <a:off x="406400" y="18926175"/>
            <a:ext cx="1676400" cy="214313"/>
          </a:xfrm>
          <a:prstGeom prst="rect">
            <a:avLst/>
          </a:prstGeom>
          <a:noFill/>
          <a:ln w="9525">
            <a:noFill/>
            <a:miter lim="800000"/>
            <a:headEnd/>
            <a:tailEnd/>
          </a:ln>
          <a:effectLst/>
        </p:spPr>
        <p:txBody>
          <a:bodyPr lIns="57569" tIns="28779" rIns="57569" bIns="28779">
            <a:spAutoFit/>
          </a:bodyPr>
          <a:lstStyle>
            <a:lvl1pPr defTabSz="630238" eaLnBrk="0" hangingPunct="0">
              <a:defRPr sz="2000">
                <a:solidFill>
                  <a:schemeClr val="tx1"/>
                </a:solidFill>
                <a:latin typeface="Arial Narrow" charset="0"/>
                <a:ea typeface="ＭＳ Ｐゴシック" charset="0"/>
                <a:cs typeface="ＭＳ Ｐゴシック" charset="0"/>
              </a:defRPr>
            </a:lvl1pPr>
            <a:lvl2pPr marL="37931725" indent="-37474525" defTabSz="630238" eaLnBrk="0" hangingPunct="0">
              <a:defRPr sz="2000">
                <a:solidFill>
                  <a:schemeClr val="tx1"/>
                </a:solidFill>
                <a:latin typeface="Arial Narrow" charset="0"/>
                <a:ea typeface="ＭＳ Ｐゴシック" charset="0"/>
              </a:defRPr>
            </a:lvl2pPr>
            <a:lvl3pPr eaLnBrk="0" hangingPunct="0">
              <a:defRPr sz="2000">
                <a:solidFill>
                  <a:schemeClr val="tx1"/>
                </a:solidFill>
                <a:latin typeface="Arial Narrow" charset="0"/>
                <a:ea typeface="ＭＳ Ｐゴシック" charset="0"/>
              </a:defRPr>
            </a:lvl3pPr>
            <a:lvl4pPr eaLnBrk="0" hangingPunct="0">
              <a:defRPr sz="2000">
                <a:solidFill>
                  <a:schemeClr val="tx1"/>
                </a:solidFill>
                <a:latin typeface="Arial Narrow" charset="0"/>
                <a:ea typeface="ＭＳ Ｐゴシック" charset="0"/>
              </a:defRPr>
            </a:lvl4pPr>
            <a:lvl5pPr eaLnBrk="0" hangingPunct="0">
              <a:defRPr sz="2000">
                <a:solidFill>
                  <a:schemeClr val="tx1"/>
                </a:solidFill>
                <a:latin typeface="Arial Narrow" charset="0"/>
                <a:ea typeface="ＭＳ Ｐゴシック" charset="0"/>
              </a:defRPr>
            </a:lvl5pPr>
            <a:lvl6pPr marL="457200" eaLnBrk="0" fontAlgn="base" hangingPunct="0">
              <a:spcBef>
                <a:spcPct val="0"/>
              </a:spcBef>
              <a:spcAft>
                <a:spcPct val="0"/>
              </a:spcAft>
              <a:defRPr sz="2000">
                <a:solidFill>
                  <a:schemeClr val="tx1"/>
                </a:solidFill>
                <a:latin typeface="Arial Narrow" charset="0"/>
                <a:ea typeface="ＭＳ Ｐゴシック" charset="0"/>
              </a:defRPr>
            </a:lvl6pPr>
            <a:lvl7pPr marL="914400" eaLnBrk="0" fontAlgn="base" hangingPunct="0">
              <a:spcBef>
                <a:spcPct val="0"/>
              </a:spcBef>
              <a:spcAft>
                <a:spcPct val="0"/>
              </a:spcAft>
              <a:defRPr sz="2000">
                <a:solidFill>
                  <a:schemeClr val="tx1"/>
                </a:solidFill>
                <a:latin typeface="Arial Narrow" charset="0"/>
                <a:ea typeface="ＭＳ Ｐゴシック" charset="0"/>
              </a:defRPr>
            </a:lvl7pPr>
            <a:lvl8pPr marL="1371600" eaLnBrk="0" fontAlgn="base" hangingPunct="0">
              <a:spcBef>
                <a:spcPct val="0"/>
              </a:spcBef>
              <a:spcAft>
                <a:spcPct val="0"/>
              </a:spcAft>
              <a:defRPr sz="2000">
                <a:solidFill>
                  <a:schemeClr val="tx1"/>
                </a:solidFill>
                <a:latin typeface="Arial Narrow" charset="0"/>
                <a:ea typeface="ＭＳ Ｐゴシック" charset="0"/>
              </a:defRPr>
            </a:lvl8pPr>
            <a:lvl9pPr marL="1828800" eaLnBrk="0" fontAlgn="base" hangingPunct="0">
              <a:spcBef>
                <a:spcPct val="0"/>
              </a:spcBef>
              <a:spcAft>
                <a:spcPct val="0"/>
              </a:spcAft>
              <a:defRPr sz="2000">
                <a:solidFill>
                  <a:schemeClr val="tx1"/>
                </a:solidFill>
                <a:latin typeface="Arial Narrow" charset="0"/>
                <a:ea typeface="ＭＳ Ｐゴシック" charset="0"/>
              </a:defRPr>
            </a:lvl9pPr>
          </a:lstStyle>
          <a:p>
            <a:pPr>
              <a:lnSpc>
                <a:spcPct val="65000"/>
              </a:lnSpc>
              <a:spcBef>
                <a:spcPct val="50000"/>
              </a:spcBef>
              <a:defRPr/>
            </a:pPr>
            <a:r>
              <a:rPr lang="en-US" sz="400" b="1">
                <a:solidFill>
                  <a:schemeClr val="bg2"/>
                </a:solidFill>
                <a:latin typeface="Arial" charset="0"/>
              </a:rPr>
              <a:t>POSTER TEMPLATE BY:</a:t>
            </a:r>
          </a:p>
          <a:p>
            <a:pPr>
              <a:lnSpc>
                <a:spcPct val="65000"/>
              </a:lnSpc>
              <a:spcBef>
                <a:spcPct val="50000"/>
              </a:spcBef>
              <a:defRPr/>
            </a:pPr>
            <a:r>
              <a:rPr lang="en-US" sz="600" b="1">
                <a:solidFill>
                  <a:schemeClr val="bg2"/>
                </a:solidFill>
                <a:latin typeface="Arial" charset="0"/>
              </a:rPr>
              <a:t>www.PosterPresentations.com</a:t>
            </a:r>
          </a:p>
        </p:txBody>
      </p:sp>
      <p:sp>
        <p:nvSpPr>
          <p:cNvPr id="3078" name="Rectangle 6">
            <a:extLst>
              <a:ext uri="{FF2B5EF4-FFF2-40B4-BE49-F238E27FC236}">
                <a16:creationId xmlns:a16="http://schemas.microsoft.com/office/drawing/2014/main" id="{A6EFB9F2-631B-1D41-9775-0E29EE11D03E}"/>
              </a:ext>
            </a:extLst>
          </p:cNvPr>
          <p:cNvSpPr>
            <a:spLocks noGrp="1" noChangeArrowheads="1"/>
          </p:cNvSpPr>
          <p:nvPr>
            <p:ph type="title"/>
          </p:nvPr>
        </p:nvSpPr>
        <p:spPr bwMode="auto">
          <a:xfrm>
            <a:off x="639763" y="742950"/>
            <a:ext cx="279511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7569" tIns="28779" rIns="57569" bIns="28779" numCol="1" anchor="ctr"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146D3C01-E03A-AE4F-8D54-21B562800BC7}"/>
              </a:ext>
            </a:extLst>
          </p:cNvPr>
          <p:cNvSpPr>
            <a:spLocks noGrp="1" noChangeArrowheads="1"/>
          </p:cNvSpPr>
          <p:nvPr>
            <p:ph type="body" idx="1"/>
          </p:nvPr>
        </p:nvSpPr>
        <p:spPr bwMode="auto">
          <a:xfrm>
            <a:off x="463550" y="3289300"/>
            <a:ext cx="28127325" cy="154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87889" tIns="287889" rIns="287889" bIns="287889"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080" name="Rectangle 8">
            <a:extLst>
              <a:ext uri="{FF2B5EF4-FFF2-40B4-BE49-F238E27FC236}">
                <a16:creationId xmlns:a16="http://schemas.microsoft.com/office/drawing/2014/main" id="{E62F0B58-0467-614F-A983-18E15181FD05}"/>
              </a:ext>
            </a:extLst>
          </p:cNvPr>
          <p:cNvSpPr>
            <a:spLocks noChangeArrowheads="1"/>
          </p:cNvSpPr>
          <p:nvPr userDrawn="1"/>
        </p:nvSpPr>
        <p:spPr bwMode="auto">
          <a:xfrm>
            <a:off x="0" y="0"/>
            <a:ext cx="29260800" cy="19202400"/>
          </a:xfrm>
          <a:prstGeom prst="rect">
            <a:avLst/>
          </a:prstGeom>
          <a:noFill/>
          <a:ln w="31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lIns="80758" tIns="40379" rIns="80758" bIns="40379" anchor="ctr"/>
          <a:lstStyle>
            <a:lvl1pPr eaLnBrk="0" hangingPunct="0">
              <a:defRPr sz="2400">
                <a:solidFill>
                  <a:schemeClr val="tx1"/>
                </a:solidFill>
                <a:latin typeface="Arial Narrow"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Narrow"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Narrow"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Narrow"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Narrow" panose="020B0604020202020204" pitchFamily="34" charset="0"/>
                <a:ea typeface="ＭＳ Ｐゴシック" panose="020B0600070205080204" pitchFamily="34" charset="-128"/>
              </a:defRPr>
            </a:lvl9pPr>
          </a:lstStyle>
          <a:p>
            <a:pPr eaLnBrk="1" hangingPunct="1">
              <a:defRPr/>
            </a:pPr>
            <a:endParaRPr lang="en-US" altLang="en-US" sz="180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574675" rtl="0" eaLnBrk="0" fontAlgn="base" hangingPunct="0">
        <a:spcBef>
          <a:spcPct val="0"/>
        </a:spcBef>
        <a:spcAft>
          <a:spcPct val="0"/>
        </a:spcAft>
        <a:defRPr sz="5400">
          <a:solidFill>
            <a:schemeClr val="tx2"/>
          </a:solidFill>
          <a:latin typeface="+mj-lt"/>
          <a:ea typeface="ＭＳ Ｐゴシック" charset="-128"/>
          <a:cs typeface="ＭＳ Ｐゴシック" charset="-128"/>
        </a:defRPr>
      </a:lvl1pPr>
      <a:lvl2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2pPr>
      <a:lvl3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3pPr>
      <a:lvl4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4pPr>
      <a:lvl5pPr algn="ctr" defTabSz="574675" rtl="0" eaLnBrk="0" fontAlgn="base" hangingPunct="0">
        <a:spcBef>
          <a:spcPct val="0"/>
        </a:spcBef>
        <a:spcAft>
          <a:spcPct val="0"/>
        </a:spcAft>
        <a:defRPr sz="5400">
          <a:solidFill>
            <a:schemeClr val="tx2"/>
          </a:solidFill>
          <a:latin typeface="Arial Black" charset="0"/>
          <a:ea typeface="ＭＳ Ｐゴシック" charset="-128"/>
          <a:cs typeface="ＭＳ Ｐゴシック" charset="-128"/>
        </a:defRPr>
      </a:lvl5pPr>
      <a:lvl6pPr marL="403791" algn="ctr" defTabSz="576244" rtl="0" fontAlgn="base">
        <a:spcBef>
          <a:spcPct val="0"/>
        </a:spcBef>
        <a:spcAft>
          <a:spcPct val="0"/>
        </a:spcAft>
        <a:defRPr sz="5400">
          <a:solidFill>
            <a:schemeClr val="tx2"/>
          </a:solidFill>
          <a:latin typeface="Arial Black" charset="0"/>
        </a:defRPr>
      </a:lvl6pPr>
      <a:lvl7pPr marL="807582" algn="ctr" defTabSz="576244" rtl="0" fontAlgn="base">
        <a:spcBef>
          <a:spcPct val="0"/>
        </a:spcBef>
        <a:spcAft>
          <a:spcPct val="0"/>
        </a:spcAft>
        <a:defRPr sz="5400">
          <a:solidFill>
            <a:schemeClr val="tx2"/>
          </a:solidFill>
          <a:latin typeface="Arial Black" charset="0"/>
        </a:defRPr>
      </a:lvl7pPr>
      <a:lvl8pPr marL="1211373" algn="ctr" defTabSz="576244" rtl="0" fontAlgn="base">
        <a:spcBef>
          <a:spcPct val="0"/>
        </a:spcBef>
        <a:spcAft>
          <a:spcPct val="0"/>
        </a:spcAft>
        <a:defRPr sz="5400">
          <a:solidFill>
            <a:schemeClr val="tx2"/>
          </a:solidFill>
          <a:latin typeface="Arial Black" charset="0"/>
        </a:defRPr>
      </a:lvl8pPr>
      <a:lvl9pPr marL="1615164" algn="ctr" defTabSz="576244" rtl="0" fontAlgn="base">
        <a:spcBef>
          <a:spcPct val="0"/>
        </a:spcBef>
        <a:spcAft>
          <a:spcPct val="0"/>
        </a:spcAft>
        <a:defRPr sz="5400">
          <a:solidFill>
            <a:schemeClr val="tx2"/>
          </a:solidFill>
          <a:latin typeface="Arial Black" charset="0"/>
        </a:defRPr>
      </a:lvl9pPr>
    </p:titleStyle>
    <p:bodyStyle>
      <a:lvl1pPr marL="214313" indent="-214313" algn="l" defTabSz="574675" rtl="0" eaLnBrk="0" fontAlgn="base" hangingPunct="0">
        <a:spcBef>
          <a:spcPct val="20000"/>
        </a:spcBef>
        <a:spcAft>
          <a:spcPct val="0"/>
        </a:spcAft>
        <a:buChar char="•"/>
        <a:defRPr>
          <a:solidFill>
            <a:schemeClr val="tx1"/>
          </a:solidFill>
          <a:latin typeface="+mn-lt"/>
          <a:ea typeface="ＭＳ Ｐゴシック" charset="-128"/>
          <a:cs typeface="ＭＳ Ｐゴシック" charset="-128"/>
        </a:defRPr>
      </a:lvl1pPr>
      <a:lvl2pPr marL="465138" indent="-176213" algn="l" defTabSz="574675" rtl="0" eaLnBrk="0" fontAlgn="base" hangingPunct="0">
        <a:spcBef>
          <a:spcPct val="20000"/>
        </a:spcBef>
        <a:spcAft>
          <a:spcPct val="0"/>
        </a:spcAft>
        <a:buChar char="–"/>
        <a:defRPr>
          <a:solidFill>
            <a:schemeClr val="tx1"/>
          </a:solidFill>
          <a:latin typeface="+mn-lt"/>
          <a:ea typeface="ＭＳ Ｐゴシック" charset="-128"/>
        </a:defRPr>
      </a:lvl2pPr>
      <a:lvl3pPr marL="719138" indent="-142875" algn="l" defTabSz="574675" rtl="0" eaLnBrk="0" fontAlgn="base" hangingPunct="0">
        <a:spcBef>
          <a:spcPct val="20000"/>
        </a:spcBef>
        <a:spcAft>
          <a:spcPct val="0"/>
        </a:spcAft>
        <a:buChar char="•"/>
        <a:defRPr sz="1500">
          <a:solidFill>
            <a:schemeClr val="tx1"/>
          </a:solidFill>
          <a:latin typeface="+mn-lt"/>
          <a:ea typeface="ＭＳ Ｐゴシック" charset="-128"/>
        </a:defRPr>
      </a:lvl3pPr>
      <a:lvl4pPr marL="1008063" indent="-142875" algn="l" defTabSz="574675" rtl="0" eaLnBrk="0" fontAlgn="base" hangingPunct="0">
        <a:spcBef>
          <a:spcPct val="20000"/>
        </a:spcBef>
        <a:spcAft>
          <a:spcPct val="0"/>
        </a:spcAft>
        <a:buChar char="–"/>
        <a:defRPr sz="1300">
          <a:solidFill>
            <a:schemeClr val="tx1"/>
          </a:solidFill>
          <a:latin typeface="+mn-lt"/>
          <a:ea typeface="ＭＳ Ｐゴシック" charset="-128"/>
        </a:defRPr>
      </a:lvl4pPr>
      <a:lvl5pPr marL="1296988" indent="-142875" algn="l" defTabSz="574675" rtl="0" eaLnBrk="0" fontAlgn="base" hangingPunct="0">
        <a:spcBef>
          <a:spcPct val="20000"/>
        </a:spcBef>
        <a:spcAft>
          <a:spcPct val="0"/>
        </a:spcAft>
        <a:buChar char="»"/>
        <a:defRPr sz="1300">
          <a:solidFill>
            <a:schemeClr val="tx1"/>
          </a:solidFill>
          <a:latin typeface="+mn-lt"/>
          <a:ea typeface="ＭＳ Ｐゴシック" charset="-128"/>
        </a:defRPr>
      </a:lvl5pPr>
      <a:lvl6pPr marL="1702092" indent="-144412" algn="l" defTabSz="576244" rtl="0" fontAlgn="base">
        <a:spcBef>
          <a:spcPct val="20000"/>
        </a:spcBef>
        <a:spcAft>
          <a:spcPct val="0"/>
        </a:spcAft>
        <a:buChar char="»"/>
        <a:defRPr sz="1300">
          <a:solidFill>
            <a:schemeClr val="tx1"/>
          </a:solidFill>
          <a:latin typeface="+mn-lt"/>
          <a:ea typeface="ＭＳ Ｐゴシック" charset="-128"/>
        </a:defRPr>
      </a:lvl6pPr>
      <a:lvl7pPr marL="2105882" indent="-144412" algn="l" defTabSz="576244" rtl="0" fontAlgn="base">
        <a:spcBef>
          <a:spcPct val="20000"/>
        </a:spcBef>
        <a:spcAft>
          <a:spcPct val="0"/>
        </a:spcAft>
        <a:buChar char="»"/>
        <a:defRPr sz="1300">
          <a:solidFill>
            <a:schemeClr val="tx1"/>
          </a:solidFill>
          <a:latin typeface="+mn-lt"/>
          <a:ea typeface="ＭＳ Ｐゴシック" charset="-128"/>
        </a:defRPr>
      </a:lvl7pPr>
      <a:lvl8pPr marL="2509673" indent="-144412" algn="l" defTabSz="576244" rtl="0" fontAlgn="base">
        <a:spcBef>
          <a:spcPct val="20000"/>
        </a:spcBef>
        <a:spcAft>
          <a:spcPct val="0"/>
        </a:spcAft>
        <a:buChar char="»"/>
        <a:defRPr sz="1300">
          <a:solidFill>
            <a:schemeClr val="tx1"/>
          </a:solidFill>
          <a:latin typeface="+mn-lt"/>
          <a:ea typeface="ＭＳ Ｐゴシック" charset="-128"/>
        </a:defRPr>
      </a:lvl8pPr>
      <a:lvl9pPr marL="2913464" indent="-144412" algn="l" defTabSz="576244" rtl="0" fontAlgn="base">
        <a:spcBef>
          <a:spcPct val="20000"/>
        </a:spcBef>
        <a:spcAft>
          <a:spcPct val="0"/>
        </a:spcAft>
        <a:buChar char="»"/>
        <a:defRPr sz="1300">
          <a:solidFill>
            <a:schemeClr val="tx1"/>
          </a:solidFill>
          <a:latin typeface="+mn-lt"/>
          <a:ea typeface="ＭＳ Ｐゴシック" charset="-128"/>
        </a:defRPr>
      </a:lvl9pPr>
    </p:bodyStyle>
    <p:otherStyle>
      <a:defPPr>
        <a:defRPr lang="en-US"/>
      </a:defPPr>
      <a:lvl1pPr marL="0" algn="l" defTabSz="403791" rtl="0" eaLnBrk="1" latinLnBrk="0" hangingPunct="1">
        <a:defRPr sz="1600" kern="1200">
          <a:solidFill>
            <a:schemeClr val="tx1"/>
          </a:solidFill>
          <a:latin typeface="+mn-lt"/>
          <a:ea typeface="+mn-ea"/>
          <a:cs typeface="+mn-cs"/>
        </a:defRPr>
      </a:lvl1pPr>
      <a:lvl2pPr marL="403791" algn="l" defTabSz="403791" rtl="0" eaLnBrk="1" latinLnBrk="0" hangingPunct="1">
        <a:defRPr sz="1600" kern="1200">
          <a:solidFill>
            <a:schemeClr val="tx1"/>
          </a:solidFill>
          <a:latin typeface="+mn-lt"/>
          <a:ea typeface="+mn-ea"/>
          <a:cs typeface="+mn-cs"/>
        </a:defRPr>
      </a:lvl2pPr>
      <a:lvl3pPr marL="807582" algn="l" defTabSz="403791" rtl="0" eaLnBrk="1" latinLnBrk="0" hangingPunct="1">
        <a:defRPr sz="1600" kern="1200">
          <a:solidFill>
            <a:schemeClr val="tx1"/>
          </a:solidFill>
          <a:latin typeface="+mn-lt"/>
          <a:ea typeface="+mn-ea"/>
          <a:cs typeface="+mn-cs"/>
        </a:defRPr>
      </a:lvl3pPr>
      <a:lvl4pPr marL="1211373" algn="l" defTabSz="403791" rtl="0" eaLnBrk="1" latinLnBrk="0" hangingPunct="1">
        <a:defRPr sz="1600" kern="1200">
          <a:solidFill>
            <a:schemeClr val="tx1"/>
          </a:solidFill>
          <a:latin typeface="+mn-lt"/>
          <a:ea typeface="+mn-ea"/>
          <a:cs typeface="+mn-cs"/>
        </a:defRPr>
      </a:lvl4pPr>
      <a:lvl5pPr marL="1615164" algn="l" defTabSz="403791" rtl="0" eaLnBrk="1" latinLnBrk="0" hangingPunct="1">
        <a:defRPr sz="1600" kern="1200">
          <a:solidFill>
            <a:schemeClr val="tx1"/>
          </a:solidFill>
          <a:latin typeface="+mn-lt"/>
          <a:ea typeface="+mn-ea"/>
          <a:cs typeface="+mn-cs"/>
        </a:defRPr>
      </a:lvl5pPr>
      <a:lvl6pPr marL="2018955" algn="l" defTabSz="403791" rtl="0" eaLnBrk="1" latinLnBrk="0" hangingPunct="1">
        <a:defRPr sz="1600" kern="1200">
          <a:solidFill>
            <a:schemeClr val="tx1"/>
          </a:solidFill>
          <a:latin typeface="+mn-lt"/>
          <a:ea typeface="+mn-ea"/>
          <a:cs typeface="+mn-cs"/>
        </a:defRPr>
      </a:lvl6pPr>
      <a:lvl7pPr marL="2422746" algn="l" defTabSz="403791" rtl="0" eaLnBrk="1" latinLnBrk="0" hangingPunct="1">
        <a:defRPr sz="1600" kern="1200">
          <a:solidFill>
            <a:schemeClr val="tx1"/>
          </a:solidFill>
          <a:latin typeface="+mn-lt"/>
          <a:ea typeface="+mn-ea"/>
          <a:cs typeface="+mn-cs"/>
        </a:defRPr>
      </a:lvl7pPr>
      <a:lvl8pPr marL="2826537" algn="l" defTabSz="403791" rtl="0" eaLnBrk="1" latinLnBrk="0" hangingPunct="1">
        <a:defRPr sz="1600" kern="1200">
          <a:solidFill>
            <a:schemeClr val="tx1"/>
          </a:solidFill>
          <a:latin typeface="+mn-lt"/>
          <a:ea typeface="+mn-ea"/>
          <a:cs typeface="+mn-cs"/>
        </a:defRPr>
      </a:lvl8pPr>
      <a:lvl9pPr marL="3230328" algn="l" defTabSz="4037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a:extLst>
              <a:ext uri="{FF2B5EF4-FFF2-40B4-BE49-F238E27FC236}">
                <a16:creationId xmlns:a16="http://schemas.microsoft.com/office/drawing/2014/main" id="{C502E7C2-0F38-5F47-B6E3-71674BBC2963}"/>
              </a:ext>
            </a:extLst>
          </p:cNvPr>
          <p:cNvSpPr>
            <a:spLocks noChangeArrowheads="1"/>
          </p:cNvSpPr>
          <p:nvPr/>
        </p:nvSpPr>
        <p:spPr bwMode="auto">
          <a:xfrm>
            <a:off x="2622550" y="328613"/>
            <a:ext cx="22944138" cy="221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553" tIns="28772" rIns="57553" bIns="28772">
            <a:spAutoFit/>
          </a:bodyPr>
          <a:lstStyle>
            <a:lvl1pPr defTabSz="574675">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574675">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574675">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574675">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574675">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574675"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574675"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574675"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574675"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None/>
            </a:pPr>
            <a:r>
              <a:rPr lang="en-US" sz="1800" b="1" dirty="0">
                <a:effectLst/>
                <a:latin typeface="Cambria" panose="02040503050406030204" pitchFamily="18" charset="0"/>
                <a:ea typeface="MS Mincho" panose="02020609040205080304" pitchFamily="49" charset="-128"/>
                <a:cs typeface="Times New Roman" panose="02020603050405020304" pitchFamily="18" charset="0"/>
              </a:rPr>
              <a:t>­</a:t>
            </a:r>
            <a:r>
              <a:rPr lang="en-US" sz="4000" b="1" dirty="0">
                <a:solidFill>
                  <a:schemeClr val="bg1">
                    <a:lumMod val="20000"/>
                    <a:lumOff val="80000"/>
                  </a:schemeClr>
                </a:solidFill>
                <a:effectLst/>
                <a:latin typeface="Helvetica" pitchFamily="2" charset="0"/>
                <a:ea typeface="MS Mincho" panose="02020609040205080304" pitchFamily="49" charset="-128"/>
                <a:cs typeface="Times New Roman" panose="02020603050405020304" pitchFamily="18" charset="0"/>
              </a:rPr>
              <a:t>The Surface Longwave Downward Fluxes of the NASA GEWEX SRB Release 4.0‑IP Products: Validation Against the Surface-Based BSRN and PMEL Observed Data</a:t>
            </a:r>
            <a:endParaRPr lang="en-US" sz="4000" b="1" dirty="0">
              <a:solidFill>
                <a:schemeClr val="bg1">
                  <a:lumMod val="20000"/>
                  <a:lumOff val="80000"/>
                </a:schemeClr>
              </a:solidFill>
              <a:latin typeface="Helvetica" pitchFamily="2" charset="0"/>
            </a:endParaRPr>
          </a:p>
          <a:p>
            <a:pPr algn="ctr" eaLnBrk="1" hangingPunct="1">
              <a:spcBef>
                <a:spcPct val="0"/>
              </a:spcBef>
              <a:buNone/>
            </a:pPr>
            <a:r>
              <a:rPr lang="en-US" altLang="en-US" sz="3000" b="1" dirty="0">
                <a:solidFill>
                  <a:srgbClr val="FFFF00"/>
                </a:solidFill>
              </a:rPr>
              <a:t>Taiping Zhang</a:t>
            </a:r>
            <a:r>
              <a:rPr lang="en-US" altLang="en-US" sz="3000" b="1" baseline="30000" dirty="0">
                <a:solidFill>
                  <a:srgbClr val="FFFF00"/>
                </a:solidFill>
              </a:rPr>
              <a:t>1</a:t>
            </a:r>
            <a:r>
              <a:rPr lang="en-US" altLang="en-US" sz="3000" b="1" dirty="0">
                <a:solidFill>
                  <a:srgbClr val="FFFF00"/>
                </a:solidFill>
              </a:rPr>
              <a:t>, Paul W. Stackhouse, Jr.</a:t>
            </a:r>
            <a:r>
              <a:rPr lang="en-US" altLang="en-US" sz="3000" b="1" baseline="30000" dirty="0">
                <a:solidFill>
                  <a:srgbClr val="FFFF00"/>
                </a:solidFill>
              </a:rPr>
              <a:t>2</a:t>
            </a:r>
            <a:r>
              <a:rPr lang="en-US" altLang="en-US" sz="3000" b="1" dirty="0">
                <a:solidFill>
                  <a:srgbClr val="FFFF00"/>
                </a:solidFill>
              </a:rPr>
              <a:t>, Stephen J. Cox</a:t>
            </a:r>
            <a:r>
              <a:rPr lang="en-US" altLang="en-US" sz="3000" b="1" baseline="30000" dirty="0">
                <a:solidFill>
                  <a:srgbClr val="FFFF00"/>
                </a:solidFill>
              </a:rPr>
              <a:t>1</a:t>
            </a:r>
            <a:r>
              <a:rPr lang="en-US" altLang="en-US" sz="3000" b="1" dirty="0">
                <a:solidFill>
                  <a:srgbClr val="FFFF00"/>
                </a:solidFill>
              </a:rPr>
              <a:t> ,J. Colleen Mikovitz</a:t>
            </a:r>
            <a:r>
              <a:rPr lang="en-US" altLang="en-US" sz="3000" b="1" baseline="30000" dirty="0">
                <a:solidFill>
                  <a:srgbClr val="FFFF00"/>
                </a:solidFill>
              </a:rPr>
              <a:t>1</a:t>
            </a:r>
            <a:br>
              <a:rPr lang="en-US" altLang="en-US" sz="3000" b="1" dirty="0">
                <a:solidFill>
                  <a:srgbClr val="FFFF00"/>
                </a:solidFill>
              </a:rPr>
            </a:br>
            <a:r>
              <a:rPr lang="en-US" altLang="en-US" sz="3000" b="1" dirty="0">
                <a:solidFill>
                  <a:srgbClr val="CCFFCC"/>
                </a:solidFill>
              </a:rPr>
              <a:t>1. SSAI/NASA Langley Research Center;  2. NASA Langley Research Center</a:t>
            </a:r>
            <a:endParaRPr lang="en-US" altLang="en-US" sz="2300" b="1" dirty="0">
              <a:solidFill>
                <a:srgbClr val="CCFFCC"/>
              </a:solidFill>
            </a:endParaRPr>
          </a:p>
        </p:txBody>
      </p:sp>
      <p:sp>
        <p:nvSpPr>
          <p:cNvPr id="6146" name="Text Box 7">
            <a:extLst>
              <a:ext uri="{FF2B5EF4-FFF2-40B4-BE49-F238E27FC236}">
                <a16:creationId xmlns:a16="http://schemas.microsoft.com/office/drawing/2014/main" id="{1152BBCB-47AE-A04D-A589-1FF71B91D4CE}"/>
              </a:ext>
            </a:extLst>
          </p:cNvPr>
          <p:cNvSpPr txBox="1">
            <a:spLocks noChangeArrowheads="1"/>
          </p:cNvSpPr>
          <p:nvPr/>
        </p:nvSpPr>
        <p:spPr bwMode="auto">
          <a:xfrm>
            <a:off x="457199" y="3611719"/>
            <a:ext cx="6654800" cy="7213925"/>
          </a:xfrm>
          <a:prstGeom prst="rect">
            <a:avLst/>
          </a:prstGeom>
          <a:noFill/>
          <a:ln>
            <a:noFill/>
          </a:ln>
        </p:spPr>
        <p:txBody>
          <a:bodyPr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buNone/>
            </a:pPr>
            <a:r>
              <a:rPr lang="en-US" sz="1560" dirty="0"/>
              <a:t>Since the NASA Global Energy Water Exchanges (GEWEX) Surface Radiation Budget (SRB) project released its 3</a:t>
            </a:r>
            <a:r>
              <a:rPr lang="en-US" sz="1560" baseline="30000" dirty="0"/>
              <a:t>rd</a:t>
            </a:r>
            <a:r>
              <a:rPr lang="en-US" sz="1560" dirty="0"/>
              <a:t> version of products in 2010, the GEWEX Data Assessments Panel (GDAP) has been working on integrating various data products to address issues in the closing of the global energy and water cycles. The 4</a:t>
            </a:r>
            <a:r>
              <a:rPr lang="en-US" sz="1560" baseline="30000" dirty="0"/>
              <a:t>th</a:t>
            </a:r>
            <a:r>
              <a:rPr lang="en-US" sz="1560" dirty="0"/>
              <a:t> version of the SRB products, Rel. 4.0-IP, has integrated data products from the cloud, aerosol, atmosphere, ocean surface, and land surface projects, coordinating within GDAP, to produce a long-term time series of TOA and surface radiative estimates. The Rel. 4-IP shortwave products span 34 years continuously from July 1983 to June 2017 on a quasi-equal-area 1</a:t>
            </a:r>
            <a:r>
              <a:rPr lang="en-US" sz="1560" dirty="0">
                <a:sym typeface="Symbol" pitchFamily="2" charset="2"/>
              </a:rPr>
              <a:t></a:t>
            </a:r>
            <a:r>
              <a:rPr lang="en-US" sz="1560" dirty="0"/>
              <a:t> longitude by 1</a:t>
            </a:r>
            <a:r>
              <a:rPr lang="en-US" sz="1560" dirty="0">
                <a:sym typeface="Symbol" pitchFamily="2" charset="2"/>
              </a:rPr>
              <a:t></a:t>
            </a:r>
            <a:r>
              <a:rPr lang="en-US" sz="1560" dirty="0"/>
              <a:t> latitude grid system. The longwave products are for land </a:t>
            </a:r>
            <a:r>
              <a:rPr lang="en-US" sz="1560" i="1" dirty="0"/>
              <a:t>only </a:t>
            </a:r>
            <a:r>
              <a:rPr lang="en-US" sz="1560" dirty="0"/>
              <a:t>from 1983-07 to 1987-12; for both land and ocean from 1988-01 to 2009-12; and ocean </a:t>
            </a:r>
            <a:r>
              <a:rPr lang="en-US" sz="1560" i="1" dirty="0"/>
              <a:t>only</a:t>
            </a:r>
            <a:r>
              <a:rPr lang="en-US" sz="1560" dirty="0"/>
              <a:t> from 2010-01 to 2017-06. The data are provided at 3‑hourly, 3-hourly-monthly, daily and monthly means. The ISCCP HXS clouds and radiances are the key cloud input of the current GEWEX SRB algorithms. In addition, the longwave algorithm has also made changes in cloud microphysical property, surface skin temperature input, surface emissivity, atmospheric profile, adding longwave aerosol optical properties, revising cloud overlap procedure, and so on. Details of changes in both inputs and algorithms are documented in a NASA Algorithm Theoretical Basis Document (ATBD). We have validated the surface longwave downward fluxes against the surface-based Baseline Surface Radiation Network (BSRN) and the Pacific Marine Environmental Laboratory (PMEL) buoy data. As of 2020, the BSRN archive has 12,116 site-months of observed records from 73 stations on all seven continents, and as of 2017, PMEL archive has 4389 buoy‑months of observed records from 64 buoys deployed in the tropics of Pacific, Atlantic and Indian Oceans. This paper presents how the SRB Rel. 4.0-IP surface longwave downward fluxes compare with these surface-based measurements and how the comparison statistics differ from that of Rel. 3.0.</a:t>
            </a:r>
          </a:p>
        </p:txBody>
      </p:sp>
      <p:sp>
        <p:nvSpPr>
          <p:cNvPr id="6147" name="Text Box 43">
            <a:extLst>
              <a:ext uri="{FF2B5EF4-FFF2-40B4-BE49-F238E27FC236}">
                <a16:creationId xmlns:a16="http://schemas.microsoft.com/office/drawing/2014/main" id="{AD996C5E-5858-5642-AE90-C11FD40CE7D6}"/>
              </a:ext>
            </a:extLst>
          </p:cNvPr>
          <p:cNvSpPr txBox="1">
            <a:spLocks noChangeArrowheads="1"/>
          </p:cNvSpPr>
          <p:nvPr/>
        </p:nvSpPr>
        <p:spPr bwMode="auto">
          <a:xfrm>
            <a:off x="22058591" y="10961488"/>
            <a:ext cx="6654800" cy="3651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000" b="1" dirty="0">
                <a:solidFill>
                  <a:srgbClr val="F8F8F8"/>
                </a:solidFill>
                <a:latin typeface="Arial Narrow" panose="020B0604020202020204" pitchFamily="34" charset="0"/>
              </a:rPr>
              <a:t>Summary and Conclusions</a:t>
            </a:r>
          </a:p>
        </p:txBody>
      </p:sp>
      <p:sp>
        <p:nvSpPr>
          <p:cNvPr id="6148" name="Text Box 180">
            <a:extLst>
              <a:ext uri="{FF2B5EF4-FFF2-40B4-BE49-F238E27FC236}">
                <a16:creationId xmlns:a16="http://schemas.microsoft.com/office/drawing/2014/main" id="{019A19B8-5618-E24A-A35D-16860BDF9FC4}"/>
              </a:ext>
            </a:extLst>
          </p:cNvPr>
          <p:cNvSpPr txBox="1">
            <a:spLocks noChangeArrowheads="1"/>
          </p:cNvSpPr>
          <p:nvPr/>
        </p:nvSpPr>
        <p:spPr bwMode="auto">
          <a:xfrm>
            <a:off x="22047200" y="16996492"/>
            <a:ext cx="6654800" cy="3667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000" b="1">
                <a:solidFill>
                  <a:srgbClr val="F8F8F8"/>
                </a:solidFill>
                <a:latin typeface="Arial Narrow" panose="020B0604020202020204" pitchFamily="34" charset="0"/>
              </a:rPr>
              <a:t>Contact Information</a:t>
            </a:r>
          </a:p>
        </p:txBody>
      </p:sp>
      <p:sp>
        <p:nvSpPr>
          <p:cNvPr id="6149" name="Text Box 261">
            <a:extLst>
              <a:ext uri="{FF2B5EF4-FFF2-40B4-BE49-F238E27FC236}">
                <a16:creationId xmlns:a16="http://schemas.microsoft.com/office/drawing/2014/main" id="{54178FDF-A416-334C-A44A-AEF993CDC302}"/>
              </a:ext>
            </a:extLst>
          </p:cNvPr>
          <p:cNvSpPr txBox="1">
            <a:spLocks noChangeArrowheads="1"/>
          </p:cNvSpPr>
          <p:nvPr/>
        </p:nvSpPr>
        <p:spPr bwMode="auto">
          <a:xfrm>
            <a:off x="460815" y="10761674"/>
            <a:ext cx="6647569" cy="3651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000" b="1" dirty="0">
                <a:solidFill>
                  <a:srgbClr val="F8F8F8"/>
                </a:solidFill>
                <a:latin typeface="Arial Narrow" panose="020B0604020202020204" pitchFamily="34" charset="0"/>
              </a:rPr>
              <a:t>The Surface-Based BSRN Sites and PMEL Buoys</a:t>
            </a:r>
          </a:p>
        </p:txBody>
      </p:sp>
      <p:sp>
        <p:nvSpPr>
          <p:cNvPr id="6150" name="Text Box 388">
            <a:extLst>
              <a:ext uri="{FF2B5EF4-FFF2-40B4-BE49-F238E27FC236}">
                <a16:creationId xmlns:a16="http://schemas.microsoft.com/office/drawing/2014/main" id="{63865A4F-42DD-344B-893A-2FAF280ADD48}"/>
              </a:ext>
            </a:extLst>
          </p:cNvPr>
          <p:cNvSpPr txBox="1">
            <a:spLocks noChangeArrowheads="1"/>
          </p:cNvSpPr>
          <p:nvPr/>
        </p:nvSpPr>
        <p:spPr bwMode="auto">
          <a:xfrm>
            <a:off x="7661275" y="4826000"/>
            <a:ext cx="65817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90729" tIns="290729" rIns="290729" bIns="290729">
            <a:spAutoFit/>
          </a:bodyPr>
          <a:lstStyle>
            <a:lvl1pPr defTabSz="30305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30305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30305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30305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30305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30305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30305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30305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30305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US" altLang="en-US" sz="2000">
              <a:latin typeface="Arial Narrow" panose="020B0604020202020204" pitchFamily="34" charset="0"/>
            </a:endParaRPr>
          </a:p>
        </p:txBody>
      </p:sp>
      <p:sp>
        <p:nvSpPr>
          <p:cNvPr id="6151" name="Text Box 389">
            <a:extLst>
              <a:ext uri="{FF2B5EF4-FFF2-40B4-BE49-F238E27FC236}">
                <a16:creationId xmlns:a16="http://schemas.microsoft.com/office/drawing/2014/main" id="{BE2EEB18-CDE0-034D-BFCA-ADF812CE1BE5}"/>
              </a:ext>
            </a:extLst>
          </p:cNvPr>
          <p:cNvSpPr txBox="1">
            <a:spLocks noChangeArrowheads="1"/>
          </p:cNvSpPr>
          <p:nvPr/>
        </p:nvSpPr>
        <p:spPr bwMode="auto">
          <a:xfrm>
            <a:off x="7660302" y="3289300"/>
            <a:ext cx="6654800" cy="33511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rgbClr val="FFFFFF"/>
                </a:solidFill>
                <a:latin typeface="Arial Narrow" panose="020B0604020202020204" pitchFamily="34" charset="0"/>
              </a:rPr>
              <a:t>Comparison with the BSRN Land-Based Data</a:t>
            </a:r>
          </a:p>
        </p:txBody>
      </p:sp>
      <p:graphicFrame>
        <p:nvGraphicFramePr>
          <p:cNvPr id="2583" name="Group 535">
            <a:extLst>
              <a:ext uri="{FF2B5EF4-FFF2-40B4-BE49-F238E27FC236}">
                <a16:creationId xmlns:a16="http://schemas.microsoft.com/office/drawing/2014/main" id="{9FC779BB-7D26-D244-944D-534316C366BE}"/>
              </a:ext>
            </a:extLst>
          </p:cNvPr>
          <p:cNvGraphicFramePr>
            <a:graphicFrameLocks noGrp="1"/>
          </p:cNvGraphicFramePr>
          <p:nvPr>
            <p:extLst>
              <p:ext uri="{D42A27DB-BD31-4B8C-83A1-F6EECF244321}">
                <p14:modId xmlns:p14="http://schemas.microsoft.com/office/powerpoint/2010/main" val="1261382774"/>
              </p:ext>
            </p:extLst>
          </p:nvPr>
        </p:nvGraphicFramePr>
        <p:xfrm>
          <a:off x="22075904" y="17354382"/>
          <a:ext cx="6597521" cy="1455920"/>
        </p:xfrm>
        <a:graphic>
          <a:graphicData uri="http://schemas.openxmlformats.org/drawingml/2006/table">
            <a:tbl>
              <a:tblPr/>
              <a:tblGrid>
                <a:gridCol w="2897468">
                  <a:extLst>
                    <a:ext uri="{9D8B030D-6E8A-4147-A177-3AD203B41FA5}">
                      <a16:colId xmlns:a16="http://schemas.microsoft.com/office/drawing/2014/main" val="20000"/>
                    </a:ext>
                  </a:extLst>
                </a:gridCol>
                <a:gridCol w="3700053">
                  <a:extLst>
                    <a:ext uri="{9D8B030D-6E8A-4147-A177-3AD203B41FA5}">
                      <a16:colId xmlns:a16="http://schemas.microsoft.com/office/drawing/2014/main" val="20001"/>
                    </a:ext>
                  </a:extLst>
                </a:gridCol>
              </a:tblGrid>
              <a:tr h="364098">
                <a:tc gridSpan="2">
                  <a:txBody>
                    <a:bodyPr/>
                    <a:lstStyle/>
                    <a:p>
                      <a:pPr marL="0" marR="0" lvl="0" indent="0" algn="l" defTabSz="652463"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432FF"/>
                          </a:solidFill>
                          <a:effectLst/>
                          <a:latin typeface="Arial" charset="0"/>
                          <a:ea typeface="ＭＳ Ｐゴシック" charset="0"/>
                          <a:cs typeface="ＭＳ Ｐゴシック" charset="0"/>
                        </a:rPr>
                        <a:t>https://</a:t>
                      </a:r>
                      <a:r>
                        <a:rPr kumimoji="0" lang="en-US" sz="1800" b="1" i="0" u="none" strike="noStrike" cap="none" normalizeH="0" baseline="0" dirty="0" err="1">
                          <a:ln>
                            <a:noFill/>
                          </a:ln>
                          <a:solidFill>
                            <a:srgbClr val="0432FF"/>
                          </a:solidFill>
                          <a:effectLst/>
                          <a:latin typeface="Arial" charset="0"/>
                          <a:ea typeface="ＭＳ Ｐゴシック" charset="0"/>
                          <a:cs typeface="ＭＳ Ｐゴシック" charset="0"/>
                        </a:rPr>
                        <a:t>gewex-srb.larc.nasa.gov</a:t>
                      </a:r>
                      <a:r>
                        <a:rPr kumimoji="0" lang="en-US" sz="1800" b="1" i="0" u="none" strike="noStrike" cap="none" normalizeH="0" baseline="0" dirty="0">
                          <a:ln>
                            <a:noFill/>
                          </a:ln>
                          <a:solidFill>
                            <a:srgbClr val="0432FF"/>
                          </a:solidFill>
                          <a:effectLst/>
                          <a:latin typeface="Arial" charset="0"/>
                          <a:ea typeface="ＭＳ Ｐゴシック" charset="0"/>
                          <a:cs typeface="ＭＳ Ｐゴシック" charset="0"/>
                        </a:rPr>
                        <a:t>/</a:t>
                      </a:r>
                      <a:endParaRPr kumimoji="0" lang="en-US" sz="1800" b="0" i="0" u="none" strike="noStrike" cap="none" normalizeH="0" baseline="0" dirty="0">
                        <a:ln>
                          <a:noFill/>
                        </a:ln>
                        <a:solidFill>
                          <a:srgbClr val="0432FF"/>
                        </a:solidFill>
                        <a:effectLst/>
                        <a:latin typeface="Arial Narrow" charset="0"/>
                        <a:ea typeface="ＭＳ Ｐゴシック" charset="0"/>
                        <a:cs typeface="ＭＳ Ｐゴシック" charset="0"/>
                      </a:endParaRPr>
                    </a:p>
                  </a:txBody>
                  <a:tcPr marL="40641" marR="40641" marT="39943" marB="39943"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035892">
                <a:tc>
                  <a:txBody>
                    <a:bodyPr/>
                    <a:lstStyle/>
                    <a:p>
                      <a:pPr marL="0" marR="0" lvl="0" indent="0" algn="l" defTabSz="652463"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charset="0"/>
                          <a:ea typeface="ＭＳ Ｐゴシック" charset="0"/>
                          <a:cs typeface="ＭＳ Ｐゴシック" charset="0"/>
                        </a:rPr>
                        <a:t>Dr. Taiping Zhang</a:t>
                      </a:r>
                    </a:p>
                    <a:p>
                      <a:pPr marL="0" marR="0" lvl="0" indent="0" algn="l" defTabSz="652463"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Narrow" charset="0"/>
                          <a:ea typeface="ＭＳ Ｐゴシック" charset="0"/>
                          <a:cs typeface="ＭＳ Ｐゴシック" charset="0"/>
                        </a:rPr>
                        <a:t>SSAI/NASA Langley Research Center</a:t>
                      </a:r>
                    </a:p>
                    <a:p>
                      <a:pPr marL="0" marR="0" lvl="0" indent="0" algn="l" defTabSz="652463"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Narrow" charset="0"/>
                          <a:ea typeface="ＭＳ Ｐゴシック" charset="0"/>
                          <a:cs typeface="ＭＳ Ｐゴシック" charset="0"/>
                        </a:rPr>
                        <a:t>One Enterprise Parkway, Suite 200</a:t>
                      </a:r>
                    </a:p>
                    <a:p>
                      <a:pPr marL="0" marR="0" lvl="0" indent="0" algn="l" defTabSz="652463"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Narrow" charset="0"/>
                          <a:ea typeface="ＭＳ Ｐゴシック" charset="0"/>
                          <a:cs typeface="ＭＳ Ｐゴシック" charset="0"/>
                        </a:rPr>
                        <a:t>Hampton, VA 23666-5845</a:t>
                      </a:r>
                    </a:p>
                  </a:txBody>
                  <a:tcPr marL="40641" marR="40641" marT="39943" marB="39943" horzOverflow="overflow">
                    <a:lnL>
                      <a:noFill/>
                    </a:lnL>
                    <a:lnR>
                      <a:noFill/>
                    </a:lnR>
                    <a:lnT>
                      <a:noFill/>
                    </a:lnT>
                    <a:lnB>
                      <a:noFill/>
                    </a:lnB>
                    <a:lnTlToBr>
                      <a:noFill/>
                    </a:lnTlToBr>
                    <a:lnBlToTr>
                      <a:noFill/>
                    </a:lnBlToTr>
                    <a:noFill/>
                  </a:tcPr>
                </a:tc>
                <a:tc>
                  <a:txBody>
                    <a:bodyPr/>
                    <a:lstStyle/>
                    <a:p>
                      <a:pPr marL="0" marR="0" lvl="0" indent="0" algn="l" defTabSz="652463"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Courier" charset="0"/>
                        <a:ea typeface="ＭＳ Ｐゴシック" charset="0"/>
                        <a:cs typeface="ＭＳ Ｐゴシック" charset="0"/>
                      </a:endParaRPr>
                    </a:p>
                    <a:p>
                      <a:pPr marL="0" marR="0" lvl="0" indent="0" algn="l" defTabSz="652463"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Courier" charset="0"/>
                        <a:ea typeface="ＭＳ Ｐゴシック" charset="0"/>
                        <a:cs typeface="ＭＳ Ｐゴシック" charset="0"/>
                      </a:endParaRPr>
                    </a:p>
                    <a:p>
                      <a:pPr marL="0" marR="0" lvl="0" indent="0" algn="l" defTabSz="652463"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a:ln>
                          <a:noFill/>
                        </a:ln>
                        <a:solidFill>
                          <a:schemeClr val="tx1"/>
                        </a:solidFill>
                        <a:effectLst/>
                        <a:latin typeface="Courier" charset="0"/>
                        <a:ea typeface="ＭＳ Ｐゴシック" charset="0"/>
                        <a:cs typeface="ＭＳ Ｐゴシック" charset="0"/>
                      </a:endParaRPr>
                    </a:p>
                    <a:p>
                      <a:pPr marL="0" marR="0" lvl="0" indent="0" algn="l" defTabSz="652463"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Helvetica" charset="0"/>
                          <a:ea typeface="ＭＳ Ｐゴシック" charset="0"/>
                          <a:cs typeface="ＭＳ Ｐゴシック" charset="0"/>
                        </a:rPr>
                        <a:t>E-mail: </a:t>
                      </a:r>
                      <a:r>
                        <a:rPr kumimoji="0" lang="en-US" sz="1400" b="1" i="0" u="none" strike="noStrike" cap="none" normalizeH="0" baseline="0" dirty="0" err="1">
                          <a:ln>
                            <a:noFill/>
                          </a:ln>
                          <a:solidFill>
                            <a:srgbClr val="0000FF"/>
                          </a:solidFill>
                          <a:effectLst/>
                          <a:latin typeface="Helvetica" charset="0"/>
                          <a:ea typeface="ＭＳ Ｐゴシック" charset="0"/>
                          <a:cs typeface="ＭＳ Ｐゴシック" charset="0"/>
                        </a:rPr>
                        <a:t>Taiping.Zhang@NASA.gov</a:t>
                      </a:r>
                      <a:endParaRPr kumimoji="0" lang="en-US" sz="1400" b="1" i="0" u="none" strike="noStrike" cap="none" normalizeH="0" baseline="0" dirty="0">
                        <a:ln>
                          <a:noFill/>
                        </a:ln>
                        <a:solidFill>
                          <a:srgbClr val="0000FF"/>
                        </a:solidFill>
                        <a:effectLst/>
                        <a:latin typeface="Helvetica" charset="0"/>
                        <a:ea typeface="ＭＳ Ｐゴシック" charset="0"/>
                        <a:cs typeface="ＭＳ Ｐゴシック" charset="0"/>
                      </a:endParaRPr>
                    </a:p>
                  </a:txBody>
                  <a:tcPr marL="40641" marR="40641" marT="39943" marB="3994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56" name="Picture 112" descr="Untitled.png">
            <a:extLst>
              <a:ext uri="{FF2B5EF4-FFF2-40B4-BE49-F238E27FC236}">
                <a16:creationId xmlns:a16="http://schemas.microsoft.com/office/drawing/2014/main" id="{9C9EEFA4-3627-3147-A863-C8C2D45F09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3450" y="517525"/>
            <a:ext cx="1689100"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13" descr="gewex_logo.jpg">
            <a:extLst>
              <a:ext uri="{FF2B5EF4-FFF2-40B4-BE49-F238E27FC236}">
                <a16:creationId xmlns:a16="http://schemas.microsoft.com/office/drawing/2014/main" id="{92CD517B-E2D5-5344-8DF4-7BA34BF3B3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74625" y="566738"/>
            <a:ext cx="3165475"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Box 114">
            <a:extLst>
              <a:ext uri="{FF2B5EF4-FFF2-40B4-BE49-F238E27FC236}">
                <a16:creationId xmlns:a16="http://schemas.microsoft.com/office/drawing/2014/main" id="{507FE5D9-108C-BA43-B2BF-7F1202B3F1FF}"/>
              </a:ext>
            </a:extLst>
          </p:cNvPr>
          <p:cNvSpPr txBox="1">
            <a:spLocks noChangeArrowheads="1"/>
          </p:cNvSpPr>
          <p:nvPr/>
        </p:nvSpPr>
        <p:spPr bwMode="auto">
          <a:xfrm>
            <a:off x="24734838" y="1657350"/>
            <a:ext cx="42418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758" tIns="40379" rIns="80758" bIns="40379">
            <a:spAutoFit/>
          </a:bodyPr>
          <a:lstStyle>
            <a:lvl1pPr>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dirty="0">
                <a:solidFill>
                  <a:srgbClr val="CCFFCC"/>
                </a:solidFill>
                <a:latin typeface="Arial Narrow" panose="020B0604020202020204" pitchFamily="34" charset="0"/>
              </a:rPr>
              <a:t>Paper No.: </a:t>
            </a:r>
            <a:r>
              <a:rPr lang="en-US" altLang="en-US" sz="3200" b="1" dirty="0">
                <a:solidFill>
                  <a:srgbClr val="FFFF00"/>
                </a:solidFill>
                <a:latin typeface="Times New Roman" panose="02020603050405020304" pitchFamily="18" charset="0"/>
              </a:rPr>
              <a:t>A55Q</a:t>
            </a:r>
            <a:r>
              <a:rPr lang="en-US" altLang="en-US" sz="3200" b="1" dirty="0">
                <a:solidFill>
                  <a:srgbClr val="FFFFFF"/>
                </a:solidFill>
                <a:latin typeface="Times New Roman" panose="02020603050405020304" pitchFamily="18" charset="0"/>
              </a:rPr>
              <a:t>-1355</a:t>
            </a:r>
          </a:p>
          <a:p>
            <a:pPr eaLnBrk="1" hangingPunct="1">
              <a:spcBef>
                <a:spcPct val="0"/>
              </a:spcBef>
              <a:buFontTx/>
              <a:buNone/>
            </a:pPr>
            <a:r>
              <a:rPr lang="en-US" altLang="en-US" sz="3200" b="1" dirty="0">
                <a:solidFill>
                  <a:srgbClr val="CCFFCC"/>
                </a:solidFill>
                <a:latin typeface="Arial Narrow" panose="020B0604020202020204" pitchFamily="34" charset="0"/>
              </a:rPr>
              <a:t>AGU 2022 Fall Meeting</a:t>
            </a:r>
          </a:p>
        </p:txBody>
      </p:sp>
      <p:pic>
        <p:nvPicPr>
          <p:cNvPr id="6160" name="Picture 28">
            <a:extLst>
              <a:ext uri="{FF2B5EF4-FFF2-40B4-BE49-F238E27FC236}">
                <a16:creationId xmlns:a16="http://schemas.microsoft.com/office/drawing/2014/main" id="{D5C0A3F3-4C8C-6148-B668-1861E70F657F}"/>
              </a:ext>
            </a:extLst>
          </p:cNvPr>
          <p:cNvPicPr>
            <a:picLocks noChangeAspect="1"/>
          </p:cNvPicPr>
          <p:nvPr/>
        </p:nvPicPr>
        <p:blipFill>
          <a:blip r:embed="rId5"/>
          <a:srcRect/>
          <a:stretch/>
        </p:blipFill>
        <p:spPr bwMode="auto">
          <a:xfrm>
            <a:off x="14889337" y="3319408"/>
            <a:ext cx="6594824" cy="760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 name="TextBox 39">
            <a:extLst>
              <a:ext uri="{FF2B5EF4-FFF2-40B4-BE49-F238E27FC236}">
                <a16:creationId xmlns:a16="http://schemas.microsoft.com/office/drawing/2014/main" id="{C6BCB1B1-60DA-9E40-B775-953F10E5AC97}"/>
              </a:ext>
            </a:extLst>
          </p:cNvPr>
          <p:cNvSpPr txBox="1">
            <a:spLocks noChangeArrowheads="1"/>
          </p:cNvSpPr>
          <p:nvPr/>
        </p:nvSpPr>
        <p:spPr bwMode="auto">
          <a:xfrm>
            <a:off x="468313" y="3654425"/>
            <a:ext cx="6643687" cy="32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758" tIns="40379" rIns="80758" bIns="40379">
            <a:spAutoFit/>
          </a:bodyPr>
          <a:lstStyle>
            <a:lvl1pPr>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buNone/>
            </a:pPr>
            <a:r>
              <a:rPr lang="en-US" sz="1600" dirty="0"/>
              <a:t> </a:t>
            </a:r>
          </a:p>
        </p:txBody>
      </p:sp>
      <p:sp>
        <p:nvSpPr>
          <p:cNvPr id="6167" name="Rectangle 42">
            <a:extLst>
              <a:ext uri="{FF2B5EF4-FFF2-40B4-BE49-F238E27FC236}">
                <a16:creationId xmlns:a16="http://schemas.microsoft.com/office/drawing/2014/main" id="{67ABEE71-5166-3D49-89A5-75C36610D0F8}"/>
              </a:ext>
            </a:extLst>
          </p:cNvPr>
          <p:cNvSpPr>
            <a:spLocks noChangeArrowheads="1"/>
          </p:cNvSpPr>
          <p:nvPr/>
        </p:nvSpPr>
        <p:spPr bwMode="auto">
          <a:xfrm>
            <a:off x="3071813" y="18862675"/>
            <a:ext cx="28733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290729" tIns="290729" rIns="290729" bIns="290729">
            <a:spAutoFit/>
          </a:bodyPr>
          <a:lstStyle>
            <a:lvl1pPr defTabSz="2768600">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276860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276860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2768600">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2768600">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276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276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276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276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a:latin typeface="Arial Narrow" panose="020B0604020202020204" pitchFamily="34" charset="0"/>
            </a:endParaRPr>
          </a:p>
        </p:txBody>
      </p:sp>
      <p:sp>
        <p:nvSpPr>
          <p:cNvPr id="6171" name="Rectangle 49">
            <a:extLst>
              <a:ext uri="{FF2B5EF4-FFF2-40B4-BE49-F238E27FC236}">
                <a16:creationId xmlns:a16="http://schemas.microsoft.com/office/drawing/2014/main" id="{E7CB7E67-8C2D-5B42-917F-4C2E27238331}"/>
              </a:ext>
            </a:extLst>
          </p:cNvPr>
          <p:cNvSpPr>
            <a:spLocks noChangeArrowheads="1"/>
          </p:cNvSpPr>
          <p:nvPr/>
        </p:nvSpPr>
        <p:spPr bwMode="auto">
          <a:xfrm>
            <a:off x="13662025" y="9418638"/>
            <a:ext cx="1476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49" tIns="41774" rIns="83549" bIns="41774">
            <a:spAutoFit/>
          </a:bodyPr>
          <a:lstStyle>
            <a:lvl1pPr>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b="1">
              <a:solidFill>
                <a:srgbClr val="FF0000"/>
              </a:solidFill>
              <a:latin typeface="Arial Narrow" panose="020B0604020202020204" pitchFamily="34" charset="0"/>
            </a:endParaRPr>
          </a:p>
        </p:txBody>
      </p:sp>
      <p:sp>
        <p:nvSpPr>
          <p:cNvPr id="6179" name="Rectangle 2">
            <a:extLst>
              <a:ext uri="{FF2B5EF4-FFF2-40B4-BE49-F238E27FC236}">
                <a16:creationId xmlns:a16="http://schemas.microsoft.com/office/drawing/2014/main" id="{F9540431-D91D-D641-AEBA-80840177FE26}"/>
              </a:ext>
            </a:extLst>
          </p:cNvPr>
          <p:cNvSpPr>
            <a:spLocks noChangeArrowheads="1"/>
          </p:cNvSpPr>
          <p:nvPr/>
        </p:nvSpPr>
        <p:spPr bwMode="auto">
          <a:xfrm>
            <a:off x="481013" y="3654425"/>
            <a:ext cx="6630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549" tIns="41774" rIns="83549" bIns="41774">
            <a:spAutoFit/>
          </a:bodyPr>
          <a:lstStyle>
            <a:lvl1pPr>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latin typeface="Arial Narrow" panose="020B0604020202020204" pitchFamily="34" charset="0"/>
              </a:rPr>
              <a:t>  </a:t>
            </a:r>
          </a:p>
        </p:txBody>
      </p:sp>
      <p:sp>
        <p:nvSpPr>
          <p:cNvPr id="6180" name="Rectangle 1">
            <a:extLst>
              <a:ext uri="{FF2B5EF4-FFF2-40B4-BE49-F238E27FC236}">
                <a16:creationId xmlns:a16="http://schemas.microsoft.com/office/drawing/2014/main" id="{31C1B355-F27A-4C4F-9A1E-63634CBC0996}"/>
              </a:ext>
            </a:extLst>
          </p:cNvPr>
          <p:cNvSpPr>
            <a:spLocks noChangeArrowheads="1"/>
          </p:cNvSpPr>
          <p:nvPr/>
        </p:nvSpPr>
        <p:spPr bwMode="auto">
          <a:xfrm>
            <a:off x="22041407" y="11353863"/>
            <a:ext cx="6632018" cy="620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3549" tIns="41774" rIns="83549" bIns="41774">
            <a:spAutoFit/>
          </a:bodyPr>
          <a:lstStyle>
            <a:lvl1pPr marL="155575" indent="-155575">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r>
              <a:rPr lang="en-US" sz="1000" dirty="0"/>
              <a:t>The GEWEX SRB Rel. 4-IP longwave products span 1983-07 to 2009-12 over the land, 1988-01 to 2017‑06 over the ocean, which implies that the data cover both the land and ocean over the period from 1988-01 to 2009-12. The data are available as 3-hourly, 3-hourly-monthly, daily and monthly means on a quasi-equal-area 1º by 1º grid system; </a:t>
            </a:r>
          </a:p>
          <a:p>
            <a:r>
              <a:rPr lang="en-US" sz="1000" dirty="0"/>
              <a:t>The Rel. 4-IP longwave data overlap with that of Rel. 3.1 over the period from 1992-01 to 2007-12. Over the land, the biases are more or less the same, but Rel. 3.1 shows somewhat smaller standard deviations; over the ocean, comparison with the PMEL buoy data shows that Rel. 4-IP is about 6 W m</a:t>
            </a:r>
            <a:r>
              <a:rPr lang="en-US" sz="1000" baseline="30000" dirty="0"/>
              <a:t>-2</a:t>
            </a:r>
            <a:r>
              <a:rPr lang="en-US" sz="1000" dirty="0"/>
              <a:t> larger than Rel. 3.1, and the 3-hourly and daily means show slightly smaller standard deviations;</a:t>
            </a:r>
          </a:p>
          <a:p>
            <a:r>
              <a:rPr lang="en-US" sz="1000" dirty="0"/>
              <a:t>Over the land, the longwave flux is most biased (-14.7 W m</a:t>
            </a:r>
            <a:r>
              <a:rPr lang="en-US" sz="1000" baseline="30000" dirty="0"/>
              <a:t>-2</a:t>
            </a:r>
            <a:r>
              <a:rPr lang="en-US" sz="1000" dirty="0"/>
              <a:t>) under WS 1 (tropical deep convection and anvil clouds) and least biased (1.1 W m</a:t>
            </a:r>
            <a:r>
              <a:rPr lang="en-US" sz="1000" baseline="30000" dirty="0"/>
              <a:t>-2</a:t>
            </a:r>
            <a:r>
              <a:rPr lang="en-US" sz="1000" dirty="0"/>
              <a:t>) under WS 9 (cloud free); over the ocean, the longwave flux is also most biased (-7.6 W m</a:t>
            </a:r>
            <a:r>
              <a:rPr lang="en-US" sz="1000" baseline="30000" dirty="0"/>
              <a:t>-2</a:t>
            </a:r>
            <a:r>
              <a:rPr lang="en-US" sz="1000" dirty="0"/>
              <a:t>) under WS 1, but least biased (0.9 W m</a:t>
            </a:r>
            <a:r>
              <a:rPr lang="en-US" sz="1000" baseline="30000" dirty="0"/>
              <a:t>-2</a:t>
            </a:r>
            <a:r>
              <a:rPr lang="en-US" sz="1000" dirty="0"/>
              <a:t>) under WS 3 (thin high cirrus clouds); </a:t>
            </a:r>
          </a:p>
          <a:p>
            <a:r>
              <a:rPr lang="en-US" sz="1000" dirty="0"/>
              <a:t>Over the ocean under all weather states, the standard deviations of the differences from observed data are significantly smaller than their land counterparts, though it should be noted that the PMEL buoys are deployed only in the tropical oceans while the land-based BSRN stations are located over a wide range of latitudes;</a:t>
            </a:r>
          </a:p>
          <a:p>
            <a:r>
              <a:rPr lang="en-US" sz="1000" dirty="0"/>
              <a:t>Over both the land and ocean, WS 6 (fair weather) is the most frequent weather state, as shown in Tables 2 and 4;</a:t>
            </a:r>
          </a:p>
          <a:p>
            <a:r>
              <a:rPr lang="en-US" sz="1000" dirty="0"/>
              <a:t>Thought not discussed here, the Rel. 4-IP top-of-atmosphere outgoing longwave radiation global annual mean is within 1.4 W m</a:t>
            </a:r>
            <a:r>
              <a:rPr lang="en-US" sz="1000" baseline="30000" dirty="0"/>
              <a:t>-2</a:t>
            </a:r>
            <a:r>
              <a:rPr lang="en-US" sz="1000" dirty="0"/>
              <a:t> (0.6%) of both CERES SYN1deg and EBAF, and the longwave surface downward flux is within 1.8 W m</a:t>
            </a:r>
            <a:r>
              <a:rPr lang="en-US" sz="1000" baseline="30000" dirty="0"/>
              <a:t>-2</a:t>
            </a:r>
            <a:r>
              <a:rPr lang="en-US" sz="1000" dirty="0"/>
              <a:t> (0.5%);</a:t>
            </a:r>
          </a:p>
          <a:p>
            <a:r>
              <a:rPr lang="en-US" sz="1000" dirty="0"/>
              <a:t>Meteorological inputs strongly affect longwave fluxes, future improvements in SRB longwave fluxes depend on improved meteorological input datasets.</a:t>
            </a:r>
          </a:p>
          <a:p>
            <a:endParaRPr lang="en-US" altLang="en-US" sz="1100" b="1" dirty="0">
              <a:latin typeface="Arial Narrow" panose="020B0604020202020204" pitchFamily="34" charset="0"/>
            </a:endParaRPr>
          </a:p>
          <a:p>
            <a:pPr marL="0" indent="0">
              <a:buNone/>
            </a:pPr>
            <a:r>
              <a:rPr lang="en-US" altLang="en-US" sz="1100" b="1" dirty="0">
                <a:latin typeface="Arial Narrow" panose="020B0604020202020204" pitchFamily="34" charset="0"/>
              </a:rPr>
              <a:t>References </a:t>
            </a:r>
          </a:p>
          <a:p>
            <a:endParaRPr lang="en-US" sz="900" dirty="0"/>
          </a:p>
          <a:p>
            <a:r>
              <a:rPr lang="en-US" sz="900" dirty="0"/>
              <a:t>Stackhouse, P.W., Cox, S.J., Mikovitz, J.C. and Zhang, T., 2018. GEWEX (Global Energy and Water Cycle Exchange Program) Surface Radiation Budget (SRB) Release 4 Integrated Product (IP4) Algorithm Theoretical Basis Document (ATBD) and Evaluation. </a:t>
            </a:r>
          </a:p>
          <a:p>
            <a:r>
              <a:rPr lang="en-US" sz="900" dirty="0" err="1"/>
              <a:t>Tselioudis</a:t>
            </a:r>
            <a:r>
              <a:rPr lang="en-US" sz="900" dirty="0"/>
              <a:t>, G., </a:t>
            </a:r>
            <a:r>
              <a:rPr lang="en-US" sz="900" dirty="0" err="1"/>
              <a:t>Rossow</a:t>
            </a:r>
            <a:r>
              <a:rPr lang="en-US" sz="900" dirty="0"/>
              <a:t>, W.B., Jakob, C., </a:t>
            </a:r>
            <a:r>
              <a:rPr lang="en-US" sz="900" dirty="0" err="1"/>
              <a:t>Remillard</a:t>
            </a:r>
            <a:r>
              <a:rPr lang="en-US" sz="900" dirty="0"/>
              <a:t>, J., </a:t>
            </a:r>
            <a:r>
              <a:rPr lang="en-US" sz="900" dirty="0" err="1"/>
              <a:t>Tropf</a:t>
            </a:r>
            <a:r>
              <a:rPr lang="en-US" sz="900" dirty="0"/>
              <a:t>, D. and Zhang, Y., 2021. Evaluation of clouds, radiation, and precipitation in CMIP6 models using global weather states derived from ISCCP-H cloud property data. </a:t>
            </a:r>
            <a:r>
              <a:rPr lang="en-US" sz="900" i="1" dirty="0"/>
              <a:t>Journal of Climate</a:t>
            </a:r>
            <a:r>
              <a:rPr lang="en-US" sz="900" dirty="0"/>
              <a:t>, 34, 7311-24. DOI: 10.1175/JCLI-D-21-0076.1</a:t>
            </a:r>
          </a:p>
          <a:p>
            <a:r>
              <a:rPr lang="en-US" sz="900" dirty="0"/>
              <a:t>Zhang, T., Stackhouse Jr., P.W., Cox, S.J., and Mikovitz, J.C., 2021. The uncertainty of the BSRN monthly mean Global 1 and Global 2 fluxes due to missing hourly means with and without quality-control and an examination through validation of the NASA GEWEX SRB datasets. </a:t>
            </a:r>
            <a:r>
              <a:rPr lang="en-US" sz="900" i="1" dirty="0"/>
              <a:t>J. Quant. </a:t>
            </a:r>
            <a:r>
              <a:rPr lang="en-US" sz="900" i="1" dirty="0" err="1"/>
              <a:t>Spectrosc</a:t>
            </a:r>
            <a:r>
              <a:rPr lang="en-US" sz="900" i="1" dirty="0"/>
              <a:t>. </a:t>
            </a:r>
            <a:r>
              <a:rPr lang="en-US" sz="900" i="1" dirty="0" err="1"/>
              <a:t>Radiat</a:t>
            </a:r>
            <a:r>
              <a:rPr lang="en-US" sz="900" i="1" dirty="0"/>
              <a:t>. Transf</a:t>
            </a:r>
            <a:r>
              <a:rPr lang="en-US" sz="900" dirty="0"/>
              <a:t>., 255, 107272. DOI: https://</a:t>
            </a:r>
            <a:r>
              <a:rPr lang="en-US" sz="900" dirty="0" err="1"/>
              <a:t>doi.org</a:t>
            </a:r>
            <a:r>
              <a:rPr lang="en-US" sz="900" dirty="0"/>
              <a:t>/10.1016/j.jqsrt.2020.107272</a:t>
            </a:r>
          </a:p>
          <a:p>
            <a:pPr eaLnBrk="1" hangingPunct="1">
              <a:spcBef>
                <a:spcPct val="0"/>
              </a:spcBef>
              <a:buFontTx/>
              <a:buNone/>
            </a:pPr>
            <a:endParaRPr lang="en-US" altLang="en-US" sz="1100" b="1" dirty="0">
              <a:latin typeface="Arial Narrow" panose="020B0604020202020204" pitchFamily="34" charset="0"/>
            </a:endParaRPr>
          </a:p>
          <a:p>
            <a:pPr eaLnBrk="1" hangingPunct="1">
              <a:spcBef>
                <a:spcPct val="0"/>
              </a:spcBef>
              <a:buFontTx/>
              <a:buNone/>
            </a:pPr>
            <a:endParaRPr lang="en-US" altLang="en-US" sz="1100" b="1" dirty="0">
              <a:latin typeface="Arial Narrow" panose="020B0604020202020204" pitchFamily="34" charset="0"/>
            </a:endParaRPr>
          </a:p>
          <a:p>
            <a:pPr eaLnBrk="1" hangingPunct="1">
              <a:spcBef>
                <a:spcPct val="0"/>
              </a:spcBef>
              <a:buFontTx/>
              <a:buNone/>
            </a:pPr>
            <a:endParaRPr lang="en-US" altLang="en-US" sz="1100" b="1" dirty="0">
              <a:latin typeface="Arial Narrow" panose="020B0604020202020204" pitchFamily="34" charset="0"/>
            </a:endParaRPr>
          </a:p>
        </p:txBody>
      </p:sp>
      <p:pic>
        <p:nvPicPr>
          <p:cNvPr id="14" name="Picture 13">
            <a:extLst>
              <a:ext uri="{FF2B5EF4-FFF2-40B4-BE49-F238E27FC236}">
                <a16:creationId xmlns:a16="http://schemas.microsoft.com/office/drawing/2014/main" id="{3D8CCCD1-63E1-5244-BFEB-E03BB4D03AFB}"/>
              </a:ext>
            </a:extLst>
          </p:cNvPr>
          <p:cNvPicPr>
            <a:picLocks noChangeAspect="1"/>
          </p:cNvPicPr>
          <p:nvPr/>
        </p:nvPicPr>
        <p:blipFill>
          <a:blip r:embed="rId6"/>
          <a:srcRect/>
          <a:stretch/>
        </p:blipFill>
        <p:spPr>
          <a:xfrm>
            <a:off x="22075905" y="3334469"/>
            <a:ext cx="6568186" cy="7600534"/>
          </a:xfrm>
          <a:prstGeom prst="rect">
            <a:avLst/>
          </a:prstGeom>
        </p:spPr>
      </p:pic>
      <p:pic>
        <p:nvPicPr>
          <p:cNvPr id="6" name="Picture 5" descr="A picture containing timeline&#10;&#10;Description automatically generated">
            <a:extLst>
              <a:ext uri="{FF2B5EF4-FFF2-40B4-BE49-F238E27FC236}">
                <a16:creationId xmlns:a16="http://schemas.microsoft.com/office/drawing/2014/main" id="{176B388A-CC3B-F741-A357-BDCBBAE8B4C6}"/>
              </a:ext>
            </a:extLst>
          </p:cNvPr>
          <p:cNvPicPr>
            <a:picLocks noChangeAspect="1"/>
          </p:cNvPicPr>
          <p:nvPr/>
        </p:nvPicPr>
        <p:blipFill>
          <a:blip r:embed="rId7"/>
          <a:stretch>
            <a:fillRect/>
          </a:stretch>
        </p:blipFill>
        <p:spPr>
          <a:xfrm>
            <a:off x="446332" y="11115946"/>
            <a:ext cx="6617339" cy="4432029"/>
          </a:xfrm>
          <a:prstGeom prst="rect">
            <a:avLst/>
          </a:prstGeom>
        </p:spPr>
      </p:pic>
      <p:pic>
        <p:nvPicPr>
          <p:cNvPr id="18" name="Picture 17">
            <a:extLst>
              <a:ext uri="{FF2B5EF4-FFF2-40B4-BE49-F238E27FC236}">
                <a16:creationId xmlns:a16="http://schemas.microsoft.com/office/drawing/2014/main" id="{E05B9880-B078-F343-B4C3-534D13CB0261}"/>
              </a:ext>
            </a:extLst>
          </p:cNvPr>
          <p:cNvPicPr>
            <a:picLocks noChangeAspect="1"/>
          </p:cNvPicPr>
          <p:nvPr/>
        </p:nvPicPr>
        <p:blipFill>
          <a:blip r:embed="rId8"/>
          <a:srcRect/>
          <a:stretch/>
        </p:blipFill>
        <p:spPr>
          <a:xfrm>
            <a:off x="481013" y="15401109"/>
            <a:ext cx="6617339" cy="3357121"/>
          </a:xfrm>
          <a:prstGeom prst="rect">
            <a:avLst/>
          </a:prstGeom>
        </p:spPr>
      </p:pic>
      <p:sp>
        <p:nvSpPr>
          <p:cNvPr id="31" name="Text Box 389">
            <a:extLst>
              <a:ext uri="{FF2B5EF4-FFF2-40B4-BE49-F238E27FC236}">
                <a16:creationId xmlns:a16="http://schemas.microsoft.com/office/drawing/2014/main" id="{EBA3387E-52DB-FB4A-979D-3A258A901E6D}"/>
              </a:ext>
            </a:extLst>
          </p:cNvPr>
          <p:cNvSpPr txBox="1">
            <a:spLocks noChangeArrowheads="1"/>
          </p:cNvSpPr>
          <p:nvPr/>
        </p:nvSpPr>
        <p:spPr bwMode="auto">
          <a:xfrm>
            <a:off x="14844019" y="10948386"/>
            <a:ext cx="6654800" cy="33511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rgbClr val="FFFFFF"/>
                </a:solidFill>
                <a:latin typeface="Arial Narrow" panose="020B0604020202020204" pitchFamily="34" charset="0"/>
              </a:rPr>
              <a:t>Comparison with the PMEL Ocean-Based Data</a:t>
            </a:r>
          </a:p>
        </p:txBody>
      </p:sp>
      <p:pic>
        <p:nvPicPr>
          <p:cNvPr id="3" name="Picture 2">
            <a:extLst>
              <a:ext uri="{FF2B5EF4-FFF2-40B4-BE49-F238E27FC236}">
                <a16:creationId xmlns:a16="http://schemas.microsoft.com/office/drawing/2014/main" id="{062CB43E-17ED-824C-AF18-1F53179BCADD}"/>
              </a:ext>
            </a:extLst>
          </p:cNvPr>
          <p:cNvPicPr>
            <a:picLocks noChangeAspect="1"/>
          </p:cNvPicPr>
          <p:nvPr/>
        </p:nvPicPr>
        <p:blipFill>
          <a:blip r:embed="rId9"/>
          <a:srcRect/>
          <a:stretch/>
        </p:blipFill>
        <p:spPr>
          <a:xfrm>
            <a:off x="7660302" y="8373183"/>
            <a:ext cx="6623946" cy="4881086"/>
          </a:xfrm>
          <a:prstGeom prst="rect">
            <a:avLst/>
          </a:prstGeom>
        </p:spPr>
      </p:pic>
      <p:pic>
        <p:nvPicPr>
          <p:cNvPr id="5" name="Picture 4">
            <a:extLst>
              <a:ext uri="{FF2B5EF4-FFF2-40B4-BE49-F238E27FC236}">
                <a16:creationId xmlns:a16="http://schemas.microsoft.com/office/drawing/2014/main" id="{32EC1AE8-4D96-1047-8679-C2D9F8B763E4}"/>
              </a:ext>
            </a:extLst>
          </p:cNvPr>
          <p:cNvPicPr>
            <a:picLocks noChangeAspect="1"/>
          </p:cNvPicPr>
          <p:nvPr/>
        </p:nvPicPr>
        <p:blipFill>
          <a:blip r:embed="rId10"/>
          <a:srcRect/>
          <a:stretch/>
        </p:blipFill>
        <p:spPr>
          <a:xfrm>
            <a:off x="7681173" y="16364541"/>
            <a:ext cx="6613058" cy="2406498"/>
          </a:xfrm>
          <a:prstGeom prst="rect">
            <a:avLst/>
          </a:prstGeom>
        </p:spPr>
      </p:pic>
      <p:sp>
        <p:nvSpPr>
          <p:cNvPr id="9" name="Text Box 389">
            <a:extLst>
              <a:ext uri="{FF2B5EF4-FFF2-40B4-BE49-F238E27FC236}">
                <a16:creationId xmlns:a16="http://schemas.microsoft.com/office/drawing/2014/main" id="{7FF2F47A-9EAE-6548-2B5F-6F5D1B5D7FA2}"/>
              </a:ext>
            </a:extLst>
          </p:cNvPr>
          <p:cNvSpPr txBox="1">
            <a:spLocks noChangeArrowheads="1"/>
          </p:cNvSpPr>
          <p:nvPr/>
        </p:nvSpPr>
        <p:spPr bwMode="auto">
          <a:xfrm>
            <a:off x="446332" y="3302918"/>
            <a:ext cx="6654800" cy="33511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7569" tIns="28779" rIns="57569" bIns="28779">
            <a:spAutoFit/>
          </a:bodyPr>
          <a:lstStyle>
            <a:lvl1pPr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defTabSz="630238">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defTabSz="630238">
              <a:spcBef>
                <a:spcPct val="20000"/>
              </a:spcBef>
              <a:buChar char="•"/>
              <a:defRPr sz="1500">
                <a:solidFill>
                  <a:schemeClr val="tx1"/>
                </a:solidFill>
                <a:latin typeface="Arial" panose="020B0604020202020204" pitchFamily="34" charset="0"/>
                <a:ea typeface="ＭＳ Ｐゴシック" panose="020B0600070205080204" pitchFamily="34" charset="-128"/>
              </a:defRPr>
            </a:lvl3pPr>
            <a:lvl4pPr marL="16002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4pPr>
            <a:lvl5pPr marL="2057400" indent="-228600" defTabSz="630238">
              <a:spcBef>
                <a:spcPct val="20000"/>
              </a:spcBef>
              <a:buChar char="»"/>
              <a:defRPr sz="1300">
                <a:solidFill>
                  <a:schemeClr val="tx1"/>
                </a:solidFill>
                <a:latin typeface="Arial" panose="020B0604020202020204" pitchFamily="34" charset="0"/>
                <a:ea typeface="ＭＳ Ｐゴシック" panose="020B0600070205080204" pitchFamily="34" charset="-128"/>
              </a:defRPr>
            </a:lvl5pPr>
            <a:lvl6pPr marL="25146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6pPr>
            <a:lvl7pPr marL="29718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7pPr>
            <a:lvl8pPr marL="34290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8pPr>
            <a:lvl9pPr marL="3886200" indent="-228600" defTabSz="630238" eaLnBrk="0" fontAlgn="base" hangingPunct="0">
              <a:spcBef>
                <a:spcPct val="20000"/>
              </a:spcBef>
              <a:spcAft>
                <a:spcPct val="0"/>
              </a:spcAft>
              <a:buChar char="»"/>
              <a:defRPr sz="13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b="1" dirty="0">
                <a:solidFill>
                  <a:srgbClr val="FFFFFF"/>
                </a:solidFill>
                <a:latin typeface="Arial Narrow" panose="020B0604020202020204" pitchFamily="34" charset="0"/>
              </a:rPr>
              <a:t>Introduction</a:t>
            </a:r>
          </a:p>
        </p:txBody>
      </p:sp>
      <p:pic>
        <p:nvPicPr>
          <p:cNvPr id="10" name="Picture 9">
            <a:extLst>
              <a:ext uri="{FF2B5EF4-FFF2-40B4-BE49-F238E27FC236}">
                <a16:creationId xmlns:a16="http://schemas.microsoft.com/office/drawing/2014/main" id="{45F91FC7-7FBE-8270-754B-0B7B1207992D}"/>
              </a:ext>
            </a:extLst>
          </p:cNvPr>
          <p:cNvPicPr>
            <a:picLocks noChangeAspect="1"/>
          </p:cNvPicPr>
          <p:nvPr/>
        </p:nvPicPr>
        <p:blipFill>
          <a:blip r:embed="rId11"/>
          <a:stretch>
            <a:fillRect/>
          </a:stretch>
        </p:blipFill>
        <p:spPr>
          <a:xfrm>
            <a:off x="7681173" y="13256307"/>
            <a:ext cx="6613058" cy="3077575"/>
          </a:xfrm>
          <a:prstGeom prst="rect">
            <a:avLst/>
          </a:prstGeom>
        </p:spPr>
      </p:pic>
      <p:pic>
        <p:nvPicPr>
          <p:cNvPr id="12" name="Picture 11">
            <a:extLst>
              <a:ext uri="{FF2B5EF4-FFF2-40B4-BE49-F238E27FC236}">
                <a16:creationId xmlns:a16="http://schemas.microsoft.com/office/drawing/2014/main" id="{9208864B-FA31-D571-7D32-9D86EF1064D8}"/>
              </a:ext>
            </a:extLst>
          </p:cNvPr>
          <p:cNvPicPr>
            <a:picLocks noChangeAspect="1"/>
          </p:cNvPicPr>
          <p:nvPr/>
        </p:nvPicPr>
        <p:blipFill>
          <a:blip r:embed="rId12"/>
          <a:stretch>
            <a:fillRect/>
          </a:stretch>
        </p:blipFill>
        <p:spPr>
          <a:xfrm>
            <a:off x="7724176" y="3624419"/>
            <a:ext cx="6552983" cy="4670075"/>
          </a:xfrm>
          <a:prstGeom prst="rect">
            <a:avLst/>
          </a:prstGeom>
        </p:spPr>
      </p:pic>
      <p:pic>
        <p:nvPicPr>
          <p:cNvPr id="15" name="Picture 14">
            <a:extLst>
              <a:ext uri="{FF2B5EF4-FFF2-40B4-BE49-F238E27FC236}">
                <a16:creationId xmlns:a16="http://schemas.microsoft.com/office/drawing/2014/main" id="{7BC53D9B-99E5-8764-2521-B0F30E67D6B3}"/>
              </a:ext>
            </a:extLst>
          </p:cNvPr>
          <p:cNvPicPr>
            <a:picLocks noChangeAspect="1"/>
          </p:cNvPicPr>
          <p:nvPr/>
        </p:nvPicPr>
        <p:blipFill>
          <a:blip r:embed="rId13"/>
          <a:stretch>
            <a:fillRect/>
          </a:stretch>
        </p:blipFill>
        <p:spPr>
          <a:xfrm>
            <a:off x="14877052" y="16350174"/>
            <a:ext cx="6617338" cy="2408056"/>
          </a:xfrm>
          <a:prstGeom prst="rect">
            <a:avLst/>
          </a:prstGeom>
        </p:spPr>
      </p:pic>
      <p:pic>
        <p:nvPicPr>
          <p:cNvPr id="17" name="Picture 16">
            <a:extLst>
              <a:ext uri="{FF2B5EF4-FFF2-40B4-BE49-F238E27FC236}">
                <a16:creationId xmlns:a16="http://schemas.microsoft.com/office/drawing/2014/main" id="{9ABB0022-BE60-A932-CFD9-73B2B8E7BD1C}"/>
              </a:ext>
            </a:extLst>
          </p:cNvPr>
          <p:cNvPicPr>
            <a:picLocks noChangeAspect="1"/>
          </p:cNvPicPr>
          <p:nvPr/>
        </p:nvPicPr>
        <p:blipFill>
          <a:blip r:embed="rId14"/>
          <a:stretch>
            <a:fillRect/>
          </a:stretch>
        </p:blipFill>
        <p:spPr>
          <a:xfrm>
            <a:off x="14889337" y="13401963"/>
            <a:ext cx="6536477" cy="2882949"/>
          </a:xfrm>
          <a:prstGeom prst="rect">
            <a:avLst/>
          </a:prstGeom>
        </p:spPr>
      </p:pic>
      <p:pic>
        <p:nvPicPr>
          <p:cNvPr id="21" name="Picture 20">
            <a:extLst>
              <a:ext uri="{FF2B5EF4-FFF2-40B4-BE49-F238E27FC236}">
                <a16:creationId xmlns:a16="http://schemas.microsoft.com/office/drawing/2014/main" id="{A3F7E0A7-2A5F-8B1E-9233-C35E823696B1}"/>
              </a:ext>
            </a:extLst>
          </p:cNvPr>
          <p:cNvPicPr>
            <a:picLocks noChangeAspect="1"/>
          </p:cNvPicPr>
          <p:nvPr/>
        </p:nvPicPr>
        <p:blipFill>
          <a:blip r:embed="rId15"/>
          <a:stretch>
            <a:fillRect/>
          </a:stretch>
        </p:blipFill>
        <p:spPr>
          <a:xfrm>
            <a:off x="14903655" y="11296607"/>
            <a:ext cx="6580505" cy="2040094"/>
          </a:xfrm>
          <a:prstGeom prst="rect">
            <a:avLst/>
          </a:prstGeom>
        </p:spPr>
      </p:pic>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29184" tIns="329184" rIns="329184" bIns="329184" numCol="1" anchor="t" anchorCtr="0" compatLnSpc="1">
        <a:prstTxWarp prst="textNoShape">
          <a:avLst/>
        </a:prstTxWarp>
        <a:spAutoFit/>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2100" b="0" i="0" u="none" strike="noStrike" cap="none" normalizeH="0" baseline="0">
            <a:ln>
              <a:noFill/>
            </a:ln>
            <a:solidFill>
              <a:schemeClr val="tx1"/>
            </a:solidFill>
            <a:effectLst/>
            <a:latin typeface="Arial Narrow"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29184" tIns="329184" rIns="329184" bIns="329184" numCol="1" anchor="t" anchorCtr="0" compatLnSpc="1">
        <a:prstTxWarp prst="textNoShape">
          <a:avLst/>
        </a:prstTxWarp>
        <a:spAutoFit/>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2100" b="0" i="0" u="none" strike="noStrike" cap="none" normalizeH="0" baseline="0">
            <a:ln>
              <a:noFill/>
            </a:ln>
            <a:solidFill>
              <a:schemeClr val="tx1"/>
            </a:solidFill>
            <a:effectLst/>
            <a:latin typeface="Arial Narrow"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1_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29184" tIns="329184" rIns="329184" bIns="329184" numCol="1" anchor="t" anchorCtr="0" compatLnSpc="1">
        <a:prstTxWarp prst="textNoShape">
          <a:avLst/>
        </a:prstTxWarp>
        <a:spAutoFit/>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2100" b="0" i="0" u="none" strike="noStrike" cap="none" normalizeH="0" baseline="0">
            <a:ln>
              <a:noFill/>
            </a:ln>
            <a:solidFill>
              <a:schemeClr val="tx1"/>
            </a:solidFill>
            <a:effectLst/>
            <a:latin typeface="Arial Narrow"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29184" tIns="329184" rIns="329184" bIns="329184" numCol="1" anchor="t" anchorCtr="0" compatLnSpc="1">
        <a:prstTxWarp prst="textNoShape">
          <a:avLst/>
        </a:prstTxWarp>
        <a:spAutoFit/>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2100" b="0" i="0" u="none" strike="noStrike" cap="none" normalizeH="0" baseline="0">
            <a:ln>
              <a:noFill/>
            </a:ln>
            <a:solidFill>
              <a:schemeClr val="tx1"/>
            </a:solidFill>
            <a:effectLst/>
            <a:latin typeface="Arial Narrow" charset="0"/>
          </a:defRPr>
        </a:defPPr>
      </a:lstStyle>
    </a:lnDef>
  </a:objectDefaults>
  <a:extraClrSchemeLst>
    <a:extraClrScheme>
      <a:clrScheme name="1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1_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1_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1_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1_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2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fontScheme name="2_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29184" tIns="329184" rIns="329184" bIns="329184" numCol="1" anchor="t" anchorCtr="0" compatLnSpc="1">
        <a:prstTxWarp prst="textNoShape">
          <a:avLst/>
        </a:prstTxWarp>
        <a:spAutoFit/>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2100" b="0" i="0" u="none" strike="noStrike" cap="none" normalizeH="0" baseline="0">
            <a:ln>
              <a:noFill/>
            </a:ln>
            <a:solidFill>
              <a:schemeClr val="tx1"/>
            </a:solidFill>
            <a:effectLst/>
            <a:latin typeface="Arial Narrow"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329184" tIns="329184" rIns="329184" bIns="329184" numCol="1" anchor="t" anchorCtr="0" compatLnSpc="1">
        <a:prstTxWarp prst="textNoShape">
          <a:avLst/>
        </a:prstTxWarp>
        <a:spAutoFit/>
      </a:bodyPr>
      <a:lstStyle>
        <a:defPPr marL="0" marR="0" indent="0" algn="l" defTabSz="3135313" rtl="0" eaLnBrk="1" fontAlgn="base" latinLnBrk="0" hangingPunct="1">
          <a:lnSpc>
            <a:spcPct val="100000"/>
          </a:lnSpc>
          <a:spcBef>
            <a:spcPct val="0"/>
          </a:spcBef>
          <a:spcAft>
            <a:spcPct val="0"/>
          </a:spcAft>
          <a:buClrTx/>
          <a:buSzTx/>
          <a:buFontTx/>
          <a:buNone/>
          <a:tabLst/>
          <a:defRPr kumimoji="0" lang="en-US" sz="2100" b="0" i="0" u="none" strike="noStrike" cap="none" normalizeH="0" baseline="0">
            <a:ln>
              <a:noFill/>
            </a:ln>
            <a:solidFill>
              <a:schemeClr val="tx1"/>
            </a:solidFill>
            <a:effectLst/>
            <a:latin typeface="Arial Narrow" charset="0"/>
          </a:defRPr>
        </a:defPPr>
      </a:lstStyle>
    </a:lnDef>
  </a:objectDefaults>
  <a:extraClrSchemeLst>
    <a:extraClrScheme>
      <a:clrScheme name="2_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2_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2_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2_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13670</TotalTime>
  <Words>1093</Words>
  <Application>Microsoft Macintosh PowerPoint</Application>
  <PresentationFormat>Custom</PresentationFormat>
  <Paragraphs>37</Paragraphs>
  <Slides>1</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vt:i4>
      </vt:variant>
    </vt:vector>
  </HeadingPairs>
  <TitlesOfParts>
    <vt:vector size="11" baseType="lpstr">
      <vt:lpstr>Arial</vt:lpstr>
      <vt:lpstr>Arial Black</vt:lpstr>
      <vt:lpstr>Arial Narrow</vt:lpstr>
      <vt:lpstr>Cambria</vt:lpstr>
      <vt:lpstr>Courier</vt:lpstr>
      <vt:lpstr>Helvetica</vt:lpstr>
      <vt:lpstr>Times New Roman</vt:lpstr>
      <vt:lpstr>Custom Design</vt:lpstr>
      <vt:lpstr>1_Custom Design</vt:lpstr>
      <vt:lpstr>2_Custom Design</vt:lpstr>
      <vt:lpstr>PowerPoint Presentation</vt:lpstr>
    </vt:vector>
  </TitlesOfParts>
  <Company>www.PosterPresentations.com</Company>
  <LinksUpToDate>false</LinksUpToDate>
  <SharedDoc>false</SharedDoc>
  <HyperlinkBase>http://www.posterpresentations.com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72x48 Poster Template</dc:title>
  <dc:subject>Free PowerPoint poster templates</dc:subject>
  <dc:creator>A. Kotoulas</dc:creator>
  <cp:keywords>poster presentation, poster design, poster template</cp:keywords>
  <dc:description>Non-authorized printing of this poster template by any commercial printing service other than PosterPresentations.com is strictly prohibited._x000d_
Non-profit educational printing centers are exempt._x000d_
To obtain printing authorization call:_x000d_
1.866.649.3004_x000d_
_x000d_
© 2007 Canterbury Media Services, Inc</dc:description>
  <cp:lastModifiedBy>Zhang, Taiping (LARC-E302)[Science Systems &amp; Applications, Inc.]</cp:lastModifiedBy>
  <cp:revision>716</cp:revision>
  <cp:lastPrinted>2018-11-28T05:37:07Z</cp:lastPrinted>
  <dcterms:created xsi:type="dcterms:W3CDTF">2012-11-21T06:10:03Z</dcterms:created>
  <dcterms:modified xsi:type="dcterms:W3CDTF">2022-11-19T05:36:50Z</dcterms:modified>
  <cp:category>Powerpoint poster templates</cp:category>
</cp:coreProperties>
</file>