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7" r:id="rId2"/>
    <p:sldId id="313" r:id="rId3"/>
    <p:sldId id="345" r:id="rId4"/>
    <p:sldId id="337" r:id="rId5"/>
    <p:sldId id="316" r:id="rId6"/>
    <p:sldId id="347" r:id="rId7"/>
    <p:sldId id="346" r:id="rId8"/>
    <p:sldId id="320" r:id="rId9"/>
    <p:sldId id="348" r:id="rId10"/>
    <p:sldId id="334" r:id="rId11"/>
    <p:sldId id="331" r:id="rId12"/>
    <p:sldId id="350" r:id="rId13"/>
    <p:sldId id="349" r:id="rId14"/>
    <p:sldId id="338" r:id="rId15"/>
    <p:sldId id="323" r:id="rId16"/>
    <p:sldId id="351" r:id="rId17"/>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0" autoAdjust="0"/>
    <p:restoredTop sz="78026" autoAdjust="0"/>
  </p:normalViewPr>
  <p:slideViewPr>
    <p:cSldViewPr snapToGrid="0" snapToObjects="1">
      <p:cViewPr varScale="1">
        <p:scale>
          <a:sx n="127" d="100"/>
          <a:sy n="127" d="100"/>
        </p:scale>
        <p:origin x="2682" y="13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D57939-2BBC-844E-BA0D-8F809B8ABC49}" type="datetimeFigureOut">
              <a:rPr lang="en-US" smtClean="0"/>
              <a:t>11/30/2022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173C68-DC85-6741-A344-B21118876D58}" type="slidenum">
              <a:rPr lang="en-US" smtClean="0"/>
              <a:t>‹#›</a:t>
            </a:fld>
            <a:endParaRPr lang="en-US"/>
          </a:p>
        </p:txBody>
      </p:sp>
    </p:spTree>
    <p:extLst>
      <p:ext uri="{BB962C8B-B14F-4D97-AF65-F5344CB8AC3E}">
        <p14:creationId xmlns:p14="http://schemas.microsoft.com/office/powerpoint/2010/main" val="940931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Nicole Vaughn and I am an engineer at NASA’s Marshall Space Flight Center in the Advanced Propulsion Research and Technology Branch. Today, I am here to discuss our ongoing Thermodynamic Venting System (or TVS) Augmented Injector experiments in tank-to-tank transfer of cryogenic fluids. </a:t>
            </a:r>
          </a:p>
        </p:txBody>
      </p:sp>
      <p:sp>
        <p:nvSpPr>
          <p:cNvPr id="4" name="Slide Number Placeholder 3"/>
          <p:cNvSpPr>
            <a:spLocks noGrp="1"/>
          </p:cNvSpPr>
          <p:nvPr>
            <p:ph type="sldNum" sz="quarter" idx="5"/>
          </p:nvPr>
        </p:nvSpPr>
        <p:spPr/>
        <p:txBody>
          <a:bodyPr/>
          <a:lstStyle/>
          <a:p>
            <a:fld id="{7F173C68-DC85-6741-A344-B21118876D58}" type="slidenum">
              <a:rPr lang="en-US" smtClean="0"/>
              <a:t>1</a:t>
            </a:fld>
            <a:endParaRPr lang="en-US"/>
          </a:p>
        </p:txBody>
      </p:sp>
    </p:spTree>
    <p:extLst>
      <p:ext uri="{BB962C8B-B14F-4D97-AF65-F5344CB8AC3E}">
        <p14:creationId xmlns:p14="http://schemas.microsoft.com/office/powerpoint/2010/main" val="714222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testing there was a camera installed with a borescope to view the interior of the tank. This still from those videos give a sense of how much liquid was being sprayed onto the forward dome. This made a huge difference in our ability to chill down CTB2.</a:t>
            </a:r>
          </a:p>
        </p:txBody>
      </p:sp>
      <p:sp>
        <p:nvSpPr>
          <p:cNvPr id="4" name="Slide Number Placeholder 3"/>
          <p:cNvSpPr>
            <a:spLocks noGrp="1"/>
          </p:cNvSpPr>
          <p:nvPr>
            <p:ph type="sldNum" sz="quarter" idx="5"/>
          </p:nvPr>
        </p:nvSpPr>
        <p:spPr/>
        <p:txBody>
          <a:bodyPr/>
          <a:lstStyle/>
          <a:p>
            <a:fld id="{AB2CE8F2-4D7A-554B-BB79-E2512A8139FB}" type="slidenum">
              <a:rPr lang="en-US" smtClean="0"/>
              <a:t>10</a:t>
            </a:fld>
            <a:endParaRPr lang="en-US"/>
          </a:p>
        </p:txBody>
      </p:sp>
    </p:spTree>
    <p:extLst>
      <p:ext uri="{BB962C8B-B14F-4D97-AF65-F5344CB8AC3E}">
        <p14:creationId xmlns:p14="http://schemas.microsoft.com/office/powerpoint/2010/main" val="1560354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the charge-hold-vent and vented chill methods have benefits and detriments. The charge hold vent if designed well will minimize the amount of cryogen lost to boiloff, but is slow and labor intensive. The vented chill will always result in more mass vented, but is operationally simple and time efficient. </a:t>
            </a:r>
          </a:p>
          <a:p>
            <a:r>
              <a:rPr lang="en-US" dirty="0"/>
              <a:t>.</a:t>
            </a:r>
          </a:p>
          <a:p>
            <a:r>
              <a:rPr lang="en-US" dirty="0"/>
              <a:t>.</a:t>
            </a:r>
          </a:p>
          <a:p>
            <a:r>
              <a:rPr lang="en-US" dirty="0"/>
              <a:t>.</a:t>
            </a:r>
          </a:p>
          <a:p>
            <a:r>
              <a:rPr lang="en-US" dirty="0"/>
              <a:t>.</a:t>
            </a:r>
          </a:p>
        </p:txBody>
      </p:sp>
      <p:sp>
        <p:nvSpPr>
          <p:cNvPr id="4" name="Slide Number Placeholder 3"/>
          <p:cNvSpPr>
            <a:spLocks noGrp="1"/>
          </p:cNvSpPr>
          <p:nvPr>
            <p:ph type="sldNum" sz="quarter" idx="5"/>
          </p:nvPr>
        </p:nvSpPr>
        <p:spPr/>
        <p:txBody>
          <a:bodyPr/>
          <a:lstStyle/>
          <a:p>
            <a:fld id="{AB2CE8F2-4D7A-554B-BB79-E2512A8139FB}" type="slidenum">
              <a:rPr lang="en-US" smtClean="0"/>
              <a:t>11</a:t>
            </a:fld>
            <a:endParaRPr lang="en-US"/>
          </a:p>
        </p:txBody>
      </p:sp>
    </p:spTree>
    <p:extLst>
      <p:ext uri="{BB962C8B-B14F-4D97-AF65-F5344CB8AC3E}">
        <p14:creationId xmlns:p14="http://schemas.microsoft.com/office/powerpoint/2010/main" val="1867192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some graphical representations of the comparison between the two methodologies. </a:t>
            </a:r>
          </a:p>
          <a:p>
            <a:r>
              <a:rPr lang="en-US" dirty="0"/>
              <a:t>.</a:t>
            </a:r>
          </a:p>
          <a:p>
            <a:r>
              <a:rPr lang="en-US" dirty="0"/>
              <a:t>.</a:t>
            </a:r>
          </a:p>
          <a:p>
            <a:r>
              <a:rPr lang="en-US" dirty="0"/>
              <a:t>.</a:t>
            </a:r>
          </a:p>
          <a:p>
            <a:r>
              <a:rPr lang="en-US" dirty="0"/>
              <a:t>On the right we see an image of the V6 as it was installed in the tank.</a:t>
            </a:r>
          </a:p>
        </p:txBody>
      </p:sp>
      <p:sp>
        <p:nvSpPr>
          <p:cNvPr id="4" name="Slide Number Placeholder 3"/>
          <p:cNvSpPr>
            <a:spLocks noGrp="1"/>
          </p:cNvSpPr>
          <p:nvPr>
            <p:ph type="sldNum" sz="quarter" idx="5"/>
          </p:nvPr>
        </p:nvSpPr>
        <p:spPr/>
        <p:txBody>
          <a:bodyPr/>
          <a:lstStyle/>
          <a:p>
            <a:fld id="{AB2CE8F2-4D7A-554B-BB79-E2512A8139FB}" type="slidenum">
              <a:rPr lang="en-US" smtClean="0"/>
              <a:t>12</a:t>
            </a:fld>
            <a:endParaRPr lang="en-US"/>
          </a:p>
        </p:txBody>
      </p:sp>
    </p:spTree>
    <p:extLst>
      <p:ext uri="{BB962C8B-B14F-4D97-AF65-F5344CB8AC3E}">
        <p14:creationId xmlns:p14="http://schemas.microsoft.com/office/powerpoint/2010/main" val="1640921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third injection we tested, the shell and tube, the design diverged quite a bit from its predecessors. </a:t>
            </a:r>
          </a:p>
          <a:p>
            <a:r>
              <a:rPr lang="en-US" dirty="0"/>
              <a:t>.</a:t>
            </a:r>
          </a:p>
          <a:p>
            <a:r>
              <a:rPr lang="en-US" dirty="0"/>
              <a:t>.</a:t>
            </a:r>
          </a:p>
          <a:p>
            <a:r>
              <a:rPr lang="en-US" dirty="0"/>
              <a:t>.</a:t>
            </a:r>
          </a:p>
          <a:p>
            <a:r>
              <a:rPr lang="en-US" dirty="0"/>
              <a:t>Due to the limited supply volume of LN2, we had very short testing durations with the V6 injector, which had approximately three times the flowrate of the V5. The Shell and Tube as printed had an even greater flowrate from all of the additional holes. It was quickly determined that we needed to close up many of the spray holes and drive the flowrate down as our facility simply couldn’t handle the as printed flowrate. To do so, we welded a nose cone over the injector to eliminate downwards spray as it didn’t contribute much to tank chilling and used epoxy to close up approximately 2/3 of the holes on the barrel section. Only the upwards directed spray was left alone. </a:t>
            </a:r>
          </a:p>
        </p:txBody>
      </p:sp>
      <p:sp>
        <p:nvSpPr>
          <p:cNvPr id="4" name="Slide Number Placeholder 3"/>
          <p:cNvSpPr>
            <a:spLocks noGrp="1"/>
          </p:cNvSpPr>
          <p:nvPr>
            <p:ph type="sldNum" sz="quarter" idx="5"/>
          </p:nvPr>
        </p:nvSpPr>
        <p:spPr/>
        <p:txBody>
          <a:bodyPr/>
          <a:lstStyle/>
          <a:p>
            <a:fld id="{AB2CE8F2-4D7A-554B-BB79-E2512A8139FB}" type="slidenum">
              <a:rPr lang="en-US" smtClean="0"/>
              <a:t>13</a:t>
            </a:fld>
            <a:endParaRPr lang="en-US"/>
          </a:p>
        </p:txBody>
      </p:sp>
    </p:spTree>
    <p:extLst>
      <p:ext uri="{BB962C8B-B14F-4D97-AF65-F5344CB8AC3E}">
        <p14:creationId xmlns:p14="http://schemas.microsoft.com/office/powerpoint/2010/main" val="3916866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2CE8F2-4D7A-554B-BB79-E2512A8139FB}" type="slidenum">
              <a:rPr lang="en-US" smtClean="0"/>
              <a:t>14</a:t>
            </a:fld>
            <a:endParaRPr lang="en-US"/>
          </a:p>
        </p:txBody>
      </p:sp>
    </p:spTree>
    <p:extLst>
      <p:ext uri="{BB962C8B-B14F-4D97-AF65-F5344CB8AC3E}">
        <p14:creationId xmlns:p14="http://schemas.microsoft.com/office/powerpoint/2010/main" val="244435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2CE8F2-4D7A-554B-BB79-E2512A8139FB}" type="slidenum">
              <a:rPr lang="en-US" smtClean="0"/>
              <a:t>15</a:t>
            </a:fld>
            <a:endParaRPr lang="en-US"/>
          </a:p>
        </p:txBody>
      </p:sp>
    </p:spTree>
    <p:extLst>
      <p:ext uri="{BB962C8B-B14F-4D97-AF65-F5344CB8AC3E}">
        <p14:creationId xmlns:p14="http://schemas.microsoft.com/office/powerpoint/2010/main" val="1833815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73C68-DC85-6741-A344-B21118876D58}" type="slidenum">
              <a:rPr lang="en-US" smtClean="0"/>
              <a:t>16</a:t>
            </a:fld>
            <a:endParaRPr lang="en-US"/>
          </a:p>
        </p:txBody>
      </p:sp>
    </p:spTree>
    <p:extLst>
      <p:ext uri="{BB962C8B-B14F-4D97-AF65-F5344CB8AC3E}">
        <p14:creationId xmlns:p14="http://schemas.microsoft.com/office/powerpoint/2010/main" val="1858479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current activity to return humans to the Moon and eventually to Mars, NASA is placing a big emphasis on transportation infrastructure and reusable vehicles. In order for a vehicle to be reusable, it needs to be refuellable, and many commonly used propellants are cryogenic, including methane, oxygen, and hydrogen. Being able to store these propellants for long durations and transfer them from tank-to-tank with minimal losses to boil off will be critical. </a:t>
            </a:r>
          </a:p>
        </p:txBody>
      </p:sp>
      <p:sp>
        <p:nvSpPr>
          <p:cNvPr id="4" name="Slide Number Placeholder 3"/>
          <p:cNvSpPr>
            <a:spLocks noGrp="1"/>
          </p:cNvSpPr>
          <p:nvPr>
            <p:ph type="sldNum" sz="quarter" idx="5"/>
          </p:nvPr>
        </p:nvSpPr>
        <p:spPr/>
        <p:txBody>
          <a:bodyPr/>
          <a:lstStyle/>
          <a:p>
            <a:fld id="{AB2CE8F2-4D7A-554B-BB79-E2512A8139FB}" type="slidenum">
              <a:rPr lang="en-US" smtClean="0"/>
              <a:t>2</a:t>
            </a:fld>
            <a:endParaRPr lang="en-US"/>
          </a:p>
        </p:txBody>
      </p:sp>
    </p:spTree>
    <p:extLst>
      <p:ext uri="{BB962C8B-B14F-4D97-AF65-F5344CB8AC3E}">
        <p14:creationId xmlns:p14="http://schemas.microsoft.com/office/powerpoint/2010/main" val="2227591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technology under development at Marshall is the TVS Augmented Injector. This concept features two fluid flow paths, a super cold two-phase fluid that has been isenthalpically expanded across a Joule Thompson device and the core flow of subcooled cryogen delivered from a bulk supply that will exit the injector via the spray. These flow will be physically separated, but experience heat exchanger in the interior portion of the injector. The two-phase TVS flow enters this lattice plenum area that the core flow spirals through on its way to the spray holes, the intention being that the core flow will be further subcooled by the TVS flow. Large sections of lattice on the exterior of the injector enshroud the final legs of the TVS flow, creating a large surface area of cold metal lattice to encourage tank ullage condensation. </a:t>
            </a:r>
          </a:p>
        </p:txBody>
      </p:sp>
      <p:sp>
        <p:nvSpPr>
          <p:cNvPr id="4" name="Slide Number Placeholder 3"/>
          <p:cNvSpPr>
            <a:spLocks noGrp="1"/>
          </p:cNvSpPr>
          <p:nvPr>
            <p:ph type="sldNum" sz="quarter" idx="5"/>
          </p:nvPr>
        </p:nvSpPr>
        <p:spPr/>
        <p:txBody>
          <a:bodyPr/>
          <a:lstStyle/>
          <a:p>
            <a:fld id="{AB2CE8F2-4D7A-554B-BB79-E2512A8139FB}" type="slidenum">
              <a:rPr lang="en-US" smtClean="0"/>
              <a:t>3</a:t>
            </a:fld>
            <a:endParaRPr lang="en-US"/>
          </a:p>
        </p:txBody>
      </p:sp>
    </p:spTree>
    <p:extLst>
      <p:ext uri="{BB962C8B-B14F-4D97-AF65-F5344CB8AC3E}">
        <p14:creationId xmlns:p14="http://schemas.microsoft.com/office/powerpoint/2010/main" val="133353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concept was originally envisioned by two MSFC engineers, Jim Martin and Omar Mireles. The injector was design such that it that could be additively manufactured using Laser Powder Bed Fusion. The Version 5 injector was actually printed from Inconel 718 and demonstrated in a thin-walled titanium tank in a vacuum chamber. The current iterations of these injectors are printed using Aluminum Silicon10 Magnesium powder. This material had a lower density than the Inconel, driving the weight down, and a higher thermal conductivity to aid in conduction between the flow paths. </a:t>
            </a:r>
          </a:p>
        </p:txBody>
      </p:sp>
      <p:sp>
        <p:nvSpPr>
          <p:cNvPr id="4" name="Slide Number Placeholder 3"/>
          <p:cNvSpPr>
            <a:spLocks noGrp="1"/>
          </p:cNvSpPr>
          <p:nvPr>
            <p:ph type="sldNum" sz="quarter" idx="5"/>
          </p:nvPr>
        </p:nvSpPr>
        <p:spPr/>
        <p:txBody>
          <a:bodyPr/>
          <a:lstStyle/>
          <a:p>
            <a:fld id="{AB2CE8F2-4D7A-554B-BB79-E2512A8139FB}" type="slidenum">
              <a:rPr lang="en-US" smtClean="0"/>
              <a:t>4</a:t>
            </a:fld>
            <a:endParaRPr lang="en-US"/>
          </a:p>
        </p:txBody>
      </p:sp>
    </p:spTree>
    <p:extLst>
      <p:ext uri="{BB962C8B-B14F-4D97-AF65-F5344CB8AC3E}">
        <p14:creationId xmlns:p14="http://schemas.microsoft.com/office/powerpoint/2010/main" val="4168558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injectors in this work were tested in the Cryogenic Test Bed 2 (or CTB2) tank at Marshall Space Flight Center. This is a hefty stainless-steel tank with thick walls, approximately 3400L in volume. CTB2 has a lot of mass on its forward dome with multiple flanges and is not housed in a vacuum chamber, making it something of a “worst case scenario” for a tank-to-tank transfer test. A 3000L dewar located outside the building supplied liquid nitrogen for this test series but presented a bit of a problem in that it was not possible to completely fill CTB2 during any given test. Due to its large mass, most of the available LN2 was needed to chill the tank down, and the volume simply wasn’t there to do it from ambient conditions. Before each test day, the tank would typically be prefilled with approximately 300lbm of LN2 to allow it to chill overnight. The supply dewar could then be topped off before a testing attempt. A heat exchanger was plumbed into the gaseous nitrogen </a:t>
            </a:r>
            <a:r>
              <a:rPr lang="en-US" dirty="0" err="1"/>
              <a:t>pressurant</a:t>
            </a:r>
            <a:r>
              <a:rPr lang="en-US" dirty="0"/>
              <a:t> system on the supply dewar as well. This heat exchanger prechilled the GN2 before it entered the dewar ullage to keep the supply LN2 temperature from creeping up. This was a problem observed during early tests of the LN2 delivery system. In general, gaseous nitrogen would pass through the heat exchanger to pressurize the supply dewar. The LN2 would flow into the building and a small amount would tap off to undergo an isenthalpic expansion across a JT device to become a cold two-phase mixture that would become entirely gas by the time it exited the injector and be exhausted as waste. The rest of the LN2 would go to the core flow and inject into the tank.  </a:t>
            </a:r>
          </a:p>
        </p:txBody>
      </p:sp>
      <p:sp>
        <p:nvSpPr>
          <p:cNvPr id="4" name="Slide Number Placeholder 3"/>
          <p:cNvSpPr>
            <a:spLocks noGrp="1"/>
          </p:cNvSpPr>
          <p:nvPr>
            <p:ph type="sldNum" sz="quarter" idx="5"/>
          </p:nvPr>
        </p:nvSpPr>
        <p:spPr/>
        <p:txBody>
          <a:bodyPr/>
          <a:lstStyle/>
          <a:p>
            <a:fld id="{AB2CE8F2-4D7A-554B-BB79-E2512A8139FB}" type="slidenum">
              <a:rPr lang="en-US" smtClean="0"/>
              <a:t>5</a:t>
            </a:fld>
            <a:endParaRPr lang="en-US"/>
          </a:p>
        </p:txBody>
      </p:sp>
    </p:spTree>
    <p:extLst>
      <p:ext uri="{BB962C8B-B14F-4D97-AF65-F5344CB8AC3E}">
        <p14:creationId xmlns:p14="http://schemas.microsoft.com/office/powerpoint/2010/main" val="2337161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a tank can begin to fill with a cryogen, it must be chilled to the point where the fluid won’t immediately boil away. This is commonly achieved by one of two methods: The Charge Hold Vent, or the Vented Chill. </a:t>
            </a:r>
          </a:p>
          <a:p>
            <a:r>
              <a:rPr lang="en-US" dirty="0"/>
              <a:t>.</a:t>
            </a:r>
          </a:p>
          <a:p>
            <a:r>
              <a:rPr lang="en-US" dirty="0"/>
              <a:t>.</a:t>
            </a:r>
          </a:p>
          <a:p>
            <a:r>
              <a:rPr lang="en-US" dirty="0"/>
              <a:t>.</a:t>
            </a:r>
          </a:p>
          <a:p>
            <a:r>
              <a:rPr lang="en-US" dirty="0"/>
              <a:t>.</a:t>
            </a:r>
          </a:p>
          <a:p>
            <a:r>
              <a:rPr lang="en-US" dirty="0"/>
              <a:t>Once the tank is chilled and LN2 begins to accumulate, we want to a achieve what is called a “No Vent Fill”. It’s unavoidable that some LN2 will boiloff during tank </a:t>
            </a:r>
            <a:r>
              <a:rPr lang="en-US" dirty="0" err="1"/>
              <a:t>chilldown</a:t>
            </a:r>
            <a:r>
              <a:rPr lang="en-US" dirty="0"/>
              <a:t>, but ideally that boiloff should be minimized during the chill and especially during the fill. This is why identifying the warmest possible “trigger point” is important. One the no vent fill begins, all the tank vents are closed and pressure is allowed to build as some fluid continues to boil. In a successful no vent fill, the pressure curve will eventually roll over as ullage collapses and condensation overcomes boiling. If that fails to happen, then the tank pressure rises until it approaches the supply pressure and the flow stalls. In theory, that is when the TVS system on the injector could be activated to recover from the stall by subcooling the core flow further and encouraging more condensation. Having the vent closed during the fill prevents any additional nitrogen from being lost to venting. </a:t>
            </a:r>
          </a:p>
        </p:txBody>
      </p:sp>
      <p:sp>
        <p:nvSpPr>
          <p:cNvPr id="4" name="Slide Number Placeholder 3"/>
          <p:cNvSpPr>
            <a:spLocks noGrp="1"/>
          </p:cNvSpPr>
          <p:nvPr>
            <p:ph type="sldNum" sz="quarter" idx="5"/>
          </p:nvPr>
        </p:nvSpPr>
        <p:spPr/>
        <p:txBody>
          <a:bodyPr/>
          <a:lstStyle/>
          <a:p>
            <a:fld id="{AB2CE8F2-4D7A-554B-BB79-E2512A8139FB}" type="slidenum">
              <a:rPr lang="en-US" smtClean="0"/>
              <a:t>6</a:t>
            </a:fld>
            <a:endParaRPr lang="en-US"/>
          </a:p>
        </p:txBody>
      </p:sp>
    </p:spTree>
    <p:extLst>
      <p:ext uri="{BB962C8B-B14F-4D97-AF65-F5344CB8AC3E}">
        <p14:creationId xmlns:p14="http://schemas.microsoft.com/office/powerpoint/2010/main" val="3283910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total, there were four injectors tested during this test series. The first of which was an exact copy of the injector tested in 2018 but printed in aluminum instead of </a:t>
            </a:r>
            <a:r>
              <a:rPr lang="en-US" dirty="0" err="1"/>
              <a:t>inconel</a:t>
            </a:r>
            <a:r>
              <a:rPr lang="en-US" dirty="0"/>
              <a:t>. </a:t>
            </a:r>
          </a:p>
          <a:p>
            <a:r>
              <a:rPr lang="en-US" dirty="0"/>
              <a:t>.</a:t>
            </a:r>
          </a:p>
          <a:p>
            <a:r>
              <a:rPr lang="en-US" dirty="0"/>
              <a:t>.</a:t>
            </a:r>
          </a:p>
          <a:p>
            <a:r>
              <a:rPr lang="en-US" dirty="0"/>
              <a:t>.</a:t>
            </a:r>
          </a:p>
          <a:p>
            <a:endParaRPr lang="en-US" dirty="0"/>
          </a:p>
        </p:txBody>
      </p:sp>
      <p:sp>
        <p:nvSpPr>
          <p:cNvPr id="4" name="Slide Number Placeholder 3"/>
          <p:cNvSpPr>
            <a:spLocks noGrp="1"/>
          </p:cNvSpPr>
          <p:nvPr>
            <p:ph type="sldNum" sz="quarter" idx="5"/>
          </p:nvPr>
        </p:nvSpPr>
        <p:spPr/>
        <p:txBody>
          <a:bodyPr/>
          <a:lstStyle/>
          <a:p>
            <a:fld id="{AB2CE8F2-4D7A-554B-BB79-E2512A8139FB}" type="slidenum">
              <a:rPr lang="en-US" smtClean="0"/>
              <a:t>7</a:t>
            </a:fld>
            <a:endParaRPr lang="en-US"/>
          </a:p>
        </p:txBody>
      </p:sp>
    </p:spTree>
    <p:extLst>
      <p:ext uri="{BB962C8B-B14F-4D97-AF65-F5344CB8AC3E}">
        <p14:creationId xmlns:p14="http://schemas.microsoft.com/office/powerpoint/2010/main" val="1591625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the V5 injector did not successfully chill or no vent fill the tank for a variety of reasons. </a:t>
            </a:r>
          </a:p>
        </p:txBody>
      </p:sp>
      <p:sp>
        <p:nvSpPr>
          <p:cNvPr id="4" name="Slide Number Placeholder 3"/>
          <p:cNvSpPr>
            <a:spLocks noGrp="1"/>
          </p:cNvSpPr>
          <p:nvPr>
            <p:ph type="sldNum" sz="quarter" idx="5"/>
          </p:nvPr>
        </p:nvSpPr>
        <p:spPr/>
        <p:txBody>
          <a:bodyPr/>
          <a:lstStyle/>
          <a:p>
            <a:fld id="{AB2CE8F2-4D7A-554B-BB79-E2512A8139FB}" type="slidenum">
              <a:rPr lang="en-US" smtClean="0"/>
              <a:t>8</a:t>
            </a:fld>
            <a:endParaRPr lang="en-US"/>
          </a:p>
        </p:txBody>
      </p:sp>
    </p:spTree>
    <p:extLst>
      <p:ext uri="{BB962C8B-B14F-4D97-AF65-F5344CB8AC3E}">
        <p14:creationId xmlns:p14="http://schemas.microsoft.com/office/powerpoint/2010/main" val="1384032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Version 6 injector was basically a modified V5 that addressed the spray pattern issue. </a:t>
            </a:r>
          </a:p>
        </p:txBody>
      </p:sp>
      <p:sp>
        <p:nvSpPr>
          <p:cNvPr id="4" name="Slide Number Placeholder 3"/>
          <p:cNvSpPr>
            <a:spLocks noGrp="1"/>
          </p:cNvSpPr>
          <p:nvPr>
            <p:ph type="sldNum" sz="quarter" idx="5"/>
          </p:nvPr>
        </p:nvSpPr>
        <p:spPr/>
        <p:txBody>
          <a:bodyPr/>
          <a:lstStyle/>
          <a:p>
            <a:fld id="{AB2CE8F2-4D7A-554B-BB79-E2512A8139FB}" type="slidenum">
              <a:rPr lang="en-US" smtClean="0"/>
              <a:t>9</a:t>
            </a:fld>
            <a:endParaRPr lang="en-US"/>
          </a:p>
        </p:txBody>
      </p:sp>
    </p:spTree>
    <p:extLst>
      <p:ext uri="{BB962C8B-B14F-4D97-AF65-F5344CB8AC3E}">
        <p14:creationId xmlns:p14="http://schemas.microsoft.com/office/powerpoint/2010/main" val="3075813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90F590-099E-B141-A162-2C158F0BEFA5}"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2537546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90F590-099E-B141-A162-2C158F0BEFA5}"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1051481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90F590-099E-B141-A162-2C158F0BEFA5}"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1249915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90F590-099E-B141-A162-2C158F0BEFA5}"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1722749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90F590-099E-B141-A162-2C158F0BEFA5}"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629643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90F590-099E-B141-A162-2C158F0BEFA5}"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2008584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90F590-099E-B141-A162-2C158F0BEFA5}" type="datetimeFigureOut">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151812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90F590-099E-B141-A162-2C158F0BEFA5}" type="datetimeFigureOut">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684384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90F590-099E-B141-A162-2C158F0BEFA5}" type="datetimeFigureOut">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2899608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0F590-099E-B141-A162-2C158F0BEFA5}"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940459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0F590-099E-B141-A162-2C158F0BEFA5}"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2564890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0F590-099E-B141-A162-2C158F0BEFA5}" type="datetimeFigureOut">
              <a:rPr lang="en-US" smtClean="0"/>
              <a:t>11/30/2022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4D69F-6BDB-A24B-9F6F-BE19DF86BD01}" type="slidenum">
              <a:rPr lang="en-US" smtClean="0"/>
              <a:t>‹#›</a:t>
            </a:fld>
            <a:endParaRPr lang="en-US"/>
          </a:p>
        </p:txBody>
      </p:sp>
    </p:spTree>
    <p:extLst>
      <p:ext uri="{BB962C8B-B14F-4D97-AF65-F5344CB8AC3E}">
        <p14:creationId xmlns:p14="http://schemas.microsoft.com/office/powerpoint/2010/main" val="16863583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11" Type="http://schemas.openxmlformats.org/officeDocument/2006/relationships/image" Target="../media/image4.png"/><Relationship Id="rId5" Type="http://schemas.openxmlformats.org/officeDocument/2006/relationships/image" Target="../media/image2.png"/><Relationship Id="rId10" Type="http://schemas.openxmlformats.org/officeDocument/2006/relationships/image" Target="../media/image19.jpg"/><Relationship Id="rId4" Type="http://schemas.openxmlformats.org/officeDocument/2006/relationships/notesSlide" Target="../notesSlides/notesSlide12.xml"/><Relationship Id="rId9" Type="http://schemas.openxmlformats.org/officeDocument/2006/relationships/image" Target="../media/image18.jp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4.png"/><Relationship Id="rId4" Type="http://schemas.openxmlformats.org/officeDocument/2006/relationships/notesSlide" Target="../notesSlides/notesSlide13.xml"/><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4.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2.xml"/><Relationship Id="rId7" Type="http://schemas.openxmlformats.org/officeDocument/2006/relationships/image" Target="../media/image11.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F7D2AB-F800-6846-A6A4-EDF0AF2DFB0B}"/>
              </a:ext>
            </a:extLst>
          </p:cNvPr>
          <p:cNvPicPr>
            <a:picLocks noChangeAspect="1"/>
          </p:cNvPicPr>
          <p:nvPr/>
        </p:nvPicPr>
        <p:blipFill>
          <a:blip r:embed="rId6"/>
          <a:stretch>
            <a:fillRect/>
          </a:stretch>
        </p:blipFill>
        <p:spPr>
          <a:xfrm>
            <a:off x="7889488" y="38508"/>
            <a:ext cx="1137424" cy="1137424"/>
          </a:xfrm>
          <a:prstGeom prst="rect">
            <a:avLst/>
          </a:prstGeom>
        </p:spPr>
      </p:pic>
      <p:pic>
        <p:nvPicPr>
          <p:cNvPr id="5" name="Picture 4">
            <a:extLst>
              <a:ext uri="{FF2B5EF4-FFF2-40B4-BE49-F238E27FC236}">
                <a16:creationId xmlns:a16="http://schemas.microsoft.com/office/drawing/2014/main" id="{842C3C5A-CF3A-FB45-BC33-A847A81F7C8B}"/>
              </a:ext>
            </a:extLst>
          </p:cNvPr>
          <p:cNvPicPr>
            <a:picLocks noChangeAspect="1"/>
          </p:cNvPicPr>
          <p:nvPr/>
        </p:nvPicPr>
        <p:blipFill>
          <a:blip r:embed="rId7"/>
          <a:stretch>
            <a:fillRect/>
          </a:stretch>
        </p:blipFill>
        <p:spPr>
          <a:xfrm>
            <a:off x="-724828" y="-81368"/>
            <a:ext cx="2754352" cy="1377176"/>
          </a:xfrm>
          <a:prstGeom prst="rect">
            <a:avLst/>
          </a:prstGeom>
        </p:spPr>
      </p:pic>
      <p:sp>
        <p:nvSpPr>
          <p:cNvPr id="6" name="Title 2">
            <a:extLst>
              <a:ext uri="{FF2B5EF4-FFF2-40B4-BE49-F238E27FC236}">
                <a16:creationId xmlns:a16="http://schemas.microsoft.com/office/drawing/2014/main" id="{CD53841B-C9B2-4AF7-8443-0D3CF98B7009}"/>
              </a:ext>
            </a:extLst>
          </p:cNvPr>
          <p:cNvSpPr txBox="1">
            <a:spLocks/>
          </p:cNvSpPr>
          <p:nvPr/>
        </p:nvSpPr>
        <p:spPr>
          <a:xfrm>
            <a:off x="801210" y="639994"/>
            <a:ext cx="77724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2">
                    <a:lumMod val="90000"/>
                  </a:schemeClr>
                </a:solidFill>
              </a:rPr>
              <a:t>Thermodynamic Venting System (TVS) Augmented Injector Testing</a:t>
            </a:r>
            <a:endParaRPr lang="en-US" dirty="0"/>
          </a:p>
        </p:txBody>
      </p:sp>
      <p:sp>
        <p:nvSpPr>
          <p:cNvPr id="7" name="Subtitle 5">
            <a:extLst>
              <a:ext uri="{FF2B5EF4-FFF2-40B4-BE49-F238E27FC236}">
                <a16:creationId xmlns:a16="http://schemas.microsoft.com/office/drawing/2014/main" id="{3F910E6C-C6D4-4BFB-87DE-69FDBB739509}"/>
              </a:ext>
            </a:extLst>
          </p:cNvPr>
          <p:cNvSpPr txBox="1">
            <a:spLocks/>
          </p:cNvSpPr>
          <p:nvPr/>
        </p:nvSpPr>
        <p:spPr>
          <a:xfrm>
            <a:off x="685799" y="2565647"/>
            <a:ext cx="7632577" cy="3459927"/>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i="1" dirty="0">
                <a:solidFill>
                  <a:schemeClr val="bg2">
                    <a:lumMod val="90000"/>
                  </a:schemeClr>
                </a:solidFill>
              </a:rPr>
              <a:t>NASA MSFC Advanced Propulsion Research and Technology Branch</a:t>
            </a:r>
          </a:p>
          <a:p>
            <a:pPr marL="0" indent="0">
              <a:buNone/>
            </a:pPr>
            <a:r>
              <a:rPr lang="en-US" sz="1800" dirty="0">
                <a:solidFill>
                  <a:schemeClr val="bg2">
                    <a:lumMod val="90000"/>
                  </a:schemeClr>
                </a:solidFill>
              </a:rPr>
              <a:t>Nicole Vaughn, Engineer, Presenter at AIAA SciTech 2023</a:t>
            </a:r>
          </a:p>
          <a:p>
            <a:pPr marL="0" indent="0">
              <a:buNone/>
            </a:pPr>
            <a:r>
              <a:rPr lang="en-US" sz="1800" dirty="0">
                <a:solidFill>
                  <a:schemeClr val="bg2">
                    <a:lumMod val="90000"/>
                  </a:schemeClr>
                </a:solidFill>
              </a:rPr>
              <a:t>Jonathan Stephens, Team Lead</a:t>
            </a:r>
          </a:p>
          <a:p>
            <a:pPr marL="0" indent="0">
              <a:buNone/>
            </a:pPr>
            <a:r>
              <a:rPr lang="en-US" sz="1800" dirty="0">
                <a:solidFill>
                  <a:schemeClr val="bg2">
                    <a:lumMod val="90000"/>
                  </a:schemeClr>
                </a:solidFill>
              </a:rPr>
              <a:t>Kevin Pedersen, Engineer</a:t>
            </a:r>
          </a:p>
          <a:p>
            <a:pPr marL="0" indent="0">
              <a:buNone/>
            </a:pPr>
            <a:r>
              <a:rPr lang="en-US" sz="1800" dirty="0">
                <a:solidFill>
                  <a:schemeClr val="bg2">
                    <a:lumMod val="90000"/>
                  </a:schemeClr>
                </a:solidFill>
              </a:rPr>
              <a:t>Travis Belcher, Engineer</a:t>
            </a:r>
          </a:p>
          <a:p>
            <a:pPr marL="0" indent="0">
              <a:buNone/>
            </a:pPr>
            <a:r>
              <a:rPr lang="en-US" sz="1800" i="1" dirty="0">
                <a:solidFill>
                  <a:schemeClr val="bg2">
                    <a:lumMod val="90000"/>
                  </a:schemeClr>
                </a:solidFill>
              </a:rPr>
              <a:t>NASA MSFC Systems Modelling and Simulation Branch</a:t>
            </a:r>
          </a:p>
          <a:p>
            <a:pPr marL="0" indent="0">
              <a:buNone/>
            </a:pPr>
            <a:r>
              <a:rPr lang="en-US" sz="1800" dirty="0">
                <a:solidFill>
                  <a:schemeClr val="bg2">
                    <a:lumMod val="90000"/>
                  </a:schemeClr>
                </a:solidFill>
              </a:rPr>
              <a:t>Cameron Hines, Engineer</a:t>
            </a:r>
          </a:p>
          <a:p>
            <a:pPr marL="0" indent="0">
              <a:buNone/>
            </a:pPr>
            <a:r>
              <a:rPr lang="en-US" sz="1800" i="1" dirty="0">
                <a:solidFill>
                  <a:schemeClr val="bg2">
                    <a:lumMod val="90000"/>
                  </a:schemeClr>
                </a:solidFill>
              </a:rPr>
              <a:t>NASA MSFC Spacecraft and Vehicle Propulsion Branch</a:t>
            </a:r>
          </a:p>
          <a:p>
            <a:pPr marL="0" indent="0">
              <a:buNone/>
            </a:pPr>
            <a:r>
              <a:rPr lang="en-US" sz="1800" dirty="0">
                <a:solidFill>
                  <a:schemeClr val="bg2">
                    <a:lumMod val="90000"/>
                  </a:schemeClr>
                </a:solidFill>
              </a:rPr>
              <a:t>Omar Mireles, Engineer</a:t>
            </a:r>
          </a:p>
          <a:p>
            <a:pPr marL="0" indent="0">
              <a:buNone/>
            </a:pPr>
            <a:r>
              <a:rPr lang="en-US" sz="1800" i="1" dirty="0" err="1">
                <a:solidFill>
                  <a:schemeClr val="bg2">
                    <a:lumMod val="90000"/>
                  </a:schemeClr>
                </a:solidFill>
              </a:rPr>
              <a:t>Yetispace</a:t>
            </a:r>
            <a:r>
              <a:rPr lang="en-US" sz="1800" i="1" dirty="0">
                <a:solidFill>
                  <a:schemeClr val="bg2">
                    <a:lumMod val="90000"/>
                  </a:schemeClr>
                </a:solidFill>
              </a:rPr>
              <a:t> Inc.</a:t>
            </a:r>
          </a:p>
          <a:p>
            <a:pPr marL="0" indent="0">
              <a:buNone/>
            </a:pPr>
            <a:r>
              <a:rPr lang="en-US" sz="1800" dirty="0">
                <a:solidFill>
                  <a:schemeClr val="bg2">
                    <a:lumMod val="90000"/>
                  </a:schemeClr>
                </a:solidFill>
              </a:rPr>
              <a:t>Noah Rhys, President</a:t>
            </a:r>
          </a:p>
        </p:txBody>
      </p:sp>
      <p:sp>
        <p:nvSpPr>
          <p:cNvPr id="2" name="TextBox 1">
            <a:extLst>
              <a:ext uri="{FF2B5EF4-FFF2-40B4-BE49-F238E27FC236}">
                <a16:creationId xmlns:a16="http://schemas.microsoft.com/office/drawing/2014/main" id="{D578EF34-81E9-4775-A306-351C5FB98AD5}"/>
              </a:ext>
            </a:extLst>
          </p:cNvPr>
          <p:cNvSpPr txBox="1"/>
          <p:nvPr/>
        </p:nvSpPr>
        <p:spPr>
          <a:xfrm>
            <a:off x="6134470" y="5832131"/>
            <a:ext cx="3140476" cy="523220"/>
          </a:xfrm>
          <a:prstGeom prst="rect">
            <a:avLst/>
          </a:prstGeom>
          <a:noFill/>
        </p:spPr>
        <p:txBody>
          <a:bodyPr wrap="square" rtlCol="0">
            <a:spAutoFit/>
          </a:bodyPr>
          <a:lstStyle/>
          <a:p>
            <a:r>
              <a:rPr lang="en-US" sz="2800" dirty="0">
                <a:solidFill>
                  <a:schemeClr val="bg2"/>
                </a:solidFill>
              </a:rPr>
              <a:t>27 January 2023</a:t>
            </a:r>
          </a:p>
        </p:txBody>
      </p:sp>
      <p:pic>
        <p:nvPicPr>
          <p:cNvPr id="3" name="Audio 2">
            <a:hlinkClick r:id="" action="ppaction://media"/>
            <a:extLst>
              <a:ext uri="{FF2B5EF4-FFF2-40B4-BE49-F238E27FC236}">
                <a16:creationId xmlns:a16="http://schemas.microsoft.com/office/drawing/2014/main" id="{3AD7CC09-5514-4A94-BB3F-FD3F77A806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56885243"/>
      </p:ext>
    </p:extLst>
  </p:cSld>
  <p:clrMapOvr>
    <a:masterClrMapping/>
  </p:clrMapOvr>
  <mc:AlternateContent xmlns:mc="http://schemas.openxmlformats.org/markup-compatibility/2006" xmlns:p14="http://schemas.microsoft.com/office/powerpoint/2010/main">
    <mc:Choice Requires="p14">
      <p:transition spd="slow" p14:dur="2000" advTm="15258"/>
    </mc:Choice>
    <mc:Fallback xmlns="">
      <p:transition spd="slow" advTm="15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0" y="13340"/>
            <a:ext cx="9144000" cy="118489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696E5C-C527-4046-9771-824B91EE56E9}"/>
              </a:ext>
            </a:extLst>
          </p:cNvPr>
          <p:cNvSpPr>
            <a:spLocks noGrp="1"/>
          </p:cNvSpPr>
          <p:nvPr>
            <p:ph type="title"/>
          </p:nvPr>
        </p:nvSpPr>
        <p:spPr>
          <a:xfrm>
            <a:off x="628650" y="129452"/>
            <a:ext cx="7886700" cy="1325563"/>
          </a:xfrm>
        </p:spPr>
        <p:txBody>
          <a:bodyPr>
            <a:noAutofit/>
          </a:bodyPr>
          <a:lstStyle/>
          <a:p>
            <a:pPr algn="ctr"/>
            <a:r>
              <a:rPr lang="en-US" sz="3600" dirty="0">
                <a:solidFill>
                  <a:schemeClr val="bg1"/>
                </a:solidFill>
              </a:rPr>
              <a:t>V6 In CTB2</a:t>
            </a: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5"/>
          <a:stretch>
            <a:fillRect/>
          </a:stretch>
        </p:blipFill>
        <p:spPr>
          <a:xfrm>
            <a:off x="7889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6"/>
          <a:stretch>
            <a:fillRect/>
          </a:stretch>
        </p:blipFill>
        <p:spPr>
          <a:xfrm>
            <a:off x="-7248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p:nvPr/>
        </p:nvCxnSpPr>
        <p:spPr>
          <a:xfrm>
            <a:off x="0" y="1233006"/>
            <a:ext cx="9144000"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88CEBC3-6C85-4554-98BE-03C22CE8D695}"/>
              </a:ext>
            </a:extLst>
          </p:cNvPr>
          <p:cNvPicPr>
            <a:picLocks noChangeAspect="1"/>
          </p:cNvPicPr>
          <p:nvPr/>
        </p:nvPicPr>
        <p:blipFill>
          <a:blip r:embed="rId7"/>
          <a:stretch>
            <a:fillRect/>
          </a:stretch>
        </p:blipFill>
        <p:spPr>
          <a:xfrm>
            <a:off x="1066528" y="1571127"/>
            <a:ext cx="7010944" cy="4818023"/>
          </a:xfrm>
          <a:prstGeom prst="rect">
            <a:avLst/>
          </a:prstGeom>
        </p:spPr>
      </p:pic>
      <p:pic>
        <p:nvPicPr>
          <p:cNvPr id="4" name="Audio 3">
            <a:hlinkClick r:id="" action="ppaction://media"/>
            <a:extLst>
              <a:ext uri="{FF2B5EF4-FFF2-40B4-BE49-F238E27FC236}">
                <a16:creationId xmlns:a16="http://schemas.microsoft.com/office/drawing/2014/main" id="{0F859C84-6192-438F-9752-E6EF9949CC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33869002"/>
      </p:ext>
    </p:extLst>
  </p:cSld>
  <p:clrMapOvr>
    <a:masterClrMapping/>
  </p:clrMapOvr>
  <mc:AlternateContent xmlns:mc="http://schemas.openxmlformats.org/markup-compatibility/2006" xmlns:p14="http://schemas.microsoft.com/office/powerpoint/2010/main">
    <mc:Choice Requires="p14">
      <p:transition spd="slow" p14:dur="2000" advTm="12673"/>
    </mc:Choice>
    <mc:Fallback xmlns="">
      <p:transition spd="slow" advTm="12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0" y="13340"/>
            <a:ext cx="9144000" cy="118489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696E5C-C527-4046-9771-824B91EE56E9}"/>
              </a:ext>
            </a:extLst>
          </p:cNvPr>
          <p:cNvSpPr>
            <a:spLocks noGrp="1"/>
          </p:cNvSpPr>
          <p:nvPr>
            <p:ph type="title"/>
          </p:nvPr>
        </p:nvSpPr>
        <p:spPr>
          <a:xfrm>
            <a:off x="628650" y="129452"/>
            <a:ext cx="7886700" cy="1325563"/>
          </a:xfrm>
        </p:spPr>
        <p:txBody>
          <a:bodyPr>
            <a:noAutofit/>
          </a:bodyPr>
          <a:lstStyle/>
          <a:p>
            <a:pPr algn="ctr"/>
            <a:r>
              <a:rPr lang="en-US" sz="3600" dirty="0">
                <a:solidFill>
                  <a:schemeClr val="bg1"/>
                </a:solidFill>
              </a:rPr>
              <a:t>V6 Charge Hold Vent Comparison </a:t>
            </a: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5"/>
          <a:stretch>
            <a:fillRect/>
          </a:stretch>
        </p:blipFill>
        <p:spPr>
          <a:xfrm>
            <a:off x="7889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6"/>
          <a:stretch>
            <a:fillRect/>
          </a:stretch>
        </p:blipFill>
        <p:spPr>
          <a:xfrm>
            <a:off x="-7248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p:nvPr/>
        </p:nvCxnSpPr>
        <p:spPr>
          <a:xfrm>
            <a:off x="0" y="1233006"/>
            <a:ext cx="9144000"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D293C75-2160-40AC-A479-5891850A04AB}"/>
              </a:ext>
            </a:extLst>
          </p:cNvPr>
          <p:cNvSpPr txBox="1"/>
          <p:nvPr/>
        </p:nvSpPr>
        <p:spPr>
          <a:xfrm>
            <a:off x="175811" y="1365126"/>
            <a:ext cx="8968189" cy="1477328"/>
          </a:xfrm>
          <a:prstGeom prst="rect">
            <a:avLst/>
          </a:prstGeom>
          <a:noFill/>
        </p:spPr>
        <p:txBody>
          <a:bodyPr wrap="square">
            <a:spAutoFit/>
          </a:bodyPr>
          <a:lstStyle/>
          <a:p>
            <a:pPr marL="285750" indent="-285750">
              <a:buFont typeface="Arial" panose="020B0604020202020204" pitchFamily="34" charset="0"/>
              <a:buChar char="•"/>
            </a:pPr>
            <a:r>
              <a:rPr lang="en-US" dirty="0"/>
              <a:t>Charge Hold Vent used a trigger point of 105K, can be compared with the Vented Chill data</a:t>
            </a:r>
          </a:p>
          <a:p>
            <a:pPr marL="285750" indent="-285750">
              <a:buFont typeface="Arial" panose="020B0604020202020204" pitchFamily="34" charset="0"/>
              <a:buChar char="•"/>
            </a:pPr>
            <a:r>
              <a:rPr lang="en-US" dirty="0"/>
              <a:t>Initial conditions were similar. The tank had been prechilled the day before each test and at the time of the test the fill level of CTB2 was within 2% of matching </a:t>
            </a:r>
          </a:p>
          <a:p>
            <a:pPr marL="285750" indent="-285750">
              <a:buFont typeface="Arial" panose="020B0604020202020204" pitchFamily="34" charset="0"/>
              <a:buChar char="•"/>
            </a:pPr>
            <a:r>
              <a:rPr lang="en-US" dirty="0"/>
              <a:t>The vented chill did require about 10K more degrees of cooling</a:t>
            </a:r>
          </a:p>
          <a:p>
            <a:pPr marL="285750" indent="-285750">
              <a:buFont typeface="Arial" panose="020B0604020202020204" pitchFamily="34" charset="0"/>
              <a:buChar char="•"/>
            </a:pPr>
            <a:endParaRPr lang="en-US" dirty="0"/>
          </a:p>
        </p:txBody>
      </p:sp>
      <p:graphicFrame>
        <p:nvGraphicFramePr>
          <p:cNvPr id="3" name="Table 3">
            <a:extLst>
              <a:ext uri="{FF2B5EF4-FFF2-40B4-BE49-F238E27FC236}">
                <a16:creationId xmlns:a16="http://schemas.microsoft.com/office/drawing/2014/main" id="{AB0A96AA-7FCA-4CE3-9FD8-DD4C0F6D0459}"/>
              </a:ext>
            </a:extLst>
          </p:cNvPr>
          <p:cNvGraphicFramePr>
            <a:graphicFrameLocks noGrp="1"/>
          </p:cNvGraphicFramePr>
          <p:nvPr>
            <p:extLst>
              <p:ext uri="{D42A27DB-BD31-4B8C-83A1-F6EECF244321}">
                <p14:modId xmlns:p14="http://schemas.microsoft.com/office/powerpoint/2010/main" val="3117385597"/>
              </p:ext>
            </p:extLst>
          </p:nvPr>
        </p:nvGraphicFramePr>
        <p:xfrm>
          <a:off x="490804" y="2711736"/>
          <a:ext cx="8162391" cy="3752717"/>
        </p:xfrm>
        <a:graphic>
          <a:graphicData uri="http://schemas.openxmlformats.org/drawingml/2006/table">
            <a:tbl>
              <a:tblPr firstRow="1" bandRow="1">
                <a:tableStyleId>{5C22544A-7EE6-4342-B048-85BDC9FD1C3A}</a:tableStyleId>
              </a:tblPr>
              <a:tblGrid>
                <a:gridCol w="3950780">
                  <a:extLst>
                    <a:ext uri="{9D8B030D-6E8A-4147-A177-3AD203B41FA5}">
                      <a16:colId xmlns:a16="http://schemas.microsoft.com/office/drawing/2014/main" val="4068769407"/>
                    </a:ext>
                  </a:extLst>
                </a:gridCol>
                <a:gridCol w="2162720">
                  <a:extLst>
                    <a:ext uri="{9D8B030D-6E8A-4147-A177-3AD203B41FA5}">
                      <a16:colId xmlns:a16="http://schemas.microsoft.com/office/drawing/2014/main" val="3983490725"/>
                    </a:ext>
                  </a:extLst>
                </a:gridCol>
                <a:gridCol w="2048891">
                  <a:extLst>
                    <a:ext uri="{9D8B030D-6E8A-4147-A177-3AD203B41FA5}">
                      <a16:colId xmlns:a16="http://schemas.microsoft.com/office/drawing/2014/main" val="210733977"/>
                    </a:ext>
                  </a:extLst>
                </a:gridCol>
              </a:tblGrid>
              <a:tr h="599763">
                <a:tc>
                  <a:txBody>
                    <a:bodyPr/>
                    <a:lstStyle/>
                    <a:p>
                      <a:endParaRPr lang="en-US" dirty="0"/>
                    </a:p>
                  </a:txBody>
                  <a:tcPr/>
                </a:tc>
                <a:tc>
                  <a:txBody>
                    <a:bodyPr/>
                    <a:lstStyle/>
                    <a:p>
                      <a:r>
                        <a:rPr lang="en-US" dirty="0"/>
                        <a:t>Charge Hold Vent </a:t>
                      </a:r>
                    </a:p>
                  </a:txBody>
                  <a:tcPr anchor="ctr"/>
                </a:tc>
                <a:tc>
                  <a:txBody>
                    <a:bodyPr/>
                    <a:lstStyle/>
                    <a:p>
                      <a:r>
                        <a:rPr lang="en-US" dirty="0"/>
                        <a:t>Vented Chill</a:t>
                      </a:r>
                    </a:p>
                  </a:txBody>
                  <a:tcPr anchor="ctr"/>
                </a:tc>
                <a:extLst>
                  <a:ext uri="{0D108BD9-81ED-4DB2-BD59-A6C34878D82A}">
                    <a16:rowId xmlns:a16="http://schemas.microsoft.com/office/drawing/2014/main" val="2774899076"/>
                  </a:ext>
                </a:extLst>
              </a:tr>
              <a:tr h="347481">
                <a:tc>
                  <a:txBody>
                    <a:bodyPr/>
                    <a:lstStyle/>
                    <a:p>
                      <a:r>
                        <a:rPr lang="en-US" dirty="0"/>
                        <a:t>Tank Fill Level During Chill (Start to NVF)</a:t>
                      </a:r>
                    </a:p>
                  </a:txBody>
                  <a:tcPr/>
                </a:tc>
                <a:tc>
                  <a:txBody>
                    <a:bodyPr/>
                    <a:lstStyle/>
                    <a:p>
                      <a:r>
                        <a:rPr lang="en-US" dirty="0"/>
                        <a:t>14.8% to 25.9 %</a:t>
                      </a:r>
                    </a:p>
                  </a:txBody>
                  <a:tcPr/>
                </a:tc>
                <a:tc>
                  <a:txBody>
                    <a:bodyPr/>
                    <a:lstStyle/>
                    <a:p>
                      <a:r>
                        <a:rPr lang="en-US" dirty="0"/>
                        <a:t>12.6% to 40.48%</a:t>
                      </a:r>
                    </a:p>
                  </a:txBody>
                  <a:tcPr/>
                </a:tc>
                <a:extLst>
                  <a:ext uri="{0D108BD9-81ED-4DB2-BD59-A6C34878D82A}">
                    <a16:rowId xmlns:a16="http://schemas.microsoft.com/office/drawing/2014/main" val="310359084"/>
                  </a:ext>
                </a:extLst>
              </a:tr>
              <a:tr h="599763">
                <a:tc>
                  <a:txBody>
                    <a:bodyPr/>
                    <a:lstStyle/>
                    <a:p>
                      <a:r>
                        <a:rPr lang="en-US" dirty="0"/>
                        <a:t>LN2 Accumulation in Tank During Chill </a:t>
                      </a:r>
                    </a:p>
                    <a:p>
                      <a:r>
                        <a:rPr lang="en-US" dirty="0"/>
                        <a:t>(Measured by Load Cells)</a:t>
                      </a:r>
                    </a:p>
                  </a:txBody>
                  <a:tcPr/>
                </a:tc>
                <a:tc>
                  <a:txBody>
                    <a:bodyPr/>
                    <a:lstStyle/>
                    <a:p>
                      <a:r>
                        <a:rPr lang="en-US" dirty="0"/>
                        <a:t>675 </a:t>
                      </a:r>
                      <a:r>
                        <a:rPr lang="en-US" dirty="0" err="1"/>
                        <a:t>lbm</a:t>
                      </a:r>
                      <a:endParaRPr lang="en-US" dirty="0"/>
                    </a:p>
                  </a:txBody>
                  <a:tcPr/>
                </a:tc>
                <a:tc>
                  <a:txBody>
                    <a:bodyPr/>
                    <a:lstStyle/>
                    <a:p>
                      <a:r>
                        <a:rPr lang="en-US" dirty="0"/>
                        <a:t>1693 </a:t>
                      </a:r>
                      <a:r>
                        <a:rPr lang="en-US" dirty="0" err="1"/>
                        <a:t>lbm</a:t>
                      </a:r>
                      <a:endParaRPr lang="en-US" dirty="0"/>
                    </a:p>
                  </a:txBody>
                  <a:tcPr/>
                </a:tc>
                <a:extLst>
                  <a:ext uri="{0D108BD9-81ED-4DB2-BD59-A6C34878D82A}">
                    <a16:rowId xmlns:a16="http://schemas.microsoft.com/office/drawing/2014/main" val="380923782"/>
                  </a:ext>
                </a:extLst>
              </a:tr>
              <a:tr h="599763">
                <a:tc>
                  <a:txBody>
                    <a:bodyPr/>
                    <a:lstStyle/>
                    <a:p>
                      <a:r>
                        <a:rPr lang="en-US" dirty="0"/>
                        <a:t>Total LN2 Transferred During Chill </a:t>
                      </a:r>
                    </a:p>
                    <a:p>
                      <a:r>
                        <a:rPr lang="en-US" dirty="0"/>
                        <a:t>(Measured by Core Flowmeter)</a:t>
                      </a:r>
                    </a:p>
                  </a:txBody>
                  <a:tcPr/>
                </a:tc>
                <a:tc>
                  <a:txBody>
                    <a:bodyPr/>
                    <a:lstStyle/>
                    <a:p>
                      <a:r>
                        <a:rPr lang="en-US" dirty="0"/>
                        <a:t>908 </a:t>
                      </a:r>
                      <a:r>
                        <a:rPr lang="en-US" dirty="0" err="1"/>
                        <a:t>lbm</a:t>
                      </a:r>
                      <a:endParaRPr lang="en-US" dirty="0"/>
                    </a:p>
                  </a:txBody>
                  <a:tcPr/>
                </a:tc>
                <a:tc>
                  <a:txBody>
                    <a:bodyPr/>
                    <a:lstStyle/>
                    <a:p>
                      <a:r>
                        <a:rPr lang="en-US" dirty="0"/>
                        <a:t>2004 </a:t>
                      </a:r>
                      <a:r>
                        <a:rPr lang="en-US" dirty="0" err="1"/>
                        <a:t>lbm</a:t>
                      </a:r>
                      <a:endParaRPr lang="en-US" dirty="0"/>
                    </a:p>
                  </a:txBody>
                  <a:tcPr/>
                </a:tc>
                <a:extLst>
                  <a:ext uri="{0D108BD9-81ED-4DB2-BD59-A6C34878D82A}">
                    <a16:rowId xmlns:a16="http://schemas.microsoft.com/office/drawing/2014/main" val="503379374"/>
                  </a:ext>
                </a:extLst>
              </a:tr>
              <a:tr h="347481">
                <a:tc>
                  <a:txBody>
                    <a:bodyPr/>
                    <a:lstStyle/>
                    <a:p>
                      <a:r>
                        <a:rPr lang="en-US" dirty="0"/>
                        <a:t>Total LN2 Lost to Venting During Chill</a:t>
                      </a:r>
                    </a:p>
                  </a:txBody>
                  <a:tcPr/>
                </a:tc>
                <a:tc>
                  <a:txBody>
                    <a:bodyPr/>
                    <a:lstStyle/>
                    <a:p>
                      <a:r>
                        <a:rPr lang="en-US" dirty="0"/>
                        <a:t>233 </a:t>
                      </a:r>
                      <a:r>
                        <a:rPr lang="en-US" dirty="0" err="1"/>
                        <a:t>lbm</a:t>
                      </a:r>
                      <a:endParaRPr lang="en-US" dirty="0"/>
                    </a:p>
                  </a:txBody>
                  <a:tcPr/>
                </a:tc>
                <a:tc>
                  <a:txBody>
                    <a:bodyPr/>
                    <a:lstStyle/>
                    <a:p>
                      <a:r>
                        <a:rPr lang="en-US" dirty="0"/>
                        <a:t>311 </a:t>
                      </a:r>
                      <a:r>
                        <a:rPr lang="en-US" dirty="0" err="1"/>
                        <a:t>lbm</a:t>
                      </a:r>
                      <a:endParaRPr lang="en-US" dirty="0"/>
                    </a:p>
                  </a:txBody>
                  <a:tcPr/>
                </a:tc>
                <a:extLst>
                  <a:ext uri="{0D108BD9-81ED-4DB2-BD59-A6C34878D82A}">
                    <a16:rowId xmlns:a16="http://schemas.microsoft.com/office/drawing/2014/main" val="2115742777"/>
                  </a:ext>
                </a:extLst>
              </a:tr>
              <a:tr h="347481">
                <a:tc>
                  <a:txBody>
                    <a:bodyPr/>
                    <a:lstStyle/>
                    <a:p>
                      <a:r>
                        <a:rPr lang="en-US" dirty="0"/>
                        <a:t>SD04  At Start of Chill</a:t>
                      </a:r>
                    </a:p>
                  </a:txBody>
                  <a:tcPr/>
                </a:tc>
                <a:tc>
                  <a:txBody>
                    <a:bodyPr/>
                    <a:lstStyle/>
                    <a:p>
                      <a:r>
                        <a:rPr lang="en-US" dirty="0"/>
                        <a:t>132 K</a:t>
                      </a:r>
                    </a:p>
                  </a:txBody>
                  <a:tcPr/>
                </a:tc>
                <a:tc>
                  <a:txBody>
                    <a:bodyPr/>
                    <a:lstStyle/>
                    <a:p>
                      <a:r>
                        <a:rPr lang="en-US" dirty="0"/>
                        <a:t>146K</a:t>
                      </a:r>
                    </a:p>
                  </a:txBody>
                  <a:tcPr/>
                </a:tc>
                <a:extLst>
                  <a:ext uri="{0D108BD9-81ED-4DB2-BD59-A6C34878D82A}">
                    <a16:rowId xmlns:a16="http://schemas.microsoft.com/office/drawing/2014/main" val="886094906"/>
                  </a:ext>
                </a:extLst>
              </a:tr>
              <a:tr h="4097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SD04 Trigger Point Temperature</a:t>
                      </a:r>
                    </a:p>
                  </a:txBody>
                  <a:tcPr/>
                </a:tc>
                <a:tc>
                  <a:txBody>
                    <a:bodyPr/>
                    <a:lstStyle/>
                    <a:p>
                      <a:r>
                        <a:rPr lang="en-US" dirty="0"/>
                        <a:t>104K</a:t>
                      </a:r>
                    </a:p>
                  </a:txBody>
                  <a:tcPr/>
                </a:tc>
                <a:tc>
                  <a:txBody>
                    <a:bodyPr/>
                    <a:lstStyle/>
                    <a:p>
                      <a:r>
                        <a:rPr lang="en-US" dirty="0"/>
                        <a:t>105K</a:t>
                      </a:r>
                    </a:p>
                  </a:txBody>
                  <a:tcPr/>
                </a:tc>
                <a:extLst>
                  <a:ext uri="{0D108BD9-81ED-4DB2-BD59-A6C34878D82A}">
                    <a16:rowId xmlns:a16="http://schemas.microsoft.com/office/drawing/2014/main" val="3395165338"/>
                  </a:ext>
                </a:extLst>
              </a:tr>
              <a:tr h="347481">
                <a:tc>
                  <a:txBody>
                    <a:bodyPr/>
                    <a:lstStyle/>
                    <a:p>
                      <a:r>
                        <a:rPr lang="en-US" dirty="0"/>
                        <a:t>Time Taken to Chill</a:t>
                      </a:r>
                    </a:p>
                  </a:txBody>
                  <a:tcPr/>
                </a:tc>
                <a:tc>
                  <a:txBody>
                    <a:bodyPr/>
                    <a:lstStyle/>
                    <a:p>
                      <a:r>
                        <a:rPr lang="en-US" dirty="0"/>
                        <a:t>2808 sec (~47 min)</a:t>
                      </a:r>
                    </a:p>
                  </a:txBody>
                  <a:tcPr/>
                </a:tc>
                <a:tc>
                  <a:txBody>
                    <a:bodyPr/>
                    <a:lstStyle/>
                    <a:p>
                      <a:r>
                        <a:rPr lang="en-US" dirty="0"/>
                        <a:t>1313 sec  (~22 min)</a:t>
                      </a:r>
                    </a:p>
                  </a:txBody>
                  <a:tcPr/>
                </a:tc>
                <a:extLst>
                  <a:ext uri="{0D108BD9-81ED-4DB2-BD59-A6C34878D82A}">
                    <a16:rowId xmlns:a16="http://schemas.microsoft.com/office/drawing/2014/main" val="2219722807"/>
                  </a:ext>
                </a:extLst>
              </a:tr>
            </a:tbl>
          </a:graphicData>
        </a:graphic>
      </p:graphicFrame>
      <p:pic>
        <p:nvPicPr>
          <p:cNvPr id="5" name="Audio 4">
            <a:hlinkClick r:id="" action="ppaction://media"/>
            <a:extLst>
              <a:ext uri="{FF2B5EF4-FFF2-40B4-BE49-F238E27FC236}">
                <a16:creationId xmlns:a16="http://schemas.microsoft.com/office/drawing/2014/main" id="{1BC8F09C-8067-4511-B010-7DDCD1A587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3155844"/>
      </p:ext>
    </p:extLst>
  </p:cSld>
  <p:clrMapOvr>
    <a:masterClrMapping/>
  </p:clrMapOvr>
  <mc:AlternateContent xmlns:mc="http://schemas.openxmlformats.org/markup-compatibility/2006" xmlns:p14="http://schemas.microsoft.com/office/powerpoint/2010/main">
    <mc:Choice Requires="p14">
      <p:transition spd="slow" p14:dur="2000" advTm="35462"/>
    </mc:Choice>
    <mc:Fallback xmlns="">
      <p:transition spd="slow" advTm="35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1480" x="7693025" y="39688"/>
          <p14:tracePt t="21488" x="7685088" y="63500"/>
          <p14:tracePt t="21493" x="7677150" y="79375"/>
          <p14:tracePt t="21502" x="7661275" y="103188"/>
          <p14:tracePt t="21510" x="7645400" y="142875"/>
          <p14:tracePt t="21519" x="7645400" y="158750"/>
          <p14:tracePt t="21527" x="7637463" y="192088"/>
          <p14:tracePt t="21535" x="7621588" y="223838"/>
          <p14:tracePt t="21543" x="7605713" y="263525"/>
          <p14:tracePt t="21551" x="7597775" y="303213"/>
          <p14:tracePt t="21559" x="7581900" y="350838"/>
          <p14:tracePt t="21566" x="7573963" y="406400"/>
          <p14:tracePt t="21574" x="7566025" y="469900"/>
          <p14:tracePt t="21581" x="7558088" y="566738"/>
          <p14:tracePt t="21590" x="7550150" y="661988"/>
          <p14:tracePt t="21598" x="7550150" y="749300"/>
          <p14:tracePt t="21606" x="7550150" y="852488"/>
          <p14:tracePt t="21614" x="7550150" y="949325"/>
          <p14:tracePt t="21622" x="7550150" y="1052513"/>
          <p14:tracePt t="21631" x="7550150" y="1163638"/>
          <p14:tracePt t="21640" x="7550150" y="1276350"/>
          <p14:tracePt t="21647" x="7550150" y="1395413"/>
          <p14:tracePt t="21656" x="7550150" y="1538288"/>
          <p14:tracePt t="21664" x="7550150" y="1666875"/>
          <p14:tracePt t="21671" x="7550150" y="1785938"/>
          <p14:tracePt t="21679" x="7550150" y="1890713"/>
          <p14:tracePt t="21688" x="7550150" y="1985963"/>
          <p14:tracePt t="21695" x="7550150" y="2073275"/>
          <p14:tracePt t="21703" x="7550150" y="2160588"/>
          <p14:tracePt t="21709" x="7550150" y="2249488"/>
          <p14:tracePt t="21718" x="7550150" y="2344738"/>
          <p14:tracePt t="21726" x="7542213" y="2432050"/>
          <p14:tracePt t="21734" x="7542213" y="2535238"/>
          <p14:tracePt t="21742" x="7542213" y="2632075"/>
          <p14:tracePt t="21750" x="7542213" y="2719388"/>
          <p14:tracePt t="21758" x="7542213" y="2798763"/>
          <p14:tracePt t="21766" x="7542213" y="2901950"/>
          <p14:tracePt t="21774" x="7558088" y="2974975"/>
          <p14:tracePt t="21782" x="7573963" y="3038475"/>
          <p14:tracePt t="21790" x="7605713" y="3094038"/>
          <p14:tracePt t="21798" x="7605713" y="3141663"/>
          <p14:tracePt t="21807" x="7621588" y="3197225"/>
          <p14:tracePt t="21815" x="7629525" y="3228975"/>
          <p14:tracePt t="21824" x="7645400" y="3270250"/>
          <p14:tracePt t="21830" x="7653338" y="3302000"/>
          <p14:tracePt t="21838" x="7661275" y="3333750"/>
          <p14:tracePt t="21846" x="7669213" y="3373438"/>
          <p14:tracePt t="21855" x="7669213" y="3413125"/>
          <p14:tracePt t="21862" x="7669213" y="3444875"/>
          <p14:tracePt t="21871" x="7669213" y="3492500"/>
          <p14:tracePt t="21878" x="7645400" y="3548063"/>
          <p14:tracePt t="21887" x="7621588" y="3571875"/>
          <p14:tracePt t="21894" x="7613650" y="3595688"/>
          <p14:tracePt t="21904" x="7605713" y="3595688"/>
          <p14:tracePt t="21926" x="7605713" y="3605213"/>
          <p14:tracePt t="22560" x="7597775" y="3605213"/>
          <p14:tracePt t="22567" x="7589838" y="3605213"/>
          <p14:tracePt t="22575" x="7581900" y="3605213"/>
          <p14:tracePt t="22584" x="7573963" y="3605213"/>
          <p14:tracePt t="22592" x="7566025" y="3605213"/>
          <p14:tracePt t="22599" x="7550150" y="3629025"/>
          <p14:tracePt t="22615" x="7542213" y="3644900"/>
          <p14:tracePt t="22623" x="7534275" y="3660775"/>
          <p14:tracePt t="22631" x="7526338" y="3684588"/>
          <p14:tracePt t="22640" x="7526338" y="3724275"/>
          <p14:tracePt t="22647" x="7526338" y="3771900"/>
          <p14:tracePt t="22656" x="7526338" y="3819525"/>
          <p14:tracePt t="22664" x="7542213" y="3906838"/>
          <p14:tracePt t="22674" x="7566025" y="4003675"/>
          <p14:tracePt t="22679" x="7589838" y="4090988"/>
          <p14:tracePt t="22687" x="7613650" y="4202113"/>
          <p14:tracePt t="22693" x="7621588" y="4281488"/>
          <p14:tracePt t="22702" x="7621588" y="4362450"/>
          <p14:tracePt t="22710" x="7613650" y="4473575"/>
          <p14:tracePt t="22718" x="7597775" y="4576763"/>
          <p14:tracePt t="22726" x="7581900" y="4681538"/>
          <p14:tracePt t="22734" x="7558088" y="4784725"/>
          <p14:tracePt t="22742" x="7526338" y="4872038"/>
          <p14:tracePt t="22751" x="7502525" y="4976813"/>
          <p14:tracePt t="22759" x="7485063" y="5048250"/>
          <p14:tracePt t="22767" x="7461250" y="5135563"/>
          <p14:tracePt t="22776" x="7445375" y="5191125"/>
          <p14:tracePt t="22782" x="7429500" y="5254625"/>
          <p14:tracePt t="22790" x="7429500" y="5310188"/>
          <p14:tracePt t="22799" x="7421563" y="5359400"/>
          <p14:tracePt t="22809" x="7413625" y="5399088"/>
          <p14:tracePt t="22815" x="7413625" y="5430838"/>
          <p14:tracePt t="22824" x="7405688" y="5470525"/>
          <p14:tracePt t="22831" x="7405688" y="5502275"/>
          <p14:tracePt t="22839" x="7397750" y="5534025"/>
          <p14:tracePt t="22846" x="7397750" y="5581650"/>
          <p14:tracePt t="22854" x="7397750" y="5613400"/>
          <p14:tracePt t="22862" x="7397750" y="5653088"/>
          <p14:tracePt t="22871" x="7397750" y="5702300"/>
          <p14:tracePt t="22878" x="7397750" y="5749925"/>
          <p14:tracePt t="22887" x="7389813" y="5789613"/>
          <p14:tracePt t="22894" x="7381875" y="5829300"/>
          <p14:tracePt t="22902" x="7373938" y="5868988"/>
          <p14:tracePt t="22910" x="7373938" y="5892800"/>
          <p14:tracePt t="22918" x="7366000" y="5924550"/>
          <p14:tracePt t="22927" x="7366000" y="5948363"/>
          <p14:tracePt t="22934" x="7366000" y="5980113"/>
          <p14:tracePt t="22942" x="7366000" y="6021388"/>
          <p14:tracePt t="22950" x="7366000" y="6053138"/>
          <p14:tracePt t="22958" x="7366000" y="6092825"/>
          <p14:tracePt t="22966" x="7366000" y="6132513"/>
          <p14:tracePt t="22974" x="7366000" y="6188075"/>
          <p14:tracePt t="22982" x="7366000" y="6235700"/>
          <p14:tracePt t="22990" x="7366000" y="6283325"/>
          <p14:tracePt t="22998" x="7366000" y="6323013"/>
          <p14:tracePt t="23006" x="7366000" y="6372225"/>
          <p14:tracePt t="23015" x="7366000" y="6403975"/>
          <p14:tracePt t="23023" x="7366000" y="6427788"/>
          <p14:tracePt t="23031" x="7366000" y="6443663"/>
          <p14:tracePt t="23040" x="7366000" y="6451600"/>
          <p14:tracePt t="23047" x="7358063" y="6451600"/>
          <p14:tracePt t="23064" x="7350125" y="6451600"/>
          <p14:tracePt t="23075" x="7342188" y="6435725"/>
          <p14:tracePt t="23336" x="7334250" y="6427788"/>
          <p14:tracePt t="23416" x="7342188" y="6427788"/>
          <p14:tracePt t="23424" x="7350125" y="6435725"/>
          <p14:tracePt t="23430" x="7373938" y="6451600"/>
          <p14:tracePt t="23438" x="7421563" y="6459538"/>
          <p14:tracePt t="23445" x="7469188" y="6475413"/>
          <p14:tracePt t="23454" x="7510463" y="6483350"/>
          <p14:tracePt t="23463" x="7558088" y="6491288"/>
          <p14:tracePt t="23474" x="7605713" y="6499225"/>
          <p14:tracePt t="23478" x="7645400" y="6507163"/>
          <p14:tracePt t="23488" x="7693025" y="6515100"/>
          <p14:tracePt t="23494" x="7724775" y="6523038"/>
          <p14:tracePt t="23502" x="7772400" y="6530975"/>
          <p14:tracePt t="23510" x="7804150" y="6538913"/>
          <p14:tracePt t="23518" x="7851775" y="6554788"/>
          <p14:tracePt t="23526" x="7908925" y="6570663"/>
          <p14:tracePt t="23534" x="7956550" y="6586538"/>
          <p14:tracePt t="23542" x="7996238" y="6602413"/>
          <p14:tracePt t="23551" x="8043863" y="6610350"/>
          <p14:tracePt t="23559" x="8083550" y="6618288"/>
          <p14:tracePt t="23567" x="8115300" y="6626225"/>
          <p14:tracePt t="23576" x="8147050" y="6626225"/>
          <p14:tracePt t="23584" x="8170863" y="6634163"/>
          <p14:tracePt t="23592" x="8218488" y="6634163"/>
          <p14:tracePt t="23598" x="8251825" y="6642100"/>
          <p14:tracePt t="23606" x="8275638" y="6650038"/>
          <p14:tracePt t="23614" x="8307388" y="6657975"/>
          <p14:tracePt t="23622" x="8331200" y="6657975"/>
          <p14:tracePt t="23630" x="8355013" y="6657975"/>
          <p14:tracePt t="23638" x="8386763" y="6657975"/>
          <p14:tracePt t="23646" x="8426450" y="6657975"/>
          <p14:tracePt t="23654" x="8450263" y="6665913"/>
          <p14:tracePt t="23663" x="8474075" y="6665913"/>
          <p14:tracePt t="23672" x="8482013" y="6665913"/>
          <p14:tracePt t="23679" x="8497888" y="6665913"/>
          <p14:tracePt t="23687" x="8521700" y="6673850"/>
          <p14:tracePt t="23695" x="8537575" y="6673850"/>
          <p14:tracePt t="23703" x="8553450" y="6673850"/>
          <p14:tracePt t="23710" x="8569325" y="6673850"/>
          <p14:tracePt t="23719" x="8577263" y="6673850"/>
          <p14:tracePt t="23727" x="8585200" y="6673850"/>
          <p14:tracePt t="23735" x="8602663" y="6673850"/>
          <p14:tracePt t="23743" x="8610600" y="6665913"/>
          <p14:tracePt t="23751" x="8626475" y="6650038"/>
          <p14:tracePt t="23759" x="8642350" y="6642100"/>
          <p14:tracePt t="23767" x="8650288" y="6634163"/>
          <p14:tracePt t="23775" x="8666163" y="6610350"/>
          <p14:tracePt t="23782" x="8674100" y="6602413"/>
          <p14:tracePt t="23790" x="8689975" y="6586538"/>
          <p14:tracePt t="23799" x="8705850" y="6562725"/>
          <p14:tracePt t="23807" x="8713788" y="6554788"/>
          <p14:tracePt t="23815" x="8729663" y="6546850"/>
          <p14:tracePt t="23823" x="8737600" y="6523038"/>
          <p14:tracePt t="23831" x="8745538" y="6523038"/>
          <p14:tracePt t="23838" x="8753475" y="6507163"/>
          <p14:tracePt t="23846" x="8753475" y="6499225"/>
          <p14:tracePt t="23854" x="8761413" y="6475413"/>
          <p14:tracePt t="23862" x="8769350" y="6451600"/>
          <p14:tracePt t="23870" x="8769350" y="6427788"/>
          <p14:tracePt t="23878" x="8769350" y="6403975"/>
          <p14:tracePt t="23887" x="8777288" y="6372225"/>
          <p14:tracePt t="23894" x="8785225" y="6348413"/>
          <p14:tracePt t="23902" x="8785225" y="6323013"/>
          <p14:tracePt t="23910" x="8785225" y="6299200"/>
          <p14:tracePt t="23919" x="8785225" y="6283325"/>
          <p14:tracePt t="23926" x="8785225" y="6267450"/>
          <p14:tracePt t="23935" x="8785225" y="6243638"/>
          <p14:tracePt t="23943" x="8785225" y="6203950"/>
          <p14:tracePt t="23954" x="8769350" y="6180138"/>
          <p14:tracePt t="23960" x="8761413" y="6156325"/>
          <p14:tracePt t="23967" x="8737600" y="6124575"/>
          <p14:tracePt t="23975" x="8705850" y="6092825"/>
          <p14:tracePt t="23983" x="8689975" y="6061075"/>
          <p14:tracePt t="23992" x="8650288" y="6037263"/>
          <p14:tracePt t="23999" x="8610600" y="6013450"/>
          <p14:tracePt t="24007" x="8577263" y="6005513"/>
          <p14:tracePt t="24015" x="8529638" y="5980113"/>
          <p14:tracePt t="24027" x="8505825" y="5972175"/>
          <p14:tracePt t="24031" x="8474075" y="5964238"/>
          <p14:tracePt t="24040" x="8434388" y="5956300"/>
          <p14:tracePt t="24047" x="8410575" y="5956300"/>
          <p14:tracePt t="24056" x="8378825" y="5956300"/>
          <p14:tracePt t="24063" x="8339138" y="5956300"/>
          <p14:tracePt t="24074" x="8307388" y="5956300"/>
          <p14:tracePt t="24080" x="8259763" y="5956300"/>
          <p14:tracePt t="24091" x="8218488" y="5956300"/>
          <p14:tracePt t="24095" x="8170863" y="5956300"/>
          <p14:tracePt t="24103" x="8123238" y="5956300"/>
          <p14:tracePt t="24111" x="8083550" y="5964238"/>
          <p14:tracePt t="24119" x="8059738" y="5964238"/>
          <p14:tracePt t="24127" x="8027988" y="5972175"/>
          <p14:tracePt t="24135" x="7980363" y="5988050"/>
          <p14:tracePt t="24143" x="7956550" y="5988050"/>
          <p14:tracePt t="24151" x="7916863" y="5995988"/>
          <p14:tracePt t="24159" x="7885113" y="5995988"/>
          <p14:tracePt t="24167" x="7843838" y="6005513"/>
          <p14:tracePt t="24175" x="7812088" y="6005513"/>
          <p14:tracePt t="24184" x="7772400" y="6013450"/>
          <p14:tracePt t="24192" x="7724775" y="6013450"/>
          <p14:tracePt t="24199" x="7693025" y="6021388"/>
          <p14:tracePt t="24209" x="7645400" y="6029325"/>
          <p14:tracePt t="24216" x="7613650" y="6037263"/>
          <p14:tracePt t="24224" x="7566025" y="6053138"/>
          <p14:tracePt t="24231" x="7534275" y="6076950"/>
          <p14:tracePt t="24240" x="7493000" y="6092825"/>
          <p14:tracePt t="24247" x="7453313" y="6108700"/>
          <p14:tracePt t="24256" x="7437438" y="6124575"/>
          <p14:tracePt t="24263" x="7421563" y="6148388"/>
          <p14:tracePt t="24272" x="7397750" y="6164263"/>
          <p14:tracePt t="24279" x="7381875" y="6203950"/>
          <p14:tracePt t="24289" x="7366000" y="6227763"/>
          <p14:tracePt t="24295" x="7350125" y="6267450"/>
          <p14:tracePt t="24303" x="7342188" y="6291263"/>
          <p14:tracePt t="24310" x="7334250" y="6323013"/>
          <p14:tracePt t="24318" x="7334250" y="6348413"/>
          <p14:tracePt t="24325" x="7318375" y="6388100"/>
          <p14:tracePt t="24334" x="7318375" y="6403975"/>
          <p14:tracePt t="24342" x="7318375" y="6435725"/>
          <p14:tracePt t="24350" x="7318375" y="6451600"/>
          <p14:tracePt t="24358" x="7318375" y="6483350"/>
          <p14:tracePt t="24366" x="7318375" y="6523038"/>
          <p14:tracePt t="24374" x="7326313" y="6546850"/>
          <p14:tracePt t="24382" x="7350125" y="6586538"/>
          <p14:tracePt t="24390" x="7381875" y="6618288"/>
          <p14:tracePt t="24399" x="7405688" y="6657975"/>
          <p14:tracePt t="24409" x="7437438" y="6699250"/>
          <p14:tracePt t="24415" x="7469188" y="6731000"/>
          <p14:tracePt t="24424" x="7526338" y="6762750"/>
          <p14:tracePt t="24432" x="7581900" y="6794500"/>
          <p14:tracePt t="24440" x="7629525" y="6818313"/>
          <p14:tracePt t="24447" x="7685088" y="6834188"/>
          <p14:tracePt t="24456" x="7732713" y="6834188"/>
          <p14:tracePt t="24463" x="7812088" y="6834188"/>
          <p14:tracePt t="24474" x="7877175" y="6834188"/>
          <p14:tracePt t="24479" x="7940675" y="6834188"/>
          <p14:tracePt t="24488" x="8020050" y="6834188"/>
          <p14:tracePt t="24495" x="8067675" y="6834188"/>
          <p14:tracePt t="24503" x="8131175" y="6826250"/>
          <p14:tracePt t="24511" x="8194675" y="6810375"/>
          <p14:tracePt t="24519" x="8243888" y="6794500"/>
          <p14:tracePt t="24527" x="8283575" y="6770688"/>
          <p14:tracePt t="24536" x="8331200" y="6746875"/>
          <p14:tracePt t="24543" x="8355013" y="6715125"/>
          <p14:tracePt t="24551" x="8386763" y="6699250"/>
          <p14:tracePt t="24559" x="8402638" y="6673850"/>
          <p14:tracePt t="24568" x="8426450" y="6657975"/>
          <p14:tracePt t="24577" x="8458200" y="6634163"/>
          <p14:tracePt t="24584" x="8482013" y="6618288"/>
          <p14:tracePt t="24594" x="8505825" y="6602413"/>
          <p14:tracePt t="24599" x="8521700" y="6594475"/>
          <p14:tracePt t="24609" x="8537575" y="6578600"/>
          <p14:tracePt t="24614" x="8561388" y="6578600"/>
          <p14:tracePt t="24622" x="8577263" y="6562725"/>
          <p14:tracePt t="24630" x="8602663" y="6554788"/>
          <p14:tracePt t="24638" x="8618538" y="6554788"/>
          <p14:tracePt t="24646" x="8642350" y="6538913"/>
          <p14:tracePt t="24654" x="8666163" y="6538913"/>
          <p14:tracePt t="24662" x="8682038" y="6530975"/>
          <p14:tracePt t="24671" x="8705850" y="6530975"/>
          <p14:tracePt t="24679" x="8737600" y="6523038"/>
          <p14:tracePt t="24688" x="8761413" y="6507163"/>
          <p14:tracePt t="24695" x="8769350" y="6507163"/>
          <p14:tracePt t="24704" x="8785225" y="6499225"/>
          <p14:tracePt t="24711" x="8801100" y="6499225"/>
          <p14:tracePt t="24719" x="8816975" y="6491288"/>
          <p14:tracePt t="24727" x="8824913" y="6491288"/>
          <p14:tracePt t="24736" x="8840788" y="6483350"/>
          <p14:tracePt t="24752" x="8848725" y="6475413"/>
          <p14:tracePt t="24759" x="8856663" y="6467475"/>
          <p14:tracePt t="24777" x="8864600" y="6451600"/>
          <p14:tracePt t="24783" x="8880475" y="6435725"/>
          <p14:tracePt t="24791" x="8880475" y="6427788"/>
          <p14:tracePt t="24799" x="8888413" y="6419850"/>
          <p14:tracePt t="24809" x="8888413" y="6411913"/>
          <p14:tracePt t="24815" x="8888413" y="6403975"/>
          <p14:tracePt t="24832" x="8888413" y="6388100"/>
          <p14:tracePt t="24840" x="8888413" y="6372225"/>
          <p14:tracePt t="24847" x="8888413" y="6364288"/>
          <p14:tracePt t="24856" x="8888413" y="6348413"/>
          <p14:tracePt t="24863" x="8888413" y="6330950"/>
          <p14:tracePt t="24874" x="8880475" y="6299200"/>
          <p14:tracePt t="24879" x="8864600" y="6283325"/>
          <p14:tracePt t="24888" x="8848725" y="6267450"/>
          <p14:tracePt t="24895" x="8840788" y="6251575"/>
          <p14:tracePt t="24904" x="8824913" y="6243638"/>
          <p14:tracePt t="24911" x="8809038" y="6227763"/>
          <p14:tracePt t="24919" x="8793163" y="6203950"/>
          <p14:tracePt t="24927" x="8777288" y="6196013"/>
          <p14:tracePt t="24936" x="8745538" y="6180138"/>
          <p14:tracePt t="24944" x="8713788" y="6172200"/>
          <p14:tracePt t="24950" x="8674100" y="6156325"/>
          <p14:tracePt t="24958" x="8642350" y="6148388"/>
          <p14:tracePt t="24966" x="8610600" y="6140450"/>
          <p14:tracePt t="24974" x="8569325" y="6124575"/>
          <p14:tracePt t="24982" x="8537575" y="6124575"/>
          <p14:tracePt t="24990" x="8505825" y="6116638"/>
          <p14:tracePt t="24998" x="8489950" y="6116638"/>
          <p14:tracePt t="25007" x="8458200" y="6116638"/>
          <p14:tracePt t="25015" x="8442325" y="6116638"/>
          <p14:tracePt t="25030" x="8434388" y="6116638"/>
          <p14:tracePt t="25046" x="8426450" y="6116638"/>
          <p14:tracePt t="25054" x="8418513" y="6116638"/>
          <p14:tracePt t="25078" x="8410575" y="6116638"/>
          <p14:tracePt t="25103" x="8402638" y="6116638"/>
          <p14:tracePt t="25110" x="8394700" y="6116638"/>
          <p14:tracePt t="25119" x="8386763" y="6116638"/>
          <p14:tracePt t="25135" x="8378825" y="6116638"/>
          <p14:tracePt t="25151" x="8370888" y="6116638"/>
          <p14:tracePt t="25175" x="8362950" y="6116638"/>
          <p14:tracePt t="25199" x="8355013" y="6116638"/>
          <p14:tracePt t="25215" x="8355013" y="6108700"/>
          <p14:tracePt t="25624" x="8347075" y="6108700"/>
          <p14:tracePt t="25640" x="8339138" y="6108700"/>
          <p14:tracePt t="25648" x="8331200" y="6108700"/>
          <p14:tracePt t="25656" x="8323263" y="6108700"/>
          <p14:tracePt t="25663" x="8315325" y="6108700"/>
          <p14:tracePt t="25674" x="8307388" y="6108700"/>
          <p14:tracePt t="25679" x="8299450" y="6108700"/>
          <p14:tracePt t="25690" x="8291513" y="6108700"/>
          <p14:tracePt t="25695" x="8283575" y="6108700"/>
          <p14:tracePt t="25711" x="8275638" y="6108700"/>
          <p14:tracePt t="25752" x="8259763" y="6100763"/>
          <p14:tracePt t="25759" x="8259763" y="6092825"/>
          <p14:tracePt t="25783" x="8251825" y="6092825"/>
          <p14:tracePt t="26088" x="8235950" y="6084888"/>
          <p14:tracePt t="26095" x="8218488" y="6084888"/>
          <p14:tracePt t="26104" x="8186738" y="6069013"/>
          <p14:tracePt t="26111" x="8131175" y="6069013"/>
          <p14:tracePt t="26120" x="8067675" y="6069013"/>
          <p14:tracePt t="26126" x="7996238" y="6069013"/>
          <p14:tracePt t="26134" x="7908925" y="6069013"/>
          <p14:tracePt t="26142" x="7835900" y="6069013"/>
          <p14:tracePt t="26150" x="7780338" y="6069013"/>
          <p14:tracePt t="26158" x="7716838" y="6069013"/>
          <p14:tracePt t="26166" x="7661275" y="6076950"/>
          <p14:tracePt t="26174" x="7621588" y="6076950"/>
          <p14:tracePt t="26182" x="7566025" y="6076950"/>
          <p14:tracePt t="26190" x="7518400" y="6084888"/>
          <p14:tracePt t="26198" x="7445375" y="6084888"/>
          <p14:tracePt t="26207" x="7405688" y="6084888"/>
          <p14:tracePt t="26214" x="7326313" y="6092825"/>
          <p14:tracePt t="26222" x="7262813" y="6108700"/>
          <p14:tracePt t="26230" x="7183438" y="6116638"/>
          <p14:tracePt t="26238" x="7110413" y="6124575"/>
          <p14:tracePt t="26246" x="7023100" y="6124575"/>
          <p14:tracePt t="26254" x="6943725" y="6124575"/>
          <p14:tracePt t="26263" x="6864350" y="6132513"/>
          <p14:tracePt t="26274" x="6808788" y="6132513"/>
          <p14:tracePt t="26279" x="6735763" y="6148388"/>
          <p14:tracePt t="26287" x="6672263" y="6148388"/>
          <p14:tracePt t="26296" x="6624638" y="6148388"/>
          <p14:tracePt t="26304" x="6584950" y="6164263"/>
          <p14:tracePt t="26311" x="6553200" y="6164263"/>
          <p14:tracePt t="26319" x="6505575" y="6172200"/>
          <p14:tracePt t="26327" x="6457950" y="6172200"/>
          <p14:tracePt t="26336" x="6402388" y="6188075"/>
          <p14:tracePt t="26343" x="6361113" y="6188075"/>
          <p14:tracePt t="26351" x="6297613" y="6203950"/>
          <p14:tracePt t="26359" x="6242050" y="6203950"/>
          <p14:tracePt t="26367" x="6178550" y="6211888"/>
          <p14:tracePt t="26375" x="6122988" y="6211888"/>
          <p14:tracePt t="26385" x="6083300" y="6211888"/>
          <p14:tracePt t="26391" x="6051550" y="6211888"/>
          <p14:tracePt t="26398" x="6026150" y="6211888"/>
          <p14:tracePt t="26406" x="6010275" y="6211888"/>
          <p14:tracePt t="26414" x="6002338" y="6211888"/>
          <p14:tracePt t="26422" x="5994400" y="6211888"/>
          <p14:tracePt t="26430" x="5986463" y="6211888"/>
          <p14:tracePt t="26455" x="5978525" y="6203950"/>
          <p14:tracePt t="26462" x="5970588" y="6203950"/>
          <p14:tracePt t="26471" x="5970588" y="6196013"/>
          <p14:tracePt t="26479" x="5962650" y="6196013"/>
          <p14:tracePt t="26493" x="5954713" y="6196013"/>
          <p14:tracePt t="26494" x="5946775" y="6196013"/>
          <p14:tracePt t="26503" x="5938838" y="6188075"/>
          <p14:tracePt t="26511" x="5930900" y="6188075"/>
          <p14:tracePt t="26519" x="5922963" y="6180138"/>
          <p14:tracePt t="26528" x="5899150" y="6180138"/>
          <p14:tracePt t="26535" x="5875338" y="6180138"/>
          <p14:tracePt t="26543" x="5851525" y="6180138"/>
          <p14:tracePt t="26552" x="5835650" y="6172200"/>
          <p14:tracePt t="26560" x="5819775" y="6172200"/>
          <p14:tracePt t="26567" x="5803900" y="6164263"/>
          <p14:tracePt t="26575" x="5780088" y="6164263"/>
          <p14:tracePt t="26582" x="5756275" y="6156325"/>
          <p14:tracePt t="26590" x="5732463" y="6156325"/>
          <p14:tracePt t="26598" x="5700713" y="6156325"/>
          <p14:tracePt t="26606" x="5667375" y="6156325"/>
          <p14:tracePt t="26614" x="5619750" y="6156325"/>
          <p14:tracePt t="26622" x="5588000" y="6156325"/>
          <p14:tracePt t="26631" x="5564188" y="6156325"/>
          <p14:tracePt t="26638" x="5540375" y="6156325"/>
          <p14:tracePt t="26646" x="5516563" y="6156325"/>
          <p14:tracePt t="26655" x="5492750" y="6156325"/>
          <p14:tracePt t="26663" x="5468938" y="6156325"/>
          <p14:tracePt t="26674" x="5453063" y="6156325"/>
          <p14:tracePt t="26679" x="5429250" y="6156325"/>
          <p14:tracePt t="26691" x="5413375" y="6164263"/>
          <p14:tracePt t="26696" x="5389563" y="6164263"/>
          <p14:tracePt t="26704" x="5373688" y="6180138"/>
          <p14:tracePt t="26712" x="5357813" y="6188075"/>
          <p14:tracePt t="26719" x="5334000" y="6211888"/>
          <p14:tracePt t="26728" x="5310188" y="6227763"/>
          <p14:tracePt t="26735" x="5284788" y="6251575"/>
          <p14:tracePt t="26743" x="5260975" y="6267450"/>
          <p14:tracePt t="26751" x="5245100" y="6291263"/>
          <p14:tracePt t="26760" x="5237163" y="6307138"/>
          <p14:tracePt t="26767" x="5221288" y="6338888"/>
          <p14:tracePt t="26776" x="5213350" y="6364288"/>
          <p14:tracePt t="26785" x="5205413" y="6388100"/>
          <p14:tracePt t="26792" x="5205413" y="6419850"/>
          <p14:tracePt t="26800" x="5205413" y="6459538"/>
          <p14:tracePt t="26808" x="5221288" y="6499225"/>
          <p14:tracePt t="26815" x="5245100" y="6538913"/>
          <p14:tracePt t="26824" x="5268913" y="6594475"/>
          <p14:tracePt t="26831" x="5300663" y="6642100"/>
          <p14:tracePt t="26840" x="5326063" y="6691313"/>
          <p14:tracePt t="26847" x="5373688" y="6762750"/>
          <p14:tracePt t="26858" x="5413375" y="6802438"/>
          <p14:tracePt t="26864" x="5445125" y="6842125"/>
          <p14:tracePt t="27089" x="6537325" y="6826250"/>
          <p14:tracePt t="27095" x="6553200" y="6810375"/>
          <p14:tracePt t="27104" x="6569075" y="6794500"/>
          <p14:tracePt t="27112" x="6577013" y="6770688"/>
          <p14:tracePt t="27119" x="6584950" y="6746875"/>
          <p14:tracePt t="27128" x="6592888" y="6723063"/>
          <p14:tracePt t="27136" x="6600825" y="6699250"/>
          <p14:tracePt t="27142" x="6608763" y="6665913"/>
          <p14:tracePt t="27150" x="6608763" y="6642100"/>
          <p14:tracePt t="27158" x="6608763" y="6626225"/>
          <p14:tracePt t="27166" x="6608763" y="6602413"/>
          <p14:tracePt t="27174" x="6608763" y="6586538"/>
          <p14:tracePt t="27183" x="6608763" y="6570663"/>
          <p14:tracePt t="27190" x="6608763" y="6546850"/>
          <p14:tracePt t="27199" x="6600825" y="6530975"/>
          <p14:tracePt t="27206" x="6592888" y="6523038"/>
          <p14:tracePt t="27214" x="6577013" y="6499225"/>
          <p14:tracePt t="27222" x="6577013" y="6491288"/>
          <p14:tracePt t="27230" x="6553200" y="6483350"/>
          <p14:tracePt t="27239" x="6521450" y="6459538"/>
          <p14:tracePt t="27248" x="6489700" y="6435725"/>
          <p14:tracePt t="27256" x="6450013" y="6419850"/>
          <p14:tracePt t="27263" x="6392863" y="6396038"/>
          <p14:tracePt t="27274" x="6337300" y="6372225"/>
          <p14:tracePt t="27280" x="6289675" y="6348413"/>
          <p14:tracePt t="27288" x="6210300" y="6323013"/>
          <p14:tracePt t="27296" x="6170613" y="6307138"/>
          <p14:tracePt t="27303" x="6099175" y="6283325"/>
          <p14:tracePt t="27312" x="6043613" y="6259513"/>
          <p14:tracePt t="27320" x="5994400" y="6243638"/>
          <p14:tracePt t="27327" x="5946775" y="6227763"/>
          <p14:tracePt t="27335" x="5915025" y="6219825"/>
          <p14:tracePt t="27344" x="5867400" y="6211888"/>
          <p14:tracePt t="27352" x="5827713" y="6203950"/>
          <p14:tracePt t="27361" x="5795963" y="6203950"/>
          <p14:tracePt t="27368" x="5772150" y="6203950"/>
          <p14:tracePt t="27377" x="5748338" y="6203950"/>
          <p14:tracePt t="27383" x="5732463" y="6203950"/>
          <p14:tracePt t="27391" x="5708650" y="6203950"/>
          <p14:tracePt t="27399" x="5684838" y="6203950"/>
          <p14:tracePt t="27407" x="5667375" y="6203950"/>
          <p14:tracePt t="27414" x="5659438" y="6203950"/>
          <p14:tracePt t="27422" x="5651500" y="6203950"/>
          <p14:tracePt t="27431" x="5643563" y="6203950"/>
          <p14:tracePt t="27446" x="5635625" y="6203950"/>
          <p14:tracePt t="27454" x="5627688" y="6203950"/>
          <p14:tracePt t="28704" x="5619750" y="6196013"/>
          <p14:tracePt t="28712" x="5627688" y="6188075"/>
          <p14:tracePt t="28720" x="5643563" y="6188075"/>
          <p14:tracePt t="28727" x="5676900" y="6172200"/>
          <p14:tracePt t="28735" x="5732463" y="6140450"/>
          <p14:tracePt t="28743" x="5780088" y="6116638"/>
          <p14:tracePt t="28751" x="5827713" y="6100763"/>
          <p14:tracePt t="28760" x="5875338" y="6076950"/>
          <p14:tracePt t="28767" x="5930900" y="6045200"/>
          <p14:tracePt t="28776" x="5970588" y="6021388"/>
          <p14:tracePt t="28783" x="6002338" y="5995988"/>
          <p14:tracePt t="28794" x="6034088" y="5972175"/>
          <p14:tracePt t="28799" x="6083300" y="5948363"/>
          <p14:tracePt t="28808" x="6138863" y="5924550"/>
          <p14:tracePt t="28815" x="6186488" y="5908675"/>
          <p14:tracePt t="28826" x="6242050" y="5868988"/>
          <p14:tracePt t="28832" x="6313488" y="5821363"/>
          <p14:tracePt t="28841" x="6376988" y="5773738"/>
          <p14:tracePt t="28847" x="6457950" y="5718175"/>
          <p14:tracePt t="28856" x="6553200" y="5662613"/>
          <p14:tracePt t="28863" x="6608763" y="5621338"/>
          <p14:tracePt t="28874" x="6680200" y="5573713"/>
          <p14:tracePt t="28879" x="6743700" y="5518150"/>
          <p14:tracePt t="28888" x="6808788" y="5478463"/>
          <p14:tracePt t="28895" x="6880225" y="5422900"/>
          <p14:tracePt t="28903" x="6927850" y="5391150"/>
          <p14:tracePt t="28912" x="6991350" y="5351463"/>
          <p14:tracePt t="28920" x="7070725" y="5294313"/>
          <p14:tracePt t="28927" x="7126288" y="5254625"/>
          <p14:tracePt t="28934" x="7175500" y="5222875"/>
          <p14:tracePt t="28942" x="7215188" y="5191125"/>
          <p14:tracePt t="28950" x="7262813" y="5159375"/>
          <p14:tracePt t="28959" x="7286625" y="5143500"/>
          <p14:tracePt t="28968" x="7326313" y="5127625"/>
          <p14:tracePt t="28977" x="7366000" y="5103813"/>
          <p14:tracePt t="28984" x="7381875" y="5095875"/>
          <p14:tracePt t="28992" x="7405688" y="5087938"/>
          <p14:tracePt t="28999" x="7429500" y="5072063"/>
          <p14:tracePt t="29009" x="7445375" y="5064125"/>
          <p14:tracePt t="29014" x="7469188" y="5064125"/>
          <p14:tracePt t="29022" x="7485063" y="5056188"/>
          <p14:tracePt t="29030" x="7502525" y="5048250"/>
          <p14:tracePt t="29037" x="7518400" y="5040313"/>
          <p14:tracePt t="29055" x="7542213" y="5040313"/>
          <p14:tracePt t="29071" x="7558088" y="5040313"/>
          <p14:tracePt t="29078" x="7573963" y="5040313"/>
          <p14:tracePt t="29087" x="7581900" y="5040313"/>
          <p14:tracePt t="29095" x="7597775" y="5040313"/>
          <p14:tracePt t="29103" x="7613650" y="5040313"/>
          <p14:tracePt t="29111" x="7621588" y="5040313"/>
          <p14:tracePt t="29119" x="7637463" y="5040313"/>
          <p14:tracePt t="29127" x="7645400" y="5040313"/>
          <p14:tracePt t="29135" x="7653338" y="5040313"/>
          <p14:tracePt t="29143" x="7661275" y="5040313"/>
          <p14:tracePt t="29160" x="7669213" y="5040313"/>
          <p14:tracePt t="29183" x="7677150" y="5040313"/>
          <p14:tracePt t="29199" x="7685088" y="5040313"/>
          <p14:tracePt t="29223" x="7693025" y="5040313"/>
          <p14:tracePt t="29248" x="7708900" y="5040313"/>
          <p14:tracePt t="29272" x="7716838" y="5040313"/>
          <p14:tracePt t="29295" x="7724775" y="5048250"/>
          <p14:tracePt t="30224" x="7708900" y="5048250"/>
          <p14:tracePt t="30231" x="7693025" y="5040313"/>
          <p14:tracePt t="30239" x="7677150" y="5032375"/>
          <p14:tracePt t="30248" x="7653338" y="5032375"/>
          <p14:tracePt t="30256" x="7629525" y="5024438"/>
          <p14:tracePt t="30262" x="7605713" y="5016500"/>
          <p14:tracePt t="30271" x="7581900" y="5016500"/>
          <p14:tracePt t="30278" x="7558088" y="5008563"/>
          <p14:tracePt t="30286" x="7534275" y="5000625"/>
          <p14:tracePt t="30294" x="7510463" y="5000625"/>
          <p14:tracePt t="30302" x="7493000" y="5000625"/>
          <p14:tracePt t="30310" x="7477125" y="5000625"/>
          <p14:tracePt t="30319" x="7445375" y="4992688"/>
          <p14:tracePt t="30328" x="7429500" y="4992688"/>
          <p14:tracePt t="30336" x="7405688" y="4984750"/>
          <p14:tracePt t="30343" x="7381875" y="4976813"/>
          <p14:tracePt t="30351" x="7350125" y="4976813"/>
          <p14:tracePt t="30359" x="7318375" y="4967288"/>
          <p14:tracePt t="30366" x="7294563" y="4967288"/>
          <p14:tracePt t="30374" x="7270750" y="4959350"/>
          <p14:tracePt t="30383" x="7246938" y="4951413"/>
          <p14:tracePt t="30390" x="7223125" y="4943475"/>
          <p14:tracePt t="30398" x="7207250" y="4943475"/>
          <p14:tracePt t="30406" x="7191375" y="4943475"/>
          <p14:tracePt t="30414" x="7167563" y="4943475"/>
          <p14:tracePt t="30422" x="7151688" y="4935538"/>
          <p14:tracePt t="30430" x="7135813" y="4927600"/>
          <p14:tracePt t="30438" x="7118350" y="4919663"/>
          <p14:tracePt t="30446" x="7094538" y="4919663"/>
          <p14:tracePt t="30454" x="7086600" y="4919663"/>
          <p14:tracePt t="30462" x="7070725" y="4911725"/>
          <p14:tracePt t="30472" x="7054850" y="4911725"/>
          <p14:tracePt t="30478" x="7046913" y="4911725"/>
          <p14:tracePt t="30486" x="7038975" y="4911725"/>
          <p14:tracePt t="30494" x="7023100" y="4903788"/>
          <p14:tracePt t="30502" x="7015163" y="4903788"/>
          <p14:tracePt t="30510" x="7007225" y="4903788"/>
          <p14:tracePt t="30518" x="6991350" y="4903788"/>
          <p14:tracePt t="30526" x="6983413" y="4903788"/>
          <p14:tracePt t="30534" x="6967538" y="4903788"/>
          <p14:tracePt t="30542" x="6959600" y="4903788"/>
          <p14:tracePt t="30550" x="6935788" y="4903788"/>
          <p14:tracePt t="30558" x="6919913" y="4903788"/>
          <p14:tracePt t="30567" x="6896100" y="4903788"/>
          <p14:tracePt t="30575" x="6880225" y="4903788"/>
          <p14:tracePt t="30583" x="6864350" y="4903788"/>
          <p14:tracePt t="30591" x="6840538" y="4903788"/>
          <p14:tracePt t="30599" x="6824663" y="4903788"/>
          <p14:tracePt t="30607" x="6816725" y="4903788"/>
          <p14:tracePt t="30615" x="6800850" y="4903788"/>
          <p14:tracePt t="30623" x="6784975" y="4903788"/>
          <p14:tracePt t="30631" x="6769100" y="4903788"/>
          <p14:tracePt t="30639" x="6751638" y="4903788"/>
          <p14:tracePt t="30647" x="6735763" y="4911725"/>
          <p14:tracePt t="30654" x="6719888" y="4911725"/>
          <p14:tracePt t="30662" x="6711950" y="4911725"/>
          <p14:tracePt t="30672" x="6704013" y="4919663"/>
          <p14:tracePt t="30678" x="6688138" y="4935538"/>
          <p14:tracePt t="30688" x="6680200" y="4935538"/>
          <p14:tracePt t="30695" x="6672263" y="4951413"/>
          <p14:tracePt t="30703" x="6664325" y="4951413"/>
          <p14:tracePt t="30711" x="6656388" y="4959350"/>
          <p14:tracePt t="30720" x="6648450" y="4959350"/>
          <p14:tracePt t="30729" x="6640513" y="4976813"/>
          <p14:tracePt t="30743" x="6632575" y="4976813"/>
          <p14:tracePt t="30752" x="6632575" y="4984750"/>
          <p14:tracePt t="30759" x="6624638" y="4984750"/>
          <p14:tracePt t="30767" x="6624638" y="4992688"/>
          <p14:tracePt t="30784" x="6616700" y="4992688"/>
          <p14:tracePt t="30793" x="6616700" y="5000625"/>
          <p14:tracePt t="30800" x="6616700" y="5008563"/>
          <p14:tracePt t="30811" x="6608763" y="5024438"/>
          <p14:tracePt t="30831" x="6600825" y="5032375"/>
          <p14:tracePt t="30840" x="6600825" y="5040313"/>
          <p14:tracePt t="30848" x="6600825" y="5048250"/>
          <p14:tracePt t="30857" x="6600825" y="5056188"/>
          <p14:tracePt t="30863" x="6600825" y="5064125"/>
          <p14:tracePt t="30875" x="6592888" y="5072063"/>
          <p14:tracePt t="30880" x="6592888" y="5080000"/>
          <p14:tracePt t="30887" x="6592888" y="5087938"/>
          <p14:tracePt t="30896" x="6592888" y="5095875"/>
          <p14:tracePt t="30911" x="6592888" y="5103813"/>
          <p14:tracePt t="30919" x="6592888" y="5111750"/>
          <p14:tracePt t="30936" x="6592888" y="5119688"/>
          <p14:tracePt t="30951" x="6592888" y="5127625"/>
          <p14:tracePt t="30985" x="6592888" y="5135563"/>
          <p14:tracePt t="30993" x="6592888" y="5143500"/>
          <p14:tracePt t="31008" x="6592888" y="5151438"/>
          <p14:tracePt t="31023" x="6592888" y="5159375"/>
          <p14:tracePt t="31031" x="6592888" y="5167313"/>
          <p14:tracePt t="31041" x="6608763" y="5175250"/>
          <p14:tracePt t="31055" x="6608763" y="5183188"/>
          <p14:tracePt t="31063" x="6616700" y="5191125"/>
          <p14:tracePt t="31074" x="6616700" y="5207000"/>
          <p14:tracePt t="31092" x="6632575" y="5222875"/>
          <p14:tracePt t="31103" x="6640513" y="5230813"/>
          <p14:tracePt t="31111" x="6640513" y="5238750"/>
          <p14:tracePt t="31119" x="6656388" y="5254625"/>
          <p14:tracePt t="31127" x="6672263" y="5262563"/>
          <p14:tracePt t="31136" x="6688138" y="5270500"/>
          <p14:tracePt t="31144" x="6704013" y="5286375"/>
          <p14:tracePt t="31152" x="6727825" y="5294313"/>
          <p14:tracePt t="31161" x="6743700" y="5302250"/>
          <p14:tracePt t="31166" x="6759575" y="5310188"/>
          <p14:tracePt t="31176" x="6777038" y="5310188"/>
          <p14:tracePt t="31183" x="6792913" y="5319713"/>
          <p14:tracePt t="31190" x="6808788" y="5327650"/>
          <p14:tracePt t="31198" x="6816725" y="5327650"/>
          <p14:tracePt t="31206" x="6832600" y="5327650"/>
          <p14:tracePt t="31214" x="6848475" y="5335588"/>
          <p14:tracePt t="31222" x="6864350" y="5335588"/>
          <p14:tracePt t="31231" x="6880225" y="5343525"/>
          <p14:tracePt t="31238" x="6904038" y="5343525"/>
          <p14:tracePt t="31246" x="6927850" y="5351463"/>
          <p14:tracePt t="31254" x="6959600" y="5359400"/>
          <p14:tracePt t="31262" x="6999288" y="5367338"/>
          <p14:tracePt t="31270" x="7015163" y="5367338"/>
          <p14:tracePt t="31278" x="7046913" y="5375275"/>
          <p14:tracePt t="31287" x="7062788" y="5375275"/>
          <p14:tracePt t="31294" x="7086600" y="5383213"/>
          <p14:tracePt t="31302" x="7110413" y="5383213"/>
          <p14:tracePt t="31310" x="7135813" y="5391150"/>
          <p14:tracePt t="31318" x="7143750" y="5391150"/>
          <p14:tracePt t="31326" x="7151688" y="5391150"/>
          <p14:tracePt t="31334" x="7159625" y="5391150"/>
          <p14:tracePt t="31342" x="7175500" y="5391150"/>
          <p14:tracePt t="31351" x="7183438" y="5391150"/>
          <p14:tracePt t="31359" x="7199313" y="5391150"/>
          <p14:tracePt t="31368" x="7207250" y="5391150"/>
          <p14:tracePt t="31376" x="7231063" y="5391150"/>
          <p14:tracePt t="31384" x="7246938" y="5391150"/>
          <p14:tracePt t="31394" x="7270750" y="5391150"/>
          <p14:tracePt t="31400" x="7294563" y="5391150"/>
          <p14:tracePt t="31407" x="7318375" y="5399088"/>
          <p14:tracePt t="31415" x="7342188" y="5399088"/>
          <p14:tracePt t="31422" x="7366000" y="5399088"/>
          <p14:tracePt t="31430" x="7389813" y="5399088"/>
          <p14:tracePt t="31438" x="7413625" y="5399088"/>
          <p14:tracePt t="31446" x="7429500" y="5399088"/>
          <p14:tracePt t="31455" x="7445375" y="5399088"/>
          <p14:tracePt t="31463" x="7461250" y="5399088"/>
          <p14:tracePt t="31471" x="7469188" y="5399088"/>
          <p14:tracePt t="31478" x="7485063" y="5399088"/>
          <p14:tracePt t="31486" x="7502525" y="5399088"/>
          <p14:tracePt t="31494" x="7510463" y="5399088"/>
          <p14:tracePt t="31502" x="7526338" y="5399088"/>
          <p14:tracePt t="31510" x="7542213" y="5399088"/>
          <p14:tracePt t="31518" x="7566025" y="5399088"/>
          <p14:tracePt t="31527" x="7589838" y="5399088"/>
          <p14:tracePt t="31535" x="7597775" y="5399088"/>
          <p14:tracePt t="31543" x="7621588" y="5399088"/>
          <p14:tracePt t="31550" x="7637463" y="5399088"/>
          <p14:tracePt t="31558" x="7653338" y="5399088"/>
          <p14:tracePt t="31566" x="7669213" y="5399088"/>
          <p14:tracePt t="31574" x="7685088" y="5399088"/>
          <p14:tracePt t="31582" x="7693025" y="5391150"/>
          <p14:tracePt t="31590" x="7700963" y="5391150"/>
          <p14:tracePt t="31598" x="7716838" y="5383213"/>
          <p14:tracePt t="31614" x="7732713" y="5375275"/>
          <p14:tracePt t="31632" x="7740650" y="5375275"/>
          <p14:tracePt t="31640" x="7748588" y="5367338"/>
          <p14:tracePt t="31657" x="7756525" y="5367338"/>
          <p14:tracePt t="31663" x="7756525" y="5359400"/>
          <p14:tracePt t="31674" x="7764463" y="5359400"/>
          <p14:tracePt t="31680" x="7772400" y="5351463"/>
          <p14:tracePt t="31696" x="7780338" y="5343525"/>
          <p14:tracePt t="31712" x="7780338" y="5327650"/>
          <p14:tracePt t="31727" x="7788275" y="5319713"/>
          <p14:tracePt t="31735" x="7788275" y="5310188"/>
          <p14:tracePt t="31751" x="7796213" y="5302250"/>
          <p14:tracePt t="31760" x="7796213" y="5286375"/>
          <p14:tracePt t="31776" x="7796213" y="5278438"/>
          <p14:tracePt t="31784" x="7796213" y="5262563"/>
          <p14:tracePt t="31800" x="7796213" y="5254625"/>
          <p14:tracePt t="31807" x="7796213" y="5246688"/>
          <p14:tracePt t="31815" x="7796213" y="5238750"/>
          <p14:tracePt t="31824" x="7796213" y="5230813"/>
          <p14:tracePt t="31832" x="7796213" y="5214938"/>
          <p14:tracePt t="31856" x="7796213" y="5199063"/>
          <p14:tracePt t="31864" x="7788275" y="5191125"/>
          <p14:tracePt t="31872" x="7780338" y="5183188"/>
          <p14:tracePt t="31879" x="7780338" y="5175250"/>
          <p14:tracePt t="31890" x="7772400" y="5167313"/>
          <p14:tracePt t="31895" x="7764463" y="5159375"/>
          <p14:tracePt t="31904" x="7756525" y="5143500"/>
          <p14:tracePt t="31911" x="7748588" y="5135563"/>
          <p14:tracePt t="31920" x="7740650" y="5127625"/>
          <p14:tracePt t="31926" x="7732713" y="5119688"/>
          <p14:tracePt t="31934" x="7724775" y="5111750"/>
          <p14:tracePt t="31943" x="7716838" y="5103813"/>
          <p14:tracePt t="31950" x="7700963" y="5087938"/>
          <p14:tracePt t="31958" x="7685088" y="5087938"/>
          <p14:tracePt t="31966" x="7677150" y="5080000"/>
          <p14:tracePt t="31974" x="7661275" y="5072063"/>
          <p14:tracePt t="31982" x="7645400" y="5072063"/>
          <p14:tracePt t="31990" x="7637463" y="5064125"/>
          <p14:tracePt t="31999" x="7621588" y="5056188"/>
          <p14:tracePt t="32007" x="7605713" y="5048250"/>
          <p14:tracePt t="32016" x="7597775" y="5048250"/>
          <p14:tracePt t="32024" x="7581900" y="5040313"/>
          <p14:tracePt t="32031" x="7566025" y="5032375"/>
          <p14:tracePt t="32041" x="7550150" y="5032375"/>
          <p14:tracePt t="32055" x="7510463" y="5016500"/>
          <p14:tracePt t="32062" x="7485063" y="5008563"/>
          <p14:tracePt t="32072" x="7445375" y="5000625"/>
          <p14:tracePt t="32080" x="7437438" y="5000625"/>
          <p14:tracePt t="32088" x="7429500" y="5000625"/>
          <p14:tracePt t="32094" x="7413625" y="5000625"/>
          <p14:tracePt t="32102" x="7397750" y="5000625"/>
          <p14:tracePt t="32118" x="7389813" y="4992688"/>
          <p14:tracePt t="32126" x="7373938" y="4992688"/>
          <p14:tracePt t="32134" x="7366000" y="4992688"/>
          <p14:tracePt t="32142" x="7350125" y="4984750"/>
          <p14:tracePt t="32150" x="7342188" y="4984750"/>
          <p14:tracePt t="32158" x="7318375" y="4984750"/>
          <p14:tracePt t="32167" x="7302500" y="4984750"/>
          <p14:tracePt t="32174" x="7278688" y="4984750"/>
          <p14:tracePt t="32182" x="7262813" y="4984750"/>
          <p14:tracePt t="32191" x="7231063" y="4984750"/>
          <p14:tracePt t="32199" x="7215188" y="4984750"/>
          <p14:tracePt t="32206" x="7191375" y="4984750"/>
          <p14:tracePt t="32214" x="7183438" y="4984750"/>
          <p14:tracePt t="32222" x="7167563" y="4984750"/>
          <p14:tracePt t="32230" x="7151688" y="4984750"/>
          <p14:tracePt t="32238" x="7143750" y="4984750"/>
          <p14:tracePt t="32246" x="7135813" y="4984750"/>
          <p14:tracePt t="32256" x="7118350" y="4984750"/>
          <p14:tracePt t="32263" x="7094538" y="4984750"/>
          <p14:tracePt t="32271" x="7078663" y="4984750"/>
          <p14:tracePt t="32280" x="7062788" y="4984750"/>
          <p14:tracePt t="32287" x="7038975" y="4984750"/>
          <p14:tracePt t="32295" x="7007225" y="4984750"/>
          <p14:tracePt t="32304" x="6991350" y="4984750"/>
          <p14:tracePt t="32311" x="6967538" y="4984750"/>
          <p14:tracePt t="32319" x="6951663" y="4984750"/>
          <p14:tracePt t="32328" x="6935788" y="4984750"/>
          <p14:tracePt t="32335" x="6927850" y="4984750"/>
          <p14:tracePt t="32344" x="6919913" y="4984750"/>
          <p14:tracePt t="32352" x="6911975" y="4984750"/>
          <p14:tracePt t="32359" x="6896100" y="4984750"/>
          <p14:tracePt t="32367" x="6888163" y="4984750"/>
          <p14:tracePt t="32376" x="6880225" y="4984750"/>
          <p14:tracePt t="32383" x="6872288" y="4984750"/>
          <p14:tracePt t="32391" x="6848475" y="4984750"/>
          <p14:tracePt t="32399" x="6832600" y="4984750"/>
          <p14:tracePt t="32407" x="6808788" y="4984750"/>
          <p14:tracePt t="32415" x="6784975" y="4984750"/>
          <p14:tracePt t="32423" x="6769100" y="4984750"/>
          <p14:tracePt t="32431" x="6751638" y="4984750"/>
          <p14:tracePt t="32439" x="6727825" y="4984750"/>
          <p14:tracePt t="32446" x="6711950" y="4984750"/>
          <p14:tracePt t="32454" x="6688138" y="4992688"/>
          <p14:tracePt t="32462" x="6672263" y="5000625"/>
          <p14:tracePt t="32471" x="6648450" y="5000625"/>
          <p14:tracePt t="32478" x="6640513" y="5008563"/>
          <p14:tracePt t="32486" x="6632575" y="5008563"/>
          <p14:tracePt t="32494" x="6616700" y="5016500"/>
          <p14:tracePt t="32502" x="6600825" y="5024438"/>
          <p14:tracePt t="32511" x="6584950" y="5024438"/>
          <p14:tracePt t="32518" x="6577013" y="5024438"/>
          <p14:tracePt t="32526" x="6569075" y="5024438"/>
          <p14:tracePt t="32534" x="6569075" y="5032375"/>
          <p14:tracePt t="32542" x="6553200" y="5032375"/>
          <p14:tracePt t="32550" x="6553200" y="5040313"/>
          <p14:tracePt t="32558" x="6545263" y="5040313"/>
          <p14:tracePt t="32566" x="6537325" y="5048250"/>
          <p14:tracePt t="32574" x="6529388" y="5056188"/>
          <p14:tracePt t="32582" x="6529388" y="5064125"/>
          <p14:tracePt t="32590" x="6513513" y="5080000"/>
          <p14:tracePt t="32599" x="6513513" y="5087938"/>
          <p14:tracePt t="32606" x="6497638" y="5103813"/>
          <p14:tracePt t="32614" x="6489700" y="5119688"/>
          <p14:tracePt t="32622" x="6481763" y="5135563"/>
          <p14:tracePt t="32630" x="6473825" y="5143500"/>
          <p14:tracePt t="32640" x="6473825" y="5151438"/>
          <p14:tracePt t="32647" x="6465888" y="5167313"/>
          <p14:tracePt t="32659" x="6457950" y="5183188"/>
          <p14:tracePt t="32664" x="6457950" y="5191125"/>
          <p14:tracePt t="32672" x="6457950" y="5199063"/>
          <p14:tracePt t="32679" x="6457950" y="5207000"/>
          <p14:tracePt t="32695" x="6457950" y="5214938"/>
          <p14:tracePt t="32703" x="6457950" y="5222875"/>
          <p14:tracePt t="32720" x="6457950" y="5230813"/>
          <p14:tracePt t="32735" x="6457950" y="5238750"/>
          <p14:tracePt t="32752" x="6457950" y="5246688"/>
          <p14:tracePt t="32759" x="6465888" y="5254625"/>
          <p14:tracePt t="32768" x="6473825" y="5270500"/>
          <p14:tracePt t="32775" x="6481763" y="5278438"/>
          <p14:tracePt t="32783" x="6489700" y="5286375"/>
          <p14:tracePt t="32793" x="6497638" y="5302250"/>
          <p14:tracePt t="32800" x="6513513" y="5310188"/>
          <p14:tracePt t="32807" x="6529388" y="5327650"/>
          <p14:tracePt t="32815" x="6553200" y="5327650"/>
          <p14:tracePt t="32824" x="6569075" y="5343525"/>
          <p14:tracePt t="32832" x="6592888" y="5359400"/>
          <p14:tracePt t="32839" x="6616700" y="5359400"/>
          <p14:tracePt t="32846" x="6648450" y="5367338"/>
          <p14:tracePt t="32854" x="6664325" y="5375275"/>
          <p14:tracePt t="32864" x="6688138" y="5383213"/>
          <p14:tracePt t="32874" x="6704013" y="5383213"/>
          <p14:tracePt t="32880" x="6727825" y="5391150"/>
          <p14:tracePt t="32891" x="6743700" y="5399088"/>
          <p14:tracePt t="32895" x="6759575" y="5407025"/>
          <p14:tracePt t="32903" x="6792913" y="5407025"/>
          <p14:tracePt t="32911" x="6824663" y="5414963"/>
          <p14:tracePt t="32919" x="6848475" y="5422900"/>
          <p14:tracePt t="32928" x="6888163" y="5438775"/>
          <p14:tracePt t="32935" x="6919913" y="5438775"/>
          <p14:tracePt t="32943" x="6959600" y="5446713"/>
          <p14:tracePt t="32952" x="7007225" y="5446713"/>
          <p14:tracePt t="32960" x="7062788" y="5454650"/>
          <p14:tracePt t="32977" x="7175500" y="5454650"/>
          <p14:tracePt t="32983" x="7223125" y="5454650"/>
          <p14:tracePt t="32993" x="7270750" y="5454650"/>
          <p14:tracePt t="32999" x="7326313" y="5454650"/>
          <p14:tracePt t="33007" x="7381875" y="5454650"/>
          <p14:tracePt t="33014" x="7445375" y="5454650"/>
          <p14:tracePt t="33023" x="7510463" y="5454650"/>
          <p14:tracePt t="33030" x="7573963" y="5454650"/>
          <p14:tracePt t="33039" x="7629525" y="5454650"/>
          <p14:tracePt t="33047" x="7669213" y="5454650"/>
          <p14:tracePt t="33057" x="7724775" y="5454650"/>
          <p14:tracePt t="33064" x="7764463" y="5454650"/>
          <p14:tracePt t="33072" x="7804150" y="5446713"/>
          <p14:tracePt t="33080" x="7835900" y="5438775"/>
          <p14:tracePt t="33091" x="7859713" y="5438775"/>
          <p14:tracePt t="33095" x="7885113" y="5430838"/>
          <p14:tracePt t="33104" x="7900988" y="5430838"/>
          <p14:tracePt t="33111" x="7924800" y="5430838"/>
          <p14:tracePt t="33119" x="7940675" y="5430838"/>
          <p14:tracePt t="33127" x="7948613" y="5430838"/>
          <p14:tracePt t="33135" x="7956550" y="5430838"/>
          <p14:tracePt t="33143" x="7964488" y="5430838"/>
          <p14:tracePt t="33159" x="7980363" y="5430838"/>
          <p14:tracePt t="33174" x="7980363" y="5422900"/>
          <p14:tracePt t="33182" x="7988300" y="5422900"/>
          <p14:tracePt t="33190" x="7996238" y="5414963"/>
          <p14:tracePt t="33206" x="8004175" y="5399088"/>
          <p14:tracePt t="33215" x="8012113" y="5399088"/>
          <p14:tracePt t="33230" x="8020050" y="5383213"/>
          <p14:tracePt t="33238" x="8020050" y="5375275"/>
          <p14:tracePt t="33254" x="8020050" y="5367338"/>
          <p14:tracePt t="33271" x="8027988" y="5359400"/>
          <p14:tracePt t="33278" x="8027988" y="5351463"/>
          <p14:tracePt t="33286" x="8035925" y="5351463"/>
          <p14:tracePt t="33295" x="8035925" y="5343525"/>
          <p14:tracePt t="33311" x="8035925" y="5335588"/>
          <p14:tracePt t="33343" x="8035925" y="5327650"/>
          <p14:tracePt t="33408" x="8035925" y="5319713"/>
          <p14:tracePt t="33425" x="8027988" y="5319713"/>
          <p14:tracePt t="33432" x="8020050" y="5310188"/>
          <p14:tracePt t="33439" x="8004175" y="5310188"/>
          <p14:tracePt t="33447" x="7972425" y="5302250"/>
          <p14:tracePt t="33457" x="7932738" y="5278438"/>
          <p14:tracePt t="33464" x="7908925" y="5254625"/>
          <p14:tracePt t="33474" x="7900988" y="5254625"/>
          <p14:tracePt t="33792" x="7893050" y="5254625"/>
          <p14:tracePt t="33807" x="7885113" y="5254625"/>
          <p14:tracePt t="33815" x="7859713" y="5254625"/>
          <p14:tracePt t="33824" x="7843838" y="5238750"/>
          <p14:tracePt t="33830" x="7804150" y="5222875"/>
          <p14:tracePt t="33838" x="7756525" y="5214938"/>
          <p14:tracePt t="33846" x="7700963" y="5199063"/>
          <p14:tracePt t="33854" x="7645400" y="5183188"/>
          <p14:tracePt t="33862" x="7589838" y="5167313"/>
          <p14:tracePt t="33871" x="7510463" y="5143500"/>
          <p14:tracePt t="33879" x="7413625" y="5119688"/>
          <p14:tracePt t="33890" x="7294563" y="5080000"/>
          <p14:tracePt t="33896" x="7086600" y="5008563"/>
          <p14:tracePt t="33903" x="6824663" y="4903788"/>
          <p14:tracePt t="33912" x="6513513" y="4792663"/>
          <p14:tracePt t="33919" x="6146800" y="4649788"/>
          <p14:tracePt t="33927" x="5788025" y="4481513"/>
          <p14:tracePt t="33935" x="5326063" y="4281488"/>
          <p14:tracePt t="33943" x="5284788" y="4281488"/>
          <p14:tracePt t="33958" x="5197475" y="4233863"/>
          <p14:tracePt t="33960" x="4791075" y="4035425"/>
          <p14:tracePt t="33966" x="4305300" y="3748088"/>
          <p14:tracePt t="33974" x="3859213" y="3500438"/>
          <p14:tracePt t="33982" x="3363913" y="3228975"/>
          <p14:tracePt t="33990" x="2957513" y="2967038"/>
          <p14:tracePt t="33998" x="2590800" y="2711450"/>
          <p14:tracePt t="34005" x="2239963" y="2455863"/>
          <p14:tracePt t="34014" x="1976438" y="2241550"/>
          <p14:tracePt t="34022" x="1778000" y="2089150"/>
          <p14:tracePt t="34030" x="1658938" y="1993900"/>
          <p14:tracePt t="34038" x="1577975" y="1914525"/>
          <p14:tracePt t="34047" x="1514475" y="1857375"/>
          <p14:tracePt t="34055" x="1450975" y="1762125"/>
          <p14:tracePt t="34063" x="1395413" y="1698625"/>
          <p14:tracePt t="34073" x="1331913" y="1619250"/>
          <p14:tracePt t="34079" x="1258888" y="1538288"/>
          <p14:tracePt t="34089" x="1171575" y="1450975"/>
          <p14:tracePt t="34094" x="1012825" y="1347788"/>
          <p14:tracePt t="34102" x="844550" y="1252538"/>
          <p14:tracePt t="34112" x="661988" y="1163638"/>
          <p14:tracePt t="34120" x="501650" y="1092200"/>
          <p14:tracePt t="34128" x="334963" y="1012825"/>
          <p14:tracePt t="34136" x="174625" y="941388"/>
          <p14:tracePt t="34144" x="55563" y="89376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0" y="13340"/>
            <a:ext cx="9144000" cy="118489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5"/>
          <a:stretch>
            <a:fillRect/>
          </a:stretch>
        </p:blipFill>
        <p:spPr>
          <a:xfrm>
            <a:off x="7889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6"/>
          <a:stretch>
            <a:fillRect/>
          </a:stretch>
        </p:blipFill>
        <p:spPr>
          <a:xfrm>
            <a:off x="-7248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p:nvPr/>
        </p:nvCxnSpPr>
        <p:spPr>
          <a:xfrm>
            <a:off x="0" y="1233006"/>
            <a:ext cx="9144000"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DC8A7D0-49BE-4BB5-8E05-88A747FF45C7}"/>
              </a:ext>
            </a:extLst>
          </p:cNvPr>
          <p:cNvPicPr>
            <a:picLocks noChangeAspect="1"/>
          </p:cNvPicPr>
          <p:nvPr/>
        </p:nvPicPr>
        <p:blipFill rotWithShape="1">
          <a:blip r:embed="rId7"/>
          <a:srcRect l="28977" r="30106" b="6849"/>
          <a:stretch/>
        </p:blipFill>
        <p:spPr>
          <a:xfrm>
            <a:off x="7220518" y="1338904"/>
            <a:ext cx="1763614" cy="5353326"/>
          </a:xfrm>
          <a:prstGeom prst="rect">
            <a:avLst/>
          </a:prstGeom>
        </p:spPr>
      </p:pic>
      <p:pic>
        <p:nvPicPr>
          <p:cNvPr id="5" name="Picture 4">
            <a:extLst>
              <a:ext uri="{FF2B5EF4-FFF2-40B4-BE49-F238E27FC236}">
                <a16:creationId xmlns:a16="http://schemas.microsoft.com/office/drawing/2014/main" id="{FD2A8AE0-F29D-4793-BD6C-90BA66A1F598}"/>
              </a:ext>
            </a:extLst>
          </p:cNvPr>
          <p:cNvPicPr>
            <a:picLocks noChangeAspect="1"/>
          </p:cNvPicPr>
          <p:nvPr/>
        </p:nvPicPr>
        <p:blipFill>
          <a:blip r:embed="rId8"/>
          <a:stretch>
            <a:fillRect/>
          </a:stretch>
        </p:blipFill>
        <p:spPr>
          <a:xfrm>
            <a:off x="652348" y="1489787"/>
            <a:ext cx="6306054" cy="2404377"/>
          </a:xfrm>
          <a:prstGeom prst="rect">
            <a:avLst/>
          </a:prstGeom>
        </p:spPr>
      </p:pic>
      <p:grpSp>
        <p:nvGrpSpPr>
          <p:cNvPr id="11" name="Group 10">
            <a:extLst>
              <a:ext uri="{FF2B5EF4-FFF2-40B4-BE49-F238E27FC236}">
                <a16:creationId xmlns:a16="http://schemas.microsoft.com/office/drawing/2014/main" id="{4C19F758-221B-44A4-9E7F-301249AB445C}"/>
              </a:ext>
            </a:extLst>
          </p:cNvPr>
          <p:cNvGrpSpPr/>
          <p:nvPr/>
        </p:nvGrpSpPr>
        <p:grpSpPr>
          <a:xfrm>
            <a:off x="714956" y="3976929"/>
            <a:ext cx="6180838" cy="2399510"/>
            <a:chOff x="0" y="0"/>
            <a:chExt cx="7889302" cy="2956386"/>
          </a:xfrm>
        </p:grpSpPr>
        <p:pic>
          <p:nvPicPr>
            <p:cNvPr id="12" name="Picture 11" descr="Chart&#10;&#10;Description automatically generated">
              <a:extLst>
                <a:ext uri="{FF2B5EF4-FFF2-40B4-BE49-F238E27FC236}">
                  <a16:creationId xmlns:a16="http://schemas.microsoft.com/office/drawing/2014/main" id="{C9E49C7D-1B7D-470A-AFFC-BAA84487AB95}"/>
                </a:ext>
              </a:extLst>
            </p:cNvPr>
            <p:cNvPicPr>
              <a:picLocks noChangeAspect="1"/>
            </p:cNvPicPr>
            <p:nvPr/>
          </p:nvPicPr>
          <p:blipFill>
            <a:blip r:embed="rId9"/>
            <a:stretch>
              <a:fillRect/>
            </a:stretch>
          </p:blipFill>
          <p:spPr>
            <a:xfrm>
              <a:off x="3945952" y="0"/>
              <a:ext cx="3943350" cy="2956386"/>
            </a:xfrm>
            <a:prstGeom prst="rect">
              <a:avLst/>
            </a:prstGeom>
          </p:spPr>
        </p:pic>
        <p:pic>
          <p:nvPicPr>
            <p:cNvPr id="13" name="Picture 12" descr="Chart&#10;&#10;Description automatically generated">
              <a:extLst>
                <a:ext uri="{FF2B5EF4-FFF2-40B4-BE49-F238E27FC236}">
                  <a16:creationId xmlns:a16="http://schemas.microsoft.com/office/drawing/2014/main" id="{996C25C3-B6D0-46FD-9D85-F2381096DE55}"/>
                </a:ext>
              </a:extLst>
            </p:cNvPr>
            <p:cNvPicPr>
              <a:picLocks noChangeAspect="1"/>
            </p:cNvPicPr>
            <p:nvPr/>
          </p:nvPicPr>
          <p:blipFill>
            <a:blip r:embed="rId10"/>
            <a:stretch>
              <a:fillRect/>
            </a:stretch>
          </p:blipFill>
          <p:spPr>
            <a:xfrm>
              <a:off x="0" y="0"/>
              <a:ext cx="3943350" cy="2956386"/>
            </a:xfrm>
            <a:prstGeom prst="rect">
              <a:avLst/>
            </a:prstGeom>
          </p:spPr>
        </p:pic>
      </p:grpSp>
      <p:sp>
        <p:nvSpPr>
          <p:cNvPr id="15" name="Title 1">
            <a:extLst>
              <a:ext uri="{FF2B5EF4-FFF2-40B4-BE49-F238E27FC236}">
                <a16:creationId xmlns:a16="http://schemas.microsoft.com/office/drawing/2014/main" id="{146E839B-C4FF-4479-B734-10A300864AA6}"/>
              </a:ext>
            </a:extLst>
          </p:cNvPr>
          <p:cNvSpPr txBox="1">
            <a:spLocks/>
          </p:cNvSpPr>
          <p:nvPr/>
        </p:nvSpPr>
        <p:spPr>
          <a:xfrm>
            <a:off x="628650" y="129452"/>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1"/>
                </a:solidFill>
              </a:rPr>
              <a:t>V6 Charge Hold Vent Comparison </a:t>
            </a:r>
            <a:endParaRPr lang="en-US" sz="3600" dirty="0">
              <a:solidFill>
                <a:schemeClr val="bg1"/>
              </a:solidFill>
            </a:endParaRPr>
          </a:p>
        </p:txBody>
      </p:sp>
      <p:pic>
        <p:nvPicPr>
          <p:cNvPr id="7" name="Audio 6">
            <a:hlinkClick r:id="" action="ppaction://media"/>
            <a:extLst>
              <a:ext uri="{FF2B5EF4-FFF2-40B4-BE49-F238E27FC236}">
                <a16:creationId xmlns:a16="http://schemas.microsoft.com/office/drawing/2014/main" id="{7CAE46B7-A015-47A0-85DF-2558DF64F8D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3840043"/>
      </p:ext>
    </p:extLst>
  </p:cSld>
  <p:clrMapOvr>
    <a:masterClrMapping/>
  </p:clrMapOvr>
  <mc:AlternateContent xmlns:mc="http://schemas.openxmlformats.org/markup-compatibility/2006" xmlns:p14="http://schemas.microsoft.com/office/powerpoint/2010/main">
    <mc:Choice Requires="p14">
      <p:transition spd="slow" p14:dur="2000" advTm="51107"/>
    </mc:Choice>
    <mc:Fallback xmlns="">
      <p:transition spd="slow" advTm="51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4123" x="2057400" y="6770688"/>
          <p14:tracePt t="4132" x="2025650" y="6642100"/>
          <p14:tracePt t="4139" x="2000250" y="6515100"/>
          <p14:tracePt t="4149" x="1920875" y="6315075"/>
          <p14:tracePt t="4155" x="1881188" y="6164263"/>
          <p14:tracePt t="4164" x="1841500" y="6029325"/>
          <p14:tracePt t="4170" x="1809750" y="5884863"/>
          <p14:tracePt t="4178" x="1778000" y="5773738"/>
          <p14:tracePt t="4185" x="1746250" y="5662613"/>
          <p14:tracePt t="4194" x="1714500" y="5565775"/>
          <p14:tracePt t="4202" x="1690688" y="5470525"/>
          <p14:tracePt t="4209" x="1674813" y="5407025"/>
          <p14:tracePt t="4218" x="1658938" y="5351463"/>
          <p14:tracePt t="4226" x="1633538" y="5278438"/>
          <p14:tracePt t="4234" x="1625600" y="5238750"/>
          <p14:tracePt t="4243" x="1609725" y="5183188"/>
          <p14:tracePt t="4250" x="1593850" y="5111750"/>
          <p14:tracePt t="4258" x="1593850" y="5072063"/>
          <p14:tracePt t="4266" x="1593850" y="5032375"/>
          <p14:tracePt t="4274" x="1593850" y="4984750"/>
          <p14:tracePt t="4282" x="1585913" y="4943475"/>
          <p14:tracePt t="4290" x="1577975" y="4895850"/>
          <p14:tracePt t="4298" x="1577975" y="4856163"/>
          <p14:tracePt t="4306" x="1577975" y="4800600"/>
          <p14:tracePt t="4315" x="1577975" y="4737100"/>
          <p14:tracePt t="4323" x="1577975" y="4657725"/>
          <p14:tracePt t="4331" x="1577975" y="4584700"/>
          <p14:tracePt t="4339" x="1570038" y="4497388"/>
          <p14:tracePt t="4348" x="1570038" y="4402138"/>
          <p14:tracePt t="4355" x="1570038" y="4330700"/>
          <p14:tracePt t="4363" x="1570038" y="4257675"/>
          <p14:tracePt t="4370" x="1570038" y="4178300"/>
          <p14:tracePt t="4378" x="1570038" y="4106863"/>
          <p14:tracePt t="4386" x="1570038" y="4035425"/>
          <p14:tracePt t="4394" x="1577975" y="3948113"/>
          <p14:tracePt t="4402" x="1593850" y="3851275"/>
          <p14:tracePt t="4410" x="1609725" y="3740150"/>
          <p14:tracePt t="4418" x="1617663" y="3644900"/>
          <p14:tracePt t="4426" x="1633538" y="3563938"/>
          <p14:tracePt t="4434" x="1651000" y="3452813"/>
          <p14:tracePt t="4442" x="1658938" y="3349625"/>
          <p14:tracePt t="4450" x="1666875" y="3244850"/>
          <p14:tracePt t="4458" x="1666875" y="3149600"/>
          <p14:tracePt t="4466" x="1666875" y="3062288"/>
          <p14:tracePt t="4474" x="1666875" y="2974975"/>
          <p14:tracePt t="4482" x="1666875" y="2901950"/>
          <p14:tracePt t="4490" x="1666875" y="2806700"/>
          <p14:tracePt t="4499" x="1666875" y="2735263"/>
          <p14:tracePt t="4506" x="1658938" y="2655888"/>
          <p14:tracePt t="4514" x="1641475" y="2592388"/>
          <p14:tracePt t="4522" x="1641475" y="2535238"/>
          <p14:tracePt t="4531" x="1625600" y="2495550"/>
          <p14:tracePt t="4539" x="1625600" y="2471738"/>
          <p14:tracePt t="4549" x="1617663" y="2432050"/>
          <p14:tracePt t="4556" x="1601788" y="2408238"/>
          <p14:tracePt t="4564" x="1601788" y="2368550"/>
          <p14:tracePt t="4571" x="1585913" y="2328863"/>
          <p14:tracePt t="4579" x="1577975" y="2305050"/>
          <p14:tracePt t="4587" x="1562100" y="2257425"/>
          <p14:tracePt t="4595" x="1554163" y="2224088"/>
          <p14:tracePt t="4603" x="1530350" y="2184400"/>
          <p14:tracePt t="4611" x="1530350" y="2168525"/>
          <p14:tracePt t="4618" x="1522413" y="2136775"/>
          <p14:tracePt t="4625" x="1506538" y="2089150"/>
          <p14:tracePt t="4633" x="1498600" y="2065338"/>
          <p14:tracePt t="4642" x="1474788" y="2025650"/>
          <p14:tracePt t="4650" x="1466850" y="2009775"/>
          <p14:tracePt t="4658" x="1458913" y="1978025"/>
          <p14:tracePt t="4666" x="1435100" y="1938338"/>
          <p14:tracePt t="4674" x="1411288" y="1906588"/>
          <p14:tracePt t="4682" x="1411288" y="1890713"/>
          <p14:tracePt t="4690" x="1403350" y="1873250"/>
          <p14:tracePt t="4698" x="1395413" y="1865313"/>
          <p14:tracePt t="4706" x="1387475" y="1841500"/>
          <p14:tracePt t="4723" x="1387475" y="1833563"/>
          <p14:tracePt t="4732" x="1387475" y="1825625"/>
          <p14:tracePt t="4747" x="1387475" y="1809750"/>
          <p14:tracePt t="4762" x="1387475" y="1801813"/>
          <p14:tracePt t="4779" x="1387475" y="1793875"/>
          <p14:tracePt t="4787" x="1387475" y="1785938"/>
          <p14:tracePt t="4795" x="1387475" y="1778000"/>
          <p14:tracePt t="4810" x="1387475" y="1770063"/>
          <p14:tracePt t="5164" x="1387475" y="1762125"/>
          <p14:tracePt t="5172" x="1371600" y="1746250"/>
          <p14:tracePt t="5180" x="1355725" y="1746250"/>
          <p14:tracePt t="5186" x="1323975" y="1722438"/>
          <p14:tracePt t="5193" x="1308100" y="1714500"/>
          <p14:tracePt t="5202" x="1292225" y="1706563"/>
          <p14:tracePt t="5210" x="1284288" y="1690688"/>
          <p14:tracePt t="5218" x="1243013" y="1682750"/>
          <p14:tracePt t="5226" x="1219200" y="1674813"/>
          <p14:tracePt t="5234" x="1195388" y="1658938"/>
          <p14:tracePt t="5249" x="1171575" y="1651000"/>
          <p14:tracePt t="5250" x="1147763" y="1627188"/>
          <p14:tracePt t="5257" x="1131888" y="1619250"/>
          <p14:tracePt t="5266" x="1108075" y="1595438"/>
          <p14:tracePt t="5275" x="1092200" y="1587500"/>
          <p14:tracePt t="5282" x="1068388" y="1571625"/>
          <p14:tracePt t="5290" x="1060450" y="1555750"/>
          <p14:tracePt t="5298" x="1044575" y="1547813"/>
          <p14:tracePt t="5306" x="1044575" y="1530350"/>
          <p14:tracePt t="5314" x="1036638" y="1530350"/>
          <p14:tracePt t="5331" x="1036638" y="1522413"/>
          <p14:tracePt t="5395" x="1036638" y="1514475"/>
          <p14:tracePt t="5403" x="1044575" y="1514475"/>
          <p14:tracePt t="5411" x="1076325" y="1506538"/>
          <p14:tracePt t="5419" x="1123950" y="1506538"/>
          <p14:tracePt t="5427" x="1195388" y="1498600"/>
          <p14:tracePt t="5435" x="1284288" y="1490663"/>
          <p14:tracePt t="5443" x="1395413" y="1490663"/>
          <p14:tracePt t="5452" x="1530350" y="1490663"/>
          <p14:tracePt t="5459" x="1698625" y="1490663"/>
          <p14:tracePt t="5467" x="1897063" y="1490663"/>
          <p14:tracePt t="5475" x="2097088" y="1490663"/>
          <p14:tracePt t="5483" x="2263775" y="1490663"/>
          <p14:tracePt t="5491" x="2439988" y="1490663"/>
          <p14:tracePt t="5499" x="2598738" y="1490663"/>
          <p14:tracePt t="5506" x="2725738" y="1490663"/>
          <p14:tracePt t="5514" x="2846388" y="1490663"/>
          <p14:tracePt t="5522" x="2957513" y="1490663"/>
          <p14:tracePt t="5530" x="3076575" y="1490663"/>
          <p14:tracePt t="5538" x="3181350" y="1490663"/>
          <p14:tracePt t="5546" x="3284538" y="1490663"/>
          <p14:tracePt t="5554" x="3403600" y="1474788"/>
          <p14:tracePt t="5562" x="3508375" y="1466850"/>
          <p14:tracePt t="5569" x="3611563" y="1450975"/>
          <p14:tracePt t="5578" x="3730625" y="1443038"/>
          <p14:tracePt t="5586" x="3914775" y="1419225"/>
          <p14:tracePt t="5594" x="4065588" y="1419225"/>
          <p14:tracePt t="5602" x="4241800" y="1419225"/>
          <p14:tracePt t="5610" x="4432300" y="1419225"/>
          <p14:tracePt t="5618" x="4632325" y="1419225"/>
          <p14:tracePt t="5626" x="4846638" y="1419225"/>
          <p14:tracePt t="5634" x="5046663" y="1419225"/>
          <p14:tracePt t="5643" x="5173663" y="1419225"/>
          <p14:tracePt t="5651" x="5349875" y="1419225"/>
          <p14:tracePt t="5659" x="5484813" y="1419225"/>
          <p14:tracePt t="5667" x="5580063" y="1419225"/>
          <p14:tracePt t="5677" x="5676900" y="1419225"/>
          <p14:tracePt t="5684" x="5748338" y="1419225"/>
          <p14:tracePt t="5691" x="5811838" y="1419225"/>
          <p14:tracePt t="5700" x="5851525" y="1419225"/>
          <p14:tracePt t="5707" x="5883275" y="1419225"/>
          <p14:tracePt t="5716" x="5907088" y="1419225"/>
          <p14:tracePt t="5723" x="5922963" y="1419225"/>
          <p14:tracePt t="5733" x="5938838" y="1419225"/>
          <p14:tracePt t="5739" x="5954713" y="1427163"/>
          <p14:tracePt t="5750" x="5978525" y="1435100"/>
          <p14:tracePt t="5755" x="6002338" y="1435100"/>
          <p14:tracePt t="5764" x="6034088" y="1435100"/>
          <p14:tracePt t="5770" x="6067425" y="1435100"/>
          <p14:tracePt t="5778" x="6130925" y="1435100"/>
          <p14:tracePt t="5786" x="6210300" y="1435100"/>
          <p14:tracePt t="5794" x="6281738" y="1435100"/>
          <p14:tracePt t="5802" x="6353175" y="1435100"/>
          <p14:tracePt t="5810" x="6434138" y="1435100"/>
          <p14:tracePt t="5818" x="6497638" y="1435100"/>
          <p14:tracePt t="5826" x="6529388" y="1435100"/>
          <p14:tracePt t="5834" x="6553200" y="1435100"/>
          <p14:tracePt t="5842" x="6561138" y="1435100"/>
          <p14:tracePt t="5850" x="6569075" y="1435100"/>
          <p14:tracePt t="5858" x="6577013" y="1435100"/>
          <p14:tracePt t="5866" x="6584950" y="1435100"/>
          <p14:tracePt t="5875" x="6600825" y="1435100"/>
          <p14:tracePt t="5883" x="6616700" y="1435100"/>
          <p14:tracePt t="5891" x="6656388" y="1435100"/>
          <p14:tracePt t="5899" x="6672263" y="1435100"/>
          <p14:tracePt t="5905" x="6696075" y="1435100"/>
          <p14:tracePt t="5914" x="6727825" y="1435100"/>
          <p14:tracePt t="5923" x="6751638" y="1435100"/>
          <p14:tracePt t="5933" x="6784975" y="1435100"/>
          <p14:tracePt t="5939" x="6800850" y="1435100"/>
          <p14:tracePt t="5948" x="6808788" y="1435100"/>
          <p14:tracePt t="6035" x="6816725" y="1435100"/>
          <p14:tracePt t="6051" x="6816725" y="1443038"/>
          <p14:tracePt t="6059" x="6816725" y="1458913"/>
          <p14:tracePt t="6067" x="6832600" y="1466850"/>
          <p14:tracePt t="6075" x="6832600" y="1490663"/>
          <p14:tracePt t="6083" x="6840538" y="1522413"/>
          <p14:tracePt t="6091" x="6848475" y="1571625"/>
          <p14:tracePt t="6100" x="6856413" y="1627188"/>
          <p14:tracePt t="6107" x="6864350" y="1682750"/>
          <p14:tracePt t="6116" x="6872288" y="1746250"/>
          <p14:tracePt t="6123" x="6880225" y="1809750"/>
          <p14:tracePt t="6132" x="6888163" y="1881188"/>
          <p14:tracePt t="6139" x="6888163" y="1970088"/>
          <p14:tracePt t="6149" x="6896100" y="2057400"/>
          <p14:tracePt t="6155" x="6896100" y="2136775"/>
          <p14:tracePt t="6163" x="6904038" y="2233613"/>
          <p14:tracePt t="6171" x="6911975" y="2344738"/>
          <p14:tracePt t="6179" x="6911975" y="2439988"/>
          <p14:tracePt t="6187" x="6911975" y="2535238"/>
          <p14:tracePt t="6195" x="6911975" y="2632075"/>
          <p14:tracePt t="6203" x="6911975" y="2719388"/>
          <p14:tracePt t="6211" x="6911975" y="2814638"/>
          <p14:tracePt t="6218" x="6911975" y="2909888"/>
          <p14:tracePt t="6226" x="6911975" y="2998788"/>
          <p14:tracePt t="6234" x="6911975" y="3101975"/>
          <p14:tracePt t="6242" x="6911975" y="3189288"/>
          <p14:tracePt t="6251" x="6911975" y="3270250"/>
          <p14:tracePt t="6259" x="6911975" y="3365500"/>
          <p14:tracePt t="6267" x="6911975" y="3444875"/>
          <p14:tracePt t="6275" x="6911975" y="3524250"/>
          <p14:tracePt t="6283" x="6919913" y="3605213"/>
          <p14:tracePt t="6291" x="6927850" y="3660775"/>
          <p14:tracePt t="6301" x="6943725" y="3708400"/>
          <p14:tracePt t="6307" x="6951663" y="3756025"/>
          <p14:tracePt t="6315" x="6967538" y="3803650"/>
          <p14:tracePt t="6323" x="6967538" y="3827463"/>
          <p14:tracePt t="6333" x="6975475" y="3859213"/>
          <p14:tracePt t="6339" x="6975475" y="3875088"/>
          <p14:tracePt t="6348" x="6975475" y="3898900"/>
          <p14:tracePt t="6355" x="6975475" y="3922713"/>
          <p14:tracePt t="6364" x="6975475" y="3930650"/>
          <p14:tracePt t="6378" x="6983413" y="3938588"/>
          <p14:tracePt t="6603" x="6975475" y="3938588"/>
          <p14:tracePt t="6612" x="6943725" y="3938588"/>
          <p14:tracePt t="6619" x="6888163" y="3938588"/>
          <p14:tracePt t="6629" x="6824663" y="3938588"/>
          <p14:tracePt t="6635" x="6743700" y="3938588"/>
          <p14:tracePt t="6643" x="6624638" y="3938588"/>
          <p14:tracePt t="6651" x="6513513" y="3938588"/>
          <p14:tracePt t="6659" x="6376988" y="3938588"/>
          <p14:tracePt t="6667" x="6226175" y="3938588"/>
          <p14:tracePt t="6675" x="6051550" y="3938588"/>
          <p14:tracePt t="6683" x="5859463" y="3938588"/>
          <p14:tracePt t="6691" x="5659438" y="3938588"/>
          <p14:tracePt t="6700" x="5500688" y="3938588"/>
          <p14:tracePt t="6707" x="5389563" y="3922713"/>
          <p14:tracePt t="6715" x="5268913" y="3914775"/>
          <p14:tracePt t="6723" x="5165725" y="3914775"/>
          <p14:tracePt t="6733" x="5078413" y="3914775"/>
          <p14:tracePt t="6739" x="5030788" y="3914775"/>
          <p14:tracePt t="6750" x="4967288" y="3914775"/>
          <p14:tracePt t="6755" x="4910138" y="3914775"/>
          <p14:tracePt t="6761" x="4854575" y="3914775"/>
          <p14:tracePt t="6770" x="4814888" y="3906838"/>
          <p14:tracePt t="6778" x="4759325" y="3898900"/>
          <p14:tracePt t="6786" x="4711700" y="3890963"/>
          <p14:tracePt t="6794" x="4664075" y="3883025"/>
          <p14:tracePt t="6802" x="4592638" y="3875088"/>
          <p14:tracePt t="6810" x="4511675" y="3851275"/>
          <p14:tracePt t="6818" x="4416425" y="3835400"/>
          <p14:tracePt t="6826" x="4321175" y="3827463"/>
          <p14:tracePt t="6834" x="4225925" y="3827463"/>
          <p14:tracePt t="6842" x="4152900" y="3827463"/>
          <p14:tracePt t="6850" x="4065588" y="3827463"/>
          <p14:tracePt t="6858" x="4002088" y="3827463"/>
          <p14:tracePt t="6867" x="3922713" y="3827463"/>
          <p14:tracePt t="6874" x="3883025" y="3827463"/>
          <p14:tracePt t="6882" x="3817938" y="3827463"/>
          <p14:tracePt t="6890" x="3762375" y="3835400"/>
          <p14:tracePt t="6898" x="3698875" y="3843338"/>
          <p14:tracePt t="6906" x="3643313" y="3851275"/>
          <p14:tracePt t="6914" x="3587750" y="3867150"/>
          <p14:tracePt t="6922" x="3508375" y="3875088"/>
          <p14:tracePt t="6932" x="3443288" y="3875088"/>
          <p14:tracePt t="6939" x="3379788" y="3875088"/>
          <p14:tracePt t="6946" x="3292475" y="3875088"/>
          <p14:tracePt t="6955" x="3189288" y="3875088"/>
          <p14:tracePt t="6963" x="3092450" y="3875088"/>
          <p14:tracePt t="6971" x="3005138" y="3875088"/>
          <p14:tracePt t="6978" x="2933700" y="3875088"/>
          <p14:tracePt t="6986" x="2854325" y="3875088"/>
          <p14:tracePt t="6994" x="2790825" y="3875088"/>
          <p14:tracePt t="7002" x="2725738" y="3875088"/>
          <p14:tracePt t="7010" x="2662238" y="3875088"/>
          <p14:tracePt t="7018" x="2606675" y="3883025"/>
          <p14:tracePt t="7026" x="2551113" y="3890963"/>
          <p14:tracePt t="7034" x="2495550" y="3906838"/>
          <p14:tracePt t="7042" x="2416175" y="3914775"/>
          <p14:tracePt t="7050" x="2327275" y="3930650"/>
          <p14:tracePt t="7059" x="2263775" y="3938588"/>
          <p14:tracePt t="7066" x="2208213" y="3938588"/>
          <p14:tracePt t="7075" x="2136775" y="3938588"/>
          <p14:tracePt t="7084" x="2081213" y="3938588"/>
          <p14:tracePt t="7091" x="2008188" y="3938588"/>
          <p14:tracePt t="7099" x="1944688" y="3938588"/>
          <p14:tracePt t="7107" x="1881188" y="3938588"/>
          <p14:tracePt t="7116" x="1801813" y="3938588"/>
          <p14:tracePt t="7123" x="1738313" y="3938588"/>
          <p14:tracePt t="7133" x="1674813" y="3938588"/>
          <p14:tracePt t="7139" x="1617663" y="3938588"/>
          <p14:tracePt t="7149" x="1577975" y="3938588"/>
          <p14:tracePt t="7155" x="1546225" y="3938588"/>
          <p14:tracePt t="7163" x="1514475" y="3948113"/>
          <p14:tracePt t="7171" x="1490663" y="3948113"/>
          <p14:tracePt t="7180" x="1466850" y="3948113"/>
          <p14:tracePt t="7186" x="1450975" y="3956050"/>
          <p14:tracePt t="7194" x="1443038" y="3956050"/>
          <p14:tracePt t="7202" x="1435100" y="3956050"/>
          <p14:tracePt t="7210" x="1419225" y="3963988"/>
          <p14:tracePt t="7234" x="1411288" y="3963988"/>
          <p14:tracePt t="7242" x="1403350" y="3963988"/>
          <p14:tracePt t="7251" x="1395413" y="3963988"/>
          <p14:tracePt t="7266" x="1387475" y="3963988"/>
          <p14:tracePt t="7274" x="1371600" y="3971925"/>
          <p14:tracePt t="7297" x="1355725" y="3971925"/>
          <p14:tracePt t="7306" x="1339850" y="3971925"/>
          <p14:tracePt t="7313" x="1331913" y="3971925"/>
          <p14:tracePt t="7322" x="1316038" y="3971925"/>
          <p14:tracePt t="7331" x="1292225" y="3971925"/>
          <p14:tracePt t="7338" x="1274763" y="3971925"/>
          <p14:tracePt t="7347" x="1250950" y="3971925"/>
          <p14:tracePt t="7354" x="1227138" y="3971925"/>
          <p14:tracePt t="7362" x="1195388" y="3971925"/>
          <p14:tracePt t="7371" x="1171575" y="3971925"/>
          <p14:tracePt t="7379" x="1139825" y="3971925"/>
          <p14:tracePt t="7387" x="1108075" y="3971925"/>
          <p14:tracePt t="7395" x="1076325" y="3971925"/>
          <p14:tracePt t="7403" x="1036638" y="3979863"/>
          <p14:tracePt t="7411" x="1004888" y="3979863"/>
          <p14:tracePt t="7420" x="981075" y="3987800"/>
          <p14:tracePt t="7428" x="949325" y="3995738"/>
          <p14:tracePt t="7435" x="917575" y="3995738"/>
          <p14:tracePt t="7443" x="868363" y="3995738"/>
          <p14:tracePt t="7451" x="844550" y="4003675"/>
          <p14:tracePt t="7459" x="796925" y="4011613"/>
          <p14:tracePt t="7467" x="781050" y="4011613"/>
          <p14:tracePt t="7475" x="757238" y="4019550"/>
          <p14:tracePt t="7484" x="741363" y="4019550"/>
          <p14:tracePt t="7491" x="733425" y="4019550"/>
          <p14:tracePt t="7508" x="733425" y="4027488"/>
          <p14:tracePt t="7531" x="725488" y="4027488"/>
          <p14:tracePt t="7539" x="725488" y="4019550"/>
          <p14:tracePt t="7554" x="725488" y="4011613"/>
          <p14:tracePt t="8003" x="709613" y="4011613"/>
          <p14:tracePt t="8019" x="709613" y="4027488"/>
          <p14:tracePt t="8035" x="709613" y="4035425"/>
          <p14:tracePt t="8043" x="701675" y="4043363"/>
          <p14:tracePt t="8051" x="701675" y="4051300"/>
          <p14:tracePt t="8059" x="701675" y="4067175"/>
          <p14:tracePt t="8067" x="701675" y="4090988"/>
          <p14:tracePt t="8076" x="701675" y="4106863"/>
          <p14:tracePt t="8084" x="701675" y="4122738"/>
          <p14:tracePt t="8091" x="701675" y="4154488"/>
          <p14:tracePt t="8098" x="701675" y="4186238"/>
          <p14:tracePt t="8107" x="701675" y="4225925"/>
          <p14:tracePt t="8116" x="701675" y="4281488"/>
          <p14:tracePt t="8123" x="701675" y="4330700"/>
          <p14:tracePt t="8132" x="693738" y="4378325"/>
          <p14:tracePt t="8139" x="685800" y="4449763"/>
          <p14:tracePt t="8150" x="685800" y="4489450"/>
          <p14:tracePt t="8155" x="661988" y="4576763"/>
          <p14:tracePt t="8163" x="654050" y="4641850"/>
          <p14:tracePt t="8171" x="654050" y="4713288"/>
          <p14:tracePt t="8179" x="654050" y="4792663"/>
          <p14:tracePt t="8187" x="654050" y="4864100"/>
          <p14:tracePt t="8195" x="654050" y="4951413"/>
          <p14:tracePt t="8203" x="654050" y="5024438"/>
          <p14:tracePt t="8211" x="654050" y="5111750"/>
          <p14:tracePt t="8219" x="654050" y="5183188"/>
          <p14:tracePt t="8227" x="654050" y="5270500"/>
          <p14:tracePt t="8235" x="654050" y="5343525"/>
          <p14:tracePt t="8243" x="654050" y="5414963"/>
          <p14:tracePt t="8252" x="654050" y="5478463"/>
          <p14:tracePt t="8259" x="654050" y="5549900"/>
          <p14:tracePt t="8267" x="646113" y="5621338"/>
          <p14:tracePt t="8275" x="638175" y="5686425"/>
          <p14:tracePt t="8284" x="630238" y="5741988"/>
          <p14:tracePt t="8291" x="614363" y="5805488"/>
          <p14:tracePt t="8299" x="614363" y="5868988"/>
          <p14:tracePt t="8307" x="606425" y="5932488"/>
          <p14:tracePt t="8317" x="598488" y="5988050"/>
          <p14:tracePt t="8323" x="598488" y="6045200"/>
          <p14:tracePt t="8332" x="598488" y="6084888"/>
          <p14:tracePt t="8338" x="598488" y="6132513"/>
          <p14:tracePt t="8346" x="598488" y="6164263"/>
          <p14:tracePt t="8354" x="598488" y="6196013"/>
          <p14:tracePt t="8362" x="598488" y="6219825"/>
          <p14:tracePt t="8370" x="598488" y="6251575"/>
          <p14:tracePt t="8378" x="598488" y="6283325"/>
          <p14:tracePt t="8386" x="598488" y="6315075"/>
          <p14:tracePt t="8394" x="598488" y="6338888"/>
          <p14:tracePt t="8402" x="598488" y="6356350"/>
          <p14:tracePt t="8410" x="598488" y="6372225"/>
          <p14:tracePt t="8418" x="598488" y="6388100"/>
          <p14:tracePt t="8434" x="598488" y="6396038"/>
          <p14:tracePt t="8564" x="598488" y="6403975"/>
          <p14:tracePt t="8588" x="606425" y="6403975"/>
          <p14:tracePt t="8596" x="614363" y="6403975"/>
          <p14:tracePt t="8611" x="622300" y="6403975"/>
          <p14:tracePt t="8620" x="638175" y="6403975"/>
          <p14:tracePt t="8627" x="654050" y="6411913"/>
          <p14:tracePt t="8635" x="669925" y="6411913"/>
          <p14:tracePt t="8643" x="701675" y="6411913"/>
          <p14:tracePt t="8653" x="749300" y="6427788"/>
          <p14:tracePt t="8659" x="820738" y="6427788"/>
          <p14:tracePt t="8668" x="900113" y="6435725"/>
          <p14:tracePt t="8676" x="989013" y="6435725"/>
          <p14:tracePt t="8687" x="1108075" y="6435725"/>
          <p14:tracePt t="8691" x="1211263" y="6435725"/>
          <p14:tracePt t="8699" x="1331913" y="6435725"/>
          <p14:tracePt t="8707" x="1474788" y="6435725"/>
          <p14:tracePt t="8716" x="1625600" y="6435725"/>
          <p14:tracePt t="8723" x="1778000" y="6435725"/>
          <p14:tracePt t="8732" x="1976438" y="6451600"/>
          <p14:tracePt t="8739" x="2136775" y="6451600"/>
          <p14:tracePt t="8749" x="2311400" y="6451600"/>
          <p14:tracePt t="8755" x="2503488" y="6451600"/>
          <p14:tracePt t="8763" x="2701925" y="6451600"/>
          <p14:tracePt t="8771" x="2878138" y="6451600"/>
          <p14:tracePt t="8780" x="3068638" y="6451600"/>
          <p14:tracePt t="8787" x="3252788" y="6435725"/>
          <p14:tracePt t="8795" x="3435350" y="6427788"/>
          <p14:tracePt t="8803" x="3595688" y="6403975"/>
          <p14:tracePt t="8811" x="3762375" y="6380163"/>
          <p14:tracePt t="8819" x="3962400" y="6372225"/>
          <p14:tracePt t="8827" x="4152900" y="6372225"/>
          <p14:tracePt t="8835" x="4329113" y="6372225"/>
          <p14:tracePt t="8844" x="4503738" y="6372225"/>
          <p14:tracePt t="8851" x="4703763" y="6372225"/>
          <p14:tracePt t="8859" x="4894263" y="6372225"/>
          <p14:tracePt t="8867" x="5070475" y="6372225"/>
          <p14:tracePt t="8875" x="5221288" y="6372225"/>
          <p14:tracePt t="8883" x="5357813" y="6372225"/>
          <p14:tracePt t="8891" x="5508625" y="6372225"/>
          <p14:tracePt t="8899" x="5643563" y="6372225"/>
          <p14:tracePt t="8907" x="5748338" y="6372225"/>
          <p14:tracePt t="8917" x="5843588" y="6372225"/>
          <p14:tracePt t="8924" x="5938838" y="6372225"/>
          <p14:tracePt t="8932" x="6034088" y="6372225"/>
          <p14:tracePt t="8939" x="6130925" y="6372225"/>
          <p14:tracePt t="8949" x="6218238" y="6372225"/>
          <p14:tracePt t="8955" x="6305550" y="6372225"/>
          <p14:tracePt t="8963" x="6376988" y="6372225"/>
          <p14:tracePt t="8971" x="6465888" y="6372225"/>
          <p14:tracePt t="8980" x="6537325" y="6372225"/>
          <p14:tracePt t="8987" x="6584950" y="6372225"/>
          <p14:tracePt t="8995" x="6648450" y="6372225"/>
          <p14:tracePt t="9003" x="6688138" y="6372225"/>
          <p14:tracePt t="9011" x="6727825" y="6364288"/>
          <p14:tracePt t="9019" x="6743700" y="6356350"/>
          <p14:tracePt t="9027" x="6759575" y="6356350"/>
          <p14:tracePt t="9035" x="6769100" y="6356350"/>
          <p14:tracePt t="9044" x="6777038" y="6356350"/>
          <p14:tracePt t="9051" x="6784975" y="6356350"/>
          <p14:tracePt t="9059" x="6808788" y="6356350"/>
          <p14:tracePt t="9067" x="6824663" y="6356350"/>
          <p14:tracePt t="9075" x="6848475" y="6356350"/>
          <p14:tracePt t="9083" x="6872288" y="6356350"/>
          <p14:tracePt t="9091" x="6896100" y="6356350"/>
          <p14:tracePt t="9101" x="6911975" y="6356350"/>
          <p14:tracePt t="9107" x="6919913" y="6356350"/>
          <p14:tracePt t="9116" x="6927850" y="6356350"/>
          <p14:tracePt t="9203" x="6935788" y="6356350"/>
          <p14:tracePt t="9219" x="6943725" y="6348413"/>
          <p14:tracePt t="9227" x="6943725" y="6338888"/>
          <p14:tracePt t="9235" x="6943725" y="6323013"/>
          <p14:tracePt t="9244" x="6951663" y="6291263"/>
          <p14:tracePt t="9252" x="6951663" y="6243638"/>
          <p14:tracePt t="9259" x="6951663" y="6180138"/>
          <p14:tracePt t="9267" x="6951663" y="6100763"/>
          <p14:tracePt t="9275" x="6959600" y="6029325"/>
          <p14:tracePt t="9283" x="6959600" y="5932488"/>
          <p14:tracePt t="9291" x="6959600" y="5829300"/>
          <p14:tracePt t="9298" x="6975475" y="5734050"/>
          <p14:tracePt t="9307" x="6991350" y="5597525"/>
          <p14:tracePt t="9316" x="6999288" y="5438775"/>
          <p14:tracePt t="9323" x="6999288" y="5262563"/>
          <p14:tracePt t="9332" x="6999288" y="5087938"/>
          <p14:tracePt t="9339" x="6999288" y="4895850"/>
          <p14:tracePt t="9349" x="6999288" y="4697413"/>
          <p14:tracePt t="9355" x="6983413" y="4497388"/>
          <p14:tracePt t="9363" x="6951663" y="4330700"/>
          <p14:tracePt t="9371" x="6927850" y="4202113"/>
          <p14:tracePt t="9379" x="6919913" y="4098925"/>
          <p14:tracePt t="9386" x="6911975" y="4011613"/>
          <p14:tracePt t="9394" x="6904038" y="3956050"/>
          <p14:tracePt t="9402" x="6896100" y="3883025"/>
          <p14:tracePt t="9409" x="6880225" y="3843338"/>
          <p14:tracePt t="9418" x="6872288" y="3811588"/>
          <p14:tracePt t="9426" x="6872288" y="3795713"/>
          <p14:tracePt t="9434" x="6872288" y="3779838"/>
          <p14:tracePt t="9612" x="6872288" y="3771900"/>
          <p14:tracePt t="9620" x="6872288" y="3763963"/>
          <p14:tracePt t="9978" x="6864350" y="3756025"/>
          <p14:tracePt t="9986" x="6848475" y="3732213"/>
          <p14:tracePt t="9994" x="6800850" y="3724275"/>
          <p14:tracePt t="10003" x="6711950" y="3708400"/>
          <p14:tracePt t="10011" x="6680200" y="3692525"/>
          <p14:tracePt t="10019" x="6672263" y="3692525"/>
          <p14:tracePt t="10364" x="6680200" y="3676650"/>
          <p14:tracePt t="10372" x="6680200" y="3668713"/>
          <p14:tracePt t="10380" x="6680200" y="3652838"/>
          <p14:tracePt t="10388" x="6688138" y="3636963"/>
          <p14:tracePt t="10403" x="6696075" y="3621088"/>
          <p14:tracePt t="10410" x="6704013" y="3605213"/>
          <p14:tracePt t="10418" x="6704013" y="3595688"/>
          <p14:tracePt t="10426" x="6711950" y="3587750"/>
          <p14:tracePt t="10434" x="6711950" y="3579813"/>
          <p14:tracePt t="10450" x="6711950" y="3571875"/>
          <p14:tracePt t="10458" x="6719888" y="3563938"/>
          <p14:tracePt t="10483" x="6719888" y="3556000"/>
          <p14:tracePt t="10490" x="6719888" y="3548063"/>
          <p14:tracePt t="10498" x="6719888" y="3532188"/>
          <p14:tracePt t="10506" x="6719888" y="3516313"/>
          <p14:tracePt t="10514" x="6719888" y="3500438"/>
          <p14:tracePt t="10522" x="6719888" y="3484563"/>
          <p14:tracePt t="10530" x="6719888" y="3476625"/>
          <p14:tracePt t="10538" x="6719888" y="3468688"/>
          <p14:tracePt t="10547" x="6719888" y="3452813"/>
          <p14:tracePt t="10554" x="6719888" y="3436938"/>
          <p14:tracePt t="10570" x="6719888" y="3421063"/>
          <p14:tracePt t="10586" x="6719888" y="3413125"/>
          <p14:tracePt t="10595" x="6719888" y="3405188"/>
          <p14:tracePt t="10610" x="6719888" y="3397250"/>
          <p14:tracePt t="10618" x="6719888" y="3389313"/>
          <p14:tracePt t="10650" x="6719888" y="3381375"/>
          <p14:tracePt t="10693" x="6711950" y="3381375"/>
          <p14:tracePt t="10699" x="6704013" y="3381375"/>
          <p14:tracePt t="10708" x="6688138" y="3381375"/>
          <p14:tracePt t="10717" x="6680200" y="3381375"/>
          <p14:tracePt t="10723" x="6656388" y="3381375"/>
          <p14:tracePt t="10732" x="6640513" y="3381375"/>
          <p14:tracePt t="10739" x="6608763" y="3381375"/>
          <p14:tracePt t="10750" x="6584950" y="3381375"/>
          <p14:tracePt t="10755" x="6553200" y="3381375"/>
          <p14:tracePt t="10763" x="6513513" y="3381375"/>
          <p14:tracePt t="10770" x="6465888" y="3381375"/>
          <p14:tracePt t="10778" x="6426200" y="3381375"/>
          <p14:tracePt t="10786" x="6392863" y="3381375"/>
          <p14:tracePt t="10794" x="6361113" y="3381375"/>
          <p14:tracePt t="10802" x="6337300" y="3381375"/>
          <p14:tracePt t="10810" x="6321425" y="3381375"/>
          <p14:tracePt t="10818" x="6297613" y="3381375"/>
          <p14:tracePt t="10834" x="6289675" y="3381375"/>
          <p14:tracePt t="10842" x="6281738" y="3381375"/>
          <p14:tracePt t="10850" x="6273800" y="3381375"/>
          <p14:tracePt t="10858" x="6273800" y="3389313"/>
          <p14:tracePt t="10924" x="6265863" y="3389313"/>
          <p14:tracePt t="10939" x="6257925" y="3389313"/>
          <p14:tracePt t="10948" x="6257925" y="3381375"/>
          <p14:tracePt t="10954" x="6249988" y="3373438"/>
          <p14:tracePt t="10961" x="6249988" y="3365500"/>
          <p14:tracePt t="10970" x="6234113" y="3349625"/>
          <p14:tracePt t="10978" x="6226175" y="3325813"/>
          <p14:tracePt t="10986" x="6210300" y="3317875"/>
          <p14:tracePt t="10994" x="6202363" y="3294063"/>
          <p14:tracePt t="11002" x="6178550" y="3252788"/>
          <p14:tracePt t="11010" x="6170613" y="3244850"/>
          <p14:tracePt t="11018" x="6154738" y="3221038"/>
          <p14:tracePt t="11026" x="6146800" y="3213100"/>
          <p14:tracePt t="11035" x="6146800" y="3205163"/>
          <p14:tracePt t="11043" x="6138863" y="3189288"/>
          <p14:tracePt t="11148" x="6130925" y="3189288"/>
          <p14:tracePt t="11156" x="6122988" y="3189288"/>
          <p14:tracePt t="11164" x="6115050" y="3189288"/>
          <p14:tracePt t="11179" x="6107113" y="3189288"/>
          <p14:tracePt t="11187" x="6099175" y="3197225"/>
          <p14:tracePt t="11195" x="6075363" y="3205163"/>
          <p14:tracePt t="11203" x="6067425" y="3213100"/>
          <p14:tracePt t="11211" x="6051550" y="3213100"/>
          <p14:tracePt t="11219" x="6043613" y="3221038"/>
          <p14:tracePt t="11227" x="6010275" y="3228975"/>
          <p14:tracePt t="11235" x="5994400" y="3236913"/>
          <p14:tracePt t="11253" x="5962650" y="3236913"/>
          <p14:tracePt t="11259" x="5938838" y="3244850"/>
          <p14:tracePt t="11268" x="5922963" y="3244850"/>
          <p14:tracePt t="11275" x="5907088" y="3244850"/>
          <p14:tracePt t="11284" x="5883275" y="3244850"/>
          <p14:tracePt t="11291" x="5875338" y="3244850"/>
          <p14:tracePt t="11299" x="5867400" y="3244850"/>
          <p14:tracePt t="11307" x="5859463" y="3244850"/>
          <p14:tracePt t="11316" x="5851525" y="3244850"/>
          <p14:tracePt t="11333" x="5843588" y="3244850"/>
          <p14:tracePt t="11396" x="5835650" y="3244850"/>
          <p14:tracePt t="11435" x="5835650" y="3236913"/>
          <p14:tracePt t="11451" x="5835650" y="3228975"/>
          <p14:tracePt t="11460" x="5835650" y="3221038"/>
          <p14:tracePt t="11467" x="5835650" y="3205163"/>
          <p14:tracePt t="11475" x="5835650" y="3197225"/>
          <p14:tracePt t="11484" x="5835650" y="3181350"/>
          <p14:tracePt t="11491" x="5827713" y="3181350"/>
          <p14:tracePt t="11499" x="5827713" y="3173413"/>
          <p14:tracePt t="11507" x="5827713" y="3165475"/>
          <p14:tracePt t="11516" x="5827713" y="3157538"/>
          <p14:tracePt t="11533" x="5827713" y="3149600"/>
          <p14:tracePt t="11550" x="5827713" y="3133725"/>
          <p14:tracePt t="11571" x="5827713" y="3125788"/>
          <p14:tracePt t="11644" x="5819775" y="3117850"/>
          <p14:tracePt t="11659" x="5811838" y="3117850"/>
          <p14:tracePt t="11667" x="5803900" y="3117850"/>
          <p14:tracePt t="11684" x="5795963" y="3117850"/>
          <p14:tracePt t="11691" x="5788025" y="3117850"/>
          <p14:tracePt t="11699" x="5772150" y="3125788"/>
          <p14:tracePt t="11708" x="5756275" y="3125788"/>
          <p14:tracePt t="11716" x="5740400" y="3125788"/>
          <p14:tracePt t="11723" x="5708650" y="3133725"/>
          <p14:tracePt t="11731" x="5676900" y="3141663"/>
          <p14:tracePt t="11739" x="5635625" y="3149600"/>
          <p14:tracePt t="11750" x="5603875" y="3149600"/>
          <p14:tracePt t="11755" x="5564188" y="3149600"/>
          <p14:tracePt t="11763" x="5532438" y="3149600"/>
          <p14:tracePt t="11771" x="5484813" y="3149600"/>
          <p14:tracePt t="11779" x="5453063" y="3149600"/>
          <p14:tracePt t="11788" x="5421313" y="3149600"/>
          <p14:tracePt t="11796" x="5405438" y="3149600"/>
          <p14:tracePt t="11804" x="5389563" y="3149600"/>
          <p14:tracePt t="11812" x="5373688" y="3149600"/>
          <p14:tracePt t="11859" x="5373688" y="3141663"/>
          <p14:tracePt t="11875" x="5373688" y="3133725"/>
          <p14:tracePt t="11940" x="5373688" y="3125788"/>
          <p14:tracePt t="11955" x="5373688" y="3117850"/>
          <p14:tracePt t="11963" x="5373688" y="3094038"/>
          <p14:tracePt t="11972" x="5373688" y="3078163"/>
          <p14:tracePt t="11979" x="5373688" y="3062288"/>
          <p14:tracePt t="11987" x="5373688" y="3038475"/>
          <p14:tracePt t="11995" x="5373688" y="3014663"/>
          <p14:tracePt t="12003" x="5365750" y="2998788"/>
          <p14:tracePt t="12011" x="5357813" y="2982913"/>
          <p14:tracePt t="12019" x="5357813" y="2967038"/>
          <p14:tracePt t="12027" x="5357813" y="2951163"/>
          <p14:tracePt t="12044" x="5357813" y="2943225"/>
          <p14:tracePt t="12140" x="5349875" y="2935288"/>
          <p14:tracePt t="12171" x="5334000" y="2943225"/>
          <p14:tracePt t="12179" x="5326063" y="2943225"/>
          <p14:tracePt t="12186" x="5318125" y="2951163"/>
          <p14:tracePt t="12194" x="5292725" y="2951163"/>
          <p14:tracePt t="12202" x="5260975" y="2959100"/>
          <p14:tracePt t="12210" x="5237163" y="2967038"/>
          <p14:tracePt t="12218" x="5205413" y="2974975"/>
          <p14:tracePt t="12227" x="5181600" y="2974975"/>
          <p14:tracePt t="12235" x="5149850" y="2982913"/>
          <p14:tracePt t="12249" x="5141913" y="2982913"/>
          <p14:tracePt t="12250" x="5126038" y="2982913"/>
          <p14:tracePt t="12275" x="5118100" y="2982913"/>
          <p14:tracePt t="12404" x="5118100" y="2974975"/>
          <p14:tracePt t="12418" x="5118100" y="2967038"/>
          <p14:tracePt t="12426" x="5118100" y="2959100"/>
          <p14:tracePt t="12434" x="5118100" y="2951163"/>
          <p14:tracePt t="12442" x="5118100" y="2943225"/>
          <p14:tracePt t="12450" x="5110163" y="2919413"/>
          <p14:tracePt t="12458" x="5110163" y="2909888"/>
          <p14:tracePt t="12466" x="5102225" y="2901950"/>
          <p14:tracePt t="12474" x="5094288" y="2886075"/>
          <p14:tracePt t="12491" x="5094288" y="2878138"/>
          <p14:tracePt t="12629" x="5086350" y="2870200"/>
          <p14:tracePt t="12651" x="5070475" y="2870200"/>
          <p14:tracePt t="12658" x="5046663" y="2870200"/>
          <p14:tracePt t="12666" x="5022850" y="2878138"/>
          <p14:tracePt t="12675" x="4999038" y="2878138"/>
          <p14:tracePt t="12683" x="4967288" y="2878138"/>
          <p14:tracePt t="12691" x="4926013" y="2878138"/>
          <p14:tracePt t="12699" x="4886325" y="2878138"/>
          <p14:tracePt t="12707" x="4854575" y="2878138"/>
          <p14:tracePt t="12716" x="4806950" y="2878138"/>
          <p14:tracePt t="12724" x="4775200" y="2878138"/>
          <p14:tracePt t="12731" x="4735513" y="2878138"/>
          <p14:tracePt t="12739" x="4703763" y="2878138"/>
          <p14:tracePt t="12750" x="4687888" y="2878138"/>
          <p14:tracePt t="12755" x="4672013" y="2878138"/>
          <p14:tracePt t="12763" x="4664075" y="2878138"/>
          <p14:tracePt t="12941" x="4656138" y="2878138"/>
          <p14:tracePt t="12962" x="4648200" y="2886075"/>
          <p14:tracePt t="13220" x="4648200" y="2870200"/>
          <p14:tracePt t="13227" x="4648200" y="2862263"/>
          <p14:tracePt t="13235" x="4640263" y="2854325"/>
          <p14:tracePt t="13244" x="4640263" y="2838450"/>
          <p14:tracePt t="13251" x="4632325" y="2838450"/>
          <p14:tracePt t="13259" x="4632325" y="2830513"/>
          <p14:tracePt t="13267" x="4608513" y="2798763"/>
          <p14:tracePt t="13275" x="4600575" y="2790825"/>
          <p14:tracePt t="13283" x="4584700" y="2774950"/>
          <p14:tracePt t="13292" x="4559300" y="2743200"/>
          <p14:tracePt t="13301" x="4519613" y="2703513"/>
          <p14:tracePt t="13307" x="4471988" y="2647950"/>
          <p14:tracePt t="13316" x="4416425" y="2592388"/>
          <p14:tracePt t="13323" x="4352925" y="2495550"/>
          <p14:tracePt t="13331" x="4281488" y="2392363"/>
          <p14:tracePt t="13339" x="4210050" y="2281238"/>
          <p14:tracePt t="13349" x="4144963" y="2192338"/>
          <p14:tracePt t="13355" x="4073525" y="2105025"/>
          <p14:tracePt t="13364" x="4033838" y="2033588"/>
          <p14:tracePt t="13371" x="3994150" y="1970088"/>
          <p14:tracePt t="13380" x="3970338" y="1922463"/>
          <p14:tracePt t="13387" x="3954463" y="1873250"/>
          <p14:tracePt t="13395" x="3946525" y="1849438"/>
          <p14:tracePt t="13403" x="3930650" y="1809750"/>
          <p14:tracePt t="13412" x="3922713" y="1793875"/>
          <p14:tracePt t="13419" x="3914775" y="1762125"/>
          <p14:tracePt t="13427" x="3914775" y="1754188"/>
          <p14:tracePt t="13435" x="3898900" y="1746250"/>
          <p14:tracePt t="13443" x="3898900" y="1738313"/>
          <p14:tracePt t="13459" x="3898900" y="1730375"/>
          <p14:tracePt t="13475" x="3898900" y="1706563"/>
          <p14:tracePt t="13492" x="3890963" y="1706563"/>
          <p14:tracePt t="13500" x="3890963" y="1698625"/>
          <p14:tracePt t="13516" x="3890963" y="1682750"/>
          <p14:tracePt t="13523" x="3883025" y="1682750"/>
          <p14:tracePt t="13533" x="3883025" y="1674813"/>
          <p14:tracePt t="13539" x="3883025" y="1666875"/>
          <p14:tracePt t="13549" x="3883025" y="1651000"/>
          <p14:tracePt t="13564" x="3875088" y="1635125"/>
          <p14:tracePt t="13572" x="3875088" y="1627188"/>
          <p14:tracePt t="13587" x="3875088" y="1619250"/>
          <p14:tracePt t="13642" x="3875088" y="1611313"/>
          <p14:tracePt t="13740" x="3875088" y="1603375"/>
          <p14:tracePt t="13755" x="3883025" y="1603375"/>
          <p14:tracePt t="13763" x="3883025" y="1611313"/>
          <p14:tracePt t="13771" x="3898900" y="1619250"/>
          <p14:tracePt t="13779" x="3914775" y="1635125"/>
          <p14:tracePt t="13787" x="3922713" y="1651000"/>
          <p14:tracePt t="13795" x="3938588" y="1658938"/>
          <p14:tracePt t="13803" x="3946525" y="1674813"/>
          <p14:tracePt t="13811" x="3962400" y="1690688"/>
          <p14:tracePt t="13819" x="3970338" y="1706563"/>
          <p14:tracePt t="13827" x="3978275" y="1714500"/>
          <p14:tracePt t="13835" x="3986213" y="1730375"/>
          <p14:tracePt t="13843" x="3994150" y="1746250"/>
          <p14:tracePt t="13850" x="4017963" y="1778000"/>
          <p14:tracePt t="13858" x="4025900" y="1793875"/>
          <p14:tracePt t="13866" x="4041775" y="1809750"/>
          <p14:tracePt t="13874" x="4049713" y="1833563"/>
          <p14:tracePt t="13882" x="4073525" y="1865313"/>
          <p14:tracePt t="13891" x="4089400" y="1890713"/>
          <p14:tracePt t="13901" x="4121150" y="1938338"/>
          <p14:tracePt t="13907" x="4152900" y="1970088"/>
          <p14:tracePt t="13916" x="4184650" y="2009775"/>
          <p14:tracePt t="13923" x="4217988" y="2057400"/>
          <p14:tracePt t="13933" x="4241800" y="2089150"/>
          <p14:tracePt t="13939" x="4249738" y="2105025"/>
          <p14:tracePt t="13950" x="4265613" y="2144713"/>
          <p14:tracePt t="13955" x="4273550" y="2152650"/>
          <p14:tracePt t="13964" x="4273550" y="2168525"/>
          <p14:tracePt t="13971" x="4289425" y="2192338"/>
          <p14:tracePt t="13979" x="4305300" y="2249488"/>
          <p14:tracePt t="13987" x="4321175" y="2297113"/>
          <p14:tracePt t="13995" x="4352925" y="2368550"/>
          <p14:tracePt t="14003" x="4376738" y="2432050"/>
          <p14:tracePt t="14011" x="4400550" y="2503488"/>
          <p14:tracePt t="14019" x="4448175" y="2592388"/>
          <p14:tracePt t="14027" x="4479925" y="2663825"/>
          <p14:tracePt t="14035" x="4503738" y="2743200"/>
          <p14:tracePt t="14043" x="4543425" y="2822575"/>
          <p14:tracePt t="14051" x="4576763" y="2886075"/>
          <p14:tracePt t="14060" x="4608513" y="2959100"/>
          <p14:tracePt t="14067" x="4648200" y="3006725"/>
          <p14:tracePt t="14075" x="4687888" y="3062288"/>
          <p14:tracePt t="14085" x="4719638" y="3109913"/>
          <p14:tracePt t="14091" x="4759325" y="3173413"/>
          <p14:tracePt t="14099" x="4767263" y="3205163"/>
          <p14:tracePt t="14107" x="4775200" y="3228975"/>
          <p14:tracePt t="14118" x="4806950" y="3278188"/>
          <p14:tracePt t="14122" x="4830763" y="3317875"/>
          <p14:tracePt t="14130" x="4854575" y="3365500"/>
          <p14:tracePt t="14138" x="4886325" y="3421063"/>
          <p14:tracePt t="14146" x="4918075" y="3468688"/>
          <p14:tracePt t="14154" x="4975225" y="3524250"/>
          <p14:tracePt t="14162" x="5006975" y="3579813"/>
          <p14:tracePt t="14170" x="5038725" y="3629025"/>
          <p14:tracePt t="14178" x="5070475" y="3660775"/>
          <p14:tracePt t="14187" x="5086350" y="3700463"/>
          <p14:tracePt t="14194" x="5110163" y="3740150"/>
          <p14:tracePt t="14204" x="5126038" y="3756025"/>
          <p14:tracePt t="14211" x="5149850" y="3795713"/>
          <p14:tracePt t="14219" x="5165725" y="3811588"/>
          <p14:tracePt t="14235" x="5181600" y="3835400"/>
          <p14:tracePt t="14251" x="5181600" y="3843338"/>
          <p14:tracePt t="14260" x="5189538" y="3843338"/>
          <p14:tracePt t="14267" x="5189538" y="3851275"/>
          <p14:tracePt t="14275" x="5197475" y="3859213"/>
          <p14:tracePt t="14299" x="5197475" y="3867150"/>
          <p14:tracePt t="15459" x="5197475" y="3890963"/>
          <p14:tracePt t="15466" x="5197475" y="3914775"/>
          <p14:tracePt t="15474" x="5197475" y="3948113"/>
          <p14:tracePt t="15482" x="5181600" y="3995738"/>
          <p14:tracePt t="15490" x="5181600" y="4027488"/>
          <p14:tracePt t="15498" x="5173663" y="4035425"/>
          <p14:tracePt t="15506" x="5165725" y="4035425"/>
          <p14:tracePt t="15780" x="5165725" y="4043363"/>
          <p14:tracePt t="15787" x="5157788" y="4051300"/>
          <p14:tracePt t="15796" x="5141913" y="4075113"/>
          <p14:tracePt t="15803" x="5118100" y="4098925"/>
          <p14:tracePt t="15811" x="5110163" y="4122738"/>
          <p14:tracePt t="15819" x="5086350" y="4170363"/>
          <p14:tracePt t="15827" x="5054600" y="4217988"/>
          <p14:tracePt t="15835" x="5030788" y="4265613"/>
          <p14:tracePt t="15843" x="5006975" y="4330700"/>
          <p14:tracePt t="15851" x="4975225" y="4402138"/>
          <p14:tracePt t="15858" x="4943475" y="4473575"/>
          <p14:tracePt t="15866" x="4926013" y="4552950"/>
          <p14:tracePt t="15874" x="4902200" y="4641850"/>
          <p14:tracePt t="15882" x="4870450" y="4745038"/>
          <p14:tracePt t="15890" x="4846638" y="4856163"/>
          <p14:tracePt t="15898" x="4822825" y="4943475"/>
          <p14:tracePt t="15906" x="4799013" y="5048250"/>
          <p14:tracePt t="15914" x="4767263" y="5151438"/>
          <p14:tracePt t="15922" x="4751388" y="5230813"/>
          <p14:tracePt t="15932" x="4743450" y="5310188"/>
          <p14:tracePt t="15938" x="4727575" y="5383213"/>
          <p14:tracePt t="15948" x="4719638" y="5454650"/>
          <p14:tracePt t="15954" x="4711700" y="5526088"/>
          <p14:tracePt t="15963" x="4695825" y="5589588"/>
          <p14:tracePt t="15971" x="4672013" y="5670550"/>
          <p14:tracePt t="15979" x="4656138" y="5718175"/>
          <p14:tracePt t="15987" x="4624388" y="5773738"/>
          <p14:tracePt t="15995" x="4600575" y="5821363"/>
          <p14:tracePt t="16003" x="4584700" y="5853113"/>
          <p14:tracePt t="16012" x="4543425" y="5892800"/>
          <p14:tracePt t="16019" x="4511675" y="5932488"/>
          <p14:tracePt t="16027" x="4479925" y="5972175"/>
          <p14:tracePt t="16035" x="4448175" y="6013450"/>
          <p14:tracePt t="16043" x="4432300" y="6037263"/>
          <p14:tracePt t="16051" x="4424363" y="6053138"/>
          <p14:tracePt t="16059" x="4400550" y="6084888"/>
          <p14:tracePt t="16068" x="4400550" y="6092825"/>
          <p14:tracePt t="16075" x="4392613" y="6108700"/>
          <p14:tracePt t="16084" x="4384675" y="6124575"/>
          <p14:tracePt t="16101" x="4376738" y="6140450"/>
          <p14:tracePt t="16123" x="4368800" y="6148388"/>
          <p14:tracePt t="16148" x="4360863" y="6156325"/>
          <p14:tracePt t="16179" x="4352925" y="6172200"/>
          <p14:tracePt t="16204" x="4344988" y="6180138"/>
          <p14:tracePt t="16227" x="4344988" y="6188075"/>
          <p14:tracePt t="16684" x="4337050" y="6188075"/>
          <p14:tracePt t="16779" x="4337050" y="6180138"/>
          <p14:tracePt t="16835" x="4337050" y="6172200"/>
          <p14:tracePt t="17092" x="4337050" y="6164263"/>
          <p14:tracePt t="17228" x="4337050" y="6156325"/>
          <p14:tracePt t="17244" x="4337050" y="6148388"/>
          <p14:tracePt t="17251" x="4337050" y="6140450"/>
          <p14:tracePt t="17267" x="4337050" y="6132513"/>
          <p14:tracePt t="17284" x="4337050" y="6116638"/>
          <p14:tracePt t="17299" x="4337050" y="6108700"/>
          <p14:tracePt t="17338" x="4337050" y="6100763"/>
          <p14:tracePt t="17538" x="4337050" y="6092825"/>
          <p14:tracePt t="17746" x="4337050" y="6084888"/>
          <p14:tracePt t="17754" x="4337050" y="6069013"/>
          <p14:tracePt t="17762" x="4337050" y="6061075"/>
          <p14:tracePt t="18492" x="4337050" y="6053138"/>
          <p14:tracePt t="18514" x="4337050" y="6045200"/>
          <p14:tracePt t="18668" x="4337050" y="6037263"/>
          <p14:tracePt t="18708" x="4337050" y="6029325"/>
          <p14:tracePt t="18755" x="4337050" y="6021388"/>
          <p14:tracePt t="18796" x="4337050" y="6013450"/>
          <p14:tracePt t="18827" x="4337050" y="6005513"/>
          <p14:tracePt t="18844" x="4337050" y="5995988"/>
          <p14:tracePt t="18851" x="4337050" y="5988050"/>
          <p14:tracePt t="18860" x="4337050" y="5980113"/>
          <p14:tracePt t="18868" x="4337050" y="5972175"/>
          <p14:tracePt t="18876" x="4344988" y="5964238"/>
          <p14:tracePt t="18883" x="4344988" y="5956300"/>
          <p14:tracePt t="18891" x="4352925" y="5940425"/>
          <p14:tracePt t="18907" x="4360863" y="5924550"/>
          <p14:tracePt t="18917" x="4368800" y="5916613"/>
          <p14:tracePt t="18923" x="4376738" y="5892800"/>
          <p14:tracePt t="18933" x="4376738" y="5876925"/>
          <p14:tracePt t="18939" x="4384675" y="5861050"/>
          <p14:tracePt t="18953" x="4392613" y="5845175"/>
          <p14:tracePt t="18956" x="4400550" y="5829300"/>
          <p14:tracePt t="18963" x="4408488" y="5805488"/>
          <p14:tracePt t="18970" x="4408488" y="5789613"/>
          <p14:tracePt t="18978" x="4416425" y="5773738"/>
          <p14:tracePt t="18986" x="4424363" y="5757863"/>
          <p14:tracePt t="18994" x="4424363" y="5734050"/>
          <p14:tracePt t="19001" x="4432300" y="5718175"/>
          <p14:tracePt t="19010" x="4440238" y="5694363"/>
          <p14:tracePt t="19018" x="4440238" y="5678488"/>
          <p14:tracePt t="19027" x="4448175" y="5670550"/>
          <p14:tracePt t="19035" x="4456113" y="5653088"/>
          <p14:tracePt t="19043" x="4464050" y="5637213"/>
          <p14:tracePt t="19051" x="4464050" y="5629275"/>
          <p14:tracePt t="19059" x="4471988" y="5613400"/>
          <p14:tracePt t="19068" x="4479925" y="5597525"/>
          <p14:tracePt t="19075" x="4479925" y="5589588"/>
          <p14:tracePt t="19084" x="4487863" y="5581650"/>
          <p14:tracePt t="19092" x="4487863" y="5565775"/>
          <p14:tracePt t="19100" x="4495800" y="5557838"/>
          <p14:tracePt t="19106" x="4495800" y="5549900"/>
          <p14:tracePt t="19113" x="4503738" y="5534025"/>
          <p14:tracePt t="19122" x="4503738" y="5518150"/>
          <p14:tracePt t="19130" x="4511675" y="5510213"/>
          <p14:tracePt t="19138" x="4511675" y="5494338"/>
          <p14:tracePt t="19147" x="4519613" y="5478463"/>
          <p14:tracePt t="19154" x="4527550" y="5470525"/>
          <p14:tracePt t="19162" x="4535488" y="5454650"/>
          <p14:tracePt t="19170" x="4535488" y="5438775"/>
          <p14:tracePt t="19178" x="4543425" y="5430838"/>
          <p14:tracePt t="19186" x="4551363" y="5414963"/>
          <p14:tracePt t="19194" x="4551363" y="5407025"/>
          <p14:tracePt t="19202" x="4559300" y="5399088"/>
          <p14:tracePt t="19210" x="4559300" y="5391150"/>
          <p14:tracePt t="19218" x="4567238" y="5383213"/>
          <p14:tracePt t="19225" x="4567238" y="5375275"/>
          <p14:tracePt t="19241" x="4576763" y="5359400"/>
          <p14:tracePt t="19258" x="4576763" y="5351463"/>
          <p14:tracePt t="19266" x="4584700" y="5343525"/>
          <p14:tracePt t="19274" x="4584700" y="5335588"/>
          <p14:tracePt t="19290" x="4592638" y="5319713"/>
          <p14:tracePt t="19297" x="4600575" y="5319713"/>
          <p14:tracePt t="19305" x="4600575" y="5310188"/>
          <p14:tracePt t="19314" x="4600575" y="5302250"/>
          <p14:tracePt t="19321" x="4608513" y="5294313"/>
          <p14:tracePt t="19331" x="4608513" y="5286375"/>
          <p14:tracePt t="19338" x="4616450" y="5278438"/>
          <p14:tracePt t="19346" x="4624388" y="5262563"/>
          <p14:tracePt t="19354" x="4632325" y="5246688"/>
          <p14:tracePt t="19361" x="4640263" y="5238750"/>
          <p14:tracePt t="19370" x="4648200" y="5222875"/>
          <p14:tracePt t="19378" x="4656138" y="5214938"/>
          <p14:tracePt t="19385" x="4664075" y="5207000"/>
          <p14:tracePt t="19393" x="4664075" y="5191125"/>
          <p14:tracePt t="19401" x="4672013" y="5191125"/>
          <p14:tracePt t="19410" x="4679950" y="5175250"/>
          <p14:tracePt t="19418" x="4679950" y="5167313"/>
          <p14:tracePt t="19426" x="4687888" y="5159375"/>
          <p14:tracePt t="19433" x="4695825" y="5151438"/>
          <p14:tracePt t="19442" x="4695825" y="5143500"/>
          <p14:tracePt t="19458" x="4711700" y="5127625"/>
          <p14:tracePt t="19474" x="4711700" y="5111750"/>
          <p14:tracePt t="19482" x="4719638" y="5111750"/>
          <p14:tracePt t="19498" x="4727575" y="5095875"/>
          <p14:tracePt t="19506" x="4735513" y="5095875"/>
          <p14:tracePt t="19522" x="4743450" y="5087938"/>
          <p14:tracePt t="19531" x="4751388" y="5072063"/>
          <p14:tracePt t="19546" x="4759325" y="5072063"/>
          <p14:tracePt t="19554" x="4767263" y="5056188"/>
          <p14:tracePt t="19562" x="4775200" y="5056188"/>
          <p14:tracePt t="19570" x="4775200" y="5048250"/>
          <p14:tracePt t="19578" x="4783138" y="5048250"/>
          <p14:tracePt t="19586" x="4791075" y="5040313"/>
          <p14:tracePt t="19593" x="4799013" y="5032375"/>
          <p14:tracePt t="19611" x="4806950" y="5032375"/>
          <p14:tracePt t="19618" x="4814888" y="5024438"/>
          <p14:tracePt t="19626" x="4830763" y="5024438"/>
          <p14:tracePt t="19634" x="4830763" y="5016500"/>
          <p14:tracePt t="19644" x="4838700" y="5008563"/>
          <p14:tracePt t="19651" x="4854575" y="5008563"/>
          <p14:tracePt t="19669" x="4862513" y="5000625"/>
          <p14:tracePt t="19676" x="4878388" y="5000625"/>
          <p14:tracePt t="19683" x="4878388" y="4992688"/>
          <p14:tracePt t="19699" x="4886325" y="4992688"/>
          <p14:tracePt t="19708" x="4886325" y="4984750"/>
          <p14:tracePt t="19723" x="4894263" y="4984750"/>
          <p14:tracePt t="19733" x="4902200" y="4984750"/>
          <p14:tracePt t="19739" x="4902200" y="4976813"/>
          <p14:tracePt t="19756" x="4910138" y="4976813"/>
          <p14:tracePt t="19764" x="4910138" y="4967288"/>
          <p14:tracePt t="19771" x="4918075" y="4967288"/>
          <p14:tracePt t="19795" x="4933950" y="4959350"/>
          <p14:tracePt t="19803" x="4943475" y="4951413"/>
          <p14:tracePt t="19811" x="4951413" y="4951413"/>
          <p14:tracePt t="19828" x="4959350" y="4943475"/>
          <p14:tracePt t="19835" x="4967288" y="4943475"/>
          <p14:tracePt t="19843" x="4975225" y="4943475"/>
          <p14:tracePt t="19851" x="4983163" y="4935538"/>
          <p14:tracePt t="19867" x="4991100" y="4935538"/>
          <p14:tracePt t="19875" x="4999038" y="4927600"/>
          <p14:tracePt t="19900" x="5014913" y="4919663"/>
          <p14:tracePt t="19908" x="5022850" y="4919663"/>
          <p14:tracePt t="19916" x="5030788" y="4919663"/>
          <p14:tracePt t="19933" x="5038725" y="4919663"/>
          <p14:tracePt t="19940" x="5046663" y="4919663"/>
          <p14:tracePt t="19949" x="5062538" y="4919663"/>
          <p14:tracePt t="19954" x="5078413" y="4911725"/>
          <p14:tracePt t="19963" x="5086350" y="4911725"/>
          <p14:tracePt t="19970" x="5102225" y="4911725"/>
          <p14:tracePt t="19979" x="5110163" y="4911725"/>
          <p14:tracePt t="19988" x="5118100" y="4911725"/>
          <p14:tracePt t="19996" x="5126038" y="4911725"/>
          <p14:tracePt t="20003" x="5133975" y="4911725"/>
          <p14:tracePt t="20020" x="5141913" y="4911725"/>
          <p14:tracePt t="20027" x="5149850" y="4911725"/>
          <p14:tracePt t="20035" x="5165725" y="4911725"/>
          <p14:tracePt t="20043" x="5173663" y="4911725"/>
          <p14:tracePt t="20051" x="5181600" y="4911725"/>
          <p14:tracePt t="20060" x="5189538" y="4911725"/>
          <p14:tracePt t="20068" x="5213350" y="4911725"/>
          <p14:tracePt t="20076" x="5229225" y="4911725"/>
          <p14:tracePt t="20083" x="5237163" y="4911725"/>
          <p14:tracePt t="20091" x="5253038" y="4911725"/>
          <p14:tracePt t="20099" x="5268913" y="4919663"/>
          <p14:tracePt t="20107" x="5284788" y="4919663"/>
          <p14:tracePt t="20116" x="5292725" y="4919663"/>
          <p14:tracePt t="20123" x="5310188" y="4919663"/>
          <p14:tracePt t="20133" x="5326063" y="4927600"/>
          <p14:tracePt t="20139" x="5334000" y="4927600"/>
          <p14:tracePt t="20148" x="5341938" y="4935538"/>
          <p14:tracePt t="20155" x="5357813" y="4935538"/>
          <p14:tracePt t="20164" x="5373688" y="4935538"/>
          <p14:tracePt t="20171" x="5389563" y="4935538"/>
          <p14:tracePt t="20179" x="5389563" y="4943475"/>
          <p14:tracePt t="20187" x="5405438" y="4943475"/>
          <p14:tracePt t="20195" x="5421313" y="4951413"/>
          <p14:tracePt t="20203" x="5429250" y="4951413"/>
          <p14:tracePt t="20211" x="5437188" y="4951413"/>
          <p14:tracePt t="20219" x="5453063" y="4951413"/>
          <p14:tracePt t="20237" x="5461000" y="4959350"/>
          <p14:tracePt t="20243" x="5476875" y="4959350"/>
          <p14:tracePt t="20258" x="5492750" y="4967288"/>
          <p14:tracePt t="20267" x="5500688" y="4967288"/>
          <p14:tracePt t="20275" x="5516563" y="4967288"/>
          <p14:tracePt t="20291" x="5532438" y="4967288"/>
          <p14:tracePt t="20299" x="5540375" y="4967288"/>
          <p14:tracePt t="20316" x="5548313" y="4967288"/>
          <p14:tracePt t="20323" x="5556250" y="4967288"/>
          <p14:tracePt t="20379" x="5564188" y="4967288"/>
          <p14:tracePt t="20434" x="5572125" y="4967288"/>
          <p14:tracePt t="20450" x="5580063" y="4967288"/>
          <p14:tracePt t="20458" x="5588000" y="4967288"/>
          <p14:tracePt t="20476" x="5595938" y="4967288"/>
          <p14:tracePt t="20491" x="5603875" y="4967288"/>
          <p14:tracePt t="20499" x="5611813" y="4967288"/>
          <p14:tracePt t="20507" x="5619750" y="4967288"/>
          <p14:tracePt t="20516" x="5627688" y="4967288"/>
          <p14:tracePt t="20523" x="5643563" y="4967288"/>
          <p14:tracePt t="20532" x="5659438" y="4967288"/>
          <p14:tracePt t="20540" x="5676900" y="4967288"/>
          <p14:tracePt t="20547" x="5684838" y="4967288"/>
          <p14:tracePt t="20556" x="5700713" y="4967288"/>
          <p14:tracePt t="20572" x="5708650" y="4967288"/>
          <p14:tracePt t="20579" x="5716588" y="4967288"/>
          <p14:tracePt t="20587" x="5724525" y="4967288"/>
          <p14:tracePt t="20603" x="5732463" y="4967288"/>
          <p14:tracePt t="20611" x="5740400" y="4967288"/>
          <p14:tracePt t="20627" x="5748338" y="4967288"/>
          <p14:tracePt t="20635" x="5756275" y="4967288"/>
          <p14:tracePt t="20651" x="5764213" y="4967288"/>
          <p14:tracePt t="20667" x="5772150" y="4967288"/>
          <p14:tracePt t="20683" x="5780088" y="4967288"/>
          <p14:tracePt t="20716" x="5788025" y="4967288"/>
          <p14:tracePt t="20733" x="5795963" y="4967288"/>
          <p14:tracePt t="20748" x="5803900" y="4967288"/>
          <p14:tracePt t="20764" x="5811838" y="4967288"/>
          <p14:tracePt t="20803" x="5819775" y="4967288"/>
          <p14:tracePt t="21140" x="5827713" y="4967288"/>
          <p14:tracePt t="23660" x="5788025" y="4959350"/>
          <p14:tracePt t="23948" x="5780088" y="4959350"/>
          <p14:tracePt t="23964" x="5740400" y="4967288"/>
          <p14:tracePt t="23972" x="5708650" y="4967288"/>
          <p14:tracePt t="23980" x="5651500" y="4992688"/>
          <p14:tracePt t="23988" x="5603875" y="5016500"/>
          <p14:tracePt t="23995" x="5548313" y="5016500"/>
          <p14:tracePt t="24003" x="5500688" y="5032375"/>
          <p14:tracePt t="24011" x="5484813" y="5032375"/>
          <p14:tracePt t="24019" x="5461000" y="5040313"/>
          <p14:tracePt t="24028" x="5445125" y="5040313"/>
          <p14:tracePt t="24035" x="5437188" y="5040313"/>
          <p14:tracePt t="24044" x="5421313" y="5040313"/>
          <p14:tracePt t="24051" x="5413375" y="5040313"/>
          <p14:tracePt t="24059" x="5405438" y="5040313"/>
          <p14:tracePt t="24067" x="5397500" y="5040313"/>
          <p14:tracePt t="24075" x="5389563" y="5040313"/>
          <p14:tracePt t="24083" x="5381625" y="5040313"/>
          <p14:tracePt t="24091" x="5373688" y="5040313"/>
          <p14:tracePt t="24099" x="5357813" y="5040313"/>
          <p14:tracePt t="24107" x="5341938" y="5040313"/>
          <p14:tracePt t="24115" x="5326063" y="5040313"/>
          <p14:tracePt t="24123" x="5300663" y="5032375"/>
          <p14:tracePt t="24133" x="5260975" y="5032375"/>
          <p14:tracePt t="24138" x="5237163" y="5032375"/>
          <p14:tracePt t="24147" x="5213350" y="5032375"/>
          <p14:tracePt t="24154" x="5189538" y="5032375"/>
          <p14:tracePt t="24162" x="5157788" y="5032375"/>
          <p14:tracePt t="24170" x="5126038" y="5032375"/>
          <p14:tracePt t="24178" x="5110163" y="5032375"/>
          <p14:tracePt t="24186" x="5086350" y="5032375"/>
          <p14:tracePt t="24194" x="5070475" y="5032375"/>
          <p14:tracePt t="24202" x="5054600" y="5032375"/>
          <p14:tracePt t="24210" x="5030788" y="5032375"/>
          <p14:tracePt t="24218" x="5014913" y="5032375"/>
          <p14:tracePt t="24232" x="4991100" y="5040313"/>
          <p14:tracePt t="24234" x="4983163" y="5040313"/>
          <p14:tracePt t="24242" x="4967288" y="5040313"/>
          <p14:tracePt t="24250" x="4959350" y="5040313"/>
          <p14:tracePt t="24258" x="4951413" y="5040313"/>
          <p14:tracePt t="24266" x="4943475" y="5040313"/>
          <p14:tracePt t="24274" x="4933950" y="5040313"/>
          <p14:tracePt t="24282" x="4910138" y="5032375"/>
          <p14:tracePt t="24298" x="4902200" y="5024438"/>
          <p14:tracePt t="24307" x="4894263" y="5016500"/>
          <p14:tracePt t="24315" x="4886325" y="5008563"/>
          <p14:tracePt t="24322" x="4886325" y="5000625"/>
          <p14:tracePt t="24331" x="4878388" y="5000625"/>
          <p14:tracePt t="24338" x="4870450" y="4992688"/>
          <p14:tracePt t="24348" x="4862513" y="4984750"/>
          <p14:tracePt t="24355" x="4862513" y="4976813"/>
          <p14:tracePt t="24364" x="4854575" y="4976813"/>
          <p14:tracePt t="24370" x="4846638" y="4967288"/>
          <p14:tracePt t="24386" x="4838700" y="4967288"/>
          <p14:tracePt t="24394" x="4838700" y="4959350"/>
          <p14:tracePt t="24452" x="4838700" y="4951413"/>
          <p14:tracePt t="24467" x="4838700" y="4943475"/>
          <p14:tracePt t="24491" x="4838700" y="4935538"/>
          <p14:tracePt t="24507" x="4838700" y="4927600"/>
          <p14:tracePt t="24524" x="4838700" y="4919663"/>
          <p14:tracePt t="24556" x="4838700" y="4911725"/>
          <p14:tracePt t="24596" x="4838700" y="4903788"/>
          <p14:tracePt t="24611" x="4846638" y="4903788"/>
          <p14:tracePt t="24643" x="4854575" y="4895850"/>
          <p14:tracePt t="24890" x="4862513" y="4895850"/>
          <p14:tracePt t="24971" x="4870450" y="4895850"/>
          <p14:tracePt t="25019" x="4878388" y="4895850"/>
          <p14:tracePt t="25043" x="4886325" y="4895850"/>
          <p14:tracePt t="25051" x="4902200" y="4895850"/>
          <p14:tracePt t="25059" x="4910138" y="4895850"/>
          <p14:tracePt t="25068" x="4926013" y="4895850"/>
          <p14:tracePt t="25076" x="4951413" y="4895850"/>
          <p14:tracePt t="25084" x="4975225" y="4895850"/>
          <p14:tracePt t="25091" x="5006975" y="4895850"/>
          <p14:tracePt t="25099" x="5054600" y="4895850"/>
          <p14:tracePt t="25107" x="5094288" y="4895850"/>
          <p14:tracePt t="25116" x="5118100" y="4903788"/>
          <p14:tracePt t="25123" x="5141913" y="4903788"/>
          <p14:tracePt t="25133" x="5157788" y="4911725"/>
          <p14:tracePt t="25140" x="5181600" y="4919663"/>
          <p14:tracePt t="25150" x="5189538" y="4919663"/>
          <p14:tracePt t="25155" x="5205413" y="4919663"/>
          <p14:tracePt t="25163" x="5213350" y="4919663"/>
          <p14:tracePt t="25171" x="5221288" y="4919663"/>
          <p14:tracePt t="25180" x="5229225" y="4919663"/>
          <p14:tracePt t="25187" x="5237163" y="4919663"/>
          <p14:tracePt t="25196" x="5245100" y="4919663"/>
          <p14:tracePt t="25212" x="5260975" y="4919663"/>
          <p14:tracePt t="25356" x="5253038" y="4919663"/>
          <p14:tracePt t="25364" x="5237163" y="4919663"/>
          <p14:tracePt t="25372" x="5213350" y="4919663"/>
          <p14:tracePt t="25379" x="5189538" y="4911725"/>
          <p14:tracePt t="25387" x="5173663" y="4903788"/>
          <p14:tracePt t="25394" x="5149850" y="4903788"/>
          <p14:tracePt t="25402" x="5126038" y="4903788"/>
          <p14:tracePt t="25410" x="5110163" y="4903788"/>
          <p14:tracePt t="25418" x="5094288" y="4903788"/>
          <p14:tracePt t="25426" x="5070475" y="4903788"/>
          <p14:tracePt t="25434" x="5062538" y="4903788"/>
          <p14:tracePt t="25450" x="5046663" y="4903788"/>
          <p14:tracePt t="25490" x="5038725" y="4903788"/>
          <p14:tracePt t="25522" x="5030788" y="4903788"/>
          <p14:tracePt t="25530" x="5022850" y="4903788"/>
          <p14:tracePt t="25554" x="5014913" y="4903788"/>
          <p14:tracePt t="25571" x="5006975" y="4903788"/>
          <p14:tracePt t="25644" x="4999038" y="4903788"/>
          <p14:tracePt t="27436" x="4991100" y="4903788"/>
          <p14:tracePt t="27483" x="4983163" y="4903788"/>
          <p14:tracePt t="27499" x="4975225" y="4903788"/>
          <p14:tracePt t="27508" x="4975225" y="4895850"/>
          <p14:tracePt t="27515" x="4967288" y="4895850"/>
          <p14:tracePt t="27524" x="4959350" y="4895850"/>
          <p14:tracePt t="27533" x="4951413" y="4895850"/>
          <p14:tracePt t="27540" x="4943475" y="4895850"/>
          <p14:tracePt t="27548" x="4933950" y="4887913"/>
          <p14:tracePt t="27562" x="4926013" y="4879975"/>
          <p14:tracePt t="27570" x="4918075" y="4879975"/>
          <p14:tracePt t="27578" x="4910138" y="4879975"/>
          <p14:tracePt t="27594" x="4902200" y="4879975"/>
          <p14:tracePt t="27602" x="4902200" y="4872038"/>
          <p14:tracePt t="27619" x="4894263" y="4872038"/>
          <p14:tracePt t="27668" x="4886325" y="4872038"/>
          <p14:tracePt t="27683" x="4878388" y="4864100"/>
          <p14:tracePt t="30683" x="4886325" y="4864100"/>
          <p14:tracePt t="30748" x="4894263" y="4864100"/>
          <p14:tracePt t="30779" x="4902200" y="4864100"/>
          <p14:tracePt t="30803" x="4910138" y="4864100"/>
          <p14:tracePt t="30811" x="4918075" y="4864100"/>
          <p14:tracePt t="30851" x="4926013" y="4864100"/>
          <p14:tracePt t="30868" x="4933950" y="4864100"/>
          <p14:tracePt t="30875" x="4943475" y="4864100"/>
          <p14:tracePt t="30891" x="4951413" y="4864100"/>
          <p14:tracePt t="30907" x="4959350" y="4864100"/>
          <p14:tracePt t="30938" x="4967288" y="4864100"/>
          <p14:tracePt t="30978" x="4975225" y="4864100"/>
          <p14:tracePt t="31043" x="4983163" y="4864100"/>
          <p14:tracePt t="31083" x="4991100" y="4864100"/>
          <p14:tracePt t="31115" x="4999038" y="4864100"/>
          <p14:tracePt t="31146" x="5006975" y="4864100"/>
          <p14:tracePt t="31162" x="5014913" y="4864100"/>
          <p14:tracePt t="31178" x="5022850" y="4864100"/>
          <p14:tracePt t="31202" x="5030788" y="4864100"/>
          <p14:tracePt t="31218" x="5038725" y="4864100"/>
          <p14:tracePt t="31226" x="5046663" y="4864100"/>
          <p14:tracePt t="31243" x="5054600" y="4864100"/>
          <p14:tracePt t="31267" x="5062538" y="4864100"/>
          <p14:tracePt t="31299" x="5070475" y="4864100"/>
          <p14:tracePt t="31307" x="5078413" y="4864100"/>
          <p14:tracePt t="31324" x="5086350" y="4864100"/>
          <p14:tracePt t="31347" x="5102225" y="4864100"/>
          <p14:tracePt t="31364" x="5110163" y="4864100"/>
          <p14:tracePt t="31379" x="5118100" y="4872038"/>
          <p14:tracePt t="31387" x="5126038" y="4872038"/>
          <p14:tracePt t="31412" x="5141913" y="4872038"/>
          <p14:tracePt t="31435" x="5149850" y="4872038"/>
          <p14:tracePt t="31458" x="5157788" y="4872038"/>
          <p14:tracePt t="31474" x="5165725" y="4879975"/>
          <p14:tracePt t="31482" x="5173663" y="4879975"/>
          <p14:tracePt t="31514" x="5181600" y="4879975"/>
          <p14:tracePt t="31531" x="5189538" y="4879975"/>
          <p14:tracePt t="31548" x="5197475" y="4879975"/>
          <p14:tracePt t="31572" x="5205413" y="4879975"/>
          <p14:tracePt t="31587" x="5213350" y="4879975"/>
          <p14:tracePt t="31595" x="5213350" y="4887913"/>
          <p14:tracePt t="31603" x="5221288" y="4887913"/>
          <p14:tracePt t="31636" x="5229225" y="4887913"/>
          <p14:tracePt t="31652" x="5237163" y="4895850"/>
          <p14:tracePt t="31660" x="5245100" y="4903788"/>
          <p14:tracePt t="31700" x="5253038" y="4903788"/>
          <p14:tracePt t="31708" x="5260975" y="4903788"/>
          <p14:tracePt t="31724" x="5268913" y="4903788"/>
          <p14:tracePt t="31731" x="5268913" y="4911725"/>
          <p14:tracePt t="31746" x="5276850" y="4911725"/>
          <p14:tracePt t="31762" x="5284788" y="4911725"/>
          <p14:tracePt t="31770" x="5292725" y="4911725"/>
          <p14:tracePt t="31811" x="5300663" y="4911725"/>
          <p14:tracePt t="31827" x="5310188" y="4911725"/>
          <p14:tracePt t="31860" x="5318125" y="4911725"/>
          <p14:tracePt t="31867" x="5326063" y="4911725"/>
          <p14:tracePt t="31900" x="5334000" y="4919663"/>
          <p14:tracePt t="31932" x="5349875" y="4927600"/>
          <p14:tracePt t="31948" x="5357813" y="4927600"/>
          <p14:tracePt t="31964" x="5373688" y="4927600"/>
          <p14:tracePt t="31980" x="5381625" y="4927600"/>
          <p14:tracePt t="31988" x="5389563" y="4927600"/>
          <p14:tracePt t="32004" x="5397500" y="4927600"/>
          <p14:tracePt t="32019" x="5405438" y="4927600"/>
          <p14:tracePt t="32036" x="5413375" y="4935538"/>
          <p14:tracePt t="32052" x="5421313" y="4935538"/>
          <p14:tracePt t="32067" x="5429250" y="4935538"/>
          <p14:tracePt t="32075" x="5437188" y="4935538"/>
          <p14:tracePt t="32100" x="5445125" y="4935538"/>
          <p14:tracePt t="32107" x="5453063" y="4935538"/>
          <p14:tracePt t="32124" x="5461000" y="4935538"/>
          <p14:tracePt t="32148" x="5468938" y="4935538"/>
          <p14:tracePt t="32171" x="5476875" y="4935538"/>
          <p14:tracePt t="32188" x="5484813" y="4943475"/>
          <p14:tracePt t="32203" x="5492750" y="4943475"/>
          <p14:tracePt t="32228" x="5500688" y="4943475"/>
          <p14:tracePt t="32268" x="5508625" y="4943475"/>
          <p14:tracePt t="32275" x="5516563" y="4943475"/>
          <p14:tracePt t="32308" x="5524500" y="4943475"/>
          <p14:tracePt t="32338" x="5532438" y="4951413"/>
          <p14:tracePt t="32354" x="5540375" y="4951413"/>
          <p14:tracePt t="32363" x="5548313" y="4951413"/>
          <p14:tracePt t="32378" x="5556250" y="4951413"/>
          <p14:tracePt t="32386" x="5572125" y="4959350"/>
          <p14:tracePt t="32411" x="5580063" y="4959350"/>
          <p14:tracePt t="32418" x="5588000" y="4959350"/>
          <p14:tracePt t="32442" x="5595938" y="4959350"/>
          <p14:tracePt t="32450" x="5595938" y="4967288"/>
          <p14:tracePt t="32474" x="5603875" y="4967288"/>
          <p14:tracePt t="32498" x="5611813" y="4967288"/>
          <p14:tracePt t="32506" x="5619750" y="4967288"/>
          <p14:tracePt t="32554" x="5627688" y="4967288"/>
          <p14:tracePt t="32586" x="5635625" y="4967288"/>
          <p14:tracePt t="32618" x="5643563" y="4967288"/>
          <p14:tracePt t="32634" x="5651500" y="4967288"/>
          <p14:tracePt t="32682" x="5659438" y="4967288"/>
          <p14:tracePt t="32698" x="5659438" y="4976813"/>
          <p14:tracePt t="32730" x="5667375" y="4976813"/>
          <p14:tracePt t="32762" x="5676900" y="4976813"/>
          <p14:tracePt t="32770" x="5684838" y="4984750"/>
          <p14:tracePt t="32794" x="5692775" y="4984750"/>
          <p14:tracePt t="32810" x="5700713" y="4984750"/>
          <p14:tracePt t="32826" x="5708650" y="4984750"/>
          <p14:tracePt t="32834" x="5716588" y="4984750"/>
          <p14:tracePt t="32874" x="5724525" y="4984750"/>
          <p14:tracePt t="36028" x="5724525" y="4992688"/>
          <p14:tracePt t="37780" x="5724525" y="5008563"/>
          <p14:tracePt t="37787" x="5724525" y="5024438"/>
          <p14:tracePt t="37796" x="5740400" y="5024438"/>
          <p14:tracePt t="37803" x="5748338" y="5024438"/>
          <p14:tracePt t="38251" x="5756275" y="5024438"/>
          <p14:tracePt t="38274" x="5764213" y="5024438"/>
          <p14:tracePt t="38282" x="5772150" y="5024438"/>
          <p14:tracePt t="38291" x="5780088" y="5024438"/>
          <p14:tracePt t="38298" x="5795963" y="5024438"/>
          <p14:tracePt t="38307" x="5819775" y="5024438"/>
          <p14:tracePt t="38314" x="5843588" y="5024438"/>
          <p14:tracePt t="38324" x="5875338" y="5024438"/>
          <p14:tracePt t="38333" x="5899150" y="5024438"/>
          <p14:tracePt t="38339" x="5922963" y="5024438"/>
          <p14:tracePt t="38346" x="5946775" y="5024438"/>
          <p14:tracePt t="38354" x="5970588" y="5024438"/>
          <p14:tracePt t="38362" x="5994400" y="5024438"/>
          <p14:tracePt t="38370" x="6018213" y="5024438"/>
          <p14:tracePt t="38378" x="6034088" y="5024438"/>
          <p14:tracePt t="38386" x="6051550" y="5024438"/>
          <p14:tracePt t="38395" x="6067425" y="5024438"/>
          <p14:tracePt t="38403" x="6083300" y="5024438"/>
          <p14:tracePt t="38411" x="6099175" y="5016500"/>
          <p14:tracePt t="38418" x="6115050" y="5016500"/>
          <p14:tracePt t="38426" x="6138863" y="5016500"/>
          <p14:tracePt t="38434" x="6162675" y="5000625"/>
          <p14:tracePt t="38442" x="6186488" y="4992688"/>
          <p14:tracePt t="38451" x="6202363" y="4992688"/>
          <p14:tracePt t="38460" x="6218238" y="4992688"/>
          <p14:tracePt t="38467" x="6242050" y="4984750"/>
          <p14:tracePt t="38475" x="6257925" y="4984750"/>
          <p14:tracePt t="38485" x="6265863" y="4984750"/>
          <p14:tracePt t="38494" x="6273800" y="4984750"/>
          <p14:tracePt t="38500" x="6289675" y="4976813"/>
          <p14:tracePt t="38507" x="6297613" y="4976813"/>
          <p14:tracePt t="38516" x="6313488" y="4967288"/>
          <p14:tracePt t="38523" x="6321425" y="4967288"/>
          <p14:tracePt t="38533" x="6337300" y="4967288"/>
          <p14:tracePt t="38539" x="6353175" y="4967288"/>
          <p14:tracePt t="38549" x="6361113" y="4967288"/>
          <p14:tracePt t="38556" x="6384925" y="4967288"/>
          <p14:tracePt t="38564" x="6402388" y="4967288"/>
          <p14:tracePt t="38572" x="6418263" y="4967288"/>
          <p14:tracePt t="38579" x="6426200" y="4967288"/>
          <p14:tracePt t="38587" x="6434138" y="4967288"/>
          <p14:tracePt t="38595" x="6442075" y="4967288"/>
          <p14:tracePt t="38604" x="6450013" y="4959350"/>
          <p14:tracePt t="38612" x="6457950" y="4951413"/>
          <p14:tracePt t="38636" x="6465888" y="4943475"/>
          <p14:tracePt t="38643" x="6465888" y="4935538"/>
          <p14:tracePt t="38651" x="6473825" y="4927600"/>
          <p14:tracePt t="38660" x="6481763" y="4919663"/>
          <p14:tracePt t="38668" x="6481763" y="4903788"/>
          <p14:tracePt t="38675" x="6489700" y="4895850"/>
          <p14:tracePt t="38684" x="6497638" y="4879975"/>
          <p14:tracePt t="38692" x="6505575" y="4856163"/>
          <p14:tracePt t="38700" x="6513513" y="4840288"/>
          <p14:tracePt t="38708" x="6521450" y="4816475"/>
          <p14:tracePt t="38714" x="6521450" y="4792663"/>
          <p14:tracePt t="38722" x="6521450" y="4768850"/>
          <p14:tracePt t="38731" x="6529388" y="4745038"/>
          <p14:tracePt t="38738" x="6537325" y="4721225"/>
          <p14:tracePt t="38746" x="6537325" y="4705350"/>
          <p14:tracePt t="38754" x="6537325" y="4689475"/>
          <p14:tracePt t="38762" x="6545263" y="4665663"/>
          <p14:tracePt t="38771" x="6545263" y="4649788"/>
          <p14:tracePt t="38780" x="6545263" y="4633913"/>
          <p14:tracePt t="38788" x="6545263" y="4616450"/>
          <p14:tracePt t="38796" x="6545263" y="4600575"/>
          <p14:tracePt t="38804" x="6545263" y="4584700"/>
          <p14:tracePt t="38811" x="6545263" y="4568825"/>
          <p14:tracePt t="38821" x="6545263" y="4545013"/>
          <p14:tracePt t="38828" x="6545263" y="4529138"/>
          <p14:tracePt t="38835" x="6545263" y="4521200"/>
          <p14:tracePt t="38843" x="6545263" y="4505325"/>
          <p14:tracePt t="38851" x="6545263" y="4489450"/>
          <p14:tracePt t="38859" x="6545263" y="4473575"/>
          <p14:tracePt t="38867" x="6545263" y="4457700"/>
          <p14:tracePt t="38875" x="6545263" y="4433888"/>
          <p14:tracePt t="38884" x="6545263" y="4418013"/>
          <p14:tracePt t="38892" x="6545263" y="4402138"/>
          <p14:tracePt t="38899" x="6545263" y="4386263"/>
          <p14:tracePt t="38908" x="6545263" y="4370388"/>
          <p14:tracePt t="38916" x="6545263" y="4354513"/>
          <p14:tracePt t="38923" x="6545263" y="4338638"/>
          <p14:tracePt t="38932" x="6545263" y="4322763"/>
          <p14:tracePt t="38940" x="6545263" y="4314825"/>
          <p14:tracePt t="38950" x="6545263" y="4298950"/>
          <p14:tracePt t="38955" x="6553200" y="4291013"/>
          <p14:tracePt t="38964" x="6553200" y="4273550"/>
          <p14:tracePt t="38971" x="6553200" y="4265613"/>
          <p14:tracePt t="38980" x="6553200" y="4257675"/>
          <p14:tracePt t="38987" x="6553200" y="4241800"/>
          <p14:tracePt t="38995" x="6553200" y="4233863"/>
          <p14:tracePt t="39004" x="6553200" y="4225925"/>
          <p14:tracePt t="39011" x="6553200" y="4217988"/>
          <p14:tracePt t="39124" x="6553200" y="4210050"/>
          <p14:tracePt t="39132" x="6545263" y="4210050"/>
          <p14:tracePt t="39140" x="6521450" y="4210050"/>
          <p14:tracePt t="39147" x="6489700" y="4210050"/>
          <p14:tracePt t="39155" x="6450013" y="4202113"/>
          <p14:tracePt t="39164" x="6410325" y="4194175"/>
          <p14:tracePt t="39171" x="6384925" y="4194175"/>
          <p14:tracePt t="39180" x="6345238" y="4194175"/>
          <p14:tracePt t="39188" x="6289675" y="4178300"/>
          <p14:tracePt t="39195" x="6249988" y="4178300"/>
          <p14:tracePt t="39203" x="6202363" y="4178300"/>
          <p14:tracePt t="39212" x="6170613" y="4178300"/>
          <p14:tracePt t="39220" x="6122988" y="4178300"/>
          <p14:tracePt t="39235" x="6059488" y="4170363"/>
          <p14:tracePt t="39243" x="6034088" y="4170363"/>
          <p14:tracePt t="39251" x="6002338" y="4170363"/>
          <p14:tracePt t="39259" x="5978525" y="4170363"/>
          <p14:tracePt t="39267" x="5954713" y="4162425"/>
          <p14:tracePt t="39276" x="5930900" y="4162425"/>
          <p14:tracePt t="39284" x="5915025" y="4162425"/>
          <p14:tracePt t="39291" x="5907088" y="4154488"/>
          <p14:tracePt t="39299" x="5891213" y="4154488"/>
          <p14:tracePt t="39308" x="5875338" y="4154488"/>
          <p14:tracePt t="39317" x="5859463" y="4146550"/>
          <p14:tracePt t="39331" x="5843588" y="4138613"/>
          <p14:tracePt t="39339" x="5827713" y="4130675"/>
          <p14:tracePt t="39355" x="5811838" y="4130675"/>
          <p14:tracePt t="39363" x="5803900" y="4130675"/>
          <p14:tracePt t="39370" x="5795963" y="4130675"/>
          <p14:tracePt t="39524" x="5795963" y="4138613"/>
          <p14:tracePt t="39532" x="5788025" y="4146550"/>
          <p14:tracePt t="39540" x="5788025" y="4162425"/>
          <p14:tracePt t="39548" x="5788025" y="4178300"/>
          <p14:tracePt t="39555" x="5780088" y="4194175"/>
          <p14:tracePt t="39564" x="5780088" y="4217988"/>
          <p14:tracePt t="39572" x="5780088" y="4257675"/>
          <p14:tracePt t="39580" x="5780088" y="4298950"/>
          <p14:tracePt t="39587" x="5780088" y="4330700"/>
          <p14:tracePt t="39595" x="5780088" y="4378325"/>
          <p14:tracePt t="39604" x="5780088" y="4425950"/>
          <p14:tracePt t="39612" x="5780088" y="4465638"/>
          <p14:tracePt t="39620" x="5780088" y="4513263"/>
          <p14:tracePt t="39629" x="5780088" y="4545013"/>
          <p14:tracePt t="39635" x="5772150" y="4592638"/>
          <p14:tracePt t="39643" x="5772150" y="4616450"/>
          <p14:tracePt t="39651" x="5772150" y="4649788"/>
          <p14:tracePt t="39659" x="5772150" y="4681538"/>
          <p14:tracePt t="39667" x="5772150" y="4697413"/>
          <p14:tracePt t="39675" x="5772150" y="4713288"/>
          <p14:tracePt t="39683" x="5772150" y="4721225"/>
          <p14:tracePt t="39691" x="5772150" y="4737100"/>
          <p14:tracePt t="39708" x="5772150" y="4745038"/>
          <p14:tracePt t="39716" x="5772150" y="4752975"/>
          <p14:tracePt t="39732" x="5772150" y="4760913"/>
          <p14:tracePt t="39749" x="5772150" y="4768850"/>
          <p14:tracePt t="39764" x="5772150" y="4776788"/>
          <p14:tracePt t="39780" x="5772150" y="4784725"/>
          <p14:tracePt t="39787" x="5772150" y="4800600"/>
          <p14:tracePt t="39805" x="5772150" y="4816475"/>
          <p14:tracePt t="39811" x="5772150" y="4832350"/>
          <p14:tracePt t="39820" x="5764213" y="4848225"/>
          <p14:tracePt t="39828" x="5764213" y="4856163"/>
          <p14:tracePt t="39835" x="5764213" y="4872038"/>
          <p14:tracePt t="39843" x="5756275" y="4887913"/>
          <p14:tracePt t="39853" x="5756275" y="4911725"/>
          <p14:tracePt t="39860" x="5748338" y="4919663"/>
          <p14:tracePt t="39868" x="5748338" y="4935538"/>
          <p14:tracePt t="39876" x="5748338" y="4943475"/>
          <p14:tracePt t="39886" x="5748338" y="4967288"/>
          <p14:tracePt t="39891" x="5740400" y="4976813"/>
          <p14:tracePt t="39899" x="5740400" y="4992688"/>
          <p14:tracePt t="39908" x="5732463" y="5000625"/>
          <p14:tracePt t="39916" x="5732463" y="5008563"/>
          <p14:tracePt t="39923" x="5732463" y="5016500"/>
          <p14:tracePt t="39933" x="5732463" y="5024438"/>
          <p14:tracePt t="39940" x="5724525" y="5024438"/>
          <p14:tracePt t="40060" x="5724525" y="5032375"/>
          <p14:tracePt t="40131" x="5724525" y="5040313"/>
          <p14:tracePt t="40149" x="5724525" y="5048250"/>
          <p14:tracePt t="40172" x="5740400" y="5048250"/>
          <p14:tracePt t="40179" x="5772150" y="5048250"/>
          <p14:tracePt t="40186" x="5803900" y="5048250"/>
          <p14:tracePt t="40194" x="5859463" y="5048250"/>
          <p14:tracePt t="40202" x="5915025" y="5048250"/>
          <p14:tracePt t="40210" x="5962650" y="5048250"/>
          <p14:tracePt t="40218" x="6018213" y="5048250"/>
          <p14:tracePt t="40226" x="6099175" y="5048250"/>
          <p14:tracePt t="40235" x="6138863" y="5048250"/>
          <p14:tracePt t="40242" x="6194425" y="5048250"/>
          <p14:tracePt t="40250" x="6242050" y="5048250"/>
          <p14:tracePt t="40258" x="6281738" y="5048250"/>
          <p14:tracePt t="40266" x="6313488" y="5048250"/>
          <p14:tracePt t="40274" x="6345238" y="5048250"/>
          <p14:tracePt t="40282" x="6361113" y="5048250"/>
          <p14:tracePt t="40290" x="6376988" y="5048250"/>
          <p14:tracePt t="40298" x="6402388" y="5048250"/>
          <p14:tracePt t="40306" x="6410325" y="5048250"/>
          <p14:tracePt t="40314" x="6426200" y="5048250"/>
          <p14:tracePt t="40323" x="6434138" y="5048250"/>
          <p14:tracePt t="40331" x="6450013" y="5048250"/>
          <p14:tracePt t="40338" x="6457950" y="5048250"/>
          <p14:tracePt t="40347" x="6481763" y="5048250"/>
          <p14:tracePt t="40354" x="6497638" y="5048250"/>
          <p14:tracePt t="40362" x="6513513" y="5048250"/>
          <p14:tracePt t="40370" x="6537325" y="5048250"/>
          <p14:tracePt t="40378" x="6553200" y="5048250"/>
          <p14:tracePt t="40387" x="6561138" y="5048250"/>
          <p14:tracePt t="40395" x="6569075" y="5048250"/>
          <p14:tracePt t="40402" x="6577013" y="5048250"/>
          <p14:tracePt t="40588" x="6584950" y="5048250"/>
          <p14:tracePt t="40596" x="6584950" y="5040313"/>
          <p14:tracePt t="40604" x="6584950" y="5024438"/>
          <p14:tracePt t="40612" x="6584950" y="5000625"/>
          <p14:tracePt t="40620" x="6584950" y="4967288"/>
          <p14:tracePt t="40627" x="6584950" y="4943475"/>
          <p14:tracePt t="40635" x="6584950" y="4911725"/>
          <p14:tracePt t="40643" x="6584950" y="4864100"/>
          <p14:tracePt t="40651" x="6584950" y="4824413"/>
          <p14:tracePt t="40659" x="6584950" y="4792663"/>
          <p14:tracePt t="40667" x="6569075" y="4745038"/>
          <p14:tracePt t="40675" x="6569075" y="4697413"/>
          <p14:tracePt t="40684" x="6561138" y="4657725"/>
          <p14:tracePt t="40692" x="6553200" y="4616450"/>
          <p14:tracePt t="40700" x="6553200" y="4576763"/>
          <p14:tracePt t="40707" x="6553200" y="4529138"/>
          <p14:tracePt t="40716" x="6545263" y="4489450"/>
          <p14:tracePt t="40724" x="6545263" y="4457700"/>
          <p14:tracePt t="40733" x="6545263" y="4433888"/>
          <p14:tracePt t="40739" x="6545263" y="4410075"/>
          <p14:tracePt t="40748" x="6545263" y="4378325"/>
          <p14:tracePt t="40756" x="6545263" y="4354513"/>
          <p14:tracePt t="40764" x="6545263" y="4338638"/>
          <p14:tracePt t="40773" x="6537325" y="4314825"/>
          <p14:tracePt t="40780" x="6537325" y="4306888"/>
          <p14:tracePt t="40788" x="6537325" y="4298950"/>
          <p14:tracePt t="40796" x="6537325" y="4291013"/>
          <p14:tracePt t="40810" x="6537325" y="4281488"/>
          <p14:tracePt t="41021" x="6529388" y="4273550"/>
          <p14:tracePt t="41036" x="6521450" y="4273550"/>
          <p14:tracePt t="41043" x="6513513" y="4273550"/>
          <p14:tracePt t="41051" x="6489700" y="4273550"/>
          <p14:tracePt t="41058" x="6473825" y="4273550"/>
          <p14:tracePt t="41066" x="6457950" y="4273550"/>
          <p14:tracePt t="41074" x="6410325" y="4273550"/>
          <p14:tracePt t="41082" x="6369050" y="4273550"/>
          <p14:tracePt t="41090" x="6321425" y="4273550"/>
          <p14:tracePt t="41098" x="6273800" y="4281488"/>
          <p14:tracePt t="41106" x="6218238" y="4281488"/>
          <p14:tracePt t="41115" x="6162675" y="4281488"/>
          <p14:tracePt t="41123" x="6107113" y="4281488"/>
          <p14:tracePt t="41132" x="6067425" y="4281488"/>
          <p14:tracePt t="41139" x="6010275" y="4281488"/>
          <p14:tracePt t="41146" x="5970588" y="4273550"/>
          <p14:tracePt t="41155" x="5899150" y="4265613"/>
          <p14:tracePt t="41163" x="5859463" y="4257675"/>
          <p14:tracePt t="41172" x="5819775" y="4257675"/>
          <p14:tracePt t="41179" x="5803900" y="4249738"/>
          <p14:tracePt t="41186" x="5788025" y="4249738"/>
          <p14:tracePt t="41194" x="5780088" y="4241800"/>
          <p14:tracePt t="41202" x="5772150" y="4241800"/>
          <p14:tracePt t="41235" x="5764213" y="4241800"/>
          <p14:tracePt t="44195" x="5756275" y="4249738"/>
          <p14:tracePt t="44202" x="5748338" y="4291013"/>
          <p14:tracePt t="44210" x="5748338" y="4322763"/>
          <p14:tracePt t="44218" x="5748338" y="4354513"/>
          <p14:tracePt t="44232" x="5732463" y="4410075"/>
          <p14:tracePt t="44234" x="5724525" y="4457700"/>
          <p14:tracePt t="44243" x="5724525" y="4497388"/>
          <p14:tracePt t="44251" x="5708650" y="4545013"/>
          <p14:tracePt t="44259" x="5692775" y="4592638"/>
          <p14:tracePt t="44267" x="5684838" y="4633913"/>
          <p14:tracePt t="44275" x="5667375" y="4681538"/>
          <p14:tracePt t="44283" x="5651500" y="4737100"/>
          <p14:tracePt t="44290" x="5643563" y="4768850"/>
          <p14:tracePt t="44298" x="5643563" y="4792663"/>
          <p14:tracePt t="44306" x="5627688" y="4832350"/>
          <p14:tracePt t="44314" x="5627688" y="4848225"/>
          <p14:tracePt t="44322" x="5627688" y="4872038"/>
          <p14:tracePt t="44333" x="5627688" y="4887913"/>
          <p14:tracePt t="44340" x="5619750" y="4911725"/>
          <p14:tracePt t="44349" x="5619750" y="4927600"/>
          <p14:tracePt t="44356" x="5619750" y="4943475"/>
          <p14:tracePt t="44364" x="5611813" y="4959350"/>
          <p14:tracePt t="44372" x="5611813" y="4976813"/>
          <p14:tracePt t="44380" x="5611813" y="4992688"/>
          <p14:tracePt t="44387" x="5611813" y="5000625"/>
          <p14:tracePt t="44395" x="5611813" y="5016500"/>
          <p14:tracePt t="44403" x="5603875" y="5032375"/>
          <p14:tracePt t="44411" x="5603875" y="5056188"/>
          <p14:tracePt t="44419" x="5603875" y="5064125"/>
          <p14:tracePt t="44427" x="5603875" y="5087938"/>
          <p14:tracePt t="44435" x="5603875" y="5095875"/>
          <p14:tracePt t="44443" x="5595938" y="5111750"/>
          <p14:tracePt t="44451" x="5595938" y="5119688"/>
          <p14:tracePt t="44459" x="5588000" y="5135563"/>
          <p14:tracePt t="44467" x="5588000" y="5143500"/>
          <p14:tracePt t="44475" x="5588000" y="5151438"/>
          <p14:tracePt t="44483" x="5588000" y="5159375"/>
          <p14:tracePt t="44491" x="5588000" y="5167313"/>
          <p14:tracePt t="44507" x="5588000" y="5183188"/>
          <p14:tracePt t="44700" x="5588000" y="5191125"/>
          <p14:tracePt t="44724" x="5611813" y="5191125"/>
          <p14:tracePt t="44732" x="5643563" y="5191125"/>
          <p14:tracePt t="44740" x="5684838" y="5191125"/>
          <p14:tracePt t="44748" x="5716588" y="5191125"/>
          <p14:tracePt t="44755" x="5764213" y="5191125"/>
          <p14:tracePt t="44764" x="5811838" y="5191125"/>
          <p14:tracePt t="44772" x="5859463" y="5191125"/>
          <p14:tracePt t="44779" x="5899150" y="5191125"/>
          <p14:tracePt t="44788" x="5946775" y="5191125"/>
          <p14:tracePt t="44795" x="5994400" y="5191125"/>
          <p14:tracePt t="44804" x="6026150" y="5191125"/>
          <p14:tracePt t="44812" x="6067425" y="5191125"/>
          <p14:tracePt t="44819" x="6099175" y="5191125"/>
          <p14:tracePt t="44827" x="6122988" y="5191125"/>
          <p14:tracePt t="44836" x="6154738" y="5191125"/>
          <p14:tracePt t="44843" x="6186488" y="5191125"/>
          <p14:tracePt t="44851" x="6218238" y="5191125"/>
          <p14:tracePt t="44859" x="6242050" y="5191125"/>
          <p14:tracePt t="44867" x="6257925" y="5191125"/>
          <p14:tracePt t="44876" x="6289675" y="5191125"/>
          <p14:tracePt t="44884" x="6313488" y="5191125"/>
          <p14:tracePt t="44892" x="6345238" y="5191125"/>
          <p14:tracePt t="44901" x="6361113" y="5191125"/>
          <p14:tracePt t="44907" x="6376988" y="5191125"/>
          <p14:tracePt t="44917" x="6392863" y="5191125"/>
          <p14:tracePt t="44923" x="6410325" y="5191125"/>
          <p14:tracePt t="44932" x="6418263" y="5191125"/>
          <p14:tracePt t="44940" x="6426200" y="5191125"/>
          <p14:tracePt t="44947" x="6434138" y="5191125"/>
          <p14:tracePt t="44954" x="6442075" y="5191125"/>
          <p14:tracePt t="44972" x="6450013" y="5191125"/>
          <p14:tracePt t="44980" x="6457950" y="5191125"/>
          <p14:tracePt t="44988" x="6465888" y="5191125"/>
          <p14:tracePt t="44996" x="6473825" y="5191125"/>
          <p14:tracePt t="45011" x="6481763" y="5191125"/>
          <p14:tracePt t="45019" x="6489700" y="5191125"/>
          <p14:tracePt t="45026" x="6497638" y="5191125"/>
          <p14:tracePt t="45042" x="6505575" y="5191125"/>
          <p14:tracePt t="45075" x="6513513" y="5191125"/>
          <p14:tracePt t="45180" x="6521450" y="5191125"/>
          <p14:tracePt t="45188" x="6521450" y="5167313"/>
          <p14:tracePt t="45195" x="6521450" y="5135563"/>
          <p14:tracePt t="45203" x="6529388" y="5103813"/>
          <p14:tracePt t="45212" x="6529388" y="5064125"/>
          <p14:tracePt t="45219" x="6529388" y="5008563"/>
          <p14:tracePt t="45226" x="6529388" y="4951413"/>
          <p14:tracePt t="45235" x="6537325" y="4911725"/>
          <p14:tracePt t="45248" x="6537325" y="4872038"/>
          <p14:tracePt t="45250" x="6537325" y="4824413"/>
          <p14:tracePt t="45258" x="6537325" y="4768850"/>
          <p14:tracePt t="45266" x="6537325" y="4705350"/>
          <p14:tracePt t="45274" x="6537325" y="4649788"/>
          <p14:tracePt t="45282" x="6537325" y="4584700"/>
          <p14:tracePt t="45290" x="6537325" y="4545013"/>
          <p14:tracePt t="45298" x="6537325" y="4489450"/>
          <p14:tracePt t="45307" x="6537325" y="4457700"/>
          <p14:tracePt t="45315" x="6537325" y="4425950"/>
          <p14:tracePt t="45322" x="6537325" y="4394200"/>
          <p14:tracePt t="45330" x="6537325" y="4370388"/>
          <p14:tracePt t="45338" x="6537325" y="4354513"/>
          <p14:tracePt t="45347" x="6537325" y="4330700"/>
          <p14:tracePt t="45354" x="6537325" y="4322763"/>
          <p14:tracePt t="45362" x="6537325" y="4314825"/>
          <p14:tracePt t="45371" x="6537325" y="4306888"/>
          <p14:tracePt t="45378" x="6537325" y="4298950"/>
          <p14:tracePt t="45676" x="6529388" y="4291013"/>
          <p14:tracePt t="45683" x="6513513" y="4291013"/>
          <p14:tracePt t="45692" x="6481763" y="4281488"/>
          <p14:tracePt t="45701" x="6426200" y="4273550"/>
          <p14:tracePt t="45707" x="6369050" y="4265613"/>
          <p14:tracePt t="45717" x="6329363" y="4257675"/>
          <p14:tracePt t="45723" x="6281738" y="4249738"/>
          <p14:tracePt t="45733" x="6249988" y="4249738"/>
          <p14:tracePt t="45740" x="6226175" y="4249738"/>
          <p14:tracePt t="45750" x="6194425" y="4241800"/>
          <p14:tracePt t="45756" x="6178550" y="4241800"/>
          <p14:tracePt t="45764" x="6154738" y="4241800"/>
          <p14:tracePt t="45771" x="6138863" y="4241800"/>
          <p14:tracePt t="45780" x="6115050" y="4233863"/>
          <p14:tracePt t="45788" x="6107113" y="4233863"/>
          <p14:tracePt t="45796" x="6099175" y="4233863"/>
          <p14:tracePt t="45803" x="6091238" y="4233863"/>
          <p14:tracePt t="45812" x="6067425" y="4233863"/>
          <p14:tracePt t="45821" x="6051550" y="4233863"/>
          <p14:tracePt t="45826" x="6043613" y="4233863"/>
          <p14:tracePt t="45834" x="6026150" y="4233863"/>
          <p14:tracePt t="45842" x="6010275" y="4233863"/>
          <p14:tracePt t="45852" x="5994400" y="4233863"/>
          <p14:tracePt t="45858" x="5986463" y="4225925"/>
          <p14:tracePt t="45866" x="5978525" y="4225925"/>
          <p14:tracePt t="45874" x="5962650" y="4225925"/>
          <p14:tracePt t="45890" x="5954713" y="4217988"/>
          <p14:tracePt t="45932" x="5946775" y="4217988"/>
          <p14:tracePt t="45978" x="5938838" y="4217988"/>
          <p14:tracePt t="47821" x="5930900" y="4210050"/>
          <p14:tracePt t="47844" x="5930900" y="4202113"/>
          <p14:tracePt t="47866" x="5922963" y="4202113"/>
          <p14:tracePt t="48765" x="5994400" y="4202113"/>
          <p14:tracePt t="48771" x="6051550" y="4202113"/>
          <p14:tracePt t="48780" x="6075363" y="4194175"/>
          <p14:tracePt t="50036" x="6067425" y="4186238"/>
          <p14:tracePt t="50044" x="6059488" y="4178300"/>
          <p14:tracePt t="50052" x="6051550" y="4170363"/>
          <p14:tracePt t="50060" x="6034088" y="4154488"/>
          <p14:tracePt t="50067" x="6002338" y="4138613"/>
          <p14:tracePt t="50075" x="5946775" y="4106863"/>
          <p14:tracePt t="50084" x="5859463" y="4059238"/>
          <p14:tracePt t="50092" x="5716588" y="4003675"/>
          <p14:tracePt t="50099" x="5524500" y="3898900"/>
          <p14:tracePt t="50107" x="5292725" y="3779838"/>
          <p14:tracePt t="50117" x="4975225" y="3613150"/>
          <p14:tracePt t="50124" x="4695825" y="3405188"/>
          <p14:tracePt t="50134" x="4384675" y="3173413"/>
          <p14:tracePt t="50141" x="4097338" y="2909888"/>
          <p14:tracePt t="50148" x="3770313" y="2663825"/>
          <p14:tracePt t="50155" x="3459163" y="2416175"/>
          <p14:tracePt t="50164" x="3173413" y="2168525"/>
          <p14:tracePt t="50171" x="2917825" y="1922463"/>
          <p14:tracePt t="50180" x="2693988" y="1706563"/>
          <p14:tracePt t="50187" x="2479675" y="1474788"/>
          <p14:tracePt t="50196" x="2263775" y="1252538"/>
          <p14:tracePt t="50203" x="2097088" y="1068388"/>
          <p14:tracePt t="50212" x="1881188" y="852488"/>
          <p14:tracePt t="50220" x="1706563" y="654050"/>
          <p14:tracePt t="50228" x="1522413" y="461963"/>
          <p14:tracePt t="50236" x="1355725" y="295275"/>
          <p14:tracePt t="50243" x="1187450" y="142875"/>
          <p14:tracePt t="50251" x="1068388" y="3968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0" y="13340"/>
            <a:ext cx="9144000" cy="118489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696E5C-C527-4046-9771-824B91EE56E9}"/>
              </a:ext>
            </a:extLst>
          </p:cNvPr>
          <p:cNvSpPr>
            <a:spLocks noGrp="1"/>
          </p:cNvSpPr>
          <p:nvPr>
            <p:ph type="title"/>
          </p:nvPr>
        </p:nvSpPr>
        <p:spPr>
          <a:xfrm>
            <a:off x="628650" y="129452"/>
            <a:ext cx="7886700" cy="1325563"/>
          </a:xfrm>
        </p:spPr>
        <p:txBody>
          <a:bodyPr>
            <a:noAutofit/>
          </a:bodyPr>
          <a:lstStyle/>
          <a:p>
            <a:pPr algn="ctr"/>
            <a:r>
              <a:rPr lang="en-US" sz="3600" dirty="0">
                <a:solidFill>
                  <a:schemeClr val="bg1"/>
                </a:solidFill>
              </a:rPr>
              <a:t>Shell and Tube Injector</a:t>
            </a: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5"/>
          <a:stretch>
            <a:fillRect/>
          </a:stretch>
        </p:blipFill>
        <p:spPr>
          <a:xfrm>
            <a:off x="7889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6"/>
          <a:stretch>
            <a:fillRect/>
          </a:stretch>
        </p:blipFill>
        <p:spPr>
          <a:xfrm>
            <a:off x="-7248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p:nvPr/>
        </p:nvCxnSpPr>
        <p:spPr>
          <a:xfrm>
            <a:off x="0" y="1233006"/>
            <a:ext cx="9144000"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D4EFB04-8EFF-4E33-97D7-7E1DD61CC49B}"/>
              </a:ext>
            </a:extLst>
          </p:cNvPr>
          <p:cNvSpPr txBox="1"/>
          <p:nvPr/>
        </p:nvSpPr>
        <p:spPr>
          <a:xfrm>
            <a:off x="117089" y="1344620"/>
            <a:ext cx="4698191"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t>No lattice except for support at nose region</a:t>
            </a:r>
          </a:p>
          <a:p>
            <a:pPr marL="285750" indent="-285750">
              <a:buFont typeface="Arial" panose="020B0604020202020204" pitchFamily="34" charset="0"/>
              <a:buChar char="•"/>
            </a:pPr>
            <a:r>
              <a:rPr lang="en-US" sz="2000" dirty="0"/>
              <a:t>Parallel flow heat exchanger between TVS and Core flows</a:t>
            </a:r>
          </a:p>
          <a:p>
            <a:pPr marL="285750" indent="-285750">
              <a:buFont typeface="Arial" panose="020B0604020202020204" pitchFamily="34" charset="0"/>
              <a:buChar char="•"/>
            </a:pPr>
            <a:r>
              <a:rPr lang="en-US" sz="2000" dirty="0"/>
              <a:t>1mm thick walls to address structural issues in previous injector</a:t>
            </a:r>
          </a:p>
          <a:p>
            <a:pPr marL="285750" indent="-285750">
              <a:buFont typeface="Arial" panose="020B0604020202020204" pitchFamily="34" charset="0"/>
              <a:buChar char="•"/>
            </a:pPr>
            <a:r>
              <a:rPr lang="en-US" sz="2000" dirty="0"/>
              <a:t>No dedicated exterior condensation surfaces</a:t>
            </a:r>
          </a:p>
          <a:p>
            <a:pPr marL="285750" indent="-285750">
              <a:buFont typeface="Arial" panose="020B0604020202020204" pitchFamily="34" charset="0"/>
              <a:buChar char="•"/>
            </a:pPr>
            <a:r>
              <a:rPr lang="en-US" sz="2000" dirty="0"/>
              <a:t>Spray holes on entire surface oriented in all directions initially. Nose cone and half of the spray holds on barrel section closed to bring flowrate down. </a:t>
            </a:r>
          </a:p>
        </p:txBody>
      </p:sp>
      <p:pic>
        <p:nvPicPr>
          <p:cNvPr id="10" name="Picture 9">
            <a:extLst>
              <a:ext uri="{FF2B5EF4-FFF2-40B4-BE49-F238E27FC236}">
                <a16:creationId xmlns:a16="http://schemas.microsoft.com/office/drawing/2014/main" id="{C2E2F22B-27D5-424F-9D69-59EEAE9A99D1}"/>
              </a:ext>
            </a:extLst>
          </p:cNvPr>
          <p:cNvPicPr>
            <a:picLocks noChangeAspect="1"/>
          </p:cNvPicPr>
          <p:nvPr/>
        </p:nvPicPr>
        <p:blipFill>
          <a:blip r:embed="rId7"/>
          <a:stretch>
            <a:fillRect/>
          </a:stretch>
        </p:blipFill>
        <p:spPr>
          <a:xfrm>
            <a:off x="6799599" y="1846557"/>
            <a:ext cx="2214882" cy="4299220"/>
          </a:xfrm>
          <a:prstGeom prst="rect">
            <a:avLst/>
          </a:prstGeom>
        </p:spPr>
      </p:pic>
      <p:pic>
        <p:nvPicPr>
          <p:cNvPr id="4" name="Picture 3">
            <a:extLst>
              <a:ext uri="{FF2B5EF4-FFF2-40B4-BE49-F238E27FC236}">
                <a16:creationId xmlns:a16="http://schemas.microsoft.com/office/drawing/2014/main" id="{52C56833-FF01-4F06-97F8-6E23E9787D6C}"/>
              </a:ext>
            </a:extLst>
          </p:cNvPr>
          <p:cNvPicPr>
            <a:picLocks noChangeAspect="1"/>
          </p:cNvPicPr>
          <p:nvPr/>
        </p:nvPicPr>
        <p:blipFill>
          <a:blip r:embed="rId8"/>
          <a:stretch>
            <a:fillRect/>
          </a:stretch>
        </p:blipFill>
        <p:spPr>
          <a:xfrm rot="5400000">
            <a:off x="3615774" y="3046063"/>
            <a:ext cx="4299222" cy="1900209"/>
          </a:xfrm>
          <a:prstGeom prst="rect">
            <a:avLst/>
          </a:prstGeom>
        </p:spPr>
      </p:pic>
      <p:pic>
        <p:nvPicPr>
          <p:cNvPr id="5" name="Picture 4">
            <a:extLst>
              <a:ext uri="{FF2B5EF4-FFF2-40B4-BE49-F238E27FC236}">
                <a16:creationId xmlns:a16="http://schemas.microsoft.com/office/drawing/2014/main" id="{BDDB2B4A-D5D5-48E7-87A3-F1D8DACCD919}"/>
              </a:ext>
            </a:extLst>
          </p:cNvPr>
          <p:cNvPicPr>
            <a:picLocks noChangeAspect="1"/>
          </p:cNvPicPr>
          <p:nvPr/>
        </p:nvPicPr>
        <p:blipFill>
          <a:blip r:embed="rId9"/>
          <a:stretch>
            <a:fillRect/>
          </a:stretch>
        </p:blipFill>
        <p:spPr>
          <a:xfrm>
            <a:off x="502951" y="5179085"/>
            <a:ext cx="3926465" cy="1599797"/>
          </a:xfrm>
          <a:prstGeom prst="rect">
            <a:avLst/>
          </a:prstGeom>
        </p:spPr>
      </p:pic>
      <p:pic>
        <p:nvPicPr>
          <p:cNvPr id="9" name="Audio 8">
            <a:hlinkClick r:id="" action="ppaction://media"/>
            <a:extLst>
              <a:ext uri="{FF2B5EF4-FFF2-40B4-BE49-F238E27FC236}">
                <a16:creationId xmlns:a16="http://schemas.microsoft.com/office/drawing/2014/main" id="{BFF68CD5-1C07-4C9D-A0E3-32B69FA65C8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81287060"/>
      </p:ext>
    </p:extLst>
  </p:cSld>
  <p:clrMapOvr>
    <a:masterClrMapping/>
  </p:clrMapOvr>
  <mc:AlternateContent xmlns:mc="http://schemas.openxmlformats.org/markup-compatibility/2006" xmlns:p14="http://schemas.microsoft.com/office/powerpoint/2010/main">
    <mc:Choice Requires="p14">
      <p:transition spd="slow" p14:dur="2000" advTm="68896"/>
    </mc:Choice>
    <mc:Fallback xmlns="">
      <p:transition spd="slow" advTm="68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6576" x="103188" y="2216150"/>
          <p14:tracePt t="6583" x="200025" y="2257425"/>
          <p14:tracePt t="6591" x="279400" y="2289175"/>
          <p14:tracePt t="6600" x="358775" y="2320925"/>
          <p14:tracePt t="6607" x="454025" y="2368550"/>
          <p14:tracePt t="6615" x="509588" y="2392363"/>
          <p14:tracePt t="6627" x="590550" y="2439988"/>
          <p14:tracePt t="6633" x="638175" y="2463800"/>
          <p14:tracePt t="6643" x="709613" y="2495550"/>
          <p14:tracePt t="6648" x="757238" y="2527300"/>
          <p14:tracePt t="6656" x="820738" y="2566988"/>
          <p14:tracePt t="6665" x="900113" y="2616200"/>
          <p14:tracePt t="6673" x="989013" y="2655888"/>
          <p14:tracePt t="6681" x="1068388" y="2711450"/>
          <p14:tracePt t="6689" x="1139825" y="2751138"/>
          <p14:tracePt t="6697" x="1219200" y="2798763"/>
          <p14:tracePt t="6704" x="1308100" y="2838450"/>
          <p14:tracePt t="6713" x="1387475" y="2886075"/>
          <p14:tracePt t="6720" x="1458913" y="2927350"/>
          <p14:tracePt t="6729" x="1530350" y="2982913"/>
          <p14:tracePt t="6736" x="1601788" y="3022600"/>
          <p14:tracePt t="6744" x="1658938" y="3062288"/>
          <p14:tracePt t="6753" x="1714500" y="3117850"/>
          <p14:tracePt t="6760" x="1785938" y="3165475"/>
          <p14:tracePt t="6768" x="1857375" y="3213100"/>
          <p14:tracePt t="6776" x="1912938" y="3252788"/>
          <p14:tracePt t="6784" x="1952625" y="3286125"/>
          <p14:tracePt t="6792" x="2008188" y="3317875"/>
          <p14:tracePt t="6801" x="2049463" y="3349625"/>
          <p14:tracePt t="6809" x="2097088" y="3389313"/>
          <p14:tracePt t="6817" x="2144713" y="3413125"/>
          <p14:tracePt t="6826" x="2192338" y="3444875"/>
          <p14:tracePt t="6832" x="2239963" y="3476625"/>
          <p14:tracePt t="6843" x="2295525" y="3508375"/>
          <p14:tracePt t="6849" x="2366963" y="3548063"/>
          <p14:tracePt t="6857" x="2424113" y="3571875"/>
          <p14:tracePt t="6864" x="2479675" y="3621088"/>
          <p14:tracePt t="6873" x="2551113" y="3660775"/>
          <p14:tracePt t="6880" x="2630488" y="3700463"/>
          <p14:tracePt t="6888" x="2709863" y="3763963"/>
          <p14:tracePt t="6896" x="2798763" y="3827463"/>
          <p14:tracePt t="6904" x="2878138" y="3883025"/>
          <p14:tracePt t="6912" x="2965450" y="3938588"/>
          <p14:tracePt t="6920" x="3100388" y="4027488"/>
          <p14:tracePt t="6928" x="3228975" y="4114800"/>
          <p14:tracePt t="6937" x="3355975" y="4178300"/>
          <p14:tracePt t="6944" x="3467100" y="4257675"/>
          <p14:tracePt t="6952" x="3579813" y="4338638"/>
          <p14:tracePt t="6961" x="3706813" y="4425950"/>
          <p14:tracePt t="6968" x="3843338" y="4529138"/>
          <p14:tracePt t="6975" x="3970338" y="4600575"/>
          <p14:tracePt t="6985" x="4105275" y="4705350"/>
          <p14:tracePt t="6994" x="4241800" y="4800600"/>
          <p14:tracePt t="7001" x="4344988" y="4872038"/>
          <p14:tracePt t="7009" x="4479925" y="4959350"/>
          <p14:tracePt t="7017" x="4608513" y="5032375"/>
          <p14:tracePt t="7026" x="4727575" y="5095875"/>
          <p14:tracePt t="7033" x="4830763" y="5151438"/>
          <p14:tracePt t="7043" x="4918075" y="5199063"/>
          <p14:tracePt t="7048" x="4999038" y="5246688"/>
          <p14:tracePt t="7057" x="5078413" y="5302250"/>
          <p14:tracePt t="7064" x="5165725" y="5343525"/>
          <p14:tracePt t="7073" x="5245100" y="5391150"/>
          <p14:tracePt t="7080" x="5341938" y="5430838"/>
          <p14:tracePt t="7088" x="5461000" y="5486400"/>
          <p14:tracePt t="7096" x="5524500" y="5526088"/>
          <p14:tracePt t="7104" x="5603875" y="5557838"/>
          <p14:tracePt t="7112" x="5692775" y="5589588"/>
          <p14:tracePt t="7121" x="5772150" y="5629275"/>
          <p14:tracePt t="7129" x="5851525" y="5662613"/>
          <p14:tracePt t="7137" x="5922963" y="5694363"/>
          <p14:tracePt t="7147" x="6026150" y="5734050"/>
          <p14:tracePt t="7153" x="6083300" y="5757863"/>
          <p14:tracePt t="7161" x="6146800" y="5789613"/>
          <p14:tracePt t="7168" x="6226175" y="5829300"/>
          <p14:tracePt t="7178" x="6281738" y="5853113"/>
          <p14:tracePt t="7185" x="6361113" y="5884863"/>
          <p14:tracePt t="7192" x="6426200" y="5908675"/>
          <p14:tracePt t="7200" x="6489700" y="5940425"/>
          <p14:tracePt t="7210" x="6553200" y="5964238"/>
          <p14:tracePt t="7217" x="6616700" y="5995988"/>
          <p14:tracePt t="7225" x="6688138" y="6029325"/>
          <p14:tracePt t="7232" x="6751638" y="6053138"/>
          <p14:tracePt t="7243" x="6840538" y="6084888"/>
          <p14:tracePt t="7248" x="6919913" y="6116638"/>
          <p14:tracePt t="7257" x="6999288" y="6132513"/>
          <p14:tracePt t="7264" x="7070725" y="6148388"/>
          <p14:tracePt t="7272" x="7118350" y="6164263"/>
          <p14:tracePt t="7280" x="7191375" y="6180138"/>
          <p14:tracePt t="7288" x="7239000" y="6188075"/>
          <p14:tracePt t="7297" x="7294563" y="6196013"/>
          <p14:tracePt t="7304" x="7350125" y="6203950"/>
          <p14:tracePt t="7313" x="7389813" y="6203950"/>
          <p14:tracePt t="7320" x="7437438" y="6227763"/>
          <p14:tracePt t="7329" x="7461250" y="6235700"/>
          <p14:tracePt t="7337" x="7502525" y="6235700"/>
          <p14:tracePt t="7345" x="7526338" y="6243638"/>
          <p14:tracePt t="7353" x="7542213" y="6251575"/>
          <p14:tracePt t="7361" x="7566025" y="6251575"/>
          <p14:tracePt t="7369" x="7589838" y="6259513"/>
          <p14:tracePt t="7378" x="7613650" y="6259513"/>
          <p14:tracePt t="7384" x="7629525" y="6267450"/>
          <p14:tracePt t="7394" x="7653338" y="6267450"/>
          <p14:tracePt t="7400" x="7677150" y="6275388"/>
          <p14:tracePt t="7408" x="7716838" y="6291263"/>
          <p14:tracePt t="7416" x="7740650" y="6291263"/>
          <p14:tracePt t="7425" x="7772400" y="6299200"/>
          <p14:tracePt t="7432" x="7812088" y="6315075"/>
          <p14:tracePt t="7442" x="7843838" y="6323013"/>
          <p14:tracePt t="7448" x="7869238" y="6330950"/>
          <p14:tracePt t="7456" x="7900988" y="6338888"/>
          <p14:tracePt t="7464" x="7924800" y="6338888"/>
          <p14:tracePt t="7472" x="7948613" y="6338888"/>
          <p14:tracePt t="7480" x="7972425" y="6338888"/>
          <p14:tracePt t="7488" x="7996238" y="6338888"/>
          <p14:tracePt t="7497" x="8004175" y="6338888"/>
          <p14:tracePt t="7505" x="8012113" y="6338888"/>
          <p14:tracePt t="7512" x="8020050" y="6338888"/>
          <p14:tracePt t="7521" x="8035925" y="6338888"/>
          <p14:tracePt t="7529" x="8051800" y="6338888"/>
          <p14:tracePt t="7537" x="8075613" y="6330950"/>
          <p14:tracePt t="7545" x="8099425" y="6323013"/>
          <p14:tracePt t="7553" x="8131175" y="6323013"/>
          <p14:tracePt t="7561" x="8154988" y="6323013"/>
          <p14:tracePt t="7568" x="8194675" y="6315075"/>
          <p14:tracePt t="7576" x="8202613" y="6307138"/>
          <p14:tracePt t="7585" x="8210550" y="6299200"/>
          <p14:tracePt t="7594" x="8226425" y="6299200"/>
          <p14:tracePt t="7600" x="8251825" y="6291263"/>
          <p14:tracePt t="7610" x="8251825" y="6283325"/>
          <p14:tracePt t="7617" x="8259763" y="6283325"/>
          <p14:tracePt t="7626" x="8259763" y="6275388"/>
          <p14:tracePt t="7633" x="8267700" y="6259513"/>
          <p14:tracePt t="7643" x="8283575" y="6251575"/>
          <p14:tracePt t="7649" x="8283575" y="6243638"/>
          <p14:tracePt t="7657" x="8283575" y="6227763"/>
          <p14:tracePt t="7665" x="8291513" y="6219825"/>
          <p14:tracePt t="7672" x="8291513" y="6211888"/>
          <p14:tracePt t="7681" x="8291513" y="6188075"/>
          <p14:tracePt t="7689" x="8291513" y="6172200"/>
          <p14:tracePt t="7697" x="8291513" y="6164263"/>
          <p14:tracePt t="7704" x="8291513" y="6156325"/>
          <p14:tracePt t="7713" x="8299450" y="6140450"/>
          <p14:tracePt t="7720" x="8299450" y="6124575"/>
          <p14:tracePt t="7728" x="8299450" y="6116638"/>
          <p14:tracePt t="7737" x="8299450" y="6108700"/>
          <p14:tracePt t="7744" x="8299450" y="6100763"/>
          <p14:tracePt t="7753" x="8299450" y="6092825"/>
          <p14:tracePt t="7760" x="8299450" y="6076950"/>
          <p14:tracePt t="7768" x="8299450" y="6061075"/>
          <p14:tracePt t="7775" x="8299450" y="6053138"/>
          <p14:tracePt t="7783" x="8299450" y="6045200"/>
          <p14:tracePt t="7791" x="8299450" y="6029325"/>
          <p14:tracePt t="7799" x="8291513" y="6005513"/>
          <p14:tracePt t="7807" x="8283575" y="5995988"/>
          <p14:tracePt t="7815" x="8283575" y="5980113"/>
          <p14:tracePt t="7824" x="8275638" y="5972175"/>
          <p14:tracePt t="7832" x="8275638" y="5956300"/>
          <p14:tracePt t="7841" x="8267700" y="5948363"/>
          <p14:tracePt t="7848" x="8259763" y="5932488"/>
          <p14:tracePt t="7856" x="8259763" y="5916613"/>
          <p14:tracePt t="7863" x="8251825" y="5908675"/>
          <p14:tracePt t="7871" x="8251825" y="5900738"/>
          <p14:tracePt t="7879" x="8235950" y="5884863"/>
          <p14:tracePt t="7895" x="8218488" y="5868988"/>
          <p14:tracePt t="7903" x="8210550" y="5853113"/>
          <p14:tracePt t="7912" x="8194675" y="5845175"/>
          <p14:tracePt t="7920" x="8186738" y="5837238"/>
          <p14:tracePt t="7927" x="8170863" y="5821363"/>
          <p14:tracePt t="7935" x="8154988" y="5813425"/>
          <p14:tracePt t="7943" x="8131175" y="5797550"/>
          <p14:tracePt t="7951" x="8115300" y="5789613"/>
          <p14:tracePt t="7959" x="8099425" y="5773738"/>
          <p14:tracePt t="7967" x="8083550" y="5765800"/>
          <p14:tracePt t="7975" x="8075613" y="5757863"/>
          <p14:tracePt t="7983" x="8067675" y="5749925"/>
          <p14:tracePt t="7992" x="8043863" y="5741988"/>
          <p14:tracePt t="8000" x="8043863" y="5734050"/>
          <p14:tracePt t="8007" x="8035925" y="5734050"/>
          <p14:tracePt t="8015" x="8020050" y="5718175"/>
          <p14:tracePt t="8031" x="8004175" y="5718175"/>
          <p14:tracePt t="8041" x="7988300" y="5718175"/>
          <p14:tracePt t="8047" x="7972425" y="5718175"/>
          <p14:tracePt t="8055" x="7956550" y="5718175"/>
          <p14:tracePt t="8064" x="7948613" y="5718175"/>
          <p14:tracePt t="8072" x="7932738" y="5718175"/>
          <p14:tracePt t="8079" x="7916863" y="5718175"/>
          <p14:tracePt t="8087" x="7908925" y="5718175"/>
          <p14:tracePt t="8095" x="7893050" y="5718175"/>
          <p14:tracePt t="8103" x="7885113" y="5718175"/>
          <p14:tracePt t="8111" x="7869238" y="5718175"/>
          <p14:tracePt t="8121" x="7859713" y="5726113"/>
          <p14:tracePt t="8128" x="7851775" y="5726113"/>
          <p14:tracePt t="8136" x="7827963" y="5734050"/>
          <p14:tracePt t="8145" x="7812088" y="5749925"/>
          <p14:tracePt t="8152" x="7796213" y="5749925"/>
          <p14:tracePt t="8163" x="7780338" y="5757863"/>
          <p14:tracePt t="8169" x="7764463" y="5765800"/>
          <p14:tracePt t="8178" x="7740650" y="5773738"/>
          <p14:tracePt t="8185" x="7732713" y="5781675"/>
          <p14:tracePt t="8191" x="7716838" y="5789613"/>
          <p14:tracePt t="8199" x="7708900" y="5789613"/>
          <p14:tracePt t="8207" x="7693025" y="5797550"/>
          <p14:tracePt t="8215" x="7685088" y="5805488"/>
          <p14:tracePt t="8224" x="7669213" y="5813425"/>
          <p14:tracePt t="8233" x="7661275" y="5821363"/>
          <p14:tracePt t="8242" x="7653338" y="5821363"/>
          <p14:tracePt t="8247" x="7637463" y="5837238"/>
          <p14:tracePt t="8263" x="7629525" y="5853113"/>
          <p14:tracePt t="8271" x="7629525" y="5861050"/>
          <p14:tracePt t="8280" x="7621588" y="5868988"/>
          <p14:tracePt t="8289" x="7621588" y="5884863"/>
          <p14:tracePt t="8296" x="7621588" y="5892800"/>
          <p14:tracePt t="8304" x="7621588" y="5900738"/>
          <p14:tracePt t="8313" x="7621588" y="5916613"/>
          <p14:tracePt t="8321" x="7621588" y="5932488"/>
          <p14:tracePt t="8329" x="7621588" y="5940425"/>
          <p14:tracePt t="8336" x="7621588" y="5956300"/>
          <p14:tracePt t="8345" x="7621588" y="5972175"/>
          <p14:tracePt t="8353" x="7621588" y="5988050"/>
          <p14:tracePt t="8361" x="7621588" y="6005513"/>
          <p14:tracePt t="8369" x="7621588" y="6021388"/>
          <p14:tracePt t="8377" x="7621588" y="6037263"/>
          <p14:tracePt t="8385" x="7621588" y="6045200"/>
          <p14:tracePt t="8393" x="7621588" y="6053138"/>
          <p14:tracePt t="8401" x="7621588" y="6076950"/>
          <p14:tracePt t="8409" x="7621588" y="6084888"/>
          <p14:tracePt t="8417" x="7629525" y="6100763"/>
          <p14:tracePt t="8426" x="7637463" y="6116638"/>
          <p14:tracePt t="8433" x="7637463" y="6124575"/>
          <p14:tracePt t="8442" x="7645400" y="6124575"/>
          <p14:tracePt t="8449" x="7645400" y="6132513"/>
          <p14:tracePt t="8457" x="7653338" y="6140450"/>
          <p14:tracePt t="8465" x="7661275" y="6148388"/>
          <p14:tracePt t="8473" x="7669213" y="6156325"/>
          <p14:tracePt t="8480" x="7677150" y="6172200"/>
          <p14:tracePt t="8489" x="7700963" y="6180138"/>
          <p14:tracePt t="8497" x="7716838" y="6196013"/>
          <p14:tracePt t="8505" x="7724775" y="6196013"/>
          <p14:tracePt t="8512" x="7748588" y="6203950"/>
          <p14:tracePt t="8521" x="7764463" y="6211888"/>
          <p14:tracePt t="8529" x="7772400" y="6219825"/>
          <p14:tracePt t="8536" x="7788275" y="6219825"/>
          <p14:tracePt t="8544" x="7804150" y="6219825"/>
          <p14:tracePt t="8553" x="7820025" y="6219825"/>
          <p14:tracePt t="8560" x="7843838" y="6227763"/>
          <p14:tracePt t="8577" x="7859713" y="6227763"/>
          <p14:tracePt t="8584" x="7877175" y="6227763"/>
          <p14:tracePt t="8593" x="7900988" y="6235700"/>
          <p14:tracePt t="8601" x="7916863" y="6243638"/>
          <p14:tracePt t="8609" x="7924800" y="6243638"/>
          <p14:tracePt t="8616" x="7932738" y="6243638"/>
          <p14:tracePt t="8626" x="7956550" y="6243638"/>
          <p14:tracePt t="8633" x="7964488" y="6243638"/>
          <p14:tracePt t="8641" x="7972425" y="6243638"/>
          <p14:tracePt t="8647" x="7988300" y="6243638"/>
          <p14:tracePt t="8656" x="8004175" y="6243638"/>
          <p14:tracePt t="8663" x="8012113" y="6243638"/>
          <p14:tracePt t="8671" x="8027988" y="6243638"/>
          <p14:tracePt t="8680" x="8035925" y="6243638"/>
          <p14:tracePt t="8687" x="8043863" y="6227763"/>
          <p14:tracePt t="8695" x="8051800" y="6227763"/>
          <p14:tracePt t="8712" x="8067675" y="6219825"/>
          <p14:tracePt t="8720" x="8075613" y="6211888"/>
          <p14:tracePt t="8728" x="8083550" y="6203950"/>
          <p14:tracePt t="8736" x="8091488" y="6203950"/>
          <p14:tracePt t="8745" x="8107363" y="6188075"/>
          <p14:tracePt t="8753" x="8123238" y="6180138"/>
          <p14:tracePt t="8761" x="8131175" y="6172200"/>
          <p14:tracePt t="8769" x="8139113" y="6172200"/>
          <p14:tracePt t="8777" x="8147050" y="6164263"/>
          <p14:tracePt t="8785" x="8154988" y="6156325"/>
          <p14:tracePt t="8801" x="8162925" y="6148388"/>
          <p14:tracePt t="8810" x="8170863" y="6148388"/>
          <p14:tracePt t="8826" x="8178800" y="6140450"/>
          <p14:tracePt t="8843" x="8178800" y="6132513"/>
          <p14:tracePt t="8849" x="8186738" y="6132513"/>
          <p14:tracePt t="8856" x="8194675" y="6124575"/>
          <p14:tracePt t="8865" x="8202613" y="6124575"/>
          <p14:tracePt t="8872" x="8202613" y="6116638"/>
          <p14:tracePt t="8880" x="8210550" y="6108700"/>
          <p14:tracePt t="8888" x="8218488" y="6100763"/>
          <p14:tracePt t="8895" x="8226425" y="6084888"/>
          <p14:tracePt t="8903" x="8226425" y="6076950"/>
          <p14:tracePt t="8911" x="8235950" y="6061075"/>
          <p14:tracePt t="8920" x="8243888" y="6045200"/>
          <p14:tracePt t="8928" x="8243888" y="6029325"/>
          <p14:tracePt t="8935" x="8251825" y="6029325"/>
          <p14:tracePt t="8944" x="8259763" y="6013450"/>
          <p14:tracePt t="8951" x="8259763" y="6005513"/>
          <p14:tracePt t="8959" x="8259763" y="5995988"/>
          <p14:tracePt t="8967" x="8267700" y="5980113"/>
          <p14:tracePt t="8975" x="8267700" y="5972175"/>
          <p14:tracePt t="8983" x="8267700" y="5964238"/>
          <p14:tracePt t="8991" x="8275638" y="5956300"/>
          <p14:tracePt t="8999" x="8275638" y="5948363"/>
          <p14:tracePt t="9008" x="8275638" y="5940425"/>
          <p14:tracePt t="9016" x="8275638" y="5932488"/>
          <p14:tracePt t="9026" x="8275638" y="5924550"/>
          <p14:tracePt t="9032" x="8275638" y="5916613"/>
          <p14:tracePt t="9041" x="8275638" y="5900738"/>
          <p14:tracePt t="9057" x="8267700" y="5876925"/>
          <p14:tracePt t="9073" x="8259763" y="5868988"/>
          <p14:tracePt t="9081" x="8251825" y="5853113"/>
          <p14:tracePt t="9088" x="8243888" y="5845175"/>
          <p14:tracePt t="9097" x="8235950" y="5845175"/>
          <p14:tracePt t="9105" x="8235950" y="5829300"/>
          <p14:tracePt t="9112" x="8226425" y="5821363"/>
          <p14:tracePt t="9121" x="8218488" y="5813425"/>
          <p14:tracePt t="9129" x="8218488" y="5805488"/>
          <p14:tracePt t="9136" x="8210550" y="5797550"/>
          <p14:tracePt t="9153" x="8210550" y="5789613"/>
          <p14:tracePt t="9161" x="8202613" y="5789613"/>
          <p14:tracePt t="9169" x="8202613" y="5781675"/>
          <p14:tracePt t="9185" x="8194675" y="5773738"/>
          <p14:tracePt t="9194" x="8186738" y="5773738"/>
          <p14:tracePt t="9209" x="8186738" y="5765800"/>
          <p14:tracePt t="9217" x="8178800" y="5765800"/>
          <p14:tracePt t="9281" x="8170863" y="5765800"/>
          <p14:tracePt t="9297" x="8162925" y="5757863"/>
          <p14:tracePt t="9305" x="8154988" y="5757863"/>
          <p14:tracePt t="9313" x="8139113" y="5749925"/>
          <p14:tracePt t="9337" x="8131175" y="5749925"/>
          <p14:tracePt t="9377" x="8123238" y="5749925"/>
          <p14:tracePt t="9401" x="8115300" y="5749925"/>
          <p14:tracePt t="9417" x="8107363" y="5749925"/>
          <p14:tracePt t="9433" x="8099425" y="5749925"/>
          <p14:tracePt t="9457" x="8091488" y="5749925"/>
          <p14:tracePt t="9489" x="8083550" y="5749925"/>
          <p14:tracePt t="9545" x="8075613" y="5749925"/>
          <p14:tracePt t="9569" x="8067675" y="5757863"/>
          <p14:tracePt t="9609" x="8059738" y="5757863"/>
          <p14:tracePt t="10602" x="8051800" y="5757863"/>
          <p14:tracePt t="10617" x="8051800" y="5749925"/>
          <p14:tracePt t="10631" x="8051800" y="5726113"/>
          <p14:tracePt t="10639" x="8051800" y="5718175"/>
          <p14:tracePt t="10647" x="8051800" y="5702300"/>
          <p14:tracePt t="10655" x="8051800" y="5678488"/>
          <p14:tracePt t="10663" x="8051800" y="5670550"/>
          <p14:tracePt t="10671" x="8051800" y="5653088"/>
          <p14:tracePt t="10680" x="8059738" y="5637213"/>
          <p14:tracePt t="10688" x="8059738" y="5621338"/>
          <p14:tracePt t="10696" x="8067675" y="5597525"/>
          <p14:tracePt t="10704" x="8067675" y="5589588"/>
          <p14:tracePt t="10712" x="8067675" y="5565775"/>
          <p14:tracePt t="10720" x="8067675" y="5549900"/>
          <p14:tracePt t="10728" x="8067675" y="5526088"/>
          <p14:tracePt t="10736" x="8067675" y="5510213"/>
          <p14:tracePt t="10745" x="8075613" y="5494338"/>
          <p14:tracePt t="10753" x="8075613" y="5470525"/>
          <p14:tracePt t="10760" x="8075613" y="5446713"/>
          <p14:tracePt t="10769" x="8075613" y="5414963"/>
          <p14:tracePt t="10777" x="8075613" y="5391150"/>
          <p14:tracePt t="10784" x="8075613" y="5359400"/>
          <p14:tracePt t="10793" x="8075613" y="5327650"/>
          <p14:tracePt t="10800" x="8075613" y="5294313"/>
          <p14:tracePt t="10809" x="8075613" y="5262563"/>
          <p14:tracePt t="10817" x="8075613" y="5214938"/>
          <p14:tracePt t="10826" x="8075613" y="5183188"/>
          <p14:tracePt t="10833" x="8075613" y="5143500"/>
          <p14:tracePt t="10842" x="8075613" y="5103813"/>
          <p14:tracePt t="10849" x="8075613" y="5064125"/>
          <p14:tracePt t="10857" x="8075613" y="5024438"/>
          <p14:tracePt t="10864" x="8075613" y="4976813"/>
          <p14:tracePt t="10873" x="8091488" y="4927600"/>
          <p14:tracePt t="10881" x="8091488" y="4887913"/>
          <p14:tracePt t="10889" x="8099425" y="4840288"/>
          <p14:tracePt t="10896" x="8107363" y="4784725"/>
          <p14:tracePt t="10905" x="8115300" y="4745038"/>
          <p14:tracePt t="10913" x="8123238" y="4697413"/>
          <p14:tracePt t="10921" x="8131175" y="4657725"/>
          <p14:tracePt t="10928" x="8139113" y="4600575"/>
          <p14:tracePt t="10937" x="8139113" y="4545013"/>
          <p14:tracePt t="10945" x="8139113" y="4505325"/>
          <p14:tracePt t="10951" x="8139113" y="4449763"/>
          <p14:tracePt t="10959" x="8139113" y="4394200"/>
          <p14:tracePt t="10974" x="8147050" y="4354513"/>
          <p14:tracePt t="10975" x="8147050" y="4314825"/>
          <p14:tracePt t="10985" x="8147050" y="4281488"/>
          <p14:tracePt t="10992" x="8147050" y="4233863"/>
          <p14:tracePt t="11000" x="8147050" y="4194175"/>
          <p14:tracePt t="11010" x="8147050" y="4146550"/>
          <p14:tracePt t="11017" x="8147050" y="4098925"/>
          <p14:tracePt t="11033" x="8147050" y="4067175"/>
          <p14:tracePt t="11042" x="8147050" y="4043363"/>
          <p14:tracePt t="11049" x="8139113" y="4011613"/>
          <p14:tracePt t="11057" x="8131175" y="3995738"/>
          <p14:tracePt t="11065" x="8131175" y="3987800"/>
          <p14:tracePt t="11073" x="8131175" y="3963988"/>
          <p14:tracePt t="11081" x="8123238" y="3956050"/>
          <p14:tracePt t="11089" x="8123238" y="3948113"/>
          <p14:tracePt t="11097" x="8115300" y="3930650"/>
          <p14:tracePt t="11121" x="8115300" y="3922713"/>
          <p14:tracePt t="11136" x="8107363" y="3906838"/>
          <p14:tracePt t="11154" x="8107363" y="3898900"/>
          <p14:tracePt t="11161" x="8107363" y="3890963"/>
          <p14:tracePt t="11169" x="8107363" y="3883025"/>
          <p14:tracePt t="11176" x="8107363" y="3875088"/>
          <p14:tracePt t="11184" x="8107363" y="3859213"/>
          <p14:tracePt t="11193" x="8107363" y="3851275"/>
          <p14:tracePt t="11201" x="8107363" y="3843338"/>
          <p14:tracePt t="11209" x="8107363" y="3835400"/>
          <p14:tracePt t="11217" x="8107363" y="3819525"/>
          <p14:tracePt t="11226" x="8107363" y="3811588"/>
          <p14:tracePt t="11233" x="8107363" y="3803650"/>
          <p14:tracePt t="11243" x="8099425" y="3803650"/>
          <p14:tracePt t="11257" x="8099425" y="3795713"/>
          <p14:tracePt t="26688" x="8091488" y="3787775"/>
          <p14:tracePt t="26696" x="8075613" y="3787775"/>
          <p14:tracePt t="26704" x="8067675" y="3779838"/>
          <p14:tracePt t="26712" x="8059738" y="3779838"/>
          <p14:tracePt t="26720" x="8051800" y="3779838"/>
          <p14:tracePt t="26728" x="8043863" y="3779838"/>
          <p14:tracePt t="27809" x="8067675" y="3779838"/>
          <p14:tracePt t="27817" x="8075613" y="3779838"/>
          <p14:tracePt t="27825" x="8091488" y="3771900"/>
          <p14:tracePt t="27833" x="8099425" y="3771900"/>
          <p14:tracePt t="27843" x="8123238" y="3763963"/>
          <p14:tracePt t="27850" x="8131175" y="3763963"/>
          <p14:tracePt t="27857" x="8139113" y="3763963"/>
          <p14:tracePt t="27864" x="8147050" y="3756025"/>
          <p14:tracePt t="27872" x="8154988" y="3756025"/>
          <p14:tracePt t="27880" x="8162925" y="3748088"/>
          <p14:tracePt t="27887" x="8178800" y="3748088"/>
          <p14:tracePt t="27896" x="8202613" y="3748088"/>
          <p14:tracePt t="27903" x="8226425" y="3748088"/>
          <p14:tracePt t="27912" x="8251825" y="3748088"/>
          <p14:tracePt t="27919" x="8291513" y="3748088"/>
          <p14:tracePt t="27928" x="8331200" y="3748088"/>
          <p14:tracePt t="27935" x="8394700" y="3748088"/>
          <p14:tracePt t="27943" x="8482013" y="3748088"/>
          <p14:tracePt t="27958" x="8569325" y="3763963"/>
          <p14:tracePt t="27959" x="8666163" y="3779838"/>
          <p14:tracePt t="27968" x="8729663" y="3779838"/>
          <p14:tracePt t="27976" x="8777288" y="3779838"/>
          <p14:tracePt t="27984" x="8832850" y="3779838"/>
          <p14:tracePt t="27992" x="8864600" y="3787775"/>
          <p14:tracePt t="28000" x="8872538" y="3787775"/>
          <p14:tracePt t="28009" x="8880475" y="3787775"/>
          <p14:tracePt t="28313" x="8880475" y="3763963"/>
          <p14:tracePt t="28322" x="8880475" y="3724275"/>
          <p14:tracePt t="28329" x="8880475" y="3668713"/>
          <p14:tracePt t="28335" x="8856663" y="3587750"/>
          <p14:tracePt t="28344" x="8848725" y="3476625"/>
          <p14:tracePt t="28352" x="8832850" y="3381375"/>
          <p14:tracePt t="28359" x="8809038" y="3286125"/>
          <p14:tracePt t="28368" x="8793163" y="3181350"/>
          <p14:tracePt t="28375" x="8785225" y="3086100"/>
          <p14:tracePt t="28383" x="8777288" y="3006725"/>
          <p14:tracePt t="28392" x="8769350" y="2935288"/>
          <p14:tracePt t="28400" x="8769350" y="2870200"/>
          <p14:tracePt t="28408" x="8769350" y="2806700"/>
          <p14:tracePt t="28417" x="8769350" y="2751138"/>
          <p14:tracePt t="28426" x="8761413" y="2703513"/>
          <p14:tracePt t="28433" x="8761413" y="2663825"/>
          <p14:tracePt t="28443" x="8753475" y="2640013"/>
          <p14:tracePt t="28449" x="8753475" y="2616200"/>
          <p14:tracePt t="28457" x="8753475" y="2600325"/>
          <p14:tracePt t="28474" x="8753475" y="2592388"/>
          <p14:tracePt t="28729" x="8753475" y="2584450"/>
          <p14:tracePt t="28737" x="8729663" y="2584450"/>
          <p14:tracePt t="28745" x="8713788" y="2584450"/>
          <p14:tracePt t="28753" x="8689975" y="2576513"/>
          <p14:tracePt t="28761" x="8658225" y="2559050"/>
          <p14:tracePt t="28769" x="8634413" y="2535238"/>
          <p14:tracePt t="28777" x="8610600" y="2527300"/>
          <p14:tracePt t="28785" x="8585200" y="2503488"/>
          <p14:tracePt t="28794" x="8553450" y="2487613"/>
          <p14:tracePt t="28801" x="8521700" y="2455863"/>
          <p14:tracePt t="28810" x="8497888" y="2432050"/>
          <p14:tracePt t="28817" x="8466138" y="2416175"/>
          <p14:tracePt t="28827" x="8450263" y="2392363"/>
          <p14:tracePt t="28833" x="8426450" y="2376488"/>
          <p14:tracePt t="28841" x="8426450" y="2368550"/>
          <p14:tracePt t="28849" x="8410575" y="2352675"/>
          <p14:tracePt t="28857" x="8410575" y="2344738"/>
          <p14:tracePt t="28865" x="8402638" y="2336800"/>
          <p14:tracePt t="28873" x="8394700" y="2328863"/>
          <p14:tracePt t="28881" x="8394700" y="2320925"/>
          <p14:tracePt t="28889" x="8386763" y="2312988"/>
          <p14:tracePt t="28897" x="8378825" y="2305050"/>
          <p14:tracePt t="28907" x="8370888" y="2297113"/>
          <p14:tracePt t="28911" x="8370888" y="2281238"/>
          <p14:tracePt t="28919" x="8355013" y="2265363"/>
          <p14:tracePt t="28927" x="8355013" y="2257425"/>
          <p14:tracePt t="28937" x="8347075" y="2249488"/>
          <p14:tracePt t="28945" x="8331200" y="2233613"/>
          <p14:tracePt t="28961" x="8323263" y="2216150"/>
          <p14:tracePt t="28979" x="8315325" y="2192338"/>
          <p14:tracePt t="28985" x="8307388" y="2192338"/>
          <p14:tracePt t="29001" x="8307388" y="2184400"/>
          <p14:tracePt t="29017" x="8307388" y="2176463"/>
          <p14:tracePt t="29146" x="8307388" y="2184400"/>
          <p14:tracePt t="29161" x="8307388" y="2192338"/>
          <p14:tracePt t="29169" x="8307388" y="2208213"/>
          <p14:tracePt t="29185" x="8315325" y="2224088"/>
          <p14:tracePt t="29193" x="8323263" y="2241550"/>
          <p14:tracePt t="29201" x="8331200" y="2249488"/>
          <p14:tracePt t="29210" x="8347075" y="2265363"/>
          <p14:tracePt t="29217" x="8347075" y="2281238"/>
          <p14:tracePt t="29227" x="8370888" y="2305050"/>
          <p14:tracePt t="29233" x="8378825" y="2328863"/>
          <p14:tracePt t="29243" x="8410575" y="2368550"/>
          <p14:tracePt t="29249" x="8434388" y="2408238"/>
          <p14:tracePt t="29257" x="8474075" y="2463800"/>
          <p14:tracePt t="29265" x="8529638" y="2535238"/>
          <p14:tracePt t="29272" x="8569325" y="2592388"/>
          <p14:tracePt t="29281" x="8610600" y="2647950"/>
          <p14:tracePt t="29289" x="8658225" y="2711450"/>
          <p14:tracePt t="29297" x="8682038" y="2759075"/>
          <p14:tracePt t="29305" x="8705850" y="2790825"/>
          <p14:tracePt t="29313" x="8753475" y="2846388"/>
          <p14:tracePt t="29321" x="8777288" y="2878138"/>
          <p14:tracePt t="29331" x="8809038" y="2919413"/>
          <p14:tracePt t="29337" x="8840788" y="2951163"/>
          <p14:tracePt t="29345" x="8856663" y="2967038"/>
          <p14:tracePt t="29354" x="8888413" y="2998788"/>
          <p14:tracePt t="29361" x="8896350" y="3022600"/>
          <p14:tracePt t="29369" x="8920163" y="3038475"/>
          <p14:tracePt t="29378" x="8920163" y="3046413"/>
          <p14:tracePt t="29385" x="8936038" y="3062288"/>
          <p14:tracePt t="29401" x="8936038" y="3070225"/>
          <p14:tracePt t="29417" x="8943975" y="3078163"/>
          <p14:tracePt t="29457" x="8951913" y="3086100"/>
          <p14:tracePt t="29465" x="8951913" y="3094038"/>
          <p14:tracePt t="29473" x="8959850" y="3101975"/>
          <p14:tracePt t="29489" x="8969375" y="3109913"/>
          <p14:tracePt t="29497" x="8969375" y="3117850"/>
          <p14:tracePt t="29504" x="8977313" y="3117850"/>
          <p14:tracePt t="29520" x="8985250" y="3125788"/>
          <p14:tracePt t="29673" x="8985250" y="3141663"/>
          <p14:tracePt t="29681" x="8985250" y="3149600"/>
          <p14:tracePt t="29689" x="8985250" y="3173413"/>
          <p14:tracePt t="29695" x="8985250" y="3197225"/>
          <p14:tracePt t="29704" x="8993188" y="3236913"/>
          <p14:tracePt t="29711" x="8993188" y="3270250"/>
          <p14:tracePt t="29720" x="8993188" y="3309938"/>
          <p14:tracePt t="29727" x="8993188" y="3365500"/>
          <p14:tracePt t="29735" x="9001125" y="3421063"/>
          <p14:tracePt t="29744" x="9001125" y="3468688"/>
          <p14:tracePt t="29752" x="9001125" y="3548063"/>
          <p14:tracePt t="29760" x="9009063" y="3621088"/>
          <p14:tracePt t="29769" x="9009063" y="3700463"/>
          <p14:tracePt t="29777" x="9017000" y="3779838"/>
          <p14:tracePt t="29784" x="9017000" y="3875088"/>
          <p14:tracePt t="29793" x="9017000" y="3971925"/>
          <p14:tracePt t="29801" x="9017000" y="4059238"/>
          <p14:tracePt t="29810" x="9017000" y="4130675"/>
          <p14:tracePt t="29817" x="9017000" y="4202113"/>
          <p14:tracePt t="29826" x="9017000" y="4281488"/>
          <p14:tracePt t="29832" x="9017000" y="4354513"/>
          <p14:tracePt t="29840" x="9024938" y="4418013"/>
          <p14:tracePt t="29848" x="9024938" y="4473575"/>
          <p14:tracePt t="29855" x="9032875" y="4529138"/>
          <p14:tracePt t="29864" x="9032875" y="4584700"/>
          <p14:tracePt t="29871" x="9040813" y="4624388"/>
          <p14:tracePt t="29879" x="9040813" y="4681538"/>
          <p14:tracePt t="29887" x="9040813" y="4721225"/>
          <p14:tracePt t="29895" x="9040813" y="4768850"/>
          <p14:tracePt t="29903" x="9040813" y="4808538"/>
          <p14:tracePt t="29911" x="9040813" y="4832350"/>
          <p14:tracePt t="29919" x="9040813" y="4872038"/>
          <p14:tracePt t="29928" x="9040813" y="4903788"/>
          <p14:tracePt t="29936" x="9032875" y="4943475"/>
          <p14:tracePt t="29944" x="9024938" y="4976813"/>
          <p14:tracePt t="29951" x="9024938" y="5016500"/>
          <p14:tracePt t="29959" x="9009063" y="5040313"/>
          <p14:tracePt t="29968" x="9001125" y="5080000"/>
          <p14:tracePt t="29976" x="8993188" y="5127625"/>
          <p14:tracePt t="29984" x="8985250" y="5183188"/>
          <p14:tracePt t="29994" x="8977313" y="5230813"/>
          <p14:tracePt t="30001" x="8969375" y="5278438"/>
          <p14:tracePt t="30011" x="8969375" y="5319713"/>
          <p14:tracePt t="30017" x="8969375" y="5343525"/>
          <p14:tracePt t="30025" x="8969375" y="5359400"/>
          <p14:tracePt t="30249" x="8959850" y="5375275"/>
          <p14:tracePt t="30257" x="8936038" y="5391150"/>
          <p14:tracePt t="30265" x="8904288" y="5414963"/>
          <p14:tracePt t="30273" x="8848725" y="5454650"/>
          <p14:tracePt t="30280" x="8785225" y="5494338"/>
          <p14:tracePt t="30290" x="8705850" y="5565775"/>
          <p14:tracePt t="30297" x="8618538" y="5621338"/>
          <p14:tracePt t="30305" x="8537575" y="5678488"/>
          <p14:tracePt t="30313" x="8434388" y="5741988"/>
          <p14:tracePt t="30321" x="8362950" y="5781675"/>
          <p14:tracePt t="30329" x="8283575" y="5837238"/>
          <p14:tracePt t="30337" x="8226425" y="5876925"/>
          <p14:tracePt t="30345" x="8162925" y="5924550"/>
          <p14:tracePt t="30353" x="8115300" y="5972175"/>
          <p14:tracePt t="30361" x="8091488" y="5995988"/>
          <p14:tracePt t="30369" x="8059738" y="6029325"/>
          <p14:tracePt t="30378" x="8051800" y="6037263"/>
          <p14:tracePt t="30385" x="8035925" y="6053138"/>
          <p14:tracePt t="30395" x="8027988" y="6069013"/>
          <p14:tracePt t="30401" x="8020050" y="6076950"/>
          <p14:tracePt t="30409" x="8012113" y="6084888"/>
          <p14:tracePt t="30426" x="8012113" y="6092825"/>
          <p14:tracePt t="30433" x="8004175" y="6100763"/>
          <p14:tracePt t="30489" x="7996238" y="6100763"/>
          <p14:tracePt t="31170" x="7988300" y="6100763"/>
          <p14:tracePt t="31177" x="7980363" y="6108700"/>
          <p14:tracePt t="31185" x="7972425" y="6108700"/>
          <p14:tracePt t="31193" x="7964488" y="6108700"/>
          <p14:tracePt t="31209" x="7956550" y="6108700"/>
          <p14:tracePt t="31553" x="7948613" y="6108700"/>
          <p14:tracePt t="31559" x="7940675" y="6100763"/>
          <p14:tracePt t="31568" x="7932738" y="6084888"/>
          <p14:tracePt t="31576" x="7932738" y="6076950"/>
          <p14:tracePt t="31584" x="7924800" y="6061075"/>
          <p14:tracePt t="31591" x="7916863" y="6045200"/>
          <p14:tracePt t="31600" x="7908925" y="6005513"/>
          <p14:tracePt t="31610" x="7893050" y="5964238"/>
          <p14:tracePt t="31617" x="7893050" y="5916613"/>
          <p14:tracePt t="31626" x="7869238" y="5837238"/>
          <p14:tracePt t="31633" x="7851775" y="5757863"/>
          <p14:tracePt t="31643" x="7827963" y="5645150"/>
          <p14:tracePt t="31649" x="7788275" y="5510213"/>
          <p14:tracePt t="31656" x="7724775" y="5327650"/>
          <p14:tracePt t="31665" x="7677150" y="5135563"/>
          <p14:tracePt t="31673" x="7597775" y="4872038"/>
          <p14:tracePt t="31681" x="7534275" y="4633913"/>
          <p14:tracePt t="31689" x="7461250" y="4338638"/>
          <p14:tracePt t="31697" x="7389813" y="4059238"/>
          <p14:tracePt t="31705" x="7326313" y="3803650"/>
          <p14:tracePt t="31713" x="7231063" y="3452813"/>
          <p14:tracePt t="31721" x="7199313" y="3286125"/>
          <p14:tracePt t="31729" x="7183438" y="3244850"/>
          <p14:tracePt t="31737" x="7110413" y="3006725"/>
          <p14:tracePt t="31747" x="7062788" y="2774950"/>
          <p14:tracePt t="31752" x="6999288" y="2576513"/>
          <p14:tracePt t="31760" x="6967538" y="2408238"/>
          <p14:tracePt t="31768" x="6919913" y="2257425"/>
          <p14:tracePt t="31776" x="6896100" y="2144713"/>
          <p14:tracePt t="31783" x="6880225" y="2025650"/>
          <p14:tracePt t="31791" x="6848475" y="1938338"/>
          <p14:tracePt t="31800" x="6824663" y="1841500"/>
          <p14:tracePt t="31808" x="6808788" y="1762125"/>
          <p14:tracePt t="31816" x="6784975" y="1698625"/>
          <p14:tracePt t="31824" x="6769100" y="1619250"/>
          <p14:tracePt t="31833" x="6751638" y="1563688"/>
          <p14:tracePt t="31842" x="6735763" y="1506538"/>
          <p14:tracePt t="31849" x="6727825" y="1474788"/>
          <p14:tracePt t="31857" x="6727825" y="1443038"/>
          <p14:tracePt t="31865" x="6711950" y="1419225"/>
          <p14:tracePt t="31873" x="6711950" y="1395413"/>
          <p14:tracePt t="31881" x="6704013" y="1371600"/>
          <p14:tracePt t="31889" x="6704013" y="1355725"/>
          <p14:tracePt t="31897" x="6696075" y="1347788"/>
          <p14:tracePt t="31904" x="6696075" y="1339850"/>
          <p14:tracePt t="31921" x="6696075" y="1331913"/>
          <p14:tracePt t="31953" x="6696075" y="1316038"/>
          <p14:tracePt t="31962" x="6696075" y="1300163"/>
          <p14:tracePt t="31969" x="6696075" y="1268413"/>
          <p14:tracePt t="31977" x="6688138" y="1236663"/>
          <p14:tracePt t="31984" x="6680200" y="1187450"/>
          <p14:tracePt t="31993" x="6664325" y="1131888"/>
          <p14:tracePt t="32000" x="6648450" y="1068388"/>
          <p14:tracePt t="32009" x="6640513" y="1028700"/>
          <p14:tracePt t="32017" x="6624638" y="973138"/>
          <p14:tracePt t="32025" x="6616700" y="909638"/>
          <p14:tracePt t="32033" x="6616700" y="844550"/>
          <p14:tracePt t="32043" x="6608763" y="812800"/>
          <p14:tracePt t="32049" x="6600825" y="757238"/>
          <p14:tracePt t="32057" x="6600825" y="701675"/>
          <p14:tracePt t="32066" x="6584950" y="669925"/>
          <p14:tracePt t="32073" x="6584950" y="638175"/>
          <p14:tracePt t="32081" x="6584950" y="622300"/>
          <p14:tracePt t="32089" x="6584950" y="598488"/>
          <p14:tracePt t="32097" x="6584950" y="582613"/>
          <p14:tracePt t="32105" x="6584950" y="574675"/>
          <p14:tracePt t="32113" x="6584950" y="566738"/>
          <p14:tracePt t="32129" x="6584950" y="558800"/>
          <p14:tracePt t="32145" x="6584950" y="550863"/>
          <p14:tracePt t="32153" x="6584950" y="542925"/>
          <p14:tracePt t="32163" x="6584950" y="534988"/>
          <p14:tracePt t="32169" x="6584950" y="509588"/>
          <p14:tracePt t="32177" x="6584950" y="493713"/>
          <p14:tracePt t="32185" x="6577013" y="485775"/>
          <p14:tracePt t="32192" x="6577013" y="469900"/>
          <p14:tracePt t="32201" x="6577013" y="454025"/>
          <p14:tracePt t="32210" x="6577013" y="446088"/>
          <p14:tracePt t="32217" x="6577013" y="438150"/>
          <p14:tracePt t="32227" x="6577013" y="430213"/>
          <p14:tracePt t="32233" x="6577013" y="422275"/>
          <p14:tracePt t="32305" x="6577013" y="406400"/>
          <p14:tracePt t="32321" x="6577013" y="398463"/>
          <p14:tracePt t="32329" x="6584950" y="398463"/>
          <p14:tracePt t="32336" x="6592888" y="382588"/>
          <p14:tracePt t="32345" x="6600825" y="382588"/>
          <p14:tracePt t="32353" x="6600825" y="374650"/>
          <p14:tracePt t="32369" x="6608763" y="366713"/>
          <p14:tracePt t="32385" x="6616700" y="358775"/>
          <p14:tracePt t="55672" x="6561138" y="382588"/>
          <p14:tracePt t="55680" x="6497638" y="438150"/>
          <p14:tracePt t="55688" x="6450013" y="485775"/>
          <p14:tracePt t="55696" x="6392863" y="550863"/>
          <p14:tracePt t="55704" x="6321425" y="654050"/>
          <p14:tracePt t="55712" x="6242050" y="765175"/>
          <p14:tracePt t="55720" x="6162675" y="909638"/>
          <p14:tracePt t="55728" x="6083300" y="1020763"/>
          <p14:tracePt t="55736" x="6002338" y="1187450"/>
          <p14:tracePt t="55744" x="5907088" y="1355725"/>
          <p14:tracePt t="55753" x="5803900" y="1547813"/>
          <p14:tracePt t="55760" x="5700713" y="1738313"/>
          <p14:tracePt t="55768" x="5611813" y="1938338"/>
          <p14:tracePt t="55776" x="5508625" y="2144713"/>
          <p14:tracePt t="55784" x="5405438" y="2336800"/>
          <p14:tracePt t="55792" x="5326063" y="2503488"/>
          <p14:tracePt t="55800" x="5237163" y="2687638"/>
          <p14:tracePt t="55808" x="5149850" y="2838450"/>
          <p14:tracePt t="55816" x="5022850" y="3070225"/>
          <p14:tracePt t="55825" x="4894263" y="3262313"/>
          <p14:tracePt t="55833" x="4806950" y="3468688"/>
          <p14:tracePt t="55842" x="4695825" y="3692525"/>
          <p14:tracePt t="55848" x="4592638" y="3922713"/>
          <p14:tracePt t="55857" x="4487863" y="4130675"/>
          <p14:tracePt t="55864" x="4416425" y="4386263"/>
          <p14:tracePt t="55871" x="4321175" y="4633913"/>
          <p14:tracePt t="55880" x="4233863" y="4856163"/>
          <p14:tracePt t="55888" x="4152900" y="5064125"/>
          <p14:tracePt t="55896" x="4097338" y="5214938"/>
          <p14:tracePt t="55904" x="4017963" y="5383213"/>
          <p14:tracePt t="55912" x="3970338" y="5502275"/>
          <p14:tracePt t="55920" x="3914775" y="5637213"/>
          <p14:tracePt t="55928" x="3875088" y="5734050"/>
          <p14:tracePt t="55936" x="3833813" y="5821363"/>
          <p14:tracePt t="55944" x="3802063" y="5892800"/>
          <p14:tracePt t="55952" x="3754438" y="5972175"/>
          <p14:tracePt t="55960" x="3714750" y="6037263"/>
          <p14:tracePt t="55968" x="3675063" y="6100763"/>
          <p14:tracePt t="55977" x="3627438" y="6164263"/>
          <p14:tracePt t="55984" x="3603625" y="6203950"/>
          <p14:tracePt t="55992" x="3556000" y="6251575"/>
          <p14:tracePt t="56000" x="3524250" y="6299200"/>
          <p14:tracePt t="56008" x="3500438" y="6330950"/>
          <p14:tracePt t="56016" x="3476625" y="6338888"/>
          <p14:tracePt t="56024" x="3467100" y="6338888"/>
          <p14:tracePt t="56041" x="3459163" y="6338888"/>
          <p14:tracePt t="56385" x="3459163" y="6330950"/>
          <p14:tracePt t="56401" x="3467100" y="6330950"/>
          <p14:tracePt t="56408" x="3476625" y="6330950"/>
          <p14:tracePt t="56417" x="3484563" y="6330950"/>
          <p14:tracePt t="56425" x="3500438" y="6323013"/>
          <p14:tracePt t="56432" x="3516313" y="6323013"/>
          <p14:tracePt t="56448" x="3532188" y="6315075"/>
          <p14:tracePt t="56456" x="3563938" y="6307138"/>
          <p14:tracePt t="56464" x="3595688" y="6299200"/>
          <p14:tracePt t="56472" x="3643313" y="6299200"/>
          <p14:tracePt t="56480" x="3683000" y="6291263"/>
          <p14:tracePt t="56488" x="3738563" y="6291263"/>
          <p14:tracePt t="56496" x="3778250" y="6291263"/>
          <p14:tracePt t="56504" x="3825875" y="6291263"/>
          <p14:tracePt t="56512" x="3867150" y="6291263"/>
          <p14:tracePt t="56521" x="3898900" y="6291263"/>
          <p14:tracePt t="56528" x="3922713" y="6291263"/>
          <p14:tracePt t="56536" x="3938588" y="6291263"/>
          <p14:tracePt t="56543" x="3962400" y="6291263"/>
          <p14:tracePt t="56551" x="3986213" y="6299200"/>
          <p14:tracePt t="56559" x="4010025" y="6299200"/>
          <p14:tracePt t="56568" x="4017963" y="6299200"/>
          <p14:tracePt t="56575" x="4041775" y="6315075"/>
          <p14:tracePt t="56584" x="4049713" y="6315075"/>
          <p14:tracePt t="56592" x="4065588" y="6323013"/>
          <p14:tracePt t="56600" x="4081463" y="6323013"/>
          <p14:tracePt t="56611" x="4105275" y="6330950"/>
          <p14:tracePt t="56617" x="4113213" y="6330950"/>
          <p14:tracePt t="56626" x="4137025" y="6338888"/>
          <p14:tracePt t="56633" x="4144963" y="6338888"/>
          <p14:tracePt t="56643" x="4152900" y="6348413"/>
          <p14:tracePt t="56649" x="4168775" y="6348413"/>
          <p14:tracePt t="56657" x="4184650" y="6356350"/>
          <p14:tracePt t="56673" x="4192588" y="6356350"/>
          <p14:tracePt t="56681" x="4200525" y="6356350"/>
          <p14:tracePt t="56818" x="4210050" y="6356350"/>
          <p14:tracePt t="56857" x="4217988" y="6356350"/>
          <p14:tracePt t="56905" x="4225925" y="6356350"/>
          <p14:tracePt t="56921" x="4225925" y="6338888"/>
          <p14:tracePt t="56929" x="4225925" y="6330950"/>
          <p14:tracePt t="56937" x="4233863" y="6307138"/>
          <p14:tracePt t="56945" x="4233863" y="6291263"/>
          <p14:tracePt t="56953" x="4241800" y="6267450"/>
          <p14:tracePt t="56961" x="4241800" y="6235700"/>
          <p14:tracePt t="56980" x="4249738" y="6164263"/>
          <p14:tracePt t="56985" x="4249738" y="6124575"/>
          <p14:tracePt t="56995" x="4249738" y="6076950"/>
          <p14:tracePt t="57001" x="4249738" y="6037263"/>
          <p14:tracePt t="57010" x="4249738" y="6005513"/>
          <p14:tracePt t="57017" x="4249738" y="5972175"/>
          <p14:tracePt t="57026" x="4249738" y="5940425"/>
          <p14:tracePt t="57033" x="4249738" y="5900738"/>
          <p14:tracePt t="57043" x="4249738" y="5876925"/>
          <p14:tracePt t="57050" x="4249738" y="5845175"/>
          <p14:tracePt t="57058" x="4249738" y="5829300"/>
          <p14:tracePt t="57065" x="4249738" y="5797550"/>
          <p14:tracePt t="57073" x="4249738" y="5789613"/>
          <p14:tracePt t="57081" x="4249738" y="5781675"/>
          <p14:tracePt t="57090" x="4249738" y="5765800"/>
          <p14:tracePt t="57097" x="4249738" y="5757863"/>
          <p14:tracePt t="57113" x="4249738" y="5741988"/>
          <p14:tracePt t="57138" x="4249738" y="5734050"/>
          <p14:tracePt t="57145" x="4241800" y="5726113"/>
          <p14:tracePt t="57153" x="4241800" y="5718175"/>
          <p14:tracePt t="57161" x="4241800" y="5710238"/>
          <p14:tracePt t="57169" x="4233863" y="5702300"/>
          <p14:tracePt t="57177" x="4225925" y="5686425"/>
          <p14:tracePt t="57185" x="4210050" y="5670550"/>
          <p14:tracePt t="57193" x="4192588" y="5645150"/>
          <p14:tracePt t="57201" x="4168775" y="5613400"/>
          <p14:tracePt t="57210" x="4137025" y="5589588"/>
          <p14:tracePt t="57216" x="4121150" y="5565775"/>
          <p14:tracePt t="57225" x="4089400" y="5541963"/>
          <p14:tracePt t="57231" x="4065588" y="5518150"/>
          <p14:tracePt t="57240" x="4025900" y="5478463"/>
          <p14:tracePt t="57248" x="3986213" y="5446713"/>
          <p14:tracePt t="57256" x="3970338" y="5438775"/>
          <p14:tracePt t="57264" x="3938588" y="5407025"/>
          <p14:tracePt t="57272" x="3914775" y="5399088"/>
          <p14:tracePt t="57281" x="3898900" y="5391150"/>
          <p14:tracePt t="57289" x="3883025" y="5383213"/>
          <p14:tracePt t="57296" x="3867150" y="5375275"/>
          <p14:tracePt t="57303" x="3851275" y="5367338"/>
          <p14:tracePt t="57312" x="3825875" y="5359400"/>
          <p14:tracePt t="57320" x="3810000" y="5351463"/>
          <p14:tracePt t="57328" x="3802063" y="5343525"/>
          <p14:tracePt t="57336" x="3786188" y="5343525"/>
          <p14:tracePt t="57345" x="3770313" y="5343525"/>
          <p14:tracePt t="57353" x="3754438" y="5327650"/>
          <p14:tracePt t="57360" x="3738563" y="5319713"/>
          <p14:tracePt t="57368" x="3722688" y="5310188"/>
          <p14:tracePt t="57376" x="3698875" y="5286375"/>
          <p14:tracePt t="57384" x="3690938" y="5278438"/>
          <p14:tracePt t="57391" x="3667125" y="5270500"/>
          <p14:tracePt t="57400" x="3651250" y="5254625"/>
          <p14:tracePt t="57408" x="3635375" y="5246688"/>
          <p14:tracePt t="57417" x="3611563" y="5222875"/>
          <p14:tracePt t="57426" x="3595688" y="5214938"/>
          <p14:tracePt t="57433" x="3579813" y="5207000"/>
          <p14:tracePt t="57442" x="3571875" y="5191125"/>
          <p14:tracePt t="57449" x="3548063" y="5191125"/>
          <p14:tracePt t="57458" x="3548063" y="5183188"/>
          <p14:tracePt t="57466" x="3532188" y="5183188"/>
          <p14:tracePt t="57473" x="3524250" y="5175250"/>
          <p14:tracePt t="57480" x="3516313" y="5167313"/>
          <p14:tracePt t="57488" x="3508375" y="5167313"/>
          <p14:tracePt t="57505" x="3500438" y="5167313"/>
          <p14:tracePt t="57521" x="3492500" y="5159375"/>
          <p14:tracePt t="57745" x="3492500" y="5167313"/>
          <p14:tracePt t="57754" x="3492500" y="5183188"/>
          <p14:tracePt t="57770" x="3492500" y="5199063"/>
          <p14:tracePt t="57776" x="3492500" y="5207000"/>
          <p14:tracePt t="57786" x="3492500" y="5214938"/>
          <p14:tracePt t="57792" x="3492500" y="5222875"/>
          <p14:tracePt t="57801" x="3492500" y="5230813"/>
          <p14:tracePt t="57810" x="3492500" y="5238750"/>
          <p14:tracePt t="57817" x="3492500" y="5246688"/>
          <p14:tracePt t="57826" x="3492500" y="5262563"/>
          <p14:tracePt t="57833" x="3492500" y="5278438"/>
          <p14:tracePt t="57843" x="3492500" y="5302250"/>
          <p14:tracePt t="57850" x="3492500" y="5319713"/>
          <p14:tracePt t="57857" x="3492500" y="5343525"/>
          <p14:tracePt t="57865" x="3492500" y="5383213"/>
          <p14:tracePt t="57873" x="3492500" y="5414963"/>
          <p14:tracePt t="57881" x="3492500" y="5438775"/>
          <p14:tracePt t="57889" x="3492500" y="5478463"/>
          <p14:tracePt t="57897" x="3492500" y="5510213"/>
          <p14:tracePt t="57905" x="3492500" y="5534025"/>
          <p14:tracePt t="57913" x="3492500" y="5565775"/>
          <p14:tracePt t="57921" x="3492500" y="5605463"/>
          <p14:tracePt t="57929" x="3500438" y="5637213"/>
          <p14:tracePt t="57937" x="3500438" y="5670550"/>
          <p14:tracePt t="57945" x="3508375" y="5702300"/>
          <p14:tracePt t="57953" x="3508375" y="5726113"/>
          <p14:tracePt t="57961" x="3508375" y="5757863"/>
          <p14:tracePt t="57969" x="3508375" y="5805488"/>
          <p14:tracePt t="57978" x="3508375" y="5837238"/>
          <p14:tracePt t="57985" x="3508375" y="5876925"/>
          <p14:tracePt t="57993" x="3508375" y="5924550"/>
          <p14:tracePt t="58002" x="3508375" y="5964238"/>
          <p14:tracePt t="58010" x="3508375" y="6021388"/>
          <p14:tracePt t="58017" x="3516313" y="6061075"/>
          <p14:tracePt t="58026" x="3516313" y="6100763"/>
          <p14:tracePt t="58032" x="3524250" y="6132513"/>
          <p14:tracePt t="58040" x="3532188" y="6180138"/>
          <p14:tracePt t="58048" x="3532188" y="6196013"/>
          <p14:tracePt t="58056" x="3532188" y="6227763"/>
          <p14:tracePt t="58064" x="3532188" y="6251575"/>
          <p14:tracePt t="58072" x="3540125" y="6267450"/>
          <p14:tracePt t="58080" x="3540125" y="6291263"/>
          <p14:tracePt t="58088" x="3540125" y="6315075"/>
          <p14:tracePt t="58096" x="3540125" y="6330950"/>
          <p14:tracePt t="58105" x="3548063" y="6364288"/>
          <p14:tracePt t="58113" x="3548063" y="6388100"/>
          <p14:tracePt t="58121" x="3556000" y="6411913"/>
          <p14:tracePt t="58129" x="3556000" y="6451600"/>
          <p14:tracePt t="58137" x="3556000" y="6467475"/>
          <p14:tracePt t="58145" x="3556000" y="6483350"/>
          <p14:tracePt t="58153" x="3563938" y="6499225"/>
          <p14:tracePt t="58163" x="3563938" y="6515100"/>
          <p14:tracePt t="58169" x="3563938" y="6530975"/>
          <p14:tracePt t="58177" x="3571875" y="6554788"/>
          <p14:tracePt t="58185" x="3571875" y="6562725"/>
          <p14:tracePt t="58194" x="3579813" y="6578600"/>
          <p14:tracePt t="58211" x="3579813" y="6602413"/>
          <p14:tracePt t="58217" x="3579813" y="6618288"/>
          <p14:tracePt t="58228" x="3579813" y="6626225"/>
          <p14:tracePt t="58234" x="3579813" y="6634163"/>
          <p14:tracePt t="58241" x="3587750" y="6642100"/>
          <p14:tracePt t="58249" x="3587750" y="6650038"/>
          <p14:tracePt t="58257" x="3587750" y="6657975"/>
          <p14:tracePt t="58273" x="3587750" y="6665913"/>
          <p14:tracePt t="58281" x="3587750" y="6673850"/>
          <p14:tracePt t="58289" x="3587750" y="6681788"/>
          <p14:tracePt t="58307" x="3587750" y="6691313"/>
          <p14:tracePt t="58329" x="3587750" y="6699250"/>
          <p14:tracePt t="58353" x="3587750" y="6707188"/>
          <p14:tracePt t="58384" x="3587750" y="6715125"/>
          <p14:tracePt t="58400" x="3571875" y="6715125"/>
          <p14:tracePt t="58408" x="3548063" y="6715125"/>
          <p14:tracePt t="58416" x="3516313" y="6715125"/>
          <p14:tracePt t="58424" x="3476625" y="6715125"/>
          <p14:tracePt t="58432" x="3435350" y="6715125"/>
          <p14:tracePt t="58440" x="3371850" y="6715125"/>
          <p14:tracePt t="58448" x="3300413" y="6715125"/>
          <p14:tracePt t="58456" x="3221038" y="6715125"/>
          <p14:tracePt t="58464" x="3141663" y="6715125"/>
          <p14:tracePt t="58473" x="3076575" y="6715125"/>
          <p14:tracePt t="58480" x="2997200" y="6715125"/>
          <p14:tracePt t="58488" x="2933700" y="6715125"/>
          <p14:tracePt t="58496" x="2886075" y="6715125"/>
          <p14:tracePt t="58504" x="2838450" y="6715125"/>
          <p14:tracePt t="58512" x="2798763" y="6715125"/>
          <p14:tracePt t="58520" x="2741613" y="6715125"/>
          <p14:tracePt t="58529" x="2709863" y="6715125"/>
          <p14:tracePt t="58537" x="2678113" y="6715125"/>
          <p14:tracePt t="58545" x="2662238" y="6715125"/>
          <p14:tracePt t="58553" x="2638425" y="6715125"/>
          <p14:tracePt t="58562" x="2622550" y="6715125"/>
          <p14:tracePt t="58569" x="2598738" y="6715125"/>
          <p14:tracePt t="58576" x="2574925" y="6715125"/>
          <p14:tracePt t="58585" x="2543175" y="6715125"/>
          <p14:tracePt t="58593" x="2503488" y="6715125"/>
          <p14:tracePt t="58601" x="2479675" y="6715125"/>
          <p14:tracePt t="58609" x="2447925" y="6715125"/>
          <p14:tracePt t="58616" x="2424113" y="6715125"/>
          <p14:tracePt t="58625" x="2400300" y="6715125"/>
          <p14:tracePt t="58632" x="2384425" y="6715125"/>
          <p14:tracePt t="58640" x="2359025" y="6715125"/>
          <p14:tracePt t="58648" x="2343150" y="6715125"/>
          <p14:tracePt t="58656" x="2327275" y="6715125"/>
          <p14:tracePt t="58664" x="2303463" y="6715125"/>
          <p14:tracePt t="58672" x="2287588" y="6715125"/>
          <p14:tracePt t="58680" x="2279650" y="6715125"/>
          <p14:tracePt t="58688" x="2255838" y="6715125"/>
          <p14:tracePt t="58696" x="2239963" y="6715125"/>
          <p14:tracePt t="58704" x="2232025" y="6715125"/>
          <p14:tracePt t="58713" x="2224088" y="6715125"/>
          <p14:tracePt t="58769" x="2216150" y="6715125"/>
          <p14:tracePt t="58793" x="2200275" y="6707188"/>
          <p14:tracePt t="58801" x="2192338" y="6707188"/>
          <p14:tracePt t="58816" x="2176463" y="6707188"/>
          <p14:tracePt t="58823" x="2168525" y="6691313"/>
          <p14:tracePt t="58831" x="2160588" y="6691313"/>
          <p14:tracePt t="58840" x="2144713" y="6691313"/>
          <p14:tracePt t="58848" x="2136775" y="6681788"/>
          <p14:tracePt t="58858" x="2128838" y="6673850"/>
          <p14:tracePt t="58866" x="2120900" y="6665913"/>
          <p14:tracePt t="58873" x="2112963" y="6657975"/>
          <p14:tracePt t="58881" x="2097088" y="6634163"/>
          <p14:tracePt t="58889" x="2089150" y="6626225"/>
          <p14:tracePt t="58897" x="2081213" y="6610350"/>
          <p14:tracePt t="58905" x="2073275" y="6586538"/>
          <p14:tracePt t="58913" x="2065338" y="6554788"/>
          <p14:tracePt t="58921" x="2057400" y="6530975"/>
          <p14:tracePt t="58929" x="2049463" y="6499225"/>
          <p14:tracePt t="58937" x="2049463" y="6467475"/>
          <p14:tracePt t="58945" x="2041525" y="6411913"/>
          <p14:tracePt t="58961" x="2041525" y="6299200"/>
          <p14:tracePt t="58969" x="2033588" y="6227763"/>
          <p14:tracePt t="58976" x="2033588" y="6156325"/>
          <p14:tracePt t="58985" x="2033588" y="6069013"/>
          <p14:tracePt t="58993" x="2033588" y="5964238"/>
          <p14:tracePt t="59000" x="2025650" y="5861050"/>
          <p14:tracePt t="59007" x="2008188" y="5757863"/>
          <p14:tracePt t="59016" x="1992313" y="5653088"/>
          <p14:tracePt t="59025" x="1976438" y="5581650"/>
          <p14:tracePt t="59032" x="1968500" y="5494338"/>
          <p14:tracePt t="59041" x="1960563" y="5430838"/>
          <p14:tracePt t="59048" x="1952625" y="5375275"/>
          <p14:tracePt t="59056" x="1944688" y="5335588"/>
          <p14:tracePt t="59064" x="1944688" y="5294313"/>
          <p14:tracePt t="59072" x="1936750" y="5262563"/>
          <p14:tracePt t="59080" x="1936750" y="5222875"/>
          <p14:tracePt t="59088" x="1936750" y="5207000"/>
          <p14:tracePt t="59097" x="1936750" y="5183188"/>
          <p14:tracePt t="59104" x="1936750" y="5175250"/>
          <p14:tracePt t="59113" x="1936750" y="5167313"/>
          <p14:tracePt t="59121" x="1936750" y="5159375"/>
          <p14:tracePt t="59129" x="1936750" y="5151438"/>
          <p14:tracePt t="59273" x="1936750" y="5143500"/>
          <p14:tracePt t="59282" x="1944688" y="5143500"/>
          <p14:tracePt t="59289" x="1968500" y="5143500"/>
          <p14:tracePt t="59297" x="2008188" y="5143500"/>
          <p14:tracePt t="59305" x="2049463" y="5143500"/>
          <p14:tracePt t="59313" x="2105025" y="5159375"/>
          <p14:tracePt t="59322" x="2144713" y="5159375"/>
          <p14:tracePt t="59329" x="2208213" y="5167313"/>
          <p14:tracePt t="59337" x="2295525" y="5183188"/>
          <p14:tracePt t="59345" x="2366963" y="5183188"/>
          <p14:tracePt t="59355" x="2447925" y="5207000"/>
          <p14:tracePt t="59361" x="2519363" y="5207000"/>
          <p14:tracePt t="59369" x="2606675" y="5207000"/>
          <p14:tracePt t="59377" x="2693988" y="5214938"/>
          <p14:tracePt t="59385" x="2774950" y="5214938"/>
          <p14:tracePt t="59394" x="2854325" y="5230813"/>
          <p14:tracePt t="59401" x="2957513" y="5230813"/>
          <p14:tracePt t="59410" x="3021013" y="5238750"/>
          <p14:tracePt t="59417" x="3117850" y="5246688"/>
          <p14:tracePt t="59427" x="3181350" y="5246688"/>
          <p14:tracePt t="59433" x="3236913" y="5246688"/>
          <p14:tracePt t="59443" x="3292475" y="5246688"/>
          <p14:tracePt t="59450" x="3324225" y="5246688"/>
          <p14:tracePt t="59457" x="3340100" y="5246688"/>
          <p14:tracePt t="59465" x="3355975" y="5246688"/>
          <p14:tracePt t="59481" x="3363913" y="5246688"/>
          <p14:tracePt t="59497" x="3371850" y="5246688"/>
          <p14:tracePt t="59505" x="3379788" y="5246688"/>
          <p14:tracePt t="59521" x="3387725" y="5246688"/>
          <p14:tracePt t="59640" x="3395663" y="5270500"/>
          <p14:tracePt t="59647" x="3395663" y="5278438"/>
          <p14:tracePt t="59657" x="3395663" y="5302250"/>
          <p14:tracePt t="59664" x="3411538" y="5327650"/>
          <p14:tracePt t="59672" x="3411538" y="5351463"/>
          <p14:tracePt t="59680" x="3411538" y="5391150"/>
          <p14:tracePt t="59688" x="3419475" y="5430838"/>
          <p14:tracePt t="59696" x="3427413" y="5478463"/>
          <p14:tracePt t="59705" x="3435350" y="5518150"/>
          <p14:tracePt t="59713" x="3443288" y="5565775"/>
          <p14:tracePt t="59721" x="3451225" y="5629275"/>
          <p14:tracePt t="59729" x="3467100" y="5718175"/>
          <p14:tracePt t="59737" x="3476625" y="5781675"/>
          <p14:tracePt t="59744" x="3484563" y="5861050"/>
          <p14:tracePt t="59751" x="3492500" y="5932488"/>
          <p14:tracePt t="59760" x="3508375" y="6013450"/>
          <p14:tracePt t="59768" x="3524250" y="6076950"/>
          <p14:tracePt t="59776" x="3532188" y="6140450"/>
          <p14:tracePt t="59784" x="3540125" y="6188075"/>
          <p14:tracePt t="59792" x="3548063" y="6243638"/>
          <p14:tracePt t="59800" x="3548063" y="6283325"/>
          <p14:tracePt t="59809" x="3563938" y="6330950"/>
          <p14:tracePt t="59816" x="3563938" y="6356350"/>
          <p14:tracePt t="59824" x="3571875" y="6388100"/>
          <p14:tracePt t="59833" x="3571875" y="6411913"/>
          <p14:tracePt t="59843" x="3571875" y="6435725"/>
          <p14:tracePt t="59851" x="3579813" y="6459538"/>
          <p14:tracePt t="59855" x="3579813" y="6475413"/>
          <p14:tracePt t="59864" x="3587750" y="6491288"/>
          <p14:tracePt t="59872" x="3587750" y="6507163"/>
          <p14:tracePt t="59879" x="3587750" y="6515100"/>
          <p14:tracePt t="59896" x="3587750" y="6523038"/>
          <p14:tracePt t="59903" x="3587750" y="6538913"/>
          <p14:tracePt t="59920" x="3587750" y="6546850"/>
          <p14:tracePt t="60178" x="3563938" y="6554788"/>
          <p14:tracePt t="60186" x="3500438" y="6554788"/>
          <p14:tracePt t="60193" x="3411538" y="6538913"/>
          <p14:tracePt t="60201" x="3308350" y="6530975"/>
          <p14:tracePt t="60209" x="3205163" y="6515100"/>
          <p14:tracePt t="60217" x="3092450" y="6491288"/>
          <p14:tracePt t="60227" x="2997200" y="6491288"/>
          <p14:tracePt t="60233" x="2933700" y="6491288"/>
          <p14:tracePt t="60243" x="2854325" y="6491288"/>
          <p14:tracePt t="60249" x="2774950" y="6491288"/>
          <p14:tracePt t="60257" x="2725738" y="6491288"/>
          <p14:tracePt t="60265" x="2662238" y="6491288"/>
          <p14:tracePt t="60275" x="2606675" y="6491288"/>
          <p14:tracePt t="60282" x="2559050" y="6491288"/>
          <p14:tracePt t="60289" x="2519363" y="6491288"/>
          <p14:tracePt t="60297" x="2487613" y="6491288"/>
          <p14:tracePt t="60305" x="2455863" y="6491288"/>
          <p14:tracePt t="60313" x="2424113" y="6491288"/>
          <p14:tracePt t="60321" x="2384425" y="6491288"/>
          <p14:tracePt t="60329" x="2359025" y="6491288"/>
          <p14:tracePt t="60337" x="2335213" y="6491288"/>
          <p14:tracePt t="60345" x="2303463" y="6491288"/>
          <p14:tracePt t="60353" x="2271713" y="6491288"/>
          <p14:tracePt t="60361" x="2247900" y="6491288"/>
          <p14:tracePt t="60369" x="2216150" y="6491288"/>
          <p14:tracePt t="60379" x="2192338" y="6491288"/>
          <p14:tracePt t="60385" x="2184400" y="6491288"/>
          <p14:tracePt t="60393" x="2176463" y="6491288"/>
          <p14:tracePt t="60400" x="2168525" y="6491288"/>
          <p14:tracePt t="60465" x="2160588" y="6491288"/>
          <p14:tracePt t="60474" x="2152650" y="6491288"/>
          <p14:tracePt t="60481" x="2144713" y="6491288"/>
          <p14:tracePt t="60489" x="2136775" y="6491288"/>
          <p14:tracePt t="60505" x="2128838" y="6499225"/>
          <p14:tracePt t="60513" x="2112963" y="6499225"/>
          <p14:tracePt t="60641" x="2105025" y="6499225"/>
          <p14:tracePt t="60665" x="2105025" y="6483350"/>
          <p14:tracePt t="60673" x="2105025" y="6443663"/>
          <p14:tracePt t="60681" x="2105025" y="6396038"/>
          <p14:tracePt t="60689" x="2097088" y="6338888"/>
          <p14:tracePt t="60697" x="2089150" y="6291263"/>
          <p14:tracePt t="60705" x="2081213" y="6211888"/>
          <p14:tracePt t="60713" x="2065338" y="6140450"/>
          <p14:tracePt t="60721" x="2057400" y="6061075"/>
          <p14:tracePt t="60729" x="2041525" y="5988050"/>
          <p14:tracePt t="60737" x="2017713" y="5884863"/>
          <p14:tracePt t="60745" x="2008188" y="5821363"/>
          <p14:tracePt t="60753" x="1992313" y="5749925"/>
          <p14:tracePt t="60763" x="1984375" y="5686425"/>
          <p14:tracePt t="60769" x="1984375" y="5605463"/>
          <p14:tracePt t="60777" x="1976438" y="5565775"/>
          <p14:tracePt t="60786" x="1968500" y="5510213"/>
          <p14:tracePt t="60795" x="1952625" y="5438775"/>
          <p14:tracePt t="60801" x="1952625" y="5399088"/>
          <p14:tracePt t="60810" x="1944688" y="5351463"/>
          <p14:tracePt t="60817" x="1936750" y="5310188"/>
          <p14:tracePt t="60826" x="1936750" y="5286375"/>
          <p14:tracePt t="60833" x="1936750" y="5254625"/>
          <p14:tracePt t="60841" x="1936750" y="5230813"/>
          <p14:tracePt t="60849" x="1928813" y="5222875"/>
          <p14:tracePt t="60858" x="1928813" y="5214938"/>
          <p14:tracePt t="60865" x="1920875" y="5207000"/>
          <p14:tracePt t="61065" x="1936750" y="5207000"/>
          <p14:tracePt t="61073" x="1968500" y="5207000"/>
          <p14:tracePt t="61082" x="2008188" y="5222875"/>
          <p14:tracePt t="61089" x="2065338" y="5230813"/>
          <p14:tracePt t="61097" x="2128838" y="5238750"/>
          <p14:tracePt t="61105" x="2216150" y="5246688"/>
          <p14:tracePt t="61113" x="2319338" y="5262563"/>
          <p14:tracePt t="61121" x="2416175" y="5262563"/>
          <p14:tracePt t="61129" x="2503488" y="5270500"/>
          <p14:tracePt t="61137" x="2598738" y="5286375"/>
          <p14:tracePt t="61145" x="2693988" y="5286375"/>
          <p14:tracePt t="61154" x="2790825" y="5286375"/>
          <p14:tracePt t="61162" x="2901950" y="5286375"/>
          <p14:tracePt t="61169" x="2989263" y="5286375"/>
          <p14:tracePt t="61179" x="3084513" y="5286375"/>
          <p14:tracePt t="61185" x="3173413" y="5294313"/>
          <p14:tracePt t="61193" x="3244850" y="5310188"/>
          <p14:tracePt t="61208" x="3324225" y="5310188"/>
          <p14:tracePt t="61216" x="3355975" y="5310188"/>
          <p14:tracePt t="61224" x="3379788" y="5294313"/>
          <p14:tracePt t="61232" x="3395663" y="5286375"/>
          <p14:tracePt t="61241" x="3411538" y="5286375"/>
          <p14:tracePt t="61256" x="3419475" y="5278438"/>
          <p14:tracePt t="61264" x="3427413" y="5278438"/>
          <p14:tracePt t="61280" x="3435350" y="5278438"/>
          <p14:tracePt t="61296" x="3443288" y="5270500"/>
          <p14:tracePt t="61353" x="3451225" y="5270500"/>
          <p14:tracePt t="61377" x="3467100" y="5270500"/>
          <p14:tracePt t="61385" x="3476625" y="5270500"/>
          <p14:tracePt t="61393" x="3492500" y="5270500"/>
          <p14:tracePt t="61402" x="3508375" y="5270500"/>
          <p14:tracePt t="61411" x="3532188" y="5270500"/>
          <p14:tracePt t="61417" x="3548063" y="5270500"/>
          <p14:tracePt t="61425" x="3556000" y="5270500"/>
          <p14:tracePt t="61433" x="3563938" y="5270500"/>
          <p14:tracePt t="61443" x="3571875" y="5270500"/>
          <p14:tracePt t="61449" x="3579813" y="5270500"/>
          <p14:tracePt t="62874" x="3579813" y="5286375"/>
          <p14:tracePt t="62881" x="3579813" y="5302250"/>
          <p14:tracePt t="62889" x="3579813" y="5327650"/>
          <p14:tracePt t="62897" x="3579813" y="5359400"/>
          <p14:tracePt t="62905" x="3579813" y="5391150"/>
          <p14:tracePt t="62913" x="3579813" y="5438775"/>
          <p14:tracePt t="62921" x="3579813" y="5494338"/>
          <p14:tracePt t="62929" x="3579813" y="5534025"/>
          <p14:tracePt t="62939" x="3579813" y="5589588"/>
          <p14:tracePt t="62944" x="3579813" y="5621338"/>
          <p14:tracePt t="62952" x="3579813" y="5662613"/>
          <p14:tracePt t="62960" x="3579813" y="5718175"/>
          <p14:tracePt t="62968" x="3579813" y="5757863"/>
          <p14:tracePt t="62975" x="3579813" y="5805488"/>
          <p14:tracePt t="62985" x="3579813" y="5845175"/>
          <p14:tracePt t="62993" x="3579813" y="5876925"/>
          <p14:tracePt t="63001" x="3595688" y="5916613"/>
          <p14:tracePt t="63010" x="3603625" y="5940425"/>
          <p14:tracePt t="63017" x="3611563" y="5972175"/>
          <p14:tracePt t="63026" x="3611563" y="5995988"/>
          <p14:tracePt t="63033" x="3611563" y="6021388"/>
          <p14:tracePt t="63042" x="3627438" y="6045200"/>
          <p14:tracePt t="63049" x="3627438" y="6061075"/>
          <p14:tracePt t="63057" x="3635375" y="6076950"/>
          <p14:tracePt t="63065" x="3635375" y="6084888"/>
          <p14:tracePt t="63073" x="3635375" y="6092825"/>
          <p14:tracePt t="63081" x="3643313" y="6100763"/>
          <p14:tracePt t="63089" x="3651250" y="6116638"/>
          <p14:tracePt t="63107" x="3651250" y="6124575"/>
          <p14:tracePt t="63130" x="3651250" y="6132513"/>
          <p14:tracePt t="63161" x="3651250" y="6140450"/>
          <p14:tracePt t="63177" x="3659188" y="6148388"/>
          <p14:tracePt t="63202" x="3659188" y="6156325"/>
          <p14:tracePt t="63217" x="3667125" y="6172200"/>
          <p14:tracePt t="63225" x="3667125" y="6180138"/>
          <p14:tracePt t="63231" x="3675063" y="6188075"/>
          <p14:tracePt t="63240" x="3683000" y="6203950"/>
          <p14:tracePt t="63248" x="3690938" y="6211888"/>
          <p14:tracePt t="63256" x="3690938" y="6219825"/>
          <p14:tracePt t="63265" x="3690938" y="6227763"/>
          <p14:tracePt t="63273" x="3706813" y="6243638"/>
          <p14:tracePt t="63281" x="3706813" y="6251575"/>
          <p14:tracePt t="63290" x="3714750" y="6259513"/>
          <p14:tracePt t="63297" x="3722688" y="6267450"/>
          <p14:tracePt t="63313" x="3722688" y="6283325"/>
          <p14:tracePt t="63321" x="3730625" y="6291263"/>
          <p14:tracePt t="63329" x="3738563" y="6307138"/>
          <p14:tracePt t="63337" x="3746500" y="6323013"/>
          <p14:tracePt t="63345" x="3762375" y="6338888"/>
          <p14:tracePt t="63361" x="3770313" y="6348413"/>
          <p14:tracePt t="63379" x="3786188" y="6364288"/>
          <p14:tracePt t="63394" x="3794125" y="6372225"/>
          <p14:tracePt t="63410" x="3802063" y="6380163"/>
          <p14:tracePt t="63465" x="3810000" y="6380163"/>
          <p14:tracePt t="63481" x="3817938" y="6380163"/>
          <p14:tracePt t="63489" x="3825875" y="6372225"/>
          <p14:tracePt t="63497" x="3843338" y="6372225"/>
          <p14:tracePt t="63505" x="3859213" y="6356350"/>
          <p14:tracePt t="63513" x="3883025" y="6348413"/>
          <p14:tracePt t="63521" x="3914775" y="6338888"/>
          <p14:tracePt t="63529" x="3938588" y="6338888"/>
          <p14:tracePt t="63538" x="3970338" y="6330950"/>
          <p14:tracePt t="63545" x="4002088" y="6323013"/>
          <p14:tracePt t="63552" x="4033838" y="6323013"/>
          <p14:tracePt t="63560" x="4081463" y="6323013"/>
          <p14:tracePt t="63568" x="4121150" y="6323013"/>
          <p14:tracePt t="63577" x="4144963" y="6323013"/>
          <p14:tracePt t="63583" x="4176713" y="6323013"/>
          <p14:tracePt t="63591" x="4200525" y="6323013"/>
          <p14:tracePt t="63600" x="4225925" y="6323013"/>
          <p14:tracePt t="63607" x="4241800" y="6323013"/>
          <p14:tracePt t="63616" x="4249738" y="6323013"/>
          <p14:tracePt t="63624" x="4257675" y="6323013"/>
          <p14:tracePt t="63632" x="4265613" y="6315075"/>
          <p14:tracePt t="63648" x="4273550" y="6315075"/>
          <p14:tracePt t="63656" x="4273550" y="6307138"/>
          <p14:tracePt t="63664" x="4281488" y="6307138"/>
          <p14:tracePt t="63672" x="4281488" y="6299200"/>
          <p14:tracePt t="63680" x="4297363" y="6299200"/>
          <p14:tracePt t="63687" x="4297363" y="6291263"/>
          <p14:tracePt t="63696" x="4305300" y="6283325"/>
          <p14:tracePt t="63720" x="4313238" y="6275388"/>
          <p14:tracePt t="63735" x="4321175" y="6275388"/>
          <p14:tracePt t="63768" x="4321175" y="6267450"/>
          <p14:tracePt t="63784" x="4321175" y="6259513"/>
          <p14:tracePt t="63792" x="4321175" y="6251575"/>
          <p14:tracePt t="63800" x="4321175" y="6235700"/>
          <p14:tracePt t="63808" x="4321175" y="6211888"/>
          <p14:tracePt t="63816" x="4321175" y="6188075"/>
          <p14:tracePt t="63824" x="4321175" y="6156325"/>
          <p14:tracePt t="63833" x="4321175" y="6116638"/>
          <p14:tracePt t="63843" x="4321175" y="6076950"/>
          <p14:tracePt t="63849" x="4321175" y="6029325"/>
          <p14:tracePt t="63858" x="4321175" y="5995988"/>
          <p14:tracePt t="63865" x="4321175" y="5956300"/>
          <p14:tracePt t="63873" x="4321175" y="5916613"/>
          <p14:tracePt t="63881" x="4321175" y="5868988"/>
          <p14:tracePt t="63889" x="4313238" y="5829300"/>
          <p14:tracePt t="63897" x="4305300" y="5797550"/>
          <p14:tracePt t="63905" x="4297363" y="5749925"/>
          <p14:tracePt t="63913" x="4289425" y="5718175"/>
          <p14:tracePt t="63921" x="4281488" y="5702300"/>
          <p14:tracePt t="63929" x="4273550" y="5678488"/>
          <p14:tracePt t="63937" x="4273550" y="5670550"/>
          <p14:tracePt t="63945" x="4273550" y="5662613"/>
          <p14:tracePt t="63953" x="4265613" y="5645150"/>
          <p14:tracePt t="63962" x="4257675" y="5645150"/>
          <p14:tracePt t="63969" x="4257675" y="5637213"/>
          <p14:tracePt t="64025" x="4257675" y="5629275"/>
          <p14:tracePt t="64065" x="4257675" y="5621338"/>
          <p14:tracePt t="64194" x="4249738" y="5613400"/>
          <p14:tracePt t="64201" x="4225925" y="5597525"/>
          <p14:tracePt t="64209" x="4192588" y="5589588"/>
          <p14:tracePt t="64218" x="4137025" y="5573713"/>
          <p14:tracePt t="64226" x="4057650" y="5549900"/>
          <p14:tracePt t="64233" x="3978275" y="5526088"/>
          <p14:tracePt t="64243" x="3906838" y="5510213"/>
          <p14:tracePt t="64249" x="3833813" y="5494338"/>
          <p14:tracePt t="64257" x="3778250" y="5478463"/>
          <p14:tracePt t="64265" x="3754438" y="5470525"/>
          <p14:tracePt t="64273" x="3730625" y="5462588"/>
          <p14:tracePt t="64281" x="3714750" y="5454650"/>
          <p14:tracePt t="64289" x="3706813" y="5454650"/>
          <p14:tracePt t="64296" x="3698875" y="5454650"/>
          <p14:tracePt t="64320" x="3690938" y="5454650"/>
          <p14:tracePt t="64344" x="3683000" y="5454650"/>
          <p14:tracePt t="65386" x="3675063" y="5454650"/>
          <p14:tracePt t="65393" x="3651250" y="5454650"/>
          <p14:tracePt t="65402" x="3603625" y="5462588"/>
          <p14:tracePt t="65410" x="3548063" y="5470525"/>
          <p14:tracePt t="65416" x="3484563" y="5486400"/>
          <p14:tracePt t="65424" x="3395663" y="5518150"/>
          <p14:tracePt t="65432" x="3300413" y="5526088"/>
          <p14:tracePt t="65440" x="3205163" y="5534025"/>
          <p14:tracePt t="65448" x="3125788" y="5549900"/>
          <p14:tracePt t="65456" x="3028950" y="5557838"/>
          <p14:tracePt t="65465" x="2965450" y="5565775"/>
          <p14:tracePt t="65473" x="2909888" y="5573713"/>
          <p14:tracePt t="65482" x="2854325" y="5581650"/>
          <p14:tracePt t="65489" x="2814638" y="5581650"/>
          <p14:tracePt t="65497" x="2759075" y="5581650"/>
          <p14:tracePt t="65505" x="2717800" y="5581650"/>
          <p14:tracePt t="65513" x="2662238" y="5581650"/>
          <p14:tracePt t="65521" x="2614613" y="5581650"/>
          <p14:tracePt t="65529" x="2574925" y="5581650"/>
          <p14:tracePt t="65537" x="2535238" y="5581650"/>
          <p14:tracePt t="65545" x="2479675" y="5581650"/>
          <p14:tracePt t="65553" x="2424113" y="5581650"/>
          <p14:tracePt t="65561" x="2384425" y="5581650"/>
          <p14:tracePt t="65569" x="2327275" y="5581650"/>
          <p14:tracePt t="65578" x="2271713" y="5581650"/>
          <p14:tracePt t="65586" x="2232025" y="5581650"/>
          <p14:tracePt t="65593" x="2200275" y="5581650"/>
          <p14:tracePt t="65601" x="2168525" y="5581650"/>
          <p14:tracePt t="65609" x="2136775" y="5581650"/>
          <p14:tracePt t="65616" x="2112963" y="5581650"/>
          <p14:tracePt t="65625" x="2089150" y="5581650"/>
          <p14:tracePt t="65632" x="2073275" y="5581650"/>
          <p14:tracePt t="65641" x="2049463" y="5581650"/>
          <p14:tracePt t="65648" x="2033588" y="5581650"/>
          <p14:tracePt t="65657" x="2017713" y="5581650"/>
          <p14:tracePt t="65665" x="1992313" y="5581650"/>
          <p14:tracePt t="65673" x="1976438" y="5581650"/>
          <p14:tracePt t="65681" x="1952625" y="5581650"/>
          <p14:tracePt t="65689" x="1928813" y="5581650"/>
          <p14:tracePt t="65697" x="1920875" y="5581650"/>
          <p14:tracePt t="65705" x="1905000" y="5581650"/>
          <p14:tracePt t="65753" x="1897063" y="5581650"/>
          <p14:tracePt t="65769" x="1881188" y="5581650"/>
          <p14:tracePt t="65793" x="1865313" y="5573713"/>
          <p14:tracePt t="65842" x="1857375" y="5573713"/>
          <p14:tracePt t="65865" x="1849438" y="5565775"/>
          <p14:tracePt t="65873" x="1841500" y="5557838"/>
          <p14:tracePt t="65881" x="1833563" y="5549900"/>
          <p14:tracePt t="65889" x="1817688" y="5541963"/>
          <p14:tracePt t="65897" x="1809750" y="5541963"/>
          <p14:tracePt t="65905" x="1801813" y="5534025"/>
          <p14:tracePt t="65913" x="1793875" y="5534025"/>
          <p14:tracePt t="65921" x="1785938" y="5526088"/>
          <p14:tracePt t="65929" x="1778000" y="5526088"/>
          <p14:tracePt t="65937" x="1770063" y="5518150"/>
          <p14:tracePt t="65945" x="1754188" y="5510213"/>
          <p14:tracePt t="65961" x="1730375" y="5510213"/>
          <p14:tracePt t="65969" x="1714500" y="5510213"/>
          <p14:tracePt t="65977" x="1698625" y="5510213"/>
          <p14:tracePt t="65985" x="1674813" y="5502275"/>
          <p14:tracePt t="65993" x="1658938" y="5502275"/>
          <p14:tracePt t="66001" x="1641475" y="5502275"/>
          <p14:tracePt t="66009" x="1617663" y="5502275"/>
          <p14:tracePt t="66016" x="1601788" y="5502275"/>
          <p14:tracePt t="66025" x="1577975" y="5502275"/>
          <p14:tracePt t="66033" x="1554163" y="5502275"/>
          <p14:tracePt t="66042" x="1522413" y="5502275"/>
          <p14:tracePt t="66049" x="1490663" y="5510213"/>
          <p14:tracePt t="66056" x="1458913" y="5510213"/>
          <p14:tracePt t="66064" x="1419225" y="5526088"/>
          <p14:tracePt t="66072" x="1395413" y="5534025"/>
          <p14:tracePt t="66088" x="1379538" y="5534025"/>
          <p14:tracePt t="66290" x="1371600" y="5541963"/>
          <p14:tracePt t="66305" x="1371600" y="5549900"/>
          <p14:tracePt t="66313" x="1371600" y="5573713"/>
          <p14:tracePt t="66321" x="1371600" y="5589588"/>
          <p14:tracePt t="66329" x="1371600" y="5605463"/>
          <p14:tracePt t="66337" x="1371600" y="5637213"/>
          <p14:tracePt t="66345" x="1371600" y="5662613"/>
          <p14:tracePt t="66353" x="1371600" y="5694363"/>
          <p14:tracePt t="66361" x="1371600" y="5726113"/>
          <p14:tracePt t="66369" x="1371600" y="5765800"/>
          <p14:tracePt t="66378" x="1371600" y="5821363"/>
          <p14:tracePt t="66385" x="1371600" y="5900738"/>
          <p14:tracePt t="66393" x="1371600" y="5964238"/>
          <p14:tracePt t="66401" x="1387475" y="6061075"/>
          <p14:tracePt t="66410" x="1403350" y="6124575"/>
          <p14:tracePt t="66417" x="1403350" y="6180138"/>
          <p14:tracePt t="66427" x="1435100" y="6267450"/>
          <p14:tracePt t="66433" x="1458913" y="6338888"/>
          <p14:tracePt t="66444" x="1482725" y="6403975"/>
          <p14:tracePt t="66450" x="1514475" y="6459538"/>
          <p14:tracePt t="66457" x="1538288" y="6515100"/>
          <p14:tracePt t="66465" x="1554163" y="6538913"/>
          <p14:tracePt t="66473" x="1562100" y="6554788"/>
          <p14:tracePt t="66481" x="1570038" y="6586538"/>
          <p14:tracePt t="66489" x="1570038" y="6594475"/>
          <p14:tracePt t="66497" x="1570038" y="6602413"/>
          <p14:tracePt t="66505" x="1570038" y="6610350"/>
          <p14:tracePt t="66625" x="1570038" y="6618288"/>
          <p14:tracePt t="66641" x="1570038" y="6626225"/>
          <p14:tracePt t="66656" x="1570038" y="6634163"/>
          <p14:tracePt t="66680" x="1570038" y="6642100"/>
          <p14:tracePt t="66713" x="1577975" y="6650038"/>
          <p14:tracePt t="66738" x="1593850" y="6650038"/>
          <p14:tracePt t="66745" x="1609725" y="6650038"/>
          <p14:tracePt t="66753" x="1625600" y="6650038"/>
          <p14:tracePt t="66761" x="1651000" y="6650038"/>
          <p14:tracePt t="66769" x="1690688" y="6650038"/>
          <p14:tracePt t="66776" x="1730375" y="6650038"/>
          <p14:tracePt t="66785" x="1778000" y="6642100"/>
          <p14:tracePt t="66794" x="1817688" y="6642100"/>
          <p14:tracePt t="66801" x="1849438" y="6642100"/>
          <p14:tracePt t="66811" x="1873250" y="6642100"/>
          <p14:tracePt t="66818" x="1905000" y="6642100"/>
          <p14:tracePt t="66826" x="1928813" y="6642100"/>
          <p14:tracePt t="66833" x="1952625" y="6642100"/>
          <p14:tracePt t="66842" x="1968500" y="6642100"/>
          <p14:tracePt t="66849" x="1976438" y="6642100"/>
          <p14:tracePt t="66856" x="1984375" y="6642100"/>
          <p14:tracePt t="66874" x="1992313" y="6642100"/>
          <p14:tracePt t="67002" x="1992313" y="6634163"/>
          <p14:tracePt t="67018" x="1992313" y="6626225"/>
          <p14:tracePt t="67026" x="1992313" y="6610350"/>
          <p14:tracePt t="67033" x="1992313" y="6594475"/>
          <p14:tracePt t="67042" x="1992313" y="6554788"/>
          <p14:tracePt t="67049" x="1992313" y="6507163"/>
          <p14:tracePt t="67057" x="1992313" y="6459538"/>
          <p14:tracePt t="67065" x="1984375" y="6388100"/>
          <p14:tracePt t="67073" x="1976438" y="6330950"/>
          <p14:tracePt t="67081" x="1968500" y="6267450"/>
          <p14:tracePt t="67089" x="1968500" y="6203950"/>
          <p14:tracePt t="67098" x="1960563" y="6140450"/>
          <p14:tracePt t="67105" x="1960563" y="6076950"/>
          <p14:tracePt t="67113" x="1960563" y="6021388"/>
          <p14:tracePt t="67121" x="1960563" y="5956300"/>
          <p14:tracePt t="67129" x="1960563" y="5884863"/>
          <p14:tracePt t="67137" x="1960563" y="5821363"/>
          <p14:tracePt t="67145" x="1960563" y="5741988"/>
          <p14:tracePt t="67154" x="1960563" y="5678488"/>
          <p14:tracePt t="67161" x="1960563" y="5613400"/>
          <p14:tracePt t="67169" x="1960563" y="5549900"/>
          <p14:tracePt t="67177" x="1960563" y="5502275"/>
          <p14:tracePt t="67185" x="1960563" y="5446713"/>
          <p14:tracePt t="67194" x="1960563" y="5407025"/>
          <p14:tracePt t="67211" x="1952625" y="5359400"/>
          <p14:tracePt t="67217" x="1952625" y="5351463"/>
          <p14:tracePt t="67226" x="1952625" y="5343525"/>
          <p14:tracePt t="67984" x="1928813" y="5319713"/>
          <p14:tracePt t="67992" x="1873250" y="5254625"/>
          <p14:tracePt t="68000" x="1809750" y="5151438"/>
          <p14:tracePt t="68008" x="1698625" y="5016500"/>
          <p14:tracePt t="68016" x="1522413" y="4832350"/>
          <p14:tracePt t="68025" x="1316038" y="4616450"/>
          <p14:tracePt t="68032" x="1116013" y="4394200"/>
          <p14:tracePt t="68042" x="949325" y="4225925"/>
          <p14:tracePt t="68048" x="820738" y="4051300"/>
          <p14:tracePt t="68056" x="717550" y="3898900"/>
          <p14:tracePt t="68063" x="606425" y="3724275"/>
          <p14:tracePt t="68072" x="477838" y="3532188"/>
          <p14:tracePt t="68080" x="358775" y="3302000"/>
          <p14:tracePt t="68088" x="207963" y="3086100"/>
          <p14:tracePt t="68096" x="31750" y="28067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0" y="13340"/>
            <a:ext cx="9144000" cy="118489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696E5C-C527-4046-9771-824B91EE56E9}"/>
              </a:ext>
            </a:extLst>
          </p:cNvPr>
          <p:cNvSpPr>
            <a:spLocks noGrp="1"/>
          </p:cNvSpPr>
          <p:nvPr>
            <p:ph type="title"/>
          </p:nvPr>
        </p:nvSpPr>
        <p:spPr>
          <a:xfrm>
            <a:off x="628650" y="129452"/>
            <a:ext cx="7886700" cy="1325563"/>
          </a:xfrm>
        </p:spPr>
        <p:txBody>
          <a:bodyPr>
            <a:noAutofit/>
          </a:bodyPr>
          <a:lstStyle/>
          <a:p>
            <a:pPr algn="ctr"/>
            <a:r>
              <a:rPr lang="en-US" sz="3600" dirty="0">
                <a:solidFill>
                  <a:schemeClr val="bg1"/>
                </a:solidFill>
              </a:rPr>
              <a:t>Shell in Tube Injector Testing</a:t>
            </a: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5"/>
          <a:stretch>
            <a:fillRect/>
          </a:stretch>
        </p:blipFill>
        <p:spPr>
          <a:xfrm>
            <a:off x="7889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6"/>
          <a:stretch>
            <a:fillRect/>
          </a:stretch>
        </p:blipFill>
        <p:spPr>
          <a:xfrm>
            <a:off x="-7248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p:nvPr/>
        </p:nvCxnSpPr>
        <p:spPr>
          <a:xfrm>
            <a:off x="0" y="1233006"/>
            <a:ext cx="9144000"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792BED2-D93E-401C-AC05-A146BF6015FD}"/>
              </a:ext>
            </a:extLst>
          </p:cNvPr>
          <p:cNvPicPr>
            <a:picLocks noChangeAspect="1"/>
          </p:cNvPicPr>
          <p:nvPr/>
        </p:nvPicPr>
        <p:blipFill>
          <a:blip r:embed="rId7"/>
          <a:stretch>
            <a:fillRect/>
          </a:stretch>
        </p:blipFill>
        <p:spPr>
          <a:xfrm>
            <a:off x="7172027" y="1384918"/>
            <a:ext cx="1871870" cy="5343630"/>
          </a:xfrm>
          <a:prstGeom prst="rect">
            <a:avLst/>
          </a:prstGeom>
        </p:spPr>
      </p:pic>
      <p:sp>
        <p:nvSpPr>
          <p:cNvPr id="11" name="TextBox 10">
            <a:extLst>
              <a:ext uri="{FF2B5EF4-FFF2-40B4-BE49-F238E27FC236}">
                <a16:creationId xmlns:a16="http://schemas.microsoft.com/office/drawing/2014/main" id="{9A16F78D-B002-49E5-A6E9-5A24EE9B2B40}"/>
              </a:ext>
            </a:extLst>
          </p:cNvPr>
          <p:cNvSpPr txBox="1"/>
          <p:nvPr/>
        </p:nvSpPr>
        <p:spPr>
          <a:xfrm>
            <a:off x="209160" y="1384918"/>
            <a:ext cx="6962867" cy="1754326"/>
          </a:xfrm>
          <a:prstGeom prst="rect">
            <a:avLst/>
          </a:prstGeom>
          <a:noFill/>
        </p:spPr>
        <p:txBody>
          <a:bodyPr wrap="square">
            <a:spAutoFit/>
          </a:bodyPr>
          <a:lstStyle/>
          <a:p>
            <a:pPr marL="285750" indent="-285750">
              <a:buFont typeface="Arial" panose="020B0604020202020204" pitchFamily="34" charset="0"/>
              <a:buChar char="•"/>
            </a:pPr>
            <a:r>
              <a:rPr lang="en-US" sz="1800" dirty="0"/>
              <a:t>Four VC/NVF’s were completed with similar initial tank prechilling conditions using Trigger Points of100K, 115K, 125K, and  135K.</a:t>
            </a:r>
          </a:p>
          <a:p>
            <a:pPr marL="285750" indent="-285750">
              <a:buFont typeface="Arial" panose="020B0604020202020204" pitchFamily="34" charset="0"/>
              <a:buChar char="•"/>
            </a:pPr>
            <a:r>
              <a:rPr lang="en-US" sz="1800" dirty="0"/>
              <a:t>The 125K data is not entirely in family. The supply LN2 was warmer; thought to be a result of operator error. On the Core flow LN2 temperature plot, it is evident that the LN2 warmed immediately after lockup.</a:t>
            </a:r>
          </a:p>
        </p:txBody>
      </p:sp>
      <p:pic>
        <p:nvPicPr>
          <p:cNvPr id="12" name="Picture 11">
            <a:extLst>
              <a:ext uri="{FF2B5EF4-FFF2-40B4-BE49-F238E27FC236}">
                <a16:creationId xmlns:a16="http://schemas.microsoft.com/office/drawing/2014/main" id="{0A176049-C991-41BA-9C41-8ABC474C0CFC}"/>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518101" y="3077511"/>
            <a:ext cx="4899477" cy="3651037"/>
          </a:xfrm>
          <a:prstGeom prst="rect">
            <a:avLst/>
          </a:prstGeom>
          <a:noFill/>
          <a:ln>
            <a:noFill/>
          </a:ln>
        </p:spPr>
      </p:pic>
      <p:pic>
        <p:nvPicPr>
          <p:cNvPr id="3" name="Audio 2">
            <a:hlinkClick r:id="" action="ppaction://media"/>
            <a:extLst>
              <a:ext uri="{FF2B5EF4-FFF2-40B4-BE49-F238E27FC236}">
                <a16:creationId xmlns:a16="http://schemas.microsoft.com/office/drawing/2014/main" id="{BEFBF6F4-48F6-4929-BB8C-D4BAE7FFCA9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9313812"/>
      </p:ext>
    </p:extLst>
  </p:cSld>
  <p:clrMapOvr>
    <a:masterClrMapping/>
  </p:clrMapOvr>
  <mc:AlternateContent xmlns:mc="http://schemas.openxmlformats.org/markup-compatibility/2006" xmlns:p14="http://schemas.microsoft.com/office/powerpoint/2010/main">
    <mc:Choice Requires="p14">
      <p:transition spd="slow" p14:dur="2000" advTm="40307"/>
    </mc:Choice>
    <mc:Fallback xmlns="">
      <p:transition spd="slow" advTm="40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8843" x="127000" y="5518150"/>
          <p14:tracePt t="8851" x="207963" y="5565775"/>
          <p14:tracePt t="8858" x="279400" y="5621338"/>
          <p14:tracePt t="8866" x="398463" y="5694363"/>
          <p14:tracePt t="8874" x="493713" y="5734050"/>
          <p14:tracePt t="8882" x="582613" y="5781675"/>
          <p14:tracePt t="8892" x="654050" y="5821363"/>
          <p14:tracePt t="8898" x="749300" y="5861050"/>
          <p14:tracePt t="8906" x="820738" y="5892800"/>
          <p14:tracePt t="8914" x="917575" y="5924550"/>
          <p14:tracePt t="8923" x="1012825" y="5956300"/>
          <p14:tracePt t="8932" x="1123950" y="6005513"/>
          <p14:tracePt t="8939" x="1227138" y="6029325"/>
          <p14:tracePt t="8948" x="1331913" y="6069013"/>
          <p14:tracePt t="8956" x="1458913" y="6092825"/>
          <p14:tracePt t="8964" x="1562100" y="6124575"/>
          <p14:tracePt t="8972" x="1658938" y="6148388"/>
          <p14:tracePt t="8980" x="1762125" y="6172200"/>
          <p14:tracePt t="8988" x="1849438" y="6188075"/>
          <p14:tracePt t="8996" x="1905000" y="6196013"/>
          <p14:tracePt t="9002" x="1992313" y="6219825"/>
          <p14:tracePt t="9010" x="2057400" y="6227763"/>
          <p14:tracePt t="9018" x="2112963" y="6243638"/>
          <p14:tracePt t="9026" x="2168525" y="6243638"/>
          <p14:tracePt t="9034" x="2200275" y="6243638"/>
          <p14:tracePt t="9042" x="2232025" y="6243638"/>
          <p14:tracePt t="9050" x="2263775" y="6243638"/>
          <p14:tracePt t="9058" x="2311400" y="6243638"/>
          <p14:tracePt t="9066" x="2343150" y="6243638"/>
          <p14:tracePt t="9075" x="2359025" y="6243638"/>
          <p14:tracePt t="9083" x="2392363" y="6227763"/>
          <p14:tracePt t="9099" x="2408238" y="6219825"/>
          <p14:tracePt t="9107" x="2424113" y="6211888"/>
          <p14:tracePt t="9114" x="2447925" y="6203950"/>
          <p14:tracePt t="9123" x="2495550" y="6203950"/>
          <p14:tracePt t="9131" x="2551113" y="6203950"/>
          <p14:tracePt t="9138" x="2614613" y="6188075"/>
          <p14:tracePt t="9146" x="2670175" y="6188075"/>
          <p14:tracePt t="9155" x="2725738" y="6180138"/>
          <p14:tracePt t="9163" x="2767013" y="6172200"/>
          <p14:tracePt t="9171" x="2782888" y="6164263"/>
          <p14:tracePt t="9179" x="2814638" y="6148388"/>
          <p14:tracePt t="9194" x="2822575" y="6148388"/>
          <p14:tracePt t="9204" x="2830513" y="6140450"/>
          <p14:tracePt t="9299" x="2830513" y="6132513"/>
          <p14:tracePt t="9628" x="2830513" y="6124575"/>
          <p14:tracePt t="9644" x="2830513" y="6116638"/>
          <p14:tracePt t="9652" x="2838450" y="6116638"/>
          <p14:tracePt t="9683" x="2838450" y="6108700"/>
          <p14:tracePt t="9692" x="2838450" y="6100763"/>
          <p14:tracePt t="9701" x="2838450" y="6092825"/>
          <p14:tracePt t="9708" x="2822575" y="6084888"/>
          <p14:tracePt t="9715" x="2814638" y="6076950"/>
          <p14:tracePt t="9725" x="2790825" y="6069013"/>
          <p14:tracePt t="9732" x="2774950" y="6061075"/>
          <p14:tracePt t="9740" x="2751138" y="6061075"/>
          <p14:tracePt t="9748" x="2741613" y="6053138"/>
          <p14:tracePt t="9756" x="2725738" y="6053138"/>
          <p14:tracePt t="9763" x="2717800" y="6045200"/>
          <p14:tracePt t="9772" x="2709863" y="6045200"/>
          <p14:tracePt t="9788" x="2701925" y="6045200"/>
          <p14:tracePt t="9796" x="2686050" y="6045200"/>
          <p14:tracePt t="9804" x="2678113" y="6045200"/>
          <p14:tracePt t="9812" x="2670175" y="6045200"/>
          <p14:tracePt t="9820" x="2662238" y="6045200"/>
          <p14:tracePt t="9828" x="2646363" y="6053138"/>
          <p14:tracePt t="9836" x="2638425" y="6061075"/>
          <p14:tracePt t="9845" x="2630488" y="6061075"/>
          <p14:tracePt t="9940" x="2638425" y="6061075"/>
          <p14:tracePt t="9956" x="2654300" y="6045200"/>
          <p14:tracePt t="9964" x="2670175" y="6045200"/>
          <p14:tracePt t="9972" x="2678113" y="6037263"/>
          <p14:tracePt t="9993" x="2717800" y="6005513"/>
          <p14:tracePt t="9997" x="2741613" y="5988050"/>
          <p14:tracePt t="10004" x="2759075" y="5972175"/>
          <p14:tracePt t="10011" x="2774950" y="5956300"/>
          <p14:tracePt t="10020" x="2790825" y="5940425"/>
          <p14:tracePt t="10028" x="2814638" y="5916613"/>
          <p14:tracePt t="10036" x="2822575" y="5900738"/>
          <p14:tracePt t="10046" x="2846388" y="5868988"/>
          <p14:tracePt t="10052" x="2862263" y="5837238"/>
          <p14:tracePt t="10061" x="2878138" y="5821363"/>
          <p14:tracePt t="10068" x="2894013" y="5797550"/>
          <p14:tracePt t="10077" x="2909888" y="5773738"/>
          <p14:tracePt t="10084" x="2917825" y="5757863"/>
          <p14:tracePt t="10093" x="2933700" y="5734050"/>
          <p14:tracePt t="10100" x="2941638" y="5710238"/>
          <p14:tracePt t="10108" x="2957513" y="5678488"/>
          <p14:tracePt t="10116" x="2973388" y="5662613"/>
          <p14:tracePt t="10125" x="2981325" y="5637213"/>
          <p14:tracePt t="10131" x="2997200" y="5621338"/>
          <p14:tracePt t="10140" x="3021013" y="5589588"/>
          <p14:tracePt t="10148" x="3036888" y="5573713"/>
          <p14:tracePt t="10156" x="3052763" y="5557838"/>
          <p14:tracePt t="10163" x="3068638" y="5526088"/>
          <p14:tracePt t="10171" x="3092450" y="5510213"/>
          <p14:tracePt t="10179" x="3100388" y="5494338"/>
          <p14:tracePt t="10187" x="3125788" y="5462588"/>
          <p14:tracePt t="10195" x="3133725" y="5446713"/>
          <p14:tracePt t="10203" x="3157538" y="5422900"/>
          <p14:tracePt t="10212" x="3181350" y="5383213"/>
          <p14:tracePt t="10219" x="3197225" y="5367338"/>
          <p14:tracePt t="10228" x="3228975" y="5319713"/>
          <p14:tracePt t="10235" x="3236913" y="5302250"/>
          <p14:tracePt t="10244" x="3260725" y="5270500"/>
          <p14:tracePt t="10251" x="3268663" y="5254625"/>
          <p14:tracePt t="10260" x="3284538" y="5246688"/>
          <p14:tracePt t="10266" x="3292475" y="5214938"/>
          <p14:tracePt t="10276" x="3308350" y="5207000"/>
          <p14:tracePt t="10283" x="3316288" y="5191125"/>
          <p14:tracePt t="10292" x="3332163" y="5175250"/>
          <p14:tracePt t="10298" x="3348038" y="5151438"/>
          <p14:tracePt t="10306" x="3363913" y="5143500"/>
          <p14:tracePt t="10314" x="3379788" y="5111750"/>
          <p14:tracePt t="10322" x="3387725" y="5103813"/>
          <p14:tracePt t="10331" x="3411538" y="5087938"/>
          <p14:tracePt t="10338" x="3435350" y="5048250"/>
          <p14:tracePt t="10347" x="3443288" y="5032375"/>
          <p14:tracePt t="10356" x="3459163" y="5000625"/>
          <p14:tracePt t="10363" x="3476625" y="4984750"/>
          <p14:tracePt t="10372" x="3484563" y="4967288"/>
          <p14:tracePt t="10380" x="3492500" y="4951413"/>
          <p14:tracePt t="10388" x="3508375" y="4927600"/>
          <p14:tracePt t="10397" x="3516313" y="4895850"/>
          <p14:tracePt t="10403" x="3532188" y="4879975"/>
          <p14:tracePt t="10412" x="3540125" y="4872038"/>
          <p14:tracePt t="10420" x="3548063" y="4840288"/>
          <p14:tracePt t="10428" x="3556000" y="4832350"/>
          <p14:tracePt t="10435" x="3563938" y="4808538"/>
          <p14:tracePt t="10446" x="3571875" y="4784725"/>
          <p14:tracePt t="10450" x="3587750" y="4745038"/>
          <p14:tracePt t="10459" x="3611563" y="4697413"/>
          <p14:tracePt t="10466" x="3627438" y="4657725"/>
          <p14:tracePt t="10475" x="3643313" y="4616450"/>
          <p14:tracePt t="10484" x="3667125" y="4568825"/>
          <p14:tracePt t="10493" x="3683000" y="4537075"/>
          <p14:tracePt t="10500" x="3706813" y="4505325"/>
          <p14:tracePt t="10508" x="3722688" y="4473575"/>
          <p14:tracePt t="10516" x="3738563" y="4433888"/>
          <p14:tracePt t="10524" x="3762375" y="4386263"/>
          <p14:tracePt t="10532" x="3770313" y="4362450"/>
          <p14:tracePt t="10540" x="3786188" y="4322763"/>
          <p14:tracePt t="10550" x="3794125" y="4291013"/>
          <p14:tracePt t="10555" x="3810000" y="4249738"/>
          <p14:tracePt t="10564" x="3817938" y="4210050"/>
          <p14:tracePt t="10572" x="3825875" y="4170363"/>
          <p14:tracePt t="10580" x="3825875" y="4138613"/>
          <p14:tracePt t="10588" x="3825875" y="4106863"/>
          <p14:tracePt t="10596" x="3843338" y="4067175"/>
          <p14:tracePt t="10604" x="3843338" y="4051300"/>
          <p14:tracePt t="10612" x="3843338" y="4027488"/>
          <p14:tracePt t="10620" x="3867150" y="3995738"/>
          <p14:tracePt t="10628" x="3875088" y="3979863"/>
          <p14:tracePt t="10635" x="3883025" y="3956050"/>
          <p14:tracePt t="10644" x="3890963" y="3930650"/>
          <p14:tracePt t="10651" x="3898900" y="3914775"/>
          <p14:tracePt t="10658" x="3906838" y="3898900"/>
          <p14:tracePt t="10667" x="3914775" y="3875088"/>
          <p14:tracePt t="10675" x="3922713" y="3859213"/>
          <p14:tracePt t="10682" x="3922713" y="3843338"/>
          <p14:tracePt t="10691" x="3930650" y="3819525"/>
          <p14:tracePt t="10700" x="3938588" y="3787775"/>
          <p14:tracePt t="10708" x="3946525" y="3771900"/>
          <p14:tracePt t="10715" x="3946525" y="3756025"/>
          <p14:tracePt t="10724" x="3946525" y="3740150"/>
          <p14:tracePt t="10732" x="3954463" y="3732213"/>
          <p14:tracePt t="10740" x="3954463" y="3716338"/>
          <p14:tracePt t="10748" x="3970338" y="3692525"/>
          <p14:tracePt t="10755" x="3970338" y="3684588"/>
          <p14:tracePt t="10764" x="3978275" y="3668713"/>
          <p14:tracePt t="10771" x="3986213" y="3652838"/>
          <p14:tracePt t="10780" x="3986213" y="3644900"/>
          <p14:tracePt t="10787" x="3986213" y="3629025"/>
          <p14:tracePt t="10795" x="3994150" y="3613150"/>
          <p14:tracePt t="10803" x="3994150" y="3605213"/>
          <p14:tracePt t="10811" x="3994150" y="3595688"/>
          <p14:tracePt t="10818" x="3994150" y="3579813"/>
          <p14:tracePt t="10834" x="3994150" y="3571875"/>
          <p14:tracePt t="10842" x="4002088" y="3563938"/>
          <p14:tracePt t="10874" x="4002088" y="3548063"/>
          <p14:tracePt t="10907" x="4002088" y="3540125"/>
          <p14:tracePt t="10932" x="4002088" y="3532188"/>
          <p14:tracePt t="10948" x="4002088" y="3524250"/>
          <p14:tracePt t="11524" x="4002088" y="3532188"/>
          <p14:tracePt t="11533" x="4002088" y="3548063"/>
          <p14:tracePt t="11540" x="3994150" y="3563938"/>
          <p14:tracePt t="11556" x="3994150" y="3579813"/>
          <p14:tracePt t="11564" x="3994150" y="3595688"/>
          <p14:tracePt t="11571" x="3986213" y="3605213"/>
          <p14:tracePt t="11579" x="3978275" y="3613150"/>
          <p14:tracePt t="11587" x="3978275" y="3629025"/>
          <p14:tracePt t="11596" x="3978275" y="3636963"/>
          <p14:tracePt t="11604" x="3978275" y="3644900"/>
          <p14:tracePt t="11612" x="3970338" y="3652838"/>
          <p14:tracePt t="11620" x="3970338" y="3660775"/>
          <p14:tracePt t="11630" x="3962400" y="3668713"/>
          <p14:tracePt t="11636" x="3962400" y="3692525"/>
          <p14:tracePt t="11652" x="3962400" y="3716338"/>
          <p14:tracePt t="11660" x="3954463" y="3716338"/>
          <p14:tracePt t="11668" x="3946525" y="3724275"/>
          <p14:tracePt t="11677" x="3946525" y="3732213"/>
          <p14:tracePt t="11684" x="3946525" y="3740150"/>
          <p14:tracePt t="11694" x="3938588" y="3756025"/>
          <p14:tracePt t="11700" x="3930650" y="3763963"/>
          <p14:tracePt t="11708" x="3930650" y="3771900"/>
          <p14:tracePt t="11716" x="3930650" y="3779838"/>
          <p14:tracePt t="11724" x="3922713" y="3795713"/>
          <p14:tracePt t="11739" x="3906838" y="3811588"/>
          <p14:tracePt t="11747" x="3898900" y="3819525"/>
          <p14:tracePt t="11754" x="3898900" y="3827463"/>
          <p14:tracePt t="11763" x="3890963" y="3835400"/>
          <p14:tracePt t="11771" x="3890963" y="3843338"/>
          <p14:tracePt t="11778" x="3883025" y="3843338"/>
          <p14:tracePt t="11787" x="3875088" y="3851275"/>
          <p14:tracePt t="11794" x="3867150" y="3859213"/>
          <p14:tracePt t="11802" x="3867150" y="3867150"/>
          <p14:tracePt t="11811" x="3859213" y="3867150"/>
          <p14:tracePt t="11819" x="3851275" y="3875088"/>
          <p14:tracePt t="11835" x="3843338" y="3883025"/>
          <p14:tracePt t="11843" x="3833813" y="3890963"/>
          <p14:tracePt t="11850" x="3825875" y="3898900"/>
          <p14:tracePt t="11867" x="3817938" y="3906838"/>
          <p14:tracePt t="11874" x="3810000" y="3914775"/>
          <p14:tracePt t="11882" x="3802063" y="3914775"/>
          <p14:tracePt t="11891" x="3794125" y="3922713"/>
          <p14:tracePt t="11907" x="3786188" y="3930650"/>
          <p14:tracePt t="11915" x="3786188" y="3938588"/>
          <p14:tracePt t="11923" x="3770313" y="3938588"/>
          <p14:tracePt t="11938" x="3754438" y="3948113"/>
          <p14:tracePt t="11947" x="3746500" y="3948113"/>
          <p14:tracePt t="11955" x="3730625" y="3956050"/>
          <p14:tracePt t="11963" x="3722688" y="3956050"/>
          <p14:tracePt t="11971" x="3706813" y="3963988"/>
          <p14:tracePt t="11979" x="3698875" y="3971925"/>
          <p14:tracePt t="11987" x="3683000" y="3971925"/>
          <p14:tracePt t="11995" x="3667125" y="3971925"/>
          <p14:tracePt t="12003" x="3643313" y="3979863"/>
          <p14:tracePt t="12020" x="3627438" y="3987800"/>
          <p14:tracePt t="12029" x="3619500" y="3987800"/>
          <p14:tracePt t="12036" x="3603625" y="3987800"/>
          <p14:tracePt t="12044" x="3595688" y="3995738"/>
          <p14:tracePt t="12051" x="3587750" y="3995738"/>
          <p14:tracePt t="12061" x="3579813" y="4003675"/>
          <p14:tracePt t="12068" x="3571875" y="4003675"/>
          <p14:tracePt t="12077" x="3556000" y="4003675"/>
          <p14:tracePt t="12084" x="3548063" y="4003675"/>
          <p14:tracePt t="12094" x="3532188" y="4003675"/>
          <p14:tracePt t="12100" x="3516313" y="4011613"/>
          <p14:tracePt t="12109" x="3492500" y="4011613"/>
          <p14:tracePt t="12115" x="3484563" y="4011613"/>
          <p14:tracePt t="12124" x="3459163" y="4027488"/>
          <p14:tracePt t="12132" x="3451225" y="4027488"/>
          <p14:tracePt t="12140" x="3435350" y="4027488"/>
          <p14:tracePt t="12148" x="3427413" y="4027488"/>
          <p14:tracePt t="12156" x="3411538" y="4035425"/>
          <p14:tracePt t="12164" x="3403600" y="4043363"/>
          <p14:tracePt t="12171" x="3387725" y="4043363"/>
          <p14:tracePt t="12180" x="3379788" y="4043363"/>
          <p14:tracePt t="12188" x="3363913" y="4043363"/>
          <p14:tracePt t="12196" x="3355975" y="4043363"/>
          <p14:tracePt t="12204" x="3332163" y="4051300"/>
          <p14:tracePt t="12213" x="3324225" y="4051300"/>
          <p14:tracePt t="12230" x="3308350" y="4051300"/>
          <p14:tracePt t="12236" x="3292475" y="4051300"/>
          <p14:tracePt t="12243" x="3284538" y="4059238"/>
          <p14:tracePt t="12252" x="3276600" y="4059238"/>
          <p14:tracePt t="12260" x="3252788" y="4059238"/>
          <p14:tracePt t="12267" x="3244850" y="4059238"/>
          <p14:tracePt t="12278" x="3236913" y="4067175"/>
          <p14:tracePt t="12284" x="3213100" y="4067175"/>
          <p14:tracePt t="12292" x="3197225" y="4067175"/>
          <p14:tracePt t="12300" x="3189288" y="4067175"/>
          <p14:tracePt t="12308" x="3165475" y="4067175"/>
          <p14:tracePt t="12315" x="3157538" y="4075113"/>
          <p14:tracePt t="12324" x="3141663" y="4083050"/>
          <p14:tracePt t="12332" x="3125788" y="4083050"/>
          <p14:tracePt t="12340" x="3117850" y="4083050"/>
          <p14:tracePt t="12346" x="3109913" y="4083050"/>
          <p14:tracePt t="12354" x="3092450" y="4083050"/>
          <p14:tracePt t="12362" x="3076575" y="4083050"/>
          <p14:tracePt t="12378" x="3068638" y="4083050"/>
          <p14:tracePt t="12386" x="3052763" y="4083050"/>
          <p14:tracePt t="12395" x="3052763" y="4090988"/>
          <p14:tracePt t="12403" x="3036888" y="4090988"/>
          <p14:tracePt t="12410" x="3028950" y="4098925"/>
          <p14:tracePt t="12418" x="3013075" y="4098925"/>
          <p14:tracePt t="12427" x="3005138" y="4106863"/>
          <p14:tracePt t="12434" x="2997200" y="4106863"/>
          <p14:tracePt t="12442" x="2981325" y="4106863"/>
          <p14:tracePt t="12451" x="2981325" y="4114800"/>
          <p14:tracePt t="12459" x="2965450" y="4114800"/>
          <p14:tracePt t="12466" x="2949575" y="4122738"/>
          <p14:tracePt t="12483" x="2949575" y="4130675"/>
          <p14:tracePt t="12492" x="2933700" y="4130675"/>
          <p14:tracePt t="12506" x="2925763" y="4138613"/>
          <p14:tracePt t="12514" x="2917825" y="4138613"/>
          <p14:tracePt t="12524" x="2901950" y="4146550"/>
          <p14:tracePt t="12531" x="2894013" y="4146550"/>
          <p14:tracePt t="12539" x="2886075" y="4154488"/>
          <p14:tracePt t="12547" x="2878138" y="4162425"/>
          <p14:tracePt t="12554" x="2870200" y="4162425"/>
          <p14:tracePt t="12562" x="2854325" y="4170363"/>
          <p14:tracePt t="12570" x="2846388" y="4178300"/>
          <p14:tracePt t="12579" x="2830513" y="4186238"/>
          <p14:tracePt t="12587" x="2822575" y="4194175"/>
          <p14:tracePt t="12594" x="2814638" y="4194175"/>
          <p14:tracePt t="12603" x="2798763" y="4202113"/>
          <p14:tracePt t="12611" x="2790825" y="4210050"/>
          <p14:tracePt t="12619" x="2782888" y="4210050"/>
          <p14:tracePt t="12627" x="2774950" y="4217988"/>
          <p14:tracePt t="12635" x="2767013" y="4225925"/>
          <p14:tracePt t="12642" x="2759075" y="4225925"/>
          <p14:tracePt t="12650" x="2751138" y="4241800"/>
          <p14:tracePt t="12659" x="2741613" y="4241800"/>
          <p14:tracePt t="12666" x="2733675" y="4249738"/>
          <p14:tracePt t="12675" x="2725738" y="4257675"/>
          <p14:tracePt t="12682" x="2717800" y="4265613"/>
          <p14:tracePt t="12694" x="2709863" y="4265613"/>
          <p14:tracePt t="12700" x="2701925" y="4273550"/>
          <p14:tracePt t="12708" x="2701925" y="4281488"/>
          <p14:tracePt t="12716" x="2693988" y="4291013"/>
          <p14:tracePt t="12724" x="2686050" y="4291013"/>
          <p14:tracePt t="12732" x="2686050" y="4298950"/>
          <p14:tracePt t="12740" x="2678113" y="4306888"/>
          <p14:tracePt t="12748" x="2670175" y="4322763"/>
          <p14:tracePt t="12764" x="2662238" y="4330700"/>
          <p14:tracePt t="12772" x="2662238" y="4338638"/>
          <p14:tracePt t="12780" x="2654300" y="4346575"/>
          <p14:tracePt t="12788" x="2646363" y="4370388"/>
          <p14:tracePt t="12796" x="2638425" y="4378325"/>
          <p14:tracePt t="12804" x="2630488" y="4394200"/>
          <p14:tracePt t="12811" x="2630488" y="4402138"/>
          <p14:tracePt t="12818" x="2614613" y="4418013"/>
          <p14:tracePt t="12834" x="2614613" y="4425950"/>
          <p14:tracePt t="12843" x="2606675" y="4441825"/>
          <p14:tracePt t="12851" x="2598738" y="4441825"/>
          <p14:tracePt t="12859" x="2590800" y="4457700"/>
          <p14:tracePt t="12867" x="2590800" y="4465638"/>
          <p14:tracePt t="12875" x="2582863" y="4465638"/>
          <p14:tracePt t="12891" x="2582863" y="4473575"/>
          <p14:tracePt t="12899" x="2582863" y="4481513"/>
          <p14:tracePt t="12940" x="2582863" y="4489450"/>
          <p14:tracePt t="12948" x="2574925" y="4489450"/>
          <p14:tracePt t="13076" x="2574925" y="4497388"/>
          <p14:tracePt t="13100" x="2574925" y="4513263"/>
          <p14:tracePt t="13140" x="2574925" y="4521200"/>
          <p14:tracePt t="13164" x="2566988" y="4521200"/>
          <p14:tracePt t="13404" x="2566988" y="4529138"/>
          <p14:tracePt t="15589" x="2566988" y="4537075"/>
          <p14:tracePt t="15596" x="2559050" y="4537075"/>
          <p14:tracePt t="15604" x="2551113" y="4545013"/>
          <p14:tracePt t="15619" x="2543175" y="4545013"/>
          <p14:tracePt t="15627" x="2543175" y="4560888"/>
          <p14:tracePt t="15634" x="2535238" y="4560888"/>
          <p14:tracePt t="15643" x="2535238" y="4568825"/>
          <p14:tracePt t="15658" x="2527300" y="4576763"/>
          <p14:tracePt t="15666" x="2519363" y="4576763"/>
          <p14:tracePt t="15682" x="2519363" y="4592638"/>
          <p14:tracePt t="15698" x="2511425" y="4600575"/>
          <p14:tracePt t="15706" x="2511425" y="4608513"/>
          <p14:tracePt t="15714" x="2503488" y="4616450"/>
          <p14:tracePt t="15722" x="2495550" y="4624388"/>
          <p14:tracePt t="15731" x="2495550" y="4633913"/>
          <p14:tracePt t="15747" x="2487613" y="4649788"/>
          <p14:tracePt t="15755" x="2479675" y="4657725"/>
          <p14:tracePt t="15764" x="2471738" y="4673600"/>
          <p14:tracePt t="15771" x="2463800" y="4689475"/>
          <p14:tracePt t="15780" x="2455863" y="4705350"/>
          <p14:tracePt t="15788" x="2447925" y="4721225"/>
          <p14:tracePt t="15798" x="2439988" y="4752975"/>
          <p14:tracePt t="15804" x="2424113" y="4784725"/>
          <p14:tracePt t="15812" x="2424113" y="4808538"/>
          <p14:tracePt t="15820" x="2408238" y="4848225"/>
          <p14:tracePt t="15830" x="2400300" y="4879975"/>
          <p14:tracePt t="15835" x="2400300" y="4911725"/>
          <p14:tracePt t="15845" x="2392363" y="4959350"/>
          <p14:tracePt t="15852" x="2384425" y="5008563"/>
          <p14:tracePt t="15861" x="2374900" y="5048250"/>
          <p14:tracePt t="15868" x="2366963" y="5103813"/>
          <p14:tracePt t="15876" x="2359025" y="5151438"/>
          <p14:tracePt t="15884" x="2351088" y="5207000"/>
          <p14:tracePt t="15894" x="2343150" y="5246688"/>
          <p14:tracePt t="15900" x="2343150" y="5302250"/>
          <p14:tracePt t="15908" x="2327275" y="5375275"/>
          <p14:tracePt t="15916" x="2319338" y="5422900"/>
          <p14:tracePt t="15924" x="2311400" y="5494338"/>
          <p14:tracePt t="15932" x="2303463" y="5565775"/>
          <p14:tracePt t="15940" x="2295525" y="5629275"/>
          <p14:tracePt t="15947" x="2287588" y="5702300"/>
          <p14:tracePt t="15956" x="2287588" y="5757863"/>
          <p14:tracePt t="15964" x="2287588" y="5821363"/>
          <p14:tracePt t="15972" x="2287588" y="5861050"/>
          <p14:tracePt t="15993" x="2279650" y="5932488"/>
          <p14:tracePt t="15997" x="2279650" y="5964238"/>
          <p14:tracePt t="16004" x="2279650" y="5995988"/>
          <p14:tracePt t="16012" x="2279650" y="6029325"/>
          <p14:tracePt t="16020" x="2279650" y="6053138"/>
          <p14:tracePt t="16028" x="2279650" y="6084888"/>
          <p14:tracePt t="16036" x="2279650" y="6100763"/>
          <p14:tracePt t="16044" x="2279650" y="6124575"/>
          <p14:tracePt t="16051" x="2279650" y="6140450"/>
          <p14:tracePt t="16059" x="2279650" y="6148388"/>
          <p14:tracePt t="16067" x="2279650" y="6156325"/>
          <p14:tracePt t="16076" x="2279650" y="6164263"/>
          <p14:tracePt t="16100" x="2279650" y="6172200"/>
          <p14:tracePt t="16109" x="2279650" y="6180138"/>
          <p14:tracePt t="16124" x="2271713" y="6188075"/>
          <p14:tracePt t="16139" x="2271713" y="6196013"/>
          <p14:tracePt t="16147" x="2263775" y="6196013"/>
          <p14:tracePt t="16163" x="2263775" y="6203950"/>
          <p14:tracePt t="16171" x="2255838" y="6203950"/>
          <p14:tracePt t="16220" x="2255838" y="6211888"/>
          <p14:tracePt t="16228" x="2247900" y="6219825"/>
          <p14:tracePt t="16244" x="2239963" y="6219825"/>
          <p14:tracePt t="16252" x="2232025" y="6219825"/>
          <p14:tracePt t="16259" x="2216150" y="6235700"/>
          <p14:tracePt t="16276" x="2208213" y="6235700"/>
          <p14:tracePt t="16284" x="2208213" y="6243638"/>
          <p14:tracePt t="16427" x="2224088" y="6243638"/>
          <p14:tracePt t="16435" x="2247900" y="6235700"/>
          <p14:tracePt t="16443" x="2263775" y="6235700"/>
          <p14:tracePt t="16451" x="2287588" y="6235700"/>
          <p14:tracePt t="16459" x="2303463" y="6227763"/>
          <p14:tracePt t="16467" x="2327275" y="6227763"/>
          <p14:tracePt t="16477" x="2351088" y="6219825"/>
          <p14:tracePt t="16484" x="2366963" y="6211888"/>
          <p14:tracePt t="16493" x="2384425" y="6211888"/>
          <p14:tracePt t="16499" x="2408238" y="6203950"/>
          <p14:tracePt t="16508" x="2432050" y="6188075"/>
          <p14:tracePt t="16515" x="2439988" y="6188075"/>
          <p14:tracePt t="16523" x="2447925" y="6180138"/>
          <p14:tracePt t="16530" x="2455863" y="6172200"/>
          <p14:tracePt t="16539" x="2463800" y="6164263"/>
          <p14:tracePt t="16546" x="2479675" y="6156325"/>
          <p14:tracePt t="16555" x="2495550" y="6156325"/>
          <p14:tracePt t="16563" x="2503488" y="6148388"/>
          <p14:tracePt t="16571" x="2519363" y="6140450"/>
          <p14:tracePt t="16578" x="2535238" y="6132513"/>
          <p14:tracePt t="16588" x="2551113" y="6124575"/>
          <p14:tracePt t="16596" x="2559050" y="6124575"/>
          <p14:tracePt t="16604" x="2582863" y="6108700"/>
          <p14:tracePt t="16614" x="2606675" y="6100763"/>
          <p14:tracePt t="16620" x="2622550" y="6092825"/>
          <p14:tracePt t="16627" x="2638425" y="6076950"/>
          <p14:tracePt t="16634" x="2654300" y="6076950"/>
          <p14:tracePt t="16642" x="2670175" y="6069013"/>
          <p14:tracePt t="16651" x="2686050" y="6053138"/>
          <p14:tracePt t="16659" x="2693988" y="6053138"/>
          <p14:tracePt t="16667" x="2717800" y="6045200"/>
          <p14:tracePt t="16675" x="2733675" y="6037263"/>
          <p14:tracePt t="16683" x="2751138" y="6037263"/>
          <p14:tracePt t="16691" x="2767013" y="6021388"/>
          <p14:tracePt t="16698" x="2782888" y="6013450"/>
          <p14:tracePt t="16707" x="2790825" y="6013450"/>
          <p14:tracePt t="16714" x="2798763" y="6005513"/>
          <p14:tracePt t="16722" x="2814638" y="5995988"/>
          <p14:tracePt t="16730" x="2822575" y="5995988"/>
          <p14:tracePt t="16740" x="2830513" y="5995988"/>
          <p14:tracePt t="16748" x="2830513" y="5988050"/>
          <p14:tracePt t="16755" x="2838450" y="5988050"/>
          <p14:tracePt t="16772" x="2854325" y="5980113"/>
          <p14:tracePt t="16780" x="2862263" y="5980113"/>
          <p14:tracePt t="16788" x="2870200" y="5980113"/>
          <p14:tracePt t="16796" x="2886075" y="5972175"/>
          <p14:tracePt t="16805" x="2901950" y="5964238"/>
          <p14:tracePt t="16813" x="2917825" y="5964238"/>
          <p14:tracePt t="16819" x="2933700" y="5948363"/>
          <p14:tracePt t="16828" x="2941638" y="5940425"/>
          <p14:tracePt t="16836" x="2949575" y="5940425"/>
          <p14:tracePt t="16852" x="2957513" y="5932488"/>
          <p14:tracePt t="17012" x="2965450" y="5932488"/>
          <p14:tracePt t="17020" x="2965450" y="5916613"/>
          <p14:tracePt t="17028" x="2981325" y="5900738"/>
          <p14:tracePt t="17036" x="2989263" y="5892800"/>
          <p14:tracePt t="17045" x="3005138" y="5853113"/>
          <p14:tracePt t="17052" x="3021013" y="5829300"/>
          <p14:tracePt t="17061" x="3028950" y="5805488"/>
          <p14:tracePt t="17068" x="3036888" y="5781675"/>
          <p14:tracePt t="17077" x="3052763" y="5749925"/>
          <p14:tracePt t="17084" x="3068638" y="5710238"/>
          <p14:tracePt t="17094" x="3092450" y="5670550"/>
          <p14:tracePt t="17100" x="3100388" y="5645150"/>
          <p14:tracePt t="17109" x="3117850" y="5597525"/>
          <p14:tracePt t="17116" x="3133725" y="5557838"/>
          <p14:tracePt t="17124" x="3149600" y="5526088"/>
          <p14:tracePt t="17132" x="3173413" y="5486400"/>
          <p14:tracePt t="17140" x="3181350" y="5462588"/>
          <p14:tracePt t="17148" x="3205163" y="5430838"/>
          <p14:tracePt t="17156" x="3221038" y="5399088"/>
          <p14:tracePt t="17179" x="3268663" y="5310188"/>
          <p14:tracePt t="17188" x="3292475" y="5262563"/>
          <p14:tracePt t="17196" x="3300413" y="5230813"/>
          <p14:tracePt t="17204" x="3324225" y="5191125"/>
          <p14:tracePt t="17213" x="3340100" y="5151438"/>
          <p14:tracePt t="17220" x="3355975" y="5103813"/>
          <p14:tracePt t="17228" x="3379788" y="5056188"/>
          <p14:tracePt t="17236" x="3395663" y="5024438"/>
          <p14:tracePt t="17246" x="3419475" y="4967288"/>
          <p14:tracePt t="17252" x="3443288" y="4927600"/>
          <p14:tracePt t="17261" x="3451225" y="4895850"/>
          <p14:tracePt t="17268" x="3476625" y="4856163"/>
          <p14:tracePt t="17277" x="3492500" y="4816475"/>
          <p14:tracePt t="17284" x="3516313" y="4792663"/>
          <p14:tracePt t="17292" x="3524250" y="4768850"/>
          <p14:tracePt t="17300" x="3548063" y="4729163"/>
          <p14:tracePt t="17308" x="3579813" y="4697413"/>
          <p14:tracePt t="17316" x="3595688" y="4681538"/>
          <p14:tracePt t="17324" x="3619500" y="4641850"/>
          <p14:tracePt t="17331" x="3643313" y="4616450"/>
          <p14:tracePt t="17340" x="3667125" y="4584700"/>
          <p14:tracePt t="17348" x="3690938" y="4552950"/>
          <p14:tracePt t="17356" x="3706813" y="4521200"/>
          <p14:tracePt t="17364" x="3738563" y="4489450"/>
          <p14:tracePt t="17372" x="3762375" y="4457700"/>
          <p14:tracePt t="17380" x="3794125" y="4418013"/>
          <p14:tracePt t="17388" x="3810000" y="4394200"/>
          <p14:tracePt t="17396" x="3833813" y="4346575"/>
          <p14:tracePt t="17404" x="3859213" y="4306888"/>
          <p14:tracePt t="17412" x="3883025" y="4265613"/>
          <p14:tracePt t="17420" x="3898900" y="4217988"/>
          <p14:tracePt t="17429" x="3914775" y="4178300"/>
          <p14:tracePt t="17435" x="3930650" y="4138613"/>
          <p14:tracePt t="17444" x="3938588" y="4106863"/>
          <p14:tracePt t="17450" x="3946525" y="4067175"/>
          <p14:tracePt t="17458" x="3946525" y="4035425"/>
          <p14:tracePt t="17467" x="3954463" y="4011613"/>
          <p14:tracePt t="17477" x="3962400" y="3995738"/>
          <p14:tracePt t="17484" x="3962400" y="3979863"/>
          <p14:tracePt t="17494" x="3970338" y="3956050"/>
          <p14:tracePt t="17500" x="3978275" y="3930650"/>
          <p14:tracePt t="17508" x="3978275" y="3922713"/>
          <p14:tracePt t="17516" x="3994150" y="3898900"/>
          <p14:tracePt t="17523" x="3994150" y="3890963"/>
          <p14:tracePt t="17532" x="3994150" y="3883025"/>
          <p14:tracePt t="17540" x="3994150" y="3859213"/>
          <p14:tracePt t="17548" x="3994150" y="3851275"/>
          <p14:tracePt t="17556" x="3994150" y="3835400"/>
          <p14:tracePt t="17564" x="3994150" y="3819525"/>
          <p14:tracePt t="17572" x="4002088" y="3803650"/>
          <p14:tracePt t="17580" x="4002088" y="3795713"/>
          <p14:tracePt t="17588" x="4002088" y="3779838"/>
          <p14:tracePt t="17596" x="4002088" y="3771900"/>
          <p14:tracePt t="17604" x="4002088" y="3756025"/>
          <p14:tracePt t="17612" x="4002088" y="3748088"/>
          <p14:tracePt t="17620" x="4002088" y="3732213"/>
          <p14:tracePt t="17627" x="4002088" y="3716338"/>
          <p14:tracePt t="17635" x="4002088" y="3708400"/>
          <p14:tracePt t="17643" x="4002088" y="3684588"/>
          <p14:tracePt t="17652" x="4002088" y="3668713"/>
          <p14:tracePt t="17660" x="4002088" y="3644900"/>
          <p14:tracePt t="17668" x="4010025" y="3636963"/>
          <p14:tracePt t="17677" x="4010025" y="3621088"/>
          <p14:tracePt t="17684" x="4010025" y="3613150"/>
          <p14:tracePt t="17692" x="4010025" y="3587750"/>
          <p14:tracePt t="17708" x="4010025" y="3579813"/>
          <p14:tracePt t="17716" x="4010025" y="3571875"/>
          <p14:tracePt t="17724" x="4010025" y="3563938"/>
          <p14:tracePt t="17732" x="4017963" y="3556000"/>
          <p14:tracePt t="17837" x="4017963" y="3579813"/>
          <p14:tracePt t="17844" x="4010025" y="3605213"/>
          <p14:tracePt t="17852" x="4002088" y="3636963"/>
          <p14:tracePt t="17861" x="3986213" y="3676650"/>
          <p14:tracePt t="17868" x="3962400" y="3724275"/>
          <p14:tracePt t="17877" x="3946525" y="3763963"/>
          <p14:tracePt t="17884" x="3930650" y="3819525"/>
          <p14:tracePt t="17894" x="3898900" y="3883025"/>
          <p14:tracePt t="17900" x="3867150" y="3956050"/>
          <p14:tracePt t="17908" x="3851275" y="4011613"/>
          <p14:tracePt t="17916" x="3817938" y="4090988"/>
          <p14:tracePt t="17924" x="3786188" y="4162425"/>
          <p14:tracePt t="17932" x="3770313" y="4225925"/>
          <p14:tracePt t="17940" x="3754438" y="4298950"/>
          <p14:tracePt t="17948" x="3730625" y="4370388"/>
          <p14:tracePt t="17956" x="3714750" y="4425950"/>
          <p14:tracePt t="17964" x="3690938" y="4489450"/>
          <p14:tracePt t="17972" x="3675063" y="4537075"/>
          <p14:tracePt t="17980" x="3659188" y="4584700"/>
          <p14:tracePt t="17988" x="3643313" y="4633913"/>
          <p14:tracePt t="17996" x="3619500" y="4689475"/>
          <p14:tracePt t="18004" x="3595688" y="4752975"/>
          <p14:tracePt t="18013" x="3579813" y="4808538"/>
          <p14:tracePt t="18020" x="3563938" y="4872038"/>
          <p14:tracePt t="18030" x="3556000" y="4943475"/>
          <p14:tracePt t="18036" x="3524250" y="5008563"/>
          <p14:tracePt t="18046" x="3508375" y="5072063"/>
          <p14:tracePt t="18051" x="3484563" y="5143500"/>
          <p14:tracePt t="18060" x="3467100" y="5199063"/>
          <p14:tracePt t="18068" x="3451225" y="5254625"/>
          <p14:tracePt t="18077" x="3427413" y="5310188"/>
          <p14:tracePt t="18084" x="3395663" y="5367338"/>
          <p14:tracePt t="18094" x="3371850" y="5438775"/>
          <p14:tracePt t="18100" x="3348038" y="5494338"/>
          <p14:tracePt t="18108" x="3300413" y="5557838"/>
          <p14:tracePt t="18116" x="3268663" y="5613400"/>
          <p14:tracePt t="18124" x="3236913" y="5678488"/>
          <p14:tracePt t="18132" x="3205163" y="5726113"/>
          <p14:tracePt t="18140" x="3181350" y="5773738"/>
          <p14:tracePt t="18148" x="3173413" y="5805488"/>
          <p14:tracePt t="18156" x="3165475" y="5829300"/>
          <p14:tracePt t="18164" x="3157538" y="5845175"/>
          <p14:tracePt t="18180" x="3149600" y="5876925"/>
          <p14:tracePt t="18188" x="3141663" y="5884863"/>
          <p14:tracePt t="18197" x="3133725" y="5900738"/>
          <p14:tracePt t="18300" x="3125788" y="5900738"/>
          <p14:tracePt t="18308" x="3117850" y="5900738"/>
          <p14:tracePt t="18315" x="3109913" y="5900738"/>
          <p14:tracePt t="18325" x="3100388" y="5900738"/>
          <p14:tracePt t="18332" x="3092450" y="5900738"/>
          <p14:tracePt t="18340" x="3084513" y="5900738"/>
          <p14:tracePt t="18348" x="3060700" y="5900738"/>
          <p14:tracePt t="18357" x="3036888" y="5916613"/>
          <p14:tracePt t="18364" x="3005138" y="5916613"/>
          <p14:tracePt t="18372" x="2973388" y="5924550"/>
          <p14:tracePt t="18380" x="2925763" y="5924550"/>
          <p14:tracePt t="18388" x="2878138" y="5932488"/>
          <p14:tracePt t="18396" x="2830513" y="5940425"/>
          <p14:tracePt t="18404" x="2798763" y="5940425"/>
          <p14:tracePt t="18412" x="2759075" y="5956300"/>
          <p14:tracePt t="18422" x="2733675" y="5964238"/>
          <p14:tracePt t="18426" x="2717800" y="5972175"/>
          <p14:tracePt t="18434" x="2701925" y="5980113"/>
          <p14:tracePt t="18442" x="2686050" y="5988050"/>
          <p14:tracePt t="18450" x="2678113" y="5988050"/>
          <p14:tracePt t="18458" x="2670175" y="5995988"/>
          <p14:tracePt t="18466" x="2646363" y="6013450"/>
          <p14:tracePt t="18475" x="2630488" y="6013450"/>
          <p14:tracePt t="18482" x="2622550" y="6021388"/>
          <p14:tracePt t="18492" x="2606675" y="6037263"/>
          <p14:tracePt t="18499" x="2590800" y="6037263"/>
          <p14:tracePt t="18507" x="2582863" y="6045200"/>
          <p14:tracePt t="18516" x="2566988" y="6053138"/>
          <p14:tracePt t="18524" x="2559050" y="6061075"/>
          <p14:tracePt t="18532" x="2543175" y="6076950"/>
          <p14:tracePt t="18540" x="2527300" y="6076950"/>
          <p14:tracePt t="18548" x="2503488" y="6084888"/>
          <p14:tracePt t="18556" x="2487613" y="6092825"/>
          <p14:tracePt t="18564" x="2463800" y="6108700"/>
          <p14:tracePt t="18573" x="2447925" y="6116638"/>
          <p14:tracePt t="18580" x="2424113" y="6124575"/>
          <p14:tracePt t="18588" x="2400300" y="6132513"/>
          <p14:tracePt t="18596" x="2384425" y="6140450"/>
          <p14:tracePt t="18604" x="2359025" y="6148388"/>
          <p14:tracePt t="18612" x="2351088" y="6156325"/>
          <p14:tracePt t="18620" x="2335213" y="6164263"/>
          <p14:tracePt t="18629" x="2311400" y="6172200"/>
          <p14:tracePt t="18636" x="2303463" y="6172200"/>
          <p14:tracePt t="18645" x="2295525" y="6180138"/>
          <p14:tracePt t="18652" x="2287588" y="6180138"/>
          <p14:tracePt t="18662" x="2279650" y="6180138"/>
          <p14:tracePt t="18668" x="2279650" y="6188075"/>
          <p14:tracePt t="18677" x="2271713" y="6196013"/>
          <p14:tracePt t="18724" x="2263775" y="6196013"/>
          <p14:tracePt t="18788" x="2255838" y="6196013"/>
          <p14:tracePt t="18828" x="2247900" y="6196013"/>
          <p14:tracePt t="18900" x="2239963" y="6196013"/>
          <p14:tracePt t="25773" x="2263775" y="6196013"/>
          <p14:tracePt t="25780" x="2287588" y="6196013"/>
          <p14:tracePt t="25788" x="2319338" y="6196013"/>
          <p14:tracePt t="25796" x="2351088" y="6196013"/>
          <p14:tracePt t="25804" x="2384425" y="6188075"/>
          <p14:tracePt t="25812" x="2432050" y="6180138"/>
          <p14:tracePt t="25820" x="2471738" y="6172200"/>
          <p14:tracePt t="25828" x="2495550" y="6172200"/>
          <p14:tracePt t="25836" x="2519363" y="6164263"/>
          <p14:tracePt t="25845" x="2543175" y="6164263"/>
          <p14:tracePt t="25852" x="2551113" y="6164263"/>
          <p14:tracePt t="25860" x="2559050" y="6164263"/>
          <p14:tracePt t="25876" x="2566988" y="6164263"/>
          <p14:tracePt t="25907" x="2574925" y="6164263"/>
          <p14:tracePt t="25934" x="2582863" y="6164263"/>
          <p14:tracePt t="25946" x="2590800" y="6164263"/>
          <p14:tracePt t="25963" x="2598738" y="6164263"/>
          <p14:tracePt t="25971" x="2606675" y="6164263"/>
          <p14:tracePt t="25978" x="2614613" y="6164263"/>
          <p14:tracePt t="25987" x="2622550" y="6164263"/>
          <p14:tracePt t="26008" x="2638425" y="6156325"/>
          <p14:tracePt t="26011" x="2654300" y="6156325"/>
          <p14:tracePt t="26019" x="2670175" y="6148388"/>
          <p14:tracePt t="26027" x="2678113" y="6140450"/>
          <p14:tracePt t="26035" x="2693988" y="6140450"/>
          <p14:tracePt t="26051" x="2701925" y="6132513"/>
          <p14:tracePt t="26061" x="2717800" y="6132513"/>
          <p14:tracePt t="26068" x="2733675" y="6124575"/>
          <p14:tracePt t="26084" x="2741613" y="6124575"/>
          <p14:tracePt t="26094" x="2751138" y="6124575"/>
          <p14:tracePt t="26100" x="2767013" y="6116638"/>
          <p14:tracePt t="26124" x="2774950" y="6108700"/>
          <p14:tracePt t="26140" x="2790825" y="6100763"/>
          <p14:tracePt t="26155" x="2798763" y="6092825"/>
          <p14:tracePt t="26171" x="2814638" y="6092825"/>
          <p14:tracePt t="26179" x="2814638" y="6084888"/>
          <p14:tracePt t="26187" x="2822575" y="6076950"/>
          <p14:tracePt t="26195" x="2830513" y="6076950"/>
          <p14:tracePt t="26203" x="2838450" y="6061075"/>
          <p14:tracePt t="26219" x="2846388" y="6061075"/>
          <p14:tracePt t="26226" x="2854325" y="6053138"/>
          <p14:tracePt t="26235" x="2862263" y="6037263"/>
          <p14:tracePt t="26243" x="2870200" y="6037263"/>
          <p14:tracePt t="26251" x="2870200" y="6029325"/>
          <p14:tracePt t="26259" x="2878138" y="6021388"/>
          <p14:tracePt t="26267" x="2886075" y="6013450"/>
          <p14:tracePt t="26278" x="2894013" y="6013450"/>
          <p14:tracePt t="26284" x="2894013" y="6005513"/>
          <p14:tracePt t="26294" x="2901950" y="5995988"/>
          <p14:tracePt t="26300" x="2917825" y="5995988"/>
          <p14:tracePt t="26309" x="2917825" y="5988050"/>
          <p14:tracePt t="26316" x="2925763" y="5988050"/>
          <p14:tracePt t="26339" x="2925763" y="5980113"/>
          <p14:tracePt t="26346" x="2933700" y="5972175"/>
          <p14:tracePt t="26370" x="2941638" y="5972175"/>
          <p14:tracePt t="26411" x="2941638" y="5964238"/>
          <p14:tracePt t="26427" x="2949575" y="5964238"/>
          <p14:tracePt t="26442" x="2957513" y="5964238"/>
          <p14:tracePt t="26451" x="2965450" y="5964238"/>
          <p14:tracePt t="26459" x="2965450" y="5956300"/>
          <p14:tracePt t="26467" x="2973388" y="5948363"/>
          <p14:tracePt t="26477" x="2989263" y="5948363"/>
          <p14:tracePt t="26484" x="2997200" y="5940425"/>
          <p14:tracePt t="26492" x="3005138" y="5940425"/>
          <p14:tracePt t="26500" x="3005138" y="5932488"/>
          <p14:tracePt t="26508" x="3013075" y="5932488"/>
          <p14:tracePt t="26516" x="3021013" y="5932488"/>
          <p14:tracePt t="26525" x="3028950" y="5924550"/>
          <p14:tracePt t="26548" x="3036888" y="5924550"/>
          <p14:tracePt t="26565" x="3052763" y="5924550"/>
          <p14:tracePt t="26581" x="3052763" y="5916613"/>
          <p14:tracePt t="26596" x="3060700" y="5916613"/>
          <p14:tracePt t="26628" x="3068638" y="5916613"/>
          <p14:tracePt t="26964" x="3076575" y="5916613"/>
          <p14:tracePt t="26973" x="3084513" y="5908675"/>
          <p14:tracePt t="26988" x="3084513" y="5900738"/>
          <p14:tracePt t="27012" x="3092450" y="5900738"/>
          <p14:tracePt t="27028" x="3100388" y="5892800"/>
          <p14:tracePt t="27044" x="3109913" y="5892800"/>
          <p14:tracePt t="27052" x="3117850" y="5892800"/>
          <p14:tracePt t="27061" x="3133725" y="5892800"/>
          <p14:tracePt t="27076" x="3141663" y="5892800"/>
          <p14:tracePt t="27093" x="3149600" y="5892800"/>
          <p14:tracePt t="27099" x="3157538" y="5892800"/>
          <p14:tracePt t="27108" x="3165475" y="5892800"/>
          <p14:tracePt t="27124" x="3181350" y="5884863"/>
          <p14:tracePt t="27140" x="3189288" y="5876925"/>
          <p14:tracePt t="27157" x="3197225" y="5876925"/>
          <p14:tracePt t="27339" x="3205163" y="5876925"/>
          <p14:tracePt t="27347" x="3197225" y="5884863"/>
          <p14:tracePt t="27354" x="3157538" y="5900738"/>
          <p14:tracePt t="27362" x="3117850" y="5924550"/>
          <p14:tracePt t="27371" x="3052763" y="5940425"/>
          <p14:tracePt t="27379" x="2989263" y="5956300"/>
          <p14:tracePt t="27386" x="2909888" y="5972175"/>
          <p14:tracePt t="27395" x="2822575" y="5995988"/>
          <p14:tracePt t="27403" x="2774950" y="6013450"/>
          <p14:tracePt t="27411" x="2709863" y="6029325"/>
          <p14:tracePt t="27420" x="2670175" y="6053138"/>
          <p14:tracePt t="27427" x="2646363" y="6069013"/>
          <p14:tracePt t="27436" x="2622550" y="6076950"/>
          <p14:tracePt t="27452" x="2598738" y="6084888"/>
          <p14:tracePt t="27501" x="2590800" y="6084888"/>
          <p14:tracePt t="27508" x="2574925" y="6092825"/>
          <p14:tracePt t="27524" x="2566988" y="6092825"/>
          <p14:tracePt t="27532" x="2551113" y="6100763"/>
          <p14:tracePt t="27540" x="2535238" y="6100763"/>
          <p14:tracePt t="27548" x="2511425" y="6100763"/>
          <p14:tracePt t="27556" x="2487613" y="6100763"/>
          <p14:tracePt t="27564" x="2463800" y="6100763"/>
          <p14:tracePt t="27572" x="2439988" y="6108700"/>
          <p14:tracePt t="27580" x="2400300" y="6124575"/>
          <p14:tracePt t="27588" x="2366963" y="6124575"/>
          <p14:tracePt t="27597" x="2359025" y="6124575"/>
          <p14:tracePt t="27603" x="2335213" y="6132513"/>
          <p14:tracePt t="27612" x="2327275" y="6132513"/>
          <p14:tracePt t="27620" x="2319338" y="6140450"/>
          <p14:tracePt t="27636" x="2311400" y="6140450"/>
          <p14:tracePt t="27645" x="2311400" y="6148388"/>
          <p14:tracePt t="27652" x="2303463" y="6148388"/>
          <p14:tracePt t="27662" x="2303463" y="6156325"/>
          <p14:tracePt t="27668" x="2295525" y="6156325"/>
          <p14:tracePt t="27676" x="2295525" y="6164263"/>
          <p14:tracePt t="27684" x="2279650" y="6164263"/>
          <p14:tracePt t="27694" x="2271713" y="6164263"/>
          <p14:tracePt t="27700" x="2263775" y="6172200"/>
          <p14:tracePt t="27708" x="2247900" y="6172200"/>
          <p14:tracePt t="27716" x="2232025" y="6172200"/>
          <p14:tracePt t="27724" x="2216150" y="6188075"/>
          <p14:tracePt t="27732" x="2208213" y="6188075"/>
          <p14:tracePt t="27740" x="2200275" y="6188075"/>
          <p14:tracePt t="27748" x="2192338" y="6188075"/>
          <p14:tracePt t="27756" x="2184400" y="6196013"/>
          <p14:tracePt t="27780" x="2168525" y="6211888"/>
          <p14:tracePt t="27804" x="2160588" y="6219825"/>
          <p14:tracePt t="27828" x="2160588" y="6227763"/>
          <p14:tracePt t="27836" x="2152650" y="6235700"/>
          <p14:tracePt t="27876" x="2152650" y="6243638"/>
          <p14:tracePt t="28012" x="2152650" y="6235700"/>
          <p14:tracePt t="28021" x="2168525" y="6227763"/>
          <p14:tracePt t="28028" x="2176463" y="6211888"/>
          <p14:tracePt t="28044" x="2184400" y="6196013"/>
          <p14:tracePt t="28052" x="2200275" y="6188075"/>
          <p14:tracePt t="28068" x="2200275" y="6180138"/>
          <p14:tracePt t="28077" x="2216150" y="6172200"/>
          <p14:tracePt t="28095" x="2232025" y="6164263"/>
          <p14:tracePt t="28109" x="2239963" y="6156325"/>
          <p14:tracePt t="28117" x="2247900" y="6156325"/>
          <p14:tracePt t="28124" x="2263775" y="6148388"/>
          <p14:tracePt t="28139" x="2279650" y="6148388"/>
          <p14:tracePt t="28147" x="2287588" y="6148388"/>
          <p14:tracePt t="28155" x="2295525" y="6140450"/>
          <p14:tracePt t="28162" x="2311400" y="6132513"/>
          <p14:tracePt t="28170" x="2319338" y="6132513"/>
          <p14:tracePt t="28192" x="2335213" y="6132513"/>
          <p14:tracePt t="28194" x="2351088" y="6132513"/>
          <p14:tracePt t="28203" x="2359025" y="6116638"/>
          <p14:tracePt t="28211" x="2374900" y="6116638"/>
          <p14:tracePt t="28219" x="2392363" y="6116638"/>
          <p14:tracePt t="28227" x="2408238" y="6116638"/>
          <p14:tracePt t="28234" x="2416175" y="6116638"/>
          <p14:tracePt t="28242" x="2432050" y="6108700"/>
          <p14:tracePt t="28250" x="2439988" y="6108700"/>
          <p14:tracePt t="28258" x="2455863" y="6100763"/>
          <p14:tracePt t="28267" x="2463800" y="6100763"/>
          <p14:tracePt t="28276" x="2479675" y="6092825"/>
          <p14:tracePt t="28283" x="2495550" y="6092825"/>
          <p14:tracePt t="28292" x="2511425" y="6084888"/>
          <p14:tracePt t="28298" x="2519363" y="6084888"/>
          <p14:tracePt t="28307" x="2535238" y="6076950"/>
          <p14:tracePt t="28314" x="2551113" y="6076950"/>
          <p14:tracePt t="28323" x="2574925" y="6076950"/>
          <p14:tracePt t="28339" x="2590800" y="6069013"/>
          <p14:tracePt t="28348" x="2606675" y="6061075"/>
          <p14:tracePt t="28356" x="2614613" y="6061075"/>
          <p14:tracePt t="28363" x="2630488" y="6053138"/>
          <p14:tracePt t="28371" x="2638425" y="6053138"/>
          <p14:tracePt t="28387" x="2646363" y="6053138"/>
          <p14:tracePt t="28394" x="2654300" y="6045200"/>
          <p14:tracePt t="28402" x="2662238" y="6045200"/>
          <p14:tracePt t="28411" x="2670175" y="6037263"/>
          <p14:tracePt t="28419" x="2678113" y="6037263"/>
          <p14:tracePt t="28427" x="2701925" y="6029325"/>
          <p14:tracePt t="28436" x="2717800" y="6029325"/>
          <p14:tracePt t="28445" x="2725738" y="6029325"/>
          <p14:tracePt t="28452" x="2733675" y="6029325"/>
          <p14:tracePt t="28461" x="2751138" y="6029325"/>
          <p14:tracePt t="28468" x="2767013" y="6021388"/>
          <p14:tracePt t="28484" x="2782888" y="6013450"/>
          <p14:tracePt t="28500" x="2790825" y="6013450"/>
          <p14:tracePt t="28508" x="2798763" y="6005513"/>
          <p14:tracePt t="28517" x="2806700" y="5995988"/>
          <p14:tracePt t="28524" x="2814638" y="5995988"/>
          <p14:tracePt t="28532" x="2822575" y="5995988"/>
          <p14:tracePt t="28540" x="2838450" y="5995988"/>
          <p14:tracePt t="28548" x="2846388" y="5995988"/>
          <p14:tracePt t="28556" x="2862263" y="5988050"/>
          <p14:tracePt t="28564" x="2870200" y="5988050"/>
          <p14:tracePt t="28572" x="2878138" y="5988050"/>
          <p14:tracePt t="28580" x="2878138" y="5980113"/>
          <p14:tracePt t="28588" x="2886075" y="5980113"/>
          <p14:tracePt t="28605" x="2901950" y="5980113"/>
          <p14:tracePt t="28620" x="2917825" y="5972175"/>
          <p14:tracePt t="28636" x="2933700" y="5972175"/>
          <p14:tracePt t="28645" x="2941638" y="5964238"/>
          <p14:tracePt t="28652" x="2949575" y="5964238"/>
          <p14:tracePt t="28660" x="2957513" y="5964238"/>
          <p14:tracePt t="28677" x="2973388" y="5964238"/>
          <p14:tracePt t="28684" x="2981325" y="5964238"/>
          <p14:tracePt t="28692" x="2989263" y="5964238"/>
          <p14:tracePt t="28700" x="2997200" y="5964238"/>
          <p14:tracePt t="28710" x="3013075" y="5964238"/>
          <p14:tracePt t="28715" x="3021013" y="5956300"/>
          <p14:tracePt t="28723" x="3028950" y="5956300"/>
          <p14:tracePt t="28731" x="3044825" y="5948363"/>
          <p14:tracePt t="28747" x="3052763" y="5948363"/>
          <p14:tracePt t="28755" x="3060700" y="5940425"/>
          <p14:tracePt t="28763" x="3068638" y="5940425"/>
          <p14:tracePt t="28770" x="3076575" y="5932488"/>
          <p14:tracePt t="28779" x="3092450" y="5932488"/>
          <p14:tracePt t="28787" x="3117850" y="5932488"/>
          <p14:tracePt t="28795" x="3125788" y="5932488"/>
          <p14:tracePt t="28803" x="3133725" y="5924550"/>
          <p14:tracePt t="28811" x="3157538" y="5916613"/>
          <p14:tracePt t="28819" x="3173413" y="5916613"/>
          <p14:tracePt t="28827" x="3197225" y="5908675"/>
          <p14:tracePt t="28835" x="3205163" y="5908675"/>
          <p14:tracePt t="28843" x="3221038" y="5908675"/>
          <p14:tracePt t="28852" x="3228975" y="5900738"/>
          <p14:tracePt t="28861" x="3244850" y="5900738"/>
          <p14:tracePt t="28868" x="3252788" y="5892800"/>
          <p14:tracePt t="28877" x="3260725" y="5892800"/>
          <p14:tracePt t="28884" x="3276600" y="5892800"/>
          <p14:tracePt t="28894" x="3292475" y="5892800"/>
          <p14:tracePt t="28900" x="3316288" y="5892800"/>
          <p14:tracePt t="28909" x="3332163" y="5884863"/>
          <p14:tracePt t="28914" x="3348038" y="5884863"/>
          <p14:tracePt t="28922" x="3371850" y="5884863"/>
          <p14:tracePt t="28931" x="3387725" y="5876925"/>
          <p14:tracePt t="28939" x="3411538" y="5868988"/>
          <p14:tracePt t="28947" x="3419475" y="5868988"/>
          <p14:tracePt t="28955" x="3427413" y="5868988"/>
          <p14:tracePt t="28963" x="3443288" y="5868988"/>
          <p14:tracePt t="28971" x="3459163" y="5868988"/>
          <p14:tracePt t="28978" x="3459163" y="5861050"/>
          <p14:tracePt t="28987" x="3467100" y="5861050"/>
          <p14:tracePt t="28996" x="3484563" y="5861050"/>
          <p14:tracePt t="29004" x="3492500" y="5861050"/>
          <p14:tracePt t="29012" x="3508375" y="5853113"/>
          <p14:tracePt t="29020" x="3524250" y="5853113"/>
          <p14:tracePt t="29029" x="3548063" y="5853113"/>
          <p14:tracePt t="29036" x="3571875" y="5853113"/>
          <p14:tracePt t="29045" x="3587750" y="5853113"/>
          <p14:tracePt t="29052" x="3619500" y="5845175"/>
          <p14:tracePt t="29059" x="3635375" y="5845175"/>
          <p14:tracePt t="29067" x="3651250" y="5845175"/>
          <p14:tracePt t="29075" x="3667125" y="5845175"/>
          <p14:tracePt t="29092" x="3690938" y="5845175"/>
          <p14:tracePt t="29098" x="3706813" y="5845175"/>
          <p14:tracePt t="29107" x="3714750" y="5845175"/>
          <p14:tracePt t="29115" x="3722688" y="5845175"/>
          <p14:tracePt t="29124" x="3738563" y="5845175"/>
          <p14:tracePt t="29131" x="3754438" y="5845175"/>
          <p14:tracePt t="29139" x="3770313" y="5845175"/>
          <p14:tracePt t="29147" x="3794125" y="5845175"/>
          <p14:tracePt t="29155" x="3817938" y="5845175"/>
          <p14:tracePt t="29163" x="3851275" y="5845175"/>
          <p14:tracePt t="29171" x="3883025" y="5845175"/>
          <p14:tracePt t="29179" x="3914775" y="5845175"/>
          <p14:tracePt t="29187" x="3954463" y="5845175"/>
          <p14:tracePt t="29195" x="3994150" y="5845175"/>
          <p14:tracePt t="29203" x="4025900" y="5845175"/>
          <p14:tracePt t="29211" x="4057650" y="5845175"/>
          <p14:tracePt t="29219" x="4081463" y="5845175"/>
          <p14:tracePt t="29227" x="4105275" y="5837238"/>
          <p14:tracePt t="29235" x="4137025" y="5829300"/>
          <p14:tracePt t="29243" x="4168775" y="5829300"/>
          <p14:tracePt t="29251" x="4210050" y="5821363"/>
          <p14:tracePt t="29260" x="4265613" y="5813425"/>
          <p14:tracePt t="29266" x="4297363" y="5813425"/>
          <p14:tracePt t="29275" x="4329113" y="5805488"/>
          <p14:tracePt t="29283" x="4376738" y="5805488"/>
          <p14:tracePt t="29292" x="4408488" y="5797550"/>
          <p14:tracePt t="29298" x="4432300" y="5789613"/>
          <p14:tracePt t="29307" x="4464050" y="5789613"/>
          <p14:tracePt t="29314" x="4479925" y="5773738"/>
          <p14:tracePt t="29323" x="4503738" y="5773738"/>
          <p14:tracePt t="29331" x="4519613" y="5765800"/>
          <p14:tracePt t="29339" x="4527550" y="5757863"/>
          <p14:tracePt t="29347" x="4543425" y="5749925"/>
          <p14:tracePt t="29354" x="4567238" y="5734050"/>
          <p14:tracePt t="29371" x="4592638" y="5726113"/>
          <p14:tracePt t="29379" x="4608513" y="5718175"/>
          <p14:tracePt t="29387" x="4624388" y="5710238"/>
          <p14:tracePt t="29396" x="4648200" y="5702300"/>
          <p14:tracePt t="29403" x="4672013" y="5694363"/>
          <p14:tracePt t="29411" x="4687888" y="5694363"/>
          <p14:tracePt t="29419" x="4703763" y="5678488"/>
          <p14:tracePt t="29429" x="4711700" y="5670550"/>
          <p14:tracePt t="29435" x="4727575" y="5670550"/>
          <p14:tracePt t="29452" x="4743450" y="5662613"/>
          <p14:tracePt t="29460" x="4743450" y="5653088"/>
          <p14:tracePt t="29477" x="4751388" y="5653088"/>
          <p14:tracePt t="29516" x="4759325" y="5653088"/>
          <p14:tracePt t="29523" x="4767263" y="5653088"/>
          <p14:tracePt t="29539" x="4775200" y="5653088"/>
          <p14:tracePt t="29692" x="4767263" y="5653088"/>
          <p14:tracePt t="29698" x="4759325" y="5653088"/>
          <p14:tracePt t="29708" x="4743450" y="5653088"/>
          <p14:tracePt t="29716" x="4735513" y="5653088"/>
          <p14:tracePt t="29724" x="4711700" y="5653088"/>
          <p14:tracePt t="29732" x="4695825" y="5653088"/>
          <p14:tracePt t="29739" x="4672013" y="5653088"/>
          <p14:tracePt t="29748" x="4640263" y="5662613"/>
          <p14:tracePt t="29756" x="4616450" y="5670550"/>
          <p14:tracePt t="29764" x="4592638" y="5678488"/>
          <p14:tracePt t="29772" x="4567238" y="5686425"/>
          <p14:tracePt t="29780" x="4543425" y="5686425"/>
          <p14:tracePt t="29788" x="4527550" y="5694363"/>
          <p14:tracePt t="29796" x="4511675" y="5702300"/>
          <p14:tracePt t="29803" x="4487863" y="5702300"/>
          <p14:tracePt t="29812" x="4464050" y="5702300"/>
          <p14:tracePt t="29819" x="4456113" y="5710238"/>
          <p14:tracePt t="29827" x="4440238" y="5710238"/>
          <p14:tracePt t="29836" x="4424363" y="5710238"/>
          <p14:tracePt t="29844" x="4400550" y="5718175"/>
          <p14:tracePt t="29851" x="4376738" y="5726113"/>
          <p14:tracePt t="29860" x="4352925" y="5726113"/>
          <p14:tracePt t="29866" x="4329113" y="5726113"/>
          <p14:tracePt t="29875" x="4289425" y="5734050"/>
          <p14:tracePt t="29883" x="4257675" y="5734050"/>
          <p14:tracePt t="29891" x="4210050" y="5741988"/>
          <p14:tracePt t="29898" x="4168775" y="5749925"/>
          <p14:tracePt t="29907" x="4144963" y="5757863"/>
          <p14:tracePt t="29916" x="4097338" y="5765800"/>
          <p14:tracePt t="29924" x="4073525" y="5773738"/>
          <p14:tracePt t="29932" x="4041775" y="5781675"/>
          <p14:tracePt t="29941" x="4010025" y="5789613"/>
          <p14:tracePt t="29947" x="3986213" y="5797550"/>
          <p14:tracePt t="29956" x="3962400" y="5805488"/>
          <p14:tracePt t="29964" x="3930650" y="5813425"/>
          <p14:tracePt t="29972" x="3906838" y="5821363"/>
          <p14:tracePt t="29980" x="3859213" y="5821363"/>
          <p14:tracePt t="29996" x="3778250" y="5837238"/>
          <p14:tracePt t="30003" x="3746500" y="5845175"/>
          <p14:tracePt t="30010" x="3698875" y="5845175"/>
          <p14:tracePt t="30019" x="3667125" y="5853113"/>
          <p14:tracePt t="30026" x="3643313" y="5861050"/>
          <p14:tracePt t="30034" x="3619500" y="5861050"/>
          <p14:tracePt t="30043" x="3595688" y="5861050"/>
          <p14:tracePt t="30051" x="3579813" y="5868988"/>
          <p14:tracePt t="30058" x="3556000" y="5876925"/>
          <p14:tracePt t="30066" x="3540125" y="5876925"/>
          <p14:tracePt t="30075" x="3516313" y="5876925"/>
          <p14:tracePt t="30083" x="3492500" y="5884863"/>
          <p14:tracePt t="30092" x="3476625" y="5884863"/>
          <p14:tracePt t="30098" x="3443288" y="5884863"/>
          <p14:tracePt t="30107" x="3419475" y="5884863"/>
          <p14:tracePt t="30115" x="3387725" y="5884863"/>
          <p14:tracePt t="30123" x="3355975" y="5884863"/>
          <p14:tracePt t="30131" x="3324225" y="5884863"/>
          <p14:tracePt t="30139" x="3300413" y="5884863"/>
          <p14:tracePt t="30147" x="3260725" y="5884863"/>
          <p14:tracePt t="30155" x="3228975" y="5884863"/>
          <p14:tracePt t="30163" x="3173413" y="5884863"/>
          <p14:tracePt t="30171" x="3133725" y="5884863"/>
          <p14:tracePt t="30179" x="3100388" y="5884863"/>
          <p14:tracePt t="30187" x="3060700" y="5884863"/>
          <p14:tracePt t="30195" x="3036888" y="5884863"/>
          <p14:tracePt t="30204" x="3013075" y="5884863"/>
          <p14:tracePt t="30211" x="2997200" y="5884863"/>
          <p14:tracePt t="30219" x="2981325" y="5884863"/>
          <p14:tracePt t="30227" x="2965450" y="5892800"/>
          <p14:tracePt t="30235" x="2957513" y="5900738"/>
          <p14:tracePt t="30243" x="2933700" y="5900738"/>
          <p14:tracePt t="30250" x="2917825" y="5900738"/>
          <p14:tracePt t="30258" x="2901950" y="5908675"/>
          <p14:tracePt t="30267" x="2878138" y="5916613"/>
          <p14:tracePt t="30275" x="2862263" y="5924550"/>
          <p14:tracePt t="30283" x="2838450" y="5932488"/>
          <p14:tracePt t="30292" x="2822575" y="5932488"/>
          <p14:tracePt t="30299" x="2790825" y="5948363"/>
          <p14:tracePt t="30307" x="2759075" y="5964238"/>
          <p14:tracePt t="30315" x="2741613" y="5964238"/>
          <p14:tracePt t="30323" x="2709863" y="5980113"/>
          <p14:tracePt t="30330" x="2693988" y="5988050"/>
          <p14:tracePt t="30339" x="2670175" y="5995988"/>
          <p14:tracePt t="30347" x="2630488" y="6021388"/>
          <p14:tracePt t="30355" x="2606675" y="6037263"/>
          <p14:tracePt t="30364" x="2566988" y="6069013"/>
          <p14:tracePt t="30372" x="2535238" y="6076950"/>
          <p14:tracePt t="30380" x="2495550" y="6100763"/>
          <p14:tracePt t="30387" x="2463800" y="6124575"/>
          <p14:tracePt t="30395" x="2424113" y="6148388"/>
          <p14:tracePt t="30402" x="2374900" y="6164263"/>
          <p14:tracePt t="30410" x="2343150" y="6172200"/>
          <p14:tracePt t="30419" x="2295525" y="6196013"/>
          <p14:tracePt t="30426" x="2247900" y="6211888"/>
          <p14:tracePt t="30435" x="2192338" y="6235700"/>
          <p14:tracePt t="30443" x="2136775" y="6251575"/>
          <p14:tracePt t="30452" x="2097088" y="6259513"/>
          <p14:tracePt t="30458" x="2073275" y="6267450"/>
          <p14:tracePt t="30466" x="2049463" y="6283325"/>
          <p14:tracePt t="30475" x="2025650" y="6283325"/>
          <p14:tracePt t="30482" x="2000250" y="6291263"/>
          <p14:tracePt t="30491" x="1984375" y="6291263"/>
          <p14:tracePt t="30498" x="1960563" y="6299200"/>
          <p14:tracePt t="30507" x="1944688" y="6307138"/>
          <p14:tracePt t="30515" x="1936750" y="6307138"/>
          <p14:tracePt t="30525" x="1928813" y="6307138"/>
          <p14:tracePt t="30532" x="1912938" y="6307138"/>
          <p14:tracePt t="30540" x="1905000" y="6315075"/>
          <p14:tracePt t="30556" x="1897063" y="6315075"/>
          <p14:tracePt t="30588" x="1897063" y="6323013"/>
          <p14:tracePt t="30708" x="1920875" y="6307138"/>
          <p14:tracePt t="30717" x="1936750" y="6307138"/>
          <p14:tracePt t="30725" x="1968500" y="6291263"/>
          <p14:tracePt t="30732" x="2000250" y="6283325"/>
          <p14:tracePt t="30740" x="2049463" y="6267450"/>
          <p14:tracePt t="30748" x="2081213" y="6251575"/>
          <p14:tracePt t="30756" x="2128838" y="6243638"/>
          <p14:tracePt t="30764" x="2144713" y="6235700"/>
          <p14:tracePt t="30772" x="2168525" y="6219825"/>
          <p14:tracePt t="30780" x="2200275" y="6211888"/>
          <p14:tracePt t="30788" x="2224088" y="6188075"/>
          <p14:tracePt t="30796" x="2255838" y="6172200"/>
          <p14:tracePt t="30802" x="2271713" y="6172200"/>
          <p14:tracePt t="30810" x="2287588" y="6156325"/>
          <p14:tracePt t="30818" x="2295525" y="6148388"/>
          <p14:tracePt t="30827" x="2311400" y="6140450"/>
          <p14:tracePt t="30834" x="2327275" y="6132513"/>
          <p14:tracePt t="30842" x="2343150" y="6124575"/>
          <p14:tracePt t="30851" x="2359025" y="6108700"/>
          <p14:tracePt t="30859" x="2384425" y="6100763"/>
          <p14:tracePt t="30867" x="2400300" y="6092825"/>
          <p14:tracePt t="30876" x="2416175" y="6084888"/>
          <p14:tracePt t="30883" x="2447925" y="6069013"/>
          <p14:tracePt t="30893" x="2471738" y="6061075"/>
          <p14:tracePt t="30898" x="2495550" y="6053138"/>
          <p14:tracePt t="30906" x="2535238" y="6037263"/>
          <p14:tracePt t="30915" x="2566988" y="6021388"/>
          <p14:tracePt t="30922" x="2590800" y="6013450"/>
          <p14:tracePt t="30931" x="2614613" y="6005513"/>
          <p14:tracePt t="30939" x="2638425" y="5995988"/>
          <p14:tracePt t="30947" x="2678113" y="5980113"/>
          <p14:tracePt t="30955" x="2686050" y="5972175"/>
          <p14:tracePt t="30963" x="2709863" y="5972175"/>
          <p14:tracePt t="30971" x="2725738" y="5964238"/>
          <p14:tracePt t="30979" x="2751138" y="5948363"/>
          <p14:tracePt t="30987" x="2767013" y="5948363"/>
          <p14:tracePt t="30995" x="2790825" y="5940425"/>
          <p14:tracePt t="31003" x="2814638" y="5932488"/>
          <p14:tracePt t="31011" x="2846388" y="5932488"/>
          <p14:tracePt t="31019" x="2886075" y="5916613"/>
          <p14:tracePt t="31027" x="2909888" y="5916613"/>
          <p14:tracePt t="31037" x="2949575" y="5908675"/>
          <p14:tracePt t="31044" x="2973388" y="5908675"/>
          <p14:tracePt t="31052" x="3005138" y="5900738"/>
          <p14:tracePt t="31061" x="3044825" y="5884863"/>
          <p14:tracePt t="31068" x="3060700" y="5884863"/>
          <p14:tracePt t="31077" x="3084513" y="5868988"/>
          <p14:tracePt t="31084" x="3100388" y="5868988"/>
          <p14:tracePt t="31095" x="3125788" y="5868988"/>
          <p14:tracePt t="31100" x="3149600" y="5868988"/>
          <p14:tracePt t="31109" x="3181350" y="5853113"/>
          <p14:tracePt t="31116" x="3205163" y="5853113"/>
          <p14:tracePt t="31124" x="3228975" y="5853113"/>
          <p14:tracePt t="31132" x="3260725" y="5853113"/>
          <p14:tracePt t="31140" x="3284538" y="5853113"/>
          <p14:tracePt t="31148" x="3316288" y="5853113"/>
          <p14:tracePt t="31156" x="3340100" y="5845175"/>
          <p14:tracePt t="31164" x="3348038" y="5837238"/>
          <p14:tracePt t="31179" x="3403600" y="5837238"/>
          <p14:tracePt t="31186" x="3419475" y="5837238"/>
          <p14:tracePt t="31195" x="3459163" y="5829300"/>
          <p14:tracePt t="31203" x="3476625" y="5829300"/>
          <p14:tracePt t="31210" x="3508375" y="5821363"/>
          <p14:tracePt t="31219" x="3540125" y="5821363"/>
          <p14:tracePt t="31226" x="3571875" y="5821363"/>
          <p14:tracePt t="31235" x="3627438" y="5821363"/>
          <p14:tracePt t="31243" x="3667125" y="5821363"/>
          <p14:tracePt t="31251" x="3714750" y="5821363"/>
          <p14:tracePt t="31259" x="3754438" y="5821363"/>
          <p14:tracePt t="31267" x="3794125" y="5821363"/>
          <p14:tracePt t="31275" x="3833813" y="5821363"/>
          <p14:tracePt t="31283" x="3859213" y="5821363"/>
          <p14:tracePt t="31292" x="3890963" y="5821363"/>
          <p14:tracePt t="31299" x="3914775" y="5821363"/>
          <p14:tracePt t="31307" x="3930650" y="5813425"/>
          <p14:tracePt t="31315" x="3970338" y="5805488"/>
          <p14:tracePt t="31323" x="4002088" y="5797550"/>
          <p14:tracePt t="31331" x="4057650" y="5797550"/>
          <p14:tracePt t="31339" x="4113213" y="5781675"/>
          <p14:tracePt t="31347" x="4160838" y="5781675"/>
          <p14:tracePt t="31356" x="4200525" y="5781675"/>
          <p14:tracePt t="31364" x="4249738" y="5773738"/>
          <p14:tracePt t="31372" x="4289425" y="5773738"/>
          <p14:tracePt t="31380" x="4352925" y="5765800"/>
          <p14:tracePt t="31388" x="4416425" y="5765800"/>
          <p14:tracePt t="31396" x="4471988" y="5765800"/>
          <p14:tracePt t="31404" x="4535488" y="5765800"/>
          <p14:tracePt t="31412" x="4592638" y="5765800"/>
          <p14:tracePt t="31419" x="4656138" y="5765800"/>
          <p14:tracePt t="31427" x="4687888" y="5757863"/>
          <p14:tracePt t="31435" x="4743450" y="5749925"/>
          <p14:tracePt t="31442" x="4775200" y="5734050"/>
          <p14:tracePt t="31451" x="4806950" y="5726113"/>
          <p14:tracePt t="31459" x="4814888" y="5726113"/>
          <p14:tracePt t="31466" x="4822825" y="5718175"/>
          <p14:tracePt t="31475" x="4838700" y="5718175"/>
          <p14:tracePt t="31484" x="4838700" y="5710238"/>
          <p14:tracePt t="31494" x="4846638" y="5710238"/>
          <p14:tracePt t="31500" x="4862513" y="5710238"/>
          <p14:tracePt t="31508" x="4870450" y="5702300"/>
          <p14:tracePt t="31516" x="4878388" y="5702300"/>
          <p14:tracePt t="31524" x="4894263" y="5702300"/>
          <p14:tracePt t="31532" x="4910138" y="5694363"/>
          <p14:tracePt t="31540" x="4918075" y="5686425"/>
          <p14:tracePt t="31548" x="4943475" y="5686425"/>
          <p14:tracePt t="31556" x="4959350" y="5678488"/>
          <p14:tracePt t="31564" x="4967288" y="5670550"/>
          <p14:tracePt t="31580" x="4983163" y="5670550"/>
          <p14:tracePt t="31596" x="4983163" y="5662613"/>
          <p14:tracePt t="31676" x="4983163" y="5653088"/>
          <p14:tracePt t="31693" x="4983163" y="5645150"/>
          <p14:tracePt t="31716" x="4975225" y="5645150"/>
          <p14:tracePt t="31724" x="4967288" y="5645150"/>
          <p14:tracePt t="31732" x="4959350" y="5645150"/>
          <p14:tracePt t="31740" x="4951413" y="5645150"/>
          <p14:tracePt t="31764" x="4943475" y="5645150"/>
          <p14:tracePt t="31780" x="4926013" y="5645150"/>
          <p14:tracePt t="31788" x="4918075" y="5645150"/>
          <p14:tracePt t="31795" x="4902200" y="5645150"/>
          <p14:tracePt t="31804" x="4878388" y="5645150"/>
          <p14:tracePt t="31811" x="4846638" y="5653088"/>
          <p14:tracePt t="31819" x="4806950" y="5653088"/>
          <p14:tracePt t="31827" x="4783138" y="5662613"/>
          <p14:tracePt t="31835" x="4759325" y="5670550"/>
          <p14:tracePt t="31842" x="4735513" y="5670550"/>
          <p14:tracePt t="31851" x="4695825" y="5678488"/>
          <p14:tracePt t="31860" x="4656138" y="5678488"/>
          <p14:tracePt t="31866" x="4608513" y="5678488"/>
          <p14:tracePt t="31875" x="4535488" y="5678488"/>
          <p14:tracePt t="31883" x="4448175" y="5678488"/>
          <p14:tracePt t="31891" x="4368800" y="5678488"/>
          <p14:tracePt t="31898" x="4289425" y="5678488"/>
          <p14:tracePt t="31907" x="4168775" y="5662613"/>
          <p14:tracePt t="31915" x="4025900" y="5637213"/>
          <p14:tracePt t="31924" x="3914775" y="5629275"/>
          <p14:tracePt t="31932" x="3802063" y="5613400"/>
          <p14:tracePt t="31941" x="3706813" y="5597525"/>
          <p14:tracePt t="31948" x="3619500" y="5581650"/>
          <p14:tracePt t="31956" x="3548063" y="5565775"/>
          <p14:tracePt t="31964" x="3476625" y="5549900"/>
          <p14:tracePt t="31972" x="3411538" y="5526088"/>
          <p14:tracePt t="31980" x="3363913" y="5518150"/>
          <p14:tracePt t="31988" x="3308350" y="5502275"/>
          <p14:tracePt t="31996" x="3260725" y="5478463"/>
          <p14:tracePt t="32004" x="3205163" y="5454650"/>
          <p14:tracePt t="32013" x="3157538" y="5430838"/>
          <p14:tracePt t="32020" x="3100388" y="5407025"/>
          <p14:tracePt t="32029" x="3044825" y="5391150"/>
          <p14:tracePt t="32036" x="2989263" y="5359400"/>
          <p14:tracePt t="32045" x="2949575" y="5351463"/>
          <p14:tracePt t="32052" x="2886075" y="5327650"/>
          <p14:tracePt t="32061" x="2830513" y="5302250"/>
          <p14:tracePt t="32068" x="2782888" y="5294313"/>
          <p14:tracePt t="32077" x="2717800" y="5278438"/>
          <p14:tracePt t="32084" x="2662238" y="5270500"/>
          <p14:tracePt t="32094" x="2606675" y="5254625"/>
          <p14:tracePt t="32100" x="2543175" y="5238750"/>
          <p14:tracePt t="32111" x="2463800" y="5230813"/>
          <p14:tracePt t="32116" x="2400300" y="5222875"/>
          <p14:tracePt t="32124" x="2351088" y="5222875"/>
          <p14:tracePt t="32132" x="2303463" y="5222875"/>
          <p14:tracePt t="32140" x="2279650" y="5222875"/>
          <p14:tracePt t="32149" x="2263775" y="5222875"/>
          <p14:tracePt t="32155" x="2255838" y="5222875"/>
          <p14:tracePt t="32164" x="2239963" y="5222875"/>
          <p14:tracePt t="32172" x="2224088" y="5230813"/>
          <p14:tracePt t="32180" x="2216150" y="5238750"/>
          <p14:tracePt t="32195" x="2184400" y="5270500"/>
          <p14:tracePt t="32204" x="2176463" y="5286375"/>
          <p14:tracePt t="32213" x="2152650" y="5319713"/>
          <p14:tracePt t="32219" x="2128838" y="5351463"/>
          <p14:tracePt t="32227" x="2105025" y="5399088"/>
          <p14:tracePt t="32235" x="2081213" y="5446713"/>
          <p14:tracePt t="32244" x="2057400" y="5494338"/>
          <p14:tracePt t="32252" x="2033588" y="5541963"/>
          <p14:tracePt t="32260" x="2025650" y="5589588"/>
          <p14:tracePt t="32267" x="2008188" y="5621338"/>
          <p14:tracePt t="32277" x="1992313" y="5662613"/>
          <p14:tracePt t="32283" x="1984375" y="5694363"/>
          <p14:tracePt t="32291" x="1984375" y="5718175"/>
          <p14:tracePt t="32298" x="1976438" y="5749925"/>
          <p14:tracePt t="32307" x="1976438" y="5765800"/>
          <p14:tracePt t="32316" x="1976438" y="5781675"/>
          <p14:tracePt t="32324" x="1976438" y="5805488"/>
          <p14:tracePt t="32332" x="1976438" y="5821363"/>
          <p14:tracePt t="32340" x="1976438" y="5837238"/>
          <p14:tracePt t="32347" x="1976438" y="5845175"/>
          <p14:tracePt t="32355" x="1976438" y="5853113"/>
          <p14:tracePt t="32371" x="1976438" y="5861050"/>
          <p14:tracePt t="32460" x="1992313" y="5853113"/>
          <p14:tracePt t="32468" x="2008188" y="5837238"/>
          <p14:tracePt t="32477" x="2025650" y="5821363"/>
          <p14:tracePt t="32484" x="2041525" y="5805488"/>
          <p14:tracePt t="32492" x="2049463" y="5789613"/>
          <p14:tracePt t="32500" x="2065338" y="5749925"/>
          <p14:tracePt t="32508" x="2073275" y="5718175"/>
          <p14:tracePt t="32516" x="2081213" y="5670550"/>
          <p14:tracePt t="32525" x="2089150" y="5629275"/>
          <p14:tracePt t="32532" x="2097088" y="5573713"/>
          <p14:tracePt t="32540" x="2097088" y="5541963"/>
          <p14:tracePt t="32548" x="2097088" y="5494338"/>
          <p14:tracePt t="32556" x="2097088" y="5470525"/>
          <p14:tracePt t="32565" x="2097088" y="5438775"/>
          <p14:tracePt t="32573" x="2097088" y="5407025"/>
          <p14:tracePt t="32580" x="2097088" y="5391150"/>
          <p14:tracePt t="32588" x="2097088" y="5367338"/>
          <p14:tracePt t="32596" x="2097088" y="5351463"/>
          <p14:tracePt t="32604" x="2097088" y="5335588"/>
          <p14:tracePt t="32612" x="2097088" y="5327650"/>
          <p14:tracePt t="32620" x="2097088" y="5302250"/>
          <p14:tracePt t="32628" x="2097088" y="5286375"/>
          <p14:tracePt t="32636" x="2097088" y="5262563"/>
          <p14:tracePt t="32644" x="2097088" y="5246688"/>
          <p14:tracePt t="32652" x="2097088" y="5222875"/>
          <p14:tracePt t="32660" x="2105025" y="5199063"/>
          <p14:tracePt t="32668" x="2105025" y="5167313"/>
          <p14:tracePt t="32677" x="2105025" y="5143500"/>
          <p14:tracePt t="32684" x="2105025" y="5111750"/>
          <p14:tracePt t="32693" x="2105025" y="5095875"/>
          <p14:tracePt t="32700" x="2105025" y="5064125"/>
          <p14:tracePt t="32708" x="2105025" y="5032375"/>
          <p14:tracePt t="32716" x="2112963" y="5008563"/>
          <p14:tracePt t="32724" x="2112963" y="4984750"/>
          <p14:tracePt t="32732" x="2120900" y="4959350"/>
          <p14:tracePt t="32740" x="2120900" y="4943475"/>
          <p14:tracePt t="32748" x="2128838" y="4927600"/>
          <p14:tracePt t="32756" x="2128838" y="4911725"/>
          <p14:tracePt t="32764" x="2128838" y="4903788"/>
          <p14:tracePt t="32772" x="2128838" y="4879975"/>
          <p14:tracePt t="32780" x="2128838" y="4864100"/>
          <p14:tracePt t="32787" x="2128838" y="4856163"/>
          <p14:tracePt t="32795" x="2128838" y="4840288"/>
          <p14:tracePt t="32803" x="2128838" y="4824413"/>
          <p14:tracePt t="32811" x="2136775" y="4808538"/>
          <p14:tracePt t="32819" x="2136775" y="4784725"/>
          <p14:tracePt t="32826" x="2144713" y="4768850"/>
          <p14:tracePt t="32835" x="2152650" y="4752975"/>
          <p14:tracePt t="32842" x="2152650" y="4737100"/>
          <p14:tracePt t="32851" x="2152650" y="4721225"/>
          <p14:tracePt t="32858" x="2152650" y="4697413"/>
          <p14:tracePt t="32867" x="2168525" y="4665663"/>
          <p14:tracePt t="32875" x="2168525" y="4649788"/>
          <p14:tracePt t="32883" x="2176463" y="4633913"/>
          <p14:tracePt t="32892" x="2176463" y="4608513"/>
          <p14:tracePt t="32899" x="2184400" y="4592638"/>
          <p14:tracePt t="32907" x="2200275" y="4560888"/>
          <p14:tracePt t="32915" x="2200275" y="4545013"/>
          <p14:tracePt t="32923" x="2208213" y="4513263"/>
          <p14:tracePt t="32931" x="2208213" y="4497388"/>
          <p14:tracePt t="32939" x="2216150" y="4473575"/>
          <p14:tracePt t="32946" x="2216150" y="4457700"/>
          <p14:tracePt t="32955" x="2216150" y="4441825"/>
          <p14:tracePt t="32963" x="2224088" y="4425950"/>
          <p14:tracePt t="32970" x="2224088" y="4394200"/>
          <p14:tracePt t="32978" x="2232025" y="4370388"/>
          <p14:tracePt t="32986" x="2232025" y="4354513"/>
          <p14:tracePt t="32994" x="2232025" y="4330700"/>
          <p14:tracePt t="33003" x="2232025" y="4314825"/>
          <p14:tracePt t="33012" x="2232025" y="4306888"/>
          <p14:tracePt t="33019" x="2239963" y="4291013"/>
          <p14:tracePt t="33028" x="2239963" y="4273550"/>
          <p14:tracePt t="33036" x="2239963" y="4249738"/>
          <p14:tracePt t="33045" x="2247900" y="4249738"/>
          <p14:tracePt t="33052" x="2247900" y="4233863"/>
          <p14:tracePt t="33060" x="2247900" y="4225925"/>
          <p14:tracePt t="33068" x="2255838" y="4217988"/>
          <p14:tracePt t="33077" x="2255838" y="4210050"/>
          <p14:tracePt t="33084" x="2255838" y="4202113"/>
          <p14:tracePt t="33094" x="2255838" y="4186238"/>
          <p14:tracePt t="33100" x="2255838" y="4178300"/>
          <p14:tracePt t="33108" x="2255838" y="4170363"/>
          <p14:tracePt t="33116" x="2263775" y="4154488"/>
          <p14:tracePt t="33124" x="2263775" y="4146550"/>
          <p14:tracePt t="33132" x="2271713" y="4138613"/>
          <p14:tracePt t="33140" x="2271713" y="4122738"/>
          <p14:tracePt t="33158" x="2271713" y="4114800"/>
          <p14:tracePt t="33163" x="2279650" y="4098925"/>
          <p14:tracePt t="33179" x="2279650" y="4083050"/>
          <p14:tracePt t="33187" x="2279650" y="4075113"/>
          <p14:tracePt t="33194" x="2287588" y="4067175"/>
          <p14:tracePt t="33203" x="2295525" y="4051300"/>
          <p14:tracePt t="33211" x="2295525" y="4043363"/>
          <p14:tracePt t="33219" x="2295525" y="4019550"/>
          <p14:tracePt t="33227" x="2303463" y="4003675"/>
          <p14:tracePt t="33234" x="2311400" y="3987800"/>
          <p14:tracePt t="33242" x="2311400" y="3979863"/>
          <p14:tracePt t="33251" x="2319338" y="3963988"/>
          <p14:tracePt t="33259" x="2327275" y="3938588"/>
          <p14:tracePt t="33276" x="2327275" y="3922713"/>
          <p14:tracePt t="33283" x="2327275" y="3906838"/>
          <p14:tracePt t="33293" x="2335213" y="3898900"/>
          <p14:tracePt t="33299" x="2343150" y="3890963"/>
          <p14:tracePt t="33308" x="2343150" y="3875088"/>
          <p14:tracePt t="33315" x="2351088" y="3859213"/>
          <p14:tracePt t="33322" x="2359025" y="3851275"/>
          <p14:tracePt t="33331" x="2374900" y="3827463"/>
          <p14:tracePt t="33339" x="2400300" y="3811588"/>
          <p14:tracePt t="33347" x="2400300" y="3803650"/>
          <p14:tracePt t="33355" x="2416175" y="3787775"/>
          <p14:tracePt t="33363" x="2432050" y="3771900"/>
          <p14:tracePt t="33372" x="2439988" y="3756025"/>
          <p14:tracePt t="33379" x="2455863" y="3748088"/>
          <p14:tracePt t="33387" x="2471738" y="3740150"/>
          <p14:tracePt t="33395" x="2487613" y="3724275"/>
          <p14:tracePt t="33403" x="2503488" y="3716338"/>
          <p14:tracePt t="33411" x="2527300" y="3700463"/>
          <p14:tracePt t="33419" x="2543175" y="3684588"/>
          <p14:tracePt t="33427" x="2559050" y="3668713"/>
          <p14:tracePt t="33435" x="2574925" y="3668713"/>
          <p14:tracePt t="33443" x="2590800" y="3660775"/>
          <p14:tracePt t="33452" x="2598738" y="3652838"/>
          <p14:tracePt t="33460" x="2614613" y="3644900"/>
          <p14:tracePt t="33476" x="2630488" y="3644900"/>
          <p14:tracePt t="33482" x="2646363" y="3644900"/>
          <p14:tracePt t="33492" x="2662238" y="3644900"/>
          <p14:tracePt t="33499" x="2686050" y="3644900"/>
          <p14:tracePt t="33507" x="2709863" y="3644900"/>
          <p14:tracePt t="33516" x="2725738" y="3644900"/>
          <p14:tracePt t="33524" x="2741613" y="3644900"/>
          <p14:tracePt t="33532" x="2751138" y="3636963"/>
          <p14:tracePt t="33540" x="2759075" y="3636963"/>
          <p14:tracePt t="33626" x="2767013" y="3636963"/>
          <p14:tracePt t="33642" x="2774950" y="3636963"/>
          <p14:tracePt t="33683" x="2774950" y="3629025"/>
          <p14:tracePt t="33958" x="2782888" y="3629025"/>
          <p14:tracePt t="33971" x="2782888" y="3621088"/>
          <p14:tracePt t="34003" x="2790825" y="3613150"/>
          <p14:tracePt t="34028" x="2798763" y="3605213"/>
          <p14:tracePt t="34052" x="2806700" y="3595688"/>
          <p14:tracePt t="34060" x="2814638" y="3587750"/>
          <p14:tracePt t="34068" x="2822575" y="3587750"/>
          <p14:tracePt t="34076" x="2830513" y="3587750"/>
          <p14:tracePt t="34084" x="2846388" y="3579813"/>
          <p14:tracePt t="34100" x="2854325" y="3579813"/>
          <p14:tracePt t="34108" x="2870200" y="3579813"/>
          <p14:tracePt t="34117" x="2886075" y="3571875"/>
          <p14:tracePt t="34124" x="2894013" y="3571875"/>
          <p14:tracePt t="34132" x="2909888" y="3571875"/>
          <p14:tracePt t="34140" x="2925763" y="3571875"/>
          <p14:tracePt t="34148" x="2933700" y="3571875"/>
          <p14:tracePt t="34156" x="2949575" y="3571875"/>
          <p14:tracePt t="34164" x="2965450" y="3563938"/>
          <p14:tracePt t="34172" x="2997200" y="3563938"/>
          <p14:tracePt t="34193" x="3036888" y="3548063"/>
          <p14:tracePt t="34197" x="3076575" y="3548063"/>
          <p14:tracePt t="34204" x="3100388" y="3548063"/>
          <p14:tracePt t="34212" x="3125788" y="3540125"/>
          <p14:tracePt t="34221" x="3157538" y="3540125"/>
          <p14:tracePt t="34228" x="3173413" y="3540125"/>
          <p14:tracePt t="34235" x="3197225" y="3540125"/>
          <p14:tracePt t="34245" x="3228975" y="3540125"/>
          <p14:tracePt t="34252" x="3244850" y="3540125"/>
          <p14:tracePt t="34260" x="3252788" y="3540125"/>
          <p14:tracePt t="34268" x="3276600" y="3540125"/>
          <p14:tracePt t="34277" x="3284538" y="3540125"/>
          <p14:tracePt t="34294" x="3300413" y="3540125"/>
          <p14:tracePt t="34308" x="3308350" y="3540125"/>
          <p14:tracePt t="34316" x="3332163" y="3540125"/>
          <p14:tracePt t="34324" x="3348038" y="3540125"/>
          <p14:tracePt t="34332" x="3363913" y="3548063"/>
          <p14:tracePt t="34340" x="3379788" y="3563938"/>
          <p14:tracePt t="34348" x="3395663" y="3563938"/>
          <p14:tracePt t="34356" x="3403600" y="3571875"/>
          <p14:tracePt t="34364" x="3427413" y="3571875"/>
          <p14:tracePt t="34372" x="3451225" y="3587750"/>
          <p14:tracePt t="34380" x="3476625" y="3595688"/>
          <p14:tracePt t="34388" x="3500438" y="3613150"/>
          <p14:tracePt t="34396" x="3540125" y="3613150"/>
          <p14:tracePt t="34404" x="3563938" y="3629025"/>
          <p14:tracePt t="34412" x="3579813" y="3636963"/>
          <p14:tracePt t="34420" x="3595688" y="3644900"/>
          <p14:tracePt t="34428" x="3619500" y="3652838"/>
          <p14:tracePt t="34436" x="3643313" y="3660775"/>
          <p14:tracePt t="34445" x="3659188" y="3668713"/>
          <p14:tracePt t="34452" x="3675063" y="3684588"/>
          <p14:tracePt t="34462" x="3690938" y="3692525"/>
          <p14:tracePt t="34468" x="3706813" y="3692525"/>
          <p14:tracePt t="34476" x="3730625" y="3700463"/>
          <p14:tracePt t="34484" x="3746500" y="3708400"/>
          <p14:tracePt t="34493" x="3778250" y="3716338"/>
          <p14:tracePt t="34499" x="3802063" y="3732213"/>
          <p14:tracePt t="34508" x="3843338" y="3748088"/>
          <p14:tracePt t="34516" x="3859213" y="3748088"/>
          <p14:tracePt t="34524" x="3890963" y="3756025"/>
          <p14:tracePt t="34531" x="3922713" y="3763963"/>
          <p14:tracePt t="34540" x="3946525" y="3771900"/>
          <p14:tracePt t="34547" x="3962400" y="3779838"/>
          <p14:tracePt t="34555" x="3986213" y="3779838"/>
          <p14:tracePt t="34564" x="3994150" y="3779838"/>
          <p14:tracePt t="34570" x="4017963" y="3795713"/>
          <p14:tracePt t="34579" x="4025900" y="3795713"/>
          <p14:tracePt t="34587" x="4033838" y="3803650"/>
          <p14:tracePt t="34595" x="4049713" y="3803650"/>
          <p14:tracePt t="34604" x="4073525" y="3811588"/>
          <p14:tracePt t="34612" x="4081463" y="3819525"/>
          <p14:tracePt t="34620" x="4097338" y="3827463"/>
          <p14:tracePt t="34627" x="4113213" y="3835400"/>
          <p14:tracePt t="34636" x="4121150" y="3835400"/>
          <p14:tracePt t="34644" x="4129088" y="3835400"/>
          <p14:tracePt t="34652" x="4144963" y="3843338"/>
          <p14:tracePt t="34660" x="4168775" y="3843338"/>
          <p14:tracePt t="34677" x="4176713" y="3851275"/>
          <p14:tracePt t="34684" x="4192588" y="3851275"/>
          <p14:tracePt t="34694" x="4200525" y="3859213"/>
          <p14:tracePt t="34700" x="4210050" y="3859213"/>
          <p14:tracePt t="34709" x="4225925" y="3859213"/>
          <p14:tracePt t="34716" x="4233863" y="3859213"/>
          <p14:tracePt t="34724" x="4233863" y="3867150"/>
          <p14:tracePt t="34732" x="4249738" y="3867150"/>
          <p14:tracePt t="34740" x="4257675" y="3867150"/>
          <p14:tracePt t="34748" x="4265613" y="3875088"/>
          <p14:tracePt t="34756" x="4273550" y="3875088"/>
          <p14:tracePt t="34772" x="4289425" y="3875088"/>
          <p14:tracePt t="34780" x="4297363" y="3883025"/>
          <p14:tracePt t="34788" x="4305300" y="3890963"/>
          <p14:tracePt t="34804" x="4321175" y="3890963"/>
          <p14:tracePt t="34820" x="4329113" y="3890963"/>
          <p14:tracePt t="34828" x="4337050" y="3890963"/>
          <p14:tracePt t="34836" x="4344988" y="3898900"/>
          <p14:tracePt t="34844" x="4360863" y="3906838"/>
          <p14:tracePt t="34852" x="4368800" y="3906838"/>
          <p14:tracePt t="34861" x="4376738" y="3906838"/>
          <p14:tracePt t="34868" x="4384675" y="3906838"/>
          <p14:tracePt t="34877" x="4392613" y="3906838"/>
          <p14:tracePt t="34884" x="4400550" y="3914775"/>
          <p14:tracePt t="34893" x="4408488" y="3914775"/>
          <p14:tracePt t="34900" x="4424363" y="3914775"/>
          <p14:tracePt t="34909" x="4440238" y="3914775"/>
          <p14:tracePt t="34916" x="4464050" y="3922713"/>
          <p14:tracePt t="34923" x="4479925" y="3930650"/>
          <p14:tracePt t="34932" x="4511675" y="3938588"/>
          <p14:tracePt t="34940" x="4527550" y="3938588"/>
          <p14:tracePt t="34948" x="4543425" y="3948113"/>
          <p14:tracePt t="34956" x="4559300" y="3948113"/>
          <p14:tracePt t="34964" x="4584700" y="3956050"/>
          <p14:tracePt t="34972" x="4600575" y="3963988"/>
          <p14:tracePt t="34980" x="4616450" y="3963988"/>
          <p14:tracePt t="34988" x="4632325" y="3971925"/>
          <p14:tracePt t="34996" x="4656138" y="3987800"/>
          <p14:tracePt t="35004" x="4664075" y="3987800"/>
          <p14:tracePt t="35012" x="4679950" y="3995738"/>
          <p14:tracePt t="35020" x="4695825" y="4011613"/>
          <p14:tracePt t="35028" x="4711700" y="4011613"/>
          <p14:tracePt t="35035" x="4719638" y="4019550"/>
          <p14:tracePt t="35044" x="4735513" y="4027488"/>
          <p14:tracePt t="35051" x="4743450" y="4035425"/>
          <p14:tracePt t="35060" x="4759325" y="4043363"/>
          <p14:tracePt t="35068" x="4791075" y="4059238"/>
          <p14:tracePt t="35077" x="4799013" y="4059238"/>
          <p14:tracePt t="35084" x="4822825" y="4075113"/>
          <p14:tracePt t="35094" x="4838700" y="4075113"/>
          <p14:tracePt t="35100" x="4854575" y="4090988"/>
          <p14:tracePt t="35108" x="4886325" y="4098925"/>
          <p14:tracePt t="35116" x="4894263" y="4098925"/>
          <p14:tracePt t="35124" x="4910138" y="4106863"/>
          <p14:tracePt t="35132" x="4926013" y="4114800"/>
          <p14:tracePt t="35140" x="4943475" y="4114800"/>
          <p14:tracePt t="35148" x="4951413" y="4114800"/>
          <p14:tracePt t="35155" x="4967288" y="4122738"/>
          <p14:tracePt t="35164" x="4983163" y="4130675"/>
          <p14:tracePt t="35180" x="4999038" y="4138613"/>
          <p14:tracePt t="35187" x="5014913" y="4146550"/>
          <p14:tracePt t="35195" x="5038725" y="4154488"/>
          <p14:tracePt t="35203" x="5054600" y="4154488"/>
          <p14:tracePt t="35210" x="5078413" y="4162425"/>
          <p14:tracePt t="35219" x="5110163" y="4178300"/>
          <p14:tracePt t="35227" x="5141913" y="4186238"/>
          <p14:tracePt t="35234" x="5157788" y="4186238"/>
          <p14:tracePt t="35242" x="5181600" y="4194175"/>
          <p14:tracePt t="35251" x="5197475" y="4202113"/>
          <p14:tracePt t="35258" x="5213350" y="4210050"/>
          <p14:tracePt t="35267" x="5229225" y="4210050"/>
          <p14:tracePt t="35276" x="5253038" y="4217988"/>
          <p14:tracePt t="35284" x="5268913" y="4217988"/>
          <p14:tracePt t="35294" x="5276850" y="4217988"/>
          <p14:tracePt t="35300" x="5292725" y="4225925"/>
          <p14:tracePt t="35308" x="5310188" y="4225925"/>
          <p14:tracePt t="35316" x="5334000" y="4225925"/>
          <p14:tracePt t="35325" x="5349875" y="4225925"/>
          <p14:tracePt t="35332" x="5373688" y="4225925"/>
          <p14:tracePt t="35340" x="5381625" y="4233863"/>
          <p14:tracePt t="35348" x="5405438" y="4233863"/>
          <p14:tracePt t="35356" x="5429250" y="4233863"/>
          <p14:tracePt t="35364" x="5453063" y="4233863"/>
          <p14:tracePt t="35372" x="5461000" y="4233863"/>
          <p14:tracePt t="35380" x="5476875" y="4233863"/>
          <p14:tracePt t="35388" x="5484813" y="4233863"/>
          <p14:tracePt t="35404" x="5492750" y="4233863"/>
          <p14:tracePt t="35556" x="5500688" y="4233863"/>
          <p14:tracePt t="35602" x="5508625" y="4233863"/>
          <p14:tracePt t="35634" x="5516563" y="4233863"/>
          <p14:tracePt t="35650" x="5524500" y="4233863"/>
          <p14:tracePt t="35691" x="5532438" y="4233863"/>
          <p14:tracePt t="35723" x="5540375" y="4233863"/>
          <p14:tracePt t="36556" x="5532438" y="4233863"/>
          <p14:tracePt t="36565" x="5500688" y="4249738"/>
          <p14:tracePt t="36572" x="5476875" y="4265613"/>
          <p14:tracePt t="36579" x="5453063" y="4273550"/>
          <p14:tracePt t="36587" x="5429250" y="4291013"/>
          <p14:tracePt t="36594" x="5421313" y="4298950"/>
          <p14:tracePt t="36603" x="5413375" y="4298950"/>
          <p14:tracePt t="36610" x="5405438" y="4298950"/>
          <p14:tracePt t="37773" x="5397500" y="4298950"/>
          <p14:tracePt t="37828" x="5389563" y="4298950"/>
          <p14:tracePt t="37988" x="5381625" y="4298950"/>
          <p14:tracePt t="38204" x="5373688" y="4298950"/>
          <p14:tracePt t="39037" x="5373688" y="4281488"/>
          <p14:tracePt t="39044" x="5389563" y="4241800"/>
          <p14:tracePt t="39061" x="5476875" y="4130675"/>
          <p14:tracePt t="39067" x="5540375" y="4051300"/>
          <p14:tracePt t="39075" x="5603875" y="3963988"/>
          <p14:tracePt t="39082" x="5692775" y="3843338"/>
          <p14:tracePt t="39091" x="5811838" y="3684588"/>
          <p14:tracePt t="39099" x="5994400" y="3476625"/>
          <p14:tracePt t="39107" x="6051550" y="3421063"/>
          <p14:tracePt t="39116" x="6067425" y="3405188"/>
          <p14:tracePt t="39125" x="6186488" y="3228975"/>
          <p14:tracePt t="39132" x="6345238" y="3046413"/>
          <p14:tracePt t="39141" x="6473825" y="2870200"/>
          <p14:tracePt t="39148" x="6592888" y="2719388"/>
          <p14:tracePt t="39156" x="6680200" y="2566988"/>
          <p14:tracePt t="39164" x="6769100" y="2432050"/>
          <p14:tracePt t="39172" x="6832600" y="2344738"/>
          <p14:tracePt t="39180" x="6872288" y="2281238"/>
          <p14:tracePt t="39188" x="6904038" y="2233613"/>
          <p14:tracePt t="39196" x="6927850" y="2184400"/>
          <p14:tracePt t="39204" x="6951663" y="2144713"/>
          <p14:tracePt t="39212" x="6967538" y="2120900"/>
          <p14:tracePt t="39220" x="6983413" y="2089150"/>
          <p14:tracePt t="39229" x="7007225" y="2057400"/>
          <p14:tracePt t="39236" x="7023100" y="2025650"/>
          <p14:tracePt t="39245" x="7054850" y="1978025"/>
          <p14:tracePt t="39251" x="7062788" y="1954213"/>
          <p14:tracePt t="39260" x="7102475" y="1898650"/>
          <p14:tracePt t="39268" x="7135813" y="1857375"/>
          <p14:tracePt t="39277" x="7151688" y="1801813"/>
          <p14:tracePt t="39284" x="7167563" y="1754188"/>
          <p14:tracePt t="39294" x="7175500" y="1722438"/>
          <p14:tracePt t="39300" x="7175500" y="1698625"/>
          <p14:tracePt t="39309" x="7183438" y="1674813"/>
          <p14:tracePt t="39316" x="7183438" y="1658938"/>
          <p14:tracePt t="39324" x="7183438" y="1635125"/>
          <p14:tracePt t="39332" x="7183438" y="1619250"/>
          <p14:tracePt t="39340" x="7175500" y="1579563"/>
          <p14:tracePt t="39348" x="7143750" y="1538288"/>
          <p14:tracePt t="39356" x="7110413" y="1522413"/>
          <p14:tracePt t="39364" x="7078663" y="1514475"/>
          <p14:tracePt t="39372" x="7015163" y="1498600"/>
          <p14:tracePt t="39380" x="6911975" y="1458913"/>
          <p14:tracePt t="39388" x="6759575" y="1411288"/>
          <p14:tracePt t="39396" x="6545263" y="1355725"/>
          <p14:tracePt t="39404" x="6234113" y="1252538"/>
          <p14:tracePt t="39413" x="5867400" y="1116013"/>
          <p14:tracePt t="39420" x="5564188" y="1028700"/>
          <p14:tracePt t="39428" x="5237163" y="941388"/>
          <p14:tracePt t="39436" x="4959350" y="869950"/>
          <p14:tracePt t="39445" x="4743450" y="820738"/>
          <p14:tracePt t="39452" x="4567238" y="765175"/>
          <p14:tracePt t="39461" x="4471988" y="717550"/>
          <p14:tracePt t="39468" x="4392613" y="677863"/>
          <p14:tracePt t="39476" x="4352925" y="638175"/>
          <p14:tracePt t="39484" x="4305300" y="606425"/>
          <p14:tracePt t="39493" x="4281488" y="566738"/>
          <p14:tracePt t="39500" x="4233863" y="519113"/>
          <p14:tracePt t="39508" x="4192588" y="477838"/>
          <p14:tracePt t="39516" x="4105275" y="430213"/>
          <p14:tracePt t="39524" x="3946525" y="382588"/>
          <p14:tracePt t="39557" x="2630488" y="3175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0" y="13340"/>
            <a:ext cx="9144000" cy="118489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696E5C-C527-4046-9771-824B91EE56E9}"/>
              </a:ext>
            </a:extLst>
          </p:cNvPr>
          <p:cNvSpPr>
            <a:spLocks noGrp="1"/>
          </p:cNvSpPr>
          <p:nvPr>
            <p:ph type="title"/>
          </p:nvPr>
        </p:nvSpPr>
        <p:spPr>
          <a:xfrm>
            <a:off x="628650" y="129452"/>
            <a:ext cx="7886700" cy="1325563"/>
          </a:xfrm>
        </p:spPr>
        <p:txBody>
          <a:bodyPr>
            <a:noAutofit/>
          </a:bodyPr>
          <a:lstStyle/>
          <a:p>
            <a:pPr algn="ctr"/>
            <a:r>
              <a:rPr lang="en-US" sz="3600" dirty="0">
                <a:solidFill>
                  <a:schemeClr val="bg1"/>
                </a:solidFill>
              </a:rPr>
              <a:t>Lessons Learned and Future Work</a:t>
            </a: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5"/>
          <a:stretch>
            <a:fillRect/>
          </a:stretch>
        </p:blipFill>
        <p:spPr>
          <a:xfrm>
            <a:off x="7889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6"/>
          <a:stretch>
            <a:fillRect/>
          </a:stretch>
        </p:blipFill>
        <p:spPr>
          <a:xfrm>
            <a:off x="-7248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p:nvPr/>
        </p:nvCxnSpPr>
        <p:spPr>
          <a:xfrm>
            <a:off x="0" y="1233006"/>
            <a:ext cx="9144000"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C3813147-CA3F-4E6A-8AC5-EE4D06722B58}"/>
              </a:ext>
            </a:extLst>
          </p:cNvPr>
          <p:cNvSpPr>
            <a:spLocks noGrp="1"/>
          </p:cNvSpPr>
          <p:nvPr>
            <p:ph idx="1"/>
          </p:nvPr>
        </p:nvSpPr>
        <p:spPr>
          <a:xfrm>
            <a:off x="262889" y="1456651"/>
            <a:ext cx="8503605" cy="5160965"/>
          </a:xfrm>
        </p:spPr>
        <p:txBody>
          <a:bodyPr>
            <a:normAutofit lnSpcReduction="10000"/>
          </a:bodyPr>
          <a:lstStyle/>
          <a:p>
            <a:r>
              <a:rPr lang="en-US" sz="2000" dirty="0"/>
              <a:t>Spray pattern has a significant impact on managing tank heat load</a:t>
            </a:r>
          </a:p>
          <a:p>
            <a:r>
              <a:rPr lang="en-US" sz="2000" dirty="0"/>
              <a:t>The No Vent Fill is highly sensitive to how subcooled the liquid being delivered to the core flow is</a:t>
            </a:r>
          </a:p>
          <a:p>
            <a:r>
              <a:rPr lang="en-US" sz="2000" dirty="0"/>
              <a:t>The aluminum printed parts could benefit from some additional processing post print to increase strength and reduce porosity</a:t>
            </a:r>
          </a:p>
          <a:p>
            <a:r>
              <a:rPr lang="en-US" sz="2000" dirty="0"/>
              <a:t>Wall thickness of less than 1mm introduce a greater risk of damage to a thermally cycling injector</a:t>
            </a:r>
          </a:p>
          <a:p>
            <a:r>
              <a:rPr lang="en-US" sz="2000" dirty="0"/>
              <a:t>Using prechilled </a:t>
            </a:r>
            <a:r>
              <a:rPr lang="en-US" sz="2000" dirty="0" err="1"/>
              <a:t>pressurant</a:t>
            </a:r>
            <a:r>
              <a:rPr lang="en-US" sz="2000" dirty="0"/>
              <a:t> on the </a:t>
            </a:r>
            <a:r>
              <a:rPr lang="en-US" sz="2000" dirty="0" err="1"/>
              <a:t>dewars</a:t>
            </a:r>
            <a:r>
              <a:rPr lang="en-US" sz="2000" dirty="0"/>
              <a:t> results in a more stable temperature in the LN2 supply</a:t>
            </a:r>
          </a:p>
          <a:p>
            <a:r>
              <a:rPr lang="en-US" sz="2000" dirty="0"/>
              <a:t>Condensation is likely a larger driver of ullage collapse than heat transfer to the core flow</a:t>
            </a:r>
          </a:p>
          <a:p>
            <a:r>
              <a:rPr lang="en-US" sz="2000" dirty="0"/>
              <a:t>Modifications are underway to facility to address limitations identified by this testing campaign (LN2 bulk supply volume in particular)</a:t>
            </a:r>
          </a:p>
          <a:p>
            <a:r>
              <a:rPr lang="en-US" sz="2000" dirty="0"/>
              <a:t>New injector design that focuses on ullage collapse, with post processing of printed part for strength</a:t>
            </a:r>
          </a:p>
          <a:p>
            <a:r>
              <a:rPr lang="en-US" sz="2000" dirty="0"/>
              <a:t>Demonstration of recovery from a stalled transfer with the TVS</a:t>
            </a:r>
          </a:p>
          <a:p>
            <a:endParaRPr lang="en-US" sz="2000" dirty="0"/>
          </a:p>
          <a:p>
            <a:endParaRPr lang="en-US" dirty="0"/>
          </a:p>
          <a:p>
            <a:endParaRPr lang="en-US" dirty="0"/>
          </a:p>
          <a:p>
            <a:pPr lvl="1"/>
            <a:endParaRPr lang="en-US" dirty="0"/>
          </a:p>
          <a:p>
            <a:endParaRPr lang="en-US" dirty="0"/>
          </a:p>
          <a:p>
            <a:pPr lvl="1"/>
            <a:endParaRPr lang="en-US" sz="2000" dirty="0"/>
          </a:p>
          <a:p>
            <a:pPr lvl="1"/>
            <a:endParaRPr lang="en-US" sz="2000" dirty="0"/>
          </a:p>
          <a:p>
            <a:pPr lvl="1"/>
            <a:endParaRPr lang="en-US" sz="1600" dirty="0"/>
          </a:p>
          <a:p>
            <a:endParaRPr lang="en-US" dirty="0"/>
          </a:p>
        </p:txBody>
      </p:sp>
      <p:pic>
        <p:nvPicPr>
          <p:cNvPr id="9" name="Audio 8">
            <a:hlinkClick r:id="" action="ppaction://media"/>
            <a:extLst>
              <a:ext uri="{FF2B5EF4-FFF2-40B4-BE49-F238E27FC236}">
                <a16:creationId xmlns:a16="http://schemas.microsoft.com/office/drawing/2014/main" id="{9D8E34E8-6D55-4377-B0D2-1D0D3158BF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07254330"/>
      </p:ext>
    </p:extLst>
  </p:cSld>
  <p:clrMapOvr>
    <a:masterClrMapping/>
  </p:clrMapOvr>
  <mc:AlternateContent xmlns:mc="http://schemas.openxmlformats.org/markup-compatibility/2006" xmlns:p14="http://schemas.microsoft.com/office/powerpoint/2010/main">
    <mc:Choice Requires="p14">
      <p:transition spd="slow" p14:dur="2000" advTm="47827"/>
    </mc:Choice>
    <mc:Fallback xmlns="">
      <p:transition spd="slow" advTm="47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F7D2AB-F800-6846-A6A4-EDF0AF2DFB0B}"/>
              </a:ext>
            </a:extLst>
          </p:cNvPr>
          <p:cNvPicPr>
            <a:picLocks noChangeAspect="1"/>
          </p:cNvPicPr>
          <p:nvPr/>
        </p:nvPicPr>
        <p:blipFill>
          <a:blip r:embed="rId6"/>
          <a:stretch>
            <a:fillRect/>
          </a:stretch>
        </p:blipFill>
        <p:spPr>
          <a:xfrm>
            <a:off x="7889488" y="38508"/>
            <a:ext cx="1137424" cy="1137424"/>
          </a:xfrm>
          <a:prstGeom prst="rect">
            <a:avLst/>
          </a:prstGeom>
        </p:spPr>
      </p:pic>
      <p:pic>
        <p:nvPicPr>
          <p:cNvPr id="5" name="Picture 4">
            <a:extLst>
              <a:ext uri="{FF2B5EF4-FFF2-40B4-BE49-F238E27FC236}">
                <a16:creationId xmlns:a16="http://schemas.microsoft.com/office/drawing/2014/main" id="{842C3C5A-CF3A-FB45-BC33-A847A81F7C8B}"/>
              </a:ext>
            </a:extLst>
          </p:cNvPr>
          <p:cNvPicPr>
            <a:picLocks noChangeAspect="1"/>
          </p:cNvPicPr>
          <p:nvPr/>
        </p:nvPicPr>
        <p:blipFill>
          <a:blip r:embed="rId7"/>
          <a:stretch>
            <a:fillRect/>
          </a:stretch>
        </p:blipFill>
        <p:spPr>
          <a:xfrm>
            <a:off x="-724828" y="-81368"/>
            <a:ext cx="2754352" cy="1377176"/>
          </a:xfrm>
          <a:prstGeom prst="rect">
            <a:avLst/>
          </a:prstGeom>
        </p:spPr>
      </p:pic>
      <p:sp>
        <p:nvSpPr>
          <p:cNvPr id="6" name="Title 2">
            <a:extLst>
              <a:ext uri="{FF2B5EF4-FFF2-40B4-BE49-F238E27FC236}">
                <a16:creationId xmlns:a16="http://schemas.microsoft.com/office/drawing/2014/main" id="{CD53841B-C9B2-4AF7-8443-0D3CF98B7009}"/>
              </a:ext>
            </a:extLst>
          </p:cNvPr>
          <p:cNvSpPr txBox="1">
            <a:spLocks/>
          </p:cNvSpPr>
          <p:nvPr/>
        </p:nvSpPr>
        <p:spPr>
          <a:xfrm>
            <a:off x="801210" y="639994"/>
            <a:ext cx="77724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E7E6E6">
                    <a:lumMod val="90000"/>
                  </a:srgbClr>
                </a:solidFill>
                <a:effectLst/>
                <a:uLnTx/>
                <a:uFillTx/>
                <a:latin typeface="Calibri Light" panose="020F0302020204030204"/>
                <a:ea typeface="+mj-ea"/>
                <a:cs typeface="+mj-cs"/>
              </a:rPr>
              <a:t>Questions?</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7" name="Subtitle 5">
            <a:extLst>
              <a:ext uri="{FF2B5EF4-FFF2-40B4-BE49-F238E27FC236}">
                <a16:creationId xmlns:a16="http://schemas.microsoft.com/office/drawing/2014/main" id="{3F910E6C-C6D4-4BFB-87DE-69FDBB739509}"/>
              </a:ext>
            </a:extLst>
          </p:cNvPr>
          <p:cNvSpPr txBox="1">
            <a:spLocks/>
          </p:cNvSpPr>
          <p:nvPr/>
        </p:nvSpPr>
        <p:spPr>
          <a:xfrm>
            <a:off x="685799" y="2565647"/>
            <a:ext cx="7632577" cy="3459927"/>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i="1" dirty="0">
                <a:solidFill>
                  <a:srgbClr val="E7E6E6">
                    <a:lumMod val="90000"/>
                  </a:srgbClr>
                </a:solidFill>
                <a:latin typeface="Calibri" panose="020F0502020204030204"/>
              </a:rPr>
              <a:t>Nicole Vaughn, NASA MSFC ER64</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i="1" dirty="0">
                <a:solidFill>
                  <a:srgbClr val="E7E6E6">
                    <a:lumMod val="90000"/>
                  </a:srgbClr>
                </a:solidFill>
                <a:latin typeface="Calibri" panose="020F0502020204030204"/>
              </a:rPr>
              <a:t>n</a:t>
            </a:r>
            <a:r>
              <a:rPr kumimoji="0" lang="en-US" sz="1800" b="0" i="1" u="none" strike="noStrike" kern="1200" cap="none" spc="0" normalizeH="0" baseline="0" noProof="0" dirty="0">
                <a:ln>
                  <a:noFill/>
                </a:ln>
                <a:solidFill>
                  <a:srgbClr val="E7E6E6">
                    <a:lumMod val="90000"/>
                  </a:srgbClr>
                </a:solidFill>
                <a:effectLst/>
                <a:uLnTx/>
                <a:uFillTx/>
                <a:latin typeface="Calibri" panose="020F0502020204030204"/>
                <a:ea typeface="+mn-ea"/>
                <a:cs typeface="+mn-cs"/>
              </a:rPr>
              <a:t>icole.m.vaughn@nasa.gov</a:t>
            </a:r>
            <a:endParaRPr kumimoji="0" lang="en-US" sz="18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endParaRPr>
          </a:p>
        </p:txBody>
      </p:sp>
      <p:pic>
        <p:nvPicPr>
          <p:cNvPr id="3" name="Audio 2">
            <a:hlinkClick r:id="" action="ppaction://media"/>
            <a:extLst>
              <a:ext uri="{FF2B5EF4-FFF2-40B4-BE49-F238E27FC236}">
                <a16:creationId xmlns:a16="http://schemas.microsoft.com/office/drawing/2014/main" id="{848798FC-8CF0-4CCB-8580-7FC3152C7E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82473898"/>
      </p:ext>
    </p:extLst>
  </p:cSld>
  <p:clrMapOvr>
    <a:masterClrMapping/>
  </p:clrMapOvr>
  <mc:AlternateContent xmlns:mc="http://schemas.openxmlformats.org/markup-compatibility/2006" xmlns:p14="http://schemas.microsoft.com/office/powerpoint/2010/main">
    <mc:Choice Requires="p14">
      <p:transition spd="slow" p14:dur="2000" advTm="14240"/>
    </mc:Choice>
    <mc:Fallback xmlns="">
      <p:transition spd="slow" advTm="14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0" y="13340"/>
            <a:ext cx="9144000" cy="118489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696E5C-C527-4046-9771-824B91EE56E9}"/>
              </a:ext>
            </a:extLst>
          </p:cNvPr>
          <p:cNvSpPr>
            <a:spLocks noGrp="1"/>
          </p:cNvSpPr>
          <p:nvPr>
            <p:ph type="title"/>
          </p:nvPr>
        </p:nvSpPr>
        <p:spPr>
          <a:xfrm>
            <a:off x="628650" y="129452"/>
            <a:ext cx="7886700" cy="1325563"/>
          </a:xfrm>
        </p:spPr>
        <p:txBody>
          <a:bodyPr>
            <a:noAutofit/>
          </a:bodyPr>
          <a:lstStyle/>
          <a:p>
            <a:pPr algn="ctr"/>
            <a:r>
              <a:rPr lang="en-US" sz="3600" dirty="0">
                <a:solidFill>
                  <a:schemeClr val="bg1"/>
                </a:solidFill>
              </a:rPr>
              <a:t>Motivation</a:t>
            </a: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5"/>
          <a:stretch>
            <a:fillRect/>
          </a:stretch>
        </p:blipFill>
        <p:spPr>
          <a:xfrm>
            <a:off x="7889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6"/>
          <a:stretch>
            <a:fillRect/>
          </a:stretch>
        </p:blipFill>
        <p:spPr>
          <a:xfrm>
            <a:off x="-7248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p:nvPr/>
        </p:nvCxnSpPr>
        <p:spPr>
          <a:xfrm>
            <a:off x="0" y="1233006"/>
            <a:ext cx="9144000"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6A159F95-9E83-4197-91FE-44CBD393506C}"/>
              </a:ext>
            </a:extLst>
          </p:cNvPr>
          <p:cNvSpPr>
            <a:spLocks noGrp="1"/>
          </p:cNvSpPr>
          <p:nvPr>
            <p:ph idx="1"/>
          </p:nvPr>
        </p:nvSpPr>
        <p:spPr>
          <a:xfrm>
            <a:off x="117088" y="1580004"/>
            <a:ext cx="8813848" cy="3833317"/>
          </a:xfrm>
        </p:spPr>
        <p:txBody>
          <a:bodyPr>
            <a:normAutofit/>
          </a:bodyPr>
          <a:lstStyle/>
          <a:p>
            <a:pPr lvl="1"/>
            <a:r>
              <a:rPr lang="en-US" sz="2000" dirty="0"/>
              <a:t>NASA is laying the groundwork for human presence on the Moon, Mars, and other locations such as asteroids. Transportation infrastructure will be critical.</a:t>
            </a:r>
          </a:p>
          <a:p>
            <a:pPr lvl="1"/>
            <a:r>
              <a:rPr lang="en-US" sz="2000" dirty="0"/>
              <a:t>Tank-To-Tank transfer of cryogens will be necessary for future on-orbit and deep space applications:</a:t>
            </a:r>
          </a:p>
          <a:p>
            <a:pPr lvl="2"/>
            <a:r>
              <a:rPr lang="en-US" sz="2000" dirty="0"/>
              <a:t>Gateway</a:t>
            </a:r>
          </a:p>
          <a:p>
            <a:pPr lvl="2"/>
            <a:r>
              <a:rPr lang="en-US" sz="2000" dirty="0"/>
              <a:t>Refueling of Reusable Vehicles</a:t>
            </a:r>
          </a:p>
          <a:p>
            <a:pPr lvl="2"/>
            <a:r>
              <a:rPr lang="en-US" sz="2000" dirty="0"/>
              <a:t>In-Situ Resource Production and Distribution</a:t>
            </a:r>
          </a:p>
          <a:p>
            <a:pPr lvl="2"/>
            <a:r>
              <a:rPr lang="en-US" sz="2000" dirty="0"/>
              <a:t>Long Duration Storage </a:t>
            </a:r>
          </a:p>
          <a:p>
            <a:pPr lvl="1"/>
            <a:r>
              <a:rPr lang="en-US" sz="2000" dirty="0"/>
              <a:t>Technologies to enable cryogenic tank-to-tank transfers with minimal losses to boil off are desired</a:t>
            </a:r>
          </a:p>
          <a:p>
            <a:pPr marL="457200" lvl="1" indent="0">
              <a:buNone/>
            </a:pPr>
            <a:endParaRPr lang="en-US" sz="2000" dirty="0"/>
          </a:p>
          <a:p>
            <a:pPr lvl="1"/>
            <a:endParaRPr lang="en-US" sz="2000" dirty="0"/>
          </a:p>
          <a:p>
            <a:endParaRPr lang="en-US" dirty="0"/>
          </a:p>
        </p:txBody>
      </p:sp>
      <p:pic>
        <p:nvPicPr>
          <p:cNvPr id="3" name="Audio 2">
            <a:hlinkClick r:id="" action="ppaction://media"/>
            <a:extLst>
              <a:ext uri="{FF2B5EF4-FFF2-40B4-BE49-F238E27FC236}">
                <a16:creationId xmlns:a16="http://schemas.microsoft.com/office/drawing/2014/main" id="{9F46088C-A942-4CBE-AFED-F501D25DE4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96119548"/>
      </p:ext>
    </p:extLst>
  </p:cSld>
  <p:clrMapOvr>
    <a:masterClrMapping/>
  </p:clrMapOvr>
  <mc:AlternateContent xmlns:mc="http://schemas.openxmlformats.org/markup-compatibility/2006" xmlns:p14="http://schemas.microsoft.com/office/powerpoint/2010/main">
    <mc:Choice Requires="p14">
      <p:transition spd="slow" p14:dur="2000" advTm="23313"/>
    </mc:Choice>
    <mc:Fallback xmlns="">
      <p:transition spd="slow" advTm="23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0" y="13340"/>
            <a:ext cx="9144000" cy="118489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696E5C-C527-4046-9771-824B91EE56E9}"/>
              </a:ext>
            </a:extLst>
          </p:cNvPr>
          <p:cNvSpPr>
            <a:spLocks noGrp="1"/>
          </p:cNvSpPr>
          <p:nvPr>
            <p:ph type="title"/>
          </p:nvPr>
        </p:nvSpPr>
        <p:spPr>
          <a:xfrm>
            <a:off x="628650" y="129452"/>
            <a:ext cx="7886700" cy="1325563"/>
          </a:xfrm>
        </p:spPr>
        <p:txBody>
          <a:bodyPr>
            <a:noAutofit/>
          </a:bodyPr>
          <a:lstStyle/>
          <a:p>
            <a:pPr algn="ctr"/>
            <a:r>
              <a:rPr lang="en-US" sz="3600" dirty="0">
                <a:solidFill>
                  <a:schemeClr val="bg1"/>
                </a:solidFill>
              </a:rPr>
              <a:t>Overview of Injector Concept</a:t>
            </a: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5"/>
          <a:stretch>
            <a:fillRect/>
          </a:stretch>
        </p:blipFill>
        <p:spPr>
          <a:xfrm>
            <a:off x="7889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6"/>
          <a:stretch>
            <a:fillRect/>
          </a:stretch>
        </p:blipFill>
        <p:spPr>
          <a:xfrm>
            <a:off x="-7248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p:nvPr/>
        </p:nvCxnSpPr>
        <p:spPr>
          <a:xfrm>
            <a:off x="0" y="1233006"/>
            <a:ext cx="9144000"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6A159F95-9E83-4197-91FE-44CBD393506C}"/>
              </a:ext>
            </a:extLst>
          </p:cNvPr>
          <p:cNvSpPr>
            <a:spLocks noGrp="1"/>
          </p:cNvSpPr>
          <p:nvPr>
            <p:ph idx="1"/>
          </p:nvPr>
        </p:nvSpPr>
        <p:spPr>
          <a:xfrm>
            <a:off x="230361" y="1750103"/>
            <a:ext cx="2937762" cy="4384366"/>
          </a:xfrm>
        </p:spPr>
        <p:txBody>
          <a:bodyPr>
            <a:normAutofit lnSpcReduction="10000"/>
          </a:bodyPr>
          <a:lstStyle/>
          <a:p>
            <a:r>
              <a:rPr lang="en-US" sz="2000" dirty="0"/>
              <a:t>Two Flow Paths</a:t>
            </a:r>
          </a:p>
          <a:p>
            <a:pPr lvl="1"/>
            <a:r>
              <a:rPr lang="en-US" sz="1600" dirty="0"/>
              <a:t>Core Flow: LN2 to be transferred</a:t>
            </a:r>
          </a:p>
          <a:p>
            <a:pPr lvl="1"/>
            <a:r>
              <a:rPr lang="en-US" sz="1600" dirty="0"/>
              <a:t>TVS Flow:  Two-phase flow out of Joule-Thompson device</a:t>
            </a:r>
          </a:p>
          <a:p>
            <a:r>
              <a:rPr lang="en-US" sz="2000" dirty="0"/>
              <a:t>Heat Exchanger</a:t>
            </a:r>
          </a:p>
          <a:p>
            <a:pPr lvl="1"/>
            <a:r>
              <a:rPr lang="en-US" sz="1600" dirty="0"/>
              <a:t>TVS flow </a:t>
            </a:r>
            <a:r>
              <a:rPr lang="en-US" sz="1600" dirty="0" err="1"/>
              <a:t>subcools</a:t>
            </a:r>
            <a:r>
              <a:rPr lang="en-US" sz="1600" dirty="0"/>
              <a:t> core flow</a:t>
            </a:r>
          </a:p>
          <a:p>
            <a:r>
              <a:rPr lang="en-US" sz="2000" dirty="0"/>
              <a:t>Condensation</a:t>
            </a:r>
          </a:p>
          <a:p>
            <a:pPr lvl="1"/>
            <a:r>
              <a:rPr lang="en-US" sz="1600" dirty="0"/>
              <a:t>TVS flow chills exterior lattice, encouraging ullage condensation</a:t>
            </a:r>
          </a:p>
          <a:p>
            <a:r>
              <a:rPr lang="en-US" sz="2000" dirty="0"/>
              <a:t>Spray Pattern</a:t>
            </a:r>
          </a:p>
          <a:p>
            <a:pPr lvl="1"/>
            <a:r>
              <a:rPr lang="en-US" sz="1600" dirty="0"/>
              <a:t>Core flow injects into tank via a series of spray holes</a:t>
            </a:r>
          </a:p>
          <a:p>
            <a:pPr lvl="1"/>
            <a:endParaRPr lang="en-US" sz="2000" dirty="0"/>
          </a:p>
          <a:p>
            <a:pPr lvl="1"/>
            <a:endParaRPr lang="en-US" sz="2000" dirty="0"/>
          </a:p>
          <a:p>
            <a:pPr lvl="1"/>
            <a:endParaRPr lang="en-US" sz="2000" dirty="0"/>
          </a:p>
          <a:p>
            <a:endParaRPr lang="en-US" dirty="0"/>
          </a:p>
        </p:txBody>
      </p:sp>
      <p:pic>
        <p:nvPicPr>
          <p:cNvPr id="9" name="Picture 8">
            <a:extLst>
              <a:ext uri="{FF2B5EF4-FFF2-40B4-BE49-F238E27FC236}">
                <a16:creationId xmlns:a16="http://schemas.microsoft.com/office/drawing/2014/main" id="{E28EDC56-C42B-420E-BC61-8CB4DA3EAC87}"/>
              </a:ext>
            </a:extLst>
          </p:cNvPr>
          <p:cNvPicPr>
            <a:picLocks noChangeAspect="1"/>
          </p:cNvPicPr>
          <p:nvPr/>
        </p:nvPicPr>
        <p:blipFill>
          <a:blip r:embed="rId7"/>
          <a:stretch>
            <a:fillRect/>
          </a:stretch>
        </p:blipFill>
        <p:spPr>
          <a:xfrm>
            <a:off x="3168123" y="1516421"/>
            <a:ext cx="5976336" cy="4775635"/>
          </a:xfrm>
          <a:prstGeom prst="rect">
            <a:avLst/>
          </a:prstGeom>
        </p:spPr>
      </p:pic>
      <p:pic>
        <p:nvPicPr>
          <p:cNvPr id="5" name="Audio 4">
            <a:hlinkClick r:id="" action="ppaction://media"/>
            <a:extLst>
              <a:ext uri="{FF2B5EF4-FFF2-40B4-BE49-F238E27FC236}">
                <a16:creationId xmlns:a16="http://schemas.microsoft.com/office/drawing/2014/main" id="{4EB7BAC9-F90C-43E9-B37C-19C2C4D94B9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7500167"/>
      </p:ext>
    </p:extLst>
  </p:cSld>
  <p:clrMapOvr>
    <a:masterClrMapping/>
  </p:clrMapOvr>
  <mc:AlternateContent xmlns:mc="http://schemas.openxmlformats.org/markup-compatibility/2006" xmlns:p14="http://schemas.microsoft.com/office/powerpoint/2010/main">
    <mc:Choice Requires="p14">
      <p:transition spd="slow" p14:dur="2000" advTm="45493"/>
    </mc:Choice>
    <mc:Fallback xmlns="">
      <p:transition spd="slow" advTm="45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6572" x="7350125" y="39688"/>
          <p14:tracePt t="6579" x="7350125" y="63500"/>
          <p14:tracePt t="6588" x="7350125" y="87313"/>
          <p14:tracePt t="6596" x="7350125" y="103188"/>
          <p14:tracePt t="6603" x="7350125" y="127000"/>
          <p14:tracePt t="6611" x="7350125" y="142875"/>
          <p14:tracePt t="6620" x="7350125" y="158750"/>
          <p14:tracePt t="6628" x="7350125" y="184150"/>
          <p14:tracePt t="6636" x="7350125" y="207963"/>
          <p14:tracePt t="6644" x="7350125" y="223838"/>
          <p14:tracePt t="6654" x="7350125" y="231775"/>
          <p14:tracePt t="6661" x="7350125" y="247650"/>
          <p14:tracePt t="6670" x="7350125" y="255588"/>
          <p14:tracePt t="6677" x="7350125" y="263525"/>
          <p14:tracePt t="6685" x="7350125" y="271463"/>
          <p14:tracePt t="6692" x="7342188" y="279400"/>
          <p14:tracePt t="6708" x="7342188" y="295275"/>
          <p14:tracePt t="6716" x="7334250" y="303213"/>
          <p14:tracePt t="6724" x="7334250" y="327025"/>
          <p14:tracePt t="6732" x="7326313" y="334963"/>
          <p14:tracePt t="6740" x="7318375" y="350838"/>
          <p14:tracePt t="6749" x="7318375" y="366713"/>
          <p14:tracePt t="6757" x="7310438" y="390525"/>
          <p14:tracePt t="6765" x="7310438" y="398463"/>
          <p14:tracePt t="6773" x="7302500" y="414338"/>
          <p14:tracePt t="6781" x="7294563" y="446088"/>
          <p14:tracePt t="6789" x="7286625" y="461963"/>
          <p14:tracePt t="6797" x="7278688" y="485775"/>
          <p14:tracePt t="6805" x="7262813" y="501650"/>
          <p14:tracePt t="6812" x="7262813" y="527050"/>
          <p14:tracePt t="6820" x="7246938" y="558800"/>
          <p14:tracePt t="6828" x="7231063" y="582613"/>
          <p14:tracePt t="6836" x="7231063" y="598488"/>
          <p14:tracePt t="6844" x="7223125" y="614363"/>
          <p14:tracePt t="6852" x="7207250" y="630238"/>
          <p14:tracePt t="6860" x="7207250" y="654050"/>
          <p14:tracePt t="6868" x="7199313" y="661988"/>
          <p14:tracePt t="6875" x="7191375" y="677863"/>
          <p14:tracePt t="6887" x="7183438" y="693738"/>
          <p14:tracePt t="6893" x="7183438" y="709613"/>
          <p14:tracePt t="6901" x="7167563" y="717550"/>
          <p14:tracePt t="6909" x="7167563" y="733425"/>
          <p14:tracePt t="6917" x="7159625" y="749300"/>
          <p14:tracePt t="6925" x="7151688" y="757238"/>
          <p14:tracePt t="6933" x="7151688" y="773113"/>
          <p14:tracePt t="6941" x="7143750" y="781050"/>
          <p14:tracePt t="6949" x="7143750" y="788988"/>
          <p14:tracePt t="6957" x="7126288" y="804863"/>
          <p14:tracePt t="6965" x="7126288" y="812800"/>
          <p14:tracePt t="6981" x="7126288" y="828675"/>
          <p14:tracePt t="6989" x="7118350" y="836613"/>
          <p14:tracePt t="6996" x="7118350" y="844550"/>
          <p14:tracePt t="7004" x="7118350" y="852488"/>
          <p14:tracePt t="7020" x="7110413" y="869950"/>
          <p14:tracePt t="7035" x="7102475" y="893763"/>
          <p14:tracePt t="7045" x="7094538" y="901700"/>
          <p14:tracePt t="7055" x="7094538" y="917575"/>
          <p14:tracePt t="7061" x="7086600" y="933450"/>
          <p14:tracePt t="7069" x="7086600" y="941388"/>
          <p14:tracePt t="7077" x="7086600" y="949325"/>
          <p14:tracePt t="7087" x="7086600" y="965200"/>
          <p14:tracePt t="7093" x="7086600" y="981075"/>
          <p14:tracePt t="7109" x="7078663" y="989013"/>
          <p14:tracePt t="7117" x="7070725" y="1004888"/>
          <p14:tracePt t="7125" x="7062788" y="1028700"/>
          <p14:tracePt t="7141" x="7062788" y="1044575"/>
          <p14:tracePt t="7149" x="7046913" y="1068388"/>
          <p14:tracePt t="7157" x="7046913" y="1084263"/>
          <p14:tracePt t="7165" x="7038975" y="1100138"/>
          <p14:tracePt t="7173" x="7038975" y="1123950"/>
          <p14:tracePt t="7181" x="7023100" y="1147763"/>
          <p14:tracePt t="7189" x="6999288" y="1187450"/>
          <p14:tracePt t="7197" x="6991350" y="1212850"/>
          <p14:tracePt t="7205" x="6983413" y="1244600"/>
          <p14:tracePt t="7213" x="6967538" y="1276350"/>
          <p14:tracePt t="7220" x="6951663" y="1308100"/>
          <p14:tracePt t="7229" x="6943725" y="1331913"/>
          <p14:tracePt t="7237" x="6927850" y="1363663"/>
          <p14:tracePt t="7245" x="6927850" y="1379538"/>
          <p14:tracePt t="7253" x="6911975" y="1395413"/>
          <p14:tracePt t="7260" x="6911975" y="1411288"/>
          <p14:tracePt t="7270" x="6911975" y="1427163"/>
          <p14:tracePt t="7286" x="6904038" y="1435100"/>
          <p14:tracePt t="7292" x="6904038" y="1443038"/>
          <p14:tracePt t="7301" x="6904038" y="1450975"/>
          <p14:tracePt t="7307" x="6896100" y="1458913"/>
          <p14:tracePt t="7316" x="6888163" y="1458913"/>
          <p14:tracePt t="7324" x="6880225" y="1474788"/>
          <p14:tracePt t="7332" x="6872288" y="1490663"/>
          <p14:tracePt t="7341" x="6864350" y="1506538"/>
          <p14:tracePt t="7349" x="6848475" y="1514475"/>
          <p14:tracePt t="7357" x="6832600" y="1547813"/>
          <p14:tracePt t="7365" x="6824663" y="1555750"/>
          <p14:tracePt t="7373" x="6808788" y="1571625"/>
          <p14:tracePt t="7381" x="6800850" y="1595438"/>
          <p14:tracePt t="7389" x="6792913" y="1611313"/>
          <p14:tracePt t="7397" x="6784975" y="1627188"/>
          <p14:tracePt t="7405" x="6777038" y="1635125"/>
          <p14:tracePt t="7413" x="6769100" y="1658938"/>
          <p14:tracePt t="7423" x="6759575" y="1666875"/>
          <p14:tracePt t="7429" x="6759575" y="1674813"/>
          <p14:tracePt t="7436" x="6759575" y="1682750"/>
          <p14:tracePt t="7444" x="6751638" y="1690688"/>
          <p14:tracePt t="7454" x="6743700" y="1706563"/>
          <p14:tracePt t="7461" x="6743700" y="1714500"/>
          <p14:tracePt t="7471" x="6735763" y="1722438"/>
          <p14:tracePt t="7477" x="6727825" y="1730375"/>
          <p14:tracePt t="7493" x="6727825" y="1746250"/>
          <p14:tracePt t="7509" x="6719888" y="1746250"/>
          <p14:tracePt t="7581" x="6719888" y="1754188"/>
          <p14:tracePt t="7613" x="6719888" y="1762125"/>
          <p14:tracePt t="7646" x="6719888" y="1770063"/>
          <p14:tracePt t="7661" x="6719888" y="1778000"/>
          <p14:tracePt t="7677" x="6719888" y="1785938"/>
          <p14:tracePt t="7693" x="6719888" y="1793875"/>
          <p14:tracePt t="7701" x="6719888" y="1801813"/>
          <p14:tracePt t="7709" x="6719888" y="1809750"/>
          <p14:tracePt t="7717" x="6719888" y="1817688"/>
          <p14:tracePt t="7725" x="6719888" y="1825625"/>
          <p14:tracePt t="7733" x="6719888" y="1833563"/>
          <p14:tracePt t="7741" x="6719888" y="1849438"/>
          <p14:tracePt t="7757" x="6711950" y="1865313"/>
          <p14:tracePt t="7773" x="6711950" y="1881188"/>
          <p14:tracePt t="7781" x="6711950" y="1890713"/>
          <p14:tracePt t="7796" x="6711950" y="1906588"/>
          <p14:tracePt t="7813" x="6711950" y="1914525"/>
          <p14:tracePt t="7836" x="6711950" y="1930400"/>
          <p14:tracePt t="7860" x="6711950" y="1938338"/>
          <p14:tracePt t="7876" x="6711950" y="1946275"/>
          <p14:tracePt t="7892" x="6711950" y="1954213"/>
          <p14:tracePt t="7916" x="6711950" y="1962150"/>
          <p14:tracePt t="7925" x="6711950" y="1970088"/>
          <p14:tracePt t="7932" x="6711950" y="1978025"/>
          <p14:tracePt t="7948" x="6711950" y="1985963"/>
          <p14:tracePt t="7957" x="6711950" y="1993900"/>
          <p14:tracePt t="7965" x="6711950" y="2001838"/>
          <p14:tracePt t="7973" x="6711950" y="2009775"/>
          <p14:tracePt t="7981" x="6711950" y="2017713"/>
          <p14:tracePt t="7988" x="6711950" y="2033588"/>
          <p14:tracePt t="8005" x="6711950" y="2041525"/>
          <p14:tracePt t="8038" x="6711950" y="2065338"/>
          <p14:tracePt t="8053" x="6711950" y="2073275"/>
          <p14:tracePt t="8061" x="6711950" y="2081213"/>
          <p14:tracePt t="8068" x="6711950" y="2089150"/>
          <p14:tracePt t="8075" x="6711950" y="2097088"/>
          <p14:tracePt t="8084" x="6711950" y="2112963"/>
          <p14:tracePt t="8100" x="6719888" y="2128838"/>
          <p14:tracePt t="8116" x="6719888" y="2136775"/>
          <p14:tracePt t="8123" x="6727825" y="2144713"/>
          <p14:tracePt t="8132" x="6727825" y="2152650"/>
          <p14:tracePt t="8148" x="6735763" y="2160588"/>
          <p14:tracePt t="8156" x="6735763" y="2168525"/>
          <p14:tracePt t="8164" x="6735763" y="2176463"/>
          <p14:tracePt t="8172" x="6735763" y="2184400"/>
          <p14:tracePt t="8189" x="6743700" y="2200275"/>
          <p14:tracePt t="8196" x="6743700" y="2216150"/>
          <p14:tracePt t="8204" x="6751638" y="2224088"/>
          <p14:tracePt t="8213" x="6751638" y="2233613"/>
          <p14:tracePt t="8220" x="6751638" y="2241550"/>
          <p14:tracePt t="8229" x="6759575" y="2249488"/>
          <p14:tracePt t="8237" x="6769100" y="2265363"/>
          <p14:tracePt t="8253" x="6769100" y="2273300"/>
          <p14:tracePt t="8260" x="6777038" y="2281238"/>
          <p14:tracePt t="8269" x="6777038" y="2289175"/>
          <p14:tracePt t="8286" x="6784975" y="2289175"/>
          <p14:tracePt t="8293" x="6784975" y="2297113"/>
          <p14:tracePt t="8302" x="6792913" y="2305050"/>
          <p14:tracePt t="8309" x="6800850" y="2312988"/>
          <p14:tracePt t="8317" x="6800850" y="2320925"/>
          <p14:tracePt t="8333" x="6808788" y="2328863"/>
          <p14:tracePt t="8341" x="6808788" y="2344738"/>
          <p14:tracePt t="8349" x="6816725" y="2344738"/>
          <p14:tracePt t="8365" x="6824663" y="2352675"/>
          <p14:tracePt t="8373" x="6824663" y="2360613"/>
          <p14:tracePt t="8381" x="6832600" y="2360613"/>
          <p14:tracePt t="8397" x="6832600" y="2368550"/>
          <p14:tracePt t="8412" x="6840538" y="2368550"/>
          <p14:tracePt t="8421" x="6840538" y="2376488"/>
          <p14:tracePt t="8437" x="6856413" y="2376488"/>
          <p14:tracePt t="8445" x="6864350" y="2392363"/>
          <p14:tracePt t="8460" x="6872288" y="2392363"/>
          <p14:tracePt t="8471" x="6872288" y="2400300"/>
          <p14:tracePt t="8476" x="6880225" y="2408238"/>
          <p14:tracePt t="8484" x="6880225" y="2416175"/>
          <p14:tracePt t="8492" x="6888163" y="2416175"/>
          <p14:tracePt t="8501" x="6896100" y="2424113"/>
          <p14:tracePt t="8516" x="6896100" y="2432050"/>
          <p14:tracePt t="8532" x="6904038" y="2432050"/>
          <p14:tracePt t="8540" x="6911975" y="2439988"/>
          <p14:tracePt t="8547" x="6919913" y="2439988"/>
          <p14:tracePt t="8556" x="6919913" y="2447925"/>
          <p14:tracePt t="8564" x="6927850" y="2455863"/>
          <p14:tracePt t="8572" x="6935788" y="2471738"/>
          <p14:tracePt t="8579" x="6943725" y="2479675"/>
          <p14:tracePt t="8588" x="6943725" y="2487613"/>
          <p14:tracePt t="8595" x="6951663" y="2495550"/>
          <p14:tracePt t="8604" x="6959600" y="2503488"/>
          <p14:tracePt t="8611" x="6967538" y="2511425"/>
          <p14:tracePt t="8620" x="6975475" y="2511425"/>
          <p14:tracePt t="8628" x="6983413" y="2527300"/>
          <p14:tracePt t="8645" x="6983413" y="2535238"/>
          <p14:tracePt t="8652" x="6999288" y="2543175"/>
          <p14:tracePt t="8659" x="6999288" y="2551113"/>
          <p14:tracePt t="8668" x="7007225" y="2551113"/>
          <p14:tracePt t="8676" x="7015163" y="2566988"/>
          <p14:tracePt t="8685" x="7023100" y="2576513"/>
          <p14:tracePt t="8701" x="7031038" y="2592388"/>
          <p14:tracePt t="8709" x="7038975" y="2600325"/>
          <p14:tracePt t="8717" x="7046913" y="2608263"/>
          <p14:tracePt t="8725" x="7054850" y="2616200"/>
          <p14:tracePt t="8732" x="7062788" y="2632075"/>
          <p14:tracePt t="8740" x="7070725" y="2640013"/>
          <p14:tracePt t="8747" x="7070725" y="2647950"/>
          <p14:tracePt t="8757" x="7086600" y="2655888"/>
          <p14:tracePt t="8766" x="7086600" y="2663825"/>
          <p14:tracePt t="8773" x="7094538" y="2663825"/>
          <p14:tracePt t="8781" x="7094538" y="2671763"/>
          <p14:tracePt t="8789" x="7102475" y="2679700"/>
          <p14:tracePt t="8797" x="7110413" y="2687638"/>
          <p14:tracePt t="8806" x="7118350" y="2687638"/>
          <p14:tracePt t="8812" x="7118350" y="2695575"/>
          <p14:tracePt t="8820" x="7126288" y="2703513"/>
          <p14:tracePt t="8835" x="7143750" y="2711450"/>
          <p14:tracePt t="8844" x="7151688" y="2727325"/>
          <p14:tracePt t="8852" x="7167563" y="2735263"/>
          <p14:tracePt t="8859" x="7183438" y="2743200"/>
          <p14:tracePt t="8869" x="7191375" y="2751138"/>
          <p14:tracePt t="8876" x="7207250" y="2759075"/>
          <p14:tracePt t="8884" x="7215188" y="2767013"/>
          <p14:tracePt t="8891" x="7223125" y="2767013"/>
          <p14:tracePt t="8900" x="7231063" y="2774950"/>
          <p14:tracePt t="8909" x="7231063" y="2782888"/>
          <p14:tracePt t="8917" x="7246938" y="2782888"/>
          <p14:tracePt t="8940" x="7254875" y="2782888"/>
          <p14:tracePt t="8948" x="7262813" y="2790825"/>
          <p14:tracePt t="8956" x="7270750" y="2790825"/>
          <p14:tracePt t="8963" x="7278688" y="2790825"/>
          <p14:tracePt t="8972" x="7286625" y="2806700"/>
          <p14:tracePt t="8979" x="7302500" y="2806700"/>
          <p14:tracePt t="8995" x="7310438" y="2822575"/>
          <p14:tracePt t="9004" x="7326313" y="2830513"/>
          <p14:tracePt t="9012" x="7334250" y="2838450"/>
          <p14:tracePt t="9020" x="7342188" y="2846388"/>
          <p14:tracePt t="9028" x="7350125" y="2854325"/>
          <p14:tracePt t="9038" x="7358063" y="2854325"/>
          <p14:tracePt t="9044" x="7373938" y="2870200"/>
          <p14:tracePt t="9054" x="7381875" y="2878138"/>
          <p14:tracePt t="9060" x="7397750" y="2894013"/>
          <p14:tracePt t="9070" x="7405688" y="2901950"/>
          <p14:tracePt t="9077" x="7421563" y="2909888"/>
          <p14:tracePt t="9087" x="7437438" y="2927350"/>
          <p14:tracePt t="9093" x="7445375" y="2935288"/>
          <p14:tracePt t="9101" x="7461250" y="2951163"/>
          <p14:tracePt t="9109" x="7469188" y="2959100"/>
          <p14:tracePt t="9117" x="7485063" y="2974975"/>
          <p14:tracePt t="9125" x="7502525" y="2990850"/>
          <p14:tracePt t="9133" x="7510463" y="2998788"/>
          <p14:tracePt t="9141" x="7526338" y="3014663"/>
          <p14:tracePt t="9149" x="7534275" y="3030538"/>
          <p14:tracePt t="9157" x="7550150" y="3054350"/>
          <p14:tracePt t="9165" x="7566025" y="3070225"/>
          <p14:tracePt t="9173" x="7581900" y="3086100"/>
          <p14:tracePt t="9181" x="7589838" y="3094038"/>
          <p14:tracePt t="9190" x="7597775" y="3109913"/>
          <p14:tracePt t="9197" x="7613650" y="3125788"/>
          <p14:tracePt t="9206" x="7613650" y="3133725"/>
          <p14:tracePt t="9213" x="7621588" y="3149600"/>
          <p14:tracePt t="9222" x="7629525" y="3165475"/>
          <p14:tracePt t="9237" x="7637463" y="3181350"/>
          <p14:tracePt t="9244" x="7645400" y="3197225"/>
          <p14:tracePt t="9261" x="7645400" y="3213100"/>
          <p14:tracePt t="9269" x="7645400" y="3228975"/>
          <p14:tracePt t="9276" x="7653338" y="3244850"/>
          <p14:tracePt t="9285" x="7661275" y="3262313"/>
          <p14:tracePt t="9292" x="7661275" y="3270250"/>
          <p14:tracePt t="9301" x="7661275" y="3278188"/>
          <p14:tracePt t="9308" x="7669213" y="3278188"/>
          <p14:tracePt t="9316" x="7669213" y="3294063"/>
          <p14:tracePt t="9324" x="7669213" y="3309938"/>
          <p14:tracePt t="9340" x="7669213" y="3317875"/>
          <p14:tracePt t="9348" x="7669213" y="3325813"/>
          <p14:tracePt t="9356" x="7669213" y="3341688"/>
          <p14:tracePt t="9373" x="7669213" y="3357563"/>
          <p14:tracePt t="9380" x="7669213" y="3365500"/>
          <p14:tracePt t="9389" x="7669213" y="3381375"/>
          <p14:tracePt t="9397" x="7669213" y="3389313"/>
          <p14:tracePt t="9405" x="7669213" y="3405188"/>
          <p14:tracePt t="9413" x="7669213" y="3421063"/>
          <p14:tracePt t="9423" x="7669213" y="3436938"/>
          <p14:tracePt t="9429" x="7669213" y="3444875"/>
          <p14:tracePt t="9437" x="7669213" y="3460750"/>
          <p14:tracePt t="9445" x="7669213" y="3476625"/>
          <p14:tracePt t="9453" x="7669213" y="3508375"/>
          <p14:tracePt t="9461" x="7661275" y="3524250"/>
          <p14:tracePt t="9471" x="7653338" y="3540125"/>
          <p14:tracePt t="9477" x="7645400" y="3556000"/>
          <p14:tracePt t="9487" x="7645400" y="3571875"/>
          <p14:tracePt t="9493" x="7645400" y="3587750"/>
          <p14:tracePt t="9501" x="7645400" y="3613150"/>
          <p14:tracePt t="9509" x="7637463" y="3629025"/>
          <p14:tracePt t="9517" x="7637463" y="3636963"/>
          <p14:tracePt t="9525" x="7629525" y="3652838"/>
          <p14:tracePt t="9533" x="7629525" y="3668713"/>
          <p14:tracePt t="9541" x="7629525" y="3676650"/>
          <p14:tracePt t="9549" x="7629525" y="3692525"/>
          <p14:tracePt t="9566" x="7621588" y="3700463"/>
          <p14:tracePt t="9573" x="7621588" y="3716338"/>
          <p14:tracePt t="9581" x="7613650" y="3724275"/>
          <p14:tracePt t="9589" x="7613650" y="3732213"/>
          <p14:tracePt t="9597" x="7613650" y="3740150"/>
          <p14:tracePt t="9613" x="7613650" y="3756025"/>
          <p14:tracePt t="9621" x="7605713" y="3763963"/>
          <p14:tracePt t="9637" x="7605713" y="3779838"/>
          <p14:tracePt t="9652" x="7605713" y="3787775"/>
          <p14:tracePt t="9660" x="7605713" y="3795713"/>
          <p14:tracePt t="9669" x="7605713" y="3803650"/>
          <p14:tracePt t="9676" x="7597775" y="3803650"/>
          <p14:tracePt t="9684" x="7597775" y="3811588"/>
          <p14:tracePt t="9701" x="7597775" y="3819525"/>
          <p14:tracePt t="9709" x="7597775" y="3827463"/>
          <p14:tracePt t="9717" x="7597775" y="3835400"/>
          <p14:tracePt t="9725" x="7597775" y="3843338"/>
          <p14:tracePt t="9733" x="7597775" y="3859213"/>
          <p14:tracePt t="9741" x="7597775" y="3867150"/>
          <p14:tracePt t="9749" x="7597775" y="3883025"/>
          <p14:tracePt t="9757" x="7597775" y="3890963"/>
          <p14:tracePt t="9765" x="7597775" y="3914775"/>
          <p14:tracePt t="9773" x="7597775" y="3922713"/>
          <p14:tracePt t="9781" x="7597775" y="3930650"/>
          <p14:tracePt t="9789" x="7597775" y="3948113"/>
          <p14:tracePt t="9797" x="7597775" y="3956050"/>
          <p14:tracePt t="9805" x="7597775" y="3963988"/>
          <p14:tracePt t="9829" x="7597775" y="3971925"/>
          <p14:tracePt t="9869" x="7597775" y="3979863"/>
          <p14:tracePt t="9885" x="7597775" y="3987800"/>
          <p14:tracePt t="9893" x="7597775" y="3995738"/>
          <p14:tracePt t="9901" x="7597775" y="4019550"/>
          <p14:tracePt t="9909" x="7597775" y="4027488"/>
          <p14:tracePt t="9917" x="7597775" y="4051300"/>
          <p14:tracePt t="9925" x="7597775" y="4090988"/>
          <p14:tracePt t="9933" x="7597775" y="4106863"/>
          <p14:tracePt t="9941" x="7589838" y="4130675"/>
          <p14:tracePt t="9949" x="7589838" y="4146550"/>
          <p14:tracePt t="9957" x="7589838" y="4162425"/>
          <p14:tracePt t="9965" x="7589838" y="4170363"/>
          <p14:tracePt t="9973" x="7589838" y="4186238"/>
          <p14:tracePt t="9989" x="7589838" y="4194175"/>
          <p14:tracePt t="11421" x="7581900" y="4194175"/>
          <p14:tracePt t="11454" x="7573963" y="4186238"/>
          <p14:tracePt t="11461" x="7566025" y="4178300"/>
          <p14:tracePt t="11588" x="7566025" y="4170363"/>
          <p14:tracePt t="11604" x="7558088" y="4162425"/>
          <p14:tracePt t="11612" x="7550150" y="4154488"/>
          <p14:tracePt t="11620" x="7542213" y="4154488"/>
          <p14:tracePt t="11628" x="7510463" y="4138613"/>
          <p14:tracePt t="11636" x="7461250" y="4114800"/>
          <p14:tracePt t="11644" x="7397750" y="4090988"/>
          <p14:tracePt t="11652" x="7334250" y="4059238"/>
          <p14:tracePt t="11660" x="7207250" y="4019550"/>
          <p14:tracePt t="11668" x="7046913" y="3948113"/>
          <p14:tracePt t="11677" x="6880225" y="3883025"/>
          <p14:tracePt t="11687" x="6696075" y="3795713"/>
          <p14:tracePt t="11694" x="6537325" y="3724275"/>
          <p14:tracePt t="11701" x="6369050" y="3629025"/>
          <p14:tracePt t="11709" x="6242050" y="3563938"/>
          <p14:tracePt t="11717" x="6122988" y="3492500"/>
          <p14:tracePt t="11725" x="6002338" y="3413125"/>
          <p14:tracePt t="11733" x="5883275" y="3333750"/>
          <p14:tracePt t="11741" x="5748338" y="3252788"/>
          <p14:tracePt t="11749" x="5635625" y="3165475"/>
          <p14:tracePt t="11757" x="5508625" y="3094038"/>
          <p14:tracePt t="11765" x="5373688" y="2990850"/>
          <p14:tracePt t="11773" x="5229225" y="2901950"/>
          <p14:tracePt t="11782" x="5046663" y="2774950"/>
          <p14:tracePt t="11789" x="4870450" y="2616200"/>
          <p14:tracePt t="11797" x="4711700" y="2495550"/>
          <p14:tracePt t="11805" x="4567238" y="2368550"/>
          <p14:tracePt t="11813" x="4471988" y="2281238"/>
          <p14:tracePt t="11823" x="4408488" y="2200275"/>
          <p14:tracePt t="11829" x="4352925" y="2136775"/>
          <p14:tracePt t="11837" x="4305300" y="2081213"/>
          <p14:tracePt t="11845" x="4273550" y="2033588"/>
          <p14:tracePt t="11854" x="4249738" y="1985963"/>
          <p14:tracePt t="11861" x="4233863" y="1962150"/>
          <p14:tracePt t="11869" x="4225925" y="1922463"/>
          <p14:tracePt t="11877" x="4225925" y="1914525"/>
          <p14:tracePt t="11886" x="4217988" y="1898650"/>
          <p14:tracePt t="11892" x="4217988" y="1890713"/>
          <p14:tracePt t="11900" x="4210050" y="1873250"/>
          <p14:tracePt t="11909" x="4210050" y="1865313"/>
          <p14:tracePt t="11917" x="4210050" y="1857375"/>
          <p14:tracePt t="11925" x="4210050" y="1841500"/>
          <p14:tracePt t="11940" x="4200525" y="1833563"/>
          <p14:tracePt t="12446" x="4200525" y="1825625"/>
          <p14:tracePt t="12452" x="4200525" y="1817688"/>
          <p14:tracePt t="12485" x="4200525" y="1809750"/>
          <p14:tracePt t="12509" x="4210050" y="1793875"/>
          <p14:tracePt t="12517" x="4217988" y="1785938"/>
          <p14:tracePt t="12525" x="4217988" y="1778000"/>
          <p14:tracePt t="12541" x="4217988" y="1770063"/>
          <p14:tracePt t="12557" x="4225925" y="1754188"/>
          <p14:tracePt t="12581" x="4225925" y="1746250"/>
          <p14:tracePt t="12588" x="4233863" y="1738313"/>
          <p14:tracePt t="12595" x="4233863" y="1730375"/>
          <p14:tracePt t="12612" x="4233863" y="1722438"/>
          <p14:tracePt t="12619" x="4241800" y="1714500"/>
          <p14:tracePt t="12644" x="4241800" y="1706563"/>
          <p14:tracePt t="12654" x="4249738" y="1706563"/>
          <p14:tracePt t="12661" x="4249738" y="1698625"/>
          <p14:tracePt t="12685" x="4257675" y="1690688"/>
          <p14:tracePt t="12693" x="4257675" y="1682750"/>
          <p14:tracePt t="12717" x="4265613" y="1674813"/>
          <p14:tracePt t="12725" x="4265613" y="1666875"/>
          <p14:tracePt t="12733" x="4265613" y="1658938"/>
          <p14:tracePt t="12741" x="4273550" y="1658938"/>
          <p14:tracePt t="12749" x="4273550" y="1651000"/>
          <p14:tracePt t="12757" x="4273550" y="1643063"/>
          <p14:tracePt t="12773" x="4281488" y="1635125"/>
          <p14:tracePt t="12781" x="4289425" y="1627188"/>
          <p14:tracePt t="12790" x="4289425" y="1619250"/>
          <p14:tracePt t="12797" x="4297363" y="1619250"/>
          <p14:tracePt t="12813" x="4297363" y="1611313"/>
          <p14:tracePt t="12821" x="4305300" y="1603375"/>
          <p14:tracePt t="12829" x="4313238" y="1603375"/>
          <p14:tracePt t="12845" x="4313238" y="1595438"/>
          <p14:tracePt t="12855" x="4321175" y="1595438"/>
          <p14:tracePt t="12861" x="4321175" y="1587500"/>
          <p14:tracePt t="12877" x="4329113" y="1579563"/>
          <p14:tracePt t="12887" x="4329113" y="1571625"/>
          <p14:tracePt t="12893" x="4337050" y="1571625"/>
          <p14:tracePt t="12902" x="4337050" y="1563688"/>
          <p14:tracePt t="12917" x="4344988" y="1555750"/>
          <p14:tracePt t="12933" x="4352925" y="1547813"/>
          <p14:tracePt t="12949" x="4352925" y="1538288"/>
          <p14:tracePt t="12957" x="4360863" y="1530350"/>
          <p14:tracePt t="12981" x="4360863" y="1522413"/>
          <p14:tracePt t="12989" x="4360863" y="1514475"/>
          <p14:tracePt t="13005" x="4368800" y="1498600"/>
          <p14:tracePt t="13013" x="4376738" y="1498600"/>
          <p14:tracePt t="13022" x="4376738" y="1490663"/>
          <p14:tracePt t="13040" x="4384675" y="1482725"/>
          <p14:tracePt t="13045" x="4384675" y="1474788"/>
          <p14:tracePt t="13054" x="4400550" y="1466850"/>
          <p14:tracePt t="13071" x="4408488" y="1458913"/>
          <p14:tracePt t="13077" x="4416425" y="1450975"/>
          <p14:tracePt t="13087" x="4432300" y="1443038"/>
          <p14:tracePt t="13093" x="4432300" y="1435100"/>
          <p14:tracePt t="13102" x="4440238" y="1435100"/>
          <p14:tracePt t="13125" x="4440238" y="1427163"/>
          <p14:tracePt t="13133" x="4448175" y="1427163"/>
          <p14:tracePt t="13181" x="4456113" y="1427163"/>
          <p14:tracePt t="13189" x="4464050" y="1427163"/>
          <p14:tracePt t="13197" x="4471988" y="1419225"/>
          <p14:tracePt t="13213" x="4479925" y="1419225"/>
          <p14:tracePt t="13221" x="4487863" y="1419225"/>
          <p14:tracePt t="13236" x="4495800" y="1419225"/>
          <p14:tracePt t="13325" x="4503738" y="1419225"/>
          <p14:tracePt t="13349" x="4503738" y="1427163"/>
          <p14:tracePt t="13365" x="4503738" y="1435100"/>
          <p14:tracePt t="13381" x="4503738" y="1443038"/>
          <p14:tracePt t="13405" x="4503738" y="1450975"/>
          <p14:tracePt t="13485" x="4503738" y="1458913"/>
          <p14:tracePt t="13533" x="4503738" y="1466850"/>
          <p14:tracePt t="13573" x="4503738" y="1474788"/>
          <p14:tracePt t="13629" x="4503738" y="1482725"/>
          <p14:tracePt t="13685" x="4503738" y="1490663"/>
          <p14:tracePt t="14006" x="4503738" y="1498600"/>
          <p14:tracePt t="14013" x="4503738" y="1506538"/>
          <p14:tracePt t="14037" x="4503738" y="1514475"/>
          <p14:tracePt t="14043" x="4503738" y="1522413"/>
          <p14:tracePt t="14061" x="4511675" y="1530350"/>
          <p14:tracePt t="14069" x="4511675" y="1538288"/>
          <p14:tracePt t="14093" x="4511675" y="1547813"/>
          <p14:tracePt t="14125" x="4519613" y="1563688"/>
          <p14:tracePt t="14164" x="4519613" y="1571625"/>
          <p14:tracePt t="14180" x="4519613" y="1579563"/>
          <p14:tracePt t="14188" x="4519613" y="1587500"/>
          <p14:tracePt t="14195" x="4519613" y="1595438"/>
          <p14:tracePt t="14212" x="4519613" y="1603375"/>
          <p14:tracePt t="14220" x="4519613" y="1611313"/>
          <p14:tracePt t="14227" x="4519613" y="1619250"/>
          <p14:tracePt t="14236" x="4519613" y="1627188"/>
          <p14:tracePt t="14244" x="4519613" y="1635125"/>
          <p14:tracePt t="14252" x="4519613" y="1643063"/>
          <p14:tracePt t="14260" x="4519613" y="1651000"/>
          <p14:tracePt t="14270" x="4519613" y="1658938"/>
          <p14:tracePt t="14276" x="4519613" y="1666875"/>
          <p14:tracePt t="14292" x="4519613" y="1674813"/>
          <p14:tracePt t="14300" x="4519613" y="1682750"/>
          <p14:tracePt t="14316" x="4519613" y="1690688"/>
          <p14:tracePt t="14323" x="4519613" y="1698625"/>
          <p14:tracePt t="14340" x="4519613" y="1706563"/>
          <p14:tracePt t="14348" x="4519613" y="1714500"/>
          <p14:tracePt t="14356" x="4519613" y="1722438"/>
          <p14:tracePt t="14372" x="4519613" y="1730375"/>
          <p14:tracePt t="14396" x="4519613" y="1738313"/>
          <p14:tracePt t="14420" x="4519613" y="1746250"/>
          <p14:tracePt t="14437" x="4519613" y="1754188"/>
          <p14:tracePt t="14445" x="4519613" y="1762125"/>
          <p14:tracePt t="14461" x="4519613" y="1770063"/>
          <p14:tracePt t="14470" x="4519613" y="1778000"/>
          <p14:tracePt t="14487" x="4519613" y="1785938"/>
          <p14:tracePt t="14493" x="4519613" y="1793875"/>
          <p14:tracePt t="14502" x="4519613" y="1801813"/>
          <p14:tracePt t="14509" x="4519613" y="1809750"/>
          <p14:tracePt t="14518" x="4519613" y="1817688"/>
          <p14:tracePt t="14531" x="4519613" y="1825625"/>
          <p14:tracePt t="14540" x="4519613" y="1833563"/>
          <p14:tracePt t="14549" x="4519613" y="1841500"/>
          <p14:tracePt t="14557" x="4519613" y="1849438"/>
          <p14:tracePt t="14566" x="4519613" y="1857375"/>
          <p14:tracePt t="14581" x="4519613" y="1865313"/>
          <p14:tracePt t="14589" x="4519613" y="1873250"/>
          <p14:tracePt t="14597" x="4519613" y="1881188"/>
          <p14:tracePt t="14613" x="4519613" y="1890713"/>
          <p14:tracePt t="14622" x="4519613" y="1898650"/>
          <p14:tracePt t="14629" x="4527550" y="1906588"/>
          <p14:tracePt t="14645" x="4527550" y="1914525"/>
          <p14:tracePt t="14669" x="4527550" y="1930400"/>
          <p14:tracePt t="14693" x="4527550" y="1938338"/>
          <p14:tracePt t="14709" x="4527550" y="1954213"/>
          <p14:tracePt t="14725" x="4527550" y="1962150"/>
          <p14:tracePt t="14741" x="4527550" y="1970088"/>
          <p14:tracePt t="14757" x="4527550" y="1978025"/>
          <p14:tracePt t="14773" x="4527550" y="1985963"/>
          <p14:tracePt t="14813" x="4527550" y="1993900"/>
          <p14:tracePt t="14837" x="4527550" y="2001838"/>
          <p14:tracePt t="14854" x="4527550" y="2009775"/>
          <p14:tracePt t="14869" x="4527550" y="2017713"/>
          <p14:tracePt t="14885" x="4535488" y="2025650"/>
          <p14:tracePt t="14909" x="4535488" y="2033588"/>
          <p14:tracePt t="14925" x="4535488" y="2041525"/>
          <p14:tracePt t="14933" x="4535488" y="2049463"/>
          <p14:tracePt t="14942" x="4535488" y="2057400"/>
          <p14:tracePt t="14957" x="4535488" y="2073275"/>
          <p14:tracePt t="14972" x="4535488" y="2081213"/>
          <p14:tracePt t="14981" x="4535488" y="2089150"/>
          <p14:tracePt t="14989" x="4535488" y="2097088"/>
          <p14:tracePt t="14996" x="4535488" y="2105025"/>
          <p14:tracePt t="15005" x="4535488" y="2112963"/>
          <p14:tracePt t="15012" x="4535488" y="2128838"/>
          <p14:tracePt t="15021" x="4535488" y="2136775"/>
          <p14:tracePt t="15038" x="4535488" y="2168525"/>
          <p14:tracePt t="15044" x="4535488" y="2184400"/>
          <p14:tracePt t="15051" x="4535488" y="2192338"/>
          <p14:tracePt t="15059" x="4535488" y="2208213"/>
          <p14:tracePt t="15068" x="4535488" y="2224088"/>
          <p14:tracePt t="15076" x="4535488" y="2241550"/>
          <p14:tracePt t="15085" x="4535488" y="2257425"/>
          <p14:tracePt t="15092" x="4535488" y="2265363"/>
          <p14:tracePt t="15099" x="4535488" y="2281238"/>
          <p14:tracePt t="15108" x="4535488" y="2305050"/>
          <p14:tracePt t="15116" x="4535488" y="2320925"/>
          <p14:tracePt t="15124" x="4535488" y="2336800"/>
          <p14:tracePt t="15131" x="4535488" y="2352675"/>
          <p14:tracePt t="15140" x="4535488" y="2360613"/>
          <p14:tracePt t="15148" x="4535488" y="2376488"/>
          <p14:tracePt t="15155" x="4535488" y="2384425"/>
          <p14:tracePt t="15164" x="4535488" y="2400300"/>
          <p14:tracePt t="15172" x="4535488" y="2416175"/>
          <p14:tracePt t="15180" x="4535488" y="2424113"/>
          <p14:tracePt t="15188" x="4535488" y="2439988"/>
          <p14:tracePt t="15204" x="4535488" y="2447925"/>
          <p14:tracePt t="15212" x="4535488" y="2463800"/>
          <p14:tracePt t="15220" x="4535488" y="2471738"/>
          <p14:tracePt t="15228" x="4527550" y="2479675"/>
          <p14:tracePt t="15237" x="4527550" y="2487613"/>
          <p14:tracePt t="15244" x="4519613" y="2495550"/>
          <p14:tracePt t="15253" x="4519613" y="2503488"/>
          <p14:tracePt t="15269" x="4519613" y="2511425"/>
          <p14:tracePt t="15276" x="4519613" y="2527300"/>
          <p14:tracePt t="15292" x="4519613" y="2543175"/>
          <p14:tracePt t="15308" x="4511675" y="2551113"/>
          <p14:tracePt t="15316" x="4511675" y="2559050"/>
          <p14:tracePt t="15332" x="4511675" y="2576513"/>
          <p14:tracePt t="15340" x="4503738" y="2584450"/>
          <p14:tracePt t="15348" x="4503738" y="2600325"/>
          <p14:tracePt t="15356" x="4503738" y="2608263"/>
          <p14:tracePt t="15364" x="4503738" y="2616200"/>
          <p14:tracePt t="15372" x="4503738" y="2624138"/>
          <p14:tracePt t="15380" x="4503738" y="2632075"/>
          <p14:tracePt t="15388" x="4503738" y="2647950"/>
          <p14:tracePt t="15396" x="4503738" y="2655888"/>
          <p14:tracePt t="15404" x="4503738" y="2663825"/>
          <p14:tracePt t="15412" x="4495800" y="2679700"/>
          <p14:tracePt t="15420" x="4487863" y="2687638"/>
          <p14:tracePt t="15428" x="4487863" y="2695575"/>
          <p14:tracePt t="15435" x="4487863" y="2703513"/>
          <p14:tracePt t="15445" x="4487863" y="2727325"/>
          <p14:tracePt t="15461" x="4487863" y="2743200"/>
          <p14:tracePt t="15471" x="4479925" y="2759075"/>
          <p14:tracePt t="15477" x="4479925" y="2774950"/>
          <p14:tracePt t="15486" x="4479925" y="2782888"/>
          <p14:tracePt t="15493" x="4471988" y="2798763"/>
          <p14:tracePt t="15502" x="4471988" y="2814638"/>
          <p14:tracePt t="15509" x="4471988" y="2830513"/>
          <p14:tracePt t="15517" x="4471988" y="2838450"/>
          <p14:tracePt t="15525" x="4471988" y="2854325"/>
          <p14:tracePt t="15534" x="4471988" y="2870200"/>
          <p14:tracePt t="15541" x="4471988" y="2886075"/>
          <p14:tracePt t="15548" x="4471988" y="2894013"/>
          <p14:tracePt t="15564" x="4471988" y="2909888"/>
          <p14:tracePt t="15572" x="4464050" y="2919413"/>
          <p14:tracePt t="15580" x="4464050" y="2935288"/>
          <p14:tracePt t="15588" x="4464050" y="2943225"/>
          <p14:tracePt t="15596" x="4456113" y="2959100"/>
          <p14:tracePt t="15611" x="4456113" y="2974975"/>
          <p14:tracePt t="15620" x="4456113" y="2990850"/>
          <p14:tracePt t="15628" x="4456113" y="2998788"/>
          <p14:tracePt t="15636" x="4456113" y="3014663"/>
          <p14:tracePt t="15644" x="4456113" y="3022600"/>
          <p14:tracePt t="15654" x="4456113" y="3038475"/>
          <p14:tracePt t="15661" x="4456113" y="3054350"/>
          <p14:tracePt t="15671" x="4456113" y="3070225"/>
          <p14:tracePt t="15678" x="4456113" y="3078163"/>
          <p14:tracePt t="15685" x="4456113" y="3086100"/>
          <p14:tracePt t="15692" x="4456113" y="3109913"/>
          <p14:tracePt t="15700" x="4456113" y="3117850"/>
          <p14:tracePt t="15708" x="4456113" y="3133725"/>
          <p14:tracePt t="15716" x="4456113" y="3141663"/>
          <p14:tracePt t="15724" x="4456113" y="3157538"/>
          <p14:tracePt t="15731" x="4456113" y="3181350"/>
          <p14:tracePt t="15740" x="4456113" y="3197225"/>
          <p14:tracePt t="15748" x="4456113" y="3213100"/>
          <p14:tracePt t="15756" x="4456113" y="3221038"/>
          <p14:tracePt t="15764" x="4456113" y="3228975"/>
          <p14:tracePt t="15772" x="4456113" y="3244850"/>
          <p14:tracePt t="15780" x="4456113" y="3262313"/>
          <p14:tracePt t="15788" x="4456113" y="3278188"/>
          <p14:tracePt t="15795" x="4456113" y="3286125"/>
          <p14:tracePt t="15804" x="4456113" y="3302000"/>
          <p14:tracePt t="15813" x="4456113" y="3317875"/>
          <p14:tracePt t="15821" x="4456113" y="3325813"/>
          <p14:tracePt t="15829" x="4456113" y="3333750"/>
          <p14:tracePt t="15836" x="4456113" y="3349625"/>
          <p14:tracePt t="15845" x="4456113" y="3357563"/>
          <p14:tracePt t="15854" x="4456113" y="3365500"/>
          <p14:tracePt t="15861" x="4456113" y="3373438"/>
          <p14:tracePt t="15870" x="4456113" y="3397250"/>
          <p14:tracePt t="15877" x="4456113" y="3405188"/>
          <p14:tracePt t="15894" x="4456113" y="3421063"/>
          <p14:tracePt t="15901" x="4456113" y="3436938"/>
          <p14:tracePt t="15909" x="4456113" y="3444875"/>
          <p14:tracePt t="15917" x="4456113" y="3452813"/>
          <p14:tracePt t="15925" x="4456113" y="3468688"/>
          <p14:tracePt t="15933" x="4456113" y="3484563"/>
          <p14:tracePt t="15941" x="4456113" y="3492500"/>
          <p14:tracePt t="15949" x="4456113" y="3500438"/>
          <p14:tracePt t="15957" x="4464050" y="3524250"/>
          <p14:tracePt t="15964" x="4464050" y="3532188"/>
          <p14:tracePt t="15973" x="4464050" y="3540125"/>
          <p14:tracePt t="15981" x="4471988" y="3563938"/>
          <p14:tracePt t="15988" x="4471988" y="3579813"/>
          <p14:tracePt t="15996" x="4471988" y="3605213"/>
          <p14:tracePt t="16004" x="4471988" y="3636963"/>
          <p14:tracePt t="16012" x="4471988" y="3660775"/>
          <p14:tracePt t="16020" x="4471988" y="3676650"/>
          <p14:tracePt t="16037" x="4471988" y="3748088"/>
          <p14:tracePt t="16045" x="4464050" y="3787775"/>
          <p14:tracePt t="16053" x="4464050" y="3819525"/>
          <p14:tracePt t="16061" x="4456113" y="3859213"/>
          <p14:tracePt t="16069" x="4448175" y="3890963"/>
          <p14:tracePt t="16077" x="4448175" y="3914775"/>
          <p14:tracePt t="16086" x="4440238" y="3922713"/>
          <p14:tracePt t="16461" x="4440238" y="3930650"/>
          <p14:tracePt t="16470" x="4432300" y="3938588"/>
          <p14:tracePt t="16478" x="4424363" y="3956050"/>
          <p14:tracePt t="16509" x="4424363" y="3963988"/>
          <p14:tracePt t="16517" x="4416425" y="3963988"/>
          <p14:tracePt t="16525" x="4416425" y="3971925"/>
          <p14:tracePt t="16533" x="4416425" y="3979863"/>
          <p14:tracePt t="16541" x="4416425" y="3987800"/>
          <p14:tracePt t="16550" x="4416425" y="3995738"/>
          <p14:tracePt t="16557" x="4416425" y="4003675"/>
          <p14:tracePt t="16565" x="4416425" y="4019550"/>
          <p14:tracePt t="16575" x="4416425" y="4035425"/>
          <p14:tracePt t="16582" x="4416425" y="4090988"/>
          <p14:tracePt t="16587" x="4408488" y="4122738"/>
          <p14:tracePt t="16596" x="4408488" y="4178300"/>
          <p14:tracePt t="16604" x="4408488" y="4241800"/>
          <p14:tracePt t="16612" x="4408488" y="4306888"/>
          <p14:tracePt t="16620" x="4408488" y="4386263"/>
          <p14:tracePt t="16628" x="4408488" y="4481513"/>
          <p14:tracePt t="16636" x="4432300" y="4568825"/>
          <p14:tracePt t="16644" x="4471988" y="4665663"/>
          <p14:tracePt t="16652" x="4487863" y="4752975"/>
          <p14:tracePt t="16660" x="4527550" y="4832350"/>
          <p14:tracePt t="16668" x="4567238" y="4919663"/>
          <p14:tracePt t="16677" x="4592638" y="4992688"/>
          <p14:tracePt t="16687" x="4640263" y="5064125"/>
          <p14:tracePt t="16692" x="4664075" y="5127625"/>
          <p14:tracePt t="16700" x="4703763" y="5199063"/>
          <p14:tracePt t="16709" x="4759325" y="5294313"/>
          <p14:tracePt t="16717" x="4814888" y="5383213"/>
          <p14:tracePt t="16725" x="4862513" y="5446713"/>
          <p14:tracePt t="16733" x="4918075" y="5541963"/>
          <p14:tracePt t="16741" x="4967288" y="5581650"/>
          <p14:tracePt t="16748" x="5014913" y="5637213"/>
          <p14:tracePt t="16757" x="5054600" y="5670550"/>
          <p14:tracePt t="16765" x="5102225" y="5702300"/>
          <p14:tracePt t="16773" x="5141913" y="5734050"/>
          <p14:tracePt t="16781" x="5181600" y="5757863"/>
          <p14:tracePt t="16789" x="5221288" y="5781675"/>
          <p14:tracePt t="16798" x="5245100" y="5805488"/>
          <p14:tracePt t="16807" x="5260975" y="5821363"/>
          <p14:tracePt t="16813" x="5292725" y="5837238"/>
          <p14:tracePt t="16821" x="5292725" y="5845175"/>
          <p14:tracePt t="16829" x="5300663" y="5845175"/>
          <p14:tracePt t="16837" x="5300663" y="5853113"/>
          <p14:tracePt t="16844" x="5310188" y="5861050"/>
          <p14:tracePt t="16853" x="5318125" y="5876925"/>
          <p14:tracePt t="16860" x="5341938" y="5900738"/>
          <p14:tracePt t="16870" x="5365750" y="5932488"/>
          <p14:tracePt t="16876" x="5373688" y="5948363"/>
          <p14:tracePt t="16887" x="5389563" y="5972175"/>
          <p14:tracePt t="16893" x="5397500" y="5980113"/>
          <p14:tracePt t="16901" x="5405438" y="5995988"/>
          <p14:tracePt t="16917" x="5405438" y="6005513"/>
          <p14:tracePt t="16974" x="5405438" y="6013450"/>
          <p14:tracePt t="16981" x="5381625" y="6005513"/>
          <p14:tracePt t="16989" x="5365750" y="5988050"/>
          <p14:tracePt t="16997" x="5349875" y="5988050"/>
          <p14:tracePt t="17005" x="5318125" y="5964238"/>
          <p14:tracePt t="17013" x="5318125" y="5956300"/>
          <p14:tracePt t="17022" x="5284788" y="5932488"/>
          <p14:tracePt t="17029" x="5276850" y="5924550"/>
          <p14:tracePt t="17035" x="5260975" y="5916613"/>
          <p14:tracePt t="17044" x="5253038" y="5892800"/>
          <p14:tracePt t="17052" x="5237163" y="5876925"/>
          <p14:tracePt t="17059" x="5213350" y="5853113"/>
          <p14:tracePt t="17068" x="5197475" y="5829300"/>
          <p14:tracePt t="17077" x="5173663" y="5813425"/>
          <p14:tracePt t="17087" x="5157788" y="5789613"/>
          <p14:tracePt t="17093" x="5141913" y="5765800"/>
          <p14:tracePt t="17102" x="5110163" y="5749925"/>
          <p14:tracePt t="17109" x="5070475" y="5726113"/>
          <p14:tracePt t="17117" x="5054600" y="5710238"/>
          <p14:tracePt t="17125" x="5030788" y="5686425"/>
          <p14:tracePt t="17132" x="4999038" y="5670550"/>
          <p14:tracePt t="17141" x="4991100" y="5662613"/>
          <p14:tracePt t="17150" x="4975225" y="5653088"/>
          <p14:tracePt t="17157" x="4943475" y="5645150"/>
          <p14:tracePt t="17165" x="4943475" y="5637213"/>
          <p14:tracePt t="17173" x="4933950" y="5629275"/>
          <p14:tracePt t="17185" x="4926013" y="5621338"/>
          <p14:tracePt t="17187" x="4918075" y="5621338"/>
          <p14:tracePt t="17196" x="4910138" y="5613400"/>
          <p14:tracePt t="17204" x="4902200" y="5605463"/>
          <p14:tracePt t="17212" x="4894263" y="5605463"/>
          <p14:tracePt t="17220" x="4894263" y="5597525"/>
          <p14:tracePt t="17268" x="4886325" y="5597525"/>
          <p14:tracePt t="17284" x="4894263" y="5613400"/>
          <p14:tracePt t="17292" x="4910138" y="5637213"/>
          <p14:tracePt t="17300" x="4910138" y="5653088"/>
          <p14:tracePt t="17308" x="4918075" y="5694363"/>
          <p14:tracePt t="17315" x="4943475" y="5726113"/>
          <p14:tracePt t="17324" x="4951413" y="5773738"/>
          <p14:tracePt t="17332" x="4967288" y="5805488"/>
          <p14:tracePt t="17339" x="4983163" y="5861050"/>
          <p14:tracePt t="17348" x="5006975" y="5908675"/>
          <p14:tracePt t="17357" x="5014913" y="5948363"/>
          <p14:tracePt t="17365" x="5022850" y="5988050"/>
          <p14:tracePt t="17373" x="5022850" y="6029325"/>
          <p14:tracePt t="17381" x="5038725" y="6053138"/>
          <p14:tracePt t="17390" x="5046663" y="6084888"/>
          <p14:tracePt t="17397" x="5046663" y="6100763"/>
          <p14:tracePt t="17405" x="5054600" y="6124575"/>
          <p14:tracePt t="17413" x="5054600" y="6140450"/>
          <p14:tracePt t="17421" x="5054600" y="6148388"/>
          <p14:tracePt t="17429" x="5054600" y="6164263"/>
          <p14:tracePt t="17437" x="5054600" y="6172200"/>
          <p14:tracePt t="17445" x="5046663" y="6188075"/>
          <p14:tracePt t="17461" x="5038725" y="6188075"/>
          <p14:tracePt t="17469" x="5030788" y="6188075"/>
          <p14:tracePt t="17477" x="5022850" y="6188075"/>
          <p14:tracePt t="17487" x="5006975" y="6188075"/>
          <p14:tracePt t="17493" x="4991100" y="6172200"/>
          <p14:tracePt t="17501" x="4959350" y="6148388"/>
          <p14:tracePt t="17509" x="4933950" y="6124575"/>
          <p14:tracePt t="17517" x="4886325" y="6076950"/>
          <p14:tracePt t="17525" x="4830763" y="6037263"/>
          <p14:tracePt t="17533" x="4783138" y="5995988"/>
          <p14:tracePt t="17541" x="4727575" y="5948363"/>
          <p14:tracePt t="17548" x="4664075" y="5908675"/>
          <p14:tracePt t="17556" x="4616450" y="5876925"/>
          <p14:tracePt t="17564" x="4592638" y="5853113"/>
          <p14:tracePt t="17571" x="4576763" y="5837238"/>
          <p14:tracePt t="17580" x="4543425" y="5813425"/>
          <p14:tracePt t="17588" x="4535488" y="5805488"/>
          <p14:tracePt t="17595" x="4527550" y="5789613"/>
          <p14:tracePt t="17612" x="4527550" y="5781675"/>
          <p14:tracePt t="17686" x="4527550" y="5789613"/>
          <p14:tracePt t="17693" x="4535488" y="5813425"/>
          <p14:tracePt t="17702" x="4559300" y="5845175"/>
          <p14:tracePt t="17709" x="4584700" y="5892800"/>
          <p14:tracePt t="17717" x="4616450" y="5940425"/>
          <p14:tracePt t="17725" x="4656138" y="6005513"/>
          <p14:tracePt t="17733" x="4687888" y="6053138"/>
          <p14:tracePt t="17741" x="4743450" y="6100763"/>
          <p14:tracePt t="17749" x="4783138" y="6148388"/>
          <p14:tracePt t="17757" x="4814888" y="6188075"/>
          <p14:tracePt t="17765" x="4846638" y="6227763"/>
          <p14:tracePt t="17773" x="4878388" y="6267450"/>
          <p14:tracePt t="17781" x="4902200" y="6291263"/>
          <p14:tracePt t="17789" x="4933950" y="6323013"/>
          <p14:tracePt t="17798" x="4943475" y="6330950"/>
          <p14:tracePt t="17861" x="4933950" y="6323013"/>
          <p14:tracePt t="17869" x="4933950" y="6307138"/>
          <p14:tracePt t="17878" x="4902200" y="6275388"/>
          <p14:tracePt t="17885" x="4886325" y="6251575"/>
          <p14:tracePt t="17894" x="4846638" y="6219825"/>
          <p14:tracePt t="17901" x="4806950" y="6180138"/>
          <p14:tracePt t="17909" x="4751388" y="6132513"/>
          <p14:tracePt t="17917" x="4687888" y="6092825"/>
          <p14:tracePt t="17925" x="4632325" y="6061075"/>
          <p14:tracePt t="17933" x="4584700" y="6021388"/>
          <p14:tracePt t="17941" x="4535488" y="5980113"/>
          <p14:tracePt t="17950" x="4503738" y="5956300"/>
          <p14:tracePt t="17957" x="4456113" y="5916613"/>
          <p14:tracePt t="17965" x="4432300" y="5892800"/>
          <p14:tracePt t="17972" x="4400550" y="5868988"/>
          <p14:tracePt t="17979" x="4392613" y="5853113"/>
          <p14:tracePt t="17988" x="4376738" y="5845175"/>
          <p14:tracePt t="18004" x="4376738" y="5837238"/>
          <p14:tracePt t="18076" x="4392613" y="5853113"/>
          <p14:tracePt t="18084" x="4432300" y="5884863"/>
          <p14:tracePt t="18093" x="4479925" y="5916613"/>
          <p14:tracePt t="18101" x="4527550" y="5948363"/>
          <p14:tracePt t="18109" x="4576763" y="5972175"/>
          <p14:tracePt t="18117" x="4624388" y="6005513"/>
          <p14:tracePt t="18125" x="4679950" y="6029325"/>
          <p14:tracePt t="18133" x="4719638" y="6053138"/>
          <p14:tracePt t="18140" x="4743450" y="6061075"/>
          <p14:tracePt t="18147" x="4759325" y="6069013"/>
          <p14:tracePt t="18155" x="4775200" y="6076950"/>
          <p14:tracePt t="18163" x="4791075" y="6076950"/>
          <p14:tracePt t="18172" x="4791075" y="6084888"/>
          <p14:tracePt t="18180" x="4799013" y="6092825"/>
          <p14:tracePt t="18196" x="4814888" y="6100763"/>
          <p14:tracePt t="18212" x="4830763" y="6108700"/>
          <p14:tracePt t="18220" x="4846638" y="6108700"/>
          <p14:tracePt t="18229" x="4870450" y="6116638"/>
          <p14:tracePt t="18236" x="4894263" y="6132513"/>
          <p14:tracePt t="18244" x="4918075" y="6132513"/>
          <p14:tracePt t="18252" x="4951413" y="6132513"/>
          <p14:tracePt t="18260" x="4975225" y="6132513"/>
          <p14:tracePt t="18268" x="4999038" y="6132513"/>
          <p14:tracePt t="18275" x="5006975" y="6132513"/>
          <p14:tracePt t="18285" x="5022850" y="6132513"/>
          <p14:tracePt t="18293" x="5046663" y="6116638"/>
          <p14:tracePt t="18302" x="5054600" y="6092825"/>
          <p14:tracePt t="18309" x="5078413" y="6053138"/>
          <p14:tracePt t="18317" x="5102225" y="5995988"/>
          <p14:tracePt t="18325" x="5133975" y="5924550"/>
          <p14:tracePt t="18333" x="5173663" y="5829300"/>
          <p14:tracePt t="18341" x="5213350" y="5718175"/>
          <p14:tracePt t="18349" x="5260975" y="5565775"/>
          <p14:tracePt t="18357" x="5326063" y="5367338"/>
          <p14:tracePt t="18365" x="5413375" y="5143500"/>
          <p14:tracePt t="18373" x="5500688" y="4856163"/>
          <p14:tracePt t="18382" x="5603875" y="4552950"/>
          <p14:tracePt t="18389" x="5700713" y="4291013"/>
          <p14:tracePt t="18397" x="5788025" y="3963988"/>
          <p14:tracePt t="18405" x="5922963" y="3652838"/>
          <p14:tracePt t="18412" x="5986463" y="3397250"/>
          <p14:tracePt t="18421" x="6059488" y="3094038"/>
          <p14:tracePt t="18428" x="6115050" y="2862263"/>
          <p14:tracePt t="18437" x="6162675" y="2647950"/>
          <p14:tracePt t="18444" x="6194425" y="2463800"/>
          <p14:tracePt t="18453" x="6218238" y="2297113"/>
          <p14:tracePt t="18461" x="6242050" y="2152650"/>
          <p14:tracePt t="18468" x="6242050" y="2025650"/>
          <p14:tracePt t="18477" x="6242050" y="1906588"/>
          <p14:tracePt t="18487" x="6242050" y="1809750"/>
          <p14:tracePt t="18492" x="6242050" y="1738313"/>
          <p14:tracePt t="18501" x="6242050" y="1682750"/>
          <p14:tracePt t="18508" x="6234113" y="1635125"/>
          <p14:tracePt t="18516" x="6234113" y="1595438"/>
          <p14:tracePt t="18524" x="6234113" y="1538288"/>
          <p14:tracePt t="18531" x="6234113" y="1490663"/>
          <p14:tracePt t="18540" x="6242050" y="1443038"/>
          <p14:tracePt t="18548" x="6249988" y="1379538"/>
          <p14:tracePt t="18556" x="6281738" y="1300163"/>
          <p14:tracePt t="18564" x="6305550" y="1220788"/>
          <p14:tracePt t="18572" x="6329363" y="1163638"/>
          <p14:tracePt t="18580" x="6369050" y="1084263"/>
          <p14:tracePt t="18588" x="6392863" y="1020763"/>
          <p14:tracePt t="18596" x="6418263" y="973138"/>
          <p14:tracePt t="18604" x="6450013" y="925513"/>
          <p14:tracePt t="18612" x="6465888" y="901700"/>
          <p14:tracePt t="18623" x="6489700" y="862013"/>
          <p14:tracePt t="18629" x="6505575" y="836613"/>
          <p14:tracePt t="18639" x="6529388" y="796925"/>
          <p14:tracePt t="18645" x="6545263" y="757238"/>
          <p14:tracePt t="18654" x="6569075" y="733425"/>
          <p14:tracePt t="18661" x="6592888" y="693738"/>
          <p14:tracePt t="18670" x="6608763" y="677863"/>
          <p14:tracePt t="18677" x="6624638" y="654050"/>
          <p14:tracePt t="18687" x="6632575" y="638175"/>
          <p14:tracePt t="18692" x="6648450" y="638175"/>
          <p14:tracePt t="18702" x="6648450" y="630238"/>
          <p14:tracePt t="18709" x="6656388" y="630238"/>
          <p14:tracePt t="18717" x="6664325" y="630238"/>
          <p14:tracePt t="18725" x="6672263" y="630238"/>
          <p14:tracePt t="18733" x="6688138" y="630238"/>
          <p14:tracePt t="18741" x="6711950" y="630238"/>
          <p14:tracePt t="18749" x="6751638" y="622300"/>
          <p14:tracePt t="18755" x="6800850" y="598488"/>
          <p14:tracePt t="18763" x="6840538" y="574675"/>
          <p14:tracePt t="18772" x="6880225" y="550863"/>
          <p14:tracePt t="18780" x="6919913" y="509588"/>
          <p14:tracePt t="18788" x="6959600" y="469900"/>
          <p14:tracePt t="18796" x="6991350" y="422275"/>
          <p14:tracePt t="18804" x="7007225" y="374650"/>
          <p14:tracePt t="18812" x="7007225" y="303213"/>
          <p14:tracePt t="18820" x="7007225" y="247650"/>
          <p14:tracePt t="18828" x="6975475" y="166688"/>
          <p14:tracePt t="18836" x="6943725" y="127000"/>
          <p14:tracePt t="18844" x="6904038" y="79375"/>
          <p14:tracePt t="18853" x="6880225" y="55563"/>
          <p14:tracePt t="18860" x="6848475" y="31750"/>
          <p14:tracePt t="18869" x="6840538" y="23813"/>
          <p14:tracePt t="18876" x="6832600" y="23813"/>
          <p14:tracePt t="18892" x="6824663" y="23813"/>
          <p14:tracePt t="18900" x="6816725" y="23813"/>
          <p14:tracePt t="18924" x="6808788" y="23813"/>
          <p14:tracePt t="18932" x="6800850" y="23813"/>
          <p14:tracePt t="18940" x="6792913" y="23813"/>
          <p14:tracePt t="18948" x="6777038" y="23813"/>
          <p14:tracePt t="24414" x="6656388" y="366713"/>
          <p14:tracePt t="24421" x="6640513" y="374650"/>
          <p14:tracePt t="24429" x="6632575" y="390525"/>
          <p14:tracePt t="24437" x="6616700" y="422275"/>
          <p14:tracePt t="24445" x="6592888" y="446088"/>
          <p14:tracePt t="24454" x="6561138" y="485775"/>
          <p14:tracePt t="24462" x="6529388" y="542925"/>
          <p14:tracePt t="24471" x="6481763" y="606425"/>
          <p14:tracePt t="24477" x="6434138" y="693738"/>
          <p14:tracePt t="24485" x="6369050" y="820738"/>
          <p14:tracePt t="24493" x="6313488" y="949325"/>
          <p14:tracePt t="24501" x="6226175" y="1108075"/>
          <p14:tracePt t="24508" x="6170613" y="1236663"/>
          <p14:tracePt t="24516" x="6115050" y="1387475"/>
          <p14:tracePt t="24523" x="6043613" y="1571625"/>
          <p14:tracePt t="24532" x="5954713" y="1738313"/>
          <p14:tracePt t="24540" x="5867400" y="1922463"/>
          <p14:tracePt t="24548" x="5795963" y="2105025"/>
          <p14:tracePt t="24556" x="5740400" y="2257425"/>
          <p14:tracePt t="24564" x="5676900" y="2400300"/>
          <p14:tracePt t="24572" x="5619750" y="2535238"/>
          <p14:tracePt t="24580" x="5564188" y="2640013"/>
          <p14:tracePt t="24587" x="5516563" y="2727325"/>
          <p14:tracePt t="24597" x="5461000" y="2830513"/>
          <p14:tracePt t="24605" x="5405438" y="2909888"/>
          <p14:tracePt t="24613" x="5365750" y="2990850"/>
          <p14:tracePt t="24623" x="5326063" y="3070225"/>
          <p14:tracePt t="24629" x="5284788" y="3133725"/>
          <p14:tracePt t="24637" x="5245100" y="3205163"/>
          <p14:tracePt t="24645" x="5197475" y="3286125"/>
          <p14:tracePt t="24654" x="5157788" y="3349625"/>
          <p14:tracePt t="24661" x="5102225" y="3429000"/>
          <p14:tracePt t="24670" x="5062538" y="3500438"/>
          <p14:tracePt t="24677" x="5014913" y="3563938"/>
          <p14:tracePt t="24687" x="4975225" y="3644900"/>
          <p14:tracePt t="24693" x="4943475" y="3716338"/>
          <p14:tracePt t="24701" x="4918075" y="3779838"/>
          <p14:tracePt t="24710" x="4894263" y="3835400"/>
          <p14:tracePt t="24717" x="4878388" y="3890963"/>
          <p14:tracePt t="24725" x="4870450" y="3914775"/>
          <p14:tracePt t="24733" x="4862513" y="3938588"/>
          <p14:tracePt t="24741" x="4862513" y="3963988"/>
          <p14:tracePt t="24749" x="4862513" y="3971925"/>
          <p14:tracePt t="24757" x="4862513" y="3987800"/>
          <p14:tracePt t="24765" x="4862513" y="4003675"/>
          <p14:tracePt t="24773" x="4862513" y="4027488"/>
          <p14:tracePt t="24781" x="4862513" y="4059238"/>
          <p14:tracePt t="24789" x="4862513" y="4090988"/>
          <p14:tracePt t="24797" x="4862513" y="4122738"/>
          <p14:tracePt t="24805" x="4862513" y="4170363"/>
          <p14:tracePt t="24814" x="4862513" y="4202113"/>
          <p14:tracePt t="24822" x="4862513" y="4241800"/>
          <p14:tracePt t="24829" x="4862513" y="4281488"/>
          <p14:tracePt t="24837" x="4870450" y="4306888"/>
          <p14:tracePt t="24845" x="4878388" y="4330700"/>
          <p14:tracePt t="24854" x="4886325" y="4338638"/>
          <p14:tracePt t="24861" x="4886325" y="4362450"/>
          <p14:tracePt t="24871" x="4894263" y="4362450"/>
          <p14:tracePt t="24877" x="4894263" y="4370388"/>
          <p14:tracePt t="24887" x="4894263" y="4386263"/>
          <p14:tracePt t="24894" x="4902200" y="4394200"/>
          <p14:tracePt t="24901" x="4910138" y="4402138"/>
          <p14:tracePt t="24909" x="4910138" y="4410075"/>
          <p14:tracePt t="24916" x="4918075" y="4418013"/>
          <p14:tracePt t="24925" x="4918075" y="4425950"/>
          <p14:tracePt t="24941" x="4926013" y="4433888"/>
          <p14:tracePt t="24948" x="4933950" y="4449763"/>
          <p14:tracePt t="24965" x="4943475" y="4457700"/>
          <p14:tracePt t="24981" x="4951413" y="4473575"/>
          <p14:tracePt t="24988" x="4959350" y="4473575"/>
          <p14:tracePt t="24995" x="4959350" y="4481513"/>
          <p14:tracePt t="25012" x="4967288" y="4481513"/>
          <p14:tracePt t="25020" x="4975225" y="4481513"/>
          <p14:tracePt t="25027" x="4983163" y="4481513"/>
          <p14:tracePt t="25044" x="4991100" y="4481513"/>
          <p14:tracePt t="25085" x="4999038" y="4481513"/>
          <p14:tracePt t="25092" x="5006975" y="4481513"/>
          <p14:tracePt t="25115" x="5014913" y="4481513"/>
          <p14:tracePt t="25141" x="5022850" y="4481513"/>
          <p14:tracePt t="25156" x="5030788" y="4473575"/>
          <p14:tracePt t="25164" x="5038725" y="4473575"/>
          <p14:tracePt t="25181" x="5038725" y="4457700"/>
          <p14:tracePt t="25205" x="5046663" y="4457700"/>
          <p14:tracePt t="25228" x="5046663" y="4441825"/>
          <p14:tracePt t="25236" x="5054600" y="4441825"/>
          <p14:tracePt t="25244" x="5054600" y="4433888"/>
          <p14:tracePt t="25252" x="5062538" y="4425950"/>
          <p14:tracePt t="25261" x="5078413" y="4410075"/>
          <p14:tracePt t="25272" x="5078413" y="4394200"/>
          <p14:tracePt t="25277" x="5086350" y="4378325"/>
          <p14:tracePt t="25287" x="5094288" y="4362450"/>
          <p14:tracePt t="25294" x="5094288" y="4346575"/>
          <p14:tracePt t="25302" x="5102225" y="4322763"/>
          <p14:tracePt t="25308" x="5102225" y="4298950"/>
          <p14:tracePt t="25316" x="5110163" y="4281488"/>
          <p14:tracePt t="25324" x="5110163" y="4257675"/>
          <p14:tracePt t="25332" x="5110163" y="4233863"/>
          <p14:tracePt t="25340" x="5110163" y="4202113"/>
          <p14:tracePt t="25348" x="5102225" y="4178300"/>
          <p14:tracePt t="25356" x="5086350" y="4138613"/>
          <p14:tracePt t="25364" x="5062538" y="4122738"/>
          <p14:tracePt t="25372" x="5038725" y="4098925"/>
          <p14:tracePt t="25380" x="4991100" y="4075113"/>
          <p14:tracePt t="25388" x="4967288" y="4059238"/>
          <p14:tracePt t="25396" x="4943475" y="4051300"/>
          <p14:tracePt t="25404" x="4918075" y="4035425"/>
          <p14:tracePt t="25411" x="4910138" y="4027488"/>
          <p14:tracePt t="25420" x="4870450" y="4011613"/>
          <p14:tracePt t="25428" x="4862513" y="4011613"/>
          <p14:tracePt t="25436" x="4854575" y="4003675"/>
          <p14:tracePt t="25444" x="4830763" y="3995738"/>
          <p14:tracePt t="25459" x="4814888" y="3987800"/>
          <p14:tracePt t="25468" x="4806950" y="3987800"/>
          <p14:tracePt t="25477" x="4783138" y="3979863"/>
          <p14:tracePt t="25487" x="4759325" y="3979863"/>
          <p14:tracePt t="25494" x="4743450" y="3979863"/>
          <p14:tracePt t="25501" x="4727575" y="3979863"/>
          <p14:tracePt t="25509" x="4695825" y="3979863"/>
          <p14:tracePt t="25517" x="4679950" y="3979863"/>
          <p14:tracePt t="25524" x="4656138" y="3979863"/>
          <p14:tracePt t="25532" x="4632325" y="3979863"/>
          <p14:tracePt t="25540" x="4608513" y="3979863"/>
          <p14:tracePt t="25548" x="4592638" y="3979863"/>
          <p14:tracePt t="25556" x="4567238" y="3979863"/>
          <p14:tracePt t="25564" x="4551363" y="3979863"/>
          <p14:tracePt t="25572" x="4527550" y="3979863"/>
          <p14:tracePt t="25581" x="4487863" y="3987800"/>
          <p14:tracePt t="25589" x="4464050" y="3995738"/>
          <p14:tracePt t="25597" x="4448175" y="3995738"/>
          <p14:tracePt t="25605" x="4416425" y="4003675"/>
          <p14:tracePt t="25613" x="4400550" y="4011613"/>
          <p14:tracePt t="25622" x="4376738" y="4019550"/>
          <p14:tracePt t="25630" x="4344988" y="4027488"/>
          <p14:tracePt t="25639" x="4329113" y="4043363"/>
          <p14:tracePt t="25645" x="4313238" y="4051300"/>
          <p14:tracePt t="25654" x="4305300" y="4051300"/>
          <p14:tracePt t="25661" x="4289425" y="4059238"/>
          <p14:tracePt t="25671" x="4281488" y="4067175"/>
          <p14:tracePt t="25694" x="4273550" y="4075113"/>
          <p14:tracePt t="25701" x="4273550" y="4083050"/>
          <p14:tracePt t="25717" x="4265613" y="4083050"/>
          <p14:tracePt t="25725" x="4265613" y="4090988"/>
          <p14:tracePt t="25733" x="4257675" y="4090988"/>
          <p14:tracePt t="25741" x="4249738" y="4098925"/>
          <p14:tracePt t="25749" x="4241800" y="4098925"/>
          <p14:tracePt t="25757" x="4233863" y="4106863"/>
          <p14:tracePt t="25765" x="4225925" y="4114800"/>
          <p14:tracePt t="25774" x="4200525" y="4122738"/>
          <p14:tracePt t="25781" x="4200525" y="4130675"/>
          <p14:tracePt t="25788" x="4192588" y="4138613"/>
          <p14:tracePt t="25795" x="4176713" y="4146550"/>
          <p14:tracePt t="25804" x="4176713" y="4154488"/>
          <p14:tracePt t="25812" x="4152900" y="4170363"/>
          <p14:tracePt t="25820" x="4144963" y="4170363"/>
          <p14:tracePt t="25828" x="4129088" y="4186238"/>
          <p14:tracePt t="25844" x="4121150" y="4194175"/>
          <p14:tracePt t="25852" x="4113213" y="4202113"/>
          <p14:tracePt t="25860" x="4105275" y="4210050"/>
          <p14:tracePt t="25884" x="4089400" y="4217988"/>
          <p14:tracePt t="26014" x="4089400" y="4225925"/>
          <p14:tracePt t="26021" x="4089400" y="4233863"/>
          <p14:tracePt t="26030" x="4089400" y="4241800"/>
          <p14:tracePt t="26037" x="4089400" y="4257675"/>
          <p14:tracePt t="26045" x="4089400" y="4273550"/>
          <p14:tracePt t="26054" x="4081463" y="4306888"/>
          <p14:tracePt t="26060" x="4081463" y="4346575"/>
          <p14:tracePt t="26070" x="4081463" y="4378325"/>
          <p14:tracePt t="26077" x="4073525" y="4441825"/>
          <p14:tracePt t="26087" x="4073525" y="4497388"/>
          <p14:tracePt t="26093" x="4073525" y="4568825"/>
          <p14:tracePt t="26101" x="4065588" y="4633913"/>
          <p14:tracePt t="26109" x="4065588" y="4721225"/>
          <p14:tracePt t="26117" x="4057650" y="4784725"/>
          <p14:tracePt t="26124" x="4057650" y="4840288"/>
          <p14:tracePt t="26132" x="4057650" y="4903788"/>
          <p14:tracePt t="26140" x="4057650" y="4935538"/>
          <p14:tracePt t="26148" x="4057650" y="4976813"/>
          <p14:tracePt t="26156" x="4057650" y="5008563"/>
          <p14:tracePt t="26164" x="4057650" y="5032375"/>
          <p14:tracePt t="26172" x="4057650" y="5048250"/>
          <p14:tracePt t="26180" x="4057650" y="5064125"/>
          <p14:tracePt t="26188" x="4057650" y="5072063"/>
          <p14:tracePt t="26196" x="4057650" y="5080000"/>
          <p14:tracePt t="26205" x="4057650" y="5087938"/>
          <p14:tracePt t="26213" x="4057650" y="5095875"/>
          <p14:tracePt t="26229" x="4057650" y="5103813"/>
          <p14:tracePt t="26366" x="4057650" y="5111750"/>
          <p14:tracePt t="26382" x="4057650" y="5119688"/>
          <p14:tracePt t="26389" x="4057650" y="5127625"/>
          <p14:tracePt t="26397" x="4065588" y="5135563"/>
          <p14:tracePt t="26405" x="4081463" y="5143500"/>
          <p14:tracePt t="26413" x="4089400" y="5159375"/>
          <p14:tracePt t="26423" x="4097338" y="5159375"/>
          <p14:tracePt t="26428" x="4097338" y="5167313"/>
          <p14:tracePt t="26435" x="4105275" y="5175250"/>
          <p14:tracePt t="26444" x="4113213" y="5191125"/>
          <p14:tracePt t="26452" x="4129088" y="5207000"/>
          <p14:tracePt t="26460" x="4137025" y="5214938"/>
          <p14:tracePt t="26469" x="4144963" y="5230813"/>
          <p14:tracePt t="26476" x="4152900" y="5230813"/>
          <p14:tracePt t="26484" x="4160838" y="5238750"/>
          <p14:tracePt t="26492" x="4168775" y="5238750"/>
          <p14:tracePt t="26500" x="4168775" y="5246688"/>
          <p14:tracePt t="26507" x="4184650" y="5246688"/>
          <p14:tracePt t="26516" x="4200525" y="5254625"/>
          <p14:tracePt t="26524" x="4210050" y="5254625"/>
          <p14:tracePt t="26532" x="4225925" y="5262563"/>
          <p14:tracePt t="26540" x="4249738" y="5270500"/>
          <p14:tracePt t="26548" x="4265613" y="5270500"/>
          <p14:tracePt t="26556" x="4281488" y="5270500"/>
          <p14:tracePt t="26564" x="4305300" y="5270500"/>
          <p14:tracePt t="26572" x="4337050" y="5278438"/>
          <p14:tracePt t="26579" x="4368800" y="5278438"/>
          <p14:tracePt t="26587" x="4400550" y="5278438"/>
          <p14:tracePt t="26595" x="4432300" y="5278438"/>
          <p14:tracePt t="26605" x="4448175" y="5278438"/>
          <p14:tracePt t="26613" x="4479925" y="5278438"/>
          <p14:tracePt t="26623" x="4503738" y="5278438"/>
          <p14:tracePt t="26629" x="4527550" y="5278438"/>
          <p14:tracePt t="26637" x="4559300" y="5278438"/>
          <p14:tracePt t="26645" x="4600575" y="5286375"/>
          <p14:tracePt t="26654" x="4624388" y="5286375"/>
          <p14:tracePt t="26661" x="4656138" y="5286375"/>
          <p14:tracePt t="26672" x="4672013" y="5294313"/>
          <p14:tracePt t="26678" x="4679950" y="5302250"/>
          <p14:tracePt t="26686" x="4695825" y="5302250"/>
          <p14:tracePt t="26693" x="4711700" y="5310188"/>
          <p14:tracePt t="26701" x="4719638" y="5310188"/>
          <p14:tracePt t="26709" x="4735513" y="5310188"/>
          <p14:tracePt t="26717" x="4743450" y="5310188"/>
          <p14:tracePt t="26725" x="4751388" y="5310188"/>
          <p14:tracePt t="26733" x="4759325" y="5310188"/>
          <p14:tracePt t="26741" x="4767263" y="5310188"/>
          <p14:tracePt t="26750" x="4775200" y="5310188"/>
          <p14:tracePt t="26758" x="4783138" y="5310188"/>
          <p14:tracePt t="26765" x="4799013" y="5310188"/>
          <p14:tracePt t="26773" x="4806950" y="5302250"/>
          <p14:tracePt t="26781" x="4822825" y="5294313"/>
          <p14:tracePt t="26788" x="4838700" y="5294313"/>
          <p14:tracePt t="26804" x="4846638" y="5294313"/>
          <p14:tracePt t="26812" x="4862513" y="5286375"/>
          <p14:tracePt t="26835" x="4870450" y="5286375"/>
          <p14:tracePt t="26852" x="4878388" y="5278438"/>
          <p14:tracePt t="26867" x="4878388" y="5270500"/>
          <p14:tracePt t="26884" x="4886325" y="5262563"/>
          <p14:tracePt t="26892" x="4894263" y="5254625"/>
          <p14:tracePt t="26902" x="4894263" y="5246688"/>
          <p14:tracePt t="26909" x="4902200" y="5230813"/>
          <p14:tracePt t="26918" x="4910138" y="5207000"/>
          <p14:tracePt t="26927" x="4918075" y="5191125"/>
          <p14:tracePt t="26933" x="4926013" y="5167313"/>
          <p14:tracePt t="26939" x="4933950" y="5135563"/>
          <p14:tracePt t="26948" x="4943475" y="5087938"/>
          <p14:tracePt t="26956" x="4943475" y="5032375"/>
          <p14:tracePt t="26964" x="4943475" y="4992688"/>
          <p14:tracePt t="26972" x="4943475" y="4935538"/>
          <p14:tracePt t="26980" x="4943475" y="4872038"/>
          <p14:tracePt t="26988" x="4933950" y="4824413"/>
          <p14:tracePt t="26996" x="4926013" y="4784725"/>
          <p14:tracePt t="27004" x="4918075" y="4760913"/>
          <p14:tracePt t="27012" x="4910138" y="4737100"/>
          <p14:tracePt t="27023" x="4910138" y="4697413"/>
          <p14:tracePt t="27029" x="4902200" y="4673600"/>
          <p14:tracePt t="27038" x="4902200" y="4649788"/>
          <p14:tracePt t="27045" x="4902200" y="4624388"/>
          <p14:tracePt t="27054" x="4902200" y="4608513"/>
          <p14:tracePt t="27061" x="4902200" y="4592638"/>
          <p14:tracePt t="27070" x="4902200" y="4584700"/>
          <p14:tracePt t="27076" x="4902200" y="4568825"/>
          <p14:tracePt t="27086" x="4902200" y="4552950"/>
          <p14:tracePt t="27093" x="4902200" y="4545013"/>
          <p14:tracePt t="27101" x="4902200" y="4537075"/>
          <p14:tracePt t="27117" x="4902200" y="4529138"/>
          <p14:tracePt t="27197" x="4902200" y="4521200"/>
          <p14:tracePt t="27213" x="4902200" y="4513263"/>
          <p14:tracePt t="27221" x="4902200" y="4505325"/>
          <p14:tracePt t="27230" x="4902200" y="4497388"/>
          <p14:tracePt t="27237" x="4902200" y="4489450"/>
          <p14:tracePt t="27246" x="4902200" y="4481513"/>
          <p14:tracePt t="27261" x="4902200" y="4473575"/>
          <p14:tracePt t="27277" x="4894263" y="4465638"/>
          <p14:tracePt t="27574" x="4886325" y="4457700"/>
          <p14:tracePt t="27589" x="4878388" y="4441825"/>
          <p14:tracePt t="27598" x="4870450" y="4441825"/>
          <p14:tracePt t="27605" x="4862513" y="4433888"/>
          <p14:tracePt t="27613" x="4846638" y="4418013"/>
          <p14:tracePt t="27621" x="4830763" y="4402138"/>
          <p14:tracePt t="27629" x="4814888" y="4386263"/>
          <p14:tracePt t="27637" x="4783138" y="4362450"/>
          <p14:tracePt t="27644" x="4759325" y="4338638"/>
          <p14:tracePt t="27654" x="4743450" y="4330700"/>
          <p14:tracePt t="27661" x="4711700" y="4306888"/>
          <p14:tracePt t="27670" x="4679950" y="4291013"/>
          <p14:tracePt t="27676" x="4648200" y="4265613"/>
          <p14:tracePt t="27685" x="4624388" y="4249738"/>
          <p14:tracePt t="27692" x="4584700" y="4233863"/>
          <p14:tracePt t="27699" x="4567238" y="4217988"/>
          <p14:tracePt t="27708" x="4543425" y="4202113"/>
          <p14:tracePt t="27716" x="4527550" y="4202113"/>
          <p14:tracePt t="27724" x="4511675" y="4186238"/>
          <p14:tracePt t="27732" x="4487863" y="4178300"/>
          <p14:tracePt t="27740" x="4471988" y="4170363"/>
          <p14:tracePt t="27748" x="4448175" y="4154488"/>
          <p14:tracePt t="27757" x="4424363" y="4146550"/>
          <p14:tracePt t="27765" x="4400550" y="4146550"/>
          <p14:tracePt t="27773" x="4384675" y="4138613"/>
          <p14:tracePt t="27781" x="4368800" y="4138613"/>
          <p14:tracePt t="27789" x="4352925" y="4138613"/>
          <p14:tracePt t="27797" x="4337050" y="4138613"/>
          <p14:tracePt t="27805" x="4313238" y="4138613"/>
          <p14:tracePt t="27813" x="4281488" y="4138613"/>
          <p14:tracePt t="27821" x="4241800" y="4146550"/>
          <p14:tracePt t="27829" x="4192588" y="4162425"/>
          <p14:tracePt t="27837" x="4168775" y="4170363"/>
          <p14:tracePt t="27845" x="4152900" y="4186238"/>
          <p14:tracePt t="27854" x="4129088" y="4202113"/>
          <p14:tracePt t="27861" x="4097338" y="4217988"/>
          <p14:tracePt t="27870" x="4081463" y="4233863"/>
          <p14:tracePt t="27877" x="4073525" y="4249738"/>
          <p14:tracePt t="27886" x="4057650" y="4265613"/>
          <p14:tracePt t="27893" x="4057650" y="4291013"/>
          <p14:tracePt t="27901" x="4049713" y="4306888"/>
          <p14:tracePt t="27909" x="4049713" y="4322763"/>
          <p14:tracePt t="27916" x="4049713" y="4346575"/>
          <p14:tracePt t="27924" x="4049713" y="4362450"/>
          <p14:tracePt t="27931" x="4049713" y="4378325"/>
          <p14:tracePt t="27940" x="4057650" y="4402138"/>
          <p14:tracePt t="27948" x="4081463" y="4425950"/>
          <p14:tracePt t="27956" x="4097338" y="4449763"/>
          <p14:tracePt t="27965" x="4121150" y="4473575"/>
          <p14:tracePt t="27973" x="4152900" y="4489450"/>
          <p14:tracePt t="27981" x="4176713" y="4505325"/>
          <p14:tracePt t="27989" x="4200525" y="4513263"/>
          <p14:tracePt t="27997" x="4241800" y="4521200"/>
          <p14:tracePt t="28005" x="4297363" y="4537075"/>
          <p14:tracePt t="28013" x="4329113" y="4545013"/>
          <p14:tracePt t="28023" x="4376738" y="4552950"/>
          <p14:tracePt t="28035" x="4416425" y="4552950"/>
          <p14:tracePt t="28036" x="4464050" y="4552950"/>
          <p14:tracePt t="28044" x="4495800" y="4552950"/>
          <p14:tracePt t="28053" x="4543425" y="4552950"/>
          <p14:tracePt t="28060" x="4567238" y="4552950"/>
          <p14:tracePt t="28068" x="4608513" y="4552950"/>
          <p14:tracePt t="28075" x="4640263" y="4552950"/>
          <p14:tracePt t="28085" x="4672013" y="4552950"/>
          <p14:tracePt t="28092" x="4703763" y="4552950"/>
          <p14:tracePt t="28100" x="4743450" y="4552950"/>
          <p14:tracePt t="28108" x="4783138" y="4552950"/>
          <p14:tracePt t="28117" x="4799013" y="4552950"/>
          <p14:tracePt t="28125" x="4830763" y="4552950"/>
          <p14:tracePt t="28134" x="4854575" y="4552950"/>
          <p14:tracePt t="28141" x="4870450" y="4545013"/>
          <p14:tracePt t="28149" x="4878388" y="4545013"/>
          <p14:tracePt t="28157" x="4902200" y="4529138"/>
          <p14:tracePt t="28173" x="4918075" y="4513263"/>
          <p14:tracePt t="28181" x="4926013" y="4505325"/>
          <p14:tracePt t="28189" x="4926013" y="4497388"/>
          <p14:tracePt t="28198" x="4933950" y="4489450"/>
          <p14:tracePt t="28208" x="4933950" y="4473575"/>
          <p14:tracePt t="28212" x="4933950" y="4457700"/>
          <p14:tracePt t="28228" x="4933950" y="4441825"/>
          <p14:tracePt t="28235" x="4933950" y="4425950"/>
          <p14:tracePt t="28244" x="4926013" y="4410075"/>
          <p14:tracePt t="28252" x="4910138" y="4402138"/>
          <p14:tracePt t="28260" x="4894263" y="4378325"/>
          <p14:tracePt t="28268" x="4870450" y="4362450"/>
          <p14:tracePt t="28276" x="4846638" y="4346575"/>
          <p14:tracePt t="28285" x="4822825" y="4338638"/>
          <p14:tracePt t="28292" x="4775200" y="4322763"/>
          <p14:tracePt t="28300" x="4743450" y="4314825"/>
          <p14:tracePt t="28308" x="4719638" y="4298950"/>
          <p14:tracePt t="28316" x="4679950" y="4291013"/>
          <p14:tracePt t="28324" x="4648200" y="4281488"/>
          <p14:tracePt t="28332" x="4624388" y="4281488"/>
          <p14:tracePt t="28340" x="4592638" y="4281488"/>
          <p14:tracePt t="28348" x="4551363" y="4273550"/>
          <p14:tracePt t="28356" x="4527550" y="4273550"/>
          <p14:tracePt t="28364" x="4503738" y="4273550"/>
          <p14:tracePt t="28373" x="4471988" y="4273550"/>
          <p14:tracePt t="28381" x="4440238" y="4273550"/>
          <p14:tracePt t="28388" x="4416425" y="4273550"/>
          <p14:tracePt t="28397" x="4392613" y="4273550"/>
          <p14:tracePt t="28405" x="4360863" y="4273550"/>
          <p14:tracePt t="28413" x="4337050" y="4273550"/>
          <p14:tracePt t="28421" x="4305300" y="4291013"/>
          <p14:tracePt t="28429" x="4281488" y="4298950"/>
          <p14:tracePt t="28436" x="4241800" y="4314825"/>
          <p14:tracePt t="28447" x="4210050" y="4322763"/>
          <p14:tracePt t="28454" x="4168775" y="4330700"/>
          <p14:tracePt t="28461" x="4144963" y="4346575"/>
          <p14:tracePt t="28469" x="4105275" y="4370388"/>
          <p14:tracePt t="28477" x="4081463" y="4386263"/>
          <p14:tracePt t="28487" x="4049713" y="4418013"/>
          <p14:tracePt t="28493" x="4025900" y="4449763"/>
          <p14:tracePt t="28501" x="4002088" y="4481513"/>
          <p14:tracePt t="28509" x="3978275" y="4521200"/>
          <p14:tracePt t="28517" x="3962400" y="4545013"/>
          <p14:tracePt t="28525" x="3954463" y="4584700"/>
          <p14:tracePt t="28534" x="3954463" y="4616450"/>
          <p14:tracePt t="28541" x="3954463" y="4641850"/>
          <p14:tracePt t="28549" x="3954463" y="4665663"/>
          <p14:tracePt t="28557" x="3954463" y="4681538"/>
          <p14:tracePt t="28565" x="3962400" y="4705350"/>
          <p14:tracePt t="28573" x="3978275" y="4737100"/>
          <p14:tracePt t="28581" x="4017963" y="4776788"/>
          <p14:tracePt t="28588" x="4041775" y="4792663"/>
          <p14:tracePt t="28596" x="4065588" y="4808538"/>
          <p14:tracePt t="28604" x="4105275" y="4832350"/>
          <p14:tracePt t="28611" x="4144963" y="4840288"/>
          <p14:tracePt t="28620" x="4168775" y="4848225"/>
          <p14:tracePt t="28628" x="4200525" y="4864100"/>
          <p14:tracePt t="28636" x="4249738" y="4879975"/>
          <p14:tracePt t="28644" x="4281488" y="4887913"/>
          <p14:tracePt t="28652" x="4321175" y="4903788"/>
          <p14:tracePt t="28660" x="4352925" y="4911725"/>
          <p14:tracePt t="28668" x="4408488" y="4919663"/>
          <p14:tracePt t="28676" x="4456113" y="4927600"/>
          <p14:tracePt t="28684" x="4487863" y="4935538"/>
          <p14:tracePt t="28692" x="4519613" y="4935538"/>
          <p14:tracePt t="28701" x="4543425" y="4935538"/>
          <p14:tracePt t="28709" x="4567238" y="4935538"/>
          <p14:tracePt t="28717" x="4600575" y="4935538"/>
          <p14:tracePt t="28724" x="4624388" y="4935538"/>
          <p14:tracePt t="28732" x="4648200" y="4935538"/>
          <p14:tracePt t="28740" x="4679950" y="4927600"/>
          <p14:tracePt t="28749" x="4703763" y="4911725"/>
          <p14:tracePt t="28756" x="4727575" y="4903788"/>
          <p14:tracePt t="28764" x="4759325" y="4879975"/>
          <p14:tracePt t="28772" x="4775200" y="4864100"/>
          <p14:tracePt t="28780" x="4783138" y="4848225"/>
          <p14:tracePt t="28788" x="4791075" y="4840288"/>
          <p14:tracePt t="28797" x="4799013" y="4824413"/>
          <p14:tracePt t="28804" x="4806950" y="4800600"/>
          <p14:tracePt t="28812" x="4806950" y="4792663"/>
          <p14:tracePt t="28820" x="4806950" y="4776788"/>
          <p14:tracePt t="28828" x="4806950" y="4760913"/>
          <p14:tracePt t="28836" x="4799013" y="4745038"/>
          <p14:tracePt t="28844" x="4791075" y="4729163"/>
          <p14:tracePt t="28853" x="4767263" y="4713288"/>
          <p14:tracePt t="28861" x="4751388" y="4705350"/>
          <p14:tracePt t="28868" x="4727575" y="4697413"/>
          <p14:tracePt t="28876" x="4711700" y="4689475"/>
          <p14:tracePt t="28885" x="4687888" y="4689475"/>
          <p14:tracePt t="28891" x="4672013" y="4681538"/>
          <p14:tracePt t="28900" x="4648200" y="4673600"/>
          <p14:tracePt t="28908" x="4624388" y="4673600"/>
          <p14:tracePt t="28916" x="4600575" y="4673600"/>
          <p14:tracePt t="28924" x="4584700" y="4673600"/>
          <p14:tracePt t="28932" x="4559300" y="4673600"/>
          <p14:tracePt t="28940" x="4543425" y="4681538"/>
          <p14:tracePt t="28948" x="4519613" y="4697413"/>
          <p14:tracePt t="28956" x="4503738" y="4705350"/>
          <p14:tracePt t="28963" x="4487863" y="4713288"/>
          <p14:tracePt t="28972" x="4464050" y="4737100"/>
          <p14:tracePt t="28980" x="4440238" y="4752975"/>
          <p14:tracePt t="28988" x="4424363" y="4776788"/>
          <p14:tracePt t="28995" x="4400550" y="4792663"/>
          <p14:tracePt t="29004" x="4376738" y="4816475"/>
          <p14:tracePt t="29012" x="4368800" y="4832350"/>
          <p14:tracePt t="29035" x="4337050" y="4895850"/>
          <p14:tracePt t="29036" x="4329113" y="4919663"/>
          <p14:tracePt t="29044" x="4321175" y="4935538"/>
          <p14:tracePt t="29052" x="4321175" y="4967288"/>
          <p14:tracePt t="29060" x="4313238" y="4992688"/>
          <p14:tracePt t="29068" x="4313238" y="5016500"/>
          <p14:tracePt t="29076" x="4313238" y="5032375"/>
          <p14:tracePt t="29084" x="4313238" y="5048250"/>
          <p14:tracePt t="29092" x="4321175" y="5064125"/>
          <p14:tracePt t="29100" x="4344988" y="5087938"/>
          <p14:tracePt t="29108" x="4352925" y="5095875"/>
          <p14:tracePt t="29116" x="4376738" y="5111750"/>
          <p14:tracePt t="29124" x="4400550" y="5127625"/>
          <p14:tracePt t="29132" x="4424363" y="5135563"/>
          <p14:tracePt t="29140" x="4464050" y="5143500"/>
          <p14:tracePt t="29148" x="4495800" y="5151438"/>
          <p14:tracePt t="29156" x="4527550" y="5159375"/>
          <p14:tracePt t="29164" x="4551363" y="5159375"/>
          <p14:tracePt t="29173" x="4584700" y="5167313"/>
          <p14:tracePt t="29180" x="4624388" y="5175250"/>
          <p14:tracePt t="29188" x="4656138" y="5175250"/>
          <p14:tracePt t="29197" x="4687888" y="5175250"/>
          <p14:tracePt t="29205" x="4719638" y="5175250"/>
          <p14:tracePt t="29213" x="4751388" y="5175250"/>
          <p14:tracePt t="29220" x="4775200" y="5175250"/>
          <p14:tracePt t="29229" x="4799013" y="5175250"/>
          <p14:tracePt t="29237" x="4814888" y="5175250"/>
          <p14:tracePt t="29245" x="4830763" y="5175250"/>
          <p14:tracePt t="29261" x="4838700" y="5175250"/>
          <p14:tracePt t="29277" x="4846638" y="5175250"/>
          <p14:tracePt t="29287" x="4854575" y="5167313"/>
          <p14:tracePt t="29293" x="4862513" y="5159375"/>
          <p14:tracePt t="29302" x="4862513" y="5143500"/>
          <p14:tracePt t="29309" x="4862513" y="5135563"/>
          <p14:tracePt t="29317" x="4862513" y="5119688"/>
          <p14:tracePt t="29326" x="4862513" y="5103813"/>
          <p14:tracePt t="29333" x="4862513" y="5087938"/>
          <p14:tracePt t="29340" x="4862513" y="5080000"/>
          <p14:tracePt t="29349" x="4846638" y="5056188"/>
          <p14:tracePt t="29357" x="4830763" y="5040313"/>
          <p14:tracePt t="29365" x="4799013" y="5024438"/>
          <p14:tracePt t="29373" x="4751388" y="5008563"/>
          <p14:tracePt t="29381" x="4703763" y="4992688"/>
          <p14:tracePt t="29389" x="4656138" y="4976813"/>
          <p14:tracePt t="29397" x="4616450" y="4967288"/>
          <p14:tracePt t="29405" x="4567238" y="4959350"/>
          <p14:tracePt t="29413" x="4511675" y="4959350"/>
          <p14:tracePt t="29422" x="4495800" y="4959350"/>
          <p14:tracePt t="29429" x="4471988" y="4959350"/>
          <p14:tracePt t="29437" x="4448175" y="4959350"/>
          <p14:tracePt t="29445" x="4440238" y="4959350"/>
          <p14:tracePt t="29454" x="4432300" y="4967288"/>
          <p14:tracePt t="29461" x="4416425" y="4976813"/>
          <p14:tracePt t="29471" x="4408488" y="4984750"/>
          <p14:tracePt t="29477" x="4384675" y="5000625"/>
          <p14:tracePt t="29487" x="4376738" y="5008563"/>
          <p14:tracePt t="29493" x="4368800" y="5024438"/>
          <p14:tracePt t="29502" x="4360863" y="5040313"/>
          <p14:tracePt t="29509" x="4360863" y="5048250"/>
          <p14:tracePt t="29518" x="4352925" y="5064125"/>
          <p14:tracePt t="29525" x="4352925" y="5072063"/>
          <p14:tracePt t="29533" x="4344988" y="5103813"/>
          <p14:tracePt t="29542" x="4344988" y="5111750"/>
          <p14:tracePt t="29550" x="4344988" y="5119688"/>
          <p14:tracePt t="29557" x="4344988" y="5135563"/>
          <p14:tracePt t="29566" x="4344988" y="5151438"/>
          <p14:tracePt t="29571" x="4344988" y="5175250"/>
          <p14:tracePt t="29580" x="4352925" y="5183188"/>
          <p14:tracePt t="29589" x="4360863" y="5191125"/>
          <p14:tracePt t="29597" x="4376738" y="5207000"/>
          <p14:tracePt t="29613" x="4392613" y="5214938"/>
          <p14:tracePt t="29623" x="4408488" y="5222875"/>
          <p14:tracePt t="29629" x="4424363" y="5222875"/>
          <p14:tracePt t="29639" x="4448175" y="5222875"/>
          <p14:tracePt t="29645" x="4471988" y="5222875"/>
          <p14:tracePt t="29654" x="4495800" y="5222875"/>
          <p14:tracePt t="29661" x="4527550" y="5230813"/>
          <p14:tracePt t="29671" x="4559300" y="5238750"/>
          <p14:tracePt t="29677" x="4576763" y="5238750"/>
          <p14:tracePt t="29687" x="4616450" y="5246688"/>
          <p14:tracePt t="29693" x="4648200" y="5254625"/>
          <p14:tracePt t="29702" x="4679950" y="5254625"/>
          <p14:tracePt t="29709" x="4711700" y="5262563"/>
          <p14:tracePt t="29717" x="4727575" y="5262563"/>
          <p14:tracePt t="29725" x="4735513" y="5262563"/>
          <p14:tracePt t="29733" x="4743450" y="5262563"/>
          <p14:tracePt t="29741" x="4751388" y="5262563"/>
          <p14:tracePt t="29780" x="4759325" y="5262563"/>
          <p14:tracePt t="30614" x="4751388" y="5262563"/>
          <p14:tracePt t="33165" x="4751388" y="5246688"/>
          <p14:tracePt t="33173" x="4759325" y="5230813"/>
          <p14:tracePt t="33181" x="4767263" y="5222875"/>
          <p14:tracePt t="33190" x="4783138" y="5207000"/>
          <p14:tracePt t="33197" x="4791075" y="5183188"/>
          <p14:tracePt t="33207" x="4806950" y="5167313"/>
          <p14:tracePt t="33213" x="4830763" y="5143500"/>
          <p14:tracePt t="33223" x="4854575" y="5103813"/>
          <p14:tracePt t="33229" x="4886325" y="5056188"/>
          <p14:tracePt t="33237" x="4910138" y="5016500"/>
          <p14:tracePt t="33244" x="4951413" y="4959350"/>
          <p14:tracePt t="33254" x="4991100" y="4911725"/>
          <p14:tracePt t="33262" x="5030788" y="4832350"/>
          <p14:tracePt t="33269" x="5062538" y="4760913"/>
          <p14:tracePt t="33277" x="5086350" y="4729163"/>
          <p14:tracePt t="33288" x="5110163" y="4649788"/>
          <p14:tracePt t="33293" x="5133975" y="4600575"/>
          <p14:tracePt t="33301" x="5157788" y="4513263"/>
          <p14:tracePt t="33309" x="5189538" y="4425950"/>
          <p14:tracePt t="33317" x="5221288" y="4330700"/>
          <p14:tracePt t="33325" x="5245100" y="4249738"/>
          <p14:tracePt t="33333" x="5276850" y="4178300"/>
          <p14:tracePt t="33340" x="5310188" y="4090988"/>
          <p14:tracePt t="33348" x="5326063" y="4011613"/>
          <p14:tracePt t="33357" x="5349875" y="3930650"/>
          <p14:tracePt t="33364" x="5381625" y="3859213"/>
          <p14:tracePt t="33373" x="5397500" y="3779838"/>
          <p14:tracePt t="33380" x="5413375" y="3708400"/>
          <p14:tracePt t="33389" x="5429250" y="3636963"/>
          <p14:tracePt t="33396" x="5445125" y="3563938"/>
          <p14:tracePt t="33404" x="5468938" y="3492500"/>
          <p14:tracePt t="33412" x="5484813" y="3421063"/>
          <p14:tracePt t="33420" x="5516563" y="3341688"/>
          <p14:tracePt t="33428" x="5532438" y="3286125"/>
          <p14:tracePt t="33436" x="5548313" y="3221038"/>
          <p14:tracePt t="33445" x="5564188" y="3157538"/>
          <p14:tracePt t="33454" x="5580063" y="3078163"/>
          <p14:tracePt t="33461" x="5603875" y="3014663"/>
          <p14:tracePt t="33471" x="5611813" y="2943225"/>
          <p14:tracePt t="33477" x="5643563" y="2878138"/>
          <p14:tracePt t="33488" x="5651500" y="2846388"/>
          <p14:tracePt t="33493" x="5684838" y="2774950"/>
          <p14:tracePt t="33502" x="5700713" y="2727325"/>
          <p14:tracePt t="33509" x="5724525" y="2679700"/>
          <p14:tracePt t="33517" x="5740400" y="2624138"/>
          <p14:tracePt t="33525" x="5764213" y="2592388"/>
          <p14:tracePt t="33533" x="5788025" y="2535238"/>
          <p14:tracePt t="33541" x="5811838" y="2503488"/>
          <p14:tracePt t="33548" x="5835650" y="2463800"/>
          <p14:tracePt t="33556" x="5859463" y="2432050"/>
          <p14:tracePt t="33564" x="5891213" y="2392363"/>
          <p14:tracePt t="33572" x="5922963" y="2352675"/>
          <p14:tracePt t="33580" x="5954713" y="2312988"/>
          <p14:tracePt t="33588" x="5978525" y="2289175"/>
          <p14:tracePt t="33596" x="5994400" y="2249488"/>
          <p14:tracePt t="33604" x="6026150" y="2200275"/>
          <p14:tracePt t="33612" x="6051550" y="2160588"/>
          <p14:tracePt t="33620" x="6075363" y="2128838"/>
          <p14:tracePt t="33628" x="6107113" y="2081213"/>
          <p14:tracePt t="33636" x="6122988" y="2033588"/>
          <p14:tracePt t="33645" x="6146800" y="1985963"/>
          <p14:tracePt t="33655" x="6170613" y="1930400"/>
          <p14:tracePt t="33662" x="6186488" y="1881188"/>
          <p14:tracePt t="33669" x="6210300" y="1841500"/>
          <p14:tracePt t="33677" x="6226175" y="1809750"/>
          <p14:tracePt t="33688" x="6249988" y="1762125"/>
          <p14:tracePt t="33692" x="6265863" y="1738313"/>
          <p14:tracePt t="33700" x="6289675" y="1698625"/>
          <p14:tracePt t="33708" x="6305550" y="1658938"/>
          <p14:tracePt t="33716" x="6313488" y="1619250"/>
          <p14:tracePt t="33723" x="6313488" y="1603375"/>
          <p14:tracePt t="33731" x="6313488" y="1571625"/>
          <p14:tracePt t="33740" x="6321425" y="1530350"/>
          <p14:tracePt t="33747" x="6329363" y="1506538"/>
          <p14:tracePt t="33756" x="6329363" y="1482725"/>
          <p14:tracePt t="33764" x="6337300" y="1458913"/>
          <p14:tracePt t="33772" x="6337300" y="1427163"/>
          <p14:tracePt t="33780" x="6353175" y="1387475"/>
          <p14:tracePt t="33788" x="6361113" y="1355725"/>
          <p14:tracePt t="33796" x="6369050" y="1323975"/>
          <p14:tracePt t="33804" x="6369050" y="1300163"/>
          <p14:tracePt t="33812" x="6376988" y="1260475"/>
          <p14:tracePt t="33822" x="6384925" y="1228725"/>
          <p14:tracePt t="33828" x="6402388" y="1179513"/>
          <p14:tracePt t="33835" x="6410325" y="1147763"/>
          <p14:tracePt t="33844" x="6410325" y="1123950"/>
          <p14:tracePt t="33853" x="6418263" y="1084263"/>
          <p14:tracePt t="33860" x="6426200" y="1044575"/>
          <p14:tracePt t="33868" x="6434138" y="1012825"/>
          <p14:tracePt t="33877" x="6442075" y="981075"/>
          <p14:tracePt t="33886" x="6450013" y="941388"/>
          <p14:tracePt t="33894" x="6457950" y="917575"/>
          <p14:tracePt t="33901" x="6457950" y="885825"/>
          <p14:tracePt t="33911" x="6457950" y="852488"/>
          <p14:tracePt t="33915" x="6465888" y="828675"/>
          <p14:tracePt t="33924" x="6473825" y="804863"/>
          <p14:tracePt t="33932" x="6481763" y="781050"/>
          <p14:tracePt t="33940" x="6497638" y="749300"/>
          <p14:tracePt t="33948" x="6497638" y="733425"/>
          <p14:tracePt t="33956" x="6505575" y="717550"/>
          <p14:tracePt t="33964" x="6505575" y="701675"/>
          <p14:tracePt t="33972" x="6513513" y="685800"/>
          <p14:tracePt t="33980" x="6513513" y="669925"/>
          <p14:tracePt t="33989" x="6521450" y="646113"/>
          <p14:tracePt t="33997" x="6529388" y="646113"/>
          <p14:tracePt t="34005" x="6529388" y="630238"/>
          <p14:tracePt t="34013" x="6529388" y="614363"/>
          <p14:tracePt t="34022" x="6537325" y="606425"/>
          <p14:tracePt t="34029" x="6545263" y="598488"/>
          <p14:tracePt t="34037" x="6545263" y="590550"/>
          <p14:tracePt t="34056" x="6553200" y="574675"/>
          <p14:tracePt t="34061" x="6561138" y="558800"/>
          <p14:tracePt t="34069" x="6561138" y="550863"/>
          <p14:tracePt t="34077" x="6569075" y="534988"/>
          <p14:tracePt t="34093" x="6577013" y="519113"/>
          <p14:tracePt t="34102" x="6577013" y="509588"/>
          <p14:tracePt t="34109" x="6584950" y="509588"/>
          <p14:tracePt t="34117" x="6584950" y="501650"/>
          <p14:tracePt t="34125" x="6584950" y="493713"/>
          <p14:tracePt t="34133" x="6592888" y="485775"/>
          <p14:tracePt t="34150" x="6600825" y="485775"/>
          <p14:tracePt t="34158" x="6600825" y="477838"/>
          <p14:tracePt t="34173" x="6608763" y="461963"/>
          <p14:tracePt t="34188" x="6616700" y="446088"/>
          <p14:tracePt t="34196" x="6624638" y="438150"/>
          <p14:tracePt t="34213" x="6632575" y="430213"/>
          <p14:tracePt t="34221" x="6640513" y="414338"/>
          <p14:tracePt t="34229" x="6648450" y="414338"/>
          <p14:tracePt t="34238" x="6656388" y="406400"/>
          <p14:tracePt t="34246" x="6664325" y="390525"/>
          <p14:tracePt t="34254" x="6680200" y="382588"/>
          <p14:tracePt t="34261" x="6688138" y="374650"/>
          <p14:tracePt t="35998" x="6584950" y="414338"/>
          <p14:tracePt t="36005" x="6529388" y="501650"/>
          <p14:tracePt t="36013" x="6450013" y="598488"/>
          <p14:tracePt t="36023" x="6361113" y="725488"/>
          <p14:tracePt t="36029" x="6234113" y="869950"/>
          <p14:tracePt t="36037" x="6107113" y="1028700"/>
          <p14:tracePt t="36055" x="5891213" y="1316038"/>
          <p14:tracePt t="36061" x="5827713" y="1411288"/>
          <p14:tracePt t="36070" x="5772150" y="1498600"/>
          <p14:tracePt t="36077" x="5740400" y="1563688"/>
          <p14:tracePt t="36085" x="5692775" y="1651000"/>
          <p14:tracePt t="36092" x="5659438" y="1738313"/>
          <p14:tracePt t="36100" x="5611813" y="1841500"/>
          <p14:tracePt t="36109" x="5580063" y="1930400"/>
          <p14:tracePt t="36117" x="5556250" y="2025650"/>
          <p14:tracePt t="36125" x="5532438" y="2097088"/>
          <p14:tracePt t="36133" x="5508625" y="2176463"/>
          <p14:tracePt t="36141" x="5484813" y="2265363"/>
          <p14:tracePt t="36149" x="5468938" y="2328863"/>
          <p14:tracePt t="36158" x="5445125" y="2400300"/>
          <p14:tracePt t="36165" x="5429250" y="2447925"/>
          <p14:tracePt t="36175" x="5413375" y="2479675"/>
          <p14:tracePt t="36181" x="5405438" y="2503488"/>
          <p14:tracePt t="36189" x="5397500" y="2527300"/>
          <p14:tracePt t="36198" x="5389563" y="2566988"/>
          <p14:tracePt t="36207" x="5373688" y="2592388"/>
          <p14:tracePt t="36214" x="5373688" y="2608263"/>
          <p14:tracePt t="36222" x="5357813" y="2640013"/>
          <p14:tracePt t="36229" x="5349875" y="2687638"/>
          <p14:tracePt t="36237" x="5341938" y="2719388"/>
          <p14:tracePt t="36245" x="5341938" y="2743200"/>
          <p14:tracePt t="36253" x="5341938" y="2767013"/>
          <p14:tracePt t="36261" x="5341938" y="2782888"/>
          <p14:tracePt t="36270" x="5341938" y="2806700"/>
          <p14:tracePt t="36276" x="5341938" y="2822575"/>
          <p14:tracePt t="36285" x="5341938" y="2830513"/>
          <p14:tracePt t="36293" x="5341938" y="2846388"/>
          <p14:tracePt t="36301" x="5341938" y="2854325"/>
          <p14:tracePt t="36308" x="5341938" y="2870200"/>
          <p14:tracePt t="36316" x="5341938" y="2886075"/>
          <p14:tracePt t="36324" x="5341938" y="2901950"/>
          <p14:tracePt t="36333" x="5341938" y="2919413"/>
          <p14:tracePt t="36340" x="5341938" y="2935288"/>
          <p14:tracePt t="36348" x="5341938" y="2943225"/>
          <p14:tracePt t="36356" x="5341938" y="2967038"/>
          <p14:tracePt t="36502" x="5341938" y="2974975"/>
          <p14:tracePt t="36509" x="5341938" y="2982913"/>
          <p14:tracePt t="36525" x="5341938" y="2998788"/>
          <p14:tracePt t="36533" x="5341938" y="3006725"/>
          <p14:tracePt t="36541" x="5341938" y="3022600"/>
          <p14:tracePt t="36549" x="5341938" y="3030538"/>
          <p14:tracePt t="36557" x="5341938" y="3038475"/>
          <p14:tracePt t="36565" x="5341938" y="3046413"/>
          <p14:tracePt t="36580" x="5341938" y="3054350"/>
          <p14:tracePt t="36588" x="5341938" y="3062288"/>
          <p14:tracePt t="36596" x="5341938" y="3070225"/>
          <p14:tracePt t="36604" x="5349875" y="3086100"/>
          <p14:tracePt t="36620" x="5357813" y="3101975"/>
          <p14:tracePt t="36628" x="5357813" y="3125788"/>
          <p14:tracePt t="36636" x="5357813" y="3149600"/>
          <p14:tracePt t="36644" x="5357813" y="3181350"/>
          <p14:tracePt t="36655" x="5365750" y="3228975"/>
          <p14:tracePt t="36661" x="5365750" y="3262313"/>
          <p14:tracePt t="36671" x="5365750" y="3302000"/>
          <p14:tracePt t="36677" x="5365750" y="3349625"/>
          <p14:tracePt t="36685" x="5373688" y="3389313"/>
          <p14:tracePt t="36693" x="5381625" y="3460750"/>
          <p14:tracePt t="36702" x="5389563" y="3492500"/>
          <p14:tracePt t="36708" x="5389563" y="3532188"/>
          <p14:tracePt t="36716" x="5397500" y="3579813"/>
          <p14:tracePt t="36724" x="5405438" y="3629025"/>
          <p14:tracePt t="36732" x="5413375" y="3668713"/>
          <p14:tracePt t="36740" x="5429250" y="3708400"/>
          <p14:tracePt t="36748" x="5445125" y="3748088"/>
          <p14:tracePt t="36759" x="5445125" y="3779838"/>
          <p14:tracePt t="36765" x="5461000" y="3811588"/>
          <p14:tracePt t="36775" x="5461000" y="3843338"/>
          <p14:tracePt t="36780" x="5468938" y="3883025"/>
          <p14:tracePt t="36788" x="5484813" y="3922713"/>
          <p14:tracePt t="36796" x="5492750" y="3948113"/>
          <p14:tracePt t="36804" x="5500688" y="3987800"/>
          <p14:tracePt t="36812" x="5500688" y="4027488"/>
          <p14:tracePt t="36823" x="5500688" y="4051300"/>
          <p14:tracePt t="36829" x="5508625" y="4090988"/>
          <p14:tracePt t="36839" x="5516563" y="4130675"/>
          <p14:tracePt t="36845" x="5516563" y="4154488"/>
          <p14:tracePt t="36854" x="5516563" y="4186238"/>
          <p14:tracePt t="36861" x="5516563" y="4233863"/>
          <p14:tracePt t="36871" x="5516563" y="4265613"/>
          <p14:tracePt t="36877" x="5508625" y="4314825"/>
          <p14:tracePt t="36887" x="5508625" y="4346575"/>
          <p14:tracePt t="36893" x="5500688" y="4394200"/>
          <p14:tracePt t="36901" x="5500688" y="4418013"/>
          <p14:tracePt t="36909" x="5500688" y="4449763"/>
          <p14:tracePt t="36917" x="5500688" y="4465638"/>
          <p14:tracePt t="36925" x="5500688" y="4481513"/>
          <p14:tracePt t="36933" x="5500688" y="4505325"/>
          <p14:tracePt t="36941" x="5500688" y="4513263"/>
          <p14:tracePt t="36949" x="5500688" y="4521200"/>
          <p14:tracePt t="36965" x="5500688" y="4529138"/>
          <p14:tracePt t="37142" x="5508625" y="4529138"/>
          <p14:tracePt t="37149" x="5532438" y="4537075"/>
          <p14:tracePt t="37157" x="5556250" y="4537075"/>
          <p14:tracePt t="37165" x="5588000" y="4552950"/>
          <p14:tracePt t="37173" x="5611813" y="4552950"/>
          <p14:tracePt t="37182" x="5651500" y="4560888"/>
          <p14:tracePt t="37190" x="5676900" y="4560888"/>
          <p14:tracePt t="37197" x="5692775" y="4568825"/>
          <p14:tracePt t="37206" x="5724525" y="4568825"/>
          <p14:tracePt t="37213" x="5748338" y="4568825"/>
          <p14:tracePt t="37221" x="5756275" y="4568825"/>
          <p14:tracePt t="37229" x="5780088" y="4576763"/>
          <p14:tracePt t="37237" x="5795963" y="4584700"/>
          <p14:tracePt t="37245" x="5811838" y="4584700"/>
          <p14:tracePt t="37254" x="5819775" y="4584700"/>
          <p14:tracePt t="37261" x="5835650" y="4592638"/>
          <p14:tracePt t="37277" x="5851525" y="4600575"/>
          <p14:tracePt t="37287" x="5859463" y="4600575"/>
          <p14:tracePt t="37293" x="5867400" y="4600575"/>
          <p14:tracePt t="37301" x="5883275" y="4608513"/>
          <p14:tracePt t="37308" x="5891213" y="4608513"/>
          <p14:tracePt t="37316" x="5899150" y="4616450"/>
          <p14:tracePt t="37324" x="5907088" y="4624388"/>
          <p14:tracePt t="37469" x="5915025" y="4624388"/>
          <p14:tracePt t="37486" x="5915025" y="4616450"/>
          <p14:tracePt t="37494" x="5915025" y="4608513"/>
          <p14:tracePt t="37501" x="5915025" y="4592638"/>
          <p14:tracePt t="37509" x="5915025" y="4568825"/>
          <p14:tracePt t="37517" x="5915025" y="4537075"/>
          <p14:tracePt t="37525" x="5915025" y="4489450"/>
          <p14:tracePt t="37532" x="5907088" y="4449763"/>
          <p14:tracePt t="37540" x="5899150" y="4402138"/>
          <p14:tracePt t="37548" x="5899150" y="4362450"/>
          <p14:tracePt t="37555" x="5899150" y="4298950"/>
          <p14:tracePt t="37564" x="5899150" y="4241800"/>
          <p14:tracePt t="37572" x="5899150" y="4202113"/>
          <p14:tracePt t="37579" x="5899150" y="4130675"/>
          <p14:tracePt t="37589" x="5899150" y="4090988"/>
          <p14:tracePt t="37596" x="5899150" y="4035425"/>
          <p14:tracePt t="37604" x="5899150" y="3971925"/>
          <p14:tracePt t="37612" x="5899150" y="3930650"/>
          <p14:tracePt t="37620" x="5899150" y="3883025"/>
          <p14:tracePt t="37628" x="5899150" y="3851275"/>
          <p14:tracePt t="37636" x="5899150" y="3819525"/>
          <p14:tracePt t="37644" x="5899150" y="3779838"/>
          <p14:tracePt t="37653" x="5899150" y="3748088"/>
          <p14:tracePt t="37660" x="5899150" y="3724275"/>
          <p14:tracePt t="37669" x="5899150" y="3692525"/>
          <p14:tracePt t="37676" x="5899150" y="3668713"/>
          <p14:tracePt t="37686" x="5899150" y="3644900"/>
          <p14:tracePt t="37693" x="5899150" y="3605213"/>
          <p14:tracePt t="37701" x="5899150" y="3579813"/>
          <p14:tracePt t="37708" x="5899150" y="3548063"/>
          <p14:tracePt t="37716" x="5899150" y="3524250"/>
          <p14:tracePt t="37724" x="5899150" y="3508375"/>
          <p14:tracePt t="37732" x="5891213" y="3476625"/>
          <p14:tracePt t="37756" x="5891213" y="3468688"/>
          <p14:tracePt t="37780" x="5891213" y="3460750"/>
          <p14:tracePt t="37797" x="5891213" y="3452813"/>
          <p14:tracePt t="37813" x="5891213" y="3444875"/>
          <p14:tracePt t="37829" x="5891213" y="3436938"/>
          <p14:tracePt t="37853" x="5891213" y="3429000"/>
          <p14:tracePt t="37868" x="5891213" y="3421063"/>
          <p14:tracePt t="38085" x="5907088" y="3421063"/>
          <p14:tracePt t="38093" x="5938838" y="3421063"/>
          <p14:tracePt t="38101" x="5986463" y="3421063"/>
          <p14:tracePt t="38109" x="6051550" y="3421063"/>
          <p14:tracePt t="38117" x="6115050" y="3421063"/>
          <p14:tracePt t="38125" x="6170613" y="3421063"/>
          <p14:tracePt t="38133" x="6249988" y="3421063"/>
          <p14:tracePt t="38142" x="6297613" y="3421063"/>
          <p14:tracePt t="38149" x="6361113" y="3421063"/>
          <p14:tracePt t="38157" x="6418263" y="3413125"/>
          <p14:tracePt t="38165" x="6457950" y="3405188"/>
          <p14:tracePt t="38173" x="6489700" y="3389313"/>
          <p14:tracePt t="38181" x="6505575" y="3381375"/>
          <p14:tracePt t="38189" x="6521450" y="3373438"/>
          <p14:tracePt t="38197" x="6529388" y="3357563"/>
          <p14:tracePt t="38206" x="6537325" y="3357563"/>
          <p14:tracePt t="38213" x="6537325" y="3349625"/>
          <p14:tracePt t="38221" x="6545263" y="3349625"/>
          <p14:tracePt t="38237" x="6561138" y="3349625"/>
          <p14:tracePt t="38245" x="6577013" y="3349625"/>
          <p14:tracePt t="38253" x="6592888" y="3341688"/>
          <p14:tracePt t="38261" x="6600825" y="3341688"/>
          <p14:tracePt t="38270" x="6624638" y="3333750"/>
          <p14:tracePt t="38277" x="6640513" y="3333750"/>
          <p14:tracePt t="38285" x="6656388" y="3333750"/>
          <p14:tracePt t="38293" x="6680200" y="3333750"/>
          <p14:tracePt t="38301" x="6704013" y="3333750"/>
          <p14:tracePt t="38308" x="6719888" y="3333750"/>
          <p14:tracePt t="38316" x="6727825" y="3333750"/>
          <p14:tracePt t="38324" x="6735763" y="3333750"/>
          <p14:tracePt t="38348" x="6743700" y="3333750"/>
          <p14:tracePt t="38494" x="6751638" y="3333750"/>
          <p14:tracePt t="38502" x="6751638" y="3341688"/>
          <p14:tracePt t="38509" x="6743700" y="3349625"/>
          <p14:tracePt t="38517" x="6735763" y="3381375"/>
          <p14:tracePt t="38524" x="6735763" y="3397250"/>
          <p14:tracePt t="38532" x="6719888" y="3413125"/>
          <p14:tracePt t="38540" x="6711950" y="3436938"/>
          <p14:tracePt t="38548" x="6711950" y="3452813"/>
          <p14:tracePt t="38556" x="6704013" y="3484563"/>
          <p14:tracePt t="38564" x="6688138" y="3524250"/>
          <p14:tracePt t="38572" x="6688138" y="3556000"/>
          <p14:tracePt t="38579" x="6680200" y="3587750"/>
          <p14:tracePt t="38590" x="6680200" y="3636963"/>
          <p14:tracePt t="38597" x="6680200" y="3668713"/>
          <p14:tracePt t="38605" x="6680200" y="3692525"/>
          <p14:tracePt t="38613" x="6680200" y="3724275"/>
          <p14:tracePt t="38621" x="6672263" y="3756025"/>
          <p14:tracePt t="38629" x="6672263" y="3787775"/>
          <p14:tracePt t="38637" x="6672263" y="3811588"/>
          <p14:tracePt t="38645" x="6664325" y="3859213"/>
          <p14:tracePt t="38654" x="6664325" y="3890963"/>
          <p14:tracePt t="38661" x="6656388" y="3930650"/>
          <p14:tracePt t="38671" x="6656388" y="3979863"/>
          <p14:tracePt t="38678" x="6648450" y="4035425"/>
          <p14:tracePt t="38685" x="6640513" y="4090988"/>
          <p14:tracePt t="38693" x="6632575" y="4154488"/>
          <p14:tracePt t="38702" x="6624638" y="4210050"/>
          <p14:tracePt t="38709" x="6624638" y="4273550"/>
          <p14:tracePt t="38718" x="6616700" y="4314825"/>
          <p14:tracePt t="38725" x="6616700" y="4370388"/>
          <p14:tracePt t="38733" x="6616700" y="4425950"/>
          <p14:tracePt t="38741" x="6616700" y="4457700"/>
          <p14:tracePt t="38749" x="6632575" y="4505325"/>
          <p14:tracePt t="38757" x="6632575" y="4537075"/>
          <p14:tracePt t="38766" x="6632575" y="4568825"/>
          <p14:tracePt t="38774" x="6632575" y="4600575"/>
          <p14:tracePt t="38781" x="6632575" y="4633913"/>
          <p14:tracePt t="38789" x="6632575" y="4681538"/>
          <p14:tracePt t="38797" x="6632575" y="4713288"/>
          <p14:tracePt t="38805" x="6632575" y="4745038"/>
          <p14:tracePt t="38813" x="6632575" y="4776788"/>
          <p14:tracePt t="38821" x="6632575" y="4824413"/>
          <p14:tracePt t="38829" x="6624638" y="4856163"/>
          <p14:tracePt t="38837" x="6624638" y="4887913"/>
          <p14:tracePt t="38845" x="6616700" y="4911725"/>
          <p14:tracePt t="38856" x="6616700" y="4943475"/>
          <p14:tracePt t="38861" x="6616700" y="4967288"/>
          <p14:tracePt t="38871" x="6616700" y="4992688"/>
          <p14:tracePt t="38877" x="6616700" y="5016500"/>
          <p14:tracePt t="38887" x="6616700" y="5032375"/>
          <p14:tracePt t="38893" x="6616700" y="5056188"/>
          <p14:tracePt t="38909" x="6616700" y="5064125"/>
          <p14:tracePt t="38918" x="6616700" y="5072063"/>
          <p14:tracePt t="38934" x="6608763" y="5080000"/>
          <p14:tracePt t="39014" x="6608763" y="5072063"/>
          <p14:tracePt t="39020" x="6600825" y="5072063"/>
          <p14:tracePt t="39028" x="6600825" y="5064125"/>
          <p14:tracePt t="39036" x="6584950" y="5056188"/>
          <p14:tracePt t="39044" x="6569075" y="5056188"/>
          <p14:tracePt t="39052" x="6545263" y="5040313"/>
          <p14:tracePt t="39060" x="6521450" y="5040313"/>
          <p14:tracePt t="39068" x="6497638" y="5040313"/>
          <p14:tracePt t="39077" x="6473825" y="5040313"/>
          <p14:tracePt t="39087" x="6457950" y="5040313"/>
          <p14:tracePt t="39093" x="6434138" y="5040313"/>
          <p14:tracePt t="39102" x="6410325" y="5040313"/>
          <p14:tracePt t="39110" x="6402388" y="5040313"/>
          <p14:tracePt t="39115" x="6384925" y="5040313"/>
          <p14:tracePt t="39124" x="6345238" y="5032375"/>
          <p14:tracePt t="39132" x="6305550" y="5024438"/>
          <p14:tracePt t="39141" x="6249988" y="5008563"/>
          <p14:tracePt t="39148" x="6218238" y="5000625"/>
          <p14:tracePt t="39156" x="6170613" y="4984750"/>
          <p14:tracePt t="39165" x="6122988" y="4967288"/>
          <p14:tracePt t="39173" x="6107113" y="4959350"/>
          <p14:tracePt t="39182" x="6083300" y="4959350"/>
          <p14:tracePt t="39197" x="6075363" y="4951413"/>
          <p14:tracePt t="39286" x="6067425" y="4951413"/>
          <p14:tracePt t="39340" x="6067425" y="4943475"/>
          <p14:tracePt t="39348" x="6067425" y="4935538"/>
          <p14:tracePt t="39356" x="6067425" y="4919663"/>
          <p14:tracePt t="39364" x="6067425" y="4903788"/>
          <p14:tracePt t="39372" x="6067425" y="4879975"/>
          <p14:tracePt t="39380" x="6067425" y="4856163"/>
          <p14:tracePt t="39388" x="6067425" y="4816475"/>
          <p14:tracePt t="39396" x="6067425" y="4776788"/>
          <p14:tracePt t="39404" x="6067425" y="4721225"/>
          <p14:tracePt t="39412" x="6067425" y="4681538"/>
          <p14:tracePt t="39420" x="6067425" y="4624388"/>
          <p14:tracePt t="39429" x="6067425" y="4560888"/>
          <p14:tracePt t="39437" x="6067425" y="4505325"/>
          <p14:tracePt t="39445" x="6067425" y="4449763"/>
          <p14:tracePt t="39454" x="6067425" y="4386263"/>
          <p14:tracePt t="39461" x="6067425" y="4346575"/>
          <p14:tracePt t="39471" x="6067425" y="4306888"/>
          <p14:tracePt t="39477" x="6067425" y="4249738"/>
          <p14:tracePt t="39487" x="6067425" y="4202113"/>
          <p14:tracePt t="39493" x="6067425" y="4154488"/>
          <p14:tracePt t="39501" x="6067425" y="4114800"/>
          <p14:tracePt t="39509" x="6067425" y="4075113"/>
          <p14:tracePt t="39517" x="6067425" y="4035425"/>
          <p14:tracePt t="39525" x="6067425" y="3987800"/>
          <p14:tracePt t="39533" x="6059488" y="3930650"/>
          <p14:tracePt t="39541" x="6051550" y="3898900"/>
          <p14:tracePt t="39548" x="6043613" y="3843338"/>
          <p14:tracePt t="39556" x="6034088" y="3811588"/>
          <p14:tracePt t="39564" x="6026150" y="3763963"/>
          <p14:tracePt t="39573" x="6018213" y="3748088"/>
          <p14:tracePt t="39580" x="6010275" y="3716338"/>
          <p14:tracePt t="39588" x="6010275" y="3700463"/>
          <p14:tracePt t="39595" x="6010275" y="3692525"/>
          <p14:tracePt t="39604" x="6010275" y="3676650"/>
          <p14:tracePt t="39611" x="6010275" y="3668713"/>
          <p14:tracePt t="39619" x="6010275" y="3660775"/>
          <p14:tracePt t="39628" x="6010275" y="3652838"/>
          <p14:tracePt t="39644" x="6010275" y="3644900"/>
          <p14:tracePt t="39660" x="6010275" y="3636963"/>
          <p14:tracePt t="39676" x="6010275" y="3629025"/>
          <p14:tracePt t="39684" x="6010275" y="3621088"/>
          <p14:tracePt t="39700" x="6010275" y="3613150"/>
          <p14:tracePt t="39708" x="6018213" y="3613150"/>
          <p14:tracePt t="39716" x="6026150" y="3605213"/>
          <p14:tracePt t="39724" x="6034088" y="3605213"/>
          <p14:tracePt t="39732" x="6034088" y="3595688"/>
          <p14:tracePt t="39740" x="6051550" y="3587750"/>
          <p14:tracePt t="39748" x="6067425" y="3587750"/>
          <p14:tracePt t="39756" x="6091238" y="3587750"/>
          <p14:tracePt t="39763" x="6107113" y="3587750"/>
          <p14:tracePt t="39772" x="6138863" y="3571875"/>
          <p14:tracePt t="39779" x="6154738" y="3571875"/>
          <p14:tracePt t="39788" x="6186488" y="3563938"/>
          <p14:tracePt t="39796" x="6202363" y="3556000"/>
          <p14:tracePt t="39804" x="6226175" y="3556000"/>
          <p14:tracePt t="39814" x="6249988" y="3540125"/>
          <p14:tracePt t="39823" x="6257925" y="3532188"/>
          <p14:tracePt t="39829" x="6289675" y="3524250"/>
          <p14:tracePt t="39836" x="6305550" y="3508375"/>
          <p14:tracePt t="39846" x="6313488" y="3508375"/>
          <p14:tracePt t="39855" x="6329363" y="3500438"/>
          <p14:tracePt t="39861" x="6345238" y="3492500"/>
          <p14:tracePt t="39872" x="6353175" y="3492500"/>
          <p14:tracePt t="39878" x="6361113" y="3484563"/>
          <p14:tracePt t="39886" x="6369050" y="3484563"/>
          <p14:tracePt t="39893" x="6376988" y="3484563"/>
          <p14:tracePt t="39902" x="6384925" y="3484563"/>
          <p14:tracePt t="39924" x="6392863" y="3484563"/>
          <p14:tracePt t="39956" x="6402388" y="3476625"/>
          <p14:tracePt t="39980" x="6410325" y="3468688"/>
          <p14:tracePt t="40004" x="6418263" y="3468688"/>
          <p14:tracePt t="40013" x="6418263" y="3460750"/>
          <p14:tracePt t="40021" x="6426200" y="3460750"/>
          <p14:tracePt t="40037" x="6434138" y="3452813"/>
          <p14:tracePt t="40061" x="6442075" y="3452813"/>
          <p14:tracePt t="40110" x="6450013" y="3444875"/>
          <p14:tracePt t="40125" x="6457950" y="3444875"/>
          <p14:tracePt t="40262" x="6457950" y="3452813"/>
          <p14:tracePt t="40268" x="6457950" y="3476625"/>
          <p14:tracePt t="40276" x="6457950" y="3500438"/>
          <p14:tracePt t="40285" x="6457950" y="3540125"/>
          <p14:tracePt t="40292" x="6457950" y="3587750"/>
          <p14:tracePt t="40300" x="6450013" y="3621088"/>
          <p14:tracePt t="40309" x="6442075" y="3676650"/>
          <p14:tracePt t="40318" x="6426200" y="3724275"/>
          <p14:tracePt t="40325" x="6426200" y="3771900"/>
          <p14:tracePt t="40333" x="6418263" y="3827463"/>
          <p14:tracePt t="40340" x="6402388" y="3883025"/>
          <p14:tracePt t="40349" x="6384925" y="3963988"/>
          <p14:tracePt t="40356" x="6384925" y="4027488"/>
          <p14:tracePt t="40364" x="6376988" y="4083050"/>
          <p14:tracePt t="40372" x="6376988" y="4146550"/>
          <p14:tracePt t="40380" x="6376988" y="4194175"/>
          <p14:tracePt t="40388" x="6376988" y="4273550"/>
          <p14:tracePt t="40396" x="6384925" y="4322763"/>
          <p14:tracePt t="40404" x="6402388" y="4378325"/>
          <p14:tracePt t="40412" x="6418263" y="4433888"/>
          <p14:tracePt t="40420" x="6434138" y="4473575"/>
          <p14:tracePt t="40428" x="6442075" y="4513263"/>
          <p14:tracePt t="40436" x="6457950" y="4552950"/>
          <p14:tracePt t="40444" x="6457950" y="4592638"/>
          <p14:tracePt t="40452" x="6465888" y="4616450"/>
          <p14:tracePt t="40460" x="6473825" y="4649788"/>
          <p14:tracePt t="40468" x="6473825" y="4673600"/>
          <p14:tracePt t="40476" x="6473825" y="4697413"/>
          <p14:tracePt t="40484" x="6473825" y="4713288"/>
          <p14:tracePt t="40492" x="6473825" y="4729163"/>
          <p14:tracePt t="40500" x="6473825" y="4745038"/>
          <p14:tracePt t="40516" x="6473825" y="4752975"/>
          <p14:tracePt t="40524" x="6473825" y="4760913"/>
          <p14:tracePt t="40540" x="6473825" y="4768850"/>
          <p14:tracePt t="40548" x="6473825" y="4776788"/>
          <p14:tracePt t="40565" x="6473825" y="4784725"/>
          <p14:tracePt t="40590" x="6473825" y="4792663"/>
          <p14:tracePt t="41878" x="6473825" y="4800600"/>
          <p14:tracePt t="41910" x="6473825" y="4808538"/>
          <p14:tracePt t="41949" x="6473825" y="4816475"/>
          <p14:tracePt t="42126" x="6473825" y="4824413"/>
          <p14:tracePt t="44061" x="6473825" y="4832350"/>
          <p14:tracePt t="44070" x="6450013" y="4832350"/>
          <p14:tracePt t="44080" x="6418263" y="4816475"/>
          <p14:tracePt t="44086" x="6361113" y="4792663"/>
          <p14:tracePt t="44093" x="6281738" y="4745038"/>
          <p14:tracePt t="44101" x="6186488" y="4705350"/>
          <p14:tracePt t="44110" x="6051550" y="4641850"/>
          <p14:tracePt t="44118" x="5883275" y="4545013"/>
          <p14:tracePt t="44125" x="5700713" y="4449763"/>
          <p14:tracePt t="44133" x="5468938" y="4322763"/>
          <p14:tracePt t="44141" x="5237163" y="4217988"/>
          <p14:tracePt t="44149" x="4951413" y="4083050"/>
          <p14:tracePt t="44159" x="4616450" y="3948113"/>
          <p14:tracePt t="44165" x="4281488" y="3795713"/>
          <p14:tracePt t="44173" x="3883025" y="3605213"/>
          <p14:tracePt t="44180" x="3524250" y="3436938"/>
          <p14:tracePt t="44187" x="3109913" y="3278188"/>
          <p14:tracePt t="44196" x="2733675" y="3117850"/>
          <p14:tracePt t="44204" x="2384425" y="2982913"/>
          <p14:tracePt t="44212" x="2057400" y="2878138"/>
          <p14:tracePt t="44220" x="1730375" y="2759075"/>
          <p14:tracePt t="44228" x="1443038" y="2640013"/>
          <p14:tracePt t="44236" x="1163638" y="2495550"/>
          <p14:tracePt t="44244" x="941388" y="2392363"/>
          <p14:tracePt t="44252" x="749300" y="2273300"/>
          <p14:tracePt t="44260" x="574675" y="2176463"/>
          <p14:tracePt t="44269" x="430213" y="2089150"/>
          <p14:tracePt t="44277" x="334963" y="2033588"/>
          <p14:tracePt t="44287" x="271463" y="1985963"/>
          <p14:tracePt t="44293" x="207963" y="1930400"/>
          <p14:tracePt t="44302" x="192088" y="1906588"/>
          <p14:tracePt t="44309" x="174625" y="1873250"/>
          <p14:tracePt t="44317" x="166688" y="1849438"/>
          <p14:tracePt t="44325" x="166688" y="1833563"/>
          <p14:tracePt t="44334" x="166688" y="1817688"/>
          <p14:tracePt t="44341" x="166688" y="1801813"/>
          <p14:tracePt t="44349" x="150813" y="1778000"/>
          <p14:tracePt t="44357" x="134938" y="1746250"/>
          <p14:tracePt t="44365" x="111125" y="1722438"/>
          <p14:tracePt t="44373" x="87313" y="1698625"/>
          <p14:tracePt t="44381" x="63500" y="1666875"/>
          <p14:tracePt t="44389" x="7938" y="1627188"/>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0" y="13340"/>
            <a:ext cx="9144000" cy="118489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696E5C-C527-4046-9771-824B91EE56E9}"/>
              </a:ext>
            </a:extLst>
          </p:cNvPr>
          <p:cNvSpPr>
            <a:spLocks noGrp="1"/>
          </p:cNvSpPr>
          <p:nvPr>
            <p:ph type="title"/>
          </p:nvPr>
        </p:nvSpPr>
        <p:spPr>
          <a:xfrm>
            <a:off x="571500" y="129452"/>
            <a:ext cx="7886700" cy="1325563"/>
          </a:xfrm>
        </p:spPr>
        <p:txBody>
          <a:bodyPr>
            <a:noAutofit/>
          </a:bodyPr>
          <a:lstStyle/>
          <a:p>
            <a:pPr algn="ctr"/>
            <a:r>
              <a:rPr lang="en-US" sz="3600" dirty="0">
                <a:solidFill>
                  <a:schemeClr val="bg1"/>
                </a:solidFill>
              </a:rPr>
              <a:t>Previous Work</a:t>
            </a: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5"/>
          <a:stretch>
            <a:fillRect/>
          </a:stretch>
        </p:blipFill>
        <p:spPr>
          <a:xfrm>
            <a:off x="7889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6"/>
          <a:stretch>
            <a:fillRect/>
          </a:stretch>
        </p:blipFill>
        <p:spPr>
          <a:xfrm>
            <a:off x="-7248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p:nvPr/>
        </p:nvCxnSpPr>
        <p:spPr>
          <a:xfrm>
            <a:off x="0" y="1233006"/>
            <a:ext cx="9144000"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6A159F95-9E83-4197-91FE-44CBD393506C}"/>
              </a:ext>
            </a:extLst>
          </p:cNvPr>
          <p:cNvSpPr>
            <a:spLocks noGrp="1"/>
          </p:cNvSpPr>
          <p:nvPr>
            <p:ph idx="1"/>
          </p:nvPr>
        </p:nvSpPr>
        <p:spPr>
          <a:xfrm>
            <a:off x="117088" y="1386752"/>
            <a:ext cx="8813848" cy="2300067"/>
          </a:xfrm>
        </p:spPr>
        <p:txBody>
          <a:bodyPr>
            <a:normAutofit lnSpcReduction="10000"/>
          </a:bodyPr>
          <a:lstStyle/>
          <a:p>
            <a:pPr algn="just">
              <a:lnSpc>
                <a:spcPct val="115000"/>
              </a:lnSpc>
              <a:spcBef>
                <a:spcPts val="600"/>
              </a:spcBef>
              <a:spcAft>
                <a:spcPts val="1000"/>
              </a:spcAft>
              <a:tabLst>
                <a:tab pos="274320" algn="l"/>
                <a:tab pos="3232150" algn="l"/>
              </a:tabLst>
            </a:pPr>
            <a:r>
              <a:rPr lang="en-US" sz="2000" dirty="0">
                <a:effectLst/>
                <a:latin typeface="Calibri" panose="020F0502020204030204" pitchFamily="34" charset="0"/>
                <a:ea typeface="Times New Roman" panose="02020603050405020304" pitchFamily="18" charset="0"/>
                <a:cs typeface="Courier New" panose="02070309020205020404" pitchFamily="49" charset="0"/>
              </a:rPr>
              <a:t>Concept originally patented by Jim Martin (MSFC Advanced Propulsion Research and Technology Branch) and Omar Mireles</a:t>
            </a:r>
          </a:p>
          <a:p>
            <a:pPr algn="just">
              <a:lnSpc>
                <a:spcPct val="115000"/>
              </a:lnSpc>
              <a:spcBef>
                <a:spcPts val="600"/>
              </a:spcBef>
              <a:spcAft>
                <a:spcPts val="1000"/>
              </a:spcAft>
              <a:tabLst>
                <a:tab pos="274320" algn="l"/>
                <a:tab pos="3232150" algn="l"/>
              </a:tabLst>
            </a:pPr>
            <a:r>
              <a:rPr lang="en-US" sz="2000" dirty="0">
                <a:latin typeface="Calibri" panose="020F0502020204030204" pitchFamily="34" charset="0"/>
                <a:ea typeface="Times New Roman" panose="02020603050405020304" pitchFamily="18" charset="0"/>
                <a:cs typeface="Courier New" panose="02070309020205020404" pitchFamily="49" charset="0"/>
              </a:rPr>
              <a:t>Technology was demonstrated in 2018 with an Inconel V5 injector in thin-walled CRYOTE titanium tank in a vacuum chamber </a:t>
            </a:r>
          </a:p>
          <a:p>
            <a:pPr algn="just">
              <a:lnSpc>
                <a:spcPct val="115000"/>
              </a:lnSpc>
              <a:spcBef>
                <a:spcPts val="600"/>
              </a:spcBef>
              <a:spcAft>
                <a:spcPts val="1000"/>
              </a:spcAft>
              <a:tabLst>
                <a:tab pos="274320" algn="l"/>
                <a:tab pos="3232150" algn="l"/>
              </a:tabLst>
            </a:pPr>
            <a:r>
              <a:rPr lang="en-US" sz="2000" dirty="0">
                <a:effectLst/>
                <a:latin typeface="Calibri" panose="020F0502020204030204" pitchFamily="34" charset="0"/>
                <a:ea typeface="Times New Roman" panose="02020603050405020304" pitchFamily="18" charset="0"/>
                <a:cs typeface="Courier New" panose="02070309020205020404" pitchFamily="49" charset="0"/>
              </a:rPr>
              <a:t>Current injectors are printed with</a:t>
            </a:r>
            <a:r>
              <a:rPr lang="en-US" sz="2000" dirty="0">
                <a:solidFill>
                  <a:srgbClr val="000000"/>
                </a:solidFill>
                <a:effectLst/>
                <a:ea typeface="Times New Roman" panose="02020603050405020304" pitchFamily="18" charset="0"/>
              </a:rPr>
              <a:t> </a:t>
            </a:r>
            <a:r>
              <a:rPr lang="en-US" sz="2000" dirty="0">
                <a:solidFill>
                  <a:srgbClr val="000000"/>
                </a:solidFill>
                <a:ea typeface="Times New Roman" panose="02020603050405020304" pitchFamily="18" charset="0"/>
              </a:rPr>
              <a:t>L</a:t>
            </a:r>
            <a:r>
              <a:rPr lang="en-US" sz="2000" dirty="0">
                <a:solidFill>
                  <a:srgbClr val="000000"/>
                </a:solidFill>
                <a:effectLst/>
                <a:ea typeface="Times New Roman" panose="02020603050405020304" pitchFamily="18" charset="0"/>
              </a:rPr>
              <a:t>aser </a:t>
            </a:r>
            <a:r>
              <a:rPr lang="en-US" sz="2000" dirty="0">
                <a:solidFill>
                  <a:srgbClr val="000000"/>
                </a:solidFill>
                <a:ea typeface="Times New Roman" panose="02020603050405020304" pitchFamily="18" charset="0"/>
              </a:rPr>
              <a:t>P</a:t>
            </a:r>
            <a:r>
              <a:rPr lang="en-US" sz="2000" dirty="0">
                <a:solidFill>
                  <a:srgbClr val="000000"/>
                </a:solidFill>
                <a:effectLst/>
                <a:ea typeface="Times New Roman" panose="02020603050405020304" pitchFamily="18" charset="0"/>
              </a:rPr>
              <a:t>owder </a:t>
            </a:r>
            <a:r>
              <a:rPr lang="en-US" sz="2000" dirty="0">
                <a:solidFill>
                  <a:srgbClr val="000000"/>
                </a:solidFill>
                <a:ea typeface="Times New Roman" panose="02020603050405020304" pitchFamily="18" charset="0"/>
              </a:rPr>
              <a:t>B</a:t>
            </a:r>
            <a:r>
              <a:rPr lang="en-US" sz="2000" dirty="0">
                <a:solidFill>
                  <a:srgbClr val="000000"/>
                </a:solidFill>
                <a:effectLst/>
                <a:ea typeface="Times New Roman" panose="02020603050405020304" pitchFamily="18" charset="0"/>
              </a:rPr>
              <a:t>ed </a:t>
            </a:r>
            <a:r>
              <a:rPr lang="en-US" sz="2000" dirty="0">
                <a:solidFill>
                  <a:srgbClr val="000000"/>
                </a:solidFill>
                <a:ea typeface="Times New Roman" panose="02020603050405020304" pitchFamily="18" charset="0"/>
              </a:rPr>
              <a:t>F</a:t>
            </a:r>
            <a:r>
              <a:rPr lang="en-US" sz="2000" dirty="0">
                <a:solidFill>
                  <a:srgbClr val="000000"/>
                </a:solidFill>
                <a:effectLst/>
                <a:ea typeface="Times New Roman" panose="02020603050405020304" pitchFamily="18" charset="0"/>
              </a:rPr>
              <a:t>usion (L-PBF) </a:t>
            </a:r>
          </a:p>
          <a:p>
            <a:pPr algn="just">
              <a:lnSpc>
                <a:spcPct val="115000"/>
              </a:lnSpc>
              <a:spcBef>
                <a:spcPts val="600"/>
              </a:spcBef>
              <a:spcAft>
                <a:spcPts val="1000"/>
              </a:spcAft>
              <a:tabLst>
                <a:tab pos="274320" algn="l"/>
                <a:tab pos="3232150" algn="l"/>
              </a:tabLst>
            </a:pPr>
            <a:endParaRPr lang="en-US" sz="2000" dirty="0">
              <a:effectLst/>
              <a:latin typeface="Times New Roman" panose="02020603050405020304" pitchFamily="18" charset="0"/>
              <a:ea typeface="Times New Roman" panose="02020603050405020304" pitchFamily="18" charset="0"/>
              <a:cs typeface="Courier New" panose="02070309020205020404" pitchFamily="49" charset="0"/>
            </a:endParaRPr>
          </a:p>
          <a:p>
            <a:endParaRPr lang="en-US" sz="2000" dirty="0"/>
          </a:p>
          <a:p>
            <a:pPr lvl="1"/>
            <a:endParaRPr lang="en-US" sz="2000" dirty="0"/>
          </a:p>
          <a:p>
            <a:pPr lvl="1"/>
            <a:endParaRPr lang="en-US" sz="2000" dirty="0"/>
          </a:p>
          <a:p>
            <a:pPr lvl="1"/>
            <a:endParaRPr lang="en-US" sz="2000" dirty="0"/>
          </a:p>
          <a:p>
            <a:endParaRPr lang="en-US" dirty="0"/>
          </a:p>
        </p:txBody>
      </p:sp>
      <p:pic>
        <p:nvPicPr>
          <p:cNvPr id="9" name="Picture 8">
            <a:extLst>
              <a:ext uri="{FF2B5EF4-FFF2-40B4-BE49-F238E27FC236}">
                <a16:creationId xmlns:a16="http://schemas.microsoft.com/office/drawing/2014/main" id="{95EB217C-E994-4F10-B216-5A5616C6AF7B}"/>
              </a:ext>
            </a:extLst>
          </p:cNvPr>
          <p:cNvPicPr>
            <a:picLocks noChangeAspect="1"/>
          </p:cNvPicPr>
          <p:nvPr/>
        </p:nvPicPr>
        <p:blipFill rotWithShape="1">
          <a:blip r:embed="rId7"/>
          <a:srcRect l="7103" t="3975" r="14406" b="11718"/>
          <a:stretch/>
        </p:blipFill>
        <p:spPr>
          <a:xfrm>
            <a:off x="3987118" y="3721591"/>
            <a:ext cx="2043277" cy="2923631"/>
          </a:xfrm>
          <a:prstGeom prst="rect">
            <a:avLst/>
          </a:prstGeom>
        </p:spPr>
      </p:pic>
      <p:pic>
        <p:nvPicPr>
          <p:cNvPr id="10" name="Picture 9">
            <a:extLst>
              <a:ext uri="{FF2B5EF4-FFF2-40B4-BE49-F238E27FC236}">
                <a16:creationId xmlns:a16="http://schemas.microsoft.com/office/drawing/2014/main" id="{3B091D2A-568D-44D3-9251-581D23014ADE}"/>
              </a:ext>
            </a:extLst>
          </p:cNvPr>
          <p:cNvPicPr>
            <a:picLocks noChangeAspect="1"/>
          </p:cNvPicPr>
          <p:nvPr/>
        </p:nvPicPr>
        <p:blipFill>
          <a:blip r:embed="rId8"/>
          <a:stretch>
            <a:fillRect/>
          </a:stretch>
        </p:blipFill>
        <p:spPr>
          <a:xfrm>
            <a:off x="6322246" y="3721592"/>
            <a:ext cx="2316839" cy="2923631"/>
          </a:xfrm>
          <a:prstGeom prst="rect">
            <a:avLst/>
          </a:prstGeom>
        </p:spPr>
      </p:pic>
      <p:sp>
        <p:nvSpPr>
          <p:cNvPr id="3" name="TextBox 2">
            <a:extLst>
              <a:ext uri="{FF2B5EF4-FFF2-40B4-BE49-F238E27FC236}">
                <a16:creationId xmlns:a16="http://schemas.microsoft.com/office/drawing/2014/main" id="{F9C0966A-E894-49A5-947A-8F9884BB872F}"/>
              </a:ext>
            </a:extLst>
          </p:cNvPr>
          <p:cNvSpPr txBox="1"/>
          <p:nvPr/>
        </p:nvSpPr>
        <p:spPr>
          <a:xfrm>
            <a:off x="1269508" y="5624994"/>
            <a:ext cx="2592278" cy="923330"/>
          </a:xfrm>
          <a:prstGeom prst="rect">
            <a:avLst/>
          </a:prstGeom>
          <a:noFill/>
        </p:spPr>
        <p:txBody>
          <a:bodyPr wrap="square" rtlCol="0">
            <a:spAutoFit/>
          </a:bodyPr>
          <a:lstStyle/>
          <a:p>
            <a:pPr algn="ctr"/>
            <a:r>
              <a:rPr lang="en-US" dirty="0"/>
              <a:t>Earlier Version 4 TVS Augmented Injector printed from Inconel 718.</a:t>
            </a:r>
          </a:p>
        </p:txBody>
      </p:sp>
      <p:sp>
        <p:nvSpPr>
          <p:cNvPr id="4" name="TextBox 3">
            <a:extLst>
              <a:ext uri="{FF2B5EF4-FFF2-40B4-BE49-F238E27FC236}">
                <a16:creationId xmlns:a16="http://schemas.microsoft.com/office/drawing/2014/main" id="{A11D2516-39E1-4AB2-9D94-6E2AC1F99011}"/>
              </a:ext>
            </a:extLst>
          </p:cNvPr>
          <p:cNvSpPr txBox="1"/>
          <p:nvPr/>
        </p:nvSpPr>
        <p:spPr>
          <a:xfrm>
            <a:off x="117088" y="3752245"/>
            <a:ext cx="3744698" cy="190821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0000"/>
                </a:solidFill>
                <a:ea typeface="Times New Roman" panose="02020603050405020304" pitchFamily="18" charset="0"/>
                <a:cs typeface="Courier New" panose="02070309020205020404" pitchFamily="49" charset="0"/>
              </a:rPr>
              <a:t>Current Material: AlSi10Mg, selected for its lower density and relatively high thermal conductivity relative to Inconel 718</a:t>
            </a:r>
          </a:p>
          <a:p>
            <a:endParaRPr lang="en-US" dirty="0"/>
          </a:p>
        </p:txBody>
      </p:sp>
      <p:pic>
        <p:nvPicPr>
          <p:cNvPr id="11" name="Audio 10">
            <a:hlinkClick r:id="" action="ppaction://media"/>
            <a:extLst>
              <a:ext uri="{FF2B5EF4-FFF2-40B4-BE49-F238E27FC236}">
                <a16:creationId xmlns:a16="http://schemas.microsoft.com/office/drawing/2014/main" id="{44258741-3A20-4D43-8D2C-180D19517A2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03579530"/>
      </p:ext>
    </p:extLst>
  </p:cSld>
  <p:clrMapOvr>
    <a:masterClrMapping/>
  </p:clrMapOvr>
  <mc:AlternateContent xmlns:mc="http://schemas.openxmlformats.org/markup-compatibility/2006" xmlns:p14="http://schemas.microsoft.com/office/powerpoint/2010/main">
    <mc:Choice Requires="p14">
      <p:transition spd="slow" p14:dur="2000" advTm="31638"/>
    </mc:Choice>
    <mc:Fallback xmlns="">
      <p:transition spd="slow" advTm="31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0" y="13340"/>
            <a:ext cx="9144000" cy="118489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696E5C-C527-4046-9771-824B91EE56E9}"/>
              </a:ext>
            </a:extLst>
          </p:cNvPr>
          <p:cNvSpPr>
            <a:spLocks noGrp="1"/>
          </p:cNvSpPr>
          <p:nvPr>
            <p:ph type="title"/>
          </p:nvPr>
        </p:nvSpPr>
        <p:spPr>
          <a:xfrm>
            <a:off x="628650" y="129452"/>
            <a:ext cx="7886700" cy="1325563"/>
          </a:xfrm>
        </p:spPr>
        <p:txBody>
          <a:bodyPr>
            <a:noAutofit/>
          </a:bodyPr>
          <a:lstStyle/>
          <a:p>
            <a:pPr algn="ctr"/>
            <a:r>
              <a:rPr lang="en-US" sz="3600" dirty="0">
                <a:solidFill>
                  <a:schemeClr val="bg1"/>
                </a:solidFill>
              </a:rPr>
              <a:t>Experimental Facility</a:t>
            </a: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5"/>
          <a:stretch>
            <a:fillRect/>
          </a:stretch>
        </p:blipFill>
        <p:spPr>
          <a:xfrm>
            <a:off x="7889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6"/>
          <a:stretch>
            <a:fillRect/>
          </a:stretch>
        </p:blipFill>
        <p:spPr>
          <a:xfrm>
            <a:off x="-7248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p:nvPr/>
        </p:nvCxnSpPr>
        <p:spPr>
          <a:xfrm>
            <a:off x="0" y="1233006"/>
            <a:ext cx="9144000"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indoor, equipment&#10;&#10;Description automatically generated">
            <a:extLst>
              <a:ext uri="{FF2B5EF4-FFF2-40B4-BE49-F238E27FC236}">
                <a16:creationId xmlns:a16="http://schemas.microsoft.com/office/drawing/2014/main" id="{22D54539-935E-47E0-A855-81E55FED7E5E}"/>
              </a:ext>
            </a:extLst>
          </p:cNvPr>
          <p:cNvPicPr>
            <a:picLocks noChangeAspect="1"/>
          </p:cNvPicPr>
          <p:nvPr/>
        </p:nvPicPr>
        <p:blipFill rotWithShape="1">
          <a:blip r:embed="rId7"/>
          <a:srcRect l="4633" t="22469"/>
          <a:stretch/>
        </p:blipFill>
        <p:spPr>
          <a:xfrm>
            <a:off x="5158474" y="1365421"/>
            <a:ext cx="3807426" cy="4127157"/>
          </a:xfrm>
          <a:prstGeom prst="rect">
            <a:avLst/>
          </a:prstGeom>
        </p:spPr>
      </p:pic>
      <p:sp>
        <p:nvSpPr>
          <p:cNvPr id="7" name="TextBox 6">
            <a:extLst>
              <a:ext uri="{FF2B5EF4-FFF2-40B4-BE49-F238E27FC236}">
                <a16:creationId xmlns:a16="http://schemas.microsoft.com/office/drawing/2014/main" id="{8D071746-A066-496B-8223-32D807DE8ED5}"/>
              </a:ext>
            </a:extLst>
          </p:cNvPr>
          <p:cNvSpPr txBox="1"/>
          <p:nvPr/>
        </p:nvSpPr>
        <p:spPr>
          <a:xfrm>
            <a:off x="5127968" y="5706166"/>
            <a:ext cx="3868438" cy="923330"/>
          </a:xfrm>
          <a:prstGeom prst="rect">
            <a:avLst/>
          </a:prstGeom>
          <a:noFill/>
        </p:spPr>
        <p:txBody>
          <a:bodyPr wrap="square" rtlCol="0">
            <a:spAutoFit/>
          </a:bodyPr>
          <a:lstStyle/>
          <a:p>
            <a:pPr algn="ctr"/>
            <a:r>
              <a:rPr lang="en-US" dirty="0"/>
              <a:t>Cryogenic Test Bed 2 (CTB2)</a:t>
            </a:r>
          </a:p>
          <a:p>
            <a:pPr algn="ctr"/>
            <a:r>
              <a:rPr lang="en-US" dirty="0"/>
              <a:t>SS304L Tank with 3/8in walls </a:t>
            </a:r>
          </a:p>
          <a:p>
            <a:pPr algn="ctr"/>
            <a:r>
              <a:rPr lang="en-US" dirty="0"/>
              <a:t>120ft^3 in Volume. </a:t>
            </a:r>
          </a:p>
        </p:txBody>
      </p:sp>
      <p:sp>
        <p:nvSpPr>
          <p:cNvPr id="3" name="Flowchart: Alternate Process 2">
            <a:extLst>
              <a:ext uri="{FF2B5EF4-FFF2-40B4-BE49-F238E27FC236}">
                <a16:creationId xmlns:a16="http://schemas.microsoft.com/office/drawing/2014/main" id="{028464F5-8B23-4824-AEB4-8419B7120AFA}"/>
              </a:ext>
            </a:extLst>
          </p:cNvPr>
          <p:cNvSpPr/>
          <p:nvPr/>
        </p:nvSpPr>
        <p:spPr>
          <a:xfrm>
            <a:off x="2186819" y="2506129"/>
            <a:ext cx="1532374" cy="84337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LN2 Supply</a:t>
            </a:r>
          </a:p>
          <a:p>
            <a:pPr algn="ctr"/>
            <a:r>
              <a:rPr lang="en-US" dirty="0"/>
              <a:t>(3000L)</a:t>
            </a:r>
          </a:p>
        </p:txBody>
      </p:sp>
      <p:sp>
        <p:nvSpPr>
          <p:cNvPr id="12" name="Flowchart: Alternate Process 11">
            <a:extLst>
              <a:ext uri="{FF2B5EF4-FFF2-40B4-BE49-F238E27FC236}">
                <a16:creationId xmlns:a16="http://schemas.microsoft.com/office/drawing/2014/main" id="{420B3419-E1B0-474A-A99B-DBDC60F8E3DF}"/>
              </a:ext>
            </a:extLst>
          </p:cNvPr>
          <p:cNvSpPr/>
          <p:nvPr/>
        </p:nvSpPr>
        <p:spPr>
          <a:xfrm>
            <a:off x="119436" y="1390516"/>
            <a:ext cx="1532374" cy="84337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GN2 Supply</a:t>
            </a:r>
          </a:p>
        </p:txBody>
      </p:sp>
      <p:sp>
        <p:nvSpPr>
          <p:cNvPr id="13" name="Flowchart: Alternate Process 12">
            <a:extLst>
              <a:ext uri="{FF2B5EF4-FFF2-40B4-BE49-F238E27FC236}">
                <a16:creationId xmlns:a16="http://schemas.microsoft.com/office/drawing/2014/main" id="{B47A04FE-AD62-44B0-9928-6D5BF3001A49}"/>
              </a:ext>
            </a:extLst>
          </p:cNvPr>
          <p:cNvSpPr/>
          <p:nvPr/>
        </p:nvSpPr>
        <p:spPr>
          <a:xfrm>
            <a:off x="119436" y="2501183"/>
            <a:ext cx="1532374" cy="84337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Heat Exchanger</a:t>
            </a:r>
          </a:p>
        </p:txBody>
      </p:sp>
      <p:cxnSp>
        <p:nvCxnSpPr>
          <p:cNvPr id="10" name="Straight Arrow Connector 9">
            <a:extLst>
              <a:ext uri="{FF2B5EF4-FFF2-40B4-BE49-F238E27FC236}">
                <a16:creationId xmlns:a16="http://schemas.microsoft.com/office/drawing/2014/main" id="{6CB2DFD7-8D04-40D0-B986-8372E08F5BF8}"/>
              </a:ext>
            </a:extLst>
          </p:cNvPr>
          <p:cNvCxnSpPr/>
          <p:nvPr/>
        </p:nvCxnSpPr>
        <p:spPr>
          <a:xfrm>
            <a:off x="887445" y="2233895"/>
            <a:ext cx="0" cy="2672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5DFAD20-F386-407D-BBD7-E6D7D9E42AFE}"/>
              </a:ext>
            </a:extLst>
          </p:cNvPr>
          <p:cNvCxnSpPr>
            <a:cxnSpLocks/>
            <a:stCxn id="13" idx="3"/>
            <a:endCxn id="3" idx="1"/>
          </p:cNvCxnSpPr>
          <p:nvPr/>
        </p:nvCxnSpPr>
        <p:spPr>
          <a:xfrm>
            <a:off x="1651810" y="2922873"/>
            <a:ext cx="535009" cy="49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9CEE53F7-C4D8-4067-B9AF-8899FFC096D7}"/>
              </a:ext>
            </a:extLst>
          </p:cNvPr>
          <p:cNvSpPr/>
          <p:nvPr/>
        </p:nvSpPr>
        <p:spPr>
          <a:xfrm>
            <a:off x="1539863" y="3658713"/>
            <a:ext cx="1532374" cy="84337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JT Device</a:t>
            </a:r>
          </a:p>
        </p:txBody>
      </p:sp>
      <p:sp>
        <p:nvSpPr>
          <p:cNvPr id="19" name="Flowchart: Alternate Process 18">
            <a:extLst>
              <a:ext uri="{FF2B5EF4-FFF2-40B4-BE49-F238E27FC236}">
                <a16:creationId xmlns:a16="http://schemas.microsoft.com/office/drawing/2014/main" id="{D196A43E-FE4C-42CC-B1CC-D36AB7361F66}"/>
              </a:ext>
            </a:extLst>
          </p:cNvPr>
          <p:cNvSpPr/>
          <p:nvPr/>
        </p:nvSpPr>
        <p:spPr>
          <a:xfrm>
            <a:off x="3232025" y="4752414"/>
            <a:ext cx="1532374" cy="84337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Core Flow</a:t>
            </a:r>
          </a:p>
        </p:txBody>
      </p:sp>
      <p:sp>
        <p:nvSpPr>
          <p:cNvPr id="20" name="Flowchart: Alternate Process 19">
            <a:extLst>
              <a:ext uri="{FF2B5EF4-FFF2-40B4-BE49-F238E27FC236}">
                <a16:creationId xmlns:a16="http://schemas.microsoft.com/office/drawing/2014/main" id="{B22AB248-58C6-40F9-9E4F-CB10D0197A64}"/>
              </a:ext>
            </a:extLst>
          </p:cNvPr>
          <p:cNvSpPr/>
          <p:nvPr/>
        </p:nvSpPr>
        <p:spPr>
          <a:xfrm>
            <a:off x="1539863" y="4752413"/>
            <a:ext cx="1532374" cy="84337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TVS Flow</a:t>
            </a:r>
          </a:p>
        </p:txBody>
      </p:sp>
      <p:sp>
        <p:nvSpPr>
          <p:cNvPr id="21" name="Flowchart: Alternate Process 20">
            <a:extLst>
              <a:ext uri="{FF2B5EF4-FFF2-40B4-BE49-F238E27FC236}">
                <a16:creationId xmlns:a16="http://schemas.microsoft.com/office/drawing/2014/main" id="{82870F43-BDE5-4211-A4EB-109797B636C9}"/>
              </a:ext>
            </a:extLst>
          </p:cNvPr>
          <p:cNvSpPr/>
          <p:nvPr/>
        </p:nvSpPr>
        <p:spPr>
          <a:xfrm>
            <a:off x="1539863" y="5818006"/>
            <a:ext cx="1532374" cy="84337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Exhaust to Vacuum Pump</a:t>
            </a:r>
          </a:p>
        </p:txBody>
      </p:sp>
      <p:sp>
        <p:nvSpPr>
          <p:cNvPr id="22" name="Flowchart: Alternate Process 21">
            <a:extLst>
              <a:ext uri="{FF2B5EF4-FFF2-40B4-BE49-F238E27FC236}">
                <a16:creationId xmlns:a16="http://schemas.microsoft.com/office/drawing/2014/main" id="{E78830F1-F934-4DBD-9F7F-50E521CE0550}"/>
              </a:ext>
            </a:extLst>
          </p:cNvPr>
          <p:cNvSpPr/>
          <p:nvPr/>
        </p:nvSpPr>
        <p:spPr>
          <a:xfrm>
            <a:off x="3233758" y="5816542"/>
            <a:ext cx="1532374" cy="84337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CTB2 Tank</a:t>
            </a:r>
          </a:p>
        </p:txBody>
      </p:sp>
      <p:cxnSp>
        <p:nvCxnSpPr>
          <p:cNvPr id="24" name="Straight Arrow Connector 23">
            <a:extLst>
              <a:ext uri="{FF2B5EF4-FFF2-40B4-BE49-F238E27FC236}">
                <a16:creationId xmlns:a16="http://schemas.microsoft.com/office/drawing/2014/main" id="{305A4F2F-9FC6-4DFB-9272-1DFF0B9B38AA}"/>
              </a:ext>
            </a:extLst>
          </p:cNvPr>
          <p:cNvCxnSpPr>
            <a:cxnSpLocks/>
            <a:stCxn id="3" idx="2"/>
            <a:endCxn id="19" idx="0"/>
          </p:cNvCxnSpPr>
          <p:nvPr/>
        </p:nvCxnSpPr>
        <p:spPr>
          <a:xfrm>
            <a:off x="2953006" y="3349508"/>
            <a:ext cx="1045206" cy="14029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216AE07-DE0E-49E0-B90F-3B77CDF09872}"/>
              </a:ext>
            </a:extLst>
          </p:cNvPr>
          <p:cNvCxnSpPr>
            <a:cxnSpLocks/>
            <a:stCxn id="3" idx="2"/>
            <a:endCxn id="18" idx="0"/>
          </p:cNvCxnSpPr>
          <p:nvPr/>
        </p:nvCxnSpPr>
        <p:spPr>
          <a:xfrm flipH="1">
            <a:off x="2306050" y="3349508"/>
            <a:ext cx="646956" cy="30920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53399E3-03F8-48CF-AA2D-8BF348642F84}"/>
              </a:ext>
            </a:extLst>
          </p:cNvPr>
          <p:cNvCxnSpPr>
            <a:cxnSpLocks/>
            <a:stCxn id="19" idx="2"/>
            <a:endCxn id="22" idx="0"/>
          </p:cNvCxnSpPr>
          <p:nvPr/>
        </p:nvCxnSpPr>
        <p:spPr>
          <a:xfrm>
            <a:off x="3998212" y="5595793"/>
            <a:ext cx="1733" cy="2207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C648599-E146-49EA-BE21-AF8A554E26F3}"/>
              </a:ext>
            </a:extLst>
          </p:cNvPr>
          <p:cNvCxnSpPr>
            <a:cxnSpLocks/>
          </p:cNvCxnSpPr>
          <p:nvPr/>
        </p:nvCxnSpPr>
        <p:spPr>
          <a:xfrm>
            <a:off x="2304317" y="4503557"/>
            <a:ext cx="1733" cy="2207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C727359-249C-49E1-BF4C-3B2A4FACD45B}"/>
              </a:ext>
            </a:extLst>
          </p:cNvPr>
          <p:cNvCxnSpPr>
            <a:cxnSpLocks/>
          </p:cNvCxnSpPr>
          <p:nvPr/>
        </p:nvCxnSpPr>
        <p:spPr>
          <a:xfrm>
            <a:off x="2334698" y="5595792"/>
            <a:ext cx="1733" cy="2207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ED2B2230-B1A8-4939-B046-5770C49E9C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74994262"/>
      </p:ext>
    </p:extLst>
  </p:cSld>
  <p:clrMapOvr>
    <a:masterClrMapping/>
  </p:clrMapOvr>
  <mc:AlternateContent xmlns:mc="http://schemas.openxmlformats.org/markup-compatibility/2006" xmlns:p14="http://schemas.microsoft.com/office/powerpoint/2010/main">
    <mc:Choice Requires="p14">
      <p:transition spd="slow" p14:dur="2000" advTm="85955"/>
    </mc:Choice>
    <mc:Fallback xmlns="">
      <p:transition spd="slow" advTm="85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0" y="13340"/>
            <a:ext cx="9144000" cy="118489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696E5C-C527-4046-9771-824B91EE56E9}"/>
              </a:ext>
            </a:extLst>
          </p:cNvPr>
          <p:cNvSpPr>
            <a:spLocks noGrp="1"/>
          </p:cNvSpPr>
          <p:nvPr>
            <p:ph type="title"/>
          </p:nvPr>
        </p:nvSpPr>
        <p:spPr>
          <a:xfrm>
            <a:off x="628650" y="64953"/>
            <a:ext cx="7886700" cy="1325563"/>
          </a:xfrm>
        </p:spPr>
        <p:txBody>
          <a:bodyPr>
            <a:noAutofit/>
          </a:bodyPr>
          <a:lstStyle/>
          <a:p>
            <a:pPr algn="ctr"/>
            <a:r>
              <a:rPr lang="en-US" sz="3600" dirty="0">
                <a:solidFill>
                  <a:schemeClr val="bg1"/>
                </a:solidFill>
              </a:rPr>
              <a:t>Chill Methods</a:t>
            </a:r>
          </a:p>
        </p:txBody>
      </p:sp>
      <p:sp>
        <p:nvSpPr>
          <p:cNvPr id="5" name="Text Placeholder 4">
            <a:extLst>
              <a:ext uri="{FF2B5EF4-FFF2-40B4-BE49-F238E27FC236}">
                <a16:creationId xmlns:a16="http://schemas.microsoft.com/office/drawing/2014/main" id="{E7FBDBCE-FEC3-4918-A361-230DE43B18D1}"/>
              </a:ext>
            </a:extLst>
          </p:cNvPr>
          <p:cNvSpPr>
            <a:spLocks noGrp="1"/>
          </p:cNvSpPr>
          <p:nvPr>
            <p:ph type="body" idx="1"/>
          </p:nvPr>
        </p:nvSpPr>
        <p:spPr>
          <a:xfrm>
            <a:off x="627459" y="1311102"/>
            <a:ext cx="3868340" cy="823912"/>
          </a:xfrm>
        </p:spPr>
        <p:txBody>
          <a:bodyPr anchor="ctr"/>
          <a:lstStyle/>
          <a:p>
            <a:pPr algn="ctr"/>
            <a:r>
              <a:rPr lang="en-US" dirty="0"/>
              <a:t>Charge-Hold-Vent	</a:t>
            </a:r>
          </a:p>
        </p:txBody>
      </p:sp>
      <p:sp>
        <p:nvSpPr>
          <p:cNvPr id="9" name="Content Placeholder 8">
            <a:extLst>
              <a:ext uri="{FF2B5EF4-FFF2-40B4-BE49-F238E27FC236}">
                <a16:creationId xmlns:a16="http://schemas.microsoft.com/office/drawing/2014/main" id="{39FAA2DC-647B-47F0-BEC3-EF017DE8F954}"/>
              </a:ext>
            </a:extLst>
          </p:cNvPr>
          <p:cNvSpPr>
            <a:spLocks noGrp="1"/>
          </p:cNvSpPr>
          <p:nvPr>
            <p:ph sz="half" idx="2"/>
          </p:nvPr>
        </p:nvSpPr>
        <p:spPr>
          <a:xfrm>
            <a:off x="335560" y="2116854"/>
            <a:ext cx="4162622" cy="4072809"/>
          </a:xfrm>
        </p:spPr>
        <p:txBody>
          <a:bodyPr>
            <a:normAutofit/>
          </a:bodyPr>
          <a:lstStyle/>
          <a:p>
            <a:pPr marL="342900" indent="-342900">
              <a:buFont typeface="+mj-lt"/>
              <a:buAutoNum type="arabicPeriod"/>
            </a:pPr>
            <a:r>
              <a:rPr lang="en-US" sz="1800" dirty="0"/>
              <a:t>Identify a “trigger point” temperature at which a no vent fill should be possible</a:t>
            </a:r>
          </a:p>
          <a:p>
            <a:pPr marL="342900" indent="-342900">
              <a:buFont typeface="+mj-lt"/>
              <a:buAutoNum type="arabicPeriod"/>
            </a:pPr>
            <a:r>
              <a:rPr lang="en-US" sz="1800" dirty="0"/>
              <a:t>Load a predetermined amount of LN2 into the receiving tank CTB2</a:t>
            </a:r>
          </a:p>
          <a:p>
            <a:pPr marL="342900" indent="-342900">
              <a:buFont typeface="+mj-lt"/>
              <a:buAutoNum type="arabicPeriod"/>
            </a:pPr>
            <a:r>
              <a:rPr lang="en-US" sz="1800" dirty="0"/>
              <a:t>Close Vent, allow tank to “soak” until pressure reaches a critical point and venting becomes necessary</a:t>
            </a:r>
          </a:p>
          <a:p>
            <a:pPr marL="342900" indent="-342900">
              <a:buFont typeface="+mj-lt"/>
              <a:buAutoNum type="arabicPeriod"/>
            </a:pPr>
            <a:r>
              <a:rPr lang="en-US" sz="1800" dirty="0"/>
              <a:t>Repeat steps 2 and 3 until trigger point temperature is achieved at consistent, measurable point on the tank wall</a:t>
            </a:r>
          </a:p>
          <a:p>
            <a:pPr marL="342900" indent="-342900">
              <a:buFont typeface="+mj-lt"/>
              <a:buAutoNum type="arabicPeriod"/>
            </a:pPr>
            <a:r>
              <a:rPr lang="en-US" sz="1800" dirty="0"/>
              <a:t>Proceed with a No Vent Fill</a:t>
            </a:r>
          </a:p>
          <a:p>
            <a:endParaRPr lang="en-US" sz="1800" dirty="0"/>
          </a:p>
        </p:txBody>
      </p:sp>
      <p:sp>
        <p:nvSpPr>
          <p:cNvPr id="11" name="Text Placeholder 10">
            <a:extLst>
              <a:ext uri="{FF2B5EF4-FFF2-40B4-BE49-F238E27FC236}">
                <a16:creationId xmlns:a16="http://schemas.microsoft.com/office/drawing/2014/main" id="{FD95D133-F8DA-4FC8-B674-92ED490D9971}"/>
              </a:ext>
            </a:extLst>
          </p:cNvPr>
          <p:cNvSpPr>
            <a:spLocks noGrp="1"/>
          </p:cNvSpPr>
          <p:nvPr>
            <p:ph type="body" sz="quarter" idx="3"/>
          </p:nvPr>
        </p:nvSpPr>
        <p:spPr>
          <a:xfrm>
            <a:off x="4629150" y="1292942"/>
            <a:ext cx="3887391" cy="823912"/>
          </a:xfrm>
        </p:spPr>
        <p:txBody>
          <a:bodyPr anchor="ctr"/>
          <a:lstStyle/>
          <a:p>
            <a:pPr algn="ctr"/>
            <a:r>
              <a:rPr lang="en-US" dirty="0"/>
              <a:t>Vented Chill</a:t>
            </a:r>
          </a:p>
        </p:txBody>
      </p:sp>
      <p:sp>
        <p:nvSpPr>
          <p:cNvPr id="15" name="Content Placeholder 14">
            <a:extLst>
              <a:ext uri="{FF2B5EF4-FFF2-40B4-BE49-F238E27FC236}">
                <a16:creationId xmlns:a16="http://schemas.microsoft.com/office/drawing/2014/main" id="{6270F936-A047-4067-B3CA-A313A4475029}"/>
              </a:ext>
            </a:extLst>
          </p:cNvPr>
          <p:cNvSpPr>
            <a:spLocks noGrp="1"/>
          </p:cNvSpPr>
          <p:nvPr>
            <p:ph sz="quarter" idx="4"/>
          </p:nvPr>
        </p:nvSpPr>
        <p:spPr>
          <a:xfrm>
            <a:off x="4629150" y="2116854"/>
            <a:ext cx="4263180" cy="4072809"/>
          </a:xfrm>
        </p:spPr>
        <p:txBody>
          <a:bodyPr>
            <a:normAutofit/>
          </a:bodyPr>
          <a:lstStyle/>
          <a:p>
            <a:pPr marL="342900" indent="-342900">
              <a:buFont typeface="+mj-lt"/>
              <a:buAutoNum type="arabicPeriod"/>
            </a:pPr>
            <a:r>
              <a:rPr lang="en-US" sz="1800" dirty="0"/>
              <a:t>Identify a “trigger point” temperature at which a no vent fill should be possible</a:t>
            </a:r>
          </a:p>
          <a:p>
            <a:pPr marL="342900" indent="-342900">
              <a:buFont typeface="+mj-lt"/>
              <a:buAutoNum type="arabicPeriod"/>
            </a:pPr>
            <a:r>
              <a:rPr lang="en-US" sz="1800" dirty="0"/>
              <a:t>Begin flowing LN2 into the receiving tank with the vent open</a:t>
            </a:r>
          </a:p>
          <a:p>
            <a:pPr marL="342900" indent="-342900">
              <a:buFont typeface="+mj-lt"/>
              <a:buAutoNum type="arabicPeriod"/>
            </a:pPr>
            <a:r>
              <a:rPr lang="en-US" sz="1800" dirty="0"/>
              <a:t>Proceed with a No vent Fill once the trigger point temperature is achieved at consistent, measurable point on the tank wall</a:t>
            </a: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5"/>
          <a:stretch>
            <a:fillRect/>
          </a:stretch>
        </p:blipFill>
        <p:spPr>
          <a:xfrm>
            <a:off x="7889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6"/>
          <a:stretch>
            <a:fillRect/>
          </a:stretch>
        </p:blipFill>
        <p:spPr>
          <a:xfrm>
            <a:off x="-7248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p:nvPr/>
        </p:nvCxnSpPr>
        <p:spPr>
          <a:xfrm>
            <a:off x="0" y="1233006"/>
            <a:ext cx="9144000"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C8E8F60D-EFC1-4256-A917-B91F83E257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60601876"/>
      </p:ext>
    </p:extLst>
  </p:cSld>
  <p:clrMapOvr>
    <a:masterClrMapping/>
  </p:clrMapOvr>
  <mc:AlternateContent xmlns:mc="http://schemas.openxmlformats.org/markup-compatibility/2006" xmlns:p14="http://schemas.microsoft.com/office/powerpoint/2010/main">
    <mc:Choice Requires="p14">
      <p:transition spd="slow" p14:dur="2000" advTm="115472"/>
    </mc:Choice>
    <mc:Fallback xmlns="">
      <p:transition spd="slow" advTm="115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0" y="13340"/>
            <a:ext cx="9144000" cy="118489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696E5C-C527-4046-9771-824B91EE56E9}"/>
              </a:ext>
            </a:extLst>
          </p:cNvPr>
          <p:cNvSpPr>
            <a:spLocks noGrp="1"/>
          </p:cNvSpPr>
          <p:nvPr>
            <p:ph type="title"/>
          </p:nvPr>
        </p:nvSpPr>
        <p:spPr>
          <a:xfrm>
            <a:off x="628650" y="129452"/>
            <a:ext cx="7886700" cy="1325563"/>
          </a:xfrm>
        </p:spPr>
        <p:txBody>
          <a:bodyPr>
            <a:noAutofit/>
          </a:bodyPr>
          <a:lstStyle/>
          <a:p>
            <a:pPr algn="ctr"/>
            <a:r>
              <a:rPr lang="en-US" sz="3600" dirty="0">
                <a:solidFill>
                  <a:schemeClr val="bg1"/>
                </a:solidFill>
              </a:rPr>
              <a:t>Version 5 (V5) Injector</a:t>
            </a: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5"/>
          <a:stretch>
            <a:fillRect/>
          </a:stretch>
        </p:blipFill>
        <p:spPr>
          <a:xfrm>
            <a:off x="7889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6"/>
          <a:stretch>
            <a:fillRect/>
          </a:stretch>
        </p:blipFill>
        <p:spPr>
          <a:xfrm>
            <a:off x="-7248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p:nvPr/>
        </p:nvCxnSpPr>
        <p:spPr>
          <a:xfrm>
            <a:off x="0" y="1233006"/>
            <a:ext cx="9144000"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D4EFB04-8EFF-4E33-97D7-7E1DD61CC49B}"/>
              </a:ext>
            </a:extLst>
          </p:cNvPr>
          <p:cNvSpPr txBox="1"/>
          <p:nvPr/>
        </p:nvSpPr>
        <p:spPr>
          <a:xfrm>
            <a:off x="117089" y="1455015"/>
            <a:ext cx="3371355"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Blue regions of CAD image indicate lattice</a:t>
            </a:r>
          </a:p>
          <a:p>
            <a:pPr marL="285750" indent="-285750">
              <a:buFont typeface="Arial" panose="020B0604020202020204" pitchFamily="34" charset="0"/>
              <a:buChar char="•"/>
            </a:pPr>
            <a:r>
              <a:rPr lang="en-US" sz="2000" dirty="0"/>
              <a:t>Heat exchange to cool core flow as it coils through central TVS “pool” of cold two-phase fluid</a:t>
            </a:r>
          </a:p>
          <a:p>
            <a:pPr marL="285750" indent="-285750">
              <a:buFont typeface="Arial" panose="020B0604020202020204" pitchFamily="34" charset="0"/>
              <a:buChar char="•"/>
            </a:pPr>
            <a:r>
              <a:rPr lang="en-US" sz="2000" dirty="0"/>
              <a:t>0.5mm thick walls to enhance interaction between the “hot” core flow and “cold” TVS flow</a:t>
            </a:r>
          </a:p>
          <a:p>
            <a:pPr marL="285750" indent="-285750">
              <a:buFont typeface="Arial" panose="020B0604020202020204" pitchFamily="34" charset="0"/>
              <a:buChar char="•"/>
            </a:pPr>
            <a:r>
              <a:rPr lang="en-US" sz="2000" dirty="0"/>
              <a:t>Exterior lattice encloses TVS flow to chill lattice and provide a lot of surface area for condensation of ullage</a:t>
            </a:r>
          </a:p>
          <a:p>
            <a:pPr marL="285750" indent="-285750">
              <a:buFont typeface="Arial" panose="020B0604020202020204" pitchFamily="34" charset="0"/>
              <a:buChar char="•"/>
            </a:pPr>
            <a:r>
              <a:rPr lang="en-US" sz="2000" dirty="0"/>
              <a:t>Spray entirely directed horizontal or downwards</a:t>
            </a:r>
          </a:p>
        </p:txBody>
      </p:sp>
      <p:pic>
        <p:nvPicPr>
          <p:cNvPr id="4" name="Picture 3">
            <a:extLst>
              <a:ext uri="{FF2B5EF4-FFF2-40B4-BE49-F238E27FC236}">
                <a16:creationId xmlns:a16="http://schemas.microsoft.com/office/drawing/2014/main" id="{B8E23650-6931-4858-A0A8-207BA254A120}"/>
              </a:ext>
            </a:extLst>
          </p:cNvPr>
          <p:cNvPicPr>
            <a:picLocks noChangeAspect="1"/>
          </p:cNvPicPr>
          <p:nvPr/>
        </p:nvPicPr>
        <p:blipFill>
          <a:blip r:embed="rId7"/>
          <a:stretch>
            <a:fillRect/>
          </a:stretch>
        </p:blipFill>
        <p:spPr>
          <a:xfrm>
            <a:off x="6164784" y="1846558"/>
            <a:ext cx="2850506" cy="4299220"/>
          </a:xfrm>
          <a:prstGeom prst="rect">
            <a:avLst/>
          </a:prstGeom>
        </p:spPr>
      </p:pic>
      <p:pic>
        <p:nvPicPr>
          <p:cNvPr id="10" name="Picture 9" descr="A picture containing indoor&#10;&#10;Description automatically generated">
            <a:extLst>
              <a:ext uri="{FF2B5EF4-FFF2-40B4-BE49-F238E27FC236}">
                <a16:creationId xmlns:a16="http://schemas.microsoft.com/office/drawing/2014/main" id="{08A3F1DA-F8C6-4743-8E8C-C639C294CC0C}"/>
              </a:ext>
            </a:extLst>
          </p:cNvPr>
          <p:cNvPicPr>
            <a:picLocks noChangeAspect="1"/>
          </p:cNvPicPr>
          <p:nvPr/>
        </p:nvPicPr>
        <p:blipFill rotWithShape="1">
          <a:blip r:embed="rId8"/>
          <a:srcRect l="13428" t="26465" r="10388" b="17490"/>
          <a:stretch/>
        </p:blipFill>
        <p:spPr>
          <a:xfrm rot="5400000">
            <a:off x="2675599" y="2810807"/>
            <a:ext cx="4302030" cy="2373534"/>
          </a:xfrm>
          <a:prstGeom prst="rect">
            <a:avLst/>
          </a:prstGeom>
        </p:spPr>
      </p:pic>
      <p:pic>
        <p:nvPicPr>
          <p:cNvPr id="11" name="Audio 10">
            <a:hlinkClick r:id="" action="ppaction://media"/>
            <a:extLst>
              <a:ext uri="{FF2B5EF4-FFF2-40B4-BE49-F238E27FC236}">
                <a16:creationId xmlns:a16="http://schemas.microsoft.com/office/drawing/2014/main" id="{D353A338-9786-493E-A11F-DC059029998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1968550"/>
      </p:ext>
    </p:extLst>
  </p:cSld>
  <p:clrMapOvr>
    <a:masterClrMapping/>
  </p:clrMapOvr>
  <mc:AlternateContent xmlns:mc="http://schemas.openxmlformats.org/markup-compatibility/2006" xmlns:p14="http://schemas.microsoft.com/office/powerpoint/2010/main">
    <mc:Choice Requires="p14">
      <p:transition spd="slow" p14:dur="2000" advTm="38309"/>
    </mc:Choice>
    <mc:Fallback xmlns="">
      <p:transition spd="slow" advTm="38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9295" x="6450013" y="358775"/>
          <p14:tracePt t="9302" x="6418263" y="374650"/>
          <p14:tracePt t="9311" x="6392863" y="382588"/>
          <p14:tracePt t="9318" x="6361113" y="398463"/>
          <p14:tracePt t="9326" x="6337300" y="414338"/>
          <p14:tracePt t="9334" x="6321425" y="414338"/>
          <p14:tracePt t="9342" x="6289675" y="430213"/>
          <p14:tracePt t="9350" x="6249988" y="454025"/>
          <p14:tracePt t="9357" x="6226175" y="469900"/>
          <p14:tracePt t="9366" x="6178550" y="493713"/>
          <p14:tracePt t="9373" x="6130925" y="509588"/>
          <p14:tracePt t="9380" x="6091238" y="527050"/>
          <p14:tracePt t="9388" x="6034088" y="542925"/>
          <p14:tracePt t="9396" x="5978525" y="566738"/>
          <p14:tracePt t="9404" x="5891213" y="598488"/>
          <p14:tracePt t="9412" x="5827713" y="614363"/>
          <p14:tracePt t="9421" x="5772150" y="638175"/>
          <p14:tracePt t="9428" x="5716588" y="654050"/>
          <p14:tracePt t="9437" x="5635625" y="669925"/>
          <p14:tracePt t="9445" x="5588000" y="685800"/>
          <p14:tracePt t="9453" x="5548313" y="701675"/>
          <p14:tracePt t="9461" x="5508625" y="725488"/>
          <p14:tracePt t="9468" x="5468938" y="733425"/>
          <p14:tracePt t="9477" x="5437188" y="749300"/>
          <p14:tracePt t="9486" x="5389563" y="765175"/>
          <p14:tracePt t="9494" x="5341938" y="781050"/>
          <p14:tracePt t="9500" x="5310188" y="796925"/>
          <p14:tracePt t="9508" x="5268913" y="812800"/>
          <p14:tracePt t="9517" x="5229225" y="836613"/>
          <p14:tracePt t="9524" x="5189538" y="836613"/>
          <p14:tracePt t="9532" x="5157788" y="852488"/>
          <p14:tracePt t="9541" x="5126038" y="869950"/>
          <p14:tracePt t="9548" x="5110163" y="877888"/>
          <p14:tracePt t="9556" x="5086350" y="877888"/>
          <p14:tracePt t="9564" x="5062538" y="885825"/>
          <p14:tracePt t="9573" x="5038725" y="893763"/>
          <p14:tracePt t="9581" x="5014913" y="909638"/>
          <p14:tracePt t="9589" x="4999038" y="909638"/>
          <p14:tracePt t="9597" x="4983163" y="909638"/>
          <p14:tracePt t="9605" x="4967288" y="909638"/>
          <p14:tracePt t="9613" x="4959350" y="909638"/>
          <p14:tracePt t="9622" x="4951413" y="909638"/>
          <p14:tracePt t="9646" x="4943475" y="909638"/>
          <p14:tracePt t="9670" x="4933950" y="909638"/>
          <p14:tracePt t="9710" x="4926013" y="909638"/>
          <p14:tracePt t="9798" x="4918075" y="909638"/>
          <p14:tracePt t="9902" x="4910138" y="909638"/>
          <p14:tracePt t="10094" x="4902200" y="909638"/>
          <p14:tracePt t="10127" x="4894263" y="909638"/>
          <p14:tracePt t="10134" x="4886325" y="909638"/>
          <p14:tracePt t="10158" x="4878388" y="909638"/>
          <p14:tracePt t="10166" x="4870450" y="909638"/>
          <p14:tracePt t="10190" x="4862513" y="909638"/>
          <p14:tracePt t="10214" x="4854575" y="909638"/>
          <p14:tracePt t="10230" x="4846638" y="909638"/>
          <p14:tracePt t="10478" x="4838700" y="909638"/>
          <p14:tracePt t="10518" x="4830763" y="909638"/>
          <p14:tracePt t="10631" x="4822825" y="909638"/>
          <p14:tracePt t="10670" x="4814888" y="909638"/>
          <p14:tracePt t="10686" x="4806950" y="909638"/>
          <p14:tracePt t="10831" x="4806950" y="901700"/>
          <p14:tracePt t="11590" x="4822825" y="933450"/>
          <p14:tracePt t="11598" x="4846638" y="949325"/>
          <p14:tracePt t="11606" x="4854575" y="949325"/>
          <p14:tracePt t="11612" x="4862513" y="957263"/>
          <p14:tracePt t="11621" x="4870450" y="957263"/>
          <p14:tracePt t="11983" x="4878388" y="965200"/>
          <p14:tracePt t="11998" x="4878388" y="981075"/>
          <p14:tracePt t="12006" x="4886325" y="989013"/>
          <p14:tracePt t="12014" x="4894263" y="1004888"/>
          <p14:tracePt t="12022" x="4894263" y="1020763"/>
          <p14:tracePt t="12031" x="4902200" y="1028700"/>
          <p14:tracePt t="12038" x="4918075" y="1036638"/>
          <p14:tracePt t="12047" x="4918075" y="1060450"/>
          <p14:tracePt t="12054" x="4933950" y="1068388"/>
          <p14:tracePt t="12062" x="4951413" y="1084263"/>
          <p14:tracePt t="12070" x="4959350" y="1100138"/>
          <p14:tracePt t="12080" x="4991100" y="1123950"/>
          <p14:tracePt t="12086" x="5006975" y="1139825"/>
          <p14:tracePt t="12094" x="5030788" y="1171575"/>
          <p14:tracePt t="12102" x="5046663" y="1195388"/>
          <p14:tracePt t="12110" x="5078413" y="1228725"/>
          <p14:tracePt t="12117" x="5102225" y="1252538"/>
          <p14:tracePt t="12125" x="5110163" y="1284288"/>
          <p14:tracePt t="12133" x="5133975" y="1308100"/>
          <p14:tracePt t="12140" x="5149850" y="1347788"/>
          <p14:tracePt t="12149" x="5165725" y="1371600"/>
          <p14:tracePt t="12157" x="5197475" y="1411288"/>
          <p14:tracePt t="12165" x="5213350" y="1435100"/>
          <p14:tracePt t="12173" x="5229225" y="1474788"/>
          <p14:tracePt t="12180" x="5237163" y="1506538"/>
          <p14:tracePt t="12189" x="5253038" y="1547813"/>
          <p14:tracePt t="12197" x="5276850" y="1595438"/>
          <p14:tracePt t="12205" x="5292725" y="1651000"/>
          <p14:tracePt t="12213" x="5318125" y="1706563"/>
          <p14:tracePt t="12222" x="5341938" y="1762125"/>
          <p14:tracePt t="12232" x="5365750" y="1817688"/>
          <p14:tracePt t="12237" x="5389563" y="1873250"/>
          <p14:tracePt t="12248" x="5413375" y="1938338"/>
          <p14:tracePt t="12253" x="5445125" y="1985963"/>
          <p14:tracePt t="12263" x="5492750" y="2041525"/>
          <p14:tracePt t="12270" x="5532438" y="2097088"/>
          <p14:tracePt t="12279" x="5572125" y="2160588"/>
          <p14:tracePt t="12285" x="5627688" y="2216150"/>
          <p14:tracePt t="12294" x="5659438" y="2265363"/>
          <p14:tracePt t="12302" x="5708650" y="2328863"/>
          <p14:tracePt t="12310" x="5748338" y="2384425"/>
          <p14:tracePt t="12318" x="5795963" y="2432050"/>
          <p14:tracePt t="12326" x="5843588" y="2503488"/>
          <p14:tracePt t="12334" x="5891213" y="2566988"/>
          <p14:tracePt t="12342" x="5946775" y="2632075"/>
          <p14:tracePt t="12350" x="6002338" y="2711450"/>
          <p14:tracePt t="12357" x="6051550" y="2767013"/>
          <p14:tracePt t="12366" x="6091238" y="2822575"/>
          <p14:tracePt t="12374" x="6130925" y="2886075"/>
          <p14:tracePt t="12381" x="6170613" y="2943225"/>
          <p14:tracePt t="12389" x="6218238" y="3006725"/>
          <p14:tracePt t="12397" x="6257925" y="3062288"/>
          <p14:tracePt t="12405" x="6297613" y="3117850"/>
          <p14:tracePt t="12413" x="6345238" y="3189288"/>
          <p14:tracePt t="12421" x="6384925" y="3244850"/>
          <p14:tracePt t="12431" x="6418263" y="3302000"/>
          <p14:tracePt t="12437" x="6450013" y="3349625"/>
          <p14:tracePt t="12446" x="6473825" y="3397250"/>
          <p14:tracePt t="12452" x="6505575" y="3444875"/>
          <p14:tracePt t="12460" x="6545263" y="3508375"/>
          <p14:tracePt t="12469" x="6561138" y="3540125"/>
          <p14:tracePt t="12477" x="6592888" y="3587750"/>
          <p14:tracePt t="12484" x="6600825" y="3613150"/>
          <p14:tracePt t="12492" x="6616700" y="3652838"/>
          <p14:tracePt t="12501" x="6624638" y="3676650"/>
          <p14:tracePt t="12509" x="6640513" y="3716338"/>
          <p14:tracePt t="12516" x="6664325" y="3763963"/>
          <p14:tracePt t="12526" x="6696075" y="3811588"/>
          <p14:tracePt t="12533" x="6719888" y="3851275"/>
          <p14:tracePt t="12541" x="6743700" y="3890963"/>
          <p14:tracePt t="12549" x="6769100" y="3938588"/>
          <p14:tracePt t="12557" x="6777038" y="3963988"/>
          <p14:tracePt t="12564" x="6792913" y="3995738"/>
          <p14:tracePt t="12573" x="6808788" y="4027488"/>
          <p14:tracePt t="12581" x="6816725" y="4051300"/>
          <p14:tracePt t="12589" x="6824663" y="4075113"/>
          <p14:tracePt t="12605" x="6824663" y="4083050"/>
          <p14:tracePt t="12613" x="6824663" y="4090988"/>
          <p14:tracePt t="12621" x="6824663" y="4098925"/>
          <p14:tracePt t="12628" x="6832600" y="4114800"/>
          <p14:tracePt t="12644" x="6832600" y="4122738"/>
          <p14:tracePt t="12661" x="6832600" y="4130675"/>
          <p14:tracePt t="13278" x="6832600" y="4146550"/>
          <p14:tracePt t="13287" x="6832600" y="4154488"/>
          <p14:tracePt t="13294" x="6824663" y="4170363"/>
          <p14:tracePt t="13302" x="6824663" y="4186238"/>
          <p14:tracePt t="13310" x="6824663" y="4210050"/>
          <p14:tracePt t="13318" x="6816725" y="4233863"/>
          <p14:tracePt t="13326" x="6816725" y="4249738"/>
          <p14:tracePt t="13334" x="6816725" y="4281488"/>
          <p14:tracePt t="13342" x="6816725" y="4298950"/>
          <p14:tracePt t="13350" x="6816725" y="4322763"/>
          <p14:tracePt t="13358" x="6816725" y="4346575"/>
          <p14:tracePt t="13366" x="6816725" y="4370388"/>
          <p14:tracePt t="13374" x="6816725" y="4402138"/>
          <p14:tracePt t="13381" x="6824663" y="4441825"/>
          <p14:tracePt t="13389" x="6840538" y="4465638"/>
          <p14:tracePt t="13397" x="6856413" y="4497388"/>
          <p14:tracePt t="13404" x="6872288" y="4537075"/>
          <p14:tracePt t="13412" x="6880225" y="4560888"/>
          <p14:tracePt t="13421" x="6896100" y="4584700"/>
          <p14:tracePt t="13429" x="6911975" y="4616450"/>
          <p14:tracePt t="13436" x="6919913" y="4633913"/>
          <p14:tracePt t="13445" x="6927850" y="4641850"/>
          <p14:tracePt t="13453" x="6935788" y="4673600"/>
          <p14:tracePt t="13462" x="6959600" y="4697413"/>
          <p14:tracePt t="13468" x="6967538" y="4713288"/>
          <p14:tracePt t="13478" x="7007225" y="4752975"/>
          <p14:tracePt t="13484" x="7038975" y="4776788"/>
          <p14:tracePt t="13493" x="7070725" y="4800600"/>
          <p14:tracePt t="13500" x="7118350" y="4824413"/>
          <p14:tracePt t="13509" x="7175500" y="4848225"/>
          <p14:tracePt t="13518" x="7246938" y="4879975"/>
          <p14:tracePt t="13526" x="7302500" y="4895850"/>
          <p14:tracePt t="13534" x="7358063" y="4919663"/>
          <p14:tracePt t="13542" x="7413625" y="4943475"/>
          <p14:tracePt t="13550" x="7477125" y="4951413"/>
          <p14:tracePt t="13558" x="7526338" y="4959350"/>
          <p14:tracePt t="13566" x="7573963" y="4984750"/>
          <p14:tracePt t="13574" x="7637463" y="4992688"/>
          <p14:tracePt t="13582" x="7693025" y="5000625"/>
          <p14:tracePt t="13590" x="7732713" y="5008563"/>
          <p14:tracePt t="13598" x="7788275" y="5016500"/>
          <p14:tracePt t="13606" x="7820025" y="5016500"/>
          <p14:tracePt t="13614" x="7869238" y="5016500"/>
          <p14:tracePt t="13622" x="7893050" y="5016500"/>
          <p14:tracePt t="13629" x="7916863" y="5016500"/>
          <p14:tracePt t="13638" x="7948613" y="5016500"/>
          <p14:tracePt t="13646" x="7972425" y="5008563"/>
          <p14:tracePt t="13653" x="8004175" y="4992688"/>
          <p14:tracePt t="13664" x="8027988" y="4984750"/>
          <p14:tracePt t="13670" x="8075613" y="4959350"/>
          <p14:tracePt t="13679" x="8115300" y="4951413"/>
          <p14:tracePt t="13685" x="8154988" y="4927600"/>
          <p14:tracePt t="13692" x="8178800" y="4911725"/>
          <p14:tracePt t="13701" x="8218488" y="4879975"/>
          <p14:tracePt t="13709" x="8251825" y="4864100"/>
          <p14:tracePt t="13717" x="8259763" y="4848225"/>
          <p14:tracePt t="13725" x="8275638" y="4832350"/>
          <p14:tracePt t="13732" x="8291513" y="4808538"/>
          <p14:tracePt t="13740" x="8315325" y="4776788"/>
          <p14:tracePt t="13749" x="8315325" y="4752975"/>
          <p14:tracePt t="13756" x="8339138" y="4713288"/>
          <p14:tracePt t="13765" x="8347075" y="4689475"/>
          <p14:tracePt t="13772" x="8370888" y="4657725"/>
          <p14:tracePt t="13781" x="8378825" y="4616450"/>
          <p14:tracePt t="13789" x="8394700" y="4568825"/>
          <p14:tracePt t="13797" x="8418513" y="4537075"/>
          <p14:tracePt t="13805" x="8426450" y="4513263"/>
          <p14:tracePt t="13812" x="8442325" y="4473575"/>
          <p14:tracePt t="13820" x="8458200" y="4441825"/>
          <p14:tracePt t="13829" x="8458200" y="4410075"/>
          <p14:tracePt t="13836" x="8474075" y="4378325"/>
          <p14:tracePt t="13845" x="8474075" y="4346575"/>
          <p14:tracePt t="13852" x="8474075" y="4314825"/>
          <p14:tracePt t="13861" x="8474075" y="4265613"/>
          <p14:tracePt t="13869" x="8474075" y="4233863"/>
          <p14:tracePt t="13879" x="8474075" y="4194175"/>
          <p14:tracePt t="13886" x="8474075" y="4162425"/>
          <p14:tracePt t="13893" x="8474075" y="4114800"/>
          <p14:tracePt t="13901" x="8474075" y="4075113"/>
          <p14:tracePt t="13910" x="8474075" y="4011613"/>
          <p14:tracePt t="13918" x="8474075" y="3971925"/>
          <p14:tracePt t="13926" x="8458200" y="3914775"/>
          <p14:tracePt t="13934" x="8442325" y="3859213"/>
          <p14:tracePt t="13942" x="8418513" y="3803650"/>
          <p14:tracePt t="13950" x="8410575" y="3779838"/>
          <p14:tracePt t="13958" x="8394700" y="3732213"/>
          <p14:tracePt t="13967" x="8378825" y="3700463"/>
          <p14:tracePt t="13974" x="8355013" y="3660775"/>
          <p14:tracePt t="13982" x="8323263" y="3621088"/>
          <p14:tracePt t="13990" x="8283575" y="3571875"/>
          <p14:tracePt t="13998" x="8267700" y="3556000"/>
          <p14:tracePt t="14006" x="8226425" y="3516313"/>
          <p14:tracePt t="14015" x="8178800" y="3476625"/>
          <p14:tracePt t="14022" x="8139113" y="3452813"/>
          <p14:tracePt t="14030" x="8091488" y="3429000"/>
          <p14:tracePt t="14037" x="8043863" y="3405188"/>
          <p14:tracePt t="14046" x="8012113" y="3389313"/>
          <p14:tracePt t="14054" x="7964488" y="3365500"/>
          <p14:tracePt t="14063" x="7924800" y="3357563"/>
          <p14:tracePt t="14070" x="7877175" y="3333750"/>
          <p14:tracePt t="14080" x="7812088" y="3325813"/>
          <p14:tracePt t="14086" x="7772400" y="3317875"/>
          <p14:tracePt t="14094" x="7724775" y="3302000"/>
          <p14:tracePt t="14102" x="7700963" y="3294063"/>
          <p14:tracePt t="14110" x="7661275" y="3286125"/>
          <p14:tracePt t="14118" x="7621588" y="3286125"/>
          <p14:tracePt t="14126" x="7597775" y="3278188"/>
          <p14:tracePt t="14134" x="7573963" y="3278188"/>
          <p14:tracePt t="14142" x="7542213" y="3278188"/>
          <p14:tracePt t="14150" x="7518400" y="3278188"/>
          <p14:tracePt t="14158" x="7493000" y="3278188"/>
          <p14:tracePt t="14166" x="7469188" y="3278188"/>
          <p14:tracePt t="14174" x="7445375" y="3278188"/>
          <p14:tracePt t="14182" x="7429500" y="3278188"/>
          <p14:tracePt t="14198" x="7373938" y="3294063"/>
          <p14:tracePt t="14206" x="7358063" y="3294063"/>
          <p14:tracePt t="14215" x="7326313" y="3317875"/>
          <p14:tracePt t="14222" x="7302500" y="3333750"/>
          <p14:tracePt t="14231" x="7270750" y="3341688"/>
          <p14:tracePt t="14238" x="7246938" y="3365500"/>
          <p14:tracePt t="14247" x="7223125" y="3373438"/>
          <p14:tracePt t="14254" x="7183438" y="3397250"/>
          <p14:tracePt t="14264" x="7151688" y="3421063"/>
          <p14:tracePt t="14270" x="7135813" y="3429000"/>
          <p14:tracePt t="14278" x="7110413" y="3452813"/>
          <p14:tracePt t="14286" x="7078663" y="3468688"/>
          <p14:tracePt t="14294" x="7070725" y="3484563"/>
          <p14:tracePt t="14302" x="7054850" y="3500438"/>
          <p14:tracePt t="14310" x="7031038" y="3516313"/>
          <p14:tracePt t="14317" x="7007225" y="3540125"/>
          <p14:tracePt t="14325" x="6999288" y="3548063"/>
          <p14:tracePt t="14334" x="6991350" y="3563938"/>
          <p14:tracePt t="14342" x="6975475" y="3579813"/>
          <p14:tracePt t="14350" x="6975475" y="3587750"/>
          <p14:tracePt t="14358" x="6967538" y="3605213"/>
          <p14:tracePt t="14366" x="6959600" y="3613150"/>
          <p14:tracePt t="14374" x="6959600" y="3621088"/>
          <p14:tracePt t="14382" x="6959600" y="3644900"/>
          <p14:tracePt t="14390" x="6959600" y="3652838"/>
          <p14:tracePt t="14398" x="6951663" y="3676650"/>
          <p14:tracePt t="14405" x="6943725" y="3684588"/>
          <p14:tracePt t="14413" x="6943725" y="3708400"/>
          <p14:tracePt t="14421" x="6935788" y="3724275"/>
          <p14:tracePt t="14432" x="6927850" y="3740150"/>
          <p14:tracePt t="14438" x="6911975" y="3763963"/>
          <p14:tracePt t="14447" x="6911975" y="3787775"/>
          <p14:tracePt t="14453" x="6904038" y="3803650"/>
          <p14:tracePt t="14461" x="6904038" y="3827463"/>
          <p14:tracePt t="14468" x="6896100" y="3851275"/>
          <p14:tracePt t="14477" x="6896100" y="3875088"/>
          <p14:tracePt t="14484" x="6896100" y="3890963"/>
          <p14:tracePt t="14492" x="6888163" y="3914775"/>
          <p14:tracePt t="14500" x="6888163" y="3922713"/>
          <p14:tracePt t="14508" x="6888163" y="3948113"/>
          <p14:tracePt t="14518" x="6888163" y="3971925"/>
          <p14:tracePt t="14526" x="6888163" y="3995738"/>
          <p14:tracePt t="14534" x="6904038" y="4019550"/>
          <p14:tracePt t="14542" x="6919913" y="4059238"/>
          <p14:tracePt t="14550" x="6935788" y="4098925"/>
          <p14:tracePt t="14558" x="6951663" y="4122738"/>
          <p14:tracePt t="14566" x="6975475" y="4162425"/>
          <p14:tracePt t="14574" x="6991350" y="4186238"/>
          <p14:tracePt t="14582" x="7007225" y="4202113"/>
          <p14:tracePt t="14590" x="7023100" y="4233863"/>
          <p14:tracePt t="14598" x="7038975" y="4249738"/>
          <p14:tracePt t="14606" x="7054850" y="4265613"/>
          <p14:tracePt t="14613" x="7078663" y="4306888"/>
          <p14:tracePt t="14622" x="7110413" y="4322763"/>
          <p14:tracePt t="14630" x="7135813" y="4338638"/>
          <p14:tracePt t="14638" x="7151688" y="4346575"/>
          <p14:tracePt t="14647" x="7159625" y="4346575"/>
          <p14:tracePt t="14654" x="7167563" y="4346575"/>
          <p14:tracePt t="16232" x="7159625" y="4346575"/>
          <p14:tracePt t="16270" x="7151688" y="4346575"/>
          <p14:tracePt t="16318" x="7143750" y="4346575"/>
          <p14:tracePt t="16358" x="7135813" y="4346575"/>
          <p14:tracePt t="16942" x="7135813" y="4338638"/>
          <p14:tracePt t="16950" x="7159625" y="4314825"/>
          <p14:tracePt t="16958" x="7175500" y="4291013"/>
          <p14:tracePt t="16966" x="7215188" y="4249738"/>
          <p14:tracePt t="16974" x="7239000" y="4225925"/>
          <p14:tracePt t="16984" x="7278688" y="4178300"/>
          <p14:tracePt t="16988" x="7294563" y="4146550"/>
          <p14:tracePt t="16996" x="7326313" y="4106863"/>
          <p14:tracePt t="17004" x="7350125" y="4083050"/>
          <p14:tracePt t="17012" x="7358063" y="4067175"/>
          <p14:tracePt t="17020" x="7366000" y="4043363"/>
          <p14:tracePt t="17028" x="7373938" y="4035425"/>
          <p14:tracePt t="17037" x="7389813" y="4027488"/>
          <p14:tracePt t="17053" x="7389813" y="4019550"/>
          <p14:tracePt t="17621" x="7389813" y="4035425"/>
          <p14:tracePt t="17637" x="7389813" y="4043363"/>
          <p14:tracePt t="17653" x="7389813" y="4051300"/>
          <p14:tracePt t="17670" x="7389813" y="4059238"/>
          <p14:tracePt t="17806" x="7389813" y="4067175"/>
          <p14:tracePt t="17813" x="7389813" y="4075113"/>
          <p14:tracePt t="17821" x="7397750" y="4075113"/>
          <p14:tracePt t="17829" x="7405688" y="4090988"/>
          <p14:tracePt t="17837" x="7421563" y="4090988"/>
          <p14:tracePt t="17844" x="7429500" y="4098925"/>
          <p14:tracePt t="17853" x="7445375" y="4114800"/>
          <p14:tracePt t="17861" x="7461250" y="4114800"/>
          <p14:tracePt t="17869" x="7469188" y="4114800"/>
          <p14:tracePt t="17879" x="7493000" y="4114800"/>
          <p14:tracePt t="17885" x="7510463" y="4130675"/>
          <p14:tracePt t="17893" x="7518400" y="4130675"/>
          <p14:tracePt t="17902" x="7534275" y="4130675"/>
          <p14:tracePt t="17910" x="7542213" y="4130675"/>
          <p14:tracePt t="17918" x="7566025" y="4130675"/>
          <p14:tracePt t="17926" x="7573963" y="4138613"/>
          <p14:tracePt t="17934" x="7581900" y="4146550"/>
          <p14:tracePt t="17942" x="7597775" y="4146550"/>
          <p14:tracePt t="17963" x="7637463" y="4154488"/>
          <p14:tracePt t="17967" x="7645400" y="4154488"/>
          <p14:tracePt t="17974" x="7669213" y="4170363"/>
          <p14:tracePt t="17983" x="7693025" y="4170363"/>
          <p14:tracePt t="17990" x="7708900" y="4178300"/>
          <p14:tracePt t="17999" x="7716838" y="4178300"/>
          <p14:tracePt t="18004" x="7724775" y="4178300"/>
          <p14:tracePt t="18014" x="7732713" y="4178300"/>
          <p14:tracePt t="18038" x="7740650" y="4178300"/>
          <p14:tracePt t="18063" x="7748588" y="4178300"/>
          <p14:tracePt t="18070" x="7764463" y="4178300"/>
          <p14:tracePt t="18079" x="7780338" y="4178300"/>
          <p14:tracePt t="18086" x="7804150" y="4178300"/>
          <p14:tracePt t="18094" x="7827963" y="4178300"/>
          <p14:tracePt t="18102" x="7843838" y="4178300"/>
          <p14:tracePt t="18110" x="7851775" y="4178300"/>
          <p14:tracePt t="18118" x="7869238" y="4178300"/>
          <p14:tracePt t="18125" x="7885113" y="4178300"/>
          <p14:tracePt t="18134" x="7900988" y="4178300"/>
          <p14:tracePt t="18142" x="7908925" y="4178300"/>
          <p14:tracePt t="18150" x="7916863" y="4178300"/>
          <p14:tracePt t="18165" x="7924800" y="4178300"/>
          <p14:tracePt t="18198" x="7932738" y="4178300"/>
          <p14:tracePt t="18214" x="7948613" y="4178300"/>
          <p14:tracePt t="18230" x="7956550" y="4178300"/>
          <p14:tracePt t="18238" x="7964488" y="4178300"/>
          <p14:tracePt t="18246" x="7972425" y="4178300"/>
          <p14:tracePt t="18254" x="7980363" y="4162425"/>
          <p14:tracePt t="18263" x="7988300" y="4154488"/>
          <p14:tracePt t="18280" x="8004175" y="4138613"/>
          <p14:tracePt t="18286" x="8004175" y="4122738"/>
          <p14:tracePt t="18294" x="8012113" y="4114800"/>
          <p14:tracePt t="18303" x="8020050" y="4098925"/>
          <p14:tracePt t="18311" x="8027988" y="4083050"/>
          <p14:tracePt t="18318" x="8027988" y="4067175"/>
          <p14:tracePt t="18326" x="8035925" y="4043363"/>
          <p14:tracePt t="18334" x="8035925" y="4035425"/>
          <p14:tracePt t="18342" x="8035925" y="4019550"/>
          <p14:tracePt t="18350" x="8035925" y="3995738"/>
          <p14:tracePt t="18358" x="8035925" y="3987800"/>
          <p14:tracePt t="18366" x="8035925" y="3971925"/>
          <p14:tracePt t="18372" x="8035925" y="3956050"/>
          <p14:tracePt t="18381" x="8035925" y="3938588"/>
          <p14:tracePt t="18388" x="8035925" y="3930650"/>
          <p14:tracePt t="18396" x="8035925" y="3906838"/>
          <p14:tracePt t="18404" x="8020050" y="3890963"/>
          <p14:tracePt t="18413" x="8012113" y="3875088"/>
          <p14:tracePt t="18420" x="7996238" y="3851275"/>
          <p14:tracePt t="18429" x="7980363" y="3835400"/>
          <p14:tracePt t="18436" x="7956550" y="3803650"/>
          <p14:tracePt t="18444" x="7940675" y="3779838"/>
          <p14:tracePt t="18453" x="7916863" y="3763963"/>
          <p14:tracePt t="18461" x="7900988" y="3756025"/>
          <p14:tracePt t="18468" x="7893050" y="3748088"/>
          <p14:tracePt t="18477" x="7877175" y="3732213"/>
          <p14:tracePt t="18493" x="7859713" y="3724275"/>
          <p14:tracePt t="18501" x="7843838" y="3716338"/>
          <p14:tracePt t="18509" x="7843838" y="3708400"/>
          <p14:tracePt t="18517" x="7835900" y="3708400"/>
          <p14:tracePt t="18525" x="7827963" y="3700463"/>
          <p14:tracePt t="18533" x="7812088" y="3692525"/>
          <p14:tracePt t="18540" x="7796213" y="3676650"/>
          <p14:tracePt t="18549" x="7780338" y="3660775"/>
          <p14:tracePt t="18557" x="7756525" y="3644900"/>
          <p14:tracePt t="18565" x="7724775" y="3621088"/>
          <p14:tracePt t="18573" x="7700963" y="3613150"/>
          <p14:tracePt t="18581" x="7685088" y="3605213"/>
          <p14:tracePt t="18589" x="7669213" y="3595688"/>
          <p14:tracePt t="18597" x="7653338" y="3579813"/>
          <p14:tracePt t="18605" x="7637463" y="3571875"/>
          <p14:tracePt t="18613" x="7629525" y="3563938"/>
          <p14:tracePt t="18621" x="7605713" y="3556000"/>
          <p14:tracePt t="18630" x="7597775" y="3548063"/>
          <p14:tracePt t="18638" x="7589838" y="3548063"/>
          <p14:tracePt t="18647" x="7573963" y="3540125"/>
          <p14:tracePt t="18653" x="7550150" y="3540125"/>
          <p14:tracePt t="18662" x="7534275" y="3540125"/>
          <p14:tracePt t="18669" x="7502525" y="3532188"/>
          <p14:tracePt t="18680" x="7477125" y="3532188"/>
          <p14:tracePt t="18686" x="7453313" y="3524250"/>
          <p14:tracePt t="18694" x="7429500" y="3516313"/>
          <p14:tracePt t="18701" x="7413625" y="3516313"/>
          <p14:tracePt t="18710" x="7397750" y="3508375"/>
          <p14:tracePt t="18726" x="7381875" y="3508375"/>
          <p14:tracePt t="18750" x="7373938" y="3508375"/>
          <p14:tracePt t="18774" x="7358063" y="3508375"/>
          <p14:tracePt t="18790" x="7350125" y="3508375"/>
          <p14:tracePt t="18798" x="7342188" y="3508375"/>
          <p14:tracePt t="18806" x="7334250" y="3508375"/>
          <p14:tracePt t="18815" x="7318375" y="3508375"/>
          <p14:tracePt t="18829" x="7310438" y="3508375"/>
          <p14:tracePt t="18838" x="7310438" y="3516313"/>
          <p14:tracePt t="18847" x="7294563" y="3516313"/>
          <p14:tracePt t="18854" x="7294563" y="3524250"/>
          <p14:tracePt t="18863" x="7294563" y="3532188"/>
          <p14:tracePt t="18871" x="7278688" y="3548063"/>
          <p14:tracePt t="18878" x="7278688" y="3563938"/>
          <p14:tracePt t="18886" x="7270750" y="3571875"/>
          <p14:tracePt t="18894" x="7262813" y="3587750"/>
          <p14:tracePt t="18902" x="7254875" y="3621088"/>
          <p14:tracePt t="18910" x="7246938" y="3636963"/>
          <p14:tracePt t="18918" x="7231063" y="3652838"/>
          <p14:tracePt t="18926" x="7231063" y="3684588"/>
          <p14:tracePt t="18934" x="7223125" y="3700463"/>
          <p14:tracePt t="18943" x="7223125" y="3724275"/>
          <p14:tracePt t="18950" x="7223125" y="3740150"/>
          <p14:tracePt t="18968" x="7207250" y="3787775"/>
          <p14:tracePt t="18974" x="7207250" y="3803650"/>
          <p14:tracePt t="18982" x="7207250" y="3819525"/>
          <p14:tracePt t="18990" x="7207250" y="3843338"/>
          <p14:tracePt t="18998" x="7199313" y="3867150"/>
          <p14:tracePt t="19005" x="7191375" y="3890963"/>
          <p14:tracePt t="19013" x="7191375" y="3922713"/>
          <p14:tracePt t="19021" x="7183438" y="3971925"/>
          <p14:tracePt t="19029" x="7175500" y="4003675"/>
          <p14:tracePt t="19036" x="7167563" y="4051300"/>
          <p14:tracePt t="19044" x="7167563" y="4090988"/>
          <p14:tracePt t="19053" x="7151688" y="4130675"/>
          <p14:tracePt t="19061" x="7151688" y="4170363"/>
          <p14:tracePt t="19069" x="7143750" y="4210050"/>
          <p14:tracePt t="19077" x="7143750" y="4233863"/>
          <p14:tracePt t="19084" x="7135813" y="4265613"/>
          <p14:tracePt t="19093" x="7126288" y="4298950"/>
          <p14:tracePt t="19101" x="7118350" y="4322763"/>
          <p14:tracePt t="19109" x="7118350" y="4354513"/>
          <p14:tracePt t="19117" x="7110413" y="4378325"/>
          <p14:tracePt t="19124" x="7110413" y="4410075"/>
          <p14:tracePt t="19133" x="7110413" y="4441825"/>
          <p14:tracePt t="19141" x="7110413" y="4473575"/>
          <p14:tracePt t="19148" x="7110413" y="4497388"/>
          <p14:tracePt t="19156" x="7110413" y="4521200"/>
          <p14:tracePt t="19164" x="7110413" y="4545013"/>
          <p14:tracePt t="19172" x="7110413" y="4576763"/>
          <p14:tracePt t="19180" x="7110413" y="4600575"/>
          <p14:tracePt t="19188" x="7110413" y="4616450"/>
          <p14:tracePt t="19196" x="7110413" y="4649788"/>
          <p14:tracePt t="19205" x="7102475" y="4673600"/>
          <p14:tracePt t="19212" x="7102475" y="4705350"/>
          <p14:tracePt t="19221" x="7102475" y="4737100"/>
          <p14:tracePt t="19229" x="7102475" y="4768850"/>
          <p14:tracePt t="19236" x="7094538" y="4816475"/>
          <p14:tracePt t="19244" x="7094538" y="4840288"/>
          <p14:tracePt t="19252" x="7094538" y="4872038"/>
          <p14:tracePt t="19261" x="7094538" y="4903788"/>
          <p14:tracePt t="19270" x="7094538" y="4935538"/>
          <p14:tracePt t="19280" x="7094538" y="4967288"/>
          <p14:tracePt t="19286" x="7094538" y="5000625"/>
          <p14:tracePt t="19294" x="7094538" y="5024438"/>
          <p14:tracePt t="19302" x="7094538" y="5056188"/>
          <p14:tracePt t="19310" x="7094538" y="5095875"/>
          <p14:tracePt t="19318" x="7094538" y="5127625"/>
          <p14:tracePt t="19325" x="7094538" y="5159375"/>
          <p14:tracePt t="19334" x="7094538" y="5191125"/>
          <p14:tracePt t="19342" x="7094538" y="5214938"/>
          <p14:tracePt t="19350" x="7094538" y="5238750"/>
          <p14:tracePt t="19358" x="7094538" y="5262563"/>
          <p14:tracePt t="19365" x="7102475" y="5286375"/>
          <p14:tracePt t="19374" x="7102475" y="5302250"/>
          <p14:tracePt t="19382" x="7102475" y="5319713"/>
          <p14:tracePt t="19390" x="7102475" y="5327650"/>
          <p14:tracePt t="19398" x="7102475" y="5335588"/>
          <p14:tracePt t="19413" x="7102475" y="5343525"/>
          <p14:tracePt t="19470" x="7110413" y="5343525"/>
          <p14:tracePt t="19510" x="7110413" y="5351463"/>
          <p14:tracePt t="19518" x="7118350" y="5351463"/>
          <p14:tracePt t="19526" x="7135813" y="5351463"/>
          <p14:tracePt t="19534" x="7159625" y="5351463"/>
          <p14:tracePt t="19542" x="7191375" y="5351463"/>
          <p14:tracePt t="19550" x="7231063" y="5351463"/>
          <p14:tracePt t="19558" x="7286625" y="5351463"/>
          <p14:tracePt t="19566" x="7326313" y="5351463"/>
          <p14:tracePt t="19574" x="7381875" y="5351463"/>
          <p14:tracePt t="19583" x="7437438" y="5351463"/>
          <p14:tracePt t="19591" x="7493000" y="5351463"/>
          <p14:tracePt t="19598" x="7542213" y="5351463"/>
          <p14:tracePt t="19606" x="7597775" y="5351463"/>
          <p14:tracePt t="19613" x="7661275" y="5351463"/>
          <p14:tracePt t="19621" x="7716838" y="5351463"/>
          <p14:tracePt t="19630" x="7780338" y="5351463"/>
          <p14:tracePt t="19637" x="7843838" y="5351463"/>
          <p14:tracePt t="19647" x="7900988" y="5351463"/>
          <p14:tracePt t="19653" x="7940675" y="5351463"/>
          <p14:tracePt t="19662" x="7972425" y="5351463"/>
          <p14:tracePt t="19670" x="8004175" y="5351463"/>
          <p14:tracePt t="19678" x="8012113" y="5351463"/>
          <p14:tracePt t="19685" x="8027988" y="5351463"/>
          <p14:tracePt t="19701" x="8035925" y="5351463"/>
          <p14:tracePt t="19717" x="8043863" y="5351463"/>
          <p14:tracePt t="19725" x="8051800" y="5351463"/>
          <p14:tracePt t="19742" x="8059738" y="5351463"/>
          <p14:tracePt t="19750" x="8067675" y="5351463"/>
          <p14:tracePt t="19758" x="8075613" y="5351463"/>
          <p14:tracePt t="19765" x="8083550" y="5343525"/>
          <p14:tracePt t="19789" x="8091488" y="5327650"/>
          <p14:tracePt t="19797" x="8099425" y="5327650"/>
          <p14:tracePt t="19805" x="8099425" y="5319713"/>
          <p14:tracePt t="19813" x="8107363" y="5302250"/>
          <p14:tracePt t="19821" x="8107363" y="5294313"/>
          <p14:tracePt t="19830" x="8107363" y="5286375"/>
          <p14:tracePt t="19837" x="8123238" y="5262563"/>
          <p14:tracePt t="19846" x="8131175" y="5246688"/>
          <p14:tracePt t="19852" x="8139113" y="5214938"/>
          <p14:tracePt t="19861" x="8139113" y="5183188"/>
          <p14:tracePt t="19869" x="8139113" y="5127625"/>
          <p14:tracePt t="19877" x="8139113" y="5056188"/>
          <p14:tracePt t="19884" x="8139113" y="4976813"/>
          <p14:tracePt t="19892" x="8123238" y="4895850"/>
          <p14:tracePt t="19900" x="8115300" y="4816475"/>
          <p14:tracePt t="19911" x="8099425" y="4745038"/>
          <p14:tracePt t="19918" x="8091488" y="4657725"/>
          <p14:tracePt t="19926" x="8091488" y="4584700"/>
          <p14:tracePt t="19934" x="8091488" y="4505325"/>
          <p14:tracePt t="19941" x="8091488" y="4410075"/>
          <p14:tracePt t="19949" x="8075613" y="4322763"/>
          <p14:tracePt t="19957" x="8059738" y="4257675"/>
          <p14:tracePt t="19965" x="8059738" y="4202113"/>
          <p14:tracePt t="19972" x="8051800" y="4162425"/>
          <p14:tracePt t="19981" x="8043863" y="4130675"/>
          <p14:tracePt t="19989" x="8035925" y="4098925"/>
          <p14:tracePt t="19997" x="8027988" y="4083050"/>
          <p14:tracePt t="20005" x="8027988" y="4075113"/>
          <p14:tracePt t="20013" x="8020050" y="4067175"/>
          <p14:tracePt t="20020" x="8020050" y="4059238"/>
          <p14:tracePt t="20126" x="8020050" y="4051300"/>
          <p14:tracePt t="20134" x="8012113" y="4051300"/>
          <p14:tracePt t="20142" x="8004175" y="4051300"/>
          <p14:tracePt t="20150" x="7988300" y="4051300"/>
          <p14:tracePt t="20159" x="7956550" y="4043363"/>
          <p14:tracePt t="20166" x="7932738" y="4027488"/>
          <p14:tracePt t="20183" x="7835900" y="3979863"/>
          <p14:tracePt t="20189" x="7780338" y="3963988"/>
          <p14:tracePt t="20197" x="7732713" y="3930650"/>
          <p14:tracePt t="20205" x="7700963" y="3898900"/>
          <p14:tracePt t="20213" x="7661275" y="3883025"/>
          <p14:tracePt t="20220" x="7645400" y="3867150"/>
          <p14:tracePt t="20229" x="7645400" y="3851275"/>
          <p14:tracePt t="20236" x="7645400" y="3835400"/>
          <p14:tracePt t="20245" x="7645400" y="3827463"/>
          <p14:tracePt t="20253" x="7645400" y="3811588"/>
          <p14:tracePt t="20261" x="7645400" y="3803650"/>
          <p14:tracePt t="20269" x="7645400" y="3795713"/>
          <p14:tracePt t="20478" x="7629525" y="3795713"/>
          <p14:tracePt t="20486" x="7613650" y="3795713"/>
          <p14:tracePt t="20495" x="7597775" y="3795713"/>
          <p14:tracePt t="20502" x="7581900" y="3795713"/>
          <p14:tracePt t="20510" x="7566025" y="3787775"/>
          <p14:tracePt t="20518" x="7558088" y="3787775"/>
          <p14:tracePt t="20526" x="7534275" y="3779838"/>
          <p14:tracePt t="20534" x="7518400" y="3779838"/>
          <p14:tracePt t="20542" x="7493000" y="3779838"/>
          <p14:tracePt t="20550" x="7461250" y="3771900"/>
          <p14:tracePt t="20558" x="7437438" y="3771900"/>
          <p14:tracePt t="20566" x="7421563" y="3771900"/>
          <p14:tracePt t="20574" x="7389813" y="3771900"/>
          <p14:tracePt t="20583" x="7366000" y="3771900"/>
          <p14:tracePt t="20590" x="7342188" y="3771900"/>
          <p14:tracePt t="20598" x="7318375" y="3771900"/>
          <p14:tracePt t="20606" x="7310438" y="3771900"/>
          <p14:tracePt t="20614" x="7294563" y="3771900"/>
          <p14:tracePt t="20622" x="7278688" y="3771900"/>
          <p14:tracePt t="20629" x="7270750" y="3771900"/>
          <p14:tracePt t="20638" x="7262813" y="3779838"/>
          <p14:tracePt t="20647" x="7239000" y="3779838"/>
          <p14:tracePt t="20654" x="7223125" y="3795713"/>
          <p14:tracePt t="20663" x="7207250" y="3803650"/>
          <p14:tracePt t="20670" x="7191375" y="3827463"/>
          <p14:tracePt t="20678" x="7175500" y="3835400"/>
          <p14:tracePt t="20686" x="7151688" y="3859213"/>
          <p14:tracePt t="20694" x="7135813" y="3867150"/>
          <p14:tracePt t="20702" x="7135813" y="3875088"/>
          <p14:tracePt t="20710" x="7118350" y="3898900"/>
          <p14:tracePt t="20717" x="7110413" y="3906838"/>
          <p14:tracePt t="20725" x="7094538" y="3930650"/>
          <p14:tracePt t="20733" x="7086600" y="3948113"/>
          <p14:tracePt t="20741" x="7070725" y="3963988"/>
          <p14:tracePt t="20748" x="7062788" y="3979863"/>
          <p14:tracePt t="20757" x="7054850" y="3995738"/>
          <p14:tracePt t="20764" x="7046913" y="4019550"/>
          <p14:tracePt t="20772" x="7046913" y="4035425"/>
          <p14:tracePt t="20781" x="7046913" y="4051300"/>
          <p14:tracePt t="20788" x="7046913" y="4075113"/>
          <p14:tracePt t="20797" x="7046913" y="4090988"/>
          <p14:tracePt t="20805" x="7046913" y="4106863"/>
          <p14:tracePt t="20812" x="7046913" y="4122738"/>
          <p14:tracePt t="20821" x="7046913" y="4138613"/>
          <p14:tracePt t="20828" x="7046913" y="4162425"/>
          <p14:tracePt t="20837" x="7062788" y="4178300"/>
          <p14:tracePt t="20844" x="7078663" y="4194175"/>
          <p14:tracePt t="20853" x="7102475" y="4225925"/>
          <p14:tracePt t="20861" x="7126288" y="4233863"/>
          <p14:tracePt t="20868" x="7175500" y="4257675"/>
          <p14:tracePt t="20878" x="7207250" y="4265613"/>
          <p14:tracePt t="20886" x="7231063" y="4273550"/>
          <p14:tracePt t="20894" x="7278688" y="4291013"/>
          <p14:tracePt t="20903" x="7326313" y="4298950"/>
          <p14:tracePt t="20910" x="7373938" y="4306888"/>
          <p14:tracePt t="20917" x="7421563" y="4322763"/>
          <p14:tracePt t="20924" x="7453313" y="4322763"/>
          <p14:tracePt t="20933" x="7510463" y="4330700"/>
          <p14:tracePt t="20941" x="7558088" y="4338638"/>
          <p14:tracePt t="20950" x="7613650" y="4346575"/>
          <p14:tracePt t="20966" x="7708900" y="4346575"/>
          <p14:tracePt t="20974" x="7756525" y="4354513"/>
          <p14:tracePt t="20982" x="7804150" y="4354513"/>
          <p14:tracePt t="20989" x="7851775" y="4354513"/>
          <p14:tracePt t="20998" x="7900988" y="4354513"/>
          <p14:tracePt t="21004" x="7956550" y="4354513"/>
          <p14:tracePt t="21013" x="7988300" y="4354513"/>
          <p14:tracePt t="21021" x="8043863" y="4354513"/>
          <p14:tracePt t="21029" x="8091488" y="4354513"/>
          <p14:tracePt t="21037" x="8123238" y="4346575"/>
          <p14:tracePt t="21045" x="8147050" y="4338638"/>
          <p14:tracePt t="21053" x="8170863" y="4330700"/>
          <p14:tracePt t="21061" x="8186738" y="4322763"/>
          <p14:tracePt t="21069" x="8194675" y="4314825"/>
          <p14:tracePt t="21078" x="8202613" y="4306888"/>
          <p14:tracePt t="21086" x="8218488" y="4298950"/>
          <p14:tracePt t="21094" x="8218488" y="4291013"/>
          <p14:tracePt t="21102" x="8218488" y="4281488"/>
          <p14:tracePt t="21111" x="8218488" y="4265613"/>
          <p14:tracePt t="21118" x="8218488" y="4257675"/>
          <p14:tracePt t="21126" x="8218488" y="4241800"/>
          <p14:tracePt t="21134" x="8202613" y="4225925"/>
          <p14:tracePt t="21142" x="8194675" y="4217988"/>
          <p14:tracePt t="21150" x="8186738" y="4202113"/>
          <p14:tracePt t="21158" x="8178800" y="4194175"/>
          <p14:tracePt t="21166" x="8154988" y="4178300"/>
          <p14:tracePt t="21174" x="8139113" y="4162425"/>
          <p14:tracePt t="21182" x="8131175" y="4154488"/>
          <p14:tracePt t="21190" x="8091488" y="4138613"/>
          <p14:tracePt t="21198" x="8067675" y="4130675"/>
          <p14:tracePt t="21206" x="8043863" y="4122738"/>
          <p14:tracePt t="21216" x="8012113" y="4122738"/>
          <p14:tracePt t="21222" x="7996238" y="4122738"/>
          <p14:tracePt t="21231" x="7956550" y="4114800"/>
          <p14:tracePt t="21237" x="7924800" y="4114800"/>
          <p14:tracePt t="21244" x="7877175" y="4114800"/>
          <p14:tracePt t="21253" x="7843838" y="4114800"/>
          <p14:tracePt t="21261" x="7796213" y="4106863"/>
          <p14:tracePt t="21268" x="7756525" y="4106863"/>
          <p14:tracePt t="21277" x="7708900" y="4098925"/>
          <p14:tracePt t="21284" x="7669213" y="4090988"/>
          <p14:tracePt t="21293" x="7613650" y="4090988"/>
          <p14:tracePt t="21303" x="7558088" y="4083050"/>
          <p14:tracePt t="21310" x="7526338" y="4083050"/>
          <p14:tracePt t="21318" x="7493000" y="4083050"/>
          <p14:tracePt t="21326" x="7461250" y="4083050"/>
          <p14:tracePt t="21334" x="7429500" y="4083050"/>
          <p14:tracePt t="21342" x="7389813" y="4083050"/>
          <p14:tracePt t="21350" x="7373938" y="4083050"/>
          <p14:tracePt t="21358" x="7334250" y="4090988"/>
          <p14:tracePt t="21366" x="7302500" y="4098925"/>
          <p14:tracePt t="21374" x="7262813" y="4106863"/>
          <p14:tracePt t="21382" x="7223125" y="4130675"/>
          <p14:tracePt t="21391" x="7183438" y="4154488"/>
          <p14:tracePt t="21399" x="7151688" y="4178300"/>
          <p14:tracePt t="21406" x="7126288" y="4194175"/>
          <p14:tracePt t="21414" x="7094538" y="4217988"/>
          <p14:tracePt t="21422" x="7070725" y="4249738"/>
          <p14:tracePt t="21432" x="7046913" y="4265613"/>
          <p14:tracePt t="21438" x="7038975" y="4281488"/>
          <p14:tracePt t="21447" x="7031038" y="4298950"/>
          <p14:tracePt t="21454" x="7015163" y="4330700"/>
          <p14:tracePt t="21463" x="7007225" y="4354513"/>
          <p14:tracePt t="21470" x="6999288" y="4370388"/>
          <p14:tracePt t="21479" x="6991350" y="4402138"/>
          <p14:tracePt t="21486" x="6983413" y="4425950"/>
          <p14:tracePt t="21496" x="6975475" y="4473575"/>
          <p14:tracePt t="21501" x="6975475" y="4505325"/>
          <p14:tracePt t="21509" x="6975475" y="4537075"/>
          <p14:tracePt t="21517" x="6975475" y="4576763"/>
          <p14:tracePt t="21524" x="6975475" y="4616450"/>
          <p14:tracePt t="21532" x="6983413" y="4649788"/>
          <p14:tracePt t="21540" x="6991350" y="4673600"/>
          <p14:tracePt t="21549" x="7007225" y="4689475"/>
          <p14:tracePt t="21557" x="7023100" y="4721225"/>
          <p14:tracePt t="21566" x="7038975" y="4737100"/>
          <p14:tracePt t="21574" x="7054850" y="4752975"/>
          <p14:tracePt t="21582" x="7094538" y="4776788"/>
          <p14:tracePt t="21590" x="7126288" y="4792663"/>
          <p14:tracePt t="21598" x="7175500" y="4808538"/>
          <p14:tracePt t="21608" x="7239000" y="4808538"/>
          <p14:tracePt t="21615" x="7318375" y="4816475"/>
          <p14:tracePt t="21622" x="7381875" y="4816475"/>
          <p14:tracePt t="21631" x="7445375" y="4816475"/>
          <p14:tracePt t="21639" x="7510463" y="4816475"/>
          <p14:tracePt t="21647" x="7581900" y="4816475"/>
          <p14:tracePt t="21654" x="7645400" y="4816475"/>
          <p14:tracePt t="21663" x="7708900" y="4816475"/>
          <p14:tracePt t="21670" x="7772400" y="4816475"/>
          <p14:tracePt t="21680" x="7820025" y="4816475"/>
          <p14:tracePt t="21686" x="7851775" y="4816475"/>
          <p14:tracePt t="21694" x="7893050" y="4816475"/>
          <p14:tracePt t="21702" x="7916863" y="4808538"/>
          <p14:tracePt t="21710" x="7940675" y="4800600"/>
          <p14:tracePt t="21718" x="7956550" y="4800600"/>
          <p14:tracePt t="21726" x="7964488" y="4784725"/>
          <p14:tracePt t="21734" x="7972425" y="4784725"/>
          <p14:tracePt t="21742" x="7972425" y="4768850"/>
          <p14:tracePt t="21750" x="7980363" y="4760913"/>
          <p14:tracePt t="21758" x="7980363" y="4752975"/>
          <p14:tracePt t="21767" x="7988300" y="4745038"/>
          <p14:tracePt t="21774" x="7988300" y="4737100"/>
          <p14:tracePt t="21782" x="7988300" y="4721225"/>
          <p14:tracePt t="21790" x="7996238" y="4713288"/>
          <p14:tracePt t="21798" x="8004175" y="4697413"/>
          <p14:tracePt t="21806" x="8004175" y="4689475"/>
          <p14:tracePt t="21814" x="8012113" y="4681538"/>
          <p14:tracePt t="21822" x="8012113" y="4665663"/>
          <p14:tracePt t="21829" x="8020050" y="4657725"/>
          <p14:tracePt t="21839" x="8020050" y="4649788"/>
          <p14:tracePt t="21847" x="8020050" y="4633913"/>
          <p14:tracePt t="21863" x="8012113" y="4616450"/>
          <p14:tracePt t="21870" x="7988300" y="4600575"/>
          <p14:tracePt t="21878" x="7948613" y="4584700"/>
          <p14:tracePt t="21886" x="7900988" y="4568825"/>
          <p14:tracePt t="21894" x="7843838" y="4560888"/>
          <p14:tracePt t="21902" x="7788275" y="4545013"/>
          <p14:tracePt t="21910" x="7748588" y="4537075"/>
          <p14:tracePt t="21918" x="7693025" y="4529138"/>
          <p14:tracePt t="21926" x="7645400" y="4521200"/>
          <p14:tracePt t="21934" x="7605713" y="4521200"/>
          <p14:tracePt t="21948" x="7558088" y="4513263"/>
          <p14:tracePt t="21951" x="7526338" y="4505325"/>
          <p14:tracePt t="21958" x="7502525" y="4505325"/>
          <p14:tracePt t="21966" x="7469188" y="4505325"/>
          <p14:tracePt t="21974" x="7445375" y="4505325"/>
          <p14:tracePt t="21982" x="7413625" y="4505325"/>
          <p14:tracePt t="21990" x="7381875" y="4505325"/>
          <p14:tracePt t="21997" x="7350125" y="4505325"/>
          <p14:tracePt t="22005" x="7318375" y="4505325"/>
          <p14:tracePt t="22013" x="7270750" y="4505325"/>
          <p14:tracePt t="22021" x="7239000" y="4513263"/>
          <p14:tracePt t="22029" x="7199313" y="4529138"/>
          <p14:tracePt t="22038" x="7151688" y="4545013"/>
          <p14:tracePt t="22046" x="7102475" y="4568825"/>
          <p14:tracePt t="22053" x="7054850" y="4600575"/>
          <p14:tracePt t="22062" x="7031038" y="4616450"/>
          <p14:tracePt t="22070" x="6983413" y="4649788"/>
          <p14:tracePt t="22078" x="6967538" y="4673600"/>
          <p14:tracePt t="22085" x="6935788" y="4689475"/>
          <p14:tracePt t="22094" x="6904038" y="4721225"/>
          <p14:tracePt t="22102" x="6872288" y="4768850"/>
          <p14:tracePt t="22111" x="6864350" y="4792663"/>
          <p14:tracePt t="22118" x="6856413" y="4824413"/>
          <p14:tracePt t="22129" x="6840538" y="4864100"/>
          <p14:tracePt t="22133" x="6832600" y="4895850"/>
          <p14:tracePt t="22142" x="6832600" y="4919663"/>
          <p14:tracePt t="22149" x="6832600" y="4943475"/>
          <p14:tracePt t="22157" x="6832600" y="4984750"/>
          <p14:tracePt t="22165" x="6840538" y="5024438"/>
          <p14:tracePt t="22173" x="6856413" y="5048250"/>
          <p14:tracePt t="22181" x="6880225" y="5087938"/>
          <p14:tracePt t="22189" x="6911975" y="5135563"/>
          <p14:tracePt t="22197" x="6935788" y="5167313"/>
          <p14:tracePt t="22205" x="6975475" y="5199063"/>
          <p14:tracePt t="22213" x="7015163" y="5238750"/>
          <p14:tracePt t="22221" x="7078663" y="5270500"/>
          <p14:tracePt t="22229" x="7143750" y="5302250"/>
          <p14:tracePt t="22237" x="7207250" y="5327650"/>
          <p14:tracePt t="22245" x="7270750" y="5335588"/>
          <p14:tracePt t="22253" x="7350125" y="5367338"/>
          <p14:tracePt t="22261" x="7405688" y="5367338"/>
          <p14:tracePt t="22269" x="7477125" y="5375275"/>
          <p14:tracePt t="22278" x="7542213" y="5391150"/>
          <p14:tracePt t="22285" x="7621588" y="5391150"/>
          <p14:tracePt t="22293" x="7685088" y="5391150"/>
          <p14:tracePt t="22300" x="7756525" y="5391150"/>
          <p14:tracePt t="22309" x="7820025" y="5391150"/>
          <p14:tracePt t="22316" x="7885113" y="5391150"/>
          <p14:tracePt t="22324" x="7940675" y="5391150"/>
          <p14:tracePt t="22333" x="7988300" y="5391150"/>
          <p14:tracePt t="22340" x="8027988" y="5375275"/>
          <p14:tracePt t="22349" x="8067675" y="5367338"/>
          <p14:tracePt t="22357" x="8099425" y="5343525"/>
          <p14:tracePt t="22365" x="8131175" y="5319713"/>
          <p14:tracePt t="22374" x="8147050" y="5302250"/>
          <p14:tracePt t="22382" x="8170863" y="5286375"/>
          <p14:tracePt t="22388" x="8178800" y="5262563"/>
          <p14:tracePt t="22397" x="8194675" y="5246688"/>
          <p14:tracePt t="22405" x="8194675" y="5238750"/>
          <p14:tracePt t="22413" x="8194675" y="5222875"/>
          <p14:tracePt t="22420" x="8194675" y="5199063"/>
          <p14:tracePt t="22431" x="8194675" y="5191125"/>
          <p14:tracePt t="22438" x="8194675" y="5167313"/>
          <p14:tracePt t="22447" x="8170863" y="5151438"/>
          <p14:tracePt t="22454" x="8147050" y="5119688"/>
          <p14:tracePt t="22463" x="8115300" y="5095875"/>
          <p14:tracePt t="22470" x="8083550" y="5087938"/>
          <p14:tracePt t="22481" x="8051800" y="5072063"/>
          <p14:tracePt t="22486" x="8027988" y="5064125"/>
          <p14:tracePt t="22494" x="8004175" y="5056188"/>
          <p14:tracePt t="22501" x="7988300" y="5056188"/>
          <p14:tracePt t="22509" x="7972425" y="5048250"/>
          <p14:tracePt t="22516" x="7956550" y="5040313"/>
          <p14:tracePt t="22525" x="7940675" y="5040313"/>
          <p14:tracePt t="22532" x="7908925" y="5032375"/>
          <p14:tracePt t="22541" x="7885113" y="5024438"/>
          <p14:tracePt t="22549" x="7851775" y="5016500"/>
          <p14:tracePt t="22557" x="7820025" y="5008563"/>
          <p14:tracePt t="22565" x="7788275" y="5008563"/>
          <p14:tracePt t="22573" x="7740650" y="5008563"/>
          <p14:tracePt t="22581" x="7716838" y="5008563"/>
          <p14:tracePt t="22589" x="7677150" y="5000625"/>
          <p14:tracePt t="22597" x="7661275" y="5000625"/>
          <p14:tracePt t="22605" x="7645400" y="5000625"/>
          <p14:tracePt t="22613" x="7621588" y="5008563"/>
          <p14:tracePt t="22621" x="7613650" y="5016500"/>
          <p14:tracePt t="22629" x="7605713" y="5032375"/>
          <p14:tracePt t="22638" x="7597775" y="5040313"/>
          <p14:tracePt t="22646" x="7589838" y="5048250"/>
          <p14:tracePt t="22653" x="7589838" y="5064125"/>
          <p14:tracePt t="22663" x="7581900" y="5080000"/>
          <p14:tracePt t="22669" x="7581900" y="5095875"/>
          <p14:tracePt t="22680" x="7573963" y="5111750"/>
          <p14:tracePt t="22686" x="7573963" y="5135563"/>
          <p14:tracePt t="22694" x="7566025" y="5167313"/>
          <p14:tracePt t="22702" x="7566025" y="5191125"/>
          <p14:tracePt t="22711" x="7566025" y="5222875"/>
          <p14:tracePt t="22718" x="7566025" y="5262563"/>
          <p14:tracePt t="22726" x="7566025" y="5294313"/>
          <p14:tracePt t="22734" x="7566025" y="5335588"/>
          <p14:tracePt t="22742" x="7566025" y="5383213"/>
          <p14:tracePt t="22750" x="7566025" y="5422900"/>
          <p14:tracePt t="22758" x="7566025" y="5454650"/>
          <p14:tracePt t="22766" x="7573963" y="5502275"/>
          <p14:tracePt t="22774" x="7589838" y="5549900"/>
          <p14:tracePt t="22781" x="7597775" y="5581650"/>
          <p14:tracePt t="22788" x="7605713" y="5613400"/>
          <p14:tracePt t="22796" x="7613650" y="5662613"/>
          <p14:tracePt t="22805" x="7621588" y="5694363"/>
          <p14:tracePt t="22812" x="7621588" y="5718175"/>
          <p14:tracePt t="22820" x="7621588" y="5749925"/>
          <p14:tracePt t="22828" x="7621588" y="5773738"/>
          <p14:tracePt t="22837" x="7621588" y="5797550"/>
          <p14:tracePt t="22845" x="7621588" y="5821363"/>
          <p14:tracePt t="22853" x="7621588" y="5845175"/>
          <p14:tracePt t="22861" x="7621588" y="5868988"/>
          <p14:tracePt t="22869" x="7629525" y="5892800"/>
          <p14:tracePt t="22878" x="7629525" y="5900738"/>
          <p14:tracePt t="22885" x="7645400" y="5924550"/>
          <p14:tracePt t="22893" x="7645400" y="5932488"/>
          <p14:tracePt t="22902" x="7653338" y="5940425"/>
          <p14:tracePt t="27735" x="7653338" y="5956300"/>
          <p14:tracePt t="27742" x="7653338" y="5988050"/>
          <p14:tracePt t="27750" x="7653338" y="6013450"/>
          <p14:tracePt t="27758" x="7661275" y="6021388"/>
          <p14:tracePt t="27766" x="7669213" y="6021388"/>
          <p14:tracePt t="27774" x="7677150" y="6021388"/>
          <p14:tracePt t="27782" x="7685088" y="6021388"/>
          <p14:tracePt t="27790" x="7693025" y="6021388"/>
          <p14:tracePt t="28551" x="7693025" y="6013450"/>
          <p14:tracePt t="28558" x="7693025" y="6005513"/>
          <p14:tracePt t="28566" x="7693025" y="5988050"/>
          <p14:tracePt t="28575" x="7700963" y="5972175"/>
          <p14:tracePt t="28583" x="7700963" y="5948363"/>
          <p14:tracePt t="28589" x="7700963" y="5940425"/>
          <p14:tracePt t="28597" x="7700963" y="5924550"/>
          <p14:tracePt t="28604" x="7700963" y="5916613"/>
          <p14:tracePt t="28613" x="7708900" y="5900738"/>
          <p14:tracePt t="28629" x="7708900" y="5892800"/>
          <p14:tracePt t="28637" x="7708900" y="5884863"/>
          <p14:tracePt t="28645" x="7708900" y="5876925"/>
          <p14:tracePt t="28653" x="7716838" y="5868988"/>
          <p14:tracePt t="28662" x="7716838" y="5861050"/>
          <p14:tracePt t="28669" x="7732713" y="5845175"/>
          <p14:tracePt t="28678" x="7740650" y="5829300"/>
          <p14:tracePt t="28685" x="7764463" y="5797550"/>
          <p14:tracePt t="28694" x="7780338" y="5773738"/>
          <p14:tracePt t="28702" x="7812088" y="5718175"/>
          <p14:tracePt t="28710" x="7851775" y="5645150"/>
          <p14:tracePt t="28718" x="7877175" y="5589588"/>
          <p14:tracePt t="28725" x="7908925" y="5510213"/>
          <p14:tracePt t="28733" x="7932738" y="5446713"/>
          <p14:tracePt t="28741" x="7980363" y="5367338"/>
          <p14:tracePt t="28749" x="8012113" y="5278438"/>
          <p14:tracePt t="28756" x="8035925" y="5222875"/>
          <p14:tracePt t="28764" x="8083550" y="5143500"/>
          <p14:tracePt t="28773" x="8107363" y="5095875"/>
          <p14:tracePt t="28781" x="8139113" y="5040313"/>
          <p14:tracePt t="28789" x="8162925" y="4976813"/>
          <p14:tracePt t="28797" x="8202613" y="4911725"/>
          <p14:tracePt t="28806" x="8218488" y="4864100"/>
          <p14:tracePt t="28813" x="8243888" y="4824413"/>
          <p14:tracePt t="28821" x="8259763" y="4776788"/>
          <p14:tracePt t="28829" x="8275638" y="4745038"/>
          <p14:tracePt t="28836" x="8283575" y="4713288"/>
          <p14:tracePt t="28845" x="8291513" y="4689475"/>
          <p14:tracePt t="28853" x="8299450" y="4665663"/>
          <p14:tracePt t="28861" x="8315325" y="4624388"/>
          <p14:tracePt t="28869" x="8315325" y="4600575"/>
          <p14:tracePt t="28880" x="8323263" y="4568825"/>
          <p14:tracePt t="28886" x="8323263" y="4552950"/>
          <p14:tracePt t="28894" x="8323263" y="4521200"/>
          <p14:tracePt t="28903" x="8323263" y="4505325"/>
          <p14:tracePt t="28910" x="8323263" y="4481513"/>
          <p14:tracePt t="28918" x="8331200" y="4465638"/>
          <p14:tracePt t="28926" x="8339138" y="4449763"/>
          <p14:tracePt t="28934" x="8355013" y="4433888"/>
          <p14:tracePt t="28942" x="8362950" y="4425950"/>
          <p14:tracePt t="28950" x="8370888" y="4410075"/>
          <p14:tracePt t="28958" x="8394700" y="4394200"/>
          <p14:tracePt t="28966" x="8426450" y="4378325"/>
          <p14:tracePt t="28974" x="8450263" y="4354513"/>
          <p14:tracePt t="28982" x="8458200" y="4346575"/>
          <p14:tracePt t="28990" x="8489950" y="4330700"/>
          <p14:tracePt t="29000" x="8497888" y="4314825"/>
          <p14:tracePt t="29006" x="8513763" y="4306888"/>
          <p14:tracePt t="29014" x="8521700" y="4281488"/>
          <p14:tracePt t="29022" x="8537575" y="4273550"/>
          <p14:tracePt t="29032" x="8545513" y="4257675"/>
          <p14:tracePt t="29038" x="8553450" y="4241800"/>
          <p14:tracePt t="29044" x="8569325" y="4233863"/>
          <p14:tracePt t="29053" x="8577263" y="4225925"/>
          <p14:tracePt t="29062" x="8585200" y="4202113"/>
          <p14:tracePt t="29069" x="8593138" y="4194175"/>
          <p14:tracePt t="29078" x="8602663" y="4186238"/>
          <p14:tracePt t="29086" x="8602663" y="4170363"/>
          <p14:tracePt t="29094" x="8618538" y="4162425"/>
          <p14:tracePt t="29102" x="8618538" y="4154488"/>
          <p14:tracePt t="29110" x="8618538" y="4138613"/>
          <p14:tracePt t="29125" x="8618538" y="4122738"/>
          <p14:tracePt t="29133" x="8626475" y="4114800"/>
          <p14:tracePt t="29141" x="8626475" y="4106863"/>
          <p14:tracePt t="29149" x="8626475" y="4098925"/>
          <p14:tracePt t="29157" x="8626475" y="4090988"/>
          <p14:tracePt t="29164" x="8626475" y="4083050"/>
          <p14:tracePt t="29173" x="8626475" y="4059238"/>
          <p14:tracePt t="29181" x="8626475" y="4035425"/>
          <p14:tracePt t="29189" x="8626475" y="4019550"/>
          <p14:tracePt t="29197" x="8626475" y="3995738"/>
          <p14:tracePt t="29205" x="8626475" y="3971925"/>
          <p14:tracePt t="29213" x="8626475" y="3948113"/>
          <p14:tracePt t="29221" x="8626475" y="3922713"/>
          <p14:tracePt t="29229" x="8626475" y="3906838"/>
          <p14:tracePt t="29237" x="8626475" y="3890963"/>
          <p14:tracePt t="29245" x="8626475" y="3883025"/>
          <p14:tracePt t="29253" x="8618538" y="3851275"/>
          <p14:tracePt t="29261" x="8618538" y="3843338"/>
          <p14:tracePt t="29269" x="8618538" y="3827463"/>
          <p14:tracePt t="29286" x="8610600" y="3819525"/>
          <p14:tracePt t="29295" x="8602663" y="3811588"/>
          <p14:tracePt t="29303" x="8602663" y="3795713"/>
          <p14:tracePt t="29318" x="8593138" y="3795713"/>
          <p14:tracePt t="29326" x="8585200" y="3795713"/>
          <p14:tracePt t="29334" x="8577263" y="3787775"/>
          <p14:tracePt t="29342" x="8569325" y="3787775"/>
          <p14:tracePt t="29350" x="8553450" y="3787775"/>
          <p14:tracePt t="29366" x="8545513" y="3787775"/>
          <p14:tracePt t="29375" x="8529638" y="3779838"/>
          <p14:tracePt t="29391" x="8513763" y="3779838"/>
          <p14:tracePt t="29398" x="8505825" y="3771900"/>
          <p14:tracePt t="29414" x="8497888" y="3771900"/>
          <p14:tracePt t="29423" x="8489950" y="3771900"/>
          <p14:tracePt t="29446" x="8482013" y="3771900"/>
          <p14:tracePt t="29454" x="8474075" y="3771900"/>
          <p14:tracePt t="29464" x="8466138" y="3771900"/>
          <p14:tracePt t="29470" x="8458200" y="3779838"/>
          <p14:tracePt t="29478" x="8450263" y="3787775"/>
          <p14:tracePt t="29486" x="8442325" y="3787775"/>
          <p14:tracePt t="29494" x="8434388" y="3795713"/>
          <p14:tracePt t="29502" x="8418513" y="3803650"/>
          <p14:tracePt t="29511" x="8418513" y="3811588"/>
          <p14:tracePt t="29518" x="8410575" y="3811588"/>
          <p14:tracePt t="29526" x="8402638" y="3827463"/>
          <p14:tracePt t="29543" x="8394700" y="3835400"/>
          <p14:tracePt t="29552" x="8394700" y="3851275"/>
          <p14:tracePt t="29558" x="8394700" y="3867150"/>
          <p14:tracePt t="29566" x="8394700" y="3890963"/>
          <p14:tracePt t="29574" x="8386763" y="3906838"/>
          <p14:tracePt t="29582" x="8386763" y="3922713"/>
          <p14:tracePt t="29590" x="8378825" y="3956050"/>
          <p14:tracePt t="29598" x="8370888" y="3979863"/>
          <p14:tracePt t="29606" x="8362950" y="4003675"/>
          <p14:tracePt t="29614" x="8355013" y="4011613"/>
          <p14:tracePt t="29624" x="8347075" y="4035425"/>
          <p14:tracePt t="29629" x="8347075" y="4051300"/>
          <p14:tracePt t="29637" x="8339138" y="4059238"/>
          <p14:tracePt t="29645" x="8323263" y="4075113"/>
          <p14:tracePt t="29655" x="8315325" y="4090988"/>
          <p14:tracePt t="29670" x="8315325" y="4098925"/>
          <p14:tracePt t="29680" x="8307388" y="4114800"/>
          <p14:tracePt t="29686" x="8307388" y="4122738"/>
          <p14:tracePt t="29693" x="8307388" y="4138613"/>
          <p14:tracePt t="29701" x="8307388" y="4146550"/>
          <p14:tracePt t="29709" x="8299450" y="4154488"/>
          <p14:tracePt t="29717" x="8299450" y="4162425"/>
          <p14:tracePt t="29725" x="8291513" y="4186238"/>
          <p14:tracePt t="29741" x="8291513" y="4194175"/>
          <p14:tracePt t="29749" x="8283575" y="4210050"/>
          <p14:tracePt t="29757" x="8283575" y="4217988"/>
          <p14:tracePt t="29765" x="8275638" y="4225925"/>
          <p14:tracePt t="29774" x="8275638" y="4233863"/>
          <p14:tracePt t="29781" x="8259763" y="4249738"/>
          <p14:tracePt t="29789" x="8259763" y="4257675"/>
          <p14:tracePt t="29806" x="8259763" y="4265613"/>
          <p14:tracePt t="29814" x="8251825" y="4281488"/>
          <p14:tracePt t="29821" x="8251825" y="4298950"/>
          <p14:tracePt t="29830" x="8243888" y="4306888"/>
          <p14:tracePt t="29837" x="8243888" y="4314825"/>
          <p14:tracePt t="29847" x="8243888" y="4338638"/>
          <p14:tracePt t="29862" x="8243888" y="4346575"/>
          <p14:tracePt t="29869" x="8243888" y="4362450"/>
          <p14:tracePt t="29886" x="8243888" y="4370388"/>
          <p14:tracePt t="29902" x="8243888" y="4378325"/>
          <p14:tracePt t="29918" x="8243888" y="4386263"/>
          <p14:tracePt t="29926" x="8243888" y="4394200"/>
          <p14:tracePt t="29934" x="8243888" y="4402138"/>
          <p14:tracePt t="29942" x="8243888" y="4410075"/>
          <p14:tracePt t="29966" x="8243888" y="4425950"/>
          <p14:tracePt t="29982" x="8243888" y="4433888"/>
          <p14:tracePt t="29990" x="8243888" y="4441825"/>
          <p14:tracePt t="29999" x="8243888" y="4457700"/>
          <p14:tracePt t="30022" x="8251825" y="4481513"/>
          <p14:tracePt t="30038" x="8251825" y="4489450"/>
          <p14:tracePt t="30047" x="8259763" y="4497388"/>
          <p14:tracePt t="30054" x="8259763" y="4505325"/>
          <p14:tracePt t="30064" x="8259763" y="4513263"/>
          <p14:tracePt t="30070" x="8267700" y="4521200"/>
          <p14:tracePt t="30079" x="8275638" y="4529138"/>
          <p14:tracePt t="30086" x="8275638" y="4537075"/>
          <p14:tracePt t="30094" x="8283575" y="4537075"/>
          <p14:tracePt t="30102" x="8283575" y="4552950"/>
          <p14:tracePt t="30110" x="8291513" y="4552950"/>
          <p14:tracePt t="30120" x="8299450" y="4560888"/>
          <p14:tracePt t="30141" x="8307388" y="4568825"/>
          <p14:tracePt t="30148" x="8307388" y="4584700"/>
          <p14:tracePt t="30157" x="8315325" y="4592638"/>
          <p14:tracePt t="30173" x="8323263" y="4600575"/>
          <p14:tracePt t="30180" x="8331200" y="4600575"/>
          <p14:tracePt t="30189" x="8331200" y="4608513"/>
          <p14:tracePt t="30198" x="8339138" y="4616450"/>
          <p14:tracePt t="30206" x="8347075" y="4616450"/>
          <p14:tracePt t="30222" x="8355013" y="4616450"/>
          <p14:tracePt t="30231" x="8362950" y="4624388"/>
          <p14:tracePt t="30263" x="8378825" y="4624388"/>
          <p14:tracePt t="30269" x="8378825" y="4633913"/>
          <p14:tracePt t="30276" x="8394700" y="4641850"/>
          <p14:tracePt t="30293" x="8410575" y="4641850"/>
          <p14:tracePt t="30300" x="8418513" y="4641850"/>
          <p14:tracePt t="30308" x="8434388" y="4641850"/>
          <p14:tracePt t="30317" x="8458200" y="4649788"/>
          <p14:tracePt t="30324" x="8474075" y="4649788"/>
          <p14:tracePt t="30333" x="8489950" y="4649788"/>
          <p14:tracePt t="30340" x="8505825" y="4649788"/>
          <p14:tracePt t="30349" x="8513763" y="4649788"/>
          <p14:tracePt t="30357" x="8529638" y="4649788"/>
          <p14:tracePt t="30365" x="8545513" y="4649788"/>
          <p14:tracePt t="30374" x="8553450" y="4649788"/>
          <p14:tracePt t="30382" x="8561388" y="4649788"/>
          <p14:tracePt t="30390" x="8569325" y="4649788"/>
          <p14:tracePt t="30405" x="8577263" y="4649788"/>
          <p14:tracePt t="30414" x="8585200" y="4649788"/>
          <p14:tracePt t="30421" x="8593138" y="4649788"/>
          <p14:tracePt t="30429" x="8610600" y="4649788"/>
          <p14:tracePt t="30437" x="8610600" y="4641850"/>
          <p14:tracePt t="30444" x="8618538" y="4633913"/>
          <p14:tracePt t="30452" x="8634413" y="4624388"/>
          <p14:tracePt t="30461" x="8650288" y="4616450"/>
          <p14:tracePt t="30469" x="8658225" y="4616450"/>
          <p14:tracePt t="30478" x="8666163" y="4608513"/>
          <p14:tracePt t="30493" x="8682038" y="4600575"/>
          <p14:tracePt t="30501" x="8689975" y="4592638"/>
          <p14:tracePt t="30509" x="8705850" y="4576763"/>
          <p14:tracePt t="30517" x="8713788" y="4576763"/>
          <p14:tracePt t="30525" x="8729663" y="4560888"/>
          <p14:tracePt t="30533" x="8737600" y="4545013"/>
          <p14:tracePt t="30550" x="8745538" y="4529138"/>
          <p14:tracePt t="30558" x="8761413" y="4505325"/>
          <p14:tracePt t="30565" x="8769350" y="4505325"/>
          <p14:tracePt t="30574" x="8777288" y="4489450"/>
          <p14:tracePt t="30582" x="8785225" y="4481513"/>
          <p14:tracePt t="30590" x="8793163" y="4465638"/>
          <p14:tracePt t="30598" x="8793163" y="4457700"/>
          <p14:tracePt t="30606" x="8801100" y="4441825"/>
          <p14:tracePt t="30613" x="8801100" y="4425950"/>
          <p14:tracePt t="30622" x="8809038" y="4418013"/>
          <p14:tracePt t="30630" x="8816975" y="4402138"/>
          <p14:tracePt t="30638" x="8816975" y="4386263"/>
          <p14:tracePt t="30646" x="8824913" y="4386263"/>
          <p14:tracePt t="30654" x="8824913" y="4378325"/>
          <p14:tracePt t="30663" x="8832850" y="4362450"/>
          <p14:tracePt t="30670" x="8832850" y="4346575"/>
          <p14:tracePt t="30677" x="8832850" y="4338638"/>
          <p14:tracePt t="30684" x="8840788" y="4322763"/>
          <p14:tracePt t="30693" x="8848725" y="4314825"/>
          <p14:tracePt t="30700" x="8848725" y="4298950"/>
          <p14:tracePt t="30709" x="8856663" y="4281488"/>
          <p14:tracePt t="30717" x="8864600" y="4265613"/>
          <p14:tracePt t="30725" x="8864600" y="4257675"/>
          <p14:tracePt t="30733" x="8864600" y="4241800"/>
          <p14:tracePt t="30741" x="8864600" y="4233863"/>
          <p14:tracePt t="30749" x="8864600" y="4217988"/>
          <p14:tracePt t="30757" x="8864600" y="4210050"/>
          <p14:tracePt t="30765" x="8864600" y="4202113"/>
          <p14:tracePt t="30774" x="8864600" y="4186238"/>
          <p14:tracePt t="30781" x="8864600" y="4178300"/>
          <p14:tracePt t="30789" x="8864600" y="4170363"/>
          <p14:tracePt t="30797" x="8856663" y="4154488"/>
          <p14:tracePt t="30805" x="8856663" y="4146550"/>
          <p14:tracePt t="30813" x="8848725" y="4138613"/>
          <p14:tracePt t="30820" x="8840788" y="4122738"/>
          <p14:tracePt t="30829" x="8824913" y="4106863"/>
          <p14:tracePt t="30845" x="8809038" y="4090988"/>
          <p14:tracePt t="30853" x="8801100" y="4083050"/>
          <p14:tracePt t="30863" x="8793163" y="4075113"/>
          <p14:tracePt t="30869" x="8785225" y="4067175"/>
          <p14:tracePt t="30878" x="8769350" y="4051300"/>
          <p14:tracePt t="30887" x="8761413" y="4043363"/>
          <p14:tracePt t="30894" x="8745538" y="4035425"/>
          <p14:tracePt t="30902" x="8745538" y="4027488"/>
          <p14:tracePt t="30909" x="8721725" y="4019550"/>
          <p14:tracePt t="30917" x="8705850" y="4003675"/>
          <p14:tracePt t="30925" x="8689975" y="4003675"/>
          <p14:tracePt t="30933" x="8682038" y="3987800"/>
          <p14:tracePt t="30941" x="8666163" y="3979863"/>
          <p14:tracePt t="30950" x="8642350" y="3971925"/>
          <p14:tracePt t="30958" x="8642350" y="3963988"/>
          <p14:tracePt t="30965" x="8634413" y="3963988"/>
          <p14:tracePt t="30974" x="8626475" y="3963988"/>
          <p14:tracePt t="30982" x="8618538" y="3956050"/>
          <p14:tracePt t="31006" x="8610600" y="3956050"/>
          <p14:tracePt t="31055" x="8602663" y="3956050"/>
          <p14:tracePt t="31062" x="8593138" y="3956050"/>
          <p14:tracePt t="31070" x="8585200" y="3956050"/>
          <p14:tracePt t="31086" x="8577263" y="3956050"/>
          <p14:tracePt t="31094" x="8569325" y="3956050"/>
          <p14:tracePt t="31110" x="8561388" y="3956050"/>
          <p14:tracePt t="31118" x="8553450" y="3956050"/>
          <p14:tracePt t="31134" x="8537575" y="3956050"/>
          <p14:tracePt t="31143" x="8537575" y="3948113"/>
          <p14:tracePt t="31150" x="8529638" y="3948113"/>
          <p14:tracePt t="31158" x="8521700" y="3938588"/>
          <p14:tracePt t="31174" x="8513763" y="3938588"/>
          <p14:tracePt t="31182" x="8505825" y="3938588"/>
          <p14:tracePt t="31189" x="8497888" y="3938588"/>
          <p14:tracePt t="31196" x="8489950" y="3938588"/>
          <p14:tracePt t="31205" x="8482013" y="3938588"/>
          <p14:tracePt t="31213" x="8474075" y="3938588"/>
          <p14:tracePt t="31221" x="8458200" y="3938588"/>
          <p14:tracePt t="31229" x="8450263" y="3938588"/>
          <p14:tracePt t="31245" x="8442325" y="3938588"/>
          <p14:tracePt t="31253" x="8434388" y="3938588"/>
          <p14:tracePt t="31269" x="8426450" y="3938588"/>
          <p14:tracePt t="31279" x="8418513" y="3938588"/>
          <p14:tracePt t="31286" x="8410575" y="3938588"/>
          <p14:tracePt t="31301" x="8402638" y="3938588"/>
          <p14:tracePt t="31308" x="8394700" y="3938588"/>
          <p14:tracePt t="31325" x="8386763" y="3938588"/>
          <p14:tracePt t="31333" x="8378825" y="3938588"/>
          <p14:tracePt t="31341" x="8370888" y="3938588"/>
          <p14:tracePt t="31348" x="8355013" y="3948113"/>
          <p14:tracePt t="31365" x="8347075" y="3948113"/>
          <p14:tracePt t="31374" x="8347075" y="3956050"/>
          <p14:tracePt t="31380" x="8339138" y="3963988"/>
          <p14:tracePt t="31397" x="8331200" y="3963988"/>
          <p14:tracePt t="31405" x="8315325" y="3971925"/>
          <p14:tracePt t="31421" x="8307388" y="3979863"/>
          <p14:tracePt t="31429" x="8291513" y="3987800"/>
          <p14:tracePt t="31437" x="8283575" y="4003675"/>
          <p14:tracePt t="31447" x="8275638" y="4011613"/>
          <p14:tracePt t="31454" x="8267700" y="4027488"/>
          <p14:tracePt t="31464" x="8243888" y="4051300"/>
          <p14:tracePt t="31470" x="8226425" y="4075113"/>
          <p14:tracePt t="31480" x="8210550" y="4090988"/>
          <p14:tracePt t="31486" x="8186738" y="4114800"/>
          <p14:tracePt t="31494" x="8170863" y="4130675"/>
          <p14:tracePt t="31502" x="8139113" y="4162425"/>
          <p14:tracePt t="31510" x="8131175" y="4178300"/>
          <p14:tracePt t="31518" x="8107363" y="4194175"/>
          <p14:tracePt t="31528" x="8099425" y="4225925"/>
          <p14:tracePt t="31534" x="8091488" y="4233863"/>
          <p14:tracePt t="31542" x="8083550" y="4249738"/>
          <p14:tracePt t="31550" x="8075613" y="4265613"/>
          <p14:tracePt t="31558" x="8067675" y="4281488"/>
          <p14:tracePt t="31566" x="8067675" y="4291013"/>
          <p14:tracePt t="31574" x="8059738" y="4298950"/>
          <p14:tracePt t="31582" x="8043863" y="4322763"/>
          <p14:tracePt t="31590" x="8035925" y="4338638"/>
          <p14:tracePt t="31598" x="8027988" y="4346575"/>
          <p14:tracePt t="31606" x="8020050" y="4370388"/>
          <p14:tracePt t="31615" x="8020050" y="4394200"/>
          <p14:tracePt t="31623" x="8004175" y="4410075"/>
          <p14:tracePt t="31632" x="7996238" y="4425950"/>
          <p14:tracePt t="31638" x="7996238" y="4449763"/>
          <p14:tracePt t="31648" x="7988300" y="4465638"/>
          <p14:tracePt t="31652" x="7972425" y="4489450"/>
          <p14:tracePt t="31664" x="7972425" y="4505325"/>
          <p14:tracePt t="31670" x="7964488" y="4521200"/>
          <p14:tracePt t="31681" x="7956550" y="4537075"/>
          <p14:tracePt t="31684" x="7956550" y="4552950"/>
          <p14:tracePt t="31693" x="7948613" y="4576763"/>
          <p14:tracePt t="31709" x="7948613" y="4592638"/>
          <p14:tracePt t="31717" x="7940675" y="4608513"/>
          <p14:tracePt t="31725" x="7932738" y="4633913"/>
          <p14:tracePt t="31733" x="7932738" y="4641850"/>
          <p14:tracePt t="31741" x="7932738" y="4649788"/>
          <p14:tracePt t="31749" x="7932738" y="4665663"/>
          <p14:tracePt t="31756" x="7932738" y="4681538"/>
          <p14:tracePt t="31765" x="7932738" y="4689475"/>
          <p14:tracePt t="31781" x="7932738" y="4705350"/>
          <p14:tracePt t="31788" x="7932738" y="4713288"/>
          <p14:tracePt t="31805" x="7932738" y="4729163"/>
          <p14:tracePt t="31813" x="7932738" y="4737100"/>
          <p14:tracePt t="31821" x="7932738" y="4745038"/>
          <p14:tracePt t="31829" x="7932738" y="4752975"/>
          <p14:tracePt t="31838" x="7932738" y="4760913"/>
          <p14:tracePt t="31846" x="7932738" y="4768850"/>
          <p14:tracePt t="31853" x="7932738" y="4784725"/>
          <p14:tracePt t="31862" x="7932738" y="4792663"/>
          <p14:tracePt t="31879" x="7932738" y="4808538"/>
          <p14:tracePt t="31902" x="7940675" y="4824413"/>
          <p14:tracePt t="31926" x="7948613" y="4832350"/>
          <p14:tracePt t="31933" x="7948613" y="4840288"/>
          <p14:tracePt t="31950" x="7956550" y="4840288"/>
          <p14:tracePt t="31966" x="7956550" y="4856163"/>
          <p14:tracePt t="31974" x="7964488" y="4856163"/>
          <p14:tracePt t="31990" x="7972425" y="4864100"/>
          <p14:tracePt t="32015" x="7980363" y="4879975"/>
          <p14:tracePt t="32022" x="7988300" y="4887913"/>
          <p14:tracePt t="32031" x="7996238" y="4887913"/>
          <p14:tracePt t="32046" x="8004175" y="4887913"/>
          <p14:tracePt t="32064" x="8020050" y="4903788"/>
          <p14:tracePt t="32080" x="8035925" y="4903788"/>
          <p14:tracePt t="32087" x="8043863" y="4903788"/>
          <p14:tracePt t="32094" x="8051800" y="4911725"/>
          <p14:tracePt t="32102" x="8075613" y="4911725"/>
          <p14:tracePt t="32110" x="8099425" y="4919663"/>
          <p14:tracePt t="32118" x="8123238" y="4919663"/>
          <p14:tracePt t="32126" x="8139113" y="4919663"/>
          <p14:tracePt t="32134" x="8162925" y="4919663"/>
          <p14:tracePt t="32142" x="8178800" y="4919663"/>
          <p14:tracePt t="32150" x="8194675" y="4919663"/>
          <p14:tracePt t="32158" x="8202613" y="4919663"/>
          <p14:tracePt t="32166" x="8218488" y="4919663"/>
          <p14:tracePt t="32174" x="8243888" y="4919663"/>
          <p14:tracePt t="32183" x="8251825" y="4919663"/>
          <p14:tracePt t="32197" x="8267700" y="4919663"/>
          <p14:tracePt t="32205" x="8291513" y="4919663"/>
          <p14:tracePt t="32213" x="8299450" y="4919663"/>
          <p14:tracePt t="32220" x="8323263" y="4911725"/>
          <p14:tracePt t="32229" x="8339138" y="4895850"/>
          <p14:tracePt t="32237" x="8362950" y="4887913"/>
          <p14:tracePt t="32245" x="8402638" y="4872038"/>
          <p14:tracePt t="32253" x="8418513" y="4864100"/>
          <p14:tracePt t="32261" x="8434388" y="4856163"/>
          <p14:tracePt t="32269" x="8458200" y="4848225"/>
          <p14:tracePt t="32278" x="8474075" y="4840288"/>
          <p14:tracePt t="32286" x="8489950" y="4832350"/>
          <p14:tracePt t="32294" x="8513763" y="4824413"/>
          <p14:tracePt t="32302" x="8521700" y="4816475"/>
          <p14:tracePt t="32310" x="8545513" y="4792663"/>
          <p14:tracePt t="32318" x="8561388" y="4776788"/>
          <p14:tracePt t="32326" x="8577263" y="4760913"/>
          <p14:tracePt t="32334" x="8602663" y="4737100"/>
          <p14:tracePt t="32343" x="8610600" y="4729163"/>
          <p14:tracePt t="32351" x="8626475" y="4705350"/>
          <p14:tracePt t="32358" x="8650288" y="4681538"/>
          <p14:tracePt t="32366" x="8666163" y="4665663"/>
          <p14:tracePt t="32373" x="8682038" y="4649788"/>
          <p14:tracePt t="32381" x="8689975" y="4633913"/>
          <p14:tracePt t="32389" x="8697913" y="4616450"/>
          <p14:tracePt t="32398" x="8697913" y="4608513"/>
          <p14:tracePt t="32406" x="8713788" y="4584700"/>
          <p14:tracePt t="32415" x="8721725" y="4568825"/>
          <p14:tracePt t="32422" x="8721725" y="4545013"/>
          <p14:tracePt t="32431" x="8729663" y="4513263"/>
          <p14:tracePt t="32437" x="8737600" y="4489450"/>
          <p14:tracePt t="32446" x="8753475" y="4449763"/>
          <p14:tracePt t="32453" x="8761413" y="4418013"/>
          <p14:tracePt t="32461" x="8761413" y="4402138"/>
          <p14:tracePt t="32470" x="8769350" y="4378325"/>
          <p14:tracePt t="32480" x="8769350" y="4362450"/>
          <p14:tracePt t="32486" x="8777288" y="4338638"/>
          <p14:tracePt t="32494" x="8785225" y="4322763"/>
          <p14:tracePt t="32502" x="8785225" y="4306888"/>
          <p14:tracePt t="32510" x="8785225" y="4291013"/>
          <p14:tracePt t="32518" x="8785225" y="4273550"/>
          <p14:tracePt t="32526" x="8785225" y="4257675"/>
          <p14:tracePt t="32534" x="8785225" y="4233863"/>
          <p14:tracePt t="32542" x="8785225" y="4210050"/>
          <p14:tracePt t="32549" x="8785225" y="4194175"/>
          <p14:tracePt t="32556" x="8785225" y="4178300"/>
          <p14:tracePt t="32564" x="8785225" y="4170363"/>
          <p14:tracePt t="32572" x="8785225" y="4162425"/>
          <p14:tracePt t="32581" x="8785225" y="4146550"/>
          <p14:tracePt t="32589" x="8785225" y="4138613"/>
          <p14:tracePt t="32597" x="8785225" y="4122738"/>
          <p14:tracePt t="32605" x="8785225" y="4114800"/>
          <p14:tracePt t="32613" x="8785225" y="4098925"/>
          <p14:tracePt t="32620" x="8785225" y="4090988"/>
          <p14:tracePt t="32629" x="8785225" y="4083050"/>
          <p14:tracePt t="32637" x="8785225" y="4059238"/>
          <p14:tracePt t="32653" x="8777288" y="4043363"/>
          <p14:tracePt t="32661" x="8777288" y="4035425"/>
          <p14:tracePt t="32669" x="8777288" y="4027488"/>
          <p14:tracePt t="32685" x="8777288" y="4011613"/>
          <p14:tracePt t="32692" x="8769350" y="4003675"/>
          <p14:tracePt t="32700" x="8761413" y="3987800"/>
          <p14:tracePt t="32708" x="8753475" y="3971925"/>
          <p14:tracePt t="32717" x="8745538" y="3971925"/>
          <p14:tracePt t="32724" x="8737600" y="3956050"/>
          <p14:tracePt t="32732" x="8729663" y="3938588"/>
          <p14:tracePt t="32741" x="8721725" y="3938588"/>
          <p14:tracePt t="32749" x="8713788" y="3930650"/>
          <p14:tracePt t="32765" x="8697913" y="3922713"/>
          <p14:tracePt t="32772" x="8697913" y="3914775"/>
          <p14:tracePt t="32781" x="8689975" y="3914775"/>
          <p14:tracePt t="32796" x="8689975" y="3906838"/>
          <p14:tracePt t="32804" x="8682038" y="3906838"/>
          <p14:tracePt t="32821" x="8674100" y="3898900"/>
          <p14:tracePt t="32829" x="8658225" y="3890963"/>
          <p14:tracePt t="32845" x="8650288" y="3890963"/>
          <p14:tracePt t="32852" x="8626475" y="3875088"/>
          <p14:tracePt t="32861" x="8610600" y="3867150"/>
          <p14:tracePt t="32885" x="8593138" y="3867150"/>
          <p14:tracePt t="32893" x="8593138" y="3859213"/>
          <p14:tracePt t="32901" x="8585200" y="3859213"/>
          <p14:tracePt t="32916" x="8577263" y="3859213"/>
          <p14:tracePt t="32932" x="8569325" y="3859213"/>
          <p14:tracePt t="32941" x="8561388" y="3859213"/>
          <p14:tracePt t="32948" x="8545513" y="3851275"/>
          <p14:tracePt t="32965" x="8529638" y="3843338"/>
          <p14:tracePt t="32972" x="8521700" y="3843338"/>
          <p14:tracePt t="32981" x="8489950" y="3835400"/>
          <p14:tracePt t="32988" x="8482013" y="3835400"/>
          <p14:tracePt t="32996" x="8466138" y="3835400"/>
          <p14:tracePt t="33004" x="8450263" y="3827463"/>
          <p14:tracePt t="33013" x="8434388" y="3827463"/>
          <p14:tracePt t="33021" x="8418513" y="3819525"/>
          <p14:tracePt t="33028" x="8402638" y="3819525"/>
          <p14:tracePt t="33036" x="8394700" y="3819525"/>
          <p14:tracePt t="33044" x="8386763" y="3819525"/>
          <p14:tracePt t="33068" x="8378825" y="3819525"/>
          <p14:tracePt t="33093" x="8370888" y="3819525"/>
          <p14:tracePt t="33109" x="8362950" y="3819525"/>
          <p14:tracePt t="33117" x="8355013" y="3819525"/>
          <p14:tracePt t="33125" x="8339138" y="3819525"/>
          <p14:tracePt t="33133" x="8323263" y="3819525"/>
          <p14:tracePt t="33141" x="8307388" y="3819525"/>
          <p14:tracePt t="33149" x="8291513" y="3819525"/>
          <p14:tracePt t="33157" x="8283575" y="3819525"/>
          <p14:tracePt t="33165" x="8275638" y="3819525"/>
          <p14:tracePt t="33173" x="8259763" y="3819525"/>
          <p14:tracePt t="33181" x="8251825" y="3819525"/>
          <p14:tracePt t="33189" x="8243888" y="3819525"/>
          <p14:tracePt t="33197" x="8235950" y="3827463"/>
          <p14:tracePt t="33205" x="8226425" y="3827463"/>
          <p14:tracePt t="33213" x="8194675" y="3843338"/>
          <p14:tracePt t="33221" x="8186738" y="3851275"/>
          <p14:tracePt t="33228" x="8162925" y="3867150"/>
          <p14:tracePt t="33237" x="8147050" y="3883025"/>
          <p14:tracePt t="33244" x="8131175" y="3906838"/>
          <p14:tracePt t="33253" x="8115300" y="3930650"/>
          <p14:tracePt t="33261" x="8091488" y="3979863"/>
          <p14:tracePt t="33270" x="8059738" y="4027488"/>
          <p14:tracePt t="33282" x="8020050" y="4083050"/>
          <p14:tracePt t="33286" x="7980363" y="4138613"/>
          <p14:tracePt t="33294" x="7956550" y="4217988"/>
          <p14:tracePt t="33301" x="7900988" y="4291013"/>
          <p14:tracePt t="33309" x="7859713" y="4378325"/>
          <p14:tracePt t="33317" x="7804150" y="4457700"/>
          <p14:tracePt t="33325" x="7756525" y="4545013"/>
          <p14:tracePt t="33332" x="7708900" y="4616450"/>
          <p14:tracePt t="33340" x="7669213" y="4689475"/>
          <p14:tracePt t="33348" x="7621588" y="4760913"/>
          <p14:tracePt t="33356" x="7597775" y="4808538"/>
          <p14:tracePt t="33364" x="7581900" y="4856163"/>
          <p14:tracePt t="33372" x="7566025" y="4903788"/>
          <p14:tracePt t="33381" x="7550150" y="4935538"/>
          <p14:tracePt t="33390" x="7534275" y="4959350"/>
          <p14:tracePt t="33397" x="7526338" y="4984750"/>
          <p14:tracePt t="33405" x="7518400" y="5016500"/>
          <p14:tracePt t="33413" x="7510463" y="5024438"/>
          <p14:tracePt t="33421" x="7502525" y="5040313"/>
          <p14:tracePt t="33429" x="7485063" y="5056188"/>
          <p14:tracePt t="33436" x="7477125" y="5072063"/>
          <p14:tracePt t="33444" x="7453313" y="5087938"/>
          <p14:tracePt t="33453" x="7429500" y="5103813"/>
          <p14:tracePt t="33461" x="7405688" y="5119688"/>
          <p14:tracePt t="33469" x="7366000" y="5127625"/>
          <p14:tracePt t="33478" x="7334250" y="5143500"/>
          <p14:tracePt t="33487" x="7294563" y="5167313"/>
          <p14:tracePt t="33494" x="7246938" y="5175250"/>
          <p14:tracePt t="33502" x="7215188" y="5191125"/>
          <p14:tracePt t="33511" x="7175500" y="5207000"/>
          <p14:tracePt t="33517" x="7135813" y="5222875"/>
          <p14:tracePt t="33524" x="7094538" y="5222875"/>
          <p14:tracePt t="33533" x="7062788" y="5230813"/>
          <p14:tracePt t="33541" x="7015163" y="5238750"/>
          <p14:tracePt t="33549" x="6975475" y="5238750"/>
          <p14:tracePt t="33557" x="6911975" y="5238750"/>
          <p14:tracePt t="33565" x="6848475" y="5238750"/>
          <p14:tracePt t="33572" x="6784975" y="5238750"/>
          <p14:tracePt t="33581" x="6672263" y="5230813"/>
          <p14:tracePt t="33589" x="6569075" y="5222875"/>
          <p14:tracePt t="33598" x="6505575" y="5214938"/>
          <p14:tracePt t="33934" x="6457950" y="5214938"/>
          <p14:tracePt t="33974" x="6450013" y="5222875"/>
          <p14:tracePt t="33998" x="6442075" y="5222875"/>
          <p14:tracePt t="34014" x="6418263" y="5222875"/>
          <p14:tracePt t="34029" x="6410325" y="5222875"/>
          <p14:tracePt t="34038" x="6376988" y="5214938"/>
          <p14:tracePt t="34047" x="6321425" y="5199063"/>
          <p14:tracePt t="34054" x="6273800" y="5191125"/>
          <p14:tracePt t="34064" x="6226175" y="5175250"/>
          <p14:tracePt t="34070" x="6178550" y="5175250"/>
          <p14:tracePt t="34080" x="6138863" y="5159375"/>
          <p14:tracePt t="34086" x="6122988" y="5159375"/>
          <p14:tracePt t="34094" x="6115050" y="5159375"/>
          <p14:tracePt t="34101" x="6099175" y="5159375"/>
          <p14:tracePt t="34109" x="6075363" y="5159375"/>
          <p14:tracePt t="34117" x="6059488" y="5159375"/>
          <p14:tracePt t="34124" x="6051550" y="5159375"/>
          <p14:tracePt t="34133" x="6043613" y="5159375"/>
          <p14:tracePt t="34141" x="6026150" y="5159375"/>
          <p14:tracePt t="34149" x="5994400" y="5151438"/>
          <p14:tracePt t="34157" x="5970588" y="5143500"/>
          <p14:tracePt t="34165" x="5946775" y="5143500"/>
          <p14:tracePt t="34174" x="5907088" y="5143500"/>
          <p14:tracePt t="34181" x="5851525" y="5135563"/>
          <p14:tracePt t="34189" x="5788025" y="5127625"/>
          <p14:tracePt t="34197" x="5700713" y="5119688"/>
          <p14:tracePt t="34204" x="5627688" y="5119688"/>
          <p14:tracePt t="34213" x="5556250" y="5119688"/>
          <p14:tracePt t="34221" x="5500688" y="5103813"/>
          <p14:tracePt t="34229" x="5476875" y="5095875"/>
          <p14:tracePt t="34237" x="5437188" y="5087938"/>
          <p14:tracePt t="34245" x="5405438" y="5087938"/>
          <p14:tracePt t="34253" x="5381625" y="5087938"/>
          <p14:tracePt t="34262" x="5349875" y="5087938"/>
          <p14:tracePt t="34269" x="5326063" y="5087938"/>
          <p14:tracePt t="34280" x="5310188" y="5087938"/>
          <p14:tracePt t="34287" x="5276850" y="5087938"/>
          <p14:tracePt t="34295" x="5245100" y="5080000"/>
          <p14:tracePt t="34302" x="5197475" y="5072063"/>
          <p14:tracePt t="34311" x="5157788" y="5072063"/>
          <p14:tracePt t="34317" x="5110163" y="5072063"/>
          <p14:tracePt t="34325" x="5070475" y="5072063"/>
          <p14:tracePt t="34333" x="5038725" y="5072063"/>
          <p14:tracePt t="34341" x="5006975" y="5064125"/>
          <p14:tracePt t="34349" x="4975225" y="5064125"/>
          <p14:tracePt t="34357" x="4943475" y="5056188"/>
          <p14:tracePt t="34365" x="4918075" y="5056188"/>
          <p14:tracePt t="34373" x="4902200" y="5048250"/>
          <p14:tracePt t="34381" x="4878388" y="5048250"/>
          <p14:tracePt t="34389" x="4854575" y="5048250"/>
          <p14:tracePt t="34397" x="4830763" y="5048250"/>
          <p14:tracePt t="34405" x="4806950" y="5048250"/>
          <p14:tracePt t="34414" x="4783138" y="5048250"/>
          <p14:tracePt t="34422" x="4759325" y="5048250"/>
          <p14:tracePt t="34430" x="4727575" y="5048250"/>
          <p14:tracePt t="34438" x="4695825" y="5048250"/>
          <p14:tracePt t="34447" x="4672013" y="5048250"/>
          <p14:tracePt t="34454" x="4648200" y="5048250"/>
          <p14:tracePt t="34464" x="4616450" y="5048250"/>
          <p14:tracePt t="34471" x="4584700" y="5048250"/>
          <p14:tracePt t="34478" x="4567238" y="5048250"/>
          <p14:tracePt t="34486" x="4535488" y="5048250"/>
          <p14:tracePt t="34494" x="4511675" y="5048250"/>
          <p14:tracePt t="34502" x="4495800" y="5048250"/>
          <p14:tracePt t="34510" x="4479925" y="5048250"/>
          <p14:tracePt t="34518" x="4471988" y="5048250"/>
          <p14:tracePt t="34526" x="4464050" y="5048250"/>
          <p14:tracePt t="34534" x="4456113" y="5048250"/>
          <p14:tracePt t="34543" x="4448175" y="5048250"/>
          <p14:tracePt t="34550" x="4440238" y="5048250"/>
          <p14:tracePt t="34558" x="4432300" y="5048250"/>
          <p14:tracePt t="34566" x="4424363" y="5048250"/>
          <p14:tracePt t="34574" x="4416425" y="5048250"/>
          <p14:tracePt t="34582" x="4408488" y="5048250"/>
          <p14:tracePt t="34590" x="4400550" y="5048250"/>
          <p14:tracePt t="34598" x="4392613" y="5048250"/>
          <p14:tracePt t="34606" x="4368800" y="5040313"/>
          <p14:tracePt t="34614" x="4352925" y="5040313"/>
          <p14:tracePt t="34622" x="4329113" y="5040313"/>
          <p14:tracePt t="34630" x="4305300" y="5040313"/>
          <p14:tracePt t="34638" x="4289425" y="5040313"/>
          <p14:tracePt t="34646" x="4273550" y="5040313"/>
          <p14:tracePt t="34653" x="4257675" y="5040313"/>
          <p14:tracePt t="34661" x="4249738" y="5040313"/>
          <p14:tracePt t="34678" x="4233863" y="5032375"/>
          <p14:tracePt t="34718" x="4241800" y="5032375"/>
          <p14:tracePt t="34724" x="4249738" y="5032375"/>
          <p14:tracePt t="34781" x="4257675" y="5032375"/>
          <p14:tracePt t="34813" x="4257675" y="5040313"/>
          <p14:tracePt t="34838" x="4257675" y="5048250"/>
          <p14:tracePt t="34854" x="4257675" y="5056188"/>
          <p14:tracePt t="34862" x="4257675" y="5064125"/>
          <p14:tracePt t="34870" x="4257675" y="5080000"/>
          <p14:tracePt t="34879" x="4257675" y="5087938"/>
          <p14:tracePt t="34884" x="4257675" y="5095875"/>
          <p14:tracePt t="34892" x="4257675" y="5103813"/>
          <p14:tracePt t="34901" x="4257675" y="5127625"/>
          <p14:tracePt t="34908" x="4257675" y="5135563"/>
          <p14:tracePt t="34917" x="4257675" y="5151438"/>
          <p14:tracePt t="34924" x="4257675" y="5167313"/>
          <p14:tracePt t="34933" x="4257675" y="5175250"/>
          <p14:tracePt t="34942" x="4249738" y="5199063"/>
          <p14:tracePt t="34949" x="4241800" y="5214938"/>
          <p14:tracePt t="34963" x="4241800" y="5230813"/>
          <p14:tracePt t="34964" x="4233863" y="5238750"/>
          <p14:tracePt t="34973" x="4233863" y="5262563"/>
          <p14:tracePt t="34980" x="4225925" y="5278438"/>
          <p14:tracePt t="34989" x="4225925" y="5302250"/>
          <p14:tracePt t="34997" x="4217988" y="5319713"/>
          <p14:tracePt t="35004" x="4217988" y="5335588"/>
          <p14:tracePt t="35012" x="4217988" y="5343525"/>
          <p14:tracePt t="35020" x="4217988" y="5367338"/>
          <p14:tracePt t="35029" x="4217988" y="5375275"/>
          <p14:tracePt t="35045" x="4217988" y="5383213"/>
          <p14:tracePt t="35142" x="4217988" y="5391150"/>
          <p14:tracePt t="35181" x="4217988" y="5399088"/>
          <p14:tracePt t="35205" x="4217988" y="5407025"/>
          <p14:tracePt t="35229" x="4217988" y="5414963"/>
          <p14:tracePt t="35245" x="4233863" y="5414963"/>
          <p14:tracePt t="35253" x="4241800" y="5414963"/>
          <p14:tracePt t="35261" x="4249738" y="5414963"/>
          <p14:tracePt t="35269" x="4265613" y="5414963"/>
          <p14:tracePt t="35278" x="4289425" y="5414963"/>
          <p14:tracePt t="35285" x="4313238" y="5407025"/>
          <p14:tracePt t="35293" x="4352925" y="5407025"/>
          <p14:tracePt t="35301" x="4384675" y="5399088"/>
          <p14:tracePt t="35310" x="4440238" y="5399088"/>
          <p14:tracePt t="35318" x="4487863" y="5399088"/>
          <p14:tracePt t="35326" x="4519613" y="5399088"/>
          <p14:tracePt t="35334" x="4551363" y="5399088"/>
          <p14:tracePt t="35342" x="4584700" y="5399088"/>
          <p14:tracePt t="35350" x="4616450" y="5399088"/>
          <p14:tracePt t="35358" x="4640263" y="5399088"/>
          <p14:tracePt t="35366" x="4664075" y="5399088"/>
          <p14:tracePt t="35374" x="4679950" y="5399088"/>
          <p14:tracePt t="35382" x="4703763" y="5399088"/>
          <p14:tracePt t="35390" x="4735513" y="5399088"/>
          <p14:tracePt t="35398" x="4783138" y="5399088"/>
          <p14:tracePt t="35406" x="4822825" y="5399088"/>
          <p14:tracePt t="35415" x="4886325" y="5399088"/>
          <p14:tracePt t="35422" x="4943475" y="5399088"/>
          <p14:tracePt t="35429" x="4999038" y="5399088"/>
          <p14:tracePt t="35438" x="5038725" y="5399088"/>
          <p14:tracePt t="35447" x="5086350" y="5399088"/>
          <p14:tracePt t="35455" x="5126038" y="5399088"/>
          <p14:tracePt t="35463" x="5157788" y="5399088"/>
          <p14:tracePt t="35470" x="5189538" y="5399088"/>
          <p14:tracePt t="35480" x="5205413" y="5399088"/>
          <p14:tracePt t="35486" x="5221288" y="5399088"/>
          <p14:tracePt t="35494" x="5237163" y="5391150"/>
          <p14:tracePt t="35511" x="5245100" y="5391150"/>
          <p14:tracePt t="35519" x="5253038" y="5391150"/>
          <p14:tracePt t="35526" x="5276850" y="5391150"/>
          <p14:tracePt t="35535" x="5292725" y="5391150"/>
          <p14:tracePt t="35541" x="5310188" y="5391150"/>
          <p14:tracePt t="35549" x="5334000" y="5391150"/>
          <p14:tracePt t="35556" x="5349875" y="5391150"/>
          <p14:tracePt t="35565" x="5365750" y="5391150"/>
          <p14:tracePt t="35573" x="5389563" y="5391150"/>
          <p14:tracePt t="35581" x="5413375" y="5391150"/>
          <p14:tracePt t="35589" x="5437188" y="5391150"/>
          <p14:tracePt t="35597" x="5468938" y="5391150"/>
          <p14:tracePt t="35605" x="5492750" y="5391150"/>
          <p14:tracePt t="35613" x="5508625" y="5391150"/>
          <p14:tracePt t="35621" x="5524500" y="5391150"/>
          <p14:tracePt t="35629" x="5548313" y="5391150"/>
          <p14:tracePt t="35637" x="5564188" y="5391150"/>
          <p14:tracePt t="35645" x="5572125" y="5391150"/>
          <p14:tracePt t="35653" x="5580063" y="5391150"/>
          <p14:tracePt t="35662" x="5588000" y="5391150"/>
          <p14:tracePt t="35669" x="5595938" y="5391150"/>
          <p14:tracePt t="35678" x="5603875" y="5391150"/>
          <p14:tracePt t="35701" x="5611813" y="5391150"/>
          <p14:tracePt t="35709" x="5627688" y="5391150"/>
          <p14:tracePt t="35717" x="5635625" y="5391150"/>
          <p14:tracePt t="35725" x="5643563" y="5391150"/>
          <p14:tracePt t="35733" x="5651500" y="5391150"/>
          <p14:tracePt t="35741" x="5659438" y="5383213"/>
          <p14:tracePt t="35749" x="5676900" y="5375275"/>
          <p14:tracePt t="35765" x="5684838" y="5375275"/>
          <p14:tracePt t="35774" x="5692775" y="5375275"/>
          <p14:tracePt t="35806" x="5700713" y="5367338"/>
          <p14:tracePt t="35822" x="5700713" y="5359400"/>
          <p14:tracePt t="36000" x="5700713" y="5351463"/>
          <p14:tracePt t="36615" x="5700713" y="5343525"/>
          <p14:tracePt t="36622" x="5700713" y="5294313"/>
          <p14:tracePt t="36630" x="5692775" y="5238750"/>
          <p14:tracePt t="36638" x="5684838" y="5159375"/>
          <p14:tracePt t="36649" x="5667375" y="5056188"/>
          <p14:tracePt t="36654" x="5643563" y="4935538"/>
          <p14:tracePt t="36664" x="5627688" y="4792663"/>
          <p14:tracePt t="36670" x="5603875" y="4608513"/>
          <p14:tracePt t="36680" x="5580063" y="4362450"/>
          <p14:tracePt t="36686" x="5540375" y="4090988"/>
          <p14:tracePt t="36695" x="5516563" y="3883025"/>
          <p14:tracePt t="36710" x="5508625" y="3883025"/>
          <p14:tracePt t="36718" x="5500688" y="3732213"/>
          <p14:tracePt t="36726" x="5476875" y="3563938"/>
          <p14:tracePt t="36733" x="5445125" y="3397250"/>
          <p14:tracePt t="36741" x="5405438" y="3262313"/>
          <p14:tracePt t="36749" x="5373688" y="3133725"/>
          <p14:tracePt t="36757" x="5334000" y="2982913"/>
          <p14:tracePt t="36765" x="5284788" y="2862263"/>
          <p14:tracePt t="36773" x="5221288" y="2743200"/>
          <p14:tracePt t="36781" x="5149850" y="2640013"/>
          <p14:tracePt t="36789" x="5062538" y="2487613"/>
          <p14:tracePt t="36797" x="4983163" y="2360613"/>
          <p14:tracePt t="36805" x="4918075" y="2249488"/>
          <p14:tracePt t="36813" x="4838700" y="2089150"/>
          <p14:tracePt t="36821" x="4751388" y="1954213"/>
          <p14:tracePt t="36829" x="4656138" y="1801813"/>
          <p14:tracePt t="36837" x="4551363" y="1651000"/>
          <p14:tracePt t="36846" x="4464050" y="1522413"/>
          <p14:tracePt t="36854" x="4368800" y="1371600"/>
          <p14:tracePt t="36864" x="4305300" y="1260475"/>
          <p14:tracePt t="36870" x="4210050" y="1147763"/>
          <p14:tracePt t="36880" x="4129088" y="1052513"/>
          <p14:tracePt t="36887" x="4057650" y="973138"/>
          <p14:tracePt t="36894" x="3986213" y="901700"/>
          <p14:tracePt t="36902" x="3938588" y="852488"/>
          <p14:tracePt t="36910" x="3875088" y="788988"/>
          <p14:tracePt t="36918" x="3802063" y="741363"/>
          <p14:tracePt t="36926" x="3746500" y="709613"/>
          <p14:tracePt t="36934" x="3675063" y="685800"/>
          <p14:tracePt t="36942" x="3611563" y="661988"/>
          <p14:tracePt t="36950" x="3556000" y="654050"/>
          <p14:tracePt t="36958" x="3492500" y="638175"/>
          <p14:tracePt t="36966" x="3403600" y="630238"/>
          <p14:tracePt t="36974" x="3316288" y="622300"/>
          <p14:tracePt t="36984" x="3221038" y="614363"/>
          <p14:tracePt t="36990" x="3117850" y="606425"/>
          <p14:tracePt t="37000" x="2981325" y="598488"/>
          <p14:tracePt t="37006" x="2846388" y="590550"/>
          <p14:tracePt t="37015" x="2654300" y="590550"/>
          <p14:tracePt t="37022" x="2455863" y="590550"/>
          <p14:tracePt t="37032" x="2232025" y="574675"/>
          <p14:tracePt t="37038" x="2041525" y="574675"/>
          <p14:tracePt t="37047" x="1817688" y="574675"/>
          <p14:tracePt t="37054" x="1617663" y="566738"/>
          <p14:tracePt t="37062" x="1506538" y="566738"/>
          <p14:tracePt t="37070" x="1427163" y="566738"/>
          <p14:tracePt t="37086" x="1419225" y="566738"/>
          <p14:tracePt t="37351" x="1403350" y="566738"/>
          <p14:tracePt t="37358" x="1387475" y="566738"/>
          <p14:tracePt t="37374" x="1371600" y="566738"/>
          <p14:tracePt t="37381" x="1308100" y="542925"/>
          <p14:tracePt t="37390" x="1163638" y="485775"/>
          <p14:tracePt t="37398" x="1060450" y="430213"/>
          <p14:tracePt t="37406" x="900113" y="358775"/>
          <p14:tracePt t="37414" x="725488" y="311150"/>
          <p14:tracePt t="37421" x="550863" y="255588"/>
          <p14:tracePt t="37431" x="374650" y="192088"/>
          <p14:tracePt t="37437" x="150813" y="11112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0" y="13340"/>
            <a:ext cx="9144000" cy="118489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696E5C-C527-4046-9771-824B91EE56E9}"/>
              </a:ext>
            </a:extLst>
          </p:cNvPr>
          <p:cNvSpPr>
            <a:spLocks noGrp="1"/>
          </p:cNvSpPr>
          <p:nvPr>
            <p:ph type="title"/>
          </p:nvPr>
        </p:nvSpPr>
        <p:spPr>
          <a:xfrm>
            <a:off x="628650" y="129452"/>
            <a:ext cx="7886700" cy="1325563"/>
          </a:xfrm>
        </p:spPr>
        <p:txBody>
          <a:bodyPr>
            <a:noAutofit/>
          </a:bodyPr>
          <a:lstStyle/>
          <a:p>
            <a:pPr algn="ctr"/>
            <a:r>
              <a:rPr lang="en-US" sz="3600" dirty="0">
                <a:solidFill>
                  <a:schemeClr val="bg1"/>
                </a:solidFill>
              </a:rPr>
              <a:t>V5 Injector Testing</a:t>
            </a: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5"/>
          <a:stretch>
            <a:fillRect/>
          </a:stretch>
        </p:blipFill>
        <p:spPr>
          <a:xfrm>
            <a:off x="7889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6"/>
          <a:stretch>
            <a:fillRect/>
          </a:stretch>
        </p:blipFill>
        <p:spPr>
          <a:xfrm>
            <a:off x="-7248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p:nvPr/>
        </p:nvCxnSpPr>
        <p:spPr>
          <a:xfrm>
            <a:off x="0" y="1233006"/>
            <a:ext cx="9144000"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indoor, cluttered, dirty&#10;&#10;Description automatically generated">
            <a:extLst>
              <a:ext uri="{FF2B5EF4-FFF2-40B4-BE49-F238E27FC236}">
                <a16:creationId xmlns:a16="http://schemas.microsoft.com/office/drawing/2014/main" id="{169CB6FF-8843-4FE6-B37D-42B3ABF18334}"/>
              </a:ext>
            </a:extLst>
          </p:cNvPr>
          <p:cNvPicPr>
            <a:picLocks noChangeAspect="1"/>
          </p:cNvPicPr>
          <p:nvPr/>
        </p:nvPicPr>
        <p:blipFill rotWithShape="1">
          <a:blip r:embed="rId7"/>
          <a:srcRect l="26883" t="5935" r="8480" b="7957"/>
          <a:stretch/>
        </p:blipFill>
        <p:spPr>
          <a:xfrm>
            <a:off x="6387974" y="1402724"/>
            <a:ext cx="2127376" cy="3778751"/>
          </a:xfrm>
          <a:prstGeom prst="rect">
            <a:avLst/>
          </a:prstGeom>
        </p:spPr>
      </p:pic>
      <p:pic>
        <p:nvPicPr>
          <p:cNvPr id="9" name="Picture 8" descr="A picture containing indoor, close&#10;&#10;Description automatically generated">
            <a:extLst>
              <a:ext uri="{FF2B5EF4-FFF2-40B4-BE49-F238E27FC236}">
                <a16:creationId xmlns:a16="http://schemas.microsoft.com/office/drawing/2014/main" id="{7BA1AE9D-102E-43DA-B962-A23DE1342772}"/>
              </a:ext>
            </a:extLst>
          </p:cNvPr>
          <p:cNvPicPr>
            <a:picLocks noChangeAspect="1"/>
          </p:cNvPicPr>
          <p:nvPr/>
        </p:nvPicPr>
        <p:blipFill rotWithShape="1">
          <a:blip r:embed="rId8"/>
          <a:srcRect l="29131" t="52612"/>
          <a:stretch/>
        </p:blipFill>
        <p:spPr>
          <a:xfrm>
            <a:off x="6703808" y="5351192"/>
            <a:ext cx="1495708" cy="1333511"/>
          </a:xfrm>
          <a:prstGeom prst="rect">
            <a:avLst/>
          </a:prstGeom>
        </p:spPr>
      </p:pic>
      <p:sp>
        <p:nvSpPr>
          <p:cNvPr id="10" name="TextBox 9">
            <a:extLst>
              <a:ext uri="{FF2B5EF4-FFF2-40B4-BE49-F238E27FC236}">
                <a16:creationId xmlns:a16="http://schemas.microsoft.com/office/drawing/2014/main" id="{79DDFC60-FEF1-4D69-81C3-E0CD4410309D}"/>
              </a:ext>
            </a:extLst>
          </p:cNvPr>
          <p:cNvSpPr txBox="1"/>
          <p:nvPr/>
        </p:nvSpPr>
        <p:spPr>
          <a:xfrm>
            <a:off x="-1" y="1402724"/>
            <a:ext cx="6202455" cy="4524315"/>
          </a:xfrm>
          <a:prstGeom prst="rect">
            <a:avLst/>
          </a:prstGeom>
          <a:noFill/>
        </p:spPr>
        <p:txBody>
          <a:bodyPr wrap="square" rtlCol="0">
            <a:spAutoFit/>
          </a:bodyPr>
          <a:lstStyle/>
          <a:p>
            <a:pPr marL="285750" indent="-285750">
              <a:buFont typeface="Arial" panose="020B0604020202020204" pitchFamily="34" charset="0"/>
              <a:buChar char="•"/>
            </a:pPr>
            <a:r>
              <a:rPr lang="en-US" dirty="0"/>
              <a:t>A very small leak was observed under the lattice during in initial checks, which was thought to be a result of print porosity.</a:t>
            </a:r>
          </a:p>
          <a:p>
            <a:pPr marL="285750" indent="-285750">
              <a:buFont typeface="Arial" panose="020B0604020202020204" pitchFamily="34" charset="0"/>
              <a:buChar char="•"/>
            </a:pPr>
            <a:r>
              <a:rPr lang="en-US" dirty="0"/>
              <a:t>The thin wall on the TVS inlet cracked at some point during testing.</a:t>
            </a:r>
          </a:p>
          <a:p>
            <a:pPr marL="285750" indent="-285750">
              <a:buFont typeface="Arial" panose="020B0604020202020204" pitchFamily="34" charset="0"/>
              <a:buChar char="•"/>
            </a:pPr>
            <a:r>
              <a:rPr lang="en-US" dirty="0"/>
              <a:t>Despite filling the tank with increasingly large “charges” CTB2 never chilled enough to warrant a no vent fill attempt using the Charge-Hold-Vent method.</a:t>
            </a:r>
          </a:p>
          <a:p>
            <a:pPr marL="285750" indent="-285750">
              <a:buFont typeface="Arial" panose="020B0604020202020204" pitchFamily="34" charset="0"/>
              <a:buChar char="•"/>
            </a:pPr>
            <a:r>
              <a:rPr lang="en-US" dirty="0"/>
              <a:t>During VC/NFV attempts, venting always became necessary due to high tank pressures. This was thought to be an issue of spray distribution for such a large and thick-walled tank.</a:t>
            </a:r>
          </a:p>
          <a:p>
            <a:pPr marL="285750" indent="-285750">
              <a:buFont typeface="Arial" panose="020B0604020202020204" pitchFamily="34" charset="0"/>
              <a:buChar char="•"/>
            </a:pPr>
            <a:r>
              <a:rPr lang="en-US" dirty="0"/>
              <a:t>The V5 was originally intended to be tested in a thin walled tank in a vacuum chamber. </a:t>
            </a:r>
          </a:p>
          <a:p>
            <a:pPr marL="285750" indent="-285750">
              <a:buFont typeface="Arial" panose="020B0604020202020204" pitchFamily="34" charset="0"/>
              <a:buChar char="•"/>
            </a:pPr>
            <a:r>
              <a:rPr lang="en-US" dirty="0"/>
              <a:t>The TVS system was not fully tested due to facility limitations in delivering subcooled LN2 to the JT device. After the injector cracked, no further tests were possible. </a:t>
            </a:r>
          </a:p>
        </p:txBody>
      </p:sp>
      <p:pic>
        <p:nvPicPr>
          <p:cNvPr id="11" name="Audio 10">
            <a:hlinkClick r:id="" action="ppaction://media"/>
            <a:extLst>
              <a:ext uri="{FF2B5EF4-FFF2-40B4-BE49-F238E27FC236}">
                <a16:creationId xmlns:a16="http://schemas.microsoft.com/office/drawing/2014/main" id="{608A26B1-3689-4BB1-B614-EDD7A56A1B7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29219031"/>
      </p:ext>
    </p:extLst>
  </p:cSld>
  <p:clrMapOvr>
    <a:masterClrMapping/>
  </p:clrMapOvr>
  <mc:AlternateContent xmlns:mc="http://schemas.openxmlformats.org/markup-compatibility/2006" xmlns:p14="http://schemas.microsoft.com/office/powerpoint/2010/main">
    <mc:Choice Requires="p14">
      <p:transition spd="slow" p14:dur="2000" advTm="27754"/>
    </mc:Choice>
    <mc:Fallback xmlns="">
      <p:transition spd="slow" advTm="27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0" y="13340"/>
            <a:ext cx="9144000" cy="118489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696E5C-C527-4046-9771-824B91EE56E9}"/>
              </a:ext>
            </a:extLst>
          </p:cNvPr>
          <p:cNvSpPr>
            <a:spLocks noGrp="1"/>
          </p:cNvSpPr>
          <p:nvPr>
            <p:ph type="title"/>
          </p:nvPr>
        </p:nvSpPr>
        <p:spPr>
          <a:xfrm>
            <a:off x="628650" y="129452"/>
            <a:ext cx="7886700" cy="1325563"/>
          </a:xfrm>
        </p:spPr>
        <p:txBody>
          <a:bodyPr>
            <a:noAutofit/>
          </a:bodyPr>
          <a:lstStyle/>
          <a:p>
            <a:pPr algn="ctr"/>
            <a:r>
              <a:rPr lang="en-US" sz="3600" dirty="0">
                <a:solidFill>
                  <a:schemeClr val="bg1"/>
                </a:solidFill>
              </a:rPr>
              <a:t>Version 6 (V6) Injector</a:t>
            </a: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5"/>
          <a:stretch>
            <a:fillRect/>
          </a:stretch>
        </p:blipFill>
        <p:spPr>
          <a:xfrm>
            <a:off x="7889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6"/>
          <a:stretch>
            <a:fillRect/>
          </a:stretch>
        </p:blipFill>
        <p:spPr>
          <a:xfrm>
            <a:off x="-7248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p:nvPr/>
        </p:nvCxnSpPr>
        <p:spPr>
          <a:xfrm>
            <a:off x="0" y="1233006"/>
            <a:ext cx="9144000"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D4EFB04-8EFF-4E33-97D7-7E1DD61CC49B}"/>
              </a:ext>
            </a:extLst>
          </p:cNvPr>
          <p:cNvSpPr txBox="1"/>
          <p:nvPr/>
        </p:nvSpPr>
        <p:spPr>
          <a:xfrm>
            <a:off x="117089" y="1455015"/>
            <a:ext cx="3779369"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Blue regions of CAD image indicate lattice</a:t>
            </a:r>
          </a:p>
          <a:p>
            <a:pPr marL="285750" indent="-285750">
              <a:buFont typeface="Arial" panose="020B0604020202020204" pitchFamily="34" charset="0"/>
              <a:buChar char="•"/>
            </a:pPr>
            <a:r>
              <a:rPr lang="en-US" sz="2000" dirty="0"/>
              <a:t>Heat exchange to cool core flow as it coils through central TVS “pool” of cold two-phase fluid</a:t>
            </a:r>
          </a:p>
          <a:p>
            <a:pPr marL="285750" indent="-285750">
              <a:buFont typeface="Arial" panose="020B0604020202020204" pitchFamily="34" charset="0"/>
              <a:buChar char="•"/>
            </a:pPr>
            <a:r>
              <a:rPr lang="en-US" sz="2000" dirty="0"/>
              <a:t>0.5mm thick walls to enhance interaction between the “hot” core flow and “cold” TVS flow</a:t>
            </a:r>
          </a:p>
          <a:p>
            <a:pPr marL="285750" indent="-285750">
              <a:buFont typeface="Arial" panose="020B0604020202020204" pitchFamily="34" charset="0"/>
              <a:buChar char="•"/>
            </a:pPr>
            <a:r>
              <a:rPr lang="en-US" sz="2000" dirty="0"/>
              <a:t>Exterior lattice encloses TVS flow to chill lattice and provide a lot of surface area for condensation of ullage</a:t>
            </a:r>
          </a:p>
          <a:p>
            <a:pPr marL="285750" indent="-285750">
              <a:buFont typeface="Arial" panose="020B0604020202020204" pitchFamily="34" charset="0"/>
              <a:buChar char="•"/>
            </a:pPr>
            <a:r>
              <a:rPr lang="en-US" sz="2000" dirty="0"/>
              <a:t>More spray holes than the V5 (approx. 3X the flowrate) with 1/3 of them oriented towards the upper dome</a:t>
            </a:r>
          </a:p>
        </p:txBody>
      </p:sp>
      <p:pic>
        <p:nvPicPr>
          <p:cNvPr id="11" name="Picture 10">
            <a:extLst>
              <a:ext uri="{FF2B5EF4-FFF2-40B4-BE49-F238E27FC236}">
                <a16:creationId xmlns:a16="http://schemas.microsoft.com/office/drawing/2014/main" id="{0B6B992B-8E28-46C9-9469-EE4EC92E0211}"/>
              </a:ext>
            </a:extLst>
          </p:cNvPr>
          <p:cNvPicPr>
            <a:picLocks noChangeAspect="1"/>
          </p:cNvPicPr>
          <p:nvPr/>
        </p:nvPicPr>
        <p:blipFill rotWithShape="1">
          <a:blip r:embed="rId7"/>
          <a:srcRect r="2349"/>
          <a:stretch/>
        </p:blipFill>
        <p:spPr>
          <a:xfrm rot="16200000">
            <a:off x="2835338" y="2907679"/>
            <a:ext cx="4299219" cy="2176978"/>
          </a:xfrm>
          <a:prstGeom prst="rect">
            <a:avLst/>
          </a:prstGeom>
        </p:spPr>
      </p:pic>
      <p:pic>
        <p:nvPicPr>
          <p:cNvPr id="12" name="Picture 11">
            <a:extLst>
              <a:ext uri="{FF2B5EF4-FFF2-40B4-BE49-F238E27FC236}">
                <a16:creationId xmlns:a16="http://schemas.microsoft.com/office/drawing/2014/main" id="{5071540A-943A-4667-AC26-8E0BE19AC9B4}"/>
              </a:ext>
            </a:extLst>
          </p:cNvPr>
          <p:cNvPicPr>
            <a:picLocks noChangeAspect="1"/>
          </p:cNvPicPr>
          <p:nvPr/>
        </p:nvPicPr>
        <p:blipFill>
          <a:blip r:embed="rId8"/>
          <a:stretch>
            <a:fillRect/>
          </a:stretch>
        </p:blipFill>
        <p:spPr>
          <a:xfrm>
            <a:off x="6134212" y="1846559"/>
            <a:ext cx="2908184" cy="4299220"/>
          </a:xfrm>
          <a:prstGeom prst="rect">
            <a:avLst/>
          </a:prstGeom>
        </p:spPr>
      </p:pic>
      <p:pic>
        <p:nvPicPr>
          <p:cNvPr id="10" name="Audio 9">
            <a:hlinkClick r:id="" action="ppaction://media"/>
            <a:extLst>
              <a:ext uri="{FF2B5EF4-FFF2-40B4-BE49-F238E27FC236}">
                <a16:creationId xmlns:a16="http://schemas.microsoft.com/office/drawing/2014/main" id="{4C8EDA32-C48F-41AE-8289-A7DF5D24F2F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95125860"/>
      </p:ext>
    </p:extLst>
  </p:cSld>
  <p:clrMapOvr>
    <a:masterClrMapping/>
  </p:clrMapOvr>
  <mc:AlternateContent xmlns:mc="http://schemas.openxmlformats.org/markup-compatibility/2006" xmlns:p14="http://schemas.microsoft.com/office/powerpoint/2010/main">
    <mc:Choice Requires="p14">
      <p:transition spd="slow" p14:dur="2000" advTm="17665"/>
    </mc:Choice>
    <mc:Fallback xmlns="">
      <p:transition spd="slow" advTm="17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10771" x="9088438" y="3700463"/>
          <p14:tracePt t="10778" x="9048750" y="3676650"/>
          <p14:tracePt t="10786" x="9017000" y="3644900"/>
          <p14:tracePt t="10796" x="9001125" y="3629025"/>
          <p14:tracePt t="10802" x="8993188" y="3621088"/>
          <p14:tracePt t="10809" x="8969375" y="3595688"/>
          <p14:tracePt t="10817" x="8959850" y="3579813"/>
          <p14:tracePt t="10825" x="8943975" y="3563938"/>
          <p14:tracePt t="10833" x="8936038" y="3548063"/>
          <p14:tracePt t="10841" x="8928100" y="3532188"/>
          <p14:tracePt t="10849" x="8920163" y="3516313"/>
          <p14:tracePt t="10857" x="8912225" y="3500438"/>
          <p14:tracePt t="10865" x="8904288" y="3484563"/>
          <p14:tracePt t="10872" x="8896350" y="3468688"/>
          <p14:tracePt t="10881" x="8888413" y="3460750"/>
          <p14:tracePt t="10889" x="8880475" y="3444875"/>
          <p14:tracePt t="10897" x="8864600" y="3421063"/>
          <p14:tracePt t="10906" x="8856663" y="3405188"/>
          <p14:tracePt t="10914" x="8848725" y="3405188"/>
          <p14:tracePt t="10922" x="8840788" y="3389313"/>
          <p14:tracePt t="10930" x="8832850" y="3373438"/>
          <p14:tracePt t="10938" x="8824913" y="3365500"/>
          <p14:tracePt t="10946" x="8816975" y="3349625"/>
          <p14:tracePt t="10954" x="8801100" y="3333750"/>
          <p14:tracePt t="10978" x="8793163" y="3309938"/>
          <p14:tracePt t="10986" x="8785225" y="3302000"/>
          <p14:tracePt t="10994" x="8777288" y="3302000"/>
          <p14:tracePt t="11001" x="8769350" y="3294063"/>
          <p14:tracePt t="11010" x="8761413" y="3278188"/>
          <p14:tracePt t="11025" x="8753475" y="3262313"/>
          <p14:tracePt t="11033" x="8737600" y="3262313"/>
          <p14:tracePt t="11041" x="8729663" y="3244850"/>
          <p14:tracePt t="11049" x="8721725" y="3244850"/>
          <p14:tracePt t="11057" x="8713788" y="3228975"/>
          <p14:tracePt t="11065" x="8697913" y="3228975"/>
          <p14:tracePt t="11073" x="8682038" y="3221038"/>
          <p14:tracePt t="11081" x="8658225" y="3205163"/>
          <p14:tracePt t="11089" x="8634413" y="3205163"/>
          <p14:tracePt t="11097" x="8618538" y="3197225"/>
          <p14:tracePt t="11106" x="8585200" y="3189288"/>
          <p14:tracePt t="11113" x="8545513" y="3173413"/>
          <p14:tracePt t="11121" x="8513763" y="3157538"/>
          <p14:tracePt t="11129" x="8489950" y="3157538"/>
          <p14:tracePt t="11137" x="8458200" y="3149600"/>
          <p14:tracePt t="11145" x="8426450" y="3141663"/>
          <p14:tracePt t="11153" x="8402638" y="3133725"/>
          <p14:tracePt t="11161" x="8378825" y="3125788"/>
          <p14:tracePt t="11169" x="8347075" y="3117850"/>
          <p14:tracePt t="11177" x="8307388" y="3109913"/>
          <p14:tracePt t="11185" x="8283575" y="3094038"/>
          <p14:tracePt t="11193" x="8251825" y="3094038"/>
          <p14:tracePt t="11202" x="8202613" y="3086100"/>
          <p14:tracePt t="11212" x="8178800" y="3078163"/>
          <p14:tracePt t="11219" x="8131175" y="3062288"/>
          <p14:tracePt t="11226" x="8107363" y="3054350"/>
          <p14:tracePt t="11234" x="8075613" y="3038475"/>
          <p14:tracePt t="11242" x="8027988" y="3022600"/>
          <p14:tracePt t="11250" x="8004175" y="3006725"/>
          <p14:tracePt t="11258" x="7980363" y="3006725"/>
          <p14:tracePt t="11266" x="7956550" y="3006725"/>
          <p14:tracePt t="11274" x="7924800" y="2990850"/>
          <p14:tracePt t="11282" x="7916863" y="2990850"/>
          <p14:tracePt t="11290" x="7893050" y="2982913"/>
          <p14:tracePt t="11299" x="7877175" y="2982913"/>
          <p14:tracePt t="11307" x="7851775" y="2982913"/>
          <p14:tracePt t="11315" x="7820025" y="2974975"/>
          <p14:tracePt t="11322" x="7788275" y="2959100"/>
          <p14:tracePt t="11330" x="7756525" y="2951163"/>
          <p14:tracePt t="11338" x="7724775" y="2943225"/>
          <p14:tracePt t="11346" x="7677150" y="2935288"/>
          <p14:tracePt t="11354" x="7645400" y="2927350"/>
          <p14:tracePt t="11364" x="7597775" y="2927350"/>
          <p14:tracePt t="11370" x="7573963" y="2927350"/>
          <p14:tracePt t="11379" x="7534275" y="2919413"/>
          <p14:tracePt t="11386" x="7493000" y="2909888"/>
          <p14:tracePt t="11395" x="7453313" y="2901950"/>
          <p14:tracePt t="11402" x="7437438" y="2901950"/>
          <p14:tracePt t="11412" x="7405688" y="2894013"/>
          <p14:tracePt t="11418" x="7381875" y="2894013"/>
          <p14:tracePt t="11428" x="7350125" y="2886075"/>
          <p14:tracePt t="11434" x="7342188" y="2886075"/>
          <p14:tracePt t="11442" x="7326313" y="2886075"/>
          <p14:tracePt t="11450" x="7302500" y="2886075"/>
          <p14:tracePt t="11458" x="7294563" y="2886075"/>
          <p14:tracePt t="11466" x="7278688" y="2886075"/>
          <p14:tracePt t="11474" x="7254875" y="2886075"/>
          <p14:tracePt t="11482" x="7246938" y="2886075"/>
          <p14:tracePt t="11490" x="7231063" y="2886075"/>
          <p14:tracePt t="11498" x="7223125" y="2886075"/>
          <p14:tracePt t="11506" x="7207250" y="2886075"/>
          <p14:tracePt t="11514" x="7183438" y="2886075"/>
          <p14:tracePt t="11522" x="7167563" y="2886075"/>
          <p14:tracePt t="11530" x="7143750" y="2886075"/>
          <p14:tracePt t="11538" x="7126288" y="2886075"/>
          <p14:tracePt t="11546" x="7102475" y="2886075"/>
          <p14:tracePt t="11555" x="7086600" y="2886075"/>
          <p14:tracePt t="11564" x="7078663" y="2886075"/>
          <p14:tracePt t="11570" x="7054850" y="2878138"/>
          <p14:tracePt t="11578" x="7031038" y="2878138"/>
          <p14:tracePt t="11586" x="7015163" y="2878138"/>
          <p14:tracePt t="11595" x="6991350" y="2878138"/>
          <p14:tracePt t="11602" x="6967538" y="2878138"/>
          <p14:tracePt t="11611" x="6943725" y="2878138"/>
          <p14:tracePt t="11618" x="6927850" y="2878138"/>
          <p14:tracePt t="11628" x="6919913" y="2878138"/>
          <p14:tracePt t="11634" x="6904038" y="2878138"/>
          <p14:tracePt t="11642" x="6888163" y="2878138"/>
          <p14:tracePt t="11650" x="6872288" y="2878138"/>
          <p14:tracePt t="11658" x="6848475" y="2878138"/>
          <p14:tracePt t="11666" x="6832600" y="2878138"/>
          <p14:tracePt t="11674" x="6808788" y="2886075"/>
          <p14:tracePt t="11682" x="6792913" y="2901950"/>
          <p14:tracePt t="11690" x="6769100" y="2909888"/>
          <p14:tracePt t="11698" x="6743700" y="2919413"/>
          <p14:tracePt t="11706" x="6719888" y="2927350"/>
          <p14:tracePt t="11714" x="6704013" y="2935288"/>
          <p14:tracePt t="11722" x="6688138" y="2943225"/>
          <p14:tracePt t="11731" x="6664325" y="2951163"/>
          <p14:tracePt t="11738" x="6648450" y="2967038"/>
          <p14:tracePt t="11746" x="6632575" y="2974975"/>
          <p14:tracePt t="11754" x="6608763" y="2982913"/>
          <p14:tracePt t="11763" x="6592888" y="3006725"/>
          <p14:tracePt t="11769" x="6569075" y="3014663"/>
          <p14:tracePt t="11777" x="6553200" y="3030538"/>
          <p14:tracePt t="11785" x="6521450" y="3054350"/>
          <p14:tracePt t="11792" x="6497638" y="3070225"/>
          <p14:tracePt t="11800" x="6465888" y="3094038"/>
          <p14:tracePt t="11809" x="6442075" y="3109913"/>
          <p14:tracePt t="11816" x="6426200" y="3117850"/>
          <p14:tracePt t="11825" x="6402388" y="3141663"/>
          <p14:tracePt t="11833" x="6384925" y="3149600"/>
          <p14:tracePt t="11841" x="6369050" y="3165475"/>
          <p14:tracePt t="11850" x="6353175" y="3173413"/>
          <p14:tracePt t="11858" x="6337300" y="3189288"/>
          <p14:tracePt t="11866" x="6329363" y="3205163"/>
          <p14:tracePt t="11875" x="6313488" y="3221038"/>
          <p14:tracePt t="11882" x="6297613" y="3236913"/>
          <p14:tracePt t="11890" x="6281738" y="3270250"/>
          <p14:tracePt t="11898" x="6265863" y="3302000"/>
          <p14:tracePt t="11906" x="6242050" y="3325813"/>
          <p14:tracePt t="11914" x="6210300" y="3373438"/>
          <p14:tracePt t="11922" x="6202363" y="3397250"/>
          <p14:tracePt t="11930" x="6178550" y="3436938"/>
          <p14:tracePt t="11939" x="6154738" y="3468688"/>
          <p14:tracePt t="11948" x="6130925" y="3508375"/>
          <p14:tracePt t="11954" x="6130925" y="3524250"/>
          <p14:tracePt t="11963" x="6107113" y="3556000"/>
          <p14:tracePt t="11970" x="6099175" y="3571875"/>
          <p14:tracePt t="11978" x="6099175" y="3587750"/>
          <p14:tracePt t="11986" x="6083300" y="3613150"/>
          <p14:tracePt t="11994" x="6083300" y="3629025"/>
          <p14:tracePt t="12002" x="6067425" y="3660775"/>
          <p14:tracePt t="12011" x="6067425" y="3676650"/>
          <p14:tracePt t="12018" x="6067425" y="3700463"/>
          <p14:tracePt t="12026" x="6051550" y="3732213"/>
          <p14:tracePt t="12034" x="6051550" y="3748088"/>
          <p14:tracePt t="12042" x="6051550" y="3779838"/>
          <p14:tracePt t="12050" x="6051550" y="3803650"/>
          <p14:tracePt t="12058" x="6051550" y="3827463"/>
          <p14:tracePt t="12066" x="6051550" y="3851275"/>
          <p14:tracePt t="12074" x="6051550" y="3867150"/>
          <p14:tracePt t="12082" x="6051550" y="3890963"/>
          <p14:tracePt t="12090" x="6051550" y="3906838"/>
          <p14:tracePt t="12098" x="6051550" y="3930650"/>
          <p14:tracePt t="12106" x="6051550" y="3963988"/>
          <p14:tracePt t="12114" x="6051550" y="3979863"/>
          <p14:tracePt t="12121" x="6059488" y="4011613"/>
          <p14:tracePt t="12130" x="6067425" y="4035425"/>
          <p14:tracePt t="12138" x="6083300" y="4067175"/>
          <p14:tracePt t="12146" x="6091238" y="4098925"/>
          <p14:tracePt t="12153" x="6107113" y="4138613"/>
          <p14:tracePt t="12162" x="6115050" y="4154488"/>
          <p14:tracePt t="12169" x="6122988" y="4162425"/>
          <p14:tracePt t="12177" x="6146800" y="4202113"/>
          <p14:tracePt t="12185" x="6154738" y="4217988"/>
          <p14:tracePt t="12193" x="6178550" y="4233863"/>
          <p14:tracePt t="12200" x="6194425" y="4265613"/>
          <p14:tracePt t="12209" x="6218238" y="4281488"/>
          <p14:tracePt t="12217" x="6234113" y="4298950"/>
          <p14:tracePt t="12225" x="6249988" y="4322763"/>
          <p14:tracePt t="12233" x="6281738" y="4346575"/>
          <p14:tracePt t="12241" x="6305550" y="4370388"/>
          <p14:tracePt t="12249" x="6345238" y="4394200"/>
          <p14:tracePt t="12258" x="6361113" y="4402138"/>
          <p14:tracePt t="12266" x="6392863" y="4425950"/>
          <p14:tracePt t="12274" x="6418263" y="4433888"/>
          <p14:tracePt t="12282" x="6442075" y="4449763"/>
          <p14:tracePt t="12290" x="6481763" y="4473575"/>
          <p14:tracePt t="12298" x="6505575" y="4481513"/>
          <p14:tracePt t="12306" x="6545263" y="4497388"/>
          <p14:tracePt t="12314" x="6561138" y="4505325"/>
          <p14:tracePt t="12322" x="6592888" y="4521200"/>
          <p14:tracePt t="12330" x="6616700" y="4529138"/>
          <p14:tracePt t="12338" x="6656388" y="4537075"/>
          <p14:tracePt t="12346" x="6688138" y="4552950"/>
          <p14:tracePt t="12354" x="6727825" y="4576763"/>
          <p14:tracePt t="12364" x="6777038" y="4592638"/>
          <p14:tracePt t="12370" x="6808788" y="4600575"/>
          <p14:tracePt t="12378" x="6864350" y="4608513"/>
          <p14:tracePt t="12386" x="6911975" y="4624388"/>
          <p14:tracePt t="12395" x="6959600" y="4641850"/>
          <p14:tracePt t="12402" x="7007225" y="4649788"/>
          <p14:tracePt t="12413" x="7070725" y="4665663"/>
          <p14:tracePt t="12418" x="7135813" y="4673600"/>
          <p14:tracePt t="12426" x="7191375" y="4681538"/>
          <p14:tracePt t="12434" x="7254875" y="4689475"/>
          <p14:tracePt t="12443" x="7302500" y="4689475"/>
          <p14:tracePt t="12450" x="7373938" y="4705350"/>
          <p14:tracePt t="12458" x="7445375" y="4721225"/>
          <p14:tracePt t="12466" x="7510463" y="4721225"/>
          <p14:tracePt t="12474" x="7573963" y="4721225"/>
          <p14:tracePt t="12482" x="7629525" y="4721225"/>
          <p14:tracePt t="12491" x="7685088" y="4729163"/>
          <p14:tracePt t="12498" x="7756525" y="4729163"/>
          <p14:tracePt t="12507" x="7812088" y="4729163"/>
          <p14:tracePt t="12515" x="7877175" y="4729163"/>
          <p14:tracePt t="12522" x="7940675" y="4729163"/>
          <p14:tracePt t="12530" x="7996238" y="4729163"/>
          <p14:tracePt t="12538" x="8035925" y="4729163"/>
          <p14:tracePt t="12545" x="8091488" y="4729163"/>
          <p14:tracePt t="12553" x="8131175" y="4729163"/>
          <p14:tracePt t="12560" x="8178800" y="4729163"/>
          <p14:tracePt t="12568" x="8226425" y="4729163"/>
          <p14:tracePt t="12577" x="8267700" y="4713288"/>
          <p14:tracePt t="12585" x="8323263" y="4697413"/>
          <p14:tracePt t="12593" x="8362950" y="4689475"/>
          <p14:tracePt t="12602" x="8402638" y="4673600"/>
          <p14:tracePt t="12612" x="8450263" y="4657725"/>
          <p14:tracePt t="12618" x="8505825" y="4649788"/>
          <p14:tracePt t="12628" x="8553450" y="4616450"/>
          <p14:tracePt t="12633" x="8602663" y="4600575"/>
          <p14:tracePt t="12641" x="8650288" y="4568825"/>
          <p14:tracePt t="12649" x="8697913" y="4537075"/>
          <p14:tracePt t="12658" x="8721725" y="4513263"/>
          <p14:tracePt t="12665" x="8753475" y="4497388"/>
          <p14:tracePt t="12673" x="8793163" y="4473575"/>
          <p14:tracePt t="12681" x="8816975" y="4449763"/>
          <p14:tracePt t="12689" x="8832850" y="4433888"/>
          <p14:tracePt t="12697" x="8848725" y="4425950"/>
          <p14:tracePt t="12705" x="8864600" y="4410075"/>
          <p14:tracePt t="12713" x="8872538" y="4394200"/>
          <p14:tracePt t="12721" x="8880475" y="4378325"/>
          <p14:tracePt t="12729" x="8896350" y="4354513"/>
          <p14:tracePt t="12737" x="8904288" y="4330700"/>
          <p14:tracePt t="12746" x="8920163" y="4298950"/>
          <p14:tracePt t="12753" x="8928100" y="4257675"/>
          <p14:tracePt t="12764" x="8936038" y="4233863"/>
          <p14:tracePt t="12770" x="8943975" y="4210050"/>
          <p14:tracePt t="12779" x="8943975" y="4170363"/>
          <p14:tracePt t="12785" x="8951913" y="4146550"/>
          <p14:tracePt t="12793" x="8969375" y="4098925"/>
          <p14:tracePt t="12801" x="8977313" y="4075113"/>
          <p14:tracePt t="12810" x="8985250" y="4051300"/>
          <p14:tracePt t="12817" x="8993188" y="4011613"/>
          <p14:tracePt t="12825" x="9001125" y="3987800"/>
          <p14:tracePt t="12833" x="9009063" y="3963988"/>
          <p14:tracePt t="12841" x="9017000" y="3930650"/>
          <p14:tracePt t="12849" x="9024938" y="3890963"/>
          <p14:tracePt t="12857" x="9032875" y="3859213"/>
          <p14:tracePt t="12865" x="9032875" y="3827463"/>
          <p14:tracePt t="12873" x="9032875" y="3795713"/>
          <p14:tracePt t="12882" x="9032875" y="3771900"/>
          <p14:tracePt t="12890" x="9032875" y="3748088"/>
          <p14:tracePt t="12898" x="9032875" y="3716338"/>
          <p14:tracePt t="12907" x="9032875" y="3676650"/>
          <p14:tracePt t="12914" x="9032875" y="3652838"/>
          <p14:tracePt t="12922" x="9024938" y="3621088"/>
          <p14:tracePt t="12930" x="9024938" y="3595688"/>
          <p14:tracePt t="12938" x="9009063" y="3563938"/>
          <p14:tracePt t="12946" x="9001125" y="3540125"/>
          <p14:tracePt t="12954" x="9001125" y="3508375"/>
          <p14:tracePt t="12963" x="8993188" y="3476625"/>
          <p14:tracePt t="12970" x="8985250" y="3444875"/>
          <p14:tracePt t="12979" x="8977313" y="3421063"/>
          <p14:tracePt t="12986" x="8959850" y="3389313"/>
          <p14:tracePt t="12994" x="8959850" y="3357563"/>
          <p14:tracePt t="13002" x="8943975" y="3325813"/>
          <p14:tracePt t="13012" x="8928100" y="3302000"/>
          <p14:tracePt t="13018" x="8920163" y="3278188"/>
          <p14:tracePt t="13034" x="8920163" y="3252788"/>
          <p14:tracePt t="13044" x="8896350" y="3236913"/>
          <p14:tracePt t="13050" x="8896350" y="3221038"/>
          <p14:tracePt t="13058" x="8888413" y="3197225"/>
          <p14:tracePt t="13066" x="8864600" y="3157538"/>
          <p14:tracePt t="13074" x="8856663" y="3125788"/>
          <p14:tracePt t="13082" x="8832850" y="3086100"/>
          <p14:tracePt t="13090" x="8824913" y="3062288"/>
          <p14:tracePt t="13098" x="8801100" y="3022600"/>
          <p14:tracePt t="13106" x="8777288" y="2998788"/>
          <p14:tracePt t="13114" x="8761413" y="2967038"/>
          <p14:tracePt t="13122" x="8737600" y="2943225"/>
          <p14:tracePt t="13130" x="8705850" y="2909888"/>
          <p14:tracePt t="13139" x="8682038" y="2878138"/>
          <p14:tracePt t="13146" x="8666163" y="2862263"/>
          <p14:tracePt t="13153" x="8634413" y="2822575"/>
          <p14:tracePt t="13161" x="8610600" y="2806700"/>
          <p14:tracePt t="13169" x="8585200" y="2790825"/>
          <p14:tracePt t="13176" x="8545513" y="2767013"/>
          <p14:tracePt t="13185" x="8521700" y="2751138"/>
          <p14:tracePt t="13193" x="8482013" y="2719388"/>
          <p14:tracePt t="13200" x="8442325" y="2695575"/>
          <p14:tracePt t="13210" x="8426450" y="2687638"/>
          <p14:tracePt t="13217" x="8394700" y="2663825"/>
          <p14:tracePt t="13225" x="8378825" y="2655888"/>
          <p14:tracePt t="13233" x="8331200" y="2640013"/>
          <p14:tracePt t="13240" x="8315325" y="2624138"/>
          <p14:tracePt t="13249" x="8291513" y="2616200"/>
          <p14:tracePt t="13256" x="8267700" y="2600325"/>
          <p14:tracePt t="13265" x="8243888" y="2592388"/>
          <p14:tracePt t="13273" x="8210550" y="2584450"/>
          <p14:tracePt t="13281" x="8186738" y="2566988"/>
          <p14:tracePt t="13290" x="8154988" y="2559050"/>
          <p14:tracePt t="13298" x="8131175" y="2551113"/>
          <p14:tracePt t="13306" x="8099425" y="2535238"/>
          <p14:tracePt t="13314" x="8083550" y="2527300"/>
          <p14:tracePt t="13322" x="8043863" y="2511425"/>
          <p14:tracePt t="13329" x="8020050" y="2511425"/>
          <p14:tracePt t="13338" x="7996238" y="2503488"/>
          <p14:tracePt t="13346" x="7956550" y="2495550"/>
          <p14:tracePt t="13354" x="7924800" y="2495550"/>
          <p14:tracePt t="13362" x="7893050" y="2487613"/>
          <p14:tracePt t="13370" x="7869238" y="2479675"/>
          <p14:tracePt t="13378" x="7843838" y="2479675"/>
          <p14:tracePt t="13386" x="7804150" y="2471738"/>
          <p14:tracePt t="13396" x="7772400" y="2471738"/>
          <p14:tracePt t="13402" x="7740650" y="2463800"/>
          <p14:tracePt t="13411" x="7708900" y="2463800"/>
          <p14:tracePt t="13418" x="7685088" y="2455863"/>
          <p14:tracePt t="13426" x="7645400" y="2447925"/>
          <p14:tracePt t="13434" x="7605713" y="2447925"/>
          <p14:tracePt t="13442" x="7566025" y="2432050"/>
          <p14:tracePt t="13450" x="7518400" y="2432050"/>
          <p14:tracePt t="13458" x="7477125" y="2432050"/>
          <p14:tracePt t="13466" x="7421563" y="2416175"/>
          <p14:tracePt t="13474" x="7381875" y="2416175"/>
          <p14:tracePt t="13482" x="7318375" y="2400300"/>
          <p14:tracePt t="13490" x="7262813" y="2400300"/>
          <p14:tracePt t="13498" x="7215188" y="2392363"/>
          <p14:tracePt t="13506" x="7175500" y="2392363"/>
          <p14:tracePt t="13514" x="7143750" y="2392363"/>
          <p14:tracePt t="13522" x="7118350" y="2392363"/>
          <p14:tracePt t="13530" x="7102475" y="2392363"/>
          <p14:tracePt t="13538" x="7094538" y="2392363"/>
          <p14:tracePt t="13546" x="7086600" y="2392363"/>
          <p14:tracePt t="13554" x="7070725" y="2392363"/>
          <p14:tracePt t="13563" x="7054850" y="2392363"/>
          <p14:tracePt t="13570" x="7038975" y="2392363"/>
          <p14:tracePt t="13577" x="7023100" y="2392363"/>
          <p14:tracePt t="13586" x="7007225" y="2392363"/>
          <p14:tracePt t="13594" x="6983413" y="2400300"/>
          <p14:tracePt t="13602" x="6959600" y="2408238"/>
          <p14:tracePt t="13611" x="6927850" y="2416175"/>
          <p14:tracePt t="13618" x="6904038" y="2424113"/>
          <p14:tracePt t="13629" x="6872288" y="2432050"/>
          <p14:tracePt t="13633" x="6856413" y="2439988"/>
          <p14:tracePt t="13641" x="6824663" y="2447925"/>
          <p14:tracePt t="13649" x="6792913" y="2455863"/>
          <p14:tracePt t="13657" x="6777038" y="2455863"/>
          <p14:tracePt t="13665" x="6751638" y="2471738"/>
          <p14:tracePt t="13673" x="6727825" y="2471738"/>
          <p14:tracePt t="13681" x="6711950" y="2479675"/>
          <p14:tracePt t="13689" x="6688138" y="2487613"/>
          <p14:tracePt t="13696" x="6664325" y="2503488"/>
          <p14:tracePt t="13705" x="6648450" y="2511425"/>
          <p14:tracePt t="13713" x="6624638" y="2527300"/>
          <p14:tracePt t="13721" x="6600825" y="2543175"/>
          <p14:tracePt t="13729" x="6584950" y="2551113"/>
          <p14:tracePt t="13737" x="6561138" y="2576513"/>
          <p14:tracePt t="13745" x="6537325" y="2592388"/>
          <p14:tracePt t="13753" x="6513513" y="2624138"/>
          <p14:tracePt t="13764" x="6489700" y="2640013"/>
          <p14:tracePt t="13770" x="6465888" y="2671763"/>
          <p14:tracePt t="13778" x="6450013" y="2679700"/>
          <p14:tracePt t="13786" x="6434138" y="2711450"/>
          <p14:tracePt t="13796" x="6418263" y="2727325"/>
          <p14:tracePt t="13802" x="6410325" y="2743200"/>
          <p14:tracePt t="13811" x="6402388" y="2759075"/>
          <p14:tracePt t="13817" x="6392863" y="2774950"/>
          <p14:tracePt t="13825" x="6384925" y="2790825"/>
          <p14:tracePt t="13833" x="6369050" y="2814638"/>
          <p14:tracePt t="13841" x="6369050" y="2830513"/>
          <p14:tracePt t="13849" x="6361113" y="2846388"/>
          <p14:tracePt t="13857" x="6353175" y="2870200"/>
          <p14:tracePt t="13865" x="6353175" y="2894013"/>
          <p14:tracePt t="13873" x="6337300" y="2927350"/>
          <p14:tracePt t="13881" x="6321425" y="2951163"/>
          <p14:tracePt t="13889" x="6305550" y="2974975"/>
          <p14:tracePt t="13897" x="6297613" y="2998788"/>
          <p14:tracePt t="13905" x="6289675" y="3006725"/>
          <p14:tracePt t="13913" x="6281738" y="3022600"/>
          <p14:tracePt t="13921" x="6281738" y="3030538"/>
          <p14:tracePt t="13929" x="6273800" y="3038475"/>
          <p14:tracePt t="13937" x="6265863" y="3046413"/>
          <p14:tracePt t="13945" x="6265863" y="3054350"/>
          <p14:tracePt t="13962" x="6265863" y="3062288"/>
          <p14:tracePt t="13980" x="6265863" y="3070225"/>
          <p14:tracePt t="14003" x="6257925" y="3078163"/>
          <p14:tracePt t="14043" x="6257925" y="3086100"/>
          <p14:tracePt t="14066" x="6257925" y="3094038"/>
          <p14:tracePt t="14073" x="6249988" y="3101975"/>
          <p14:tracePt t="14153" x="6249988" y="3109913"/>
          <p14:tracePt t="16553" x="6242050" y="3109913"/>
          <p14:tracePt t="16570" x="6218238" y="3086100"/>
          <p14:tracePt t="16579" x="6194425" y="3070225"/>
          <p14:tracePt t="16587" x="6170613" y="3046413"/>
          <p14:tracePt t="16595" x="6122988" y="3014663"/>
          <p14:tracePt t="16602" x="6051550" y="2967038"/>
          <p14:tracePt t="16612" x="5946775" y="2901950"/>
          <p14:tracePt t="16618" x="5803900" y="2822575"/>
          <p14:tracePt t="16628" x="5564188" y="2687638"/>
          <p14:tracePt t="16635" x="5310188" y="2527300"/>
          <p14:tracePt t="16645" x="4959350" y="2352675"/>
          <p14:tracePt t="16650" x="4535488" y="2144713"/>
          <p14:tracePt t="16658" x="4049713" y="1930400"/>
          <p14:tracePt t="16666" x="3548063" y="1706563"/>
          <p14:tracePt t="16674" x="2973388" y="1466850"/>
          <p14:tracePt t="16682" x="2432050" y="1268413"/>
          <p14:tracePt t="16690" x="1928813" y="1084263"/>
          <p14:tracePt t="16698" x="1490663" y="885825"/>
          <p14:tracePt t="16706" x="1092200" y="709613"/>
          <p14:tracePt t="16714" x="804863" y="582613"/>
          <p14:tracePt t="16723" x="509588" y="430213"/>
          <p14:tracePt t="16731" x="279400" y="295275"/>
          <p14:tracePt t="16738" x="63500" y="176213"/>
        </p14:tracePtLst>
      </p14:laserTraceLst>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13816</TotalTime>
  <Words>2561</Words>
  <Application>Microsoft Office PowerPoint</Application>
  <PresentationFormat>Letter Paper (8.5x11 in)</PresentationFormat>
  <Paragraphs>196</Paragraphs>
  <Slides>16</Slides>
  <Notes>16</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PowerPoint Presentation</vt:lpstr>
      <vt:lpstr>Motivation</vt:lpstr>
      <vt:lpstr>Overview of Injector Concept</vt:lpstr>
      <vt:lpstr>Previous Work</vt:lpstr>
      <vt:lpstr>Experimental Facility</vt:lpstr>
      <vt:lpstr>Chill Methods</vt:lpstr>
      <vt:lpstr>Version 5 (V5) Injector</vt:lpstr>
      <vt:lpstr>V5 Injector Testing</vt:lpstr>
      <vt:lpstr>Version 6 (V6) Injector</vt:lpstr>
      <vt:lpstr>V6 In CTB2</vt:lpstr>
      <vt:lpstr>V6 Charge Hold Vent Comparison </vt:lpstr>
      <vt:lpstr>PowerPoint Presentation</vt:lpstr>
      <vt:lpstr>Shell and Tube Injector</vt:lpstr>
      <vt:lpstr>Shell in Tube Injector Testing</vt:lpstr>
      <vt:lpstr>Lessons Learned and Future 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Vaughn, Nicole M. (MSFC-ER64)</cp:lastModifiedBy>
  <cp:revision>176</cp:revision>
  <dcterms:created xsi:type="dcterms:W3CDTF">2019-02-19T16:08:52Z</dcterms:created>
  <dcterms:modified xsi:type="dcterms:W3CDTF">2022-11-30T13:22:55Z</dcterms:modified>
</cp:coreProperties>
</file>