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649" r:id="rId1"/>
  </p:sldMasterIdLst>
  <p:notesMasterIdLst>
    <p:notesMasterId r:id="rId59"/>
  </p:notesMasterIdLst>
  <p:handoutMasterIdLst>
    <p:handoutMasterId r:id="rId60"/>
  </p:handoutMasterIdLst>
  <p:sldIdLst>
    <p:sldId id="259" r:id="rId2"/>
    <p:sldId id="260" r:id="rId3"/>
    <p:sldId id="277" r:id="rId4"/>
    <p:sldId id="478" r:id="rId5"/>
    <p:sldId id="479" r:id="rId6"/>
    <p:sldId id="480" r:id="rId7"/>
    <p:sldId id="485" r:id="rId8"/>
    <p:sldId id="481" r:id="rId9"/>
    <p:sldId id="482" r:id="rId10"/>
    <p:sldId id="483" r:id="rId11"/>
    <p:sldId id="484" r:id="rId12"/>
    <p:sldId id="486" r:id="rId13"/>
    <p:sldId id="487" r:id="rId14"/>
    <p:sldId id="488" r:id="rId15"/>
    <p:sldId id="489" r:id="rId16"/>
    <p:sldId id="490" r:id="rId17"/>
    <p:sldId id="491" r:id="rId18"/>
    <p:sldId id="492" r:id="rId19"/>
    <p:sldId id="493" r:id="rId20"/>
    <p:sldId id="494" r:id="rId21"/>
    <p:sldId id="495" r:id="rId22"/>
    <p:sldId id="496" r:id="rId23"/>
    <p:sldId id="497" r:id="rId24"/>
    <p:sldId id="498" r:id="rId25"/>
    <p:sldId id="499" r:id="rId26"/>
    <p:sldId id="501" r:id="rId27"/>
    <p:sldId id="503" r:id="rId28"/>
    <p:sldId id="505" r:id="rId29"/>
    <p:sldId id="504" r:id="rId30"/>
    <p:sldId id="506" r:id="rId31"/>
    <p:sldId id="508" r:id="rId32"/>
    <p:sldId id="511" r:id="rId33"/>
    <p:sldId id="512" r:id="rId34"/>
    <p:sldId id="513" r:id="rId35"/>
    <p:sldId id="517" r:id="rId36"/>
    <p:sldId id="515" r:id="rId37"/>
    <p:sldId id="519" r:id="rId38"/>
    <p:sldId id="524" r:id="rId39"/>
    <p:sldId id="520" r:id="rId40"/>
    <p:sldId id="521" r:id="rId41"/>
    <p:sldId id="525" r:id="rId42"/>
    <p:sldId id="522" r:id="rId43"/>
    <p:sldId id="528" r:id="rId44"/>
    <p:sldId id="523" r:id="rId45"/>
    <p:sldId id="530" r:id="rId46"/>
    <p:sldId id="532" r:id="rId47"/>
    <p:sldId id="531" r:id="rId48"/>
    <p:sldId id="518" r:id="rId49"/>
    <p:sldId id="502" r:id="rId50"/>
    <p:sldId id="500" r:id="rId51"/>
    <p:sldId id="507" r:id="rId52"/>
    <p:sldId id="509" r:id="rId53"/>
    <p:sldId id="510" r:id="rId54"/>
    <p:sldId id="514" r:id="rId55"/>
    <p:sldId id="526" r:id="rId56"/>
    <p:sldId id="527" r:id="rId57"/>
    <p:sldId id="529" r:id="rId5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pitchFamily="1" charset="0"/>
        <a:ea typeface="+mn-ea"/>
        <a:cs typeface="+mn-cs"/>
      </a:defRPr>
    </a:lvl5pPr>
    <a:lvl6pPr marL="2286000" algn="l" defTabSz="914400" rtl="0" eaLnBrk="1" latinLnBrk="0" hangingPunct="1">
      <a:defRPr sz="2400" kern="1200">
        <a:solidFill>
          <a:schemeClr val="tx1"/>
        </a:solidFill>
        <a:latin typeface="Times" pitchFamily="1" charset="0"/>
        <a:ea typeface="+mn-ea"/>
        <a:cs typeface="+mn-cs"/>
      </a:defRPr>
    </a:lvl6pPr>
    <a:lvl7pPr marL="2743200" algn="l" defTabSz="914400" rtl="0" eaLnBrk="1" latinLnBrk="0" hangingPunct="1">
      <a:defRPr sz="2400" kern="1200">
        <a:solidFill>
          <a:schemeClr val="tx1"/>
        </a:solidFill>
        <a:latin typeface="Times" pitchFamily="1" charset="0"/>
        <a:ea typeface="+mn-ea"/>
        <a:cs typeface="+mn-cs"/>
      </a:defRPr>
    </a:lvl7pPr>
    <a:lvl8pPr marL="3200400" algn="l" defTabSz="914400" rtl="0" eaLnBrk="1" latinLnBrk="0" hangingPunct="1">
      <a:defRPr sz="2400" kern="1200">
        <a:solidFill>
          <a:schemeClr val="tx1"/>
        </a:solidFill>
        <a:latin typeface="Times" pitchFamily="1" charset="0"/>
        <a:ea typeface="+mn-ea"/>
        <a:cs typeface="+mn-cs"/>
      </a:defRPr>
    </a:lvl8pPr>
    <a:lvl9pPr marL="3657600" algn="l" defTabSz="914400" rtl="0" eaLnBrk="1" latinLnBrk="0" hangingPunct="1">
      <a:defRPr sz="2400" kern="1200">
        <a:solidFill>
          <a:schemeClr val="tx1"/>
        </a:solidFill>
        <a:latin typeface="Times" pitchFamily="1"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20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73A46-4D1A-4402-8137-D15FA240E338}" v="11" dt="2022-11-30T19:12:24.5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255" autoAdjust="0"/>
  </p:normalViewPr>
  <p:slideViewPr>
    <p:cSldViewPr snapToGrid="0">
      <p:cViewPr varScale="1">
        <p:scale>
          <a:sx n="128" d="100"/>
          <a:sy n="128" d="100"/>
        </p:scale>
        <p:origin x="2676" y="9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65"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aus, Mitchell S. (GRC-FTD0)[HX5 Sierra]" userId="15948cef-bfb6-4506-8d1a-e925aabcab0c" providerId="ADAL" clId="{BD8D28B8-B410-4573-AB97-AEC6ABC0F851}"/>
    <pc:docChg chg="undo redo custSel addSld delSld modSld sldOrd">
      <pc:chgData name="Ahaus, Mitchell S. (GRC-FTD0)[HX5 Sierra]" userId="15948cef-bfb6-4506-8d1a-e925aabcab0c" providerId="ADAL" clId="{BD8D28B8-B410-4573-AB97-AEC6ABC0F851}" dt="2022-11-23T17:42:31.979" v="39186" actId="20577"/>
      <pc:docMkLst>
        <pc:docMk/>
      </pc:docMkLst>
      <pc:sldChg chg="modSp mod">
        <pc:chgData name="Ahaus, Mitchell S. (GRC-FTD0)[HX5 Sierra]" userId="15948cef-bfb6-4506-8d1a-e925aabcab0c" providerId="ADAL" clId="{BD8D28B8-B410-4573-AB97-AEC6ABC0F851}" dt="2022-11-15T17:05:18.634" v="9079" actId="20577"/>
        <pc:sldMkLst>
          <pc:docMk/>
          <pc:sldMk cId="2502487733" sldId="259"/>
        </pc:sldMkLst>
        <pc:spChg chg="mod">
          <ac:chgData name="Ahaus, Mitchell S. (GRC-FTD0)[HX5 Sierra]" userId="15948cef-bfb6-4506-8d1a-e925aabcab0c" providerId="ADAL" clId="{BD8D28B8-B410-4573-AB97-AEC6ABC0F851}" dt="2022-11-15T17:05:18.634" v="9079" actId="20577"/>
          <ac:spMkLst>
            <pc:docMk/>
            <pc:sldMk cId="2502487733" sldId="259"/>
            <ac:spMk id="2" creationId="{00000000-0000-0000-0000-000000000000}"/>
          </ac:spMkLst>
        </pc:spChg>
        <pc:spChg chg="mod">
          <ac:chgData name="Ahaus, Mitchell S. (GRC-FTD0)[HX5 Sierra]" userId="15948cef-bfb6-4506-8d1a-e925aabcab0c" providerId="ADAL" clId="{BD8D28B8-B410-4573-AB97-AEC6ABC0F851}" dt="2022-11-14T16:31:49.023" v="863" actId="27636"/>
          <ac:spMkLst>
            <pc:docMk/>
            <pc:sldMk cId="2502487733" sldId="259"/>
            <ac:spMk id="3" creationId="{00000000-0000-0000-0000-000000000000}"/>
          </ac:spMkLst>
        </pc:spChg>
        <pc:picChg chg="mod">
          <ac:chgData name="Ahaus, Mitchell S. (GRC-FTD0)[HX5 Sierra]" userId="15948cef-bfb6-4506-8d1a-e925aabcab0c" providerId="ADAL" clId="{BD8D28B8-B410-4573-AB97-AEC6ABC0F851}" dt="2022-11-09T19:32:03.479" v="233" actId="1076"/>
          <ac:picMkLst>
            <pc:docMk/>
            <pc:sldMk cId="2502487733" sldId="259"/>
            <ac:picMk id="5" creationId="{C79BB51F-00BA-62FA-0042-1A642E3B93D9}"/>
          </ac:picMkLst>
        </pc:picChg>
      </pc:sldChg>
      <pc:sldChg chg="modSp mod chgLayout modNotesTx">
        <pc:chgData name="Ahaus, Mitchell S. (GRC-FTD0)[HX5 Sierra]" userId="15948cef-bfb6-4506-8d1a-e925aabcab0c" providerId="ADAL" clId="{BD8D28B8-B410-4573-AB97-AEC6ABC0F851}" dt="2022-11-23T14:35:25.599" v="35458" actId="404"/>
        <pc:sldMkLst>
          <pc:docMk/>
          <pc:sldMk cId="3574510480" sldId="260"/>
        </pc:sldMkLst>
        <pc:spChg chg="mod ord">
          <ac:chgData name="Ahaus, Mitchell S. (GRC-FTD0)[HX5 Sierra]" userId="15948cef-bfb6-4506-8d1a-e925aabcab0c" providerId="ADAL" clId="{BD8D28B8-B410-4573-AB97-AEC6ABC0F851}" dt="2022-11-14T21:23:36.131" v="5554" actId="700"/>
          <ac:spMkLst>
            <pc:docMk/>
            <pc:sldMk cId="3574510480" sldId="260"/>
            <ac:spMk id="2" creationId="{00000000-0000-0000-0000-000000000000}"/>
          </ac:spMkLst>
        </pc:spChg>
        <pc:spChg chg="mod ord">
          <ac:chgData name="Ahaus, Mitchell S. (GRC-FTD0)[HX5 Sierra]" userId="15948cef-bfb6-4506-8d1a-e925aabcab0c" providerId="ADAL" clId="{BD8D28B8-B410-4573-AB97-AEC6ABC0F851}" dt="2022-11-23T14:35:25.599" v="35458" actId="404"/>
          <ac:spMkLst>
            <pc:docMk/>
            <pc:sldMk cId="3574510480" sldId="260"/>
            <ac:spMk id="3" creationId="{00000000-0000-0000-0000-000000000000}"/>
          </ac:spMkLst>
        </pc:spChg>
        <pc:spChg chg="mod ord">
          <ac:chgData name="Ahaus, Mitchell S. (GRC-FTD0)[HX5 Sierra]" userId="15948cef-bfb6-4506-8d1a-e925aabcab0c" providerId="ADAL" clId="{BD8D28B8-B410-4573-AB97-AEC6ABC0F851}" dt="2022-11-14T21:23:36.131" v="5554" actId="700"/>
          <ac:spMkLst>
            <pc:docMk/>
            <pc:sldMk cId="3574510480" sldId="260"/>
            <ac:spMk id="4" creationId="{00000000-0000-0000-0000-000000000000}"/>
          </ac:spMkLst>
        </pc:spChg>
      </pc:sldChg>
      <pc:sldChg chg="del">
        <pc:chgData name="Ahaus, Mitchell S. (GRC-FTD0)[HX5 Sierra]" userId="15948cef-bfb6-4506-8d1a-e925aabcab0c" providerId="ADAL" clId="{BD8D28B8-B410-4573-AB97-AEC6ABC0F851}" dt="2022-11-09T19:29:09.692" v="11" actId="47"/>
        <pc:sldMkLst>
          <pc:docMk/>
          <pc:sldMk cId="3809946316" sldId="261"/>
        </pc:sldMkLst>
      </pc:sldChg>
      <pc:sldChg chg="add del">
        <pc:chgData name="Ahaus, Mitchell S. (GRC-FTD0)[HX5 Sierra]" userId="15948cef-bfb6-4506-8d1a-e925aabcab0c" providerId="ADAL" clId="{BD8D28B8-B410-4573-AB97-AEC6ABC0F851}" dt="2022-11-14T21:07:59.184" v="5313" actId="47"/>
        <pc:sldMkLst>
          <pc:docMk/>
          <pc:sldMk cId="1159509115" sldId="262"/>
        </pc:sldMkLst>
      </pc:sldChg>
      <pc:sldChg chg="del">
        <pc:chgData name="Ahaus, Mitchell S. (GRC-FTD0)[HX5 Sierra]" userId="15948cef-bfb6-4506-8d1a-e925aabcab0c" providerId="ADAL" clId="{BD8D28B8-B410-4573-AB97-AEC6ABC0F851}" dt="2022-11-14T21:07:59.184" v="5313" actId="47"/>
        <pc:sldMkLst>
          <pc:docMk/>
          <pc:sldMk cId="1339834149" sldId="264"/>
        </pc:sldMkLst>
      </pc:sldChg>
      <pc:sldChg chg="del">
        <pc:chgData name="Ahaus, Mitchell S. (GRC-FTD0)[HX5 Sierra]" userId="15948cef-bfb6-4506-8d1a-e925aabcab0c" providerId="ADAL" clId="{BD8D28B8-B410-4573-AB97-AEC6ABC0F851}" dt="2022-11-14T21:07:59.184" v="5313" actId="47"/>
        <pc:sldMkLst>
          <pc:docMk/>
          <pc:sldMk cId="2150904043" sldId="265"/>
        </pc:sldMkLst>
      </pc:sldChg>
      <pc:sldChg chg="del">
        <pc:chgData name="Ahaus, Mitchell S. (GRC-FTD0)[HX5 Sierra]" userId="15948cef-bfb6-4506-8d1a-e925aabcab0c" providerId="ADAL" clId="{BD8D28B8-B410-4573-AB97-AEC6ABC0F851}" dt="2022-11-14T21:07:59.184" v="5313" actId="47"/>
        <pc:sldMkLst>
          <pc:docMk/>
          <pc:sldMk cId="4425411" sldId="266"/>
        </pc:sldMkLst>
      </pc:sldChg>
      <pc:sldChg chg="del">
        <pc:chgData name="Ahaus, Mitchell S. (GRC-FTD0)[HX5 Sierra]" userId="15948cef-bfb6-4506-8d1a-e925aabcab0c" providerId="ADAL" clId="{BD8D28B8-B410-4573-AB97-AEC6ABC0F851}" dt="2022-11-14T21:07:59.184" v="5313" actId="47"/>
        <pc:sldMkLst>
          <pc:docMk/>
          <pc:sldMk cId="653046441" sldId="269"/>
        </pc:sldMkLst>
      </pc:sldChg>
      <pc:sldChg chg="del">
        <pc:chgData name="Ahaus, Mitchell S. (GRC-FTD0)[HX5 Sierra]" userId="15948cef-bfb6-4506-8d1a-e925aabcab0c" providerId="ADAL" clId="{BD8D28B8-B410-4573-AB97-AEC6ABC0F851}" dt="2022-11-14T21:07:59.184" v="5313" actId="47"/>
        <pc:sldMkLst>
          <pc:docMk/>
          <pc:sldMk cId="1945813381" sldId="275"/>
        </pc:sldMkLst>
      </pc:sldChg>
      <pc:sldChg chg="addSp delSp modSp add del mod modClrScheme chgLayout">
        <pc:chgData name="Ahaus, Mitchell S. (GRC-FTD0)[HX5 Sierra]" userId="15948cef-bfb6-4506-8d1a-e925aabcab0c" providerId="ADAL" clId="{BD8D28B8-B410-4573-AB97-AEC6ABC0F851}" dt="2022-11-21T15:09:44.245" v="14548" actId="20577"/>
        <pc:sldMkLst>
          <pc:docMk/>
          <pc:sldMk cId="3588821232" sldId="277"/>
        </pc:sldMkLst>
        <pc:spChg chg="mod ord">
          <ac:chgData name="Ahaus, Mitchell S. (GRC-FTD0)[HX5 Sierra]" userId="15948cef-bfb6-4506-8d1a-e925aabcab0c" providerId="ADAL" clId="{BD8D28B8-B410-4573-AB97-AEC6ABC0F851}" dt="2022-11-14T21:23:42.275" v="5555" actId="700"/>
          <ac:spMkLst>
            <pc:docMk/>
            <pc:sldMk cId="3588821232" sldId="277"/>
            <ac:spMk id="2" creationId="{00000000-0000-0000-0000-000000000000}"/>
          </ac:spMkLst>
        </pc:spChg>
        <pc:spChg chg="add del mod">
          <ac:chgData name="Ahaus, Mitchell S. (GRC-FTD0)[HX5 Sierra]" userId="15948cef-bfb6-4506-8d1a-e925aabcab0c" providerId="ADAL" clId="{BD8D28B8-B410-4573-AB97-AEC6ABC0F851}" dt="2022-11-14T21:23:59.971" v="5564"/>
          <ac:spMkLst>
            <pc:docMk/>
            <pc:sldMk cId="3588821232" sldId="277"/>
            <ac:spMk id="3" creationId="{66BD2FFC-64D3-4B33-9E41-2471A2538748}"/>
          </ac:spMkLst>
        </pc:spChg>
        <pc:spChg chg="mod ord">
          <ac:chgData name="Ahaus, Mitchell S. (GRC-FTD0)[HX5 Sierra]" userId="15948cef-bfb6-4506-8d1a-e925aabcab0c" providerId="ADAL" clId="{BD8D28B8-B410-4573-AB97-AEC6ABC0F851}" dt="2022-11-14T21:23:42.275" v="5555" actId="700"/>
          <ac:spMkLst>
            <pc:docMk/>
            <pc:sldMk cId="3588821232" sldId="277"/>
            <ac:spMk id="4" creationId="{00000000-0000-0000-0000-000000000000}"/>
          </ac:spMkLst>
        </pc:spChg>
        <pc:spChg chg="mod">
          <ac:chgData name="Ahaus, Mitchell S. (GRC-FTD0)[HX5 Sierra]" userId="15948cef-bfb6-4506-8d1a-e925aabcab0c" providerId="ADAL" clId="{BD8D28B8-B410-4573-AB97-AEC6ABC0F851}" dt="2022-11-14T16:22:16.756" v="836" actId="1076"/>
          <ac:spMkLst>
            <pc:docMk/>
            <pc:sldMk cId="3588821232" sldId="277"/>
            <ac:spMk id="24" creationId="{00000000-0000-0000-0000-000000000000}"/>
          </ac:spMkLst>
        </pc:spChg>
        <pc:spChg chg="mod">
          <ac:chgData name="Ahaus, Mitchell S. (GRC-FTD0)[HX5 Sierra]" userId="15948cef-bfb6-4506-8d1a-e925aabcab0c" providerId="ADAL" clId="{BD8D28B8-B410-4573-AB97-AEC6ABC0F851}" dt="2022-11-14T16:21:54.057" v="832" actId="1076"/>
          <ac:spMkLst>
            <pc:docMk/>
            <pc:sldMk cId="3588821232" sldId="277"/>
            <ac:spMk id="33" creationId="{00000000-0000-0000-0000-000000000000}"/>
          </ac:spMkLst>
        </pc:spChg>
        <pc:spChg chg="add del mod">
          <ac:chgData name="Ahaus, Mitchell S. (GRC-FTD0)[HX5 Sierra]" userId="15948cef-bfb6-4506-8d1a-e925aabcab0c" providerId="ADAL" clId="{BD8D28B8-B410-4573-AB97-AEC6ABC0F851}" dt="2022-11-14T16:07:44.118" v="293"/>
          <ac:spMkLst>
            <pc:docMk/>
            <pc:sldMk cId="3588821232" sldId="277"/>
            <ac:spMk id="43" creationId="{0B6FA286-E387-456A-B77B-F84DBD98F02C}"/>
          </ac:spMkLst>
        </pc:spChg>
        <pc:spChg chg="add mod">
          <ac:chgData name="Ahaus, Mitchell S. (GRC-FTD0)[HX5 Sierra]" userId="15948cef-bfb6-4506-8d1a-e925aabcab0c" providerId="ADAL" clId="{BD8D28B8-B410-4573-AB97-AEC6ABC0F851}" dt="2022-11-21T15:09:44.245" v="14548" actId="20577"/>
          <ac:spMkLst>
            <pc:docMk/>
            <pc:sldMk cId="3588821232" sldId="277"/>
            <ac:spMk id="43" creationId="{5E1E9FFB-EECD-4257-8EAE-93A42FC812E8}"/>
          </ac:spMkLst>
        </pc:spChg>
        <pc:spChg chg="add del mod">
          <ac:chgData name="Ahaus, Mitchell S. (GRC-FTD0)[HX5 Sierra]" userId="15948cef-bfb6-4506-8d1a-e925aabcab0c" providerId="ADAL" clId="{BD8D28B8-B410-4573-AB97-AEC6ABC0F851}" dt="2022-11-14T16:08:29.822" v="307" actId="478"/>
          <ac:spMkLst>
            <pc:docMk/>
            <pc:sldMk cId="3588821232" sldId="277"/>
            <ac:spMk id="44" creationId="{8366C54E-A091-4121-B740-0ADFE3EEEFA4}"/>
          </ac:spMkLst>
        </pc:spChg>
        <pc:spChg chg="add del">
          <ac:chgData name="Ahaus, Mitchell S. (GRC-FTD0)[HX5 Sierra]" userId="15948cef-bfb6-4506-8d1a-e925aabcab0c" providerId="ADAL" clId="{BD8D28B8-B410-4573-AB97-AEC6ABC0F851}" dt="2022-11-14T17:59:18.665" v="867" actId="22"/>
          <ac:spMkLst>
            <pc:docMk/>
            <pc:sldMk cId="3588821232" sldId="277"/>
            <ac:spMk id="57" creationId="{77BB4386-DC33-4486-B028-4DFA5B5F688D}"/>
          </ac:spMkLst>
        </pc:spChg>
        <pc:spChg chg="add mod ord">
          <ac:chgData name="Ahaus, Mitchell S. (GRC-FTD0)[HX5 Sierra]" userId="15948cef-bfb6-4506-8d1a-e925aabcab0c" providerId="ADAL" clId="{BD8D28B8-B410-4573-AB97-AEC6ABC0F851}" dt="2022-11-14T21:25:19.190" v="5579" actId="2711"/>
          <ac:spMkLst>
            <pc:docMk/>
            <pc:sldMk cId="3588821232" sldId="277"/>
            <ac:spMk id="60" creationId="{5BEF5D86-4C3F-4383-A0B7-0487E1BAC04C}"/>
          </ac:spMkLst>
        </pc:spChg>
        <pc:grpChg chg="mod">
          <ac:chgData name="Ahaus, Mitchell S. (GRC-FTD0)[HX5 Sierra]" userId="15948cef-bfb6-4506-8d1a-e925aabcab0c" providerId="ADAL" clId="{BD8D28B8-B410-4573-AB97-AEC6ABC0F851}" dt="2022-11-14T20:06:56.043" v="2188" actId="1076"/>
          <ac:grpSpMkLst>
            <pc:docMk/>
            <pc:sldMk cId="3588821232" sldId="277"/>
            <ac:grpSpMk id="42" creationId="{00000000-0000-0000-0000-000000000000}"/>
          </ac:grpSpMkLst>
        </pc:grpChg>
        <pc:cxnChg chg="mod">
          <ac:chgData name="Ahaus, Mitchell S. (GRC-FTD0)[HX5 Sierra]" userId="15948cef-bfb6-4506-8d1a-e925aabcab0c" providerId="ADAL" clId="{BD8D28B8-B410-4573-AB97-AEC6ABC0F851}" dt="2022-11-14T20:12:35.289" v="2325" actId="14100"/>
          <ac:cxnSpMkLst>
            <pc:docMk/>
            <pc:sldMk cId="3588821232" sldId="277"/>
            <ac:cxnSpMk id="21" creationId="{00000000-0000-0000-0000-000000000000}"/>
          </ac:cxnSpMkLst>
        </pc:cxnChg>
        <pc:cxnChg chg="mod">
          <ac:chgData name="Ahaus, Mitchell S. (GRC-FTD0)[HX5 Sierra]" userId="15948cef-bfb6-4506-8d1a-e925aabcab0c" providerId="ADAL" clId="{BD8D28B8-B410-4573-AB97-AEC6ABC0F851}" dt="2022-11-14T16:22:20.650" v="837" actId="14100"/>
          <ac:cxnSpMkLst>
            <pc:docMk/>
            <pc:sldMk cId="3588821232" sldId="277"/>
            <ac:cxnSpMk id="23" creationId="{00000000-0000-0000-0000-000000000000}"/>
          </ac:cxnSpMkLst>
        </pc:cxnChg>
        <pc:cxnChg chg="mod">
          <ac:chgData name="Ahaus, Mitchell S. (GRC-FTD0)[HX5 Sierra]" userId="15948cef-bfb6-4506-8d1a-e925aabcab0c" providerId="ADAL" clId="{BD8D28B8-B410-4573-AB97-AEC6ABC0F851}" dt="2022-11-14T16:22:28.313" v="839" actId="14100"/>
          <ac:cxnSpMkLst>
            <pc:docMk/>
            <pc:sldMk cId="3588821232" sldId="277"/>
            <ac:cxnSpMk id="25" creationId="{00000000-0000-0000-0000-000000000000}"/>
          </ac:cxnSpMkLst>
        </pc:cxnChg>
        <pc:cxnChg chg="mod">
          <ac:chgData name="Ahaus, Mitchell S. (GRC-FTD0)[HX5 Sierra]" userId="15948cef-bfb6-4506-8d1a-e925aabcab0c" providerId="ADAL" clId="{BD8D28B8-B410-4573-AB97-AEC6ABC0F851}" dt="2022-11-14T16:22:28.313" v="839" actId="14100"/>
          <ac:cxnSpMkLst>
            <pc:docMk/>
            <pc:sldMk cId="3588821232" sldId="277"/>
            <ac:cxnSpMk id="27" creationId="{00000000-0000-0000-0000-000000000000}"/>
          </ac:cxnSpMkLst>
        </pc:cxnChg>
        <pc:cxnChg chg="mod">
          <ac:chgData name="Ahaus, Mitchell S. (GRC-FTD0)[HX5 Sierra]" userId="15948cef-bfb6-4506-8d1a-e925aabcab0c" providerId="ADAL" clId="{BD8D28B8-B410-4573-AB97-AEC6ABC0F851}" dt="2022-11-14T16:22:47.393" v="844" actId="14100"/>
          <ac:cxnSpMkLst>
            <pc:docMk/>
            <pc:sldMk cId="3588821232" sldId="277"/>
            <ac:cxnSpMk id="29" creationId="{00000000-0000-0000-0000-000000000000}"/>
          </ac:cxnSpMkLst>
        </pc:cxnChg>
        <pc:cxnChg chg="mod">
          <ac:chgData name="Ahaus, Mitchell S. (GRC-FTD0)[HX5 Sierra]" userId="15948cef-bfb6-4506-8d1a-e925aabcab0c" providerId="ADAL" clId="{BD8D28B8-B410-4573-AB97-AEC6ABC0F851}" dt="2022-11-14T16:22:40.395" v="841" actId="14100"/>
          <ac:cxnSpMkLst>
            <pc:docMk/>
            <pc:sldMk cId="3588821232" sldId="277"/>
            <ac:cxnSpMk id="30" creationId="{00000000-0000-0000-0000-000000000000}"/>
          </ac:cxnSpMkLst>
        </pc:cxnChg>
        <pc:cxnChg chg="mod">
          <ac:chgData name="Ahaus, Mitchell S. (GRC-FTD0)[HX5 Sierra]" userId="15948cef-bfb6-4506-8d1a-e925aabcab0c" providerId="ADAL" clId="{BD8D28B8-B410-4573-AB97-AEC6ABC0F851}" dt="2022-11-14T16:21:57.233" v="833" actId="14100"/>
          <ac:cxnSpMkLst>
            <pc:docMk/>
            <pc:sldMk cId="3588821232" sldId="277"/>
            <ac:cxnSpMk id="34" creationId="{00000000-0000-0000-0000-000000000000}"/>
          </ac:cxnSpMkLst>
        </pc:cxnChg>
        <pc:cxnChg chg="mod">
          <ac:chgData name="Ahaus, Mitchell S. (GRC-FTD0)[HX5 Sierra]" userId="15948cef-bfb6-4506-8d1a-e925aabcab0c" providerId="ADAL" clId="{BD8D28B8-B410-4573-AB97-AEC6ABC0F851}" dt="2022-11-14T20:12:31.206" v="2324" actId="14100"/>
          <ac:cxnSpMkLst>
            <pc:docMk/>
            <pc:sldMk cId="3588821232" sldId="277"/>
            <ac:cxnSpMk id="36" creationId="{00000000-0000-0000-0000-000000000000}"/>
          </ac:cxnSpMkLst>
        </pc:cxnChg>
      </pc:sldChg>
      <pc:sldChg chg="del">
        <pc:chgData name="Ahaus, Mitchell S. (GRC-FTD0)[HX5 Sierra]" userId="15948cef-bfb6-4506-8d1a-e925aabcab0c" providerId="ADAL" clId="{BD8D28B8-B410-4573-AB97-AEC6ABC0F851}" dt="2022-11-09T19:28:19.601" v="0" actId="47"/>
        <pc:sldMkLst>
          <pc:docMk/>
          <pc:sldMk cId="2552685829" sldId="282"/>
        </pc:sldMkLst>
      </pc:sldChg>
      <pc:sldChg chg="del">
        <pc:chgData name="Ahaus, Mitchell S. (GRC-FTD0)[HX5 Sierra]" userId="15948cef-bfb6-4506-8d1a-e925aabcab0c" providerId="ADAL" clId="{BD8D28B8-B410-4573-AB97-AEC6ABC0F851}" dt="2022-11-09T19:28:19.601" v="0" actId="47"/>
        <pc:sldMkLst>
          <pc:docMk/>
          <pc:sldMk cId="943512635" sldId="283"/>
        </pc:sldMkLst>
      </pc:sldChg>
      <pc:sldChg chg="del">
        <pc:chgData name="Ahaus, Mitchell S. (GRC-FTD0)[HX5 Sierra]" userId="15948cef-bfb6-4506-8d1a-e925aabcab0c" providerId="ADAL" clId="{BD8D28B8-B410-4573-AB97-AEC6ABC0F851}" dt="2022-11-09T19:28:22.510" v="1" actId="47"/>
        <pc:sldMkLst>
          <pc:docMk/>
          <pc:sldMk cId="2162901800" sldId="287"/>
        </pc:sldMkLst>
      </pc:sldChg>
      <pc:sldChg chg="del">
        <pc:chgData name="Ahaus, Mitchell S. (GRC-FTD0)[HX5 Sierra]" userId="15948cef-bfb6-4506-8d1a-e925aabcab0c" providerId="ADAL" clId="{BD8D28B8-B410-4573-AB97-AEC6ABC0F851}" dt="2022-11-09T19:28:19.601" v="0" actId="47"/>
        <pc:sldMkLst>
          <pc:docMk/>
          <pc:sldMk cId="2515023121" sldId="290"/>
        </pc:sldMkLst>
      </pc:sldChg>
      <pc:sldChg chg="del">
        <pc:chgData name="Ahaus, Mitchell S. (GRC-FTD0)[HX5 Sierra]" userId="15948cef-bfb6-4506-8d1a-e925aabcab0c" providerId="ADAL" clId="{BD8D28B8-B410-4573-AB97-AEC6ABC0F851}" dt="2022-11-09T19:28:19.601" v="0" actId="47"/>
        <pc:sldMkLst>
          <pc:docMk/>
          <pc:sldMk cId="3331373965" sldId="299"/>
        </pc:sldMkLst>
      </pc:sldChg>
      <pc:sldChg chg="del">
        <pc:chgData name="Ahaus, Mitchell S. (GRC-FTD0)[HX5 Sierra]" userId="15948cef-bfb6-4506-8d1a-e925aabcab0c" providerId="ADAL" clId="{BD8D28B8-B410-4573-AB97-AEC6ABC0F851}" dt="2022-11-09T19:29:22.763" v="16" actId="47"/>
        <pc:sldMkLst>
          <pc:docMk/>
          <pc:sldMk cId="2849850621" sldId="418"/>
        </pc:sldMkLst>
      </pc:sldChg>
      <pc:sldChg chg="del">
        <pc:chgData name="Ahaus, Mitchell S. (GRC-FTD0)[HX5 Sierra]" userId="15948cef-bfb6-4506-8d1a-e925aabcab0c" providerId="ADAL" clId="{BD8D28B8-B410-4573-AB97-AEC6ABC0F851}" dt="2022-11-09T19:29:22.763" v="16" actId="47"/>
        <pc:sldMkLst>
          <pc:docMk/>
          <pc:sldMk cId="4167966093" sldId="419"/>
        </pc:sldMkLst>
      </pc:sldChg>
      <pc:sldChg chg="del">
        <pc:chgData name="Ahaus, Mitchell S. (GRC-FTD0)[HX5 Sierra]" userId="15948cef-bfb6-4506-8d1a-e925aabcab0c" providerId="ADAL" clId="{BD8D28B8-B410-4573-AB97-AEC6ABC0F851}" dt="2022-11-09T19:29:07.267" v="10" actId="47"/>
        <pc:sldMkLst>
          <pc:docMk/>
          <pc:sldMk cId="1588098435" sldId="424"/>
        </pc:sldMkLst>
      </pc:sldChg>
      <pc:sldChg chg="del">
        <pc:chgData name="Ahaus, Mitchell S. (GRC-FTD0)[HX5 Sierra]" userId="15948cef-bfb6-4506-8d1a-e925aabcab0c" providerId="ADAL" clId="{BD8D28B8-B410-4573-AB97-AEC6ABC0F851}" dt="2022-11-09T19:29:22.763" v="16" actId="47"/>
        <pc:sldMkLst>
          <pc:docMk/>
          <pc:sldMk cId="1966072231" sldId="448"/>
        </pc:sldMkLst>
      </pc:sldChg>
      <pc:sldChg chg="del">
        <pc:chgData name="Ahaus, Mitchell S. (GRC-FTD0)[HX5 Sierra]" userId="15948cef-bfb6-4506-8d1a-e925aabcab0c" providerId="ADAL" clId="{BD8D28B8-B410-4573-AB97-AEC6ABC0F851}" dt="2022-11-09T19:29:22.763" v="16" actId="47"/>
        <pc:sldMkLst>
          <pc:docMk/>
          <pc:sldMk cId="2078854944" sldId="449"/>
        </pc:sldMkLst>
      </pc:sldChg>
      <pc:sldChg chg="del">
        <pc:chgData name="Ahaus, Mitchell S. (GRC-FTD0)[HX5 Sierra]" userId="15948cef-bfb6-4506-8d1a-e925aabcab0c" providerId="ADAL" clId="{BD8D28B8-B410-4573-AB97-AEC6ABC0F851}" dt="2022-11-09T19:29:22.763" v="16" actId="47"/>
        <pc:sldMkLst>
          <pc:docMk/>
          <pc:sldMk cId="1824644192" sldId="450"/>
        </pc:sldMkLst>
      </pc:sldChg>
      <pc:sldChg chg="del">
        <pc:chgData name="Ahaus, Mitchell S. (GRC-FTD0)[HX5 Sierra]" userId="15948cef-bfb6-4506-8d1a-e925aabcab0c" providerId="ADAL" clId="{BD8D28B8-B410-4573-AB97-AEC6ABC0F851}" dt="2022-11-09T19:29:22.763" v="16" actId="47"/>
        <pc:sldMkLst>
          <pc:docMk/>
          <pc:sldMk cId="1459475184" sldId="451"/>
        </pc:sldMkLst>
      </pc:sldChg>
      <pc:sldChg chg="del">
        <pc:chgData name="Ahaus, Mitchell S. (GRC-FTD0)[HX5 Sierra]" userId="15948cef-bfb6-4506-8d1a-e925aabcab0c" providerId="ADAL" clId="{BD8D28B8-B410-4573-AB97-AEC6ABC0F851}" dt="2022-11-09T19:29:11.304" v="13" actId="47"/>
        <pc:sldMkLst>
          <pc:docMk/>
          <pc:sldMk cId="1428043785" sldId="453"/>
        </pc:sldMkLst>
      </pc:sldChg>
      <pc:sldChg chg="del">
        <pc:chgData name="Ahaus, Mitchell S. (GRC-FTD0)[HX5 Sierra]" userId="15948cef-bfb6-4506-8d1a-e925aabcab0c" providerId="ADAL" clId="{BD8D28B8-B410-4573-AB97-AEC6ABC0F851}" dt="2022-11-14T21:07:59.184" v="5313" actId="47"/>
        <pc:sldMkLst>
          <pc:docMk/>
          <pc:sldMk cId="1746768029" sldId="454"/>
        </pc:sldMkLst>
      </pc:sldChg>
      <pc:sldChg chg="del">
        <pc:chgData name="Ahaus, Mitchell S. (GRC-FTD0)[HX5 Sierra]" userId="15948cef-bfb6-4506-8d1a-e925aabcab0c" providerId="ADAL" clId="{BD8D28B8-B410-4573-AB97-AEC6ABC0F851}" dt="2022-11-09T19:29:10.512" v="12" actId="47"/>
        <pc:sldMkLst>
          <pc:docMk/>
          <pc:sldMk cId="1099397536" sldId="455"/>
        </pc:sldMkLst>
      </pc:sldChg>
      <pc:sldChg chg="del">
        <pc:chgData name="Ahaus, Mitchell S. (GRC-FTD0)[HX5 Sierra]" userId="15948cef-bfb6-4506-8d1a-e925aabcab0c" providerId="ADAL" clId="{BD8D28B8-B410-4573-AB97-AEC6ABC0F851}" dt="2022-11-09T19:28:41.590" v="8" actId="47"/>
        <pc:sldMkLst>
          <pc:docMk/>
          <pc:sldMk cId="534274289" sldId="456"/>
        </pc:sldMkLst>
      </pc:sldChg>
      <pc:sldChg chg="del">
        <pc:chgData name="Ahaus, Mitchell S. (GRC-FTD0)[HX5 Sierra]" userId="15948cef-bfb6-4506-8d1a-e925aabcab0c" providerId="ADAL" clId="{BD8D28B8-B410-4573-AB97-AEC6ABC0F851}" dt="2022-11-09T19:29:22.763" v="16" actId="47"/>
        <pc:sldMkLst>
          <pc:docMk/>
          <pc:sldMk cId="1259989600" sldId="457"/>
        </pc:sldMkLst>
      </pc:sldChg>
      <pc:sldChg chg="del">
        <pc:chgData name="Ahaus, Mitchell S. (GRC-FTD0)[HX5 Sierra]" userId="15948cef-bfb6-4506-8d1a-e925aabcab0c" providerId="ADAL" clId="{BD8D28B8-B410-4573-AB97-AEC6ABC0F851}" dt="2022-11-09T19:29:22.763" v="16" actId="47"/>
        <pc:sldMkLst>
          <pc:docMk/>
          <pc:sldMk cId="4112519886" sldId="458"/>
        </pc:sldMkLst>
      </pc:sldChg>
      <pc:sldChg chg="del">
        <pc:chgData name="Ahaus, Mitchell S. (GRC-FTD0)[HX5 Sierra]" userId="15948cef-bfb6-4506-8d1a-e925aabcab0c" providerId="ADAL" clId="{BD8D28B8-B410-4573-AB97-AEC6ABC0F851}" dt="2022-11-09T19:28:34.037" v="6" actId="47"/>
        <pc:sldMkLst>
          <pc:docMk/>
          <pc:sldMk cId="109382368" sldId="459"/>
        </pc:sldMkLst>
      </pc:sldChg>
      <pc:sldChg chg="del">
        <pc:chgData name="Ahaus, Mitchell S. (GRC-FTD0)[HX5 Sierra]" userId="15948cef-bfb6-4506-8d1a-e925aabcab0c" providerId="ADAL" clId="{BD8D28B8-B410-4573-AB97-AEC6ABC0F851}" dt="2022-11-09T19:28:32.022" v="5" actId="47"/>
        <pc:sldMkLst>
          <pc:docMk/>
          <pc:sldMk cId="1547538502" sldId="460"/>
        </pc:sldMkLst>
      </pc:sldChg>
      <pc:sldChg chg="del">
        <pc:chgData name="Ahaus, Mitchell S. (GRC-FTD0)[HX5 Sierra]" userId="15948cef-bfb6-4506-8d1a-e925aabcab0c" providerId="ADAL" clId="{BD8D28B8-B410-4573-AB97-AEC6ABC0F851}" dt="2022-11-09T19:28:30.919" v="4" actId="47"/>
        <pc:sldMkLst>
          <pc:docMk/>
          <pc:sldMk cId="3091221448" sldId="461"/>
        </pc:sldMkLst>
      </pc:sldChg>
      <pc:sldChg chg="del">
        <pc:chgData name="Ahaus, Mitchell S. (GRC-FTD0)[HX5 Sierra]" userId="15948cef-bfb6-4506-8d1a-e925aabcab0c" providerId="ADAL" clId="{BD8D28B8-B410-4573-AB97-AEC6ABC0F851}" dt="2022-11-09T19:28:37.861" v="7" actId="47"/>
        <pc:sldMkLst>
          <pc:docMk/>
          <pc:sldMk cId="1112903418" sldId="462"/>
        </pc:sldMkLst>
      </pc:sldChg>
      <pc:sldChg chg="del">
        <pc:chgData name="Ahaus, Mitchell S. (GRC-FTD0)[HX5 Sierra]" userId="15948cef-bfb6-4506-8d1a-e925aabcab0c" providerId="ADAL" clId="{BD8D28B8-B410-4573-AB97-AEC6ABC0F851}" dt="2022-11-09T19:28:27.684" v="2" actId="47"/>
        <pc:sldMkLst>
          <pc:docMk/>
          <pc:sldMk cId="3476750092" sldId="463"/>
        </pc:sldMkLst>
      </pc:sldChg>
      <pc:sldChg chg="del">
        <pc:chgData name="Ahaus, Mitchell S. (GRC-FTD0)[HX5 Sierra]" userId="15948cef-bfb6-4506-8d1a-e925aabcab0c" providerId="ADAL" clId="{BD8D28B8-B410-4573-AB97-AEC6ABC0F851}" dt="2022-11-14T21:07:59.184" v="5313" actId="47"/>
        <pc:sldMkLst>
          <pc:docMk/>
          <pc:sldMk cId="1712691797" sldId="464"/>
        </pc:sldMkLst>
      </pc:sldChg>
      <pc:sldChg chg="del">
        <pc:chgData name="Ahaus, Mitchell S. (GRC-FTD0)[HX5 Sierra]" userId="15948cef-bfb6-4506-8d1a-e925aabcab0c" providerId="ADAL" clId="{BD8D28B8-B410-4573-AB97-AEC6ABC0F851}" dt="2022-11-09T19:28:19.601" v="0" actId="47"/>
        <pc:sldMkLst>
          <pc:docMk/>
          <pc:sldMk cId="2784186687" sldId="465"/>
        </pc:sldMkLst>
      </pc:sldChg>
      <pc:sldChg chg="del">
        <pc:chgData name="Ahaus, Mitchell S. (GRC-FTD0)[HX5 Sierra]" userId="15948cef-bfb6-4506-8d1a-e925aabcab0c" providerId="ADAL" clId="{BD8D28B8-B410-4573-AB97-AEC6ABC0F851}" dt="2022-11-09T19:28:29.448" v="3" actId="47"/>
        <pc:sldMkLst>
          <pc:docMk/>
          <pc:sldMk cId="1563805336" sldId="466"/>
        </pc:sldMkLst>
      </pc:sldChg>
      <pc:sldChg chg="del">
        <pc:chgData name="Ahaus, Mitchell S. (GRC-FTD0)[HX5 Sierra]" userId="15948cef-bfb6-4506-8d1a-e925aabcab0c" providerId="ADAL" clId="{BD8D28B8-B410-4573-AB97-AEC6ABC0F851}" dt="2022-11-09T19:29:22.763" v="16" actId="47"/>
        <pc:sldMkLst>
          <pc:docMk/>
          <pc:sldMk cId="4140335464" sldId="469"/>
        </pc:sldMkLst>
      </pc:sldChg>
      <pc:sldChg chg="del">
        <pc:chgData name="Ahaus, Mitchell S. (GRC-FTD0)[HX5 Sierra]" userId="15948cef-bfb6-4506-8d1a-e925aabcab0c" providerId="ADAL" clId="{BD8D28B8-B410-4573-AB97-AEC6ABC0F851}" dt="2022-11-09T19:29:22.763" v="16" actId="47"/>
        <pc:sldMkLst>
          <pc:docMk/>
          <pc:sldMk cId="1111175642" sldId="470"/>
        </pc:sldMkLst>
      </pc:sldChg>
      <pc:sldChg chg="del">
        <pc:chgData name="Ahaus, Mitchell S. (GRC-FTD0)[HX5 Sierra]" userId="15948cef-bfb6-4506-8d1a-e925aabcab0c" providerId="ADAL" clId="{BD8D28B8-B410-4573-AB97-AEC6ABC0F851}" dt="2022-11-09T19:29:06.103" v="9" actId="47"/>
        <pc:sldMkLst>
          <pc:docMk/>
          <pc:sldMk cId="3974251703" sldId="471"/>
        </pc:sldMkLst>
      </pc:sldChg>
      <pc:sldChg chg="del">
        <pc:chgData name="Ahaus, Mitchell S. (GRC-FTD0)[HX5 Sierra]" userId="15948cef-bfb6-4506-8d1a-e925aabcab0c" providerId="ADAL" clId="{BD8D28B8-B410-4573-AB97-AEC6ABC0F851}" dt="2022-11-09T19:28:19.601" v="0" actId="47"/>
        <pc:sldMkLst>
          <pc:docMk/>
          <pc:sldMk cId="1525845488" sldId="472"/>
        </pc:sldMkLst>
      </pc:sldChg>
      <pc:sldChg chg="del">
        <pc:chgData name="Ahaus, Mitchell S. (GRC-FTD0)[HX5 Sierra]" userId="15948cef-bfb6-4506-8d1a-e925aabcab0c" providerId="ADAL" clId="{BD8D28B8-B410-4573-AB97-AEC6ABC0F851}" dt="2022-11-09T19:29:22.763" v="16" actId="47"/>
        <pc:sldMkLst>
          <pc:docMk/>
          <pc:sldMk cId="3585465807" sldId="473"/>
        </pc:sldMkLst>
      </pc:sldChg>
      <pc:sldChg chg="del">
        <pc:chgData name="Ahaus, Mitchell S. (GRC-FTD0)[HX5 Sierra]" userId="15948cef-bfb6-4506-8d1a-e925aabcab0c" providerId="ADAL" clId="{BD8D28B8-B410-4573-AB97-AEC6ABC0F851}" dt="2022-11-09T19:28:19.601" v="0" actId="47"/>
        <pc:sldMkLst>
          <pc:docMk/>
          <pc:sldMk cId="1592673680" sldId="474"/>
        </pc:sldMkLst>
      </pc:sldChg>
      <pc:sldChg chg="del">
        <pc:chgData name="Ahaus, Mitchell S. (GRC-FTD0)[HX5 Sierra]" userId="15948cef-bfb6-4506-8d1a-e925aabcab0c" providerId="ADAL" clId="{BD8D28B8-B410-4573-AB97-AEC6ABC0F851}" dt="2022-11-14T21:07:59.184" v="5313" actId="47"/>
        <pc:sldMkLst>
          <pc:docMk/>
          <pc:sldMk cId="3967010374" sldId="477"/>
        </pc:sldMkLst>
      </pc:sldChg>
      <pc:sldChg chg="new del">
        <pc:chgData name="Ahaus, Mitchell S. (GRC-FTD0)[HX5 Sierra]" userId="15948cef-bfb6-4506-8d1a-e925aabcab0c" providerId="ADAL" clId="{BD8D28B8-B410-4573-AB97-AEC6ABC0F851}" dt="2022-11-14T17:58:09.354" v="865" actId="2696"/>
        <pc:sldMkLst>
          <pc:docMk/>
          <pc:sldMk cId="1678010096" sldId="478"/>
        </pc:sldMkLst>
      </pc:sldChg>
      <pc:sldChg chg="addSp delSp modSp add mod modClrScheme chgLayout modNotesTx">
        <pc:chgData name="Ahaus, Mitchell S. (GRC-FTD0)[HX5 Sierra]" userId="15948cef-bfb6-4506-8d1a-e925aabcab0c" providerId="ADAL" clId="{BD8D28B8-B410-4573-AB97-AEC6ABC0F851}" dt="2022-11-21T15:09:38.600" v="14539"/>
        <pc:sldMkLst>
          <pc:docMk/>
          <pc:sldMk cId="3039170222" sldId="478"/>
        </pc:sldMkLst>
        <pc:spChg chg="del mod">
          <ac:chgData name="Ahaus, Mitchell S. (GRC-FTD0)[HX5 Sierra]" userId="15948cef-bfb6-4506-8d1a-e925aabcab0c" providerId="ADAL" clId="{BD8D28B8-B410-4573-AB97-AEC6ABC0F851}" dt="2022-11-14T21:25:55.672" v="5588" actId="478"/>
          <ac:spMkLst>
            <pc:docMk/>
            <pc:sldMk cId="3039170222" sldId="478"/>
            <ac:spMk id="2" creationId="{00000000-0000-0000-0000-000000000000}"/>
          </ac:spMkLst>
        </pc:spChg>
        <pc:spChg chg="mod">
          <ac:chgData name="Ahaus, Mitchell S. (GRC-FTD0)[HX5 Sierra]" userId="15948cef-bfb6-4506-8d1a-e925aabcab0c" providerId="ADAL" clId="{BD8D28B8-B410-4573-AB97-AEC6ABC0F851}" dt="2022-11-14T21:26:32.046" v="5602" actId="1076"/>
          <ac:spMkLst>
            <pc:docMk/>
            <pc:sldMk cId="3039170222" sldId="478"/>
            <ac:spMk id="3" creationId="{66BD2FFC-64D3-4B33-9E41-2471A2538748}"/>
          </ac:spMkLst>
        </pc:spChg>
        <pc:spChg chg="mod ord">
          <ac:chgData name="Ahaus, Mitchell S. (GRC-FTD0)[HX5 Sierra]" userId="15948cef-bfb6-4506-8d1a-e925aabcab0c" providerId="ADAL" clId="{BD8D28B8-B410-4573-AB97-AEC6ABC0F851}" dt="2022-11-14T21:26:00.095" v="5589" actId="700"/>
          <ac:spMkLst>
            <pc:docMk/>
            <pc:sldMk cId="3039170222" sldId="478"/>
            <ac:spMk id="4" creationId="{00000000-0000-0000-0000-000000000000}"/>
          </ac:spMkLst>
        </pc:spChg>
        <pc:spChg chg="add mod">
          <ac:chgData name="Ahaus, Mitchell S. (GRC-FTD0)[HX5 Sierra]" userId="15948cef-bfb6-4506-8d1a-e925aabcab0c" providerId="ADAL" clId="{BD8D28B8-B410-4573-AB97-AEC6ABC0F851}" dt="2022-11-14T21:26:12.136" v="5601" actId="20577"/>
          <ac:spMkLst>
            <pc:docMk/>
            <pc:sldMk cId="3039170222" sldId="478"/>
            <ac:spMk id="6" creationId="{6BFD3C8F-0250-477A-98EB-2904F14F0C5E}"/>
          </ac:spMkLst>
        </pc:spChg>
        <pc:spChg chg="add mod">
          <ac:chgData name="Ahaus, Mitchell S. (GRC-FTD0)[HX5 Sierra]" userId="15948cef-bfb6-4506-8d1a-e925aabcab0c" providerId="ADAL" clId="{BD8D28B8-B410-4573-AB97-AEC6ABC0F851}" dt="2022-11-21T15:09:38.600" v="14539"/>
          <ac:spMkLst>
            <pc:docMk/>
            <pc:sldMk cId="3039170222" sldId="478"/>
            <ac:spMk id="9" creationId="{A74F25A2-0194-4998-BD52-08633951C4CD}"/>
          </ac:spMkLst>
        </pc:spChg>
        <pc:spChg chg="add del">
          <ac:chgData name="Ahaus, Mitchell S. (GRC-FTD0)[HX5 Sierra]" userId="15948cef-bfb6-4506-8d1a-e925aabcab0c" providerId="ADAL" clId="{BD8D28B8-B410-4573-AB97-AEC6ABC0F851}" dt="2022-11-14T18:20:40.252" v="1740" actId="22"/>
          <ac:spMkLst>
            <pc:docMk/>
            <pc:sldMk cId="3039170222" sldId="478"/>
            <ac:spMk id="44" creationId="{05AC2D79-40F0-4242-B7C6-A1AE430C5D98}"/>
          </ac:spMkLst>
        </pc:spChg>
        <pc:spChg chg="add del mod">
          <ac:chgData name="Ahaus, Mitchell S. (GRC-FTD0)[HX5 Sierra]" userId="15948cef-bfb6-4506-8d1a-e925aabcab0c" providerId="ADAL" clId="{BD8D28B8-B410-4573-AB97-AEC6ABC0F851}" dt="2022-11-14T21:23:05.848" v="5552"/>
          <ac:spMkLst>
            <pc:docMk/>
            <pc:sldMk cId="3039170222" sldId="478"/>
            <ac:spMk id="46" creationId="{7FD1F60A-9772-4E9E-A9E1-213D47A3EA28}"/>
          </ac:spMkLst>
        </pc:spChg>
        <pc:spChg chg="add del mod">
          <ac:chgData name="Ahaus, Mitchell S. (GRC-FTD0)[HX5 Sierra]" userId="15948cef-bfb6-4506-8d1a-e925aabcab0c" providerId="ADAL" clId="{BD8D28B8-B410-4573-AB97-AEC6ABC0F851}" dt="2022-11-14T21:25:54.330" v="5586" actId="478"/>
          <ac:spMkLst>
            <pc:docMk/>
            <pc:sldMk cId="3039170222" sldId="478"/>
            <ac:spMk id="47" creationId="{09426643-630F-4768-8AFE-B15CB83F81AA}"/>
          </ac:spMkLst>
        </pc:spChg>
        <pc:spChg chg="add del mod ord">
          <ac:chgData name="Ahaus, Mitchell S. (GRC-FTD0)[HX5 Sierra]" userId="15948cef-bfb6-4506-8d1a-e925aabcab0c" providerId="ADAL" clId="{BD8D28B8-B410-4573-AB97-AEC6ABC0F851}" dt="2022-11-14T21:26:00.095" v="5589" actId="700"/>
          <ac:spMkLst>
            <pc:docMk/>
            <pc:sldMk cId="3039170222" sldId="478"/>
            <ac:spMk id="49" creationId="{BA0EAC9F-4D25-439F-B094-1BFA34355E31}"/>
          </ac:spMkLst>
        </pc:spChg>
        <pc:spChg chg="add mod ord">
          <ac:chgData name="Ahaus, Mitchell S. (GRC-FTD0)[HX5 Sierra]" userId="15948cef-bfb6-4506-8d1a-e925aabcab0c" providerId="ADAL" clId="{BD8D28B8-B410-4573-AB97-AEC6ABC0F851}" dt="2022-11-14T21:26:07.786" v="5599" actId="20577"/>
          <ac:spMkLst>
            <pc:docMk/>
            <pc:sldMk cId="3039170222" sldId="478"/>
            <ac:spMk id="50" creationId="{A2E5911C-11F6-495B-A888-1F6119D127EF}"/>
          </ac:spMkLst>
        </pc:spChg>
        <pc:spChg chg="add del mod ord">
          <ac:chgData name="Ahaus, Mitchell S. (GRC-FTD0)[HX5 Sierra]" userId="15948cef-bfb6-4506-8d1a-e925aabcab0c" providerId="ADAL" clId="{BD8D28B8-B410-4573-AB97-AEC6ABC0F851}" dt="2022-11-14T21:26:04.999" v="5590" actId="478"/>
          <ac:spMkLst>
            <pc:docMk/>
            <pc:sldMk cId="3039170222" sldId="478"/>
            <ac:spMk id="51" creationId="{24907D52-37EF-4ADC-8F39-467B7E4F4223}"/>
          </ac:spMkLst>
        </pc:spChg>
        <pc:grpChg chg="del">
          <ac:chgData name="Ahaus, Mitchell S. (GRC-FTD0)[HX5 Sierra]" userId="15948cef-bfb6-4506-8d1a-e925aabcab0c" providerId="ADAL" clId="{BD8D28B8-B410-4573-AB97-AEC6ABC0F851}" dt="2022-11-14T18:08:11.712" v="1119" actId="478"/>
          <ac:grpSpMkLst>
            <pc:docMk/>
            <pc:sldMk cId="3039170222" sldId="478"/>
            <ac:grpSpMk id="42" creationId="{00000000-0000-0000-0000-000000000000}"/>
          </ac:grpSpMkLst>
        </pc:grpChg>
        <pc:grpChg chg="add mod">
          <ac:chgData name="Ahaus, Mitchell S. (GRC-FTD0)[HX5 Sierra]" userId="15948cef-bfb6-4506-8d1a-e925aabcab0c" providerId="ADAL" clId="{BD8D28B8-B410-4573-AB97-AEC6ABC0F851}" dt="2022-11-14T21:24:06.396" v="5566" actId="1076"/>
          <ac:grpSpMkLst>
            <pc:docMk/>
            <pc:sldMk cId="3039170222" sldId="478"/>
            <ac:grpSpMk id="45" creationId="{8802FE85-1CF6-4D33-8D20-3A75CBDD71A8}"/>
          </ac:grpSpMkLst>
        </pc:grpChg>
        <pc:picChg chg="add mod">
          <ac:chgData name="Ahaus, Mitchell S. (GRC-FTD0)[HX5 Sierra]" userId="15948cef-bfb6-4506-8d1a-e925aabcab0c" providerId="ADAL" clId="{BD8D28B8-B410-4573-AB97-AEC6ABC0F851}" dt="2022-11-14T18:29:25.385" v="2042" actId="164"/>
          <ac:picMkLst>
            <pc:docMk/>
            <pc:sldMk cId="3039170222" sldId="478"/>
            <ac:picMk id="43" creationId="{962582EB-D12F-4D23-9750-C82A332EC1AF}"/>
          </ac:picMkLst>
        </pc:picChg>
        <pc:cxnChg chg="mod">
          <ac:chgData name="Ahaus, Mitchell S. (GRC-FTD0)[HX5 Sierra]" userId="15948cef-bfb6-4506-8d1a-e925aabcab0c" providerId="ADAL" clId="{BD8D28B8-B410-4573-AB97-AEC6ABC0F851}" dt="2022-11-14T18:08:11.712" v="1119" actId="478"/>
          <ac:cxnSpMkLst>
            <pc:docMk/>
            <pc:sldMk cId="3039170222" sldId="478"/>
            <ac:cxnSpMk id="7"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8"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10"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12"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14"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18"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20"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21"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25"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27"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30"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31"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36" creationId="{00000000-0000-0000-0000-000000000000}"/>
          </ac:cxnSpMkLst>
        </pc:cxnChg>
        <pc:cxnChg chg="mod">
          <ac:chgData name="Ahaus, Mitchell S. (GRC-FTD0)[HX5 Sierra]" userId="15948cef-bfb6-4506-8d1a-e925aabcab0c" providerId="ADAL" clId="{BD8D28B8-B410-4573-AB97-AEC6ABC0F851}" dt="2022-11-14T18:08:11.712" v="1119" actId="478"/>
          <ac:cxnSpMkLst>
            <pc:docMk/>
            <pc:sldMk cId="3039170222" sldId="478"/>
            <ac:cxnSpMk id="37" creationId="{00000000-0000-0000-0000-000000000000}"/>
          </ac:cxnSpMkLst>
        </pc:cxnChg>
      </pc:sldChg>
      <pc:sldChg chg="new del">
        <pc:chgData name="Ahaus, Mitchell S. (GRC-FTD0)[HX5 Sierra]" userId="15948cef-bfb6-4506-8d1a-e925aabcab0c" providerId="ADAL" clId="{BD8D28B8-B410-4573-AB97-AEC6ABC0F851}" dt="2022-11-14T18:26:33.203" v="2016" actId="680"/>
        <pc:sldMkLst>
          <pc:docMk/>
          <pc:sldMk cId="1635947896" sldId="479"/>
        </pc:sldMkLst>
      </pc:sldChg>
      <pc:sldChg chg="addSp delSp modSp add del mod modClrScheme chgLayout">
        <pc:chgData name="Ahaus, Mitchell S. (GRC-FTD0)[HX5 Sierra]" userId="15948cef-bfb6-4506-8d1a-e925aabcab0c" providerId="ADAL" clId="{BD8D28B8-B410-4573-AB97-AEC6ABC0F851}" dt="2022-11-22T16:22:29.129" v="18855" actId="20577"/>
        <pc:sldMkLst>
          <pc:docMk/>
          <pc:sldMk cId="2033264288" sldId="479"/>
        </pc:sldMkLst>
        <pc:spChg chg="mod ord">
          <ac:chgData name="Ahaus, Mitchell S. (GRC-FTD0)[HX5 Sierra]" userId="15948cef-bfb6-4506-8d1a-e925aabcab0c" providerId="ADAL" clId="{BD8D28B8-B410-4573-AB97-AEC6ABC0F851}" dt="2022-11-14T21:25:51.380" v="5585" actId="120"/>
          <ac:spMkLst>
            <pc:docMk/>
            <pc:sldMk cId="2033264288" sldId="479"/>
            <ac:spMk id="2" creationId="{00000000-0000-0000-0000-000000000000}"/>
          </ac:spMkLst>
        </pc:spChg>
        <pc:spChg chg="del mod">
          <ac:chgData name="Ahaus, Mitchell S. (GRC-FTD0)[HX5 Sierra]" userId="15948cef-bfb6-4506-8d1a-e925aabcab0c" providerId="ADAL" clId="{BD8D28B8-B410-4573-AB97-AEC6ABC0F851}" dt="2022-11-14T21:22:31.412" v="5545"/>
          <ac:spMkLst>
            <pc:docMk/>
            <pc:sldMk cId="2033264288" sldId="479"/>
            <ac:spMk id="3" creationId="{66BD2FFC-64D3-4B33-9E41-2471A2538748}"/>
          </ac:spMkLst>
        </pc:spChg>
        <pc:spChg chg="mod ord">
          <ac:chgData name="Ahaus, Mitchell S. (GRC-FTD0)[HX5 Sierra]" userId="15948cef-bfb6-4506-8d1a-e925aabcab0c" providerId="ADAL" clId="{BD8D28B8-B410-4573-AB97-AEC6ABC0F851}" dt="2022-11-14T21:22:05.776" v="5530" actId="700"/>
          <ac:spMkLst>
            <pc:docMk/>
            <pc:sldMk cId="2033264288" sldId="479"/>
            <ac:spMk id="4" creationId="{00000000-0000-0000-0000-000000000000}"/>
          </ac:spMkLst>
        </pc:spChg>
        <pc:spChg chg="mod">
          <ac:chgData name="Ahaus, Mitchell S. (GRC-FTD0)[HX5 Sierra]" userId="15948cef-bfb6-4506-8d1a-e925aabcab0c" providerId="ADAL" clId="{BD8D28B8-B410-4573-AB97-AEC6ABC0F851}" dt="2022-11-22T16:22:29.129" v="18855" actId="20577"/>
          <ac:spMkLst>
            <pc:docMk/>
            <pc:sldMk cId="2033264288" sldId="479"/>
            <ac:spMk id="6" creationId="{6BFD3C8F-0250-477A-98EB-2904F14F0C5E}"/>
          </ac:spMkLst>
        </pc:spChg>
        <pc:spChg chg="add mod ord">
          <ac:chgData name="Ahaus, Mitchell S. (GRC-FTD0)[HX5 Sierra]" userId="15948cef-bfb6-4506-8d1a-e925aabcab0c" providerId="ADAL" clId="{BD8D28B8-B410-4573-AB97-AEC6ABC0F851}" dt="2022-11-14T21:27:02.513" v="5608" actId="1076"/>
          <ac:spMkLst>
            <pc:docMk/>
            <pc:sldMk cId="2033264288" sldId="479"/>
            <ac:spMk id="7" creationId="{EDD91687-0A9F-4BE9-9D60-E825C586CF92}"/>
          </ac:spMkLst>
        </pc:spChg>
        <pc:spChg chg="add del mod ord">
          <ac:chgData name="Ahaus, Mitchell S. (GRC-FTD0)[HX5 Sierra]" userId="15948cef-bfb6-4506-8d1a-e925aabcab0c" providerId="ADAL" clId="{BD8D28B8-B410-4573-AB97-AEC6ABC0F851}" dt="2022-11-14T21:22:51.275" v="5550" actId="478"/>
          <ac:spMkLst>
            <pc:docMk/>
            <pc:sldMk cId="2033264288" sldId="479"/>
            <ac:spMk id="8" creationId="{27300467-5BB1-4C44-BEC3-13EF2098D74D}"/>
          </ac:spMkLst>
        </pc:spChg>
        <pc:spChg chg="add mod">
          <ac:chgData name="Ahaus, Mitchell S. (GRC-FTD0)[HX5 Sierra]" userId="15948cef-bfb6-4506-8d1a-e925aabcab0c" providerId="ADAL" clId="{BD8D28B8-B410-4573-AB97-AEC6ABC0F851}" dt="2022-11-21T15:09:35.353" v="14538"/>
          <ac:spMkLst>
            <pc:docMk/>
            <pc:sldMk cId="2033264288" sldId="479"/>
            <ac:spMk id="10" creationId="{549794BA-75F2-4CC0-AF2F-CC05598A0106}"/>
          </ac:spMkLst>
        </pc:spChg>
        <pc:grpChg chg="add mod">
          <ac:chgData name="Ahaus, Mitchell S. (GRC-FTD0)[HX5 Sierra]" userId="15948cef-bfb6-4506-8d1a-e925aabcab0c" providerId="ADAL" clId="{BD8D28B8-B410-4573-AB97-AEC6ABC0F851}" dt="2022-11-14T21:26:51.244" v="5605" actId="1076"/>
          <ac:grpSpMkLst>
            <pc:docMk/>
            <pc:sldMk cId="2033264288" sldId="479"/>
            <ac:grpSpMk id="9" creationId="{C23E9993-7A6D-44CD-BB25-07FBC28037B8}"/>
          </ac:grpSpMkLst>
        </pc:grpChg>
        <pc:picChg chg="add mod modCrop">
          <ac:chgData name="Ahaus, Mitchell S. (GRC-FTD0)[HX5 Sierra]" userId="15948cef-bfb6-4506-8d1a-e925aabcab0c" providerId="ADAL" clId="{BD8D28B8-B410-4573-AB97-AEC6ABC0F851}" dt="2022-11-14T21:26:49.006" v="5604" actId="732"/>
          <ac:picMkLst>
            <pc:docMk/>
            <pc:sldMk cId="2033264288" sldId="479"/>
            <ac:picMk id="5" creationId="{75635B22-E0C0-41AF-938F-437C4DB5A996}"/>
          </ac:picMkLst>
        </pc:picChg>
        <pc:picChg chg="del">
          <ac:chgData name="Ahaus, Mitchell S. (GRC-FTD0)[HX5 Sierra]" userId="15948cef-bfb6-4506-8d1a-e925aabcab0c" providerId="ADAL" clId="{BD8D28B8-B410-4573-AB97-AEC6ABC0F851}" dt="2022-11-14T18:29:38.504" v="2043" actId="478"/>
          <ac:picMkLst>
            <pc:docMk/>
            <pc:sldMk cId="2033264288" sldId="479"/>
            <ac:picMk id="43" creationId="{962582EB-D12F-4D23-9750-C82A332EC1AF}"/>
          </ac:picMkLst>
        </pc:picChg>
      </pc:sldChg>
      <pc:sldChg chg="addSp delSp modSp add mod modClrScheme chgLayout modNotesTx">
        <pc:chgData name="Ahaus, Mitchell S. (GRC-FTD0)[HX5 Sierra]" userId="15948cef-bfb6-4506-8d1a-e925aabcab0c" providerId="ADAL" clId="{BD8D28B8-B410-4573-AB97-AEC6ABC0F851}" dt="2022-11-21T15:08:09.279" v="14537" actId="5793"/>
        <pc:sldMkLst>
          <pc:docMk/>
          <pc:sldMk cId="18442488" sldId="480"/>
        </pc:sldMkLst>
        <pc:spChg chg="mod ord">
          <ac:chgData name="Ahaus, Mitchell S. (GRC-FTD0)[HX5 Sierra]" userId="15948cef-bfb6-4506-8d1a-e925aabcab0c" providerId="ADAL" clId="{BD8D28B8-B410-4573-AB97-AEC6ABC0F851}" dt="2022-11-14T21:25:34.766" v="5580" actId="120"/>
          <ac:spMkLst>
            <pc:docMk/>
            <pc:sldMk cId="18442488" sldId="480"/>
            <ac:spMk id="2" creationId="{00000000-0000-0000-0000-000000000000}"/>
          </ac:spMkLst>
        </pc:spChg>
        <pc:spChg chg="del mod">
          <ac:chgData name="Ahaus, Mitchell S. (GRC-FTD0)[HX5 Sierra]" userId="15948cef-bfb6-4506-8d1a-e925aabcab0c" providerId="ADAL" clId="{BD8D28B8-B410-4573-AB97-AEC6ABC0F851}" dt="2022-11-14T21:21:56.672" v="5529"/>
          <ac:spMkLst>
            <pc:docMk/>
            <pc:sldMk cId="18442488" sldId="480"/>
            <ac:spMk id="3" creationId="{66BD2FFC-64D3-4B33-9E41-2471A2538748}"/>
          </ac:spMkLst>
        </pc:spChg>
        <pc:spChg chg="mod ord">
          <ac:chgData name="Ahaus, Mitchell S. (GRC-FTD0)[HX5 Sierra]" userId="15948cef-bfb6-4506-8d1a-e925aabcab0c" providerId="ADAL" clId="{BD8D28B8-B410-4573-AB97-AEC6ABC0F851}" dt="2022-11-14T21:21:37.842" v="5524" actId="700"/>
          <ac:spMkLst>
            <pc:docMk/>
            <pc:sldMk cId="18442488" sldId="480"/>
            <ac:spMk id="4" creationId="{00000000-0000-0000-0000-000000000000}"/>
          </ac:spMkLst>
        </pc:spChg>
        <pc:spChg chg="mod topLvl">
          <ac:chgData name="Ahaus, Mitchell S. (GRC-FTD0)[HX5 Sierra]" userId="15948cef-bfb6-4506-8d1a-e925aabcab0c" providerId="ADAL" clId="{BD8D28B8-B410-4573-AB97-AEC6ABC0F851}" dt="2022-11-21T15:08:09.279" v="14537" actId="5793"/>
          <ac:spMkLst>
            <pc:docMk/>
            <pc:sldMk cId="18442488" sldId="480"/>
            <ac:spMk id="6" creationId="{6BFD3C8F-0250-477A-98EB-2904F14F0C5E}"/>
          </ac:spMkLst>
        </pc:spChg>
        <pc:spChg chg="add mod topLvl">
          <ac:chgData name="Ahaus, Mitchell S. (GRC-FTD0)[HX5 Sierra]" userId="15948cef-bfb6-4506-8d1a-e925aabcab0c" providerId="ADAL" clId="{BD8D28B8-B410-4573-AB97-AEC6ABC0F851}" dt="2022-11-14T20:53:12.474" v="4999" actId="165"/>
          <ac:spMkLst>
            <pc:docMk/>
            <pc:sldMk cId="18442488" sldId="480"/>
            <ac:spMk id="9" creationId="{BD50374E-CB1A-4B3C-9D5E-CEEB64911611}"/>
          </ac:spMkLst>
        </pc:spChg>
        <pc:spChg chg="add mod topLvl">
          <ac:chgData name="Ahaus, Mitchell S. (GRC-FTD0)[HX5 Sierra]" userId="15948cef-bfb6-4506-8d1a-e925aabcab0c" providerId="ADAL" clId="{BD8D28B8-B410-4573-AB97-AEC6ABC0F851}" dt="2022-11-14T20:53:12.474" v="4999" actId="165"/>
          <ac:spMkLst>
            <pc:docMk/>
            <pc:sldMk cId="18442488" sldId="480"/>
            <ac:spMk id="11" creationId="{6AF8262F-4F3F-4089-9C42-65FAF14C866D}"/>
          </ac:spMkLst>
        </pc:spChg>
        <pc:spChg chg="add mod">
          <ac:chgData name="Ahaus, Mitchell S. (GRC-FTD0)[HX5 Sierra]" userId="15948cef-bfb6-4506-8d1a-e925aabcab0c" providerId="ADAL" clId="{BD8D28B8-B410-4573-AB97-AEC6ABC0F851}" dt="2022-11-21T15:07:55.432" v="14526" actId="20577"/>
          <ac:spMkLst>
            <pc:docMk/>
            <pc:sldMk cId="18442488" sldId="480"/>
            <ac:spMk id="12" creationId="{A8B7B8A3-2E78-4404-A0A9-ECD3D391C1E0}"/>
          </ac:spMkLst>
        </pc:spChg>
        <pc:spChg chg="add mod">
          <ac:chgData name="Ahaus, Mitchell S. (GRC-FTD0)[HX5 Sierra]" userId="15948cef-bfb6-4506-8d1a-e925aabcab0c" providerId="ADAL" clId="{BD8D28B8-B410-4573-AB97-AEC6ABC0F851}" dt="2022-11-14T20:51:16.364" v="4985" actId="20577"/>
          <ac:spMkLst>
            <pc:docMk/>
            <pc:sldMk cId="18442488" sldId="480"/>
            <ac:spMk id="13" creationId="{539F9294-CA56-414B-874F-38B8A8278174}"/>
          </ac:spMkLst>
        </pc:spChg>
        <pc:spChg chg="add mod">
          <ac:chgData name="Ahaus, Mitchell S. (GRC-FTD0)[HX5 Sierra]" userId="15948cef-bfb6-4506-8d1a-e925aabcab0c" providerId="ADAL" clId="{BD8D28B8-B410-4573-AB97-AEC6ABC0F851}" dt="2022-11-14T20:51:32.153" v="4997" actId="20577"/>
          <ac:spMkLst>
            <pc:docMk/>
            <pc:sldMk cId="18442488" sldId="480"/>
            <ac:spMk id="14" creationId="{8DF695C4-C257-4661-B7F8-2098FACDB589}"/>
          </ac:spMkLst>
        </pc:spChg>
        <pc:spChg chg="add mod ord">
          <ac:chgData name="Ahaus, Mitchell S. (GRC-FTD0)[HX5 Sierra]" userId="15948cef-bfb6-4506-8d1a-e925aabcab0c" providerId="ADAL" clId="{BD8D28B8-B410-4573-AB97-AEC6ABC0F851}" dt="2022-11-14T21:25:01.515" v="5576" actId="2711"/>
          <ac:spMkLst>
            <pc:docMk/>
            <pc:sldMk cId="18442488" sldId="480"/>
            <ac:spMk id="17" creationId="{99EC51A4-11A6-4D08-B2C4-565410954469}"/>
          </ac:spMkLst>
        </pc:spChg>
        <pc:grpChg chg="add del mod">
          <ac:chgData name="Ahaus, Mitchell S. (GRC-FTD0)[HX5 Sierra]" userId="15948cef-bfb6-4506-8d1a-e925aabcab0c" providerId="ADAL" clId="{BD8D28B8-B410-4573-AB97-AEC6ABC0F851}" dt="2022-11-14T20:53:12.474" v="4999" actId="165"/>
          <ac:grpSpMkLst>
            <pc:docMk/>
            <pc:sldMk cId="18442488" sldId="480"/>
            <ac:grpSpMk id="10" creationId="{6B085301-3BCC-4673-A0DB-1D6ED26252EF}"/>
          </ac:grpSpMkLst>
        </pc:grpChg>
        <pc:picChg chg="del">
          <ac:chgData name="Ahaus, Mitchell S. (GRC-FTD0)[HX5 Sierra]" userId="15948cef-bfb6-4506-8d1a-e925aabcab0c" providerId="ADAL" clId="{BD8D28B8-B410-4573-AB97-AEC6ABC0F851}" dt="2022-11-14T20:41:19.917" v="4016" actId="478"/>
          <ac:picMkLst>
            <pc:docMk/>
            <pc:sldMk cId="18442488" sldId="480"/>
            <ac:picMk id="5" creationId="{75635B22-E0C0-41AF-938F-437C4DB5A996}"/>
          </ac:picMkLst>
        </pc:picChg>
        <pc:picChg chg="add del mod topLvl">
          <ac:chgData name="Ahaus, Mitchell S. (GRC-FTD0)[HX5 Sierra]" userId="15948cef-bfb6-4506-8d1a-e925aabcab0c" providerId="ADAL" clId="{BD8D28B8-B410-4573-AB97-AEC6ABC0F851}" dt="2022-11-14T20:53:14.115" v="5000" actId="478"/>
          <ac:picMkLst>
            <pc:docMk/>
            <pc:sldMk cId="18442488" sldId="480"/>
            <ac:picMk id="8" creationId="{4C79A896-EF5B-491F-A926-9FB2A6906543}"/>
          </ac:picMkLst>
        </pc:picChg>
        <pc:picChg chg="add del mod">
          <ac:chgData name="Ahaus, Mitchell S. (GRC-FTD0)[HX5 Sierra]" userId="15948cef-bfb6-4506-8d1a-e925aabcab0c" providerId="ADAL" clId="{BD8D28B8-B410-4573-AB97-AEC6ABC0F851}" dt="2022-11-14T21:18:55.713" v="5320" actId="478"/>
          <ac:picMkLst>
            <pc:docMk/>
            <pc:sldMk cId="18442488" sldId="480"/>
            <ac:picMk id="15" creationId="{A3E7990A-4DC3-4D3C-964B-EB01C9F65A6A}"/>
          </ac:picMkLst>
        </pc:picChg>
        <pc:picChg chg="add mod">
          <ac:chgData name="Ahaus, Mitchell S. (GRC-FTD0)[HX5 Sierra]" userId="15948cef-bfb6-4506-8d1a-e925aabcab0c" providerId="ADAL" clId="{BD8D28B8-B410-4573-AB97-AEC6ABC0F851}" dt="2022-11-14T21:19:13.855" v="5326" actId="14100"/>
          <ac:picMkLst>
            <pc:docMk/>
            <pc:sldMk cId="18442488" sldId="480"/>
            <ac:picMk id="16" creationId="{64641610-D6D5-4A18-899B-EF14E8EC20E3}"/>
          </ac:picMkLst>
        </pc:picChg>
      </pc:sldChg>
      <pc:sldChg chg="addSp delSp modSp new mod modClrScheme chgLayout modNotesTx">
        <pc:chgData name="Ahaus, Mitchell S. (GRC-FTD0)[HX5 Sierra]" userId="15948cef-bfb6-4506-8d1a-e925aabcab0c" providerId="ADAL" clId="{BD8D28B8-B410-4573-AB97-AEC6ABC0F851}" dt="2022-11-22T17:17:31.107" v="20650" actId="20577"/>
        <pc:sldMkLst>
          <pc:docMk/>
          <pc:sldMk cId="811260232" sldId="481"/>
        </pc:sldMkLst>
        <pc:spChg chg="del mod ord">
          <ac:chgData name="Ahaus, Mitchell S. (GRC-FTD0)[HX5 Sierra]" userId="15948cef-bfb6-4506-8d1a-e925aabcab0c" providerId="ADAL" clId="{BD8D28B8-B410-4573-AB97-AEC6ABC0F851}" dt="2022-11-14T21:08:12.027" v="5315" actId="700"/>
          <ac:spMkLst>
            <pc:docMk/>
            <pc:sldMk cId="811260232" sldId="481"/>
            <ac:spMk id="2" creationId="{C15E7F9F-660B-4A0B-82F0-7652AA064847}"/>
          </ac:spMkLst>
        </pc:spChg>
        <pc:spChg chg="del mod ord">
          <ac:chgData name="Ahaus, Mitchell S. (GRC-FTD0)[HX5 Sierra]" userId="15948cef-bfb6-4506-8d1a-e925aabcab0c" providerId="ADAL" clId="{BD8D28B8-B410-4573-AB97-AEC6ABC0F851}" dt="2022-11-14T21:08:12.027" v="5315" actId="700"/>
          <ac:spMkLst>
            <pc:docMk/>
            <pc:sldMk cId="811260232" sldId="481"/>
            <ac:spMk id="3" creationId="{28B731BF-8760-4578-A63A-ED15065EE0D1}"/>
          </ac:spMkLst>
        </pc:spChg>
        <pc:spChg chg="mod ord">
          <ac:chgData name="Ahaus, Mitchell S. (GRC-FTD0)[HX5 Sierra]" userId="15948cef-bfb6-4506-8d1a-e925aabcab0c" providerId="ADAL" clId="{BD8D28B8-B410-4573-AB97-AEC6ABC0F851}" dt="2022-11-14T21:08:12.027" v="5315" actId="700"/>
          <ac:spMkLst>
            <pc:docMk/>
            <pc:sldMk cId="811260232" sldId="481"/>
            <ac:spMk id="4" creationId="{3E62B89A-63D8-4EA3-A8B1-1296EB74601F}"/>
          </ac:spMkLst>
        </pc:spChg>
        <pc:spChg chg="add mod ord">
          <ac:chgData name="Ahaus, Mitchell S. (GRC-FTD0)[HX5 Sierra]" userId="15948cef-bfb6-4506-8d1a-e925aabcab0c" providerId="ADAL" clId="{BD8D28B8-B410-4573-AB97-AEC6ABC0F851}" dt="2022-11-14T21:29:31.031" v="5796" actId="20577"/>
          <ac:spMkLst>
            <pc:docMk/>
            <pc:sldMk cId="811260232" sldId="481"/>
            <ac:spMk id="5" creationId="{C657E613-AB2C-49F0-8065-F26AC4EE120B}"/>
          </ac:spMkLst>
        </pc:spChg>
        <pc:spChg chg="add mod ord">
          <ac:chgData name="Ahaus, Mitchell S. (GRC-FTD0)[HX5 Sierra]" userId="15948cef-bfb6-4506-8d1a-e925aabcab0c" providerId="ADAL" clId="{BD8D28B8-B410-4573-AB97-AEC6ABC0F851}" dt="2022-11-14T21:33:06.296" v="5982" actId="1076"/>
          <ac:spMkLst>
            <pc:docMk/>
            <pc:sldMk cId="811260232" sldId="481"/>
            <ac:spMk id="6" creationId="{55D93610-0FDD-481F-A594-4DB8B3310A79}"/>
          </ac:spMkLst>
        </pc:spChg>
        <pc:spChg chg="add mod">
          <ac:chgData name="Ahaus, Mitchell S. (GRC-FTD0)[HX5 Sierra]" userId="15948cef-bfb6-4506-8d1a-e925aabcab0c" providerId="ADAL" clId="{BD8D28B8-B410-4573-AB97-AEC6ABC0F851}" dt="2022-11-14T21:58:55.255" v="6127" actId="20577"/>
          <ac:spMkLst>
            <pc:docMk/>
            <pc:sldMk cId="811260232" sldId="481"/>
            <ac:spMk id="10" creationId="{FD46D690-F68A-49B6-89E6-C1B2624D4D0A}"/>
          </ac:spMkLst>
        </pc:spChg>
        <pc:spChg chg="add mod topLvl">
          <ac:chgData name="Ahaus, Mitchell S. (GRC-FTD0)[HX5 Sierra]" userId="15948cef-bfb6-4506-8d1a-e925aabcab0c" providerId="ADAL" clId="{BD8D28B8-B410-4573-AB97-AEC6ABC0F851}" dt="2022-11-22T16:21:53.036" v="18848" actId="20577"/>
          <ac:spMkLst>
            <pc:docMk/>
            <pc:sldMk cId="811260232" sldId="481"/>
            <ac:spMk id="13" creationId="{5728A848-B06F-4C25-B666-9DC10151488E}"/>
          </ac:spMkLst>
        </pc:spChg>
        <pc:spChg chg="add mod">
          <ac:chgData name="Ahaus, Mitchell S. (GRC-FTD0)[HX5 Sierra]" userId="15948cef-bfb6-4506-8d1a-e925aabcab0c" providerId="ADAL" clId="{BD8D28B8-B410-4573-AB97-AEC6ABC0F851}" dt="2022-11-22T17:17:31.107" v="20650" actId="20577"/>
          <ac:spMkLst>
            <pc:docMk/>
            <pc:sldMk cId="811260232" sldId="481"/>
            <ac:spMk id="15" creationId="{DF62FBDE-B884-4644-9D95-AB4E6EC65CDC}"/>
          </ac:spMkLst>
        </pc:spChg>
        <pc:grpChg chg="add mod">
          <ac:chgData name="Ahaus, Mitchell S. (GRC-FTD0)[HX5 Sierra]" userId="15948cef-bfb6-4506-8d1a-e925aabcab0c" providerId="ADAL" clId="{BD8D28B8-B410-4573-AB97-AEC6ABC0F851}" dt="2022-11-14T21:58:59.210" v="6128" actId="1076"/>
          <ac:grpSpMkLst>
            <pc:docMk/>
            <pc:sldMk cId="811260232" sldId="481"/>
            <ac:grpSpMk id="11" creationId="{D06150FF-FCBE-46F8-B93A-C8E22BEABB67}"/>
          </ac:grpSpMkLst>
        </pc:grpChg>
        <pc:grpChg chg="add del mod">
          <ac:chgData name="Ahaus, Mitchell S. (GRC-FTD0)[HX5 Sierra]" userId="15948cef-bfb6-4506-8d1a-e925aabcab0c" providerId="ADAL" clId="{BD8D28B8-B410-4573-AB97-AEC6ABC0F851}" dt="2022-11-15T15:58:04.300" v="6463" actId="478"/>
          <ac:grpSpMkLst>
            <pc:docMk/>
            <pc:sldMk cId="811260232" sldId="481"/>
            <ac:grpSpMk id="14" creationId="{5F5F026C-CB9D-452C-9A5D-D1EB9E37B633}"/>
          </ac:grpSpMkLst>
        </pc:grpChg>
        <pc:picChg chg="add del mod">
          <ac:chgData name="Ahaus, Mitchell S. (GRC-FTD0)[HX5 Sierra]" userId="15948cef-bfb6-4506-8d1a-e925aabcab0c" providerId="ADAL" clId="{BD8D28B8-B410-4573-AB97-AEC6ABC0F851}" dt="2022-11-14T21:34:56.347" v="5986" actId="478"/>
          <ac:picMkLst>
            <pc:docMk/>
            <pc:sldMk cId="811260232" sldId="481"/>
            <ac:picMk id="8" creationId="{5892447F-A7B7-48C6-9651-5B49CD2BF6F7}"/>
          </ac:picMkLst>
        </pc:picChg>
        <pc:picChg chg="add mod">
          <ac:chgData name="Ahaus, Mitchell S. (GRC-FTD0)[HX5 Sierra]" userId="15948cef-bfb6-4506-8d1a-e925aabcab0c" providerId="ADAL" clId="{BD8D28B8-B410-4573-AB97-AEC6ABC0F851}" dt="2022-11-14T21:48:45.425" v="6033" actId="164"/>
          <ac:picMkLst>
            <pc:docMk/>
            <pc:sldMk cId="811260232" sldId="481"/>
            <ac:picMk id="9" creationId="{6F3778A8-4881-4A02-84ED-4A8B54D7ECA8}"/>
          </ac:picMkLst>
        </pc:picChg>
        <pc:picChg chg="add del mod topLvl modCrop">
          <ac:chgData name="Ahaus, Mitchell S. (GRC-FTD0)[HX5 Sierra]" userId="15948cef-bfb6-4506-8d1a-e925aabcab0c" providerId="ADAL" clId="{BD8D28B8-B410-4573-AB97-AEC6ABC0F851}" dt="2022-11-15T15:58:04.300" v="6463" actId="478"/>
          <ac:picMkLst>
            <pc:docMk/>
            <pc:sldMk cId="811260232" sldId="481"/>
            <ac:picMk id="12" creationId="{0003D41E-18C4-46D8-BC34-132933B05348}"/>
          </ac:picMkLst>
        </pc:picChg>
        <pc:picChg chg="add del mod modCrop">
          <ac:chgData name="Ahaus, Mitchell S. (GRC-FTD0)[HX5 Sierra]" userId="15948cef-bfb6-4506-8d1a-e925aabcab0c" providerId="ADAL" clId="{BD8D28B8-B410-4573-AB97-AEC6ABC0F851}" dt="2022-11-15T15:58:03.763" v="6462"/>
          <ac:picMkLst>
            <pc:docMk/>
            <pc:sldMk cId="811260232" sldId="481"/>
            <ac:picMk id="15" creationId="{499862CB-0621-4A76-A202-B1EB7C7696D2}"/>
          </ac:picMkLst>
        </pc:picChg>
      </pc:sldChg>
      <pc:sldChg chg="new del">
        <pc:chgData name="Ahaus, Mitchell S. (GRC-FTD0)[HX5 Sierra]" userId="15948cef-bfb6-4506-8d1a-e925aabcab0c" providerId="ADAL" clId="{BD8D28B8-B410-4573-AB97-AEC6ABC0F851}" dt="2022-11-14T21:07:49.886" v="5312" actId="47"/>
        <pc:sldMkLst>
          <pc:docMk/>
          <pc:sldMk cId="1195611754" sldId="481"/>
        </pc:sldMkLst>
      </pc:sldChg>
      <pc:sldChg chg="addSp delSp modSp new mod">
        <pc:chgData name="Ahaus, Mitchell S. (GRC-FTD0)[HX5 Sierra]" userId="15948cef-bfb6-4506-8d1a-e925aabcab0c" providerId="ADAL" clId="{BD8D28B8-B410-4573-AB97-AEC6ABC0F851}" dt="2022-11-21T15:06:42.074" v="14461"/>
        <pc:sldMkLst>
          <pc:docMk/>
          <pc:sldMk cId="553871972" sldId="482"/>
        </pc:sldMkLst>
        <pc:spChg chg="mod">
          <ac:chgData name="Ahaus, Mitchell S. (GRC-FTD0)[HX5 Sierra]" userId="15948cef-bfb6-4506-8d1a-e925aabcab0c" providerId="ADAL" clId="{BD8D28B8-B410-4573-AB97-AEC6ABC0F851}" dt="2022-11-14T22:01:04.157" v="6197" actId="20577"/>
          <ac:spMkLst>
            <pc:docMk/>
            <pc:sldMk cId="553871972" sldId="482"/>
            <ac:spMk id="2" creationId="{25EF0934-01FB-418C-B138-763C0EF8ACC6}"/>
          </ac:spMkLst>
        </pc:spChg>
        <pc:spChg chg="mod">
          <ac:chgData name="Ahaus, Mitchell S. (GRC-FTD0)[HX5 Sierra]" userId="15948cef-bfb6-4506-8d1a-e925aabcab0c" providerId="ADAL" clId="{BD8D28B8-B410-4573-AB97-AEC6ABC0F851}" dt="2022-11-15T16:33:36.961" v="8101" actId="20577"/>
          <ac:spMkLst>
            <pc:docMk/>
            <pc:sldMk cId="553871972" sldId="482"/>
            <ac:spMk id="3" creationId="{B3D0AE86-DA32-4706-9FA1-D5DC188AC0B9}"/>
          </ac:spMkLst>
        </pc:spChg>
        <pc:spChg chg="add del mod">
          <ac:chgData name="Ahaus, Mitchell S. (GRC-FTD0)[HX5 Sierra]" userId="15948cef-bfb6-4506-8d1a-e925aabcab0c" providerId="ADAL" clId="{BD8D28B8-B410-4573-AB97-AEC6ABC0F851}" dt="2022-11-15T16:00:58.765" v="6475"/>
          <ac:spMkLst>
            <pc:docMk/>
            <pc:sldMk cId="553871972" sldId="482"/>
            <ac:spMk id="6" creationId="{672B1BD1-4525-476E-A90C-50D6ABED715A}"/>
          </ac:spMkLst>
        </pc:spChg>
        <pc:spChg chg="add mod">
          <ac:chgData name="Ahaus, Mitchell S. (GRC-FTD0)[HX5 Sierra]" userId="15948cef-bfb6-4506-8d1a-e925aabcab0c" providerId="ADAL" clId="{BD8D28B8-B410-4573-AB97-AEC6ABC0F851}" dt="2022-11-15T16:01:55.521" v="6524" actId="164"/>
          <ac:spMkLst>
            <pc:docMk/>
            <pc:sldMk cId="553871972" sldId="482"/>
            <ac:spMk id="7" creationId="{61704726-0552-4FCE-98AB-AC42FF688637}"/>
          </ac:spMkLst>
        </pc:spChg>
        <pc:spChg chg="add mod">
          <ac:chgData name="Ahaus, Mitchell S. (GRC-FTD0)[HX5 Sierra]" userId="15948cef-bfb6-4506-8d1a-e925aabcab0c" providerId="ADAL" clId="{BD8D28B8-B410-4573-AB97-AEC6ABC0F851}" dt="2022-11-21T15:06:42.074" v="14461"/>
          <ac:spMkLst>
            <pc:docMk/>
            <pc:sldMk cId="553871972" sldId="482"/>
            <ac:spMk id="9" creationId="{FBF398F9-37CB-48D9-B89B-2F87BBE6860E}"/>
          </ac:spMkLst>
        </pc:spChg>
        <pc:grpChg chg="add mod">
          <ac:chgData name="Ahaus, Mitchell S. (GRC-FTD0)[HX5 Sierra]" userId="15948cef-bfb6-4506-8d1a-e925aabcab0c" providerId="ADAL" clId="{BD8D28B8-B410-4573-AB97-AEC6ABC0F851}" dt="2022-11-21T15:06:40.633" v="14460" actId="1076"/>
          <ac:grpSpMkLst>
            <pc:docMk/>
            <pc:sldMk cId="553871972" sldId="482"/>
            <ac:grpSpMk id="8" creationId="{6DC551B0-F21E-476C-8DF8-0A351D4C43F7}"/>
          </ac:grpSpMkLst>
        </pc:grpChg>
        <pc:picChg chg="add mod modCrop">
          <ac:chgData name="Ahaus, Mitchell S. (GRC-FTD0)[HX5 Sierra]" userId="15948cef-bfb6-4506-8d1a-e925aabcab0c" providerId="ADAL" clId="{BD8D28B8-B410-4573-AB97-AEC6ABC0F851}" dt="2022-11-15T16:01:55.521" v="6524" actId="164"/>
          <ac:picMkLst>
            <pc:docMk/>
            <pc:sldMk cId="553871972" sldId="482"/>
            <ac:picMk id="5" creationId="{8A756B55-4FF0-4E34-AA34-C4562B10B494}"/>
          </ac:picMkLst>
        </pc:picChg>
      </pc:sldChg>
      <pc:sldChg chg="new del">
        <pc:chgData name="Ahaus, Mitchell S. (GRC-FTD0)[HX5 Sierra]" userId="15948cef-bfb6-4506-8d1a-e925aabcab0c" providerId="ADAL" clId="{BD8D28B8-B410-4573-AB97-AEC6ABC0F851}" dt="2022-11-14T21:07:48.282" v="5311" actId="47"/>
        <pc:sldMkLst>
          <pc:docMk/>
          <pc:sldMk cId="2692201454" sldId="482"/>
        </pc:sldMkLst>
      </pc:sldChg>
      <pc:sldChg chg="addSp modSp new mod">
        <pc:chgData name="Ahaus, Mitchell S. (GRC-FTD0)[HX5 Sierra]" userId="15948cef-bfb6-4506-8d1a-e925aabcab0c" providerId="ADAL" clId="{BD8D28B8-B410-4573-AB97-AEC6ABC0F851}" dt="2022-11-22T16:21:42.310" v="18828" actId="20577"/>
        <pc:sldMkLst>
          <pc:docMk/>
          <pc:sldMk cId="3702654711" sldId="483"/>
        </pc:sldMkLst>
        <pc:spChg chg="mod">
          <ac:chgData name="Ahaus, Mitchell S. (GRC-FTD0)[HX5 Sierra]" userId="15948cef-bfb6-4506-8d1a-e925aabcab0c" providerId="ADAL" clId="{BD8D28B8-B410-4573-AB97-AEC6ABC0F851}" dt="2022-11-15T16:04:19.160" v="6600" actId="20577"/>
          <ac:spMkLst>
            <pc:docMk/>
            <pc:sldMk cId="3702654711" sldId="483"/>
            <ac:spMk id="2" creationId="{58EC4EA7-52BC-4D76-B20B-323EB7FBFA29}"/>
          </ac:spMkLst>
        </pc:spChg>
        <pc:spChg chg="mod">
          <ac:chgData name="Ahaus, Mitchell S. (GRC-FTD0)[HX5 Sierra]" userId="15948cef-bfb6-4506-8d1a-e925aabcab0c" providerId="ADAL" clId="{BD8D28B8-B410-4573-AB97-AEC6ABC0F851}" dt="2022-11-15T16:28:44.908" v="7938" actId="20577"/>
          <ac:spMkLst>
            <pc:docMk/>
            <pc:sldMk cId="3702654711" sldId="483"/>
            <ac:spMk id="3" creationId="{DC69B765-42BD-44C5-8F35-D6A9CD0979BB}"/>
          </ac:spMkLst>
        </pc:spChg>
        <pc:spChg chg="add mod">
          <ac:chgData name="Ahaus, Mitchell S. (GRC-FTD0)[HX5 Sierra]" userId="15948cef-bfb6-4506-8d1a-e925aabcab0c" providerId="ADAL" clId="{BD8D28B8-B410-4573-AB97-AEC6ABC0F851}" dt="2022-11-22T16:21:42.310" v="18828" actId="20577"/>
          <ac:spMkLst>
            <pc:docMk/>
            <pc:sldMk cId="3702654711" sldId="483"/>
            <ac:spMk id="6" creationId="{774A7B06-B9A9-40A5-8EA6-737BC6A7B55A}"/>
          </ac:spMkLst>
        </pc:spChg>
        <pc:spChg chg="add mod">
          <ac:chgData name="Ahaus, Mitchell S. (GRC-FTD0)[HX5 Sierra]" userId="15948cef-bfb6-4506-8d1a-e925aabcab0c" providerId="ADAL" clId="{BD8D28B8-B410-4573-AB97-AEC6ABC0F851}" dt="2022-11-21T15:06:34.706" v="14459"/>
          <ac:spMkLst>
            <pc:docMk/>
            <pc:sldMk cId="3702654711" sldId="483"/>
            <ac:spMk id="8" creationId="{0216CEA1-EFB0-4E00-A393-62470CE6D7BF}"/>
          </ac:spMkLst>
        </pc:spChg>
        <pc:grpChg chg="add mod">
          <ac:chgData name="Ahaus, Mitchell S. (GRC-FTD0)[HX5 Sierra]" userId="15948cef-bfb6-4506-8d1a-e925aabcab0c" providerId="ADAL" clId="{BD8D28B8-B410-4573-AB97-AEC6ABC0F851}" dt="2022-11-15T16:28:50.889" v="7940" actId="1076"/>
          <ac:grpSpMkLst>
            <pc:docMk/>
            <pc:sldMk cId="3702654711" sldId="483"/>
            <ac:grpSpMk id="7" creationId="{BA79DEC0-CF85-4E11-A4A1-40485214F8FB}"/>
          </ac:grpSpMkLst>
        </pc:grpChg>
        <pc:picChg chg="add mod modCrop">
          <ac:chgData name="Ahaus, Mitchell S. (GRC-FTD0)[HX5 Sierra]" userId="15948cef-bfb6-4506-8d1a-e925aabcab0c" providerId="ADAL" clId="{BD8D28B8-B410-4573-AB97-AEC6ABC0F851}" dt="2022-11-15T16:24:31.316" v="7806" actId="164"/>
          <ac:picMkLst>
            <pc:docMk/>
            <pc:sldMk cId="3702654711" sldId="483"/>
            <ac:picMk id="5" creationId="{67B8484C-CD65-40AF-8A1E-19A967370F16}"/>
          </ac:picMkLst>
        </pc:picChg>
      </pc:sldChg>
      <pc:sldChg chg="addSp modSp new mod">
        <pc:chgData name="Ahaus, Mitchell S. (GRC-FTD0)[HX5 Sierra]" userId="15948cef-bfb6-4506-8d1a-e925aabcab0c" providerId="ADAL" clId="{BD8D28B8-B410-4573-AB97-AEC6ABC0F851}" dt="2022-11-22T16:21:31.696" v="18826" actId="20577"/>
        <pc:sldMkLst>
          <pc:docMk/>
          <pc:sldMk cId="3817273549" sldId="484"/>
        </pc:sldMkLst>
        <pc:spChg chg="mod">
          <ac:chgData name="Ahaus, Mitchell S. (GRC-FTD0)[HX5 Sierra]" userId="15948cef-bfb6-4506-8d1a-e925aabcab0c" providerId="ADAL" clId="{BD8D28B8-B410-4573-AB97-AEC6ABC0F851}" dt="2022-11-15T16:30:13.081" v="7956" actId="20577"/>
          <ac:spMkLst>
            <pc:docMk/>
            <pc:sldMk cId="3817273549" sldId="484"/>
            <ac:spMk id="2" creationId="{DCCF0372-5CA2-4232-9D3A-108F32CAFF71}"/>
          </ac:spMkLst>
        </pc:spChg>
        <pc:spChg chg="mod">
          <ac:chgData name="Ahaus, Mitchell S. (GRC-FTD0)[HX5 Sierra]" userId="15948cef-bfb6-4506-8d1a-e925aabcab0c" providerId="ADAL" clId="{BD8D28B8-B410-4573-AB97-AEC6ABC0F851}" dt="2022-11-22T16:21:31.696" v="18826" actId="20577"/>
          <ac:spMkLst>
            <pc:docMk/>
            <pc:sldMk cId="3817273549" sldId="484"/>
            <ac:spMk id="3" creationId="{4B9D077F-B4E6-4587-9550-B0C4D54D3B6F}"/>
          </ac:spMkLst>
        </pc:spChg>
        <pc:spChg chg="add mod">
          <ac:chgData name="Ahaus, Mitchell S. (GRC-FTD0)[HX5 Sierra]" userId="15948cef-bfb6-4506-8d1a-e925aabcab0c" providerId="ADAL" clId="{BD8D28B8-B410-4573-AB97-AEC6ABC0F851}" dt="2022-11-15T17:04:31.584" v="9049" actId="164"/>
          <ac:spMkLst>
            <pc:docMk/>
            <pc:sldMk cId="3817273549" sldId="484"/>
            <ac:spMk id="6" creationId="{ECDAF07D-0E30-415B-B8C6-489D6931F624}"/>
          </ac:spMkLst>
        </pc:spChg>
        <pc:spChg chg="add mod">
          <ac:chgData name="Ahaus, Mitchell S. (GRC-FTD0)[HX5 Sierra]" userId="15948cef-bfb6-4506-8d1a-e925aabcab0c" providerId="ADAL" clId="{BD8D28B8-B410-4573-AB97-AEC6ABC0F851}" dt="2022-11-21T15:06:32.265" v="14458"/>
          <ac:spMkLst>
            <pc:docMk/>
            <pc:sldMk cId="3817273549" sldId="484"/>
            <ac:spMk id="8" creationId="{317EE221-8C0E-483D-B786-7B82FB424E5F}"/>
          </ac:spMkLst>
        </pc:spChg>
        <pc:grpChg chg="add mod">
          <ac:chgData name="Ahaus, Mitchell S. (GRC-FTD0)[HX5 Sierra]" userId="15948cef-bfb6-4506-8d1a-e925aabcab0c" providerId="ADAL" clId="{BD8D28B8-B410-4573-AB97-AEC6ABC0F851}" dt="2022-11-15T17:04:33.929" v="9050" actId="1076"/>
          <ac:grpSpMkLst>
            <pc:docMk/>
            <pc:sldMk cId="3817273549" sldId="484"/>
            <ac:grpSpMk id="7" creationId="{BA6F2A05-01AF-4FB8-A1A6-E121D46560E2}"/>
          </ac:grpSpMkLst>
        </pc:grpChg>
        <pc:picChg chg="add mod modCrop">
          <ac:chgData name="Ahaus, Mitchell S. (GRC-FTD0)[HX5 Sierra]" userId="15948cef-bfb6-4506-8d1a-e925aabcab0c" providerId="ADAL" clId="{BD8D28B8-B410-4573-AB97-AEC6ABC0F851}" dt="2022-11-15T17:04:39.807" v="9052" actId="1076"/>
          <ac:picMkLst>
            <pc:docMk/>
            <pc:sldMk cId="3817273549" sldId="484"/>
            <ac:picMk id="5" creationId="{2F96E933-298B-4B58-B8E7-F66189008371}"/>
          </ac:picMkLst>
        </pc:picChg>
      </pc:sldChg>
      <pc:sldChg chg="addSp delSp modSp new mod ord">
        <pc:chgData name="Ahaus, Mitchell S. (GRC-FTD0)[HX5 Sierra]" userId="15948cef-bfb6-4506-8d1a-e925aabcab0c" providerId="ADAL" clId="{BD8D28B8-B410-4573-AB97-AEC6ABC0F851}" dt="2022-11-22T16:22:11.915" v="18849" actId="478"/>
        <pc:sldMkLst>
          <pc:docMk/>
          <pc:sldMk cId="3288949468" sldId="485"/>
        </pc:sldMkLst>
        <pc:spChg chg="mod">
          <ac:chgData name="Ahaus, Mitchell S. (GRC-FTD0)[HX5 Sierra]" userId="15948cef-bfb6-4506-8d1a-e925aabcab0c" providerId="ADAL" clId="{BD8D28B8-B410-4573-AB97-AEC6ABC0F851}" dt="2022-11-15T17:13:01.455" v="9200" actId="20577"/>
          <ac:spMkLst>
            <pc:docMk/>
            <pc:sldMk cId="3288949468" sldId="485"/>
            <ac:spMk id="2" creationId="{20408489-366D-4857-BB7C-1C55FD8FE359}"/>
          </ac:spMkLst>
        </pc:spChg>
        <pc:spChg chg="del">
          <ac:chgData name="Ahaus, Mitchell S. (GRC-FTD0)[HX5 Sierra]" userId="15948cef-bfb6-4506-8d1a-e925aabcab0c" providerId="ADAL" clId="{BD8D28B8-B410-4573-AB97-AEC6ABC0F851}" dt="2022-11-15T17:13:05.090" v="9201" actId="478"/>
          <ac:spMkLst>
            <pc:docMk/>
            <pc:sldMk cId="3288949468" sldId="485"/>
            <ac:spMk id="3" creationId="{30FA730B-7A77-4E5B-B241-DF60756C5891}"/>
          </ac:spMkLst>
        </pc:spChg>
        <pc:spChg chg="add del">
          <ac:chgData name="Ahaus, Mitchell S. (GRC-FTD0)[HX5 Sierra]" userId="15948cef-bfb6-4506-8d1a-e925aabcab0c" providerId="ADAL" clId="{BD8D28B8-B410-4573-AB97-AEC6ABC0F851}" dt="2022-11-22T16:22:11.915" v="18849" actId="478"/>
          <ac:spMkLst>
            <pc:docMk/>
            <pc:sldMk cId="3288949468" sldId="485"/>
            <ac:spMk id="6" creationId="{051917D6-1D86-4FFA-9D12-60DB431CF2C7}"/>
          </ac:spMkLst>
        </pc:spChg>
        <pc:spChg chg="add mod">
          <ac:chgData name="Ahaus, Mitchell S. (GRC-FTD0)[HX5 Sierra]" userId="15948cef-bfb6-4506-8d1a-e925aabcab0c" providerId="ADAL" clId="{BD8D28B8-B410-4573-AB97-AEC6ABC0F851}" dt="2022-11-21T15:07:45.901" v="14511" actId="20577"/>
          <ac:spMkLst>
            <pc:docMk/>
            <pc:sldMk cId="3288949468" sldId="485"/>
            <ac:spMk id="7" creationId="{FC1C04B3-1577-4F4E-B7E3-6D7312C938AA}"/>
          </ac:spMkLst>
        </pc:spChg>
        <pc:picChg chg="add mod">
          <ac:chgData name="Ahaus, Mitchell S. (GRC-FTD0)[HX5 Sierra]" userId="15948cef-bfb6-4506-8d1a-e925aabcab0c" providerId="ADAL" clId="{BD8D28B8-B410-4573-AB97-AEC6ABC0F851}" dt="2022-11-15T17:13:21.795" v="9210" actId="1076"/>
          <ac:picMkLst>
            <pc:docMk/>
            <pc:sldMk cId="3288949468" sldId="485"/>
            <ac:picMk id="5" creationId="{84DDACFD-1204-4DD5-B898-71378D50D932}"/>
          </ac:picMkLst>
        </pc:picChg>
      </pc:sldChg>
      <pc:sldChg chg="addSp delSp modSp new mod">
        <pc:chgData name="Ahaus, Mitchell S. (GRC-FTD0)[HX5 Sierra]" userId="15948cef-bfb6-4506-8d1a-e925aabcab0c" providerId="ADAL" clId="{BD8D28B8-B410-4573-AB97-AEC6ABC0F851}" dt="2022-11-22T16:21:16.722" v="18822" actId="20577"/>
        <pc:sldMkLst>
          <pc:docMk/>
          <pc:sldMk cId="3357273380" sldId="486"/>
        </pc:sldMkLst>
        <pc:spChg chg="mod">
          <ac:chgData name="Ahaus, Mitchell S. (GRC-FTD0)[HX5 Sierra]" userId="15948cef-bfb6-4506-8d1a-e925aabcab0c" providerId="ADAL" clId="{BD8D28B8-B410-4573-AB97-AEC6ABC0F851}" dt="2022-11-15T17:26:00.890" v="10037" actId="20577"/>
          <ac:spMkLst>
            <pc:docMk/>
            <pc:sldMk cId="3357273380" sldId="486"/>
            <ac:spMk id="2" creationId="{54E804CA-761F-4BE1-8C9B-7DB4F678EC9A}"/>
          </ac:spMkLst>
        </pc:spChg>
        <pc:spChg chg="mod">
          <ac:chgData name="Ahaus, Mitchell S. (GRC-FTD0)[HX5 Sierra]" userId="15948cef-bfb6-4506-8d1a-e925aabcab0c" providerId="ADAL" clId="{BD8D28B8-B410-4573-AB97-AEC6ABC0F851}" dt="2022-11-22T16:21:16.722" v="18822" actId="20577"/>
          <ac:spMkLst>
            <pc:docMk/>
            <pc:sldMk cId="3357273380" sldId="486"/>
            <ac:spMk id="3" creationId="{BA52B401-A46C-479C-96ED-96072ECA2CE8}"/>
          </ac:spMkLst>
        </pc:spChg>
        <pc:spChg chg="add mod">
          <ac:chgData name="Ahaus, Mitchell S. (GRC-FTD0)[HX5 Sierra]" userId="15948cef-bfb6-4506-8d1a-e925aabcab0c" providerId="ADAL" clId="{BD8D28B8-B410-4573-AB97-AEC6ABC0F851}" dt="2022-11-22T16:21:12.194" v="18818" actId="20577"/>
          <ac:spMkLst>
            <pc:docMk/>
            <pc:sldMk cId="3357273380" sldId="486"/>
            <ac:spMk id="6" creationId="{5B927D7A-CCE5-4091-A75F-DAB5AD02E598}"/>
          </ac:spMkLst>
        </pc:spChg>
        <pc:spChg chg="add mod">
          <ac:chgData name="Ahaus, Mitchell S. (GRC-FTD0)[HX5 Sierra]" userId="15948cef-bfb6-4506-8d1a-e925aabcab0c" providerId="ADAL" clId="{BD8D28B8-B410-4573-AB97-AEC6ABC0F851}" dt="2022-11-21T15:06:29.394" v="14457"/>
          <ac:spMkLst>
            <pc:docMk/>
            <pc:sldMk cId="3357273380" sldId="486"/>
            <ac:spMk id="8" creationId="{D9202A8D-B2C6-4FA0-AD2E-5742D33CB148}"/>
          </ac:spMkLst>
        </pc:spChg>
        <pc:grpChg chg="add mod">
          <ac:chgData name="Ahaus, Mitchell S. (GRC-FTD0)[HX5 Sierra]" userId="15948cef-bfb6-4506-8d1a-e925aabcab0c" providerId="ADAL" clId="{BD8D28B8-B410-4573-AB97-AEC6ABC0F851}" dt="2022-11-15T17:32:13.042" v="10307" actId="1076"/>
          <ac:grpSpMkLst>
            <pc:docMk/>
            <pc:sldMk cId="3357273380" sldId="486"/>
            <ac:grpSpMk id="7" creationId="{C65D47B3-F4FB-454B-85E9-6D4B39C53123}"/>
          </ac:grpSpMkLst>
        </pc:grpChg>
        <pc:picChg chg="add mod modCrop">
          <ac:chgData name="Ahaus, Mitchell S. (GRC-FTD0)[HX5 Sierra]" userId="15948cef-bfb6-4506-8d1a-e925aabcab0c" providerId="ADAL" clId="{BD8D28B8-B410-4573-AB97-AEC6ABC0F851}" dt="2022-11-15T17:30:39.826" v="10288" actId="164"/>
          <ac:picMkLst>
            <pc:docMk/>
            <pc:sldMk cId="3357273380" sldId="486"/>
            <ac:picMk id="5" creationId="{E4177392-0546-4880-B31A-C3B4E48FB122}"/>
          </ac:picMkLst>
        </pc:picChg>
        <pc:picChg chg="add del mod">
          <ac:chgData name="Ahaus, Mitchell S. (GRC-FTD0)[HX5 Sierra]" userId="15948cef-bfb6-4506-8d1a-e925aabcab0c" providerId="ADAL" clId="{BD8D28B8-B410-4573-AB97-AEC6ABC0F851}" dt="2022-11-15T17:32:01.531" v="10302" actId="478"/>
          <ac:picMkLst>
            <pc:docMk/>
            <pc:sldMk cId="3357273380" sldId="486"/>
            <ac:picMk id="9" creationId="{3493B85A-5D8E-4D22-B566-F2A6E98397ED}"/>
          </ac:picMkLst>
        </pc:picChg>
      </pc:sldChg>
      <pc:sldChg chg="addSp modSp new mod">
        <pc:chgData name="Ahaus, Mitchell S. (GRC-FTD0)[HX5 Sierra]" userId="15948cef-bfb6-4506-8d1a-e925aabcab0c" providerId="ADAL" clId="{BD8D28B8-B410-4573-AB97-AEC6ABC0F851}" dt="2022-11-21T13:15:39.881" v="14456" actId="20577"/>
        <pc:sldMkLst>
          <pc:docMk/>
          <pc:sldMk cId="3268675485" sldId="487"/>
        </pc:sldMkLst>
        <pc:spChg chg="mod">
          <ac:chgData name="Ahaus, Mitchell S. (GRC-FTD0)[HX5 Sierra]" userId="15948cef-bfb6-4506-8d1a-e925aabcab0c" providerId="ADAL" clId="{BD8D28B8-B410-4573-AB97-AEC6ABC0F851}" dt="2022-11-15T17:52:24.912" v="10394" actId="20577"/>
          <ac:spMkLst>
            <pc:docMk/>
            <pc:sldMk cId="3268675485" sldId="487"/>
            <ac:spMk id="2" creationId="{55AAE9D6-4154-4C7E-B481-CAAD52544521}"/>
          </ac:spMkLst>
        </pc:spChg>
        <pc:spChg chg="mod">
          <ac:chgData name="Ahaus, Mitchell S. (GRC-FTD0)[HX5 Sierra]" userId="15948cef-bfb6-4506-8d1a-e925aabcab0c" providerId="ADAL" clId="{BD8D28B8-B410-4573-AB97-AEC6ABC0F851}" dt="2022-11-15T17:59:13.466" v="11346" actId="20577"/>
          <ac:spMkLst>
            <pc:docMk/>
            <pc:sldMk cId="3268675485" sldId="487"/>
            <ac:spMk id="3" creationId="{16671C10-E763-4996-8532-B2F83ED7FC67}"/>
          </ac:spMkLst>
        </pc:spChg>
        <pc:spChg chg="add mod">
          <ac:chgData name="Ahaus, Mitchell S. (GRC-FTD0)[HX5 Sierra]" userId="15948cef-bfb6-4506-8d1a-e925aabcab0c" providerId="ADAL" clId="{BD8D28B8-B410-4573-AB97-AEC6ABC0F851}" dt="2022-11-15T18:10:39.033" v="11430" actId="164"/>
          <ac:spMkLst>
            <pc:docMk/>
            <pc:sldMk cId="3268675485" sldId="487"/>
            <ac:spMk id="6" creationId="{AE8614A0-FC3D-45D0-ACF2-E59C5C42241D}"/>
          </ac:spMkLst>
        </pc:spChg>
        <pc:spChg chg="add mod">
          <ac:chgData name="Ahaus, Mitchell S. (GRC-FTD0)[HX5 Sierra]" userId="15948cef-bfb6-4506-8d1a-e925aabcab0c" providerId="ADAL" clId="{BD8D28B8-B410-4573-AB97-AEC6ABC0F851}" dt="2022-11-21T13:15:39.881" v="14456" actId="20577"/>
          <ac:spMkLst>
            <pc:docMk/>
            <pc:sldMk cId="3268675485" sldId="487"/>
            <ac:spMk id="8" creationId="{935265C8-DBBF-4313-94A6-398EFA68D449}"/>
          </ac:spMkLst>
        </pc:spChg>
        <pc:grpChg chg="add mod">
          <ac:chgData name="Ahaus, Mitchell S. (GRC-FTD0)[HX5 Sierra]" userId="15948cef-bfb6-4506-8d1a-e925aabcab0c" providerId="ADAL" clId="{BD8D28B8-B410-4573-AB97-AEC6ABC0F851}" dt="2022-11-15T18:10:41.221" v="11431" actId="1076"/>
          <ac:grpSpMkLst>
            <pc:docMk/>
            <pc:sldMk cId="3268675485" sldId="487"/>
            <ac:grpSpMk id="7" creationId="{D855B548-CE09-4C34-8BFA-9A325349CB7E}"/>
          </ac:grpSpMkLst>
        </pc:grpChg>
        <pc:picChg chg="add mod modCrop">
          <ac:chgData name="Ahaus, Mitchell S. (GRC-FTD0)[HX5 Sierra]" userId="15948cef-bfb6-4506-8d1a-e925aabcab0c" providerId="ADAL" clId="{BD8D28B8-B410-4573-AB97-AEC6ABC0F851}" dt="2022-11-15T18:10:39.033" v="11430" actId="164"/>
          <ac:picMkLst>
            <pc:docMk/>
            <pc:sldMk cId="3268675485" sldId="487"/>
            <ac:picMk id="5" creationId="{1FD39230-CE74-4F1B-87AA-07CF368959F2}"/>
          </ac:picMkLst>
        </pc:picChg>
      </pc:sldChg>
      <pc:sldChg chg="addSp delSp modSp new mod">
        <pc:chgData name="Ahaus, Mitchell S. (GRC-FTD0)[HX5 Sierra]" userId="15948cef-bfb6-4506-8d1a-e925aabcab0c" providerId="ADAL" clId="{BD8D28B8-B410-4573-AB97-AEC6ABC0F851}" dt="2022-11-22T16:20:54.915" v="18814" actId="20577"/>
        <pc:sldMkLst>
          <pc:docMk/>
          <pc:sldMk cId="37059036" sldId="488"/>
        </pc:sldMkLst>
        <pc:spChg chg="mod">
          <ac:chgData name="Ahaus, Mitchell S. (GRC-FTD0)[HX5 Sierra]" userId="15948cef-bfb6-4506-8d1a-e925aabcab0c" providerId="ADAL" clId="{BD8D28B8-B410-4573-AB97-AEC6ABC0F851}" dt="2022-11-15T18:14:37.668" v="11550" actId="20577"/>
          <ac:spMkLst>
            <pc:docMk/>
            <pc:sldMk cId="37059036" sldId="488"/>
            <ac:spMk id="2" creationId="{F51BB5DF-85FE-4132-9B12-7E1CFE366E3F}"/>
          </ac:spMkLst>
        </pc:spChg>
        <pc:spChg chg="add del mod">
          <ac:chgData name="Ahaus, Mitchell S. (GRC-FTD0)[HX5 Sierra]" userId="15948cef-bfb6-4506-8d1a-e925aabcab0c" providerId="ADAL" clId="{BD8D28B8-B410-4573-AB97-AEC6ABC0F851}" dt="2022-11-17T01:59:27.572" v="12215" actId="14100"/>
          <ac:spMkLst>
            <pc:docMk/>
            <pc:sldMk cId="37059036" sldId="488"/>
            <ac:spMk id="3" creationId="{39FD44B5-0D7F-4A63-884B-A220A452FAA6}"/>
          </ac:spMkLst>
        </pc:spChg>
        <pc:spChg chg="add mod">
          <ac:chgData name="Ahaus, Mitchell S. (GRC-FTD0)[HX5 Sierra]" userId="15948cef-bfb6-4506-8d1a-e925aabcab0c" providerId="ADAL" clId="{BD8D28B8-B410-4573-AB97-AEC6ABC0F851}" dt="2022-11-21T15:10:46.767" v="14556" actId="20577"/>
          <ac:spMkLst>
            <pc:docMk/>
            <pc:sldMk cId="37059036" sldId="488"/>
            <ac:spMk id="5" creationId="{0D3ECE58-53FE-4478-971D-F3560F3D8C32}"/>
          </ac:spMkLst>
        </pc:spChg>
        <pc:spChg chg="add mod">
          <ac:chgData name="Ahaus, Mitchell S. (GRC-FTD0)[HX5 Sierra]" userId="15948cef-bfb6-4506-8d1a-e925aabcab0c" providerId="ADAL" clId="{BD8D28B8-B410-4573-AB97-AEC6ABC0F851}" dt="2022-11-17T02:05:35.484" v="12299" actId="14100"/>
          <ac:spMkLst>
            <pc:docMk/>
            <pc:sldMk cId="37059036" sldId="488"/>
            <ac:spMk id="10" creationId="{4FBB80DC-1471-4A0C-AAA8-DB9E7E749D05}"/>
          </ac:spMkLst>
        </pc:spChg>
        <pc:spChg chg="add mod">
          <ac:chgData name="Ahaus, Mitchell S. (GRC-FTD0)[HX5 Sierra]" userId="15948cef-bfb6-4506-8d1a-e925aabcab0c" providerId="ADAL" clId="{BD8D28B8-B410-4573-AB97-AEC6ABC0F851}" dt="2022-11-22T16:20:54.915" v="18814" actId="20577"/>
          <ac:spMkLst>
            <pc:docMk/>
            <pc:sldMk cId="37059036" sldId="488"/>
            <ac:spMk id="11" creationId="{418EAB21-D72A-4CF8-A1D7-3E757098587D}"/>
          </ac:spMkLst>
        </pc:spChg>
        <pc:picChg chg="add del mod ord">
          <ac:chgData name="Ahaus, Mitchell S. (GRC-FTD0)[HX5 Sierra]" userId="15948cef-bfb6-4506-8d1a-e925aabcab0c" providerId="ADAL" clId="{BD8D28B8-B410-4573-AB97-AEC6ABC0F851}" dt="2022-11-17T01:52:15.084" v="11558" actId="22"/>
          <ac:picMkLst>
            <pc:docMk/>
            <pc:sldMk cId="37059036" sldId="488"/>
            <ac:picMk id="6" creationId="{F08D441F-1D8B-4526-93DE-183F457818B5}"/>
          </ac:picMkLst>
        </pc:picChg>
        <pc:picChg chg="add mod">
          <ac:chgData name="Ahaus, Mitchell S. (GRC-FTD0)[HX5 Sierra]" userId="15948cef-bfb6-4506-8d1a-e925aabcab0c" providerId="ADAL" clId="{BD8D28B8-B410-4573-AB97-AEC6ABC0F851}" dt="2022-11-17T01:59:31.684" v="12217" actId="1076"/>
          <ac:picMkLst>
            <pc:docMk/>
            <pc:sldMk cId="37059036" sldId="488"/>
            <ac:picMk id="8" creationId="{7F9C88E2-BB8D-43AE-84F3-60BA0E970979}"/>
          </ac:picMkLst>
        </pc:picChg>
        <pc:picChg chg="add mod modCrop">
          <ac:chgData name="Ahaus, Mitchell S. (GRC-FTD0)[HX5 Sierra]" userId="15948cef-bfb6-4506-8d1a-e925aabcab0c" providerId="ADAL" clId="{BD8D28B8-B410-4573-AB97-AEC6ABC0F851}" dt="2022-11-17T02:05:06.955" v="12231" actId="1076"/>
          <ac:picMkLst>
            <pc:docMk/>
            <pc:sldMk cId="37059036" sldId="488"/>
            <ac:picMk id="9" creationId="{319F1908-20DD-4176-A9C0-833EC70D141A}"/>
          </ac:picMkLst>
        </pc:picChg>
      </pc:sldChg>
      <pc:sldChg chg="modSp new mod">
        <pc:chgData name="Ahaus, Mitchell S. (GRC-FTD0)[HX5 Sierra]" userId="15948cef-bfb6-4506-8d1a-e925aabcab0c" providerId="ADAL" clId="{BD8D28B8-B410-4573-AB97-AEC6ABC0F851}" dt="2022-11-23T14:45:36.704" v="35548" actId="20577"/>
        <pc:sldMkLst>
          <pc:docMk/>
          <pc:sldMk cId="1950816382" sldId="489"/>
        </pc:sldMkLst>
        <pc:spChg chg="mod">
          <ac:chgData name="Ahaus, Mitchell S. (GRC-FTD0)[HX5 Sierra]" userId="15948cef-bfb6-4506-8d1a-e925aabcab0c" providerId="ADAL" clId="{BD8D28B8-B410-4573-AB97-AEC6ABC0F851}" dt="2022-11-17T02:32:13.047" v="13192" actId="20577"/>
          <ac:spMkLst>
            <pc:docMk/>
            <pc:sldMk cId="1950816382" sldId="489"/>
            <ac:spMk id="2" creationId="{7BBCB747-3AD7-424B-A9FB-B0EE73B0CACD}"/>
          </ac:spMkLst>
        </pc:spChg>
        <pc:spChg chg="mod">
          <ac:chgData name="Ahaus, Mitchell S. (GRC-FTD0)[HX5 Sierra]" userId="15948cef-bfb6-4506-8d1a-e925aabcab0c" providerId="ADAL" clId="{BD8D28B8-B410-4573-AB97-AEC6ABC0F851}" dt="2022-11-23T14:45:36.704" v="35548" actId="20577"/>
          <ac:spMkLst>
            <pc:docMk/>
            <pc:sldMk cId="1950816382" sldId="489"/>
            <ac:spMk id="3" creationId="{70389F4C-5DCB-45DA-9190-729F10A015D9}"/>
          </ac:spMkLst>
        </pc:spChg>
      </pc:sldChg>
      <pc:sldChg chg="addSp modSp new mod modNotesTx">
        <pc:chgData name="Ahaus, Mitchell S. (GRC-FTD0)[HX5 Sierra]" userId="15948cef-bfb6-4506-8d1a-e925aabcab0c" providerId="ADAL" clId="{BD8D28B8-B410-4573-AB97-AEC6ABC0F851}" dt="2022-11-22T16:31:45.462" v="19218" actId="20577"/>
        <pc:sldMkLst>
          <pc:docMk/>
          <pc:sldMk cId="2206122773" sldId="490"/>
        </pc:sldMkLst>
        <pc:spChg chg="mod">
          <ac:chgData name="Ahaus, Mitchell S. (GRC-FTD0)[HX5 Sierra]" userId="15948cef-bfb6-4506-8d1a-e925aabcab0c" providerId="ADAL" clId="{BD8D28B8-B410-4573-AB97-AEC6ABC0F851}" dt="2022-11-17T02:44:18.335" v="14149" actId="20577"/>
          <ac:spMkLst>
            <pc:docMk/>
            <pc:sldMk cId="2206122773" sldId="490"/>
            <ac:spMk id="2" creationId="{5F031ECF-0E02-4A51-B085-11797AC18008}"/>
          </ac:spMkLst>
        </pc:spChg>
        <pc:spChg chg="mod">
          <ac:chgData name="Ahaus, Mitchell S. (GRC-FTD0)[HX5 Sierra]" userId="15948cef-bfb6-4506-8d1a-e925aabcab0c" providerId="ADAL" clId="{BD8D28B8-B410-4573-AB97-AEC6ABC0F851}" dt="2022-11-22T14:08:19.919" v="17055" actId="20577"/>
          <ac:spMkLst>
            <pc:docMk/>
            <pc:sldMk cId="2206122773" sldId="490"/>
            <ac:spMk id="3" creationId="{97B2F76B-EC9E-4293-809D-0FF82252E1C4}"/>
          </ac:spMkLst>
        </pc:spChg>
        <pc:spChg chg="add mod">
          <ac:chgData name="Ahaus, Mitchell S. (GRC-FTD0)[HX5 Sierra]" userId="15948cef-bfb6-4506-8d1a-e925aabcab0c" providerId="ADAL" clId="{BD8D28B8-B410-4573-AB97-AEC6ABC0F851}" dt="2022-11-21T15:11:06.896" v="14565" actId="20577"/>
          <ac:spMkLst>
            <pc:docMk/>
            <pc:sldMk cId="2206122773" sldId="490"/>
            <ac:spMk id="6" creationId="{04E6E4BA-85B4-4337-8CBB-D765EDD7A819}"/>
          </ac:spMkLst>
        </pc:spChg>
        <pc:spChg chg="add mod">
          <ac:chgData name="Ahaus, Mitchell S. (GRC-FTD0)[HX5 Sierra]" userId="15948cef-bfb6-4506-8d1a-e925aabcab0c" providerId="ADAL" clId="{BD8D28B8-B410-4573-AB97-AEC6ABC0F851}" dt="2022-11-22T16:20:46.703" v="18810" actId="20577"/>
          <ac:spMkLst>
            <pc:docMk/>
            <pc:sldMk cId="2206122773" sldId="490"/>
            <ac:spMk id="7" creationId="{CC8DC888-AF61-4517-A315-5B38FE42C74B}"/>
          </ac:spMkLst>
        </pc:spChg>
        <pc:grpChg chg="add mod">
          <ac:chgData name="Ahaus, Mitchell S. (GRC-FTD0)[HX5 Sierra]" userId="15948cef-bfb6-4506-8d1a-e925aabcab0c" providerId="ADAL" clId="{BD8D28B8-B410-4573-AB97-AEC6ABC0F851}" dt="2022-11-22T14:12:29.727" v="17143" actId="1076"/>
          <ac:grpSpMkLst>
            <pc:docMk/>
            <pc:sldMk cId="2206122773" sldId="490"/>
            <ac:grpSpMk id="8" creationId="{E6C59BEE-7971-490A-A7D1-86DB0A45353E}"/>
          </ac:grpSpMkLst>
        </pc:grpChg>
        <pc:picChg chg="add mod">
          <ac:chgData name="Ahaus, Mitchell S. (GRC-FTD0)[HX5 Sierra]" userId="15948cef-bfb6-4506-8d1a-e925aabcab0c" providerId="ADAL" clId="{BD8D28B8-B410-4573-AB97-AEC6ABC0F851}" dt="2022-11-22T14:12:26.961" v="17142" actId="164"/>
          <ac:picMkLst>
            <pc:docMk/>
            <pc:sldMk cId="2206122773" sldId="490"/>
            <ac:picMk id="5" creationId="{0E14FA4D-9498-49B8-8DC6-C4B1512E0E48}"/>
          </ac:picMkLst>
        </pc:picChg>
      </pc:sldChg>
      <pc:sldChg chg="addSp modSp new mod">
        <pc:chgData name="Ahaus, Mitchell S. (GRC-FTD0)[HX5 Sierra]" userId="15948cef-bfb6-4506-8d1a-e925aabcab0c" providerId="ADAL" clId="{BD8D28B8-B410-4573-AB97-AEC6ABC0F851}" dt="2022-11-22T16:20:32.664" v="18795" actId="20577"/>
        <pc:sldMkLst>
          <pc:docMk/>
          <pc:sldMk cId="265166303" sldId="491"/>
        </pc:sldMkLst>
        <pc:spChg chg="mod">
          <ac:chgData name="Ahaus, Mitchell S. (GRC-FTD0)[HX5 Sierra]" userId="15948cef-bfb6-4506-8d1a-e925aabcab0c" providerId="ADAL" clId="{BD8D28B8-B410-4573-AB97-AEC6ABC0F851}" dt="2022-11-21T15:16:44.109" v="15044"/>
          <ac:spMkLst>
            <pc:docMk/>
            <pc:sldMk cId="265166303" sldId="491"/>
            <ac:spMk id="2" creationId="{8AC00907-E69E-48BC-846E-0A74466487AF}"/>
          </ac:spMkLst>
        </pc:spChg>
        <pc:spChg chg="mod">
          <ac:chgData name="Ahaus, Mitchell S. (GRC-FTD0)[HX5 Sierra]" userId="15948cef-bfb6-4506-8d1a-e925aabcab0c" providerId="ADAL" clId="{BD8D28B8-B410-4573-AB97-AEC6ABC0F851}" dt="2022-11-22T13:56:22.256" v="16022" actId="20577"/>
          <ac:spMkLst>
            <pc:docMk/>
            <pc:sldMk cId="265166303" sldId="491"/>
            <ac:spMk id="3" creationId="{F1B33E11-B95E-4DE1-B7B9-A08519434BE8}"/>
          </ac:spMkLst>
        </pc:spChg>
        <pc:spChg chg="add mod">
          <ac:chgData name="Ahaus, Mitchell S. (GRC-FTD0)[HX5 Sierra]" userId="15948cef-bfb6-4506-8d1a-e925aabcab0c" providerId="ADAL" clId="{BD8D28B8-B410-4573-AB97-AEC6ABC0F851}" dt="2022-11-21T15:22:20.535" v="15242"/>
          <ac:spMkLst>
            <pc:docMk/>
            <pc:sldMk cId="265166303" sldId="491"/>
            <ac:spMk id="5" creationId="{B26E31C5-B593-47F1-B44F-392C55C8F2EF}"/>
          </ac:spMkLst>
        </pc:spChg>
        <pc:spChg chg="add mod">
          <ac:chgData name="Ahaus, Mitchell S. (GRC-FTD0)[HX5 Sierra]" userId="15948cef-bfb6-4506-8d1a-e925aabcab0c" providerId="ADAL" clId="{BD8D28B8-B410-4573-AB97-AEC6ABC0F851}" dt="2022-11-22T16:20:32.664" v="18795" actId="20577"/>
          <ac:spMkLst>
            <pc:docMk/>
            <pc:sldMk cId="265166303" sldId="491"/>
            <ac:spMk id="7" creationId="{0CD1104B-BD15-4E50-AC92-FCA2FCBBB760}"/>
          </ac:spMkLst>
        </pc:spChg>
        <pc:grpChg chg="add mod">
          <ac:chgData name="Ahaus, Mitchell S. (GRC-FTD0)[HX5 Sierra]" userId="15948cef-bfb6-4506-8d1a-e925aabcab0c" providerId="ADAL" clId="{BD8D28B8-B410-4573-AB97-AEC6ABC0F851}" dt="2022-11-22T14:12:49.029" v="17144" actId="1076"/>
          <ac:grpSpMkLst>
            <pc:docMk/>
            <pc:sldMk cId="265166303" sldId="491"/>
            <ac:grpSpMk id="8" creationId="{EA1E4357-7D69-4508-84B4-6C6227BF1179}"/>
          </ac:grpSpMkLst>
        </pc:grpChg>
        <pc:picChg chg="add mod modCrop">
          <ac:chgData name="Ahaus, Mitchell S. (GRC-FTD0)[HX5 Sierra]" userId="15948cef-bfb6-4506-8d1a-e925aabcab0c" providerId="ADAL" clId="{BD8D28B8-B410-4573-AB97-AEC6ABC0F851}" dt="2022-11-22T14:10:39.809" v="17127" actId="1076"/>
          <ac:picMkLst>
            <pc:docMk/>
            <pc:sldMk cId="265166303" sldId="491"/>
            <ac:picMk id="6" creationId="{B573EC8C-EB77-4927-A258-4682F988422E}"/>
          </ac:picMkLst>
        </pc:picChg>
      </pc:sldChg>
      <pc:sldChg chg="addSp delSp modSp new mod">
        <pc:chgData name="Ahaus, Mitchell S. (GRC-FTD0)[HX5 Sierra]" userId="15948cef-bfb6-4506-8d1a-e925aabcab0c" providerId="ADAL" clId="{BD8D28B8-B410-4573-AB97-AEC6ABC0F851}" dt="2022-11-21T15:48:28.366" v="15959" actId="207"/>
        <pc:sldMkLst>
          <pc:docMk/>
          <pc:sldMk cId="712965401" sldId="492"/>
        </pc:sldMkLst>
        <pc:spChg chg="mod">
          <ac:chgData name="Ahaus, Mitchell S. (GRC-FTD0)[HX5 Sierra]" userId="15948cef-bfb6-4506-8d1a-e925aabcab0c" providerId="ADAL" clId="{BD8D28B8-B410-4573-AB97-AEC6ABC0F851}" dt="2022-11-21T15:45:38.263" v="15864"/>
          <ac:spMkLst>
            <pc:docMk/>
            <pc:sldMk cId="712965401" sldId="492"/>
            <ac:spMk id="2" creationId="{6BAD9E71-F8CA-4C95-94F4-1C97E2BE987E}"/>
          </ac:spMkLst>
        </pc:spChg>
        <pc:spChg chg="del">
          <ac:chgData name="Ahaus, Mitchell S. (GRC-FTD0)[HX5 Sierra]" userId="15948cef-bfb6-4506-8d1a-e925aabcab0c" providerId="ADAL" clId="{BD8D28B8-B410-4573-AB97-AEC6ABC0F851}" dt="2022-11-21T15:45:41.853" v="15865" actId="478"/>
          <ac:spMkLst>
            <pc:docMk/>
            <pc:sldMk cId="712965401" sldId="492"/>
            <ac:spMk id="3" creationId="{EDD1508D-C390-4BBB-AF2B-B8CDC28DB906}"/>
          </ac:spMkLst>
        </pc:spChg>
        <pc:spChg chg="add del mod">
          <ac:chgData name="Ahaus, Mitchell S. (GRC-FTD0)[HX5 Sierra]" userId="15948cef-bfb6-4506-8d1a-e925aabcab0c" providerId="ADAL" clId="{BD8D28B8-B410-4573-AB97-AEC6ABC0F851}" dt="2022-11-21T15:45:56.470" v="15867"/>
          <ac:spMkLst>
            <pc:docMk/>
            <pc:sldMk cId="712965401" sldId="492"/>
            <ac:spMk id="5" creationId="{64208693-23A1-4E86-BD76-757B85B10B13}"/>
          </ac:spMkLst>
        </pc:spChg>
        <pc:spChg chg="add del mod">
          <ac:chgData name="Ahaus, Mitchell S. (GRC-FTD0)[HX5 Sierra]" userId="15948cef-bfb6-4506-8d1a-e925aabcab0c" providerId="ADAL" clId="{BD8D28B8-B410-4573-AB97-AEC6ABC0F851}" dt="2022-11-21T15:45:56.470" v="15867"/>
          <ac:spMkLst>
            <pc:docMk/>
            <pc:sldMk cId="712965401" sldId="492"/>
            <ac:spMk id="6" creationId="{1F03370A-A077-4F6C-BBF6-E1AEF49101AC}"/>
          </ac:spMkLst>
        </pc:spChg>
        <pc:spChg chg="add del mod">
          <ac:chgData name="Ahaus, Mitchell S. (GRC-FTD0)[HX5 Sierra]" userId="15948cef-bfb6-4506-8d1a-e925aabcab0c" providerId="ADAL" clId="{BD8D28B8-B410-4573-AB97-AEC6ABC0F851}" dt="2022-11-21T15:45:56.470" v="15867"/>
          <ac:spMkLst>
            <pc:docMk/>
            <pc:sldMk cId="712965401" sldId="492"/>
            <ac:spMk id="7" creationId="{0E32943D-4ABD-4519-8CFC-6D0203FBBD7F}"/>
          </ac:spMkLst>
        </pc:spChg>
        <pc:spChg chg="add del mod">
          <ac:chgData name="Ahaus, Mitchell S. (GRC-FTD0)[HX5 Sierra]" userId="15948cef-bfb6-4506-8d1a-e925aabcab0c" providerId="ADAL" clId="{BD8D28B8-B410-4573-AB97-AEC6ABC0F851}" dt="2022-11-21T15:45:56.470" v="15867"/>
          <ac:spMkLst>
            <pc:docMk/>
            <pc:sldMk cId="712965401" sldId="492"/>
            <ac:spMk id="8" creationId="{8E8849B4-DF5E-4103-BA85-4577E5ABEE86}"/>
          </ac:spMkLst>
        </pc:spChg>
        <pc:spChg chg="add del mod">
          <ac:chgData name="Ahaus, Mitchell S. (GRC-FTD0)[HX5 Sierra]" userId="15948cef-bfb6-4506-8d1a-e925aabcab0c" providerId="ADAL" clId="{BD8D28B8-B410-4573-AB97-AEC6ABC0F851}" dt="2022-11-21T15:45:56.470" v="15867"/>
          <ac:spMkLst>
            <pc:docMk/>
            <pc:sldMk cId="712965401" sldId="492"/>
            <ac:spMk id="13" creationId="{D06CF81B-60BD-4B17-93CE-FFBB42A469A3}"/>
          </ac:spMkLst>
        </pc:spChg>
        <pc:spChg chg="add del mod">
          <ac:chgData name="Ahaus, Mitchell S. (GRC-FTD0)[HX5 Sierra]" userId="15948cef-bfb6-4506-8d1a-e925aabcab0c" providerId="ADAL" clId="{BD8D28B8-B410-4573-AB97-AEC6ABC0F851}" dt="2022-11-21T15:45:56.470" v="15867"/>
          <ac:spMkLst>
            <pc:docMk/>
            <pc:sldMk cId="712965401" sldId="492"/>
            <ac:spMk id="15" creationId="{4BE4D19D-48CF-49B4-9F64-B6BAC6697658}"/>
          </ac:spMkLst>
        </pc:spChg>
        <pc:spChg chg="add del mod">
          <ac:chgData name="Ahaus, Mitchell S. (GRC-FTD0)[HX5 Sierra]" userId="15948cef-bfb6-4506-8d1a-e925aabcab0c" providerId="ADAL" clId="{BD8D28B8-B410-4573-AB97-AEC6ABC0F851}" dt="2022-11-21T15:45:56.470" v="15867"/>
          <ac:spMkLst>
            <pc:docMk/>
            <pc:sldMk cId="712965401" sldId="492"/>
            <ac:spMk id="17" creationId="{D7EFB006-FDC3-48B4-BD83-53C193F02BC9}"/>
          </ac:spMkLst>
        </pc:spChg>
        <pc:spChg chg="add del mod">
          <ac:chgData name="Ahaus, Mitchell S. (GRC-FTD0)[HX5 Sierra]" userId="15948cef-bfb6-4506-8d1a-e925aabcab0c" providerId="ADAL" clId="{BD8D28B8-B410-4573-AB97-AEC6ABC0F851}" dt="2022-11-21T15:45:56.470" v="15867"/>
          <ac:spMkLst>
            <pc:docMk/>
            <pc:sldMk cId="712965401" sldId="492"/>
            <ac:spMk id="19" creationId="{832905FE-AAFC-44EA-AEB8-FC2E26D28437}"/>
          </ac:spMkLst>
        </pc:spChg>
        <pc:spChg chg="add del mod">
          <ac:chgData name="Ahaus, Mitchell S. (GRC-FTD0)[HX5 Sierra]" userId="15948cef-bfb6-4506-8d1a-e925aabcab0c" providerId="ADAL" clId="{BD8D28B8-B410-4573-AB97-AEC6ABC0F851}" dt="2022-11-21T15:45:56.470" v="15867"/>
          <ac:spMkLst>
            <pc:docMk/>
            <pc:sldMk cId="712965401" sldId="492"/>
            <ac:spMk id="22" creationId="{1F8B5358-80D2-41FC-8CB4-132C59D663A9}"/>
          </ac:spMkLst>
        </pc:spChg>
        <pc:spChg chg="add del mod">
          <ac:chgData name="Ahaus, Mitchell S. (GRC-FTD0)[HX5 Sierra]" userId="15948cef-bfb6-4506-8d1a-e925aabcab0c" providerId="ADAL" clId="{BD8D28B8-B410-4573-AB97-AEC6ABC0F851}" dt="2022-11-21T15:46:12.939" v="15873"/>
          <ac:spMkLst>
            <pc:docMk/>
            <pc:sldMk cId="712965401" sldId="492"/>
            <ac:spMk id="24" creationId="{DFD00F08-BE44-477D-93BF-0DE88E4A40FD}"/>
          </ac:spMkLst>
        </pc:spChg>
        <pc:spChg chg="add del mod">
          <ac:chgData name="Ahaus, Mitchell S. (GRC-FTD0)[HX5 Sierra]" userId="15948cef-bfb6-4506-8d1a-e925aabcab0c" providerId="ADAL" clId="{BD8D28B8-B410-4573-AB97-AEC6ABC0F851}" dt="2022-11-21T15:46:12.939" v="15873"/>
          <ac:spMkLst>
            <pc:docMk/>
            <pc:sldMk cId="712965401" sldId="492"/>
            <ac:spMk id="25" creationId="{E788FFC9-8748-43DA-B44D-5E15E662CB4D}"/>
          </ac:spMkLst>
        </pc:spChg>
        <pc:spChg chg="add del mod">
          <ac:chgData name="Ahaus, Mitchell S. (GRC-FTD0)[HX5 Sierra]" userId="15948cef-bfb6-4506-8d1a-e925aabcab0c" providerId="ADAL" clId="{BD8D28B8-B410-4573-AB97-AEC6ABC0F851}" dt="2022-11-21T15:46:12.939" v="15873"/>
          <ac:spMkLst>
            <pc:docMk/>
            <pc:sldMk cId="712965401" sldId="492"/>
            <ac:spMk id="26" creationId="{AF2A8A84-9F02-4944-8440-AD28A4276F6A}"/>
          </ac:spMkLst>
        </pc:spChg>
        <pc:spChg chg="add del mod">
          <ac:chgData name="Ahaus, Mitchell S. (GRC-FTD0)[HX5 Sierra]" userId="15948cef-bfb6-4506-8d1a-e925aabcab0c" providerId="ADAL" clId="{BD8D28B8-B410-4573-AB97-AEC6ABC0F851}" dt="2022-11-21T15:46:12.939" v="15873"/>
          <ac:spMkLst>
            <pc:docMk/>
            <pc:sldMk cId="712965401" sldId="492"/>
            <ac:spMk id="27" creationId="{F30E6108-F273-4571-83DB-D329D453C4AD}"/>
          </ac:spMkLst>
        </pc:spChg>
        <pc:spChg chg="add del mod">
          <ac:chgData name="Ahaus, Mitchell S. (GRC-FTD0)[HX5 Sierra]" userId="15948cef-bfb6-4506-8d1a-e925aabcab0c" providerId="ADAL" clId="{BD8D28B8-B410-4573-AB97-AEC6ABC0F851}" dt="2022-11-21T15:46:12.939" v="15873"/>
          <ac:spMkLst>
            <pc:docMk/>
            <pc:sldMk cId="712965401" sldId="492"/>
            <ac:spMk id="32" creationId="{9C9B6099-9F54-4A96-A6F3-D1B31448357C}"/>
          </ac:spMkLst>
        </pc:spChg>
        <pc:spChg chg="add del mod">
          <ac:chgData name="Ahaus, Mitchell S. (GRC-FTD0)[HX5 Sierra]" userId="15948cef-bfb6-4506-8d1a-e925aabcab0c" providerId="ADAL" clId="{BD8D28B8-B410-4573-AB97-AEC6ABC0F851}" dt="2022-11-21T15:46:12.939" v="15873"/>
          <ac:spMkLst>
            <pc:docMk/>
            <pc:sldMk cId="712965401" sldId="492"/>
            <ac:spMk id="34" creationId="{3ACDE9E7-FA12-4C58-85AE-04C583FEFBD7}"/>
          </ac:spMkLst>
        </pc:spChg>
        <pc:spChg chg="add del mod">
          <ac:chgData name="Ahaus, Mitchell S. (GRC-FTD0)[HX5 Sierra]" userId="15948cef-bfb6-4506-8d1a-e925aabcab0c" providerId="ADAL" clId="{BD8D28B8-B410-4573-AB97-AEC6ABC0F851}" dt="2022-11-21T15:46:12.939" v="15873"/>
          <ac:spMkLst>
            <pc:docMk/>
            <pc:sldMk cId="712965401" sldId="492"/>
            <ac:spMk id="36" creationId="{93EA8BE7-0225-4333-A8C2-01C86A49F082}"/>
          </ac:spMkLst>
        </pc:spChg>
        <pc:spChg chg="add del mod">
          <ac:chgData name="Ahaus, Mitchell S. (GRC-FTD0)[HX5 Sierra]" userId="15948cef-bfb6-4506-8d1a-e925aabcab0c" providerId="ADAL" clId="{BD8D28B8-B410-4573-AB97-AEC6ABC0F851}" dt="2022-11-21T15:46:12.939" v="15873"/>
          <ac:spMkLst>
            <pc:docMk/>
            <pc:sldMk cId="712965401" sldId="492"/>
            <ac:spMk id="38" creationId="{A3E652AC-383B-4DE5-8AFF-F9C37B5B5DCD}"/>
          </ac:spMkLst>
        </pc:spChg>
        <pc:spChg chg="add del mod">
          <ac:chgData name="Ahaus, Mitchell S. (GRC-FTD0)[HX5 Sierra]" userId="15948cef-bfb6-4506-8d1a-e925aabcab0c" providerId="ADAL" clId="{BD8D28B8-B410-4573-AB97-AEC6ABC0F851}" dt="2022-11-21T15:46:27.884" v="15877"/>
          <ac:spMkLst>
            <pc:docMk/>
            <pc:sldMk cId="712965401" sldId="492"/>
            <ac:spMk id="42" creationId="{F6B513D8-72EB-41F4-A248-6122E2924147}"/>
          </ac:spMkLst>
        </pc:spChg>
        <pc:spChg chg="add del mod">
          <ac:chgData name="Ahaus, Mitchell S. (GRC-FTD0)[HX5 Sierra]" userId="15948cef-bfb6-4506-8d1a-e925aabcab0c" providerId="ADAL" clId="{BD8D28B8-B410-4573-AB97-AEC6ABC0F851}" dt="2022-11-21T15:46:32.235" v="15883"/>
          <ac:spMkLst>
            <pc:docMk/>
            <pc:sldMk cId="712965401" sldId="492"/>
            <ac:spMk id="43" creationId="{B3460944-2599-4950-86AF-288225A9CDF1}"/>
          </ac:spMkLst>
        </pc:spChg>
        <pc:spChg chg="add mod">
          <ac:chgData name="Ahaus, Mitchell S. (GRC-FTD0)[HX5 Sierra]" userId="15948cef-bfb6-4506-8d1a-e925aabcab0c" providerId="ADAL" clId="{BD8D28B8-B410-4573-AB97-AEC6ABC0F851}" dt="2022-11-21T15:48:28.366" v="15959" actId="207"/>
          <ac:spMkLst>
            <pc:docMk/>
            <pc:sldMk cId="712965401" sldId="492"/>
            <ac:spMk id="44" creationId="{D4D6A87F-DBA3-42A5-9F9E-8743CCDEDA0D}"/>
          </ac:spMkLst>
        </pc:spChg>
        <pc:picChg chg="add del mod">
          <ac:chgData name="Ahaus, Mitchell S. (GRC-FTD0)[HX5 Sierra]" userId="15948cef-bfb6-4506-8d1a-e925aabcab0c" providerId="ADAL" clId="{BD8D28B8-B410-4573-AB97-AEC6ABC0F851}" dt="2022-11-21T15:46:11.451" v="15871" actId="478"/>
          <ac:picMkLst>
            <pc:docMk/>
            <pc:sldMk cId="712965401" sldId="492"/>
            <ac:picMk id="23" creationId="{D4DADD0A-85AA-49BF-BA08-AC471A95EC8C}"/>
          </ac:picMkLst>
        </pc:picChg>
        <pc:picChg chg="add mod">
          <ac:chgData name="Ahaus, Mitchell S. (GRC-FTD0)[HX5 Sierra]" userId="15948cef-bfb6-4506-8d1a-e925aabcab0c" providerId="ADAL" clId="{BD8D28B8-B410-4573-AB97-AEC6ABC0F851}" dt="2022-11-21T15:46:20.252" v="15875" actId="1076"/>
          <ac:picMkLst>
            <pc:docMk/>
            <pc:sldMk cId="712965401" sldId="492"/>
            <ac:picMk id="41" creationId="{4FC893A8-3319-4AA2-A752-E94393D5D4E7}"/>
          </ac:picMkLst>
        </pc:picChg>
        <pc:cxnChg chg="add del mod">
          <ac:chgData name="Ahaus, Mitchell S. (GRC-FTD0)[HX5 Sierra]" userId="15948cef-bfb6-4506-8d1a-e925aabcab0c" providerId="ADAL" clId="{BD8D28B8-B410-4573-AB97-AEC6ABC0F851}" dt="2022-11-21T15:45:56.470" v="15867"/>
          <ac:cxnSpMkLst>
            <pc:docMk/>
            <pc:sldMk cId="712965401" sldId="492"/>
            <ac:cxnSpMk id="9" creationId="{2F1F7F58-5C11-4D51-96B0-4ECC2D79E579}"/>
          </ac:cxnSpMkLst>
        </pc:cxnChg>
        <pc:cxnChg chg="add del mod">
          <ac:chgData name="Ahaus, Mitchell S. (GRC-FTD0)[HX5 Sierra]" userId="15948cef-bfb6-4506-8d1a-e925aabcab0c" providerId="ADAL" clId="{BD8D28B8-B410-4573-AB97-AEC6ABC0F851}" dt="2022-11-21T15:45:56.470" v="15867"/>
          <ac:cxnSpMkLst>
            <pc:docMk/>
            <pc:sldMk cId="712965401" sldId="492"/>
            <ac:cxnSpMk id="10" creationId="{6508522E-737A-42B0-9B5D-914219B99F28}"/>
          </ac:cxnSpMkLst>
        </pc:cxnChg>
        <pc:cxnChg chg="add del mod">
          <ac:chgData name="Ahaus, Mitchell S. (GRC-FTD0)[HX5 Sierra]" userId="15948cef-bfb6-4506-8d1a-e925aabcab0c" providerId="ADAL" clId="{BD8D28B8-B410-4573-AB97-AEC6ABC0F851}" dt="2022-11-21T15:45:56.470" v="15867"/>
          <ac:cxnSpMkLst>
            <pc:docMk/>
            <pc:sldMk cId="712965401" sldId="492"/>
            <ac:cxnSpMk id="11" creationId="{1FCE25FA-085A-45E7-86B6-0BBAE9E33D00}"/>
          </ac:cxnSpMkLst>
        </pc:cxnChg>
        <pc:cxnChg chg="add del mod">
          <ac:chgData name="Ahaus, Mitchell S. (GRC-FTD0)[HX5 Sierra]" userId="15948cef-bfb6-4506-8d1a-e925aabcab0c" providerId="ADAL" clId="{BD8D28B8-B410-4573-AB97-AEC6ABC0F851}" dt="2022-11-21T15:45:56.470" v="15867"/>
          <ac:cxnSpMkLst>
            <pc:docMk/>
            <pc:sldMk cId="712965401" sldId="492"/>
            <ac:cxnSpMk id="12" creationId="{DFC54764-DFD0-45C9-A078-8FC44FBB2DCA}"/>
          </ac:cxnSpMkLst>
        </pc:cxnChg>
        <pc:cxnChg chg="add del mod">
          <ac:chgData name="Ahaus, Mitchell S. (GRC-FTD0)[HX5 Sierra]" userId="15948cef-bfb6-4506-8d1a-e925aabcab0c" providerId="ADAL" clId="{BD8D28B8-B410-4573-AB97-AEC6ABC0F851}" dt="2022-11-21T15:45:56.470" v="15867"/>
          <ac:cxnSpMkLst>
            <pc:docMk/>
            <pc:sldMk cId="712965401" sldId="492"/>
            <ac:cxnSpMk id="14" creationId="{C76CEDFF-59A6-4BC7-B65C-99737DD7012B}"/>
          </ac:cxnSpMkLst>
        </pc:cxnChg>
        <pc:cxnChg chg="add del mod">
          <ac:chgData name="Ahaus, Mitchell S. (GRC-FTD0)[HX5 Sierra]" userId="15948cef-bfb6-4506-8d1a-e925aabcab0c" providerId="ADAL" clId="{BD8D28B8-B410-4573-AB97-AEC6ABC0F851}" dt="2022-11-21T15:45:56.470" v="15867"/>
          <ac:cxnSpMkLst>
            <pc:docMk/>
            <pc:sldMk cId="712965401" sldId="492"/>
            <ac:cxnSpMk id="16" creationId="{B8A1F871-C01C-42BA-BB0D-E0332E8E69A1}"/>
          </ac:cxnSpMkLst>
        </pc:cxnChg>
        <pc:cxnChg chg="add del mod">
          <ac:chgData name="Ahaus, Mitchell S. (GRC-FTD0)[HX5 Sierra]" userId="15948cef-bfb6-4506-8d1a-e925aabcab0c" providerId="ADAL" clId="{BD8D28B8-B410-4573-AB97-AEC6ABC0F851}" dt="2022-11-21T15:45:56.470" v="15867"/>
          <ac:cxnSpMkLst>
            <pc:docMk/>
            <pc:sldMk cId="712965401" sldId="492"/>
            <ac:cxnSpMk id="18" creationId="{B1462DF7-E52F-4399-85F5-069202149AEF}"/>
          </ac:cxnSpMkLst>
        </pc:cxnChg>
        <pc:cxnChg chg="add del mod">
          <ac:chgData name="Ahaus, Mitchell S. (GRC-FTD0)[HX5 Sierra]" userId="15948cef-bfb6-4506-8d1a-e925aabcab0c" providerId="ADAL" clId="{BD8D28B8-B410-4573-AB97-AEC6ABC0F851}" dt="2022-11-21T15:45:56.470" v="15867"/>
          <ac:cxnSpMkLst>
            <pc:docMk/>
            <pc:sldMk cId="712965401" sldId="492"/>
            <ac:cxnSpMk id="20" creationId="{EFB2E2FF-D1C1-4EF0-9C09-1D9BD12A42CD}"/>
          </ac:cxnSpMkLst>
        </pc:cxnChg>
        <pc:cxnChg chg="add del mod">
          <ac:chgData name="Ahaus, Mitchell S. (GRC-FTD0)[HX5 Sierra]" userId="15948cef-bfb6-4506-8d1a-e925aabcab0c" providerId="ADAL" clId="{BD8D28B8-B410-4573-AB97-AEC6ABC0F851}" dt="2022-11-21T15:45:56.470" v="15867"/>
          <ac:cxnSpMkLst>
            <pc:docMk/>
            <pc:sldMk cId="712965401" sldId="492"/>
            <ac:cxnSpMk id="21" creationId="{8A162174-75D4-47B8-AAE0-F1C5F227B4A9}"/>
          </ac:cxnSpMkLst>
        </pc:cxnChg>
        <pc:cxnChg chg="add del mod">
          <ac:chgData name="Ahaus, Mitchell S. (GRC-FTD0)[HX5 Sierra]" userId="15948cef-bfb6-4506-8d1a-e925aabcab0c" providerId="ADAL" clId="{BD8D28B8-B410-4573-AB97-AEC6ABC0F851}" dt="2022-11-21T15:46:12.939" v="15873"/>
          <ac:cxnSpMkLst>
            <pc:docMk/>
            <pc:sldMk cId="712965401" sldId="492"/>
            <ac:cxnSpMk id="28" creationId="{CE36505B-E03C-4B71-ABEE-5EBE6126B1C9}"/>
          </ac:cxnSpMkLst>
        </pc:cxnChg>
        <pc:cxnChg chg="add del mod">
          <ac:chgData name="Ahaus, Mitchell S. (GRC-FTD0)[HX5 Sierra]" userId="15948cef-bfb6-4506-8d1a-e925aabcab0c" providerId="ADAL" clId="{BD8D28B8-B410-4573-AB97-AEC6ABC0F851}" dt="2022-11-21T15:46:12.939" v="15873"/>
          <ac:cxnSpMkLst>
            <pc:docMk/>
            <pc:sldMk cId="712965401" sldId="492"/>
            <ac:cxnSpMk id="29" creationId="{37D49E54-A03F-44D5-974D-AB717E3E37B9}"/>
          </ac:cxnSpMkLst>
        </pc:cxnChg>
        <pc:cxnChg chg="add del mod">
          <ac:chgData name="Ahaus, Mitchell S. (GRC-FTD0)[HX5 Sierra]" userId="15948cef-bfb6-4506-8d1a-e925aabcab0c" providerId="ADAL" clId="{BD8D28B8-B410-4573-AB97-AEC6ABC0F851}" dt="2022-11-21T15:46:12.939" v="15873"/>
          <ac:cxnSpMkLst>
            <pc:docMk/>
            <pc:sldMk cId="712965401" sldId="492"/>
            <ac:cxnSpMk id="30" creationId="{918BF26B-0AFB-412C-9704-A4E4F712A05B}"/>
          </ac:cxnSpMkLst>
        </pc:cxnChg>
        <pc:cxnChg chg="add del mod">
          <ac:chgData name="Ahaus, Mitchell S. (GRC-FTD0)[HX5 Sierra]" userId="15948cef-bfb6-4506-8d1a-e925aabcab0c" providerId="ADAL" clId="{BD8D28B8-B410-4573-AB97-AEC6ABC0F851}" dt="2022-11-21T15:46:12.939" v="15873"/>
          <ac:cxnSpMkLst>
            <pc:docMk/>
            <pc:sldMk cId="712965401" sldId="492"/>
            <ac:cxnSpMk id="31" creationId="{F6F95061-3A01-40F8-B7E8-2D8AA0290E97}"/>
          </ac:cxnSpMkLst>
        </pc:cxnChg>
        <pc:cxnChg chg="add del mod">
          <ac:chgData name="Ahaus, Mitchell S. (GRC-FTD0)[HX5 Sierra]" userId="15948cef-bfb6-4506-8d1a-e925aabcab0c" providerId="ADAL" clId="{BD8D28B8-B410-4573-AB97-AEC6ABC0F851}" dt="2022-11-21T15:46:12.939" v="15873"/>
          <ac:cxnSpMkLst>
            <pc:docMk/>
            <pc:sldMk cId="712965401" sldId="492"/>
            <ac:cxnSpMk id="33" creationId="{25B074F9-2AFC-48B8-8C3A-319CD2C719A5}"/>
          </ac:cxnSpMkLst>
        </pc:cxnChg>
        <pc:cxnChg chg="add del mod">
          <ac:chgData name="Ahaus, Mitchell S. (GRC-FTD0)[HX5 Sierra]" userId="15948cef-bfb6-4506-8d1a-e925aabcab0c" providerId="ADAL" clId="{BD8D28B8-B410-4573-AB97-AEC6ABC0F851}" dt="2022-11-21T15:46:12.939" v="15873"/>
          <ac:cxnSpMkLst>
            <pc:docMk/>
            <pc:sldMk cId="712965401" sldId="492"/>
            <ac:cxnSpMk id="35" creationId="{04BCE8B3-27EB-4645-8D7F-50DAAE1C8F03}"/>
          </ac:cxnSpMkLst>
        </pc:cxnChg>
        <pc:cxnChg chg="add del mod">
          <ac:chgData name="Ahaus, Mitchell S. (GRC-FTD0)[HX5 Sierra]" userId="15948cef-bfb6-4506-8d1a-e925aabcab0c" providerId="ADAL" clId="{BD8D28B8-B410-4573-AB97-AEC6ABC0F851}" dt="2022-11-21T15:46:12.939" v="15873"/>
          <ac:cxnSpMkLst>
            <pc:docMk/>
            <pc:sldMk cId="712965401" sldId="492"/>
            <ac:cxnSpMk id="37" creationId="{5E2EF413-AE50-48C0-A450-A988979AB463}"/>
          </ac:cxnSpMkLst>
        </pc:cxnChg>
        <pc:cxnChg chg="add del mod">
          <ac:chgData name="Ahaus, Mitchell S. (GRC-FTD0)[HX5 Sierra]" userId="15948cef-bfb6-4506-8d1a-e925aabcab0c" providerId="ADAL" clId="{BD8D28B8-B410-4573-AB97-AEC6ABC0F851}" dt="2022-11-21T15:46:12.939" v="15873"/>
          <ac:cxnSpMkLst>
            <pc:docMk/>
            <pc:sldMk cId="712965401" sldId="492"/>
            <ac:cxnSpMk id="39" creationId="{0FE5867A-9951-40AF-B9AC-C7B9715D180F}"/>
          </ac:cxnSpMkLst>
        </pc:cxnChg>
        <pc:cxnChg chg="add del mod">
          <ac:chgData name="Ahaus, Mitchell S. (GRC-FTD0)[HX5 Sierra]" userId="15948cef-bfb6-4506-8d1a-e925aabcab0c" providerId="ADAL" clId="{BD8D28B8-B410-4573-AB97-AEC6ABC0F851}" dt="2022-11-21T15:46:12.939" v="15873"/>
          <ac:cxnSpMkLst>
            <pc:docMk/>
            <pc:sldMk cId="712965401" sldId="492"/>
            <ac:cxnSpMk id="40" creationId="{EAD106BD-7729-434B-92BE-2874B5A0D492}"/>
          </ac:cxnSpMkLst>
        </pc:cxnChg>
      </pc:sldChg>
      <pc:sldChg chg="addSp delSp modSp new mod">
        <pc:chgData name="Ahaus, Mitchell S. (GRC-FTD0)[HX5 Sierra]" userId="15948cef-bfb6-4506-8d1a-e925aabcab0c" providerId="ADAL" clId="{BD8D28B8-B410-4573-AB97-AEC6ABC0F851}" dt="2022-11-22T16:20:08.942" v="18785" actId="20577"/>
        <pc:sldMkLst>
          <pc:docMk/>
          <pc:sldMk cId="2194333280" sldId="493"/>
        </pc:sldMkLst>
        <pc:spChg chg="mod">
          <ac:chgData name="Ahaus, Mitchell S. (GRC-FTD0)[HX5 Sierra]" userId="15948cef-bfb6-4506-8d1a-e925aabcab0c" providerId="ADAL" clId="{BD8D28B8-B410-4573-AB97-AEC6ABC0F851}" dt="2022-11-21T15:51:24.834" v="16002" actId="20577"/>
          <ac:spMkLst>
            <pc:docMk/>
            <pc:sldMk cId="2194333280" sldId="493"/>
            <ac:spMk id="2" creationId="{9613833F-AFA7-431D-B60D-4CE010972F69}"/>
          </ac:spMkLst>
        </pc:spChg>
        <pc:spChg chg="mod">
          <ac:chgData name="Ahaus, Mitchell S. (GRC-FTD0)[HX5 Sierra]" userId="15948cef-bfb6-4506-8d1a-e925aabcab0c" providerId="ADAL" clId="{BD8D28B8-B410-4573-AB97-AEC6ABC0F851}" dt="2022-11-22T14:03:26.754" v="16938" actId="14100"/>
          <ac:spMkLst>
            <pc:docMk/>
            <pc:sldMk cId="2194333280" sldId="493"/>
            <ac:spMk id="3" creationId="{EFB59771-65E6-442E-B3EB-CFB34BC5A49A}"/>
          </ac:spMkLst>
        </pc:spChg>
        <pc:spChg chg="add del mod">
          <ac:chgData name="Ahaus, Mitchell S. (GRC-FTD0)[HX5 Sierra]" userId="15948cef-bfb6-4506-8d1a-e925aabcab0c" providerId="ADAL" clId="{BD8D28B8-B410-4573-AB97-AEC6ABC0F851}" dt="2022-11-21T15:50:33.770" v="15964"/>
          <ac:spMkLst>
            <pc:docMk/>
            <pc:sldMk cId="2194333280" sldId="493"/>
            <ac:spMk id="6" creationId="{DCFB27A8-AA18-4F8A-8A5C-6D4775E11175}"/>
          </ac:spMkLst>
        </pc:spChg>
        <pc:spChg chg="add del mod">
          <ac:chgData name="Ahaus, Mitchell S. (GRC-FTD0)[HX5 Sierra]" userId="15948cef-bfb6-4506-8d1a-e925aabcab0c" providerId="ADAL" clId="{BD8D28B8-B410-4573-AB97-AEC6ABC0F851}" dt="2022-11-21T15:50:33.770" v="15964"/>
          <ac:spMkLst>
            <pc:docMk/>
            <pc:sldMk cId="2194333280" sldId="493"/>
            <ac:spMk id="7" creationId="{AE229854-6D0D-4825-BE88-740D3E6DB3FA}"/>
          </ac:spMkLst>
        </pc:spChg>
        <pc:spChg chg="add del mod">
          <ac:chgData name="Ahaus, Mitchell S. (GRC-FTD0)[HX5 Sierra]" userId="15948cef-bfb6-4506-8d1a-e925aabcab0c" providerId="ADAL" clId="{BD8D28B8-B410-4573-AB97-AEC6ABC0F851}" dt="2022-11-21T15:50:33.770" v="15964"/>
          <ac:spMkLst>
            <pc:docMk/>
            <pc:sldMk cId="2194333280" sldId="493"/>
            <ac:spMk id="8" creationId="{5C56AC18-F639-4923-92FA-0217A6602239}"/>
          </ac:spMkLst>
        </pc:spChg>
        <pc:spChg chg="add del mod">
          <ac:chgData name="Ahaus, Mitchell S. (GRC-FTD0)[HX5 Sierra]" userId="15948cef-bfb6-4506-8d1a-e925aabcab0c" providerId="ADAL" clId="{BD8D28B8-B410-4573-AB97-AEC6ABC0F851}" dt="2022-11-21T15:50:33.770" v="15964"/>
          <ac:spMkLst>
            <pc:docMk/>
            <pc:sldMk cId="2194333280" sldId="493"/>
            <ac:spMk id="9" creationId="{3A5B8EF5-E47B-430C-982E-328F9F02806F}"/>
          </ac:spMkLst>
        </pc:spChg>
        <pc:spChg chg="add mod">
          <ac:chgData name="Ahaus, Mitchell S. (GRC-FTD0)[HX5 Sierra]" userId="15948cef-bfb6-4506-8d1a-e925aabcab0c" providerId="ADAL" clId="{BD8D28B8-B410-4573-AB97-AEC6ABC0F851}" dt="2022-11-21T15:51:10.503" v="15974" actId="164"/>
          <ac:spMkLst>
            <pc:docMk/>
            <pc:sldMk cId="2194333280" sldId="493"/>
            <ac:spMk id="11" creationId="{4E199089-20A7-4E15-B668-115414645D68}"/>
          </ac:spMkLst>
        </pc:spChg>
        <pc:spChg chg="add mod">
          <ac:chgData name="Ahaus, Mitchell S. (GRC-FTD0)[HX5 Sierra]" userId="15948cef-bfb6-4506-8d1a-e925aabcab0c" providerId="ADAL" clId="{BD8D28B8-B410-4573-AB97-AEC6ABC0F851}" dt="2022-11-21T15:51:10.503" v="15974" actId="164"/>
          <ac:spMkLst>
            <pc:docMk/>
            <pc:sldMk cId="2194333280" sldId="493"/>
            <ac:spMk id="12" creationId="{93F95B81-BD32-4725-B4A1-38F94B2C2C50}"/>
          </ac:spMkLst>
        </pc:spChg>
        <pc:spChg chg="add mod">
          <ac:chgData name="Ahaus, Mitchell S. (GRC-FTD0)[HX5 Sierra]" userId="15948cef-bfb6-4506-8d1a-e925aabcab0c" providerId="ADAL" clId="{BD8D28B8-B410-4573-AB97-AEC6ABC0F851}" dt="2022-11-21T15:51:10.503" v="15974" actId="164"/>
          <ac:spMkLst>
            <pc:docMk/>
            <pc:sldMk cId="2194333280" sldId="493"/>
            <ac:spMk id="13" creationId="{29C21CA1-A991-44C5-AEA3-76B093384C75}"/>
          </ac:spMkLst>
        </pc:spChg>
        <pc:spChg chg="add mod">
          <ac:chgData name="Ahaus, Mitchell S. (GRC-FTD0)[HX5 Sierra]" userId="15948cef-bfb6-4506-8d1a-e925aabcab0c" providerId="ADAL" clId="{BD8D28B8-B410-4573-AB97-AEC6ABC0F851}" dt="2022-11-21T15:51:10.503" v="15974" actId="164"/>
          <ac:spMkLst>
            <pc:docMk/>
            <pc:sldMk cId="2194333280" sldId="493"/>
            <ac:spMk id="14" creationId="{6BA43BC4-9638-4D57-9438-9EAC2007A597}"/>
          </ac:spMkLst>
        </pc:spChg>
        <pc:spChg chg="add del mod">
          <ac:chgData name="Ahaus, Mitchell S. (GRC-FTD0)[HX5 Sierra]" userId="15948cef-bfb6-4506-8d1a-e925aabcab0c" providerId="ADAL" clId="{BD8D28B8-B410-4573-AB97-AEC6ABC0F851}" dt="2022-11-22T13:57:25.945" v="16027"/>
          <ac:spMkLst>
            <pc:docMk/>
            <pc:sldMk cId="2194333280" sldId="493"/>
            <ac:spMk id="16" creationId="{1AAC4CFB-9FCB-4E63-968A-C4F2D01ACCB8}"/>
          </ac:spMkLst>
        </pc:spChg>
        <pc:spChg chg="add mod">
          <ac:chgData name="Ahaus, Mitchell S. (GRC-FTD0)[HX5 Sierra]" userId="15948cef-bfb6-4506-8d1a-e925aabcab0c" providerId="ADAL" clId="{BD8D28B8-B410-4573-AB97-AEC6ABC0F851}" dt="2022-11-22T14:18:42.903" v="17315" actId="1076"/>
          <ac:spMkLst>
            <pc:docMk/>
            <pc:sldMk cId="2194333280" sldId="493"/>
            <ac:spMk id="17" creationId="{16A57981-B43E-499E-ADF5-EAD997D3A0B6}"/>
          </ac:spMkLst>
        </pc:spChg>
        <pc:spChg chg="add del mod">
          <ac:chgData name="Ahaus, Mitchell S. (GRC-FTD0)[HX5 Sierra]" userId="15948cef-bfb6-4506-8d1a-e925aabcab0c" providerId="ADAL" clId="{BD8D28B8-B410-4573-AB97-AEC6ABC0F851}" dt="2022-11-22T14:06:32.486" v="17021"/>
          <ac:spMkLst>
            <pc:docMk/>
            <pc:sldMk cId="2194333280" sldId="493"/>
            <ac:spMk id="18" creationId="{D05AAC0F-826E-48C3-BDFF-EE935BB0C092}"/>
          </ac:spMkLst>
        </pc:spChg>
        <pc:spChg chg="add mod">
          <ac:chgData name="Ahaus, Mitchell S. (GRC-FTD0)[HX5 Sierra]" userId="15948cef-bfb6-4506-8d1a-e925aabcab0c" providerId="ADAL" clId="{BD8D28B8-B410-4573-AB97-AEC6ABC0F851}" dt="2022-11-22T16:20:08.942" v="18785" actId="20577"/>
          <ac:spMkLst>
            <pc:docMk/>
            <pc:sldMk cId="2194333280" sldId="493"/>
            <ac:spMk id="19" creationId="{A0072D9E-1F6B-4E8F-8512-6818B95ECA01}"/>
          </ac:spMkLst>
        </pc:spChg>
        <pc:spChg chg="add mod">
          <ac:chgData name="Ahaus, Mitchell S. (GRC-FTD0)[HX5 Sierra]" userId="15948cef-bfb6-4506-8d1a-e925aabcab0c" providerId="ADAL" clId="{BD8D28B8-B410-4573-AB97-AEC6ABC0F851}" dt="2022-11-22T16:10:40.934" v="17985"/>
          <ac:spMkLst>
            <pc:docMk/>
            <pc:sldMk cId="2194333280" sldId="493"/>
            <ac:spMk id="21" creationId="{2E852467-B229-4625-81C4-3DC9351291CD}"/>
          </ac:spMkLst>
        </pc:spChg>
        <pc:grpChg chg="add mod">
          <ac:chgData name="Ahaus, Mitchell S. (GRC-FTD0)[HX5 Sierra]" userId="15948cef-bfb6-4506-8d1a-e925aabcab0c" providerId="ADAL" clId="{BD8D28B8-B410-4573-AB97-AEC6ABC0F851}" dt="2022-11-22T14:14:00.612" v="17205" actId="164"/>
          <ac:grpSpMkLst>
            <pc:docMk/>
            <pc:sldMk cId="2194333280" sldId="493"/>
            <ac:grpSpMk id="15" creationId="{3F75A1F2-C700-40AC-B04D-C59702220B65}"/>
          </ac:grpSpMkLst>
        </pc:grpChg>
        <pc:grpChg chg="add mod">
          <ac:chgData name="Ahaus, Mitchell S. (GRC-FTD0)[HX5 Sierra]" userId="15948cef-bfb6-4506-8d1a-e925aabcab0c" providerId="ADAL" clId="{BD8D28B8-B410-4573-AB97-AEC6ABC0F851}" dt="2022-11-22T14:14:02.221" v="17206" actId="1076"/>
          <ac:grpSpMkLst>
            <pc:docMk/>
            <pc:sldMk cId="2194333280" sldId="493"/>
            <ac:grpSpMk id="20" creationId="{FFEA9C86-27CD-465E-AB62-F35BC9F08B8F}"/>
          </ac:grpSpMkLst>
        </pc:grpChg>
        <pc:picChg chg="add del mod">
          <ac:chgData name="Ahaus, Mitchell S. (GRC-FTD0)[HX5 Sierra]" userId="15948cef-bfb6-4506-8d1a-e925aabcab0c" providerId="ADAL" clId="{BD8D28B8-B410-4573-AB97-AEC6ABC0F851}" dt="2022-11-21T15:50:33.770" v="15964"/>
          <ac:picMkLst>
            <pc:docMk/>
            <pc:sldMk cId="2194333280" sldId="493"/>
            <ac:picMk id="5" creationId="{0DACB4C8-525E-43D6-8EB2-B4E3E959665B}"/>
          </ac:picMkLst>
        </pc:picChg>
        <pc:picChg chg="add mod modCrop">
          <ac:chgData name="Ahaus, Mitchell S. (GRC-FTD0)[HX5 Sierra]" userId="15948cef-bfb6-4506-8d1a-e925aabcab0c" providerId="ADAL" clId="{BD8D28B8-B410-4573-AB97-AEC6ABC0F851}" dt="2022-11-22T14:03:42.432" v="16941" actId="732"/>
          <ac:picMkLst>
            <pc:docMk/>
            <pc:sldMk cId="2194333280" sldId="493"/>
            <ac:picMk id="10" creationId="{2585DAEA-BB48-45CA-9CDC-8638F875E77A}"/>
          </ac:picMkLst>
        </pc:picChg>
      </pc:sldChg>
      <pc:sldChg chg="addSp modSp new mod modNotesTx">
        <pc:chgData name="Ahaus, Mitchell S. (GRC-FTD0)[HX5 Sierra]" userId="15948cef-bfb6-4506-8d1a-e925aabcab0c" providerId="ADAL" clId="{BD8D28B8-B410-4573-AB97-AEC6ABC0F851}" dt="2022-11-22T16:19:44.426" v="18777" actId="14100"/>
        <pc:sldMkLst>
          <pc:docMk/>
          <pc:sldMk cId="2731762113" sldId="494"/>
        </pc:sldMkLst>
        <pc:spChg chg="mod">
          <ac:chgData name="Ahaus, Mitchell S. (GRC-FTD0)[HX5 Sierra]" userId="15948cef-bfb6-4506-8d1a-e925aabcab0c" providerId="ADAL" clId="{BD8D28B8-B410-4573-AB97-AEC6ABC0F851}" dt="2022-11-22T14:05:28.754" v="17014"/>
          <ac:spMkLst>
            <pc:docMk/>
            <pc:sldMk cId="2731762113" sldId="494"/>
            <ac:spMk id="2" creationId="{A2EDC1E0-5291-42E6-8314-C7D30E0AAFD9}"/>
          </ac:spMkLst>
        </pc:spChg>
        <pc:spChg chg="mod">
          <ac:chgData name="Ahaus, Mitchell S. (GRC-FTD0)[HX5 Sierra]" userId="15948cef-bfb6-4506-8d1a-e925aabcab0c" providerId="ADAL" clId="{BD8D28B8-B410-4573-AB97-AEC6ABC0F851}" dt="2022-11-22T16:19:44.426" v="18777" actId="14100"/>
          <ac:spMkLst>
            <pc:docMk/>
            <pc:sldMk cId="2731762113" sldId="494"/>
            <ac:spMk id="3" creationId="{D3BD3647-1110-4966-BE20-A48B9177E181}"/>
          </ac:spMkLst>
        </pc:spChg>
        <pc:spChg chg="add mod">
          <ac:chgData name="Ahaus, Mitchell S. (GRC-FTD0)[HX5 Sierra]" userId="15948cef-bfb6-4506-8d1a-e925aabcab0c" providerId="ADAL" clId="{BD8D28B8-B410-4573-AB97-AEC6ABC0F851}" dt="2022-11-22T14:06:36.880" v="17027" actId="20577"/>
          <ac:spMkLst>
            <pc:docMk/>
            <pc:sldMk cId="2731762113" sldId="494"/>
            <ac:spMk id="6" creationId="{13C6DBDC-C6D6-46CC-B297-C3D1D4943486}"/>
          </ac:spMkLst>
        </pc:spChg>
        <pc:spChg chg="add mod">
          <ac:chgData name="Ahaus, Mitchell S. (GRC-FTD0)[HX5 Sierra]" userId="15948cef-bfb6-4506-8d1a-e925aabcab0c" providerId="ADAL" clId="{BD8D28B8-B410-4573-AB97-AEC6ABC0F851}" dt="2022-11-22T16:19:15.102" v="18768" actId="20577"/>
          <ac:spMkLst>
            <pc:docMk/>
            <pc:sldMk cId="2731762113" sldId="494"/>
            <ac:spMk id="7" creationId="{FDC443E0-FF66-4313-8310-F22AC7007EFE}"/>
          </ac:spMkLst>
        </pc:spChg>
        <pc:grpChg chg="add mod">
          <ac:chgData name="Ahaus, Mitchell S. (GRC-FTD0)[HX5 Sierra]" userId="15948cef-bfb6-4506-8d1a-e925aabcab0c" providerId="ADAL" clId="{BD8D28B8-B410-4573-AB97-AEC6ABC0F851}" dt="2022-11-22T16:19:42.231" v="18776" actId="1076"/>
          <ac:grpSpMkLst>
            <pc:docMk/>
            <pc:sldMk cId="2731762113" sldId="494"/>
            <ac:grpSpMk id="8" creationId="{1A8C43EE-5B5A-4E26-9FC7-CC890437450E}"/>
          </ac:grpSpMkLst>
        </pc:grpChg>
        <pc:picChg chg="add mod modCrop">
          <ac:chgData name="Ahaus, Mitchell S. (GRC-FTD0)[HX5 Sierra]" userId="15948cef-bfb6-4506-8d1a-e925aabcab0c" providerId="ADAL" clId="{BD8D28B8-B410-4573-AB97-AEC6ABC0F851}" dt="2022-11-22T16:19:39.312" v="18775" actId="1076"/>
          <ac:picMkLst>
            <pc:docMk/>
            <pc:sldMk cId="2731762113" sldId="494"/>
            <ac:picMk id="5" creationId="{6649EC42-ABBF-4731-B0DB-DDB237D48BF1}"/>
          </ac:picMkLst>
        </pc:picChg>
      </pc:sldChg>
      <pc:sldChg chg="addSp modSp new mod">
        <pc:chgData name="Ahaus, Mitchell S. (GRC-FTD0)[HX5 Sierra]" userId="15948cef-bfb6-4506-8d1a-e925aabcab0c" providerId="ADAL" clId="{BD8D28B8-B410-4573-AB97-AEC6ABC0F851}" dt="2022-11-22T16:24:00.455" v="18920" actId="1076"/>
        <pc:sldMkLst>
          <pc:docMk/>
          <pc:sldMk cId="1487133652" sldId="495"/>
        </pc:sldMkLst>
        <pc:spChg chg="mod">
          <ac:chgData name="Ahaus, Mitchell S. (GRC-FTD0)[HX5 Sierra]" userId="15948cef-bfb6-4506-8d1a-e925aabcab0c" providerId="ADAL" clId="{BD8D28B8-B410-4573-AB97-AEC6ABC0F851}" dt="2022-11-22T16:12:45.038" v="18061" actId="20577"/>
          <ac:spMkLst>
            <pc:docMk/>
            <pc:sldMk cId="1487133652" sldId="495"/>
            <ac:spMk id="2" creationId="{105A7704-F12A-42F6-B357-F8729DA21254}"/>
          </ac:spMkLst>
        </pc:spChg>
        <pc:spChg chg="mod">
          <ac:chgData name="Ahaus, Mitchell S. (GRC-FTD0)[HX5 Sierra]" userId="15948cef-bfb6-4506-8d1a-e925aabcab0c" providerId="ADAL" clId="{BD8D28B8-B410-4573-AB97-AEC6ABC0F851}" dt="2022-11-22T16:16:09.260" v="18654" actId="14100"/>
          <ac:spMkLst>
            <pc:docMk/>
            <pc:sldMk cId="1487133652" sldId="495"/>
            <ac:spMk id="3" creationId="{61C01226-FECD-4E88-AD9F-F8EB54122F1C}"/>
          </ac:spMkLst>
        </pc:spChg>
        <pc:spChg chg="add mod">
          <ac:chgData name="Ahaus, Mitchell S. (GRC-FTD0)[HX5 Sierra]" userId="15948cef-bfb6-4506-8d1a-e925aabcab0c" providerId="ADAL" clId="{BD8D28B8-B410-4573-AB97-AEC6ABC0F851}" dt="2022-11-22T16:24:00.455" v="18920" actId="1076"/>
          <ac:spMkLst>
            <pc:docMk/>
            <pc:sldMk cId="1487133652" sldId="495"/>
            <ac:spMk id="6" creationId="{7A4286E3-2C5D-4C9F-9126-A8CB6DA85474}"/>
          </ac:spMkLst>
        </pc:spChg>
        <pc:spChg chg="add mod">
          <ac:chgData name="Ahaus, Mitchell S. (GRC-FTD0)[HX5 Sierra]" userId="15948cef-bfb6-4506-8d1a-e925aabcab0c" providerId="ADAL" clId="{BD8D28B8-B410-4573-AB97-AEC6ABC0F851}" dt="2022-11-22T16:18:43.529" v="18722"/>
          <ac:spMkLst>
            <pc:docMk/>
            <pc:sldMk cId="1487133652" sldId="495"/>
            <ac:spMk id="8" creationId="{3CB2FE3C-6A38-4DAF-8529-83701E8ED451}"/>
          </ac:spMkLst>
        </pc:spChg>
        <pc:grpChg chg="add mod">
          <ac:chgData name="Ahaus, Mitchell S. (GRC-FTD0)[HX5 Sierra]" userId="15948cef-bfb6-4506-8d1a-e925aabcab0c" providerId="ADAL" clId="{BD8D28B8-B410-4573-AB97-AEC6ABC0F851}" dt="2022-11-22T16:18:34.240" v="18721" actId="1076"/>
          <ac:grpSpMkLst>
            <pc:docMk/>
            <pc:sldMk cId="1487133652" sldId="495"/>
            <ac:grpSpMk id="7" creationId="{20019EE3-A46A-4982-BC6F-E92C7AED5654}"/>
          </ac:grpSpMkLst>
        </pc:grpChg>
        <pc:picChg chg="add mod modCrop">
          <ac:chgData name="Ahaus, Mitchell S. (GRC-FTD0)[HX5 Sierra]" userId="15948cef-bfb6-4506-8d1a-e925aabcab0c" providerId="ADAL" clId="{BD8D28B8-B410-4573-AB97-AEC6ABC0F851}" dt="2022-11-22T16:18:32.203" v="18720" actId="164"/>
          <ac:picMkLst>
            <pc:docMk/>
            <pc:sldMk cId="1487133652" sldId="495"/>
            <ac:picMk id="5" creationId="{FD089454-F6A9-47C2-A339-12621579ABF0}"/>
          </ac:picMkLst>
        </pc:picChg>
      </pc:sldChg>
      <pc:sldChg chg="addSp delSp modSp new mod">
        <pc:chgData name="Ahaus, Mitchell S. (GRC-FTD0)[HX5 Sierra]" userId="15948cef-bfb6-4506-8d1a-e925aabcab0c" providerId="ADAL" clId="{BD8D28B8-B410-4573-AB97-AEC6ABC0F851}" dt="2022-11-22T19:39:36.381" v="24626" actId="20577"/>
        <pc:sldMkLst>
          <pc:docMk/>
          <pc:sldMk cId="1283881346" sldId="496"/>
        </pc:sldMkLst>
        <pc:spChg chg="mod">
          <ac:chgData name="Ahaus, Mitchell S. (GRC-FTD0)[HX5 Sierra]" userId="15948cef-bfb6-4506-8d1a-e925aabcab0c" providerId="ADAL" clId="{BD8D28B8-B410-4573-AB97-AEC6ABC0F851}" dt="2022-11-22T16:31:57.004" v="19257" actId="20577"/>
          <ac:spMkLst>
            <pc:docMk/>
            <pc:sldMk cId="1283881346" sldId="496"/>
            <ac:spMk id="2" creationId="{D00BB5A5-8E92-4E21-A129-54C031B69374}"/>
          </ac:spMkLst>
        </pc:spChg>
        <pc:spChg chg="del mod">
          <ac:chgData name="Ahaus, Mitchell S. (GRC-FTD0)[HX5 Sierra]" userId="15948cef-bfb6-4506-8d1a-e925aabcab0c" providerId="ADAL" clId="{BD8D28B8-B410-4573-AB97-AEC6ABC0F851}" dt="2022-11-22T16:25:16.738" v="18988" actId="478"/>
          <ac:spMkLst>
            <pc:docMk/>
            <pc:sldMk cId="1283881346" sldId="496"/>
            <ac:spMk id="3" creationId="{E4307F75-19F0-4127-A61B-5A90DD6D8439}"/>
          </ac:spMkLst>
        </pc:spChg>
        <pc:spChg chg="add del mod">
          <ac:chgData name="Ahaus, Mitchell S. (GRC-FTD0)[HX5 Sierra]" userId="15948cef-bfb6-4506-8d1a-e925aabcab0c" providerId="ADAL" clId="{BD8D28B8-B410-4573-AB97-AEC6ABC0F851}" dt="2022-11-22T16:32:00.405" v="19258" actId="478"/>
          <ac:spMkLst>
            <pc:docMk/>
            <pc:sldMk cId="1283881346" sldId="496"/>
            <ac:spMk id="6" creationId="{AB037585-EDC1-4E0B-AA69-D98E5E5AB03A}"/>
          </ac:spMkLst>
        </pc:spChg>
        <pc:spChg chg="add mod">
          <ac:chgData name="Ahaus, Mitchell S. (GRC-FTD0)[HX5 Sierra]" userId="15948cef-bfb6-4506-8d1a-e925aabcab0c" providerId="ADAL" clId="{BD8D28B8-B410-4573-AB97-AEC6ABC0F851}" dt="2022-11-22T16:48:28.804" v="19764" actId="164"/>
          <ac:spMkLst>
            <pc:docMk/>
            <pc:sldMk cId="1283881346" sldId="496"/>
            <ac:spMk id="11" creationId="{44DCA72D-DD99-41F3-91FD-9580E71BE882}"/>
          </ac:spMkLst>
        </pc:spChg>
        <pc:spChg chg="add del mod">
          <ac:chgData name="Ahaus, Mitchell S. (GRC-FTD0)[HX5 Sierra]" userId="15948cef-bfb6-4506-8d1a-e925aabcab0c" providerId="ADAL" clId="{BD8D28B8-B410-4573-AB97-AEC6ABC0F851}" dt="2022-11-22T16:34:46.708" v="19367" actId="478"/>
          <ac:spMkLst>
            <pc:docMk/>
            <pc:sldMk cId="1283881346" sldId="496"/>
            <ac:spMk id="12" creationId="{930B341E-7426-44E0-878C-E10F4B00954C}"/>
          </ac:spMkLst>
        </pc:spChg>
        <pc:spChg chg="add mod">
          <ac:chgData name="Ahaus, Mitchell S. (GRC-FTD0)[HX5 Sierra]" userId="15948cef-bfb6-4506-8d1a-e925aabcab0c" providerId="ADAL" clId="{BD8D28B8-B410-4573-AB97-AEC6ABC0F851}" dt="2022-11-22T19:39:36.381" v="24626" actId="20577"/>
          <ac:spMkLst>
            <pc:docMk/>
            <pc:sldMk cId="1283881346" sldId="496"/>
            <ac:spMk id="13" creationId="{0DCB02CD-D0F4-492A-9DA5-9F92BC4ADC6E}"/>
          </ac:spMkLst>
        </pc:spChg>
        <pc:spChg chg="add mod">
          <ac:chgData name="Ahaus, Mitchell S. (GRC-FTD0)[HX5 Sierra]" userId="15948cef-bfb6-4506-8d1a-e925aabcab0c" providerId="ADAL" clId="{BD8D28B8-B410-4573-AB97-AEC6ABC0F851}" dt="2022-11-22T17:18:01.978" v="20667" actId="20577"/>
          <ac:spMkLst>
            <pc:docMk/>
            <pc:sldMk cId="1283881346" sldId="496"/>
            <ac:spMk id="15" creationId="{57E3E179-0394-43A6-A282-69BA4412232D}"/>
          </ac:spMkLst>
        </pc:spChg>
        <pc:grpChg chg="add mod">
          <ac:chgData name="Ahaus, Mitchell S. (GRC-FTD0)[HX5 Sierra]" userId="15948cef-bfb6-4506-8d1a-e925aabcab0c" providerId="ADAL" clId="{BD8D28B8-B410-4573-AB97-AEC6ABC0F851}" dt="2022-11-22T16:48:30.445" v="19765" actId="1076"/>
          <ac:grpSpMkLst>
            <pc:docMk/>
            <pc:sldMk cId="1283881346" sldId="496"/>
            <ac:grpSpMk id="14" creationId="{F4C568B2-AE7C-4DB1-9C6F-44A94C4A7454}"/>
          </ac:grpSpMkLst>
        </pc:grpChg>
        <pc:picChg chg="add mod">
          <ac:chgData name="Ahaus, Mitchell S. (GRC-FTD0)[HX5 Sierra]" userId="15948cef-bfb6-4506-8d1a-e925aabcab0c" providerId="ADAL" clId="{BD8D28B8-B410-4573-AB97-AEC6ABC0F851}" dt="2022-11-22T16:48:28.804" v="19764" actId="164"/>
          <ac:picMkLst>
            <pc:docMk/>
            <pc:sldMk cId="1283881346" sldId="496"/>
            <ac:picMk id="8" creationId="{1035514B-0170-4149-BBF7-A01C490E83C5}"/>
          </ac:picMkLst>
        </pc:picChg>
        <pc:picChg chg="add mod">
          <ac:chgData name="Ahaus, Mitchell S. (GRC-FTD0)[HX5 Sierra]" userId="15948cef-bfb6-4506-8d1a-e925aabcab0c" providerId="ADAL" clId="{BD8D28B8-B410-4573-AB97-AEC6ABC0F851}" dt="2022-11-22T16:48:28.804" v="19764" actId="164"/>
          <ac:picMkLst>
            <pc:docMk/>
            <pc:sldMk cId="1283881346" sldId="496"/>
            <ac:picMk id="10" creationId="{91AC5868-1BC5-43BD-9C8D-5F3A4F7CABAE}"/>
          </ac:picMkLst>
        </pc:picChg>
      </pc:sldChg>
      <pc:sldChg chg="addSp delSp modSp new mod modNotesTx">
        <pc:chgData name="Ahaus, Mitchell S. (GRC-FTD0)[HX5 Sierra]" userId="15948cef-bfb6-4506-8d1a-e925aabcab0c" providerId="ADAL" clId="{BD8D28B8-B410-4573-AB97-AEC6ABC0F851}" dt="2022-11-22T19:36:12.685" v="24439" actId="1076"/>
        <pc:sldMkLst>
          <pc:docMk/>
          <pc:sldMk cId="1520341164" sldId="497"/>
        </pc:sldMkLst>
        <pc:spChg chg="mod">
          <ac:chgData name="Ahaus, Mitchell S. (GRC-FTD0)[HX5 Sierra]" userId="15948cef-bfb6-4506-8d1a-e925aabcab0c" providerId="ADAL" clId="{BD8D28B8-B410-4573-AB97-AEC6ABC0F851}" dt="2022-11-22T19:11:03.871" v="23704" actId="20577"/>
          <ac:spMkLst>
            <pc:docMk/>
            <pc:sldMk cId="1520341164" sldId="497"/>
            <ac:spMk id="2" creationId="{BFF65D0E-DBAB-415F-A70B-F7746786E216}"/>
          </ac:spMkLst>
        </pc:spChg>
        <pc:spChg chg="del">
          <ac:chgData name="Ahaus, Mitchell S. (GRC-FTD0)[HX5 Sierra]" userId="15948cef-bfb6-4506-8d1a-e925aabcab0c" providerId="ADAL" clId="{BD8D28B8-B410-4573-AB97-AEC6ABC0F851}" dt="2022-11-22T17:13:38.595" v="20595" actId="478"/>
          <ac:spMkLst>
            <pc:docMk/>
            <pc:sldMk cId="1520341164" sldId="497"/>
            <ac:spMk id="3" creationId="{77729BAF-6DFB-405A-9084-59DC5CD53FD3}"/>
          </ac:spMkLst>
        </pc:spChg>
        <pc:spChg chg="add del mod">
          <ac:chgData name="Ahaus, Mitchell S. (GRC-FTD0)[HX5 Sierra]" userId="15948cef-bfb6-4506-8d1a-e925aabcab0c" providerId="ADAL" clId="{BD8D28B8-B410-4573-AB97-AEC6ABC0F851}" dt="2022-11-22T17:18:21.764" v="20672" actId="478"/>
          <ac:spMkLst>
            <pc:docMk/>
            <pc:sldMk cId="1520341164" sldId="497"/>
            <ac:spMk id="10" creationId="{24EAA9D9-4F90-45AA-BBDB-6FB7AAFCF456}"/>
          </ac:spMkLst>
        </pc:spChg>
        <pc:spChg chg="add del">
          <ac:chgData name="Ahaus, Mitchell S. (GRC-FTD0)[HX5 Sierra]" userId="15948cef-bfb6-4506-8d1a-e925aabcab0c" providerId="ADAL" clId="{BD8D28B8-B410-4573-AB97-AEC6ABC0F851}" dt="2022-11-22T17:18:07.056" v="20669" actId="22"/>
          <ac:spMkLst>
            <pc:docMk/>
            <pc:sldMk cId="1520341164" sldId="497"/>
            <ac:spMk id="12" creationId="{B1F2362E-7792-4D35-B69E-E286E1D9BE18}"/>
          </ac:spMkLst>
        </pc:spChg>
        <pc:spChg chg="add mod">
          <ac:chgData name="Ahaus, Mitchell S. (GRC-FTD0)[HX5 Sierra]" userId="15948cef-bfb6-4506-8d1a-e925aabcab0c" providerId="ADAL" clId="{BD8D28B8-B410-4573-AB97-AEC6ABC0F851}" dt="2022-11-22T17:18:43.590" v="20676" actId="20577"/>
          <ac:spMkLst>
            <pc:docMk/>
            <pc:sldMk cId="1520341164" sldId="497"/>
            <ac:spMk id="14" creationId="{BA7EAD7B-B4D9-451F-87A9-64F4D2686313}"/>
          </ac:spMkLst>
        </pc:spChg>
        <pc:spChg chg="add mod">
          <ac:chgData name="Ahaus, Mitchell S. (GRC-FTD0)[HX5 Sierra]" userId="15948cef-bfb6-4506-8d1a-e925aabcab0c" providerId="ADAL" clId="{BD8D28B8-B410-4573-AB97-AEC6ABC0F851}" dt="2022-11-22T19:36:12.685" v="24439" actId="1076"/>
          <ac:spMkLst>
            <pc:docMk/>
            <pc:sldMk cId="1520341164" sldId="497"/>
            <ac:spMk id="15" creationId="{DDF36519-2EE3-4236-9374-34608C5CE792}"/>
          </ac:spMkLst>
        </pc:spChg>
        <pc:spChg chg="add mod">
          <ac:chgData name="Ahaus, Mitchell S. (GRC-FTD0)[HX5 Sierra]" userId="15948cef-bfb6-4506-8d1a-e925aabcab0c" providerId="ADAL" clId="{BD8D28B8-B410-4573-AB97-AEC6ABC0F851}" dt="2022-11-22T19:36:09.091" v="24438" actId="14100"/>
          <ac:spMkLst>
            <pc:docMk/>
            <pc:sldMk cId="1520341164" sldId="497"/>
            <ac:spMk id="16" creationId="{CECB0C3E-EE69-4E97-9A6F-2AF59660BA50}"/>
          </ac:spMkLst>
        </pc:spChg>
        <pc:picChg chg="add del mod">
          <ac:chgData name="Ahaus, Mitchell S. (GRC-FTD0)[HX5 Sierra]" userId="15948cef-bfb6-4506-8d1a-e925aabcab0c" providerId="ADAL" clId="{BD8D28B8-B410-4573-AB97-AEC6ABC0F851}" dt="2022-11-22T17:17:40.582" v="20653" actId="1076"/>
          <ac:picMkLst>
            <pc:docMk/>
            <pc:sldMk cId="1520341164" sldId="497"/>
            <ac:picMk id="6" creationId="{1E7AA5B5-B1C8-4099-B506-24D09FAA1C34}"/>
          </ac:picMkLst>
        </pc:picChg>
        <pc:picChg chg="add mod">
          <ac:chgData name="Ahaus, Mitchell S. (GRC-FTD0)[HX5 Sierra]" userId="15948cef-bfb6-4506-8d1a-e925aabcab0c" providerId="ADAL" clId="{BD8D28B8-B410-4573-AB97-AEC6ABC0F851}" dt="2022-11-22T17:16:57.661" v="20639" actId="14100"/>
          <ac:picMkLst>
            <pc:docMk/>
            <pc:sldMk cId="1520341164" sldId="497"/>
            <ac:picMk id="8" creationId="{BCBCADF1-43DF-48D7-96D4-DD987C94D521}"/>
          </ac:picMkLst>
        </pc:picChg>
      </pc:sldChg>
      <pc:sldChg chg="addSp delSp modSp new mod modNotesTx">
        <pc:chgData name="Ahaus, Mitchell S. (GRC-FTD0)[HX5 Sierra]" userId="15948cef-bfb6-4506-8d1a-e925aabcab0c" providerId="ADAL" clId="{BD8D28B8-B410-4573-AB97-AEC6ABC0F851}" dt="2022-11-22T19:41:25.977" v="24650" actId="20577"/>
        <pc:sldMkLst>
          <pc:docMk/>
          <pc:sldMk cId="2063217071" sldId="498"/>
        </pc:sldMkLst>
        <pc:spChg chg="mod">
          <ac:chgData name="Ahaus, Mitchell S. (GRC-FTD0)[HX5 Sierra]" userId="15948cef-bfb6-4506-8d1a-e925aabcab0c" providerId="ADAL" clId="{BD8D28B8-B410-4573-AB97-AEC6ABC0F851}" dt="2022-11-22T19:15:16.834" v="23885" actId="20577"/>
          <ac:spMkLst>
            <pc:docMk/>
            <pc:sldMk cId="2063217071" sldId="498"/>
            <ac:spMk id="2" creationId="{33853E7E-C4F8-4C9D-9DCE-FD9D63C88B1A}"/>
          </ac:spMkLst>
        </pc:spChg>
        <pc:spChg chg="del">
          <ac:chgData name="Ahaus, Mitchell S. (GRC-FTD0)[HX5 Sierra]" userId="15948cef-bfb6-4506-8d1a-e925aabcab0c" providerId="ADAL" clId="{BD8D28B8-B410-4573-AB97-AEC6ABC0F851}" dt="2022-11-22T18:34:37.027" v="22029" actId="478"/>
          <ac:spMkLst>
            <pc:docMk/>
            <pc:sldMk cId="2063217071" sldId="498"/>
            <ac:spMk id="3" creationId="{5B542806-49FC-4849-B4B8-3A152EC36119}"/>
          </ac:spMkLst>
        </pc:spChg>
        <pc:spChg chg="add del">
          <ac:chgData name="Ahaus, Mitchell S. (GRC-FTD0)[HX5 Sierra]" userId="15948cef-bfb6-4506-8d1a-e925aabcab0c" providerId="ADAL" clId="{BD8D28B8-B410-4573-AB97-AEC6ABC0F851}" dt="2022-11-22T18:31:25.869" v="22021" actId="22"/>
          <ac:spMkLst>
            <pc:docMk/>
            <pc:sldMk cId="2063217071" sldId="498"/>
            <ac:spMk id="6" creationId="{4A1B2CD3-2D83-4B96-A782-E2CE234287F6}"/>
          </ac:spMkLst>
        </pc:spChg>
        <pc:spChg chg="add mod">
          <ac:chgData name="Ahaus, Mitchell S. (GRC-FTD0)[HX5 Sierra]" userId="15948cef-bfb6-4506-8d1a-e925aabcab0c" providerId="ADAL" clId="{BD8D28B8-B410-4573-AB97-AEC6ABC0F851}" dt="2022-11-22T18:35:02.620" v="22034"/>
          <ac:spMkLst>
            <pc:docMk/>
            <pc:sldMk cId="2063217071" sldId="498"/>
            <ac:spMk id="9" creationId="{E76BABED-5CD9-4B07-96A4-481B5CA29DF0}"/>
          </ac:spMkLst>
        </pc:spChg>
        <pc:spChg chg="add mod">
          <ac:chgData name="Ahaus, Mitchell S. (GRC-FTD0)[HX5 Sierra]" userId="15948cef-bfb6-4506-8d1a-e925aabcab0c" providerId="ADAL" clId="{BD8D28B8-B410-4573-AB97-AEC6ABC0F851}" dt="2022-11-22T19:02:22.731" v="23332" actId="20577"/>
          <ac:spMkLst>
            <pc:docMk/>
            <pc:sldMk cId="2063217071" sldId="498"/>
            <ac:spMk id="10" creationId="{C4E1C3CE-8290-4C13-AAB0-C6C4BEA51162}"/>
          </ac:spMkLst>
        </pc:spChg>
        <pc:spChg chg="add mod">
          <ac:chgData name="Ahaus, Mitchell S. (GRC-FTD0)[HX5 Sierra]" userId="15948cef-bfb6-4506-8d1a-e925aabcab0c" providerId="ADAL" clId="{BD8D28B8-B410-4573-AB97-AEC6ABC0F851}" dt="2022-11-22T19:41:25.977" v="24650" actId="20577"/>
          <ac:spMkLst>
            <pc:docMk/>
            <pc:sldMk cId="2063217071" sldId="498"/>
            <ac:spMk id="11" creationId="{BF3B9DB1-FC58-4693-98F7-55DABC7002C2}"/>
          </ac:spMkLst>
        </pc:spChg>
        <pc:grpChg chg="add mod">
          <ac:chgData name="Ahaus, Mitchell S. (GRC-FTD0)[HX5 Sierra]" userId="15948cef-bfb6-4506-8d1a-e925aabcab0c" providerId="ADAL" clId="{BD8D28B8-B410-4573-AB97-AEC6ABC0F851}" dt="2022-11-22T19:38:57.139" v="24596" actId="1076"/>
          <ac:grpSpMkLst>
            <pc:docMk/>
            <pc:sldMk cId="2063217071" sldId="498"/>
            <ac:grpSpMk id="12" creationId="{8835ABDF-9EA5-4413-AB5D-E3B8166983E5}"/>
          </ac:grpSpMkLst>
        </pc:grpChg>
        <pc:picChg chg="add mod">
          <ac:chgData name="Ahaus, Mitchell S. (GRC-FTD0)[HX5 Sierra]" userId="15948cef-bfb6-4506-8d1a-e925aabcab0c" providerId="ADAL" clId="{BD8D28B8-B410-4573-AB97-AEC6ABC0F851}" dt="2022-11-22T19:01:48.251" v="23283" actId="164"/>
          <ac:picMkLst>
            <pc:docMk/>
            <pc:sldMk cId="2063217071" sldId="498"/>
            <ac:picMk id="8" creationId="{F8FECE5E-9C60-47E2-9FC0-384271A37CAB}"/>
          </ac:picMkLst>
        </pc:picChg>
      </pc:sldChg>
      <pc:sldChg chg="addSp modSp new mod modNotesTx">
        <pc:chgData name="Ahaus, Mitchell S. (GRC-FTD0)[HX5 Sierra]" userId="15948cef-bfb6-4506-8d1a-e925aabcab0c" providerId="ADAL" clId="{BD8D28B8-B410-4573-AB97-AEC6ABC0F851}" dt="2022-11-22T19:48:24.349" v="24712" actId="20577"/>
        <pc:sldMkLst>
          <pc:docMk/>
          <pc:sldMk cId="1547221652" sldId="499"/>
        </pc:sldMkLst>
        <pc:spChg chg="mod">
          <ac:chgData name="Ahaus, Mitchell S. (GRC-FTD0)[HX5 Sierra]" userId="15948cef-bfb6-4506-8d1a-e925aabcab0c" providerId="ADAL" clId="{BD8D28B8-B410-4573-AB97-AEC6ABC0F851}" dt="2022-11-22T19:15:25.103" v="23886"/>
          <ac:spMkLst>
            <pc:docMk/>
            <pc:sldMk cId="1547221652" sldId="499"/>
            <ac:spMk id="2" creationId="{8AF823D6-9014-4297-BCE0-1E0F7ED7A5D8}"/>
          </ac:spMkLst>
        </pc:spChg>
        <pc:spChg chg="mod">
          <ac:chgData name="Ahaus, Mitchell S. (GRC-FTD0)[HX5 Sierra]" userId="15948cef-bfb6-4506-8d1a-e925aabcab0c" providerId="ADAL" clId="{BD8D28B8-B410-4573-AB97-AEC6ABC0F851}" dt="2022-11-22T19:48:24.349" v="24712" actId="20577"/>
          <ac:spMkLst>
            <pc:docMk/>
            <pc:sldMk cId="1547221652" sldId="499"/>
            <ac:spMk id="3" creationId="{62E07B4E-5C97-432A-ACB1-3536B3B2E0F8}"/>
          </ac:spMkLst>
        </pc:spChg>
        <pc:spChg chg="add mod">
          <ac:chgData name="Ahaus, Mitchell S. (GRC-FTD0)[HX5 Sierra]" userId="15948cef-bfb6-4506-8d1a-e925aabcab0c" providerId="ADAL" clId="{BD8D28B8-B410-4573-AB97-AEC6ABC0F851}" dt="2022-11-22T19:03:51.234" v="23452" actId="20577"/>
          <ac:spMkLst>
            <pc:docMk/>
            <pc:sldMk cId="1547221652" sldId="499"/>
            <ac:spMk id="11" creationId="{374F9101-FC84-41E5-8847-CA48E32ACFD8}"/>
          </ac:spMkLst>
        </pc:spChg>
        <pc:spChg chg="add mod">
          <ac:chgData name="Ahaus, Mitchell S. (GRC-FTD0)[HX5 Sierra]" userId="15948cef-bfb6-4506-8d1a-e925aabcab0c" providerId="ADAL" clId="{BD8D28B8-B410-4573-AB97-AEC6ABC0F851}" dt="2022-11-22T19:41:11.528" v="24649" actId="20577"/>
          <ac:spMkLst>
            <pc:docMk/>
            <pc:sldMk cId="1547221652" sldId="499"/>
            <ac:spMk id="12" creationId="{B97681AF-C1D5-491B-ABEB-84473C6C8E4B}"/>
          </ac:spMkLst>
        </pc:spChg>
        <pc:spChg chg="add mod">
          <ac:chgData name="Ahaus, Mitchell S. (GRC-FTD0)[HX5 Sierra]" userId="15948cef-bfb6-4506-8d1a-e925aabcab0c" providerId="ADAL" clId="{BD8D28B8-B410-4573-AB97-AEC6ABC0F851}" dt="2022-11-22T19:41:06.424" v="24647" actId="20577"/>
          <ac:spMkLst>
            <pc:docMk/>
            <pc:sldMk cId="1547221652" sldId="499"/>
            <ac:spMk id="13" creationId="{7B79605F-3382-4BE6-A80B-3EA52DBA68E6}"/>
          </ac:spMkLst>
        </pc:spChg>
        <pc:spChg chg="add mod">
          <ac:chgData name="Ahaus, Mitchell S. (GRC-FTD0)[HX5 Sierra]" userId="15948cef-bfb6-4506-8d1a-e925aabcab0c" providerId="ADAL" clId="{BD8D28B8-B410-4573-AB97-AEC6ABC0F851}" dt="2022-11-22T19:41:09.281" v="24648" actId="20577"/>
          <ac:spMkLst>
            <pc:docMk/>
            <pc:sldMk cId="1547221652" sldId="499"/>
            <ac:spMk id="14" creationId="{B83FEBBC-F7C3-48C2-A383-67B6C2D00002}"/>
          </ac:spMkLst>
        </pc:spChg>
        <pc:picChg chg="add mod modCrop">
          <ac:chgData name="Ahaus, Mitchell S. (GRC-FTD0)[HX5 Sierra]" userId="15948cef-bfb6-4506-8d1a-e925aabcab0c" providerId="ADAL" clId="{BD8D28B8-B410-4573-AB97-AEC6ABC0F851}" dt="2022-11-22T19:07:30.758" v="23459" actId="14100"/>
          <ac:picMkLst>
            <pc:docMk/>
            <pc:sldMk cId="1547221652" sldId="499"/>
            <ac:picMk id="6" creationId="{C4E2BF36-7F74-41FB-A4FF-2293D91BC67D}"/>
          </ac:picMkLst>
        </pc:picChg>
        <pc:picChg chg="add mod">
          <ac:chgData name="Ahaus, Mitchell S. (GRC-FTD0)[HX5 Sierra]" userId="15948cef-bfb6-4506-8d1a-e925aabcab0c" providerId="ADAL" clId="{BD8D28B8-B410-4573-AB97-AEC6ABC0F851}" dt="2022-11-22T19:08:12.614" v="23482" actId="1076"/>
          <ac:picMkLst>
            <pc:docMk/>
            <pc:sldMk cId="1547221652" sldId="499"/>
            <ac:picMk id="8" creationId="{7C0F39ED-ADA1-4D27-A654-907DCA818D9F}"/>
          </ac:picMkLst>
        </pc:picChg>
        <pc:picChg chg="add mod">
          <ac:chgData name="Ahaus, Mitchell S. (GRC-FTD0)[HX5 Sierra]" userId="15948cef-bfb6-4506-8d1a-e925aabcab0c" providerId="ADAL" clId="{BD8D28B8-B410-4573-AB97-AEC6ABC0F851}" dt="2022-11-22T19:08:10.709" v="23481" actId="1076"/>
          <ac:picMkLst>
            <pc:docMk/>
            <pc:sldMk cId="1547221652" sldId="499"/>
            <ac:picMk id="10" creationId="{20F91F09-D058-4C7E-B6CE-EEAFCAA0CB1E}"/>
          </ac:picMkLst>
        </pc:picChg>
      </pc:sldChg>
      <pc:sldChg chg="addSp delSp modSp new mod">
        <pc:chgData name="Ahaus, Mitchell S. (GRC-FTD0)[HX5 Sierra]" userId="15948cef-bfb6-4506-8d1a-e925aabcab0c" providerId="ADAL" clId="{BD8D28B8-B410-4573-AB97-AEC6ABC0F851}" dt="2022-11-22T22:05:16.117" v="26170" actId="20577"/>
        <pc:sldMkLst>
          <pc:docMk/>
          <pc:sldMk cId="1223940638" sldId="500"/>
        </pc:sldMkLst>
        <pc:spChg chg="mod">
          <ac:chgData name="Ahaus, Mitchell S. (GRC-FTD0)[HX5 Sierra]" userId="15948cef-bfb6-4506-8d1a-e925aabcab0c" providerId="ADAL" clId="{BD8D28B8-B410-4573-AB97-AEC6ABC0F851}" dt="2022-11-22T22:05:16.117" v="26170" actId="20577"/>
          <ac:spMkLst>
            <pc:docMk/>
            <pc:sldMk cId="1223940638" sldId="500"/>
            <ac:spMk id="2" creationId="{DFDC33E0-06FC-4FC1-A47E-93020DD4A635}"/>
          </ac:spMkLst>
        </pc:spChg>
        <pc:spChg chg="del">
          <ac:chgData name="Ahaus, Mitchell S. (GRC-FTD0)[HX5 Sierra]" userId="15948cef-bfb6-4506-8d1a-e925aabcab0c" providerId="ADAL" clId="{BD8D28B8-B410-4573-AB97-AEC6ABC0F851}" dt="2022-11-22T19:11:20.410" v="23706" actId="478"/>
          <ac:spMkLst>
            <pc:docMk/>
            <pc:sldMk cId="1223940638" sldId="500"/>
            <ac:spMk id="3" creationId="{0B09A60A-E268-4480-8F08-BDA68A4D668E}"/>
          </ac:spMkLst>
        </pc:spChg>
        <pc:spChg chg="add del mod">
          <ac:chgData name="Ahaus, Mitchell S. (GRC-FTD0)[HX5 Sierra]" userId="15948cef-bfb6-4506-8d1a-e925aabcab0c" providerId="ADAL" clId="{BD8D28B8-B410-4573-AB97-AEC6ABC0F851}" dt="2022-11-22T19:15:58.976" v="23894" actId="478"/>
          <ac:spMkLst>
            <pc:docMk/>
            <pc:sldMk cId="1223940638" sldId="500"/>
            <ac:spMk id="5" creationId="{2ED66B9F-E3E7-4A65-922A-CD2B36C87EAD}"/>
          </ac:spMkLst>
        </pc:spChg>
        <pc:spChg chg="add mod">
          <ac:chgData name="Ahaus, Mitchell S. (GRC-FTD0)[HX5 Sierra]" userId="15948cef-bfb6-4506-8d1a-e925aabcab0c" providerId="ADAL" clId="{BD8D28B8-B410-4573-AB97-AEC6ABC0F851}" dt="2022-11-22T19:29:59.726" v="24014"/>
          <ac:spMkLst>
            <pc:docMk/>
            <pc:sldMk cId="1223940638" sldId="500"/>
            <ac:spMk id="12" creationId="{BB30DBAD-AF46-4FAF-BCC3-C436D483DA58}"/>
          </ac:spMkLst>
        </pc:spChg>
        <pc:spChg chg="add mod">
          <ac:chgData name="Ahaus, Mitchell S. (GRC-FTD0)[HX5 Sierra]" userId="15948cef-bfb6-4506-8d1a-e925aabcab0c" providerId="ADAL" clId="{BD8D28B8-B410-4573-AB97-AEC6ABC0F851}" dt="2022-11-22T19:40:48.529" v="24642" actId="20577"/>
          <ac:spMkLst>
            <pc:docMk/>
            <pc:sldMk cId="1223940638" sldId="500"/>
            <ac:spMk id="13" creationId="{97BC7945-E729-4A08-91B7-C3FE21F514B3}"/>
          </ac:spMkLst>
        </pc:spChg>
        <pc:spChg chg="add mod">
          <ac:chgData name="Ahaus, Mitchell S. (GRC-FTD0)[HX5 Sierra]" userId="15948cef-bfb6-4506-8d1a-e925aabcab0c" providerId="ADAL" clId="{BD8D28B8-B410-4573-AB97-AEC6ABC0F851}" dt="2022-11-22T19:41:02.510" v="24646" actId="20577"/>
          <ac:spMkLst>
            <pc:docMk/>
            <pc:sldMk cId="1223940638" sldId="500"/>
            <ac:spMk id="14" creationId="{63A24E62-CBA3-4CE3-BC00-D87B4E7AE7F7}"/>
          </ac:spMkLst>
        </pc:spChg>
        <pc:spChg chg="add mod">
          <ac:chgData name="Ahaus, Mitchell S. (GRC-FTD0)[HX5 Sierra]" userId="15948cef-bfb6-4506-8d1a-e925aabcab0c" providerId="ADAL" clId="{BD8D28B8-B410-4573-AB97-AEC6ABC0F851}" dt="2022-11-22T19:40:58.198" v="24644" actId="20577"/>
          <ac:spMkLst>
            <pc:docMk/>
            <pc:sldMk cId="1223940638" sldId="500"/>
            <ac:spMk id="15" creationId="{0B225165-C16F-4B21-B243-F1980A82BEBD}"/>
          </ac:spMkLst>
        </pc:spChg>
        <pc:spChg chg="add mod">
          <ac:chgData name="Ahaus, Mitchell S. (GRC-FTD0)[HX5 Sierra]" userId="15948cef-bfb6-4506-8d1a-e925aabcab0c" providerId="ADAL" clId="{BD8D28B8-B410-4573-AB97-AEC6ABC0F851}" dt="2022-11-22T19:48:39.750" v="24728" actId="20577"/>
          <ac:spMkLst>
            <pc:docMk/>
            <pc:sldMk cId="1223940638" sldId="500"/>
            <ac:spMk id="19" creationId="{7AD0E12A-7C63-47AD-9EE7-64B64B116A4B}"/>
          </ac:spMkLst>
        </pc:spChg>
        <pc:grpChg chg="add mod">
          <ac:chgData name="Ahaus, Mitchell S. (GRC-FTD0)[HX5 Sierra]" userId="15948cef-bfb6-4506-8d1a-e925aabcab0c" providerId="ADAL" clId="{BD8D28B8-B410-4573-AB97-AEC6ABC0F851}" dt="2022-11-22T19:30:34.242" v="24020" actId="164"/>
          <ac:grpSpMkLst>
            <pc:docMk/>
            <pc:sldMk cId="1223940638" sldId="500"/>
            <ac:grpSpMk id="16" creationId="{90C8FEC5-6D62-4390-AD0B-5DB2CE1D4DBD}"/>
          </ac:grpSpMkLst>
        </pc:grpChg>
        <pc:grpChg chg="add mod">
          <ac:chgData name="Ahaus, Mitchell S. (GRC-FTD0)[HX5 Sierra]" userId="15948cef-bfb6-4506-8d1a-e925aabcab0c" providerId="ADAL" clId="{BD8D28B8-B410-4573-AB97-AEC6ABC0F851}" dt="2022-11-22T19:30:37.516" v="24021" actId="164"/>
          <ac:grpSpMkLst>
            <pc:docMk/>
            <pc:sldMk cId="1223940638" sldId="500"/>
            <ac:grpSpMk id="17" creationId="{C72AB69B-6BE8-49DC-959C-C577D7AAE45C}"/>
          </ac:grpSpMkLst>
        </pc:grpChg>
        <pc:grpChg chg="add mod">
          <ac:chgData name="Ahaus, Mitchell S. (GRC-FTD0)[HX5 Sierra]" userId="15948cef-bfb6-4506-8d1a-e925aabcab0c" providerId="ADAL" clId="{BD8D28B8-B410-4573-AB97-AEC6ABC0F851}" dt="2022-11-22T19:30:43.490" v="24023" actId="1076"/>
          <ac:grpSpMkLst>
            <pc:docMk/>
            <pc:sldMk cId="1223940638" sldId="500"/>
            <ac:grpSpMk id="18" creationId="{C27E70A8-148B-4217-BBFD-3B6E5F2F44F1}"/>
          </ac:grpSpMkLst>
        </pc:grpChg>
        <pc:picChg chg="add mod">
          <ac:chgData name="Ahaus, Mitchell S. (GRC-FTD0)[HX5 Sierra]" userId="15948cef-bfb6-4506-8d1a-e925aabcab0c" providerId="ADAL" clId="{BD8D28B8-B410-4573-AB97-AEC6ABC0F851}" dt="2022-11-22T19:30:40.586" v="24022" actId="164"/>
          <ac:picMkLst>
            <pc:docMk/>
            <pc:sldMk cId="1223940638" sldId="500"/>
            <ac:picMk id="7" creationId="{C2992538-4A29-4568-8BD9-CFE259F98F54}"/>
          </ac:picMkLst>
        </pc:picChg>
        <pc:picChg chg="add mod">
          <ac:chgData name="Ahaus, Mitchell S. (GRC-FTD0)[HX5 Sierra]" userId="15948cef-bfb6-4506-8d1a-e925aabcab0c" providerId="ADAL" clId="{BD8D28B8-B410-4573-AB97-AEC6ABC0F851}" dt="2022-11-22T19:30:34.242" v="24020" actId="164"/>
          <ac:picMkLst>
            <pc:docMk/>
            <pc:sldMk cId="1223940638" sldId="500"/>
            <ac:picMk id="9" creationId="{6F887F5E-3577-419C-B496-2DA0E4BD1BFE}"/>
          </ac:picMkLst>
        </pc:picChg>
        <pc:picChg chg="add mod">
          <ac:chgData name="Ahaus, Mitchell S. (GRC-FTD0)[HX5 Sierra]" userId="15948cef-bfb6-4506-8d1a-e925aabcab0c" providerId="ADAL" clId="{BD8D28B8-B410-4573-AB97-AEC6ABC0F851}" dt="2022-11-22T19:30:37.516" v="24021" actId="164"/>
          <ac:picMkLst>
            <pc:docMk/>
            <pc:sldMk cId="1223940638" sldId="500"/>
            <ac:picMk id="11" creationId="{D239881B-E41D-4C29-A264-CE6845F352F4}"/>
          </ac:picMkLst>
        </pc:picChg>
        <pc:picChg chg="add del mod">
          <ac:chgData name="Ahaus, Mitchell S. (GRC-FTD0)[HX5 Sierra]" userId="15948cef-bfb6-4506-8d1a-e925aabcab0c" providerId="ADAL" clId="{BD8D28B8-B410-4573-AB97-AEC6ABC0F851}" dt="2022-11-22T19:46:44.459" v="24680" actId="478"/>
          <ac:picMkLst>
            <pc:docMk/>
            <pc:sldMk cId="1223940638" sldId="500"/>
            <ac:picMk id="20" creationId="{FFE7135A-47EF-44B5-978C-1DC5449E7881}"/>
          </ac:picMkLst>
        </pc:picChg>
      </pc:sldChg>
      <pc:sldChg chg="addSp delSp modSp new mod modNotesTx">
        <pc:chgData name="Ahaus, Mitchell S. (GRC-FTD0)[HX5 Sierra]" userId="15948cef-bfb6-4506-8d1a-e925aabcab0c" providerId="ADAL" clId="{BD8D28B8-B410-4573-AB97-AEC6ABC0F851}" dt="2022-11-22T22:24:51.274" v="26797" actId="1076"/>
        <pc:sldMkLst>
          <pc:docMk/>
          <pc:sldMk cId="911011182" sldId="501"/>
        </pc:sldMkLst>
        <pc:spChg chg="del">
          <ac:chgData name="Ahaus, Mitchell S. (GRC-FTD0)[HX5 Sierra]" userId="15948cef-bfb6-4506-8d1a-e925aabcab0c" providerId="ADAL" clId="{BD8D28B8-B410-4573-AB97-AEC6ABC0F851}" dt="2022-11-22T19:32:31.133" v="24180"/>
          <ac:spMkLst>
            <pc:docMk/>
            <pc:sldMk cId="911011182" sldId="501"/>
            <ac:spMk id="2" creationId="{2A7CE2B2-0F98-4AC1-A673-F6EE0D6A000C}"/>
          </ac:spMkLst>
        </pc:spChg>
        <pc:spChg chg="del">
          <ac:chgData name="Ahaus, Mitchell S. (GRC-FTD0)[HX5 Sierra]" userId="15948cef-bfb6-4506-8d1a-e925aabcab0c" providerId="ADAL" clId="{BD8D28B8-B410-4573-AB97-AEC6ABC0F851}" dt="2022-11-22T19:32:37.264" v="24181" actId="478"/>
          <ac:spMkLst>
            <pc:docMk/>
            <pc:sldMk cId="911011182" sldId="501"/>
            <ac:spMk id="3" creationId="{5A88F843-D827-4AD9-AE06-2D272A713306}"/>
          </ac:spMkLst>
        </pc:spChg>
        <pc:spChg chg="add mod">
          <ac:chgData name="Ahaus, Mitchell S. (GRC-FTD0)[HX5 Sierra]" userId="15948cef-bfb6-4506-8d1a-e925aabcab0c" providerId="ADAL" clId="{BD8D28B8-B410-4573-AB97-AEC6ABC0F851}" dt="2022-11-22T22:05:14" v="26169" actId="20577"/>
          <ac:spMkLst>
            <pc:docMk/>
            <pc:sldMk cId="911011182" sldId="501"/>
            <ac:spMk id="5" creationId="{4BA230B3-5F49-4A5D-B9B7-5EED27576365}"/>
          </ac:spMkLst>
        </pc:spChg>
        <pc:spChg chg="add mod">
          <ac:chgData name="Ahaus, Mitchell S. (GRC-FTD0)[HX5 Sierra]" userId="15948cef-bfb6-4506-8d1a-e925aabcab0c" providerId="ADAL" clId="{BD8D28B8-B410-4573-AB97-AEC6ABC0F851}" dt="2022-11-22T19:41:50.848" v="24652" actId="20577"/>
          <ac:spMkLst>
            <pc:docMk/>
            <pc:sldMk cId="911011182" sldId="501"/>
            <ac:spMk id="8" creationId="{0FF80042-C5FB-4DD6-920F-90A833B0463C}"/>
          </ac:spMkLst>
        </pc:spChg>
        <pc:spChg chg="add mod">
          <ac:chgData name="Ahaus, Mitchell S. (GRC-FTD0)[HX5 Sierra]" userId="15948cef-bfb6-4506-8d1a-e925aabcab0c" providerId="ADAL" clId="{BD8D28B8-B410-4573-AB97-AEC6ABC0F851}" dt="2022-11-22T19:34:08.103" v="24276"/>
          <ac:spMkLst>
            <pc:docMk/>
            <pc:sldMk cId="911011182" sldId="501"/>
            <ac:spMk id="10" creationId="{BDBFAECA-C26A-481A-9BCC-EA7D6F18404E}"/>
          </ac:spMkLst>
        </pc:spChg>
        <pc:grpChg chg="add mod">
          <ac:chgData name="Ahaus, Mitchell S. (GRC-FTD0)[HX5 Sierra]" userId="15948cef-bfb6-4506-8d1a-e925aabcab0c" providerId="ADAL" clId="{BD8D28B8-B410-4573-AB97-AEC6ABC0F851}" dt="2022-11-22T22:24:51.274" v="26797" actId="1076"/>
          <ac:grpSpMkLst>
            <pc:docMk/>
            <pc:sldMk cId="911011182" sldId="501"/>
            <ac:grpSpMk id="9" creationId="{2929C734-D5D2-471D-B8B1-B1EDFAFF8ABC}"/>
          </ac:grpSpMkLst>
        </pc:grpChg>
        <pc:picChg chg="add mod">
          <ac:chgData name="Ahaus, Mitchell S. (GRC-FTD0)[HX5 Sierra]" userId="15948cef-bfb6-4506-8d1a-e925aabcab0c" providerId="ADAL" clId="{BD8D28B8-B410-4573-AB97-AEC6ABC0F851}" dt="2022-11-22T22:24:45.642" v="26795" actId="1076"/>
          <ac:picMkLst>
            <pc:docMk/>
            <pc:sldMk cId="911011182" sldId="501"/>
            <ac:picMk id="7" creationId="{BFBCFE08-BC69-4FC0-88CF-AFCF0722CB41}"/>
          </ac:picMkLst>
        </pc:picChg>
      </pc:sldChg>
      <pc:sldChg chg="addSp delSp modSp new mod modNotesTx">
        <pc:chgData name="Ahaus, Mitchell S. (GRC-FTD0)[HX5 Sierra]" userId="15948cef-bfb6-4506-8d1a-e925aabcab0c" providerId="ADAL" clId="{BD8D28B8-B410-4573-AB97-AEC6ABC0F851}" dt="2022-11-22T22:44:21.043" v="28019"/>
        <pc:sldMkLst>
          <pc:docMk/>
          <pc:sldMk cId="679320793" sldId="502"/>
        </pc:sldMkLst>
        <pc:spChg chg="mod">
          <ac:chgData name="Ahaus, Mitchell S. (GRC-FTD0)[HX5 Sierra]" userId="15948cef-bfb6-4506-8d1a-e925aabcab0c" providerId="ADAL" clId="{BD8D28B8-B410-4573-AB97-AEC6ABC0F851}" dt="2022-11-22T22:05:11.179" v="26168" actId="20577"/>
          <ac:spMkLst>
            <pc:docMk/>
            <pc:sldMk cId="679320793" sldId="502"/>
            <ac:spMk id="2" creationId="{16F08608-4BEF-46A0-97BB-E2CBFF022884}"/>
          </ac:spMkLst>
        </pc:spChg>
        <pc:spChg chg="del">
          <ac:chgData name="Ahaus, Mitchell S. (GRC-FTD0)[HX5 Sierra]" userId="15948cef-bfb6-4506-8d1a-e925aabcab0c" providerId="ADAL" clId="{BD8D28B8-B410-4573-AB97-AEC6ABC0F851}" dt="2022-11-22T19:50:39.363" v="24956" actId="478"/>
          <ac:spMkLst>
            <pc:docMk/>
            <pc:sldMk cId="679320793" sldId="502"/>
            <ac:spMk id="3" creationId="{B6DF05DC-7CDD-47A1-B686-9E28DC5ED176}"/>
          </ac:spMkLst>
        </pc:spChg>
        <pc:spChg chg="add mod">
          <ac:chgData name="Ahaus, Mitchell S. (GRC-FTD0)[HX5 Sierra]" userId="15948cef-bfb6-4506-8d1a-e925aabcab0c" providerId="ADAL" clId="{BD8D28B8-B410-4573-AB97-AEC6ABC0F851}" dt="2022-11-22T20:18:31.108" v="26134" actId="27636"/>
          <ac:spMkLst>
            <pc:docMk/>
            <pc:sldMk cId="679320793" sldId="502"/>
            <ac:spMk id="5" creationId="{FBF7146E-768C-40BA-A22F-B7AE5649EEDF}"/>
          </ac:spMkLst>
        </pc:spChg>
        <pc:spChg chg="add mod">
          <ac:chgData name="Ahaus, Mitchell S. (GRC-FTD0)[HX5 Sierra]" userId="15948cef-bfb6-4506-8d1a-e925aabcab0c" providerId="ADAL" clId="{BD8D28B8-B410-4573-AB97-AEC6ABC0F851}" dt="2022-11-22T19:55:24.477" v="25406" actId="20577"/>
          <ac:spMkLst>
            <pc:docMk/>
            <pc:sldMk cId="679320793" sldId="502"/>
            <ac:spMk id="12" creationId="{125AB5A6-5DE9-4B02-AC18-C07ACCFC51CB}"/>
          </ac:spMkLst>
        </pc:spChg>
        <pc:spChg chg="add mod">
          <ac:chgData name="Ahaus, Mitchell S. (GRC-FTD0)[HX5 Sierra]" userId="15948cef-bfb6-4506-8d1a-e925aabcab0c" providerId="ADAL" clId="{BD8D28B8-B410-4573-AB97-AEC6ABC0F851}" dt="2022-11-22T19:55:40.677" v="25415" actId="20577"/>
          <ac:spMkLst>
            <pc:docMk/>
            <pc:sldMk cId="679320793" sldId="502"/>
            <ac:spMk id="13" creationId="{48623F5C-25A2-4543-8F66-517E3228A423}"/>
          </ac:spMkLst>
        </pc:spChg>
        <pc:spChg chg="add mod">
          <ac:chgData name="Ahaus, Mitchell S. (GRC-FTD0)[HX5 Sierra]" userId="15948cef-bfb6-4506-8d1a-e925aabcab0c" providerId="ADAL" clId="{BD8D28B8-B410-4573-AB97-AEC6ABC0F851}" dt="2022-11-22T19:55:54.007" v="25423" actId="20577"/>
          <ac:spMkLst>
            <pc:docMk/>
            <pc:sldMk cId="679320793" sldId="502"/>
            <ac:spMk id="14" creationId="{F9C779E7-AF93-4181-8ED8-64527DCB634D}"/>
          </ac:spMkLst>
        </pc:spChg>
        <pc:spChg chg="add mod">
          <ac:chgData name="Ahaus, Mitchell S. (GRC-FTD0)[HX5 Sierra]" userId="15948cef-bfb6-4506-8d1a-e925aabcab0c" providerId="ADAL" clId="{BD8D28B8-B410-4573-AB97-AEC6ABC0F851}" dt="2022-11-22T22:44:21.043" v="28019"/>
          <ac:spMkLst>
            <pc:docMk/>
            <pc:sldMk cId="679320793" sldId="502"/>
            <ac:spMk id="15" creationId="{2E14C990-649A-451D-890E-330B325C8AEA}"/>
          </ac:spMkLst>
        </pc:spChg>
        <pc:picChg chg="add mod">
          <ac:chgData name="Ahaus, Mitchell S. (GRC-FTD0)[HX5 Sierra]" userId="15948cef-bfb6-4506-8d1a-e925aabcab0c" providerId="ADAL" clId="{BD8D28B8-B410-4573-AB97-AEC6ABC0F851}" dt="2022-11-22T19:54:21.834" v="25390" actId="1076"/>
          <ac:picMkLst>
            <pc:docMk/>
            <pc:sldMk cId="679320793" sldId="502"/>
            <ac:picMk id="7" creationId="{69774F00-B0D5-4F7F-9E31-B7CA289C9D98}"/>
          </ac:picMkLst>
        </pc:picChg>
        <pc:picChg chg="add mod">
          <ac:chgData name="Ahaus, Mitchell S. (GRC-FTD0)[HX5 Sierra]" userId="15948cef-bfb6-4506-8d1a-e925aabcab0c" providerId="ADAL" clId="{BD8D28B8-B410-4573-AB97-AEC6ABC0F851}" dt="2022-11-22T19:54:45.440" v="25393" actId="1076"/>
          <ac:picMkLst>
            <pc:docMk/>
            <pc:sldMk cId="679320793" sldId="502"/>
            <ac:picMk id="9" creationId="{11EB61B3-6318-4E0F-BFA6-CF88B8CF7256}"/>
          </ac:picMkLst>
        </pc:picChg>
        <pc:picChg chg="add mod">
          <ac:chgData name="Ahaus, Mitchell S. (GRC-FTD0)[HX5 Sierra]" userId="15948cef-bfb6-4506-8d1a-e925aabcab0c" providerId="ADAL" clId="{BD8D28B8-B410-4573-AB97-AEC6ABC0F851}" dt="2022-11-22T19:55:08.773" v="25398" actId="1076"/>
          <ac:picMkLst>
            <pc:docMk/>
            <pc:sldMk cId="679320793" sldId="502"/>
            <ac:picMk id="11" creationId="{5465AE0B-EAA9-470A-BDD6-24294A2F9FBF}"/>
          </ac:picMkLst>
        </pc:picChg>
      </pc:sldChg>
      <pc:sldChg chg="addSp delSp modSp new mod modNotesTx">
        <pc:chgData name="Ahaus, Mitchell S. (GRC-FTD0)[HX5 Sierra]" userId="15948cef-bfb6-4506-8d1a-e925aabcab0c" providerId="ADAL" clId="{BD8D28B8-B410-4573-AB97-AEC6ABC0F851}" dt="2022-11-22T22:44:29.182" v="28021" actId="20577"/>
        <pc:sldMkLst>
          <pc:docMk/>
          <pc:sldMk cId="3793152216" sldId="503"/>
        </pc:sldMkLst>
        <pc:spChg chg="mod">
          <ac:chgData name="Ahaus, Mitchell S. (GRC-FTD0)[HX5 Sierra]" userId="15948cef-bfb6-4506-8d1a-e925aabcab0c" providerId="ADAL" clId="{BD8D28B8-B410-4573-AB97-AEC6ABC0F851}" dt="2022-11-22T22:05:01.666" v="26167" actId="20577"/>
          <ac:spMkLst>
            <pc:docMk/>
            <pc:sldMk cId="3793152216" sldId="503"/>
            <ac:spMk id="2" creationId="{10335469-B458-41F8-86B1-5F091CADADAC}"/>
          </ac:spMkLst>
        </pc:spChg>
        <pc:spChg chg="del">
          <ac:chgData name="Ahaus, Mitchell S. (GRC-FTD0)[HX5 Sierra]" userId="15948cef-bfb6-4506-8d1a-e925aabcab0c" providerId="ADAL" clId="{BD8D28B8-B410-4573-AB97-AEC6ABC0F851}" dt="2022-11-22T22:24:27.058" v="26791" actId="22"/>
          <ac:spMkLst>
            <pc:docMk/>
            <pc:sldMk cId="3793152216" sldId="503"/>
            <ac:spMk id="3" creationId="{5DCB402B-14ED-4D4C-A8A6-83047E5CD8BD}"/>
          </ac:spMkLst>
        </pc:spChg>
        <pc:spChg chg="add mod">
          <ac:chgData name="Ahaus, Mitchell S. (GRC-FTD0)[HX5 Sierra]" userId="15948cef-bfb6-4506-8d1a-e925aabcab0c" providerId="ADAL" clId="{BD8D28B8-B410-4573-AB97-AEC6ABC0F851}" dt="2022-11-22T22:35:43.029" v="27568" actId="20577"/>
          <ac:spMkLst>
            <pc:docMk/>
            <pc:sldMk cId="3793152216" sldId="503"/>
            <ac:spMk id="7" creationId="{2185546B-05C7-47C2-8A1D-426ED203D22A}"/>
          </ac:spMkLst>
        </pc:spChg>
        <pc:spChg chg="add mod">
          <ac:chgData name="Ahaus, Mitchell S. (GRC-FTD0)[HX5 Sierra]" userId="15948cef-bfb6-4506-8d1a-e925aabcab0c" providerId="ADAL" clId="{BD8D28B8-B410-4573-AB97-AEC6ABC0F851}" dt="2022-11-22T22:44:29.182" v="28021" actId="20577"/>
          <ac:spMkLst>
            <pc:docMk/>
            <pc:sldMk cId="3793152216" sldId="503"/>
            <ac:spMk id="8" creationId="{EEB0646C-E915-47A5-B0BD-8EB5F9D3B65B}"/>
          </ac:spMkLst>
        </pc:spChg>
        <pc:picChg chg="add mod ord">
          <ac:chgData name="Ahaus, Mitchell S. (GRC-FTD0)[HX5 Sierra]" userId="15948cef-bfb6-4506-8d1a-e925aabcab0c" providerId="ADAL" clId="{BD8D28B8-B410-4573-AB97-AEC6ABC0F851}" dt="2022-11-22T22:24:34.257" v="26793" actId="1076"/>
          <ac:picMkLst>
            <pc:docMk/>
            <pc:sldMk cId="3793152216" sldId="503"/>
            <ac:picMk id="6" creationId="{7BE6E0D9-E73A-4D38-A300-A0BC65195736}"/>
          </ac:picMkLst>
        </pc:picChg>
      </pc:sldChg>
      <pc:sldChg chg="addSp delSp modSp new mod modNotesTx">
        <pc:chgData name="Ahaus, Mitchell S. (GRC-FTD0)[HX5 Sierra]" userId="15948cef-bfb6-4506-8d1a-e925aabcab0c" providerId="ADAL" clId="{BD8D28B8-B410-4573-AB97-AEC6ABC0F851}" dt="2022-11-22T22:46:53.865" v="28031" actId="1076"/>
        <pc:sldMkLst>
          <pc:docMk/>
          <pc:sldMk cId="3827920580" sldId="504"/>
        </pc:sldMkLst>
        <pc:spChg chg="mod">
          <ac:chgData name="Ahaus, Mitchell S. (GRC-FTD0)[HX5 Sierra]" userId="15948cef-bfb6-4506-8d1a-e925aabcab0c" providerId="ADAL" clId="{BD8D28B8-B410-4573-AB97-AEC6ABC0F851}" dt="2022-11-22T22:44:03.936" v="28017"/>
          <ac:spMkLst>
            <pc:docMk/>
            <pc:sldMk cId="3827920580" sldId="504"/>
            <ac:spMk id="2" creationId="{AA5626DF-F0AA-4C77-9DCF-5AFCA101E04A}"/>
          </ac:spMkLst>
        </pc:spChg>
        <pc:spChg chg="del">
          <ac:chgData name="Ahaus, Mitchell S. (GRC-FTD0)[HX5 Sierra]" userId="15948cef-bfb6-4506-8d1a-e925aabcab0c" providerId="ADAL" clId="{BD8D28B8-B410-4573-AB97-AEC6ABC0F851}" dt="2022-11-22T22:33:32.842" v="27424" actId="478"/>
          <ac:spMkLst>
            <pc:docMk/>
            <pc:sldMk cId="3827920580" sldId="504"/>
            <ac:spMk id="3" creationId="{762C0668-58D2-4A7F-A72F-33F47161694E}"/>
          </ac:spMkLst>
        </pc:spChg>
        <pc:spChg chg="add mod">
          <ac:chgData name="Ahaus, Mitchell S. (GRC-FTD0)[HX5 Sierra]" userId="15948cef-bfb6-4506-8d1a-e925aabcab0c" providerId="ADAL" clId="{BD8D28B8-B410-4573-AB97-AEC6ABC0F851}" dt="2022-11-22T22:46:53.865" v="28031" actId="1076"/>
          <ac:spMkLst>
            <pc:docMk/>
            <pc:sldMk cId="3827920580" sldId="504"/>
            <ac:spMk id="7" creationId="{41F1F196-9395-4CD7-8415-901EE605B358}"/>
          </ac:spMkLst>
        </pc:spChg>
        <pc:spChg chg="add mod">
          <ac:chgData name="Ahaus, Mitchell S. (GRC-FTD0)[HX5 Sierra]" userId="15948cef-bfb6-4506-8d1a-e925aabcab0c" providerId="ADAL" clId="{BD8D28B8-B410-4573-AB97-AEC6ABC0F851}" dt="2022-11-22T22:44:35.393" v="28023" actId="20577"/>
          <ac:spMkLst>
            <pc:docMk/>
            <pc:sldMk cId="3827920580" sldId="504"/>
            <ac:spMk id="8" creationId="{6B0FC58D-B925-4FF4-9CF5-4CD37AF07955}"/>
          </ac:spMkLst>
        </pc:spChg>
        <pc:picChg chg="add mod">
          <ac:chgData name="Ahaus, Mitchell S. (GRC-FTD0)[HX5 Sierra]" userId="15948cef-bfb6-4506-8d1a-e925aabcab0c" providerId="ADAL" clId="{BD8D28B8-B410-4573-AB97-AEC6ABC0F851}" dt="2022-11-22T22:36:55.492" v="27725" actId="1076"/>
          <ac:picMkLst>
            <pc:docMk/>
            <pc:sldMk cId="3827920580" sldId="504"/>
            <ac:picMk id="6" creationId="{898E6353-33A2-4832-85EB-793D61C6BDFE}"/>
          </ac:picMkLst>
        </pc:picChg>
      </pc:sldChg>
      <pc:sldChg chg="addSp delSp modSp new mod modNotesTx">
        <pc:chgData name="Ahaus, Mitchell S. (GRC-FTD0)[HX5 Sierra]" userId="15948cef-bfb6-4506-8d1a-e925aabcab0c" providerId="ADAL" clId="{BD8D28B8-B410-4573-AB97-AEC6ABC0F851}" dt="2022-11-22T22:49:22.483" v="28088" actId="20577"/>
        <pc:sldMkLst>
          <pc:docMk/>
          <pc:sldMk cId="770585014" sldId="505"/>
        </pc:sldMkLst>
        <pc:spChg chg="mod">
          <ac:chgData name="Ahaus, Mitchell S. (GRC-FTD0)[HX5 Sierra]" userId="15948cef-bfb6-4506-8d1a-e925aabcab0c" providerId="ADAL" clId="{BD8D28B8-B410-4573-AB97-AEC6ABC0F851}" dt="2022-11-22T22:44:08.694" v="28018"/>
          <ac:spMkLst>
            <pc:docMk/>
            <pc:sldMk cId="770585014" sldId="505"/>
            <ac:spMk id="2" creationId="{8E8728BD-821A-40D3-8541-7AF706CF0BBA}"/>
          </ac:spMkLst>
        </pc:spChg>
        <pc:spChg chg="del">
          <ac:chgData name="Ahaus, Mitchell S. (GRC-FTD0)[HX5 Sierra]" userId="15948cef-bfb6-4506-8d1a-e925aabcab0c" providerId="ADAL" clId="{BD8D28B8-B410-4573-AB97-AEC6ABC0F851}" dt="2022-11-22T22:46:38.458" v="28024" actId="22"/>
          <ac:spMkLst>
            <pc:docMk/>
            <pc:sldMk cId="770585014" sldId="505"/>
            <ac:spMk id="3" creationId="{E892C926-D583-48D1-BA67-B3EFF75EA91D}"/>
          </ac:spMkLst>
        </pc:spChg>
        <pc:spChg chg="add mod">
          <ac:chgData name="Ahaus, Mitchell S. (GRC-FTD0)[HX5 Sierra]" userId="15948cef-bfb6-4506-8d1a-e925aabcab0c" providerId="ADAL" clId="{BD8D28B8-B410-4573-AB97-AEC6ABC0F851}" dt="2022-11-22T22:47:08.770" v="28039" actId="20577"/>
          <ac:spMkLst>
            <pc:docMk/>
            <pc:sldMk cId="770585014" sldId="505"/>
            <ac:spMk id="7" creationId="{5AFFCA50-DFC2-4C67-892E-57FA66F4D174}"/>
          </ac:spMkLst>
        </pc:spChg>
        <pc:spChg chg="add mod">
          <ac:chgData name="Ahaus, Mitchell S. (GRC-FTD0)[HX5 Sierra]" userId="15948cef-bfb6-4506-8d1a-e925aabcab0c" providerId="ADAL" clId="{BD8D28B8-B410-4573-AB97-AEC6ABC0F851}" dt="2022-11-22T22:47:13.970" v="28040"/>
          <ac:spMkLst>
            <pc:docMk/>
            <pc:sldMk cId="770585014" sldId="505"/>
            <ac:spMk id="8" creationId="{7A2FA65A-D62C-43F3-B389-5EDD0FE115A4}"/>
          </ac:spMkLst>
        </pc:spChg>
        <pc:picChg chg="add mod ord">
          <ac:chgData name="Ahaus, Mitchell S. (GRC-FTD0)[HX5 Sierra]" userId="15948cef-bfb6-4506-8d1a-e925aabcab0c" providerId="ADAL" clId="{BD8D28B8-B410-4573-AB97-AEC6ABC0F851}" dt="2022-11-22T22:46:50.041" v="28030" actId="1076"/>
          <ac:picMkLst>
            <pc:docMk/>
            <pc:sldMk cId="770585014" sldId="505"/>
            <ac:picMk id="6" creationId="{7192B03B-B666-40DB-95BF-8D999D8FAE11}"/>
          </ac:picMkLst>
        </pc:picChg>
      </pc:sldChg>
      <pc:sldChg chg="addSp delSp modSp new mod modNotesTx">
        <pc:chgData name="Ahaus, Mitchell S. (GRC-FTD0)[HX5 Sierra]" userId="15948cef-bfb6-4506-8d1a-e925aabcab0c" providerId="ADAL" clId="{BD8D28B8-B410-4573-AB97-AEC6ABC0F851}" dt="2022-11-22T23:04:00.364" v="28928" actId="20577"/>
        <pc:sldMkLst>
          <pc:docMk/>
          <pc:sldMk cId="1169910301" sldId="506"/>
        </pc:sldMkLst>
        <pc:spChg chg="add del mod">
          <ac:chgData name="Ahaus, Mitchell S. (GRC-FTD0)[HX5 Sierra]" userId="15948cef-bfb6-4506-8d1a-e925aabcab0c" providerId="ADAL" clId="{BD8D28B8-B410-4573-AB97-AEC6ABC0F851}" dt="2022-11-22T22:49:39.289" v="28092"/>
          <ac:spMkLst>
            <pc:docMk/>
            <pc:sldMk cId="1169910301" sldId="506"/>
            <ac:spMk id="2" creationId="{D53D78D8-9F1C-46B3-9D32-04F6511A774F}"/>
          </ac:spMkLst>
        </pc:spChg>
        <pc:spChg chg="del">
          <ac:chgData name="Ahaus, Mitchell S. (GRC-FTD0)[HX5 Sierra]" userId="15948cef-bfb6-4506-8d1a-e925aabcab0c" providerId="ADAL" clId="{BD8D28B8-B410-4573-AB97-AEC6ABC0F851}" dt="2022-11-22T22:49:49.956" v="28094" actId="478"/>
          <ac:spMkLst>
            <pc:docMk/>
            <pc:sldMk cId="1169910301" sldId="506"/>
            <ac:spMk id="3" creationId="{5A8D9630-62C8-4CAE-9F97-A2BF07DCEE60}"/>
          </ac:spMkLst>
        </pc:spChg>
        <pc:spChg chg="add del mod">
          <ac:chgData name="Ahaus, Mitchell S. (GRC-FTD0)[HX5 Sierra]" userId="15948cef-bfb6-4506-8d1a-e925aabcab0c" providerId="ADAL" clId="{BD8D28B8-B410-4573-AB97-AEC6ABC0F851}" dt="2022-11-22T22:49:35.201" v="28091"/>
          <ac:spMkLst>
            <pc:docMk/>
            <pc:sldMk cId="1169910301" sldId="506"/>
            <ac:spMk id="5" creationId="{9E7F900A-8813-47BD-AD7B-34FDEC3ACE3E}"/>
          </ac:spMkLst>
        </pc:spChg>
        <pc:spChg chg="add mod">
          <ac:chgData name="Ahaus, Mitchell S. (GRC-FTD0)[HX5 Sierra]" userId="15948cef-bfb6-4506-8d1a-e925aabcab0c" providerId="ADAL" clId="{BD8D28B8-B410-4573-AB97-AEC6ABC0F851}" dt="2022-11-22T22:49:47.825" v="28093"/>
          <ac:spMkLst>
            <pc:docMk/>
            <pc:sldMk cId="1169910301" sldId="506"/>
            <ac:spMk id="6" creationId="{090EF170-FC13-4837-A9CA-7ED44E688E3A}"/>
          </ac:spMkLst>
        </pc:spChg>
        <pc:spChg chg="add mod">
          <ac:chgData name="Ahaus, Mitchell S. (GRC-FTD0)[HX5 Sierra]" userId="15948cef-bfb6-4506-8d1a-e925aabcab0c" providerId="ADAL" clId="{BD8D28B8-B410-4573-AB97-AEC6ABC0F851}" dt="2022-11-22T22:50:31.592" v="28100"/>
          <ac:spMkLst>
            <pc:docMk/>
            <pc:sldMk cId="1169910301" sldId="506"/>
            <ac:spMk id="9" creationId="{205E9017-A35F-4D5E-AFBC-4D00F7A5F6F9}"/>
          </ac:spMkLst>
        </pc:spChg>
        <pc:picChg chg="add mod">
          <ac:chgData name="Ahaus, Mitchell S. (GRC-FTD0)[HX5 Sierra]" userId="15948cef-bfb6-4506-8d1a-e925aabcab0c" providerId="ADAL" clId="{BD8D28B8-B410-4573-AB97-AEC6ABC0F851}" dt="2022-11-22T22:50:25.718" v="28099" actId="1076"/>
          <ac:picMkLst>
            <pc:docMk/>
            <pc:sldMk cId="1169910301" sldId="506"/>
            <ac:picMk id="8" creationId="{5468E435-8681-4083-90C0-6D588C30F02D}"/>
          </ac:picMkLst>
        </pc:picChg>
      </pc:sldChg>
      <pc:sldChg chg="addSp delSp modSp new mod modNotesTx">
        <pc:chgData name="Ahaus, Mitchell S. (GRC-FTD0)[HX5 Sierra]" userId="15948cef-bfb6-4506-8d1a-e925aabcab0c" providerId="ADAL" clId="{BD8D28B8-B410-4573-AB97-AEC6ABC0F851}" dt="2022-11-22T23:31:43.622" v="29858" actId="1076"/>
        <pc:sldMkLst>
          <pc:docMk/>
          <pc:sldMk cId="738171342" sldId="507"/>
        </pc:sldMkLst>
        <pc:spChg chg="mod">
          <ac:chgData name="Ahaus, Mitchell S. (GRC-FTD0)[HX5 Sierra]" userId="15948cef-bfb6-4506-8d1a-e925aabcab0c" providerId="ADAL" clId="{BD8D28B8-B410-4573-AB97-AEC6ABC0F851}" dt="2022-11-22T23:24:32.603" v="29640" actId="20577"/>
          <ac:spMkLst>
            <pc:docMk/>
            <pc:sldMk cId="738171342" sldId="507"/>
            <ac:spMk id="2" creationId="{4FFE541E-D4C2-40DF-A29B-5196B615F19F}"/>
          </ac:spMkLst>
        </pc:spChg>
        <pc:spChg chg="del">
          <ac:chgData name="Ahaus, Mitchell S. (GRC-FTD0)[HX5 Sierra]" userId="15948cef-bfb6-4506-8d1a-e925aabcab0c" providerId="ADAL" clId="{BD8D28B8-B410-4573-AB97-AEC6ABC0F851}" dt="2022-11-22T23:19:34.025" v="29566" actId="22"/>
          <ac:spMkLst>
            <pc:docMk/>
            <pc:sldMk cId="738171342" sldId="507"/>
            <ac:spMk id="3" creationId="{9995CB3F-B85C-4787-A058-314A5BA57072}"/>
          </ac:spMkLst>
        </pc:spChg>
        <pc:spChg chg="add mod">
          <ac:chgData name="Ahaus, Mitchell S. (GRC-FTD0)[HX5 Sierra]" userId="15948cef-bfb6-4506-8d1a-e925aabcab0c" providerId="ADAL" clId="{BD8D28B8-B410-4573-AB97-AEC6ABC0F851}" dt="2022-11-22T23:31:43.622" v="29858" actId="1076"/>
          <ac:spMkLst>
            <pc:docMk/>
            <pc:sldMk cId="738171342" sldId="507"/>
            <ac:spMk id="7" creationId="{AFC1431C-72FB-4AB6-8FD8-D6A3FD9D2B2C}"/>
          </ac:spMkLst>
        </pc:spChg>
        <pc:spChg chg="add mod">
          <ac:chgData name="Ahaus, Mitchell S. (GRC-FTD0)[HX5 Sierra]" userId="15948cef-bfb6-4506-8d1a-e925aabcab0c" providerId="ADAL" clId="{BD8D28B8-B410-4573-AB97-AEC6ABC0F851}" dt="2022-11-22T23:27:59.526" v="29851"/>
          <ac:spMkLst>
            <pc:docMk/>
            <pc:sldMk cId="738171342" sldId="507"/>
            <ac:spMk id="10" creationId="{CE65DFCC-1F01-4E60-8498-DA019E2086D3}"/>
          </ac:spMkLst>
        </pc:spChg>
        <pc:picChg chg="add mod ord">
          <ac:chgData name="Ahaus, Mitchell S. (GRC-FTD0)[HX5 Sierra]" userId="15948cef-bfb6-4506-8d1a-e925aabcab0c" providerId="ADAL" clId="{BD8D28B8-B410-4573-AB97-AEC6ABC0F851}" dt="2022-11-22T23:19:34.025" v="29566" actId="22"/>
          <ac:picMkLst>
            <pc:docMk/>
            <pc:sldMk cId="738171342" sldId="507"/>
            <ac:picMk id="6" creationId="{14BC3805-A7D2-4CF6-A21B-32C0762D434B}"/>
          </ac:picMkLst>
        </pc:picChg>
        <pc:picChg chg="add del">
          <ac:chgData name="Ahaus, Mitchell S. (GRC-FTD0)[HX5 Sierra]" userId="15948cef-bfb6-4506-8d1a-e925aabcab0c" providerId="ADAL" clId="{BD8D28B8-B410-4573-AB97-AEC6ABC0F851}" dt="2022-11-22T23:22:40.781" v="29628" actId="478"/>
          <ac:picMkLst>
            <pc:docMk/>
            <pc:sldMk cId="738171342" sldId="507"/>
            <ac:picMk id="9" creationId="{ED580B24-80ED-4784-9B7E-94FB4552F85F}"/>
          </ac:picMkLst>
        </pc:picChg>
      </pc:sldChg>
      <pc:sldChg chg="addSp delSp modSp new mod ord modNotesTx">
        <pc:chgData name="Ahaus, Mitchell S. (GRC-FTD0)[HX5 Sierra]" userId="15948cef-bfb6-4506-8d1a-e925aabcab0c" providerId="ADAL" clId="{BD8D28B8-B410-4573-AB97-AEC6ABC0F851}" dt="2022-11-22T23:27:57.687" v="29850"/>
        <pc:sldMkLst>
          <pc:docMk/>
          <pc:sldMk cId="2376280178" sldId="508"/>
        </pc:sldMkLst>
        <pc:spChg chg="mod">
          <ac:chgData name="Ahaus, Mitchell S. (GRC-FTD0)[HX5 Sierra]" userId="15948cef-bfb6-4506-8d1a-e925aabcab0c" providerId="ADAL" clId="{BD8D28B8-B410-4573-AB97-AEC6ABC0F851}" dt="2022-11-22T23:24:40.011" v="29641"/>
          <ac:spMkLst>
            <pc:docMk/>
            <pc:sldMk cId="2376280178" sldId="508"/>
            <ac:spMk id="2" creationId="{207111A8-307B-4514-A909-D7860F4FB7CF}"/>
          </ac:spMkLst>
        </pc:spChg>
        <pc:spChg chg="del">
          <ac:chgData name="Ahaus, Mitchell S. (GRC-FTD0)[HX5 Sierra]" userId="15948cef-bfb6-4506-8d1a-e925aabcab0c" providerId="ADAL" clId="{BD8D28B8-B410-4573-AB97-AEC6ABC0F851}" dt="2022-11-22T23:20:58.046" v="29597" actId="22"/>
          <ac:spMkLst>
            <pc:docMk/>
            <pc:sldMk cId="2376280178" sldId="508"/>
            <ac:spMk id="3" creationId="{A191BDA6-EADC-4784-BE65-FF8904B94BD8}"/>
          </ac:spMkLst>
        </pc:spChg>
        <pc:spChg chg="add mod">
          <ac:chgData name="Ahaus, Mitchell S. (GRC-FTD0)[HX5 Sierra]" userId="15948cef-bfb6-4506-8d1a-e925aabcab0c" providerId="ADAL" clId="{BD8D28B8-B410-4573-AB97-AEC6ABC0F851}" dt="2022-11-22T23:21:37.038" v="29620" actId="20577"/>
          <ac:spMkLst>
            <pc:docMk/>
            <pc:sldMk cId="2376280178" sldId="508"/>
            <ac:spMk id="7" creationId="{E39247BD-7833-4D5D-951E-FB3E7B3EC9AC}"/>
          </ac:spMkLst>
        </pc:spChg>
        <pc:spChg chg="add mod">
          <ac:chgData name="Ahaus, Mitchell S. (GRC-FTD0)[HX5 Sierra]" userId="15948cef-bfb6-4506-8d1a-e925aabcab0c" providerId="ADAL" clId="{BD8D28B8-B410-4573-AB97-AEC6ABC0F851}" dt="2022-11-22T23:27:57.687" v="29850"/>
          <ac:spMkLst>
            <pc:docMk/>
            <pc:sldMk cId="2376280178" sldId="508"/>
            <ac:spMk id="8" creationId="{84017C8C-3A16-4E11-8ADF-072FC307B772}"/>
          </ac:spMkLst>
        </pc:spChg>
        <pc:picChg chg="add mod ord">
          <ac:chgData name="Ahaus, Mitchell S. (GRC-FTD0)[HX5 Sierra]" userId="15948cef-bfb6-4506-8d1a-e925aabcab0c" providerId="ADAL" clId="{BD8D28B8-B410-4573-AB97-AEC6ABC0F851}" dt="2022-11-22T23:20:58.046" v="29597" actId="22"/>
          <ac:picMkLst>
            <pc:docMk/>
            <pc:sldMk cId="2376280178" sldId="508"/>
            <ac:picMk id="6" creationId="{51D673A3-8167-45E1-83D9-E6CE810F18F7}"/>
          </ac:picMkLst>
        </pc:picChg>
      </pc:sldChg>
      <pc:sldChg chg="addSp delSp modSp new mod">
        <pc:chgData name="Ahaus, Mitchell S. (GRC-FTD0)[HX5 Sierra]" userId="15948cef-bfb6-4506-8d1a-e925aabcab0c" providerId="ADAL" clId="{BD8D28B8-B410-4573-AB97-AEC6ABC0F851}" dt="2022-11-22T23:34:32.388" v="30120" actId="1076"/>
        <pc:sldMkLst>
          <pc:docMk/>
          <pc:sldMk cId="1715447684" sldId="509"/>
        </pc:sldMkLst>
        <pc:spChg chg="mod">
          <ac:chgData name="Ahaus, Mitchell S. (GRC-FTD0)[HX5 Sierra]" userId="15948cef-bfb6-4506-8d1a-e925aabcab0c" providerId="ADAL" clId="{BD8D28B8-B410-4573-AB97-AEC6ABC0F851}" dt="2022-11-22T23:26:23.530" v="29849" actId="20577"/>
          <ac:spMkLst>
            <pc:docMk/>
            <pc:sldMk cId="1715447684" sldId="509"/>
            <ac:spMk id="2" creationId="{1FFAF7A1-EF76-4173-935D-F86F3183B654}"/>
          </ac:spMkLst>
        </pc:spChg>
        <pc:spChg chg="del">
          <ac:chgData name="Ahaus, Mitchell S. (GRC-FTD0)[HX5 Sierra]" userId="15948cef-bfb6-4506-8d1a-e925aabcab0c" providerId="ADAL" clId="{BD8D28B8-B410-4573-AB97-AEC6ABC0F851}" dt="2022-11-22T23:31:09.433" v="29852" actId="22"/>
          <ac:spMkLst>
            <pc:docMk/>
            <pc:sldMk cId="1715447684" sldId="509"/>
            <ac:spMk id="3" creationId="{EE894DFA-F079-4F9E-A0C1-039380328CE2}"/>
          </ac:spMkLst>
        </pc:spChg>
        <pc:spChg chg="add del mod">
          <ac:chgData name="Ahaus, Mitchell S. (GRC-FTD0)[HX5 Sierra]" userId="15948cef-bfb6-4506-8d1a-e925aabcab0c" providerId="ADAL" clId="{BD8D28B8-B410-4573-AB97-AEC6ABC0F851}" dt="2022-11-22T23:31:33.287" v="29855" actId="22"/>
          <ac:spMkLst>
            <pc:docMk/>
            <pc:sldMk cId="1715447684" sldId="509"/>
            <ac:spMk id="8" creationId="{0BBB8C9D-3D9E-44C9-8D4F-A44593434FC2}"/>
          </ac:spMkLst>
        </pc:spChg>
        <pc:spChg chg="add mod">
          <ac:chgData name="Ahaus, Mitchell S. (GRC-FTD0)[HX5 Sierra]" userId="15948cef-bfb6-4506-8d1a-e925aabcab0c" providerId="ADAL" clId="{BD8D28B8-B410-4573-AB97-AEC6ABC0F851}" dt="2022-11-22T23:31:49.103" v="29864" actId="20577"/>
          <ac:spMkLst>
            <pc:docMk/>
            <pc:sldMk cId="1715447684" sldId="509"/>
            <ac:spMk id="11" creationId="{2163B07A-8BAB-4667-A3F7-2FAA3029D0A3}"/>
          </ac:spMkLst>
        </pc:spChg>
        <pc:spChg chg="add mod">
          <ac:chgData name="Ahaus, Mitchell S. (GRC-FTD0)[HX5 Sierra]" userId="15948cef-bfb6-4506-8d1a-e925aabcab0c" providerId="ADAL" clId="{BD8D28B8-B410-4573-AB97-AEC6ABC0F851}" dt="2022-11-22T23:33:03.514" v="29869"/>
          <ac:spMkLst>
            <pc:docMk/>
            <pc:sldMk cId="1715447684" sldId="509"/>
            <ac:spMk id="12" creationId="{313B654A-4BDA-4BD5-9335-7720DC80DAE2}"/>
          </ac:spMkLst>
        </pc:spChg>
        <pc:picChg chg="add del mod ord">
          <ac:chgData name="Ahaus, Mitchell S. (GRC-FTD0)[HX5 Sierra]" userId="15948cef-bfb6-4506-8d1a-e925aabcab0c" providerId="ADAL" clId="{BD8D28B8-B410-4573-AB97-AEC6ABC0F851}" dt="2022-11-22T23:31:15.491" v="29854" actId="478"/>
          <ac:picMkLst>
            <pc:docMk/>
            <pc:sldMk cId="1715447684" sldId="509"/>
            <ac:picMk id="6" creationId="{915A5841-9C81-4E4F-8E78-8D3EF0E297A8}"/>
          </ac:picMkLst>
        </pc:picChg>
        <pc:picChg chg="add mod ord">
          <ac:chgData name="Ahaus, Mitchell S. (GRC-FTD0)[HX5 Sierra]" userId="15948cef-bfb6-4506-8d1a-e925aabcab0c" providerId="ADAL" clId="{BD8D28B8-B410-4573-AB97-AEC6ABC0F851}" dt="2022-11-22T23:34:32.388" v="30120" actId="1076"/>
          <ac:picMkLst>
            <pc:docMk/>
            <pc:sldMk cId="1715447684" sldId="509"/>
            <ac:picMk id="10" creationId="{7E1A56A1-B77A-4C5E-97B8-15BF15938020}"/>
          </ac:picMkLst>
        </pc:picChg>
      </pc:sldChg>
      <pc:sldChg chg="addSp delSp modSp new mod modNotesTx">
        <pc:chgData name="Ahaus, Mitchell S. (GRC-FTD0)[HX5 Sierra]" userId="15948cef-bfb6-4506-8d1a-e925aabcab0c" providerId="ADAL" clId="{BD8D28B8-B410-4573-AB97-AEC6ABC0F851}" dt="2022-11-22T23:34:58.739" v="30159" actId="20577"/>
        <pc:sldMkLst>
          <pc:docMk/>
          <pc:sldMk cId="1303190659" sldId="510"/>
        </pc:sldMkLst>
        <pc:spChg chg="mod">
          <ac:chgData name="Ahaus, Mitchell S. (GRC-FTD0)[HX5 Sierra]" userId="15948cef-bfb6-4506-8d1a-e925aabcab0c" providerId="ADAL" clId="{BD8D28B8-B410-4573-AB97-AEC6ABC0F851}" dt="2022-11-22T23:32:15.551" v="29866"/>
          <ac:spMkLst>
            <pc:docMk/>
            <pc:sldMk cId="1303190659" sldId="510"/>
            <ac:spMk id="2" creationId="{5DBC092B-7FB7-4EEF-BEF6-2395B0E57399}"/>
          </ac:spMkLst>
        </pc:spChg>
        <pc:spChg chg="del">
          <ac:chgData name="Ahaus, Mitchell S. (GRC-FTD0)[HX5 Sierra]" userId="15948cef-bfb6-4506-8d1a-e925aabcab0c" providerId="ADAL" clId="{BD8D28B8-B410-4573-AB97-AEC6ABC0F851}" dt="2022-11-22T23:32:50.678" v="29867" actId="22"/>
          <ac:spMkLst>
            <pc:docMk/>
            <pc:sldMk cId="1303190659" sldId="510"/>
            <ac:spMk id="3" creationId="{C8D495A3-F2FC-4584-B9A5-33A6F620CFE4}"/>
          </ac:spMkLst>
        </pc:spChg>
        <pc:spChg chg="add mod">
          <ac:chgData name="Ahaus, Mitchell S. (GRC-FTD0)[HX5 Sierra]" userId="15948cef-bfb6-4506-8d1a-e925aabcab0c" providerId="ADAL" clId="{BD8D28B8-B410-4573-AB97-AEC6ABC0F851}" dt="2022-11-22T23:32:55.527" v="29868"/>
          <ac:spMkLst>
            <pc:docMk/>
            <pc:sldMk cId="1303190659" sldId="510"/>
            <ac:spMk id="7" creationId="{3B22989B-CD80-4170-AFC8-4D12FBB68CFA}"/>
          </ac:spMkLst>
        </pc:spChg>
        <pc:spChg chg="add mod">
          <ac:chgData name="Ahaus, Mitchell S. (GRC-FTD0)[HX5 Sierra]" userId="15948cef-bfb6-4506-8d1a-e925aabcab0c" providerId="ADAL" clId="{BD8D28B8-B410-4573-AB97-AEC6ABC0F851}" dt="2022-11-22T23:33:04.764" v="29870"/>
          <ac:spMkLst>
            <pc:docMk/>
            <pc:sldMk cId="1303190659" sldId="510"/>
            <ac:spMk id="8" creationId="{B1409BEE-D41F-4081-95FF-A266EEA1A765}"/>
          </ac:spMkLst>
        </pc:spChg>
        <pc:picChg chg="add mod ord">
          <ac:chgData name="Ahaus, Mitchell S. (GRC-FTD0)[HX5 Sierra]" userId="15948cef-bfb6-4506-8d1a-e925aabcab0c" providerId="ADAL" clId="{BD8D28B8-B410-4573-AB97-AEC6ABC0F851}" dt="2022-11-22T23:32:50.678" v="29867" actId="22"/>
          <ac:picMkLst>
            <pc:docMk/>
            <pc:sldMk cId="1303190659" sldId="510"/>
            <ac:picMk id="6" creationId="{52D46C79-F24E-44FF-87DA-876A2B8E3ABE}"/>
          </ac:picMkLst>
        </pc:picChg>
      </pc:sldChg>
      <pc:sldChg chg="addSp delSp modSp new mod modNotesTx">
        <pc:chgData name="Ahaus, Mitchell S. (GRC-FTD0)[HX5 Sierra]" userId="15948cef-bfb6-4506-8d1a-e925aabcab0c" providerId="ADAL" clId="{BD8D28B8-B410-4573-AB97-AEC6ABC0F851}" dt="2022-11-23T00:25:41.398" v="30872" actId="20577"/>
        <pc:sldMkLst>
          <pc:docMk/>
          <pc:sldMk cId="1761663933" sldId="511"/>
        </pc:sldMkLst>
        <pc:spChg chg="mod">
          <ac:chgData name="Ahaus, Mitchell S. (GRC-FTD0)[HX5 Sierra]" userId="15948cef-bfb6-4506-8d1a-e925aabcab0c" providerId="ADAL" clId="{BD8D28B8-B410-4573-AB97-AEC6ABC0F851}" dt="2022-11-22T23:56:20.050" v="30240" actId="20577"/>
          <ac:spMkLst>
            <pc:docMk/>
            <pc:sldMk cId="1761663933" sldId="511"/>
            <ac:spMk id="2" creationId="{D43F51E6-2C06-472D-AC25-BE95120B47AE}"/>
          </ac:spMkLst>
        </pc:spChg>
        <pc:spChg chg="del">
          <ac:chgData name="Ahaus, Mitchell S. (GRC-FTD0)[HX5 Sierra]" userId="15948cef-bfb6-4506-8d1a-e925aabcab0c" providerId="ADAL" clId="{BD8D28B8-B410-4573-AB97-AEC6ABC0F851}" dt="2022-11-22T23:59:56.539" v="30729" actId="22"/>
          <ac:spMkLst>
            <pc:docMk/>
            <pc:sldMk cId="1761663933" sldId="511"/>
            <ac:spMk id="3" creationId="{BF31123F-182E-4A40-87E7-5D42BE598A39}"/>
          </ac:spMkLst>
        </pc:spChg>
        <pc:spChg chg="add del mod">
          <ac:chgData name="Ahaus, Mitchell S. (GRC-FTD0)[HX5 Sierra]" userId="15948cef-bfb6-4506-8d1a-e925aabcab0c" providerId="ADAL" clId="{BD8D28B8-B410-4573-AB97-AEC6ABC0F851}" dt="2022-11-23T00:24:28.521" v="30821" actId="21"/>
          <ac:spMkLst>
            <pc:docMk/>
            <pc:sldMk cId="1761663933" sldId="511"/>
            <ac:spMk id="7" creationId="{2DEAB361-3577-4985-9C0F-363E0C91E439}"/>
          </ac:spMkLst>
        </pc:spChg>
        <pc:spChg chg="add mod">
          <ac:chgData name="Ahaus, Mitchell S. (GRC-FTD0)[HX5 Sierra]" userId="15948cef-bfb6-4506-8d1a-e925aabcab0c" providerId="ADAL" clId="{BD8D28B8-B410-4573-AB97-AEC6ABC0F851}" dt="2022-11-23T00:00:08.917" v="30730"/>
          <ac:spMkLst>
            <pc:docMk/>
            <pc:sldMk cId="1761663933" sldId="511"/>
            <ac:spMk id="8" creationId="{A8CA0B0C-EB48-4572-85A5-0A4403C26001}"/>
          </ac:spMkLst>
        </pc:spChg>
        <pc:spChg chg="add mod">
          <ac:chgData name="Ahaus, Mitchell S. (GRC-FTD0)[HX5 Sierra]" userId="15948cef-bfb6-4506-8d1a-e925aabcab0c" providerId="ADAL" clId="{BD8D28B8-B410-4573-AB97-AEC6ABC0F851}" dt="2022-11-23T00:24:36.623" v="30824" actId="1076"/>
          <ac:spMkLst>
            <pc:docMk/>
            <pc:sldMk cId="1761663933" sldId="511"/>
            <ac:spMk id="9" creationId="{D52B5232-659C-4CD8-B27A-435AD4A8503F}"/>
          </ac:spMkLst>
        </pc:spChg>
        <pc:picChg chg="add mod ord">
          <ac:chgData name="Ahaus, Mitchell S. (GRC-FTD0)[HX5 Sierra]" userId="15948cef-bfb6-4506-8d1a-e925aabcab0c" providerId="ADAL" clId="{BD8D28B8-B410-4573-AB97-AEC6ABC0F851}" dt="2022-11-23T00:24:38.254" v="30825" actId="1076"/>
          <ac:picMkLst>
            <pc:docMk/>
            <pc:sldMk cId="1761663933" sldId="511"/>
            <ac:picMk id="6" creationId="{C71EB5D8-C2B7-4DA4-BC8B-C63F14E22D7E}"/>
          </ac:picMkLst>
        </pc:picChg>
      </pc:sldChg>
      <pc:sldChg chg="addSp delSp modSp new mod">
        <pc:chgData name="Ahaus, Mitchell S. (GRC-FTD0)[HX5 Sierra]" userId="15948cef-bfb6-4506-8d1a-e925aabcab0c" providerId="ADAL" clId="{BD8D28B8-B410-4573-AB97-AEC6ABC0F851}" dt="2022-11-23T00:28:31.083" v="31134" actId="1076"/>
        <pc:sldMkLst>
          <pc:docMk/>
          <pc:sldMk cId="3798391728" sldId="512"/>
        </pc:sldMkLst>
        <pc:spChg chg="mod">
          <ac:chgData name="Ahaus, Mitchell S. (GRC-FTD0)[HX5 Sierra]" userId="15948cef-bfb6-4506-8d1a-e925aabcab0c" providerId="ADAL" clId="{BD8D28B8-B410-4573-AB97-AEC6ABC0F851}" dt="2022-11-23T00:21:23.642" v="30795"/>
          <ac:spMkLst>
            <pc:docMk/>
            <pc:sldMk cId="3798391728" sldId="512"/>
            <ac:spMk id="2" creationId="{8F8EDC84-5E16-4CE1-A511-F53E8D71AA48}"/>
          </ac:spMkLst>
        </pc:spChg>
        <pc:spChg chg="del">
          <ac:chgData name="Ahaus, Mitchell S. (GRC-FTD0)[HX5 Sierra]" userId="15948cef-bfb6-4506-8d1a-e925aabcab0c" providerId="ADAL" clId="{BD8D28B8-B410-4573-AB97-AEC6ABC0F851}" dt="2022-11-23T00:22:37.898" v="30796" actId="22"/>
          <ac:spMkLst>
            <pc:docMk/>
            <pc:sldMk cId="3798391728" sldId="512"/>
            <ac:spMk id="3" creationId="{B7D3DA1A-E7E5-4361-A3FB-015FF1564FDC}"/>
          </ac:spMkLst>
        </pc:spChg>
        <pc:spChg chg="add del mod">
          <ac:chgData name="Ahaus, Mitchell S. (GRC-FTD0)[HX5 Sierra]" userId="15948cef-bfb6-4506-8d1a-e925aabcab0c" providerId="ADAL" clId="{BD8D28B8-B410-4573-AB97-AEC6ABC0F851}" dt="2022-11-23T00:24:31.240" v="30822" actId="478"/>
          <ac:spMkLst>
            <pc:docMk/>
            <pc:sldMk cId="3798391728" sldId="512"/>
            <ac:spMk id="7" creationId="{14280D0F-815D-4B75-B9B8-AB37B64FEC7B}"/>
          </ac:spMkLst>
        </pc:spChg>
        <pc:spChg chg="add mod">
          <ac:chgData name="Ahaus, Mitchell S. (GRC-FTD0)[HX5 Sierra]" userId="15948cef-bfb6-4506-8d1a-e925aabcab0c" providerId="ADAL" clId="{BD8D28B8-B410-4573-AB97-AEC6ABC0F851}" dt="2022-11-23T00:22:59.508" v="30801"/>
          <ac:spMkLst>
            <pc:docMk/>
            <pc:sldMk cId="3798391728" sldId="512"/>
            <ac:spMk id="8" creationId="{DCFA0922-10E0-4FFF-AC30-B0CEB606505B}"/>
          </ac:spMkLst>
        </pc:spChg>
        <pc:spChg chg="add mod">
          <ac:chgData name="Ahaus, Mitchell S. (GRC-FTD0)[HX5 Sierra]" userId="15948cef-bfb6-4506-8d1a-e925aabcab0c" providerId="ADAL" clId="{BD8D28B8-B410-4573-AB97-AEC6ABC0F851}" dt="2022-11-23T00:28:31.083" v="31134" actId="1076"/>
          <ac:spMkLst>
            <pc:docMk/>
            <pc:sldMk cId="3798391728" sldId="512"/>
            <ac:spMk id="9" creationId="{BB9B2A97-C54C-4E29-9938-5A0A8D236CF4}"/>
          </ac:spMkLst>
        </pc:spChg>
        <pc:picChg chg="add mod ord">
          <ac:chgData name="Ahaus, Mitchell S. (GRC-FTD0)[HX5 Sierra]" userId="15948cef-bfb6-4506-8d1a-e925aabcab0c" providerId="ADAL" clId="{BD8D28B8-B410-4573-AB97-AEC6ABC0F851}" dt="2022-11-23T00:22:46.258" v="30798" actId="1076"/>
          <ac:picMkLst>
            <pc:docMk/>
            <pc:sldMk cId="3798391728" sldId="512"/>
            <ac:picMk id="6" creationId="{65BA1E91-5CC3-4314-BC70-5281D0365D72}"/>
          </ac:picMkLst>
        </pc:picChg>
      </pc:sldChg>
      <pc:sldChg chg="addSp delSp modSp new mod modNotesTx">
        <pc:chgData name="Ahaus, Mitchell S. (GRC-FTD0)[HX5 Sierra]" userId="15948cef-bfb6-4506-8d1a-e925aabcab0c" providerId="ADAL" clId="{BD8D28B8-B410-4573-AB97-AEC6ABC0F851}" dt="2022-11-23T17:40:36.902" v="39046"/>
        <pc:sldMkLst>
          <pc:docMk/>
          <pc:sldMk cId="3407025811" sldId="513"/>
        </pc:sldMkLst>
        <pc:spChg chg="mod">
          <ac:chgData name="Ahaus, Mitchell S. (GRC-FTD0)[HX5 Sierra]" userId="15948cef-bfb6-4506-8d1a-e925aabcab0c" providerId="ADAL" clId="{BD8D28B8-B410-4573-AB97-AEC6ABC0F851}" dt="2022-11-23T00:25:08.579" v="30867" actId="20577"/>
          <ac:spMkLst>
            <pc:docMk/>
            <pc:sldMk cId="3407025811" sldId="513"/>
            <ac:spMk id="2" creationId="{23AE89D8-5B65-4786-8063-736DDC522002}"/>
          </ac:spMkLst>
        </pc:spChg>
        <pc:spChg chg="del">
          <ac:chgData name="Ahaus, Mitchell S. (GRC-FTD0)[HX5 Sierra]" userId="15948cef-bfb6-4506-8d1a-e925aabcab0c" providerId="ADAL" clId="{BD8D28B8-B410-4573-AB97-AEC6ABC0F851}" dt="2022-11-23T00:28:07.960" v="31126" actId="478"/>
          <ac:spMkLst>
            <pc:docMk/>
            <pc:sldMk cId="3407025811" sldId="513"/>
            <ac:spMk id="3" creationId="{1A36260D-4B4E-4AEF-AC19-9B45E5CC5D3E}"/>
          </ac:spMkLst>
        </pc:spChg>
        <pc:spChg chg="add mod">
          <ac:chgData name="Ahaus, Mitchell S. (GRC-FTD0)[HX5 Sierra]" userId="15948cef-bfb6-4506-8d1a-e925aabcab0c" providerId="ADAL" clId="{BD8D28B8-B410-4573-AB97-AEC6ABC0F851}" dt="2022-11-23T00:29:05.442" v="31158" actId="20577"/>
          <ac:spMkLst>
            <pc:docMk/>
            <pc:sldMk cId="3407025811" sldId="513"/>
            <ac:spMk id="7" creationId="{5397BB18-4D81-4958-AF07-CA125B4CDDB3}"/>
          </ac:spMkLst>
        </pc:spChg>
        <pc:spChg chg="add mod">
          <ac:chgData name="Ahaus, Mitchell S. (GRC-FTD0)[HX5 Sierra]" userId="15948cef-bfb6-4506-8d1a-e925aabcab0c" providerId="ADAL" clId="{BD8D28B8-B410-4573-AB97-AEC6ABC0F851}" dt="2022-11-23T17:40:36.902" v="39046"/>
          <ac:spMkLst>
            <pc:docMk/>
            <pc:sldMk cId="3407025811" sldId="513"/>
            <ac:spMk id="8" creationId="{5122A839-C0D6-43A7-8547-29CA90E0393C}"/>
          </ac:spMkLst>
        </pc:spChg>
        <pc:picChg chg="add mod">
          <ac:chgData name="Ahaus, Mitchell S. (GRC-FTD0)[HX5 Sierra]" userId="15948cef-bfb6-4506-8d1a-e925aabcab0c" providerId="ADAL" clId="{BD8D28B8-B410-4573-AB97-AEC6ABC0F851}" dt="2022-11-23T00:28:27.313" v="31133" actId="1076"/>
          <ac:picMkLst>
            <pc:docMk/>
            <pc:sldMk cId="3407025811" sldId="513"/>
            <ac:picMk id="6" creationId="{0AC9F14D-9D0C-4BEC-A220-EC6B08A13C68}"/>
          </ac:picMkLst>
        </pc:picChg>
      </pc:sldChg>
      <pc:sldChg chg="addSp delSp modSp new mod ord modNotesTx">
        <pc:chgData name="Ahaus, Mitchell S. (GRC-FTD0)[HX5 Sierra]" userId="15948cef-bfb6-4506-8d1a-e925aabcab0c" providerId="ADAL" clId="{BD8D28B8-B410-4573-AB97-AEC6ABC0F851}" dt="2022-11-23T00:35:39.169" v="31578"/>
        <pc:sldMkLst>
          <pc:docMk/>
          <pc:sldMk cId="1687451661" sldId="514"/>
        </pc:sldMkLst>
        <pc:spChg chg="mod">
          <ac:chgData name="Ahaus, Mitchell S. (GRC-FTD0)[HX5 Sierra]" userId="15948cef-bfb6-4506-8d1a-e925aabcab0c" providerId="ADAL" clId="{BD8D28B8-B410-4573-AB97-AEC6ABC0F851}" dt="2022-11-23T00:31:22.910" v="31335"/>
          <ac:spMkLst>
            <pc:docMk/>
            <pc:sldMk cId="1687451661" sldId="514"/>
            <ac:spMk id="2" creationId="{2C987AA4-00BC-4F22-8146-B6AA351EA706}"/>
          </ac:spMkLst>
        </pc:spChg>
        <pc:spChg chg="del">
          <ac:chgData name="Ahaus, Mitchell S. (GRC-FTD0)[HX5 Sierra]" userId="15948cef-bfb6-4506-8d1a-e925aabcab0c" providerId="ADAL" clId="{BD8D28B8-B410-4573-AB97-AEC6ABC0F851}" dt="2022-11-23T00:31:14.672" v="31334" actId="22"/>
          <ac:spMkLst>
            <pc:docMk/>
            <pc:sldMk cId="1687451661" sldId="514"/>
            <ac:spMk id="3" creationId="{9DD4A7A1-59AA-4808-A5BA-740416C8AF14}"/>
          </ac:spMkLst>
        </pc:spChg>
        <pc:spChg chg="add mod">
          <ac:chgData name="Ahaus, Mitchell S. (GRC-FTD0)[HX5 Sierra]" userId="15948cef-bfb6-4506-8d1a-e925aabcab0c" providerId="ADAL" clId="{BD8D28B8-B410-4573-AB97-AEC6ABC0F851}" dt="2022-11-23T00:31:49.362" v="31343" actId="20577"/>
          <ac:spMkLst>
            <pc:docMk/>
            <pc:sldMk cId="1687451661" sldId="514"/>
            <ac:spMk id="7" creationId="{C41F977D-D9AE-4255-B964-AA442DDAC240}"/>
          </ac:spMkLst>
        </pc:spChg>
        <pc:picChg chg="add mod ord">
          <ac:chgData name="Ahaus, Mitchell S. (GRC-FTD0)[HX5 Sierra]" userId="15948cef-bfb6-4506-8d1a-e925aabcab0c" providerId="ADAL" clId="{BD8D28B8-B410-4573-AB97-AEC6ABC0F851}" dt="2022-11-23T00:31:25.185" v="31336" actId="1076"/>
          <ac:picMkLst>
            <pc:docMk/>
            <pc:sldMk cId="1687451661" sldId="514"/>
            <ac:picMk id="6" creationId="{F1471E1C-1653-44AC-8CEC-6EF9D1DAC11D}"/>
          </ac:picMkLst>
        </pc:picChg>
      </pc:sldChg>
      <pc:sldChg chg="addSp delSp modSp new mod modNotesTx">
        <pc:chgData name="Ahaus, Mitchell S. (GRC-FTD0)[HX5 Sierra]" userId="15948cef-bfb6-4506-8d1a-e925aabcab0c" providerId="ADAL" clId="{BD8D28B8-B410-4573-AB97-AEC6ABC0F851}" dt="2022-11-23T17:40:39.244" v="39048"/>
        <pc:sldMkLst>
          <pc:docMk/>
          <pc:sldMk cId="4068136603" sldId="515"/>
        </pc:sldMkLst>
        <pc:spChg chg="mod">
          <ac:chgData name="Ahaus, Mitchell S. (GRC-FTD0)[HX5 Sierra]" userId="15948cef-bfb6-4506-8d1a-e925aabcab0c" providerId="ADAL" clId="{BD8D28B8-B410-4573-AB97-AEC6ABC0F851}" dt="2022-11-23T00:34:07.819" v="31567" actId="20577"/>
          <ac:spMkLst>
            <pc:docMk/>
            <pc:sldMk cId="4068136603" sldId="515"/>
            <ac:spMk id="2" creationId="{662AF8D2-67E3-4974-A408-6858EB4DB150}"/>
          </ac:spMkLst>
        </pc:spChg>
        <pc:spChg chg="del">
          <ac:chgData name="Ahaus, Mitchell S. (GRC-FTD0)[HX5 Sierra]" userId="15948cef-bfb6-4506-8d1a-e925aabcab0c" providerId="ADAL" clId="{BD8D28B8-B410-4573-AB97-AEC6ABC0F851}" dt="2022-11-23T01:03:54.242" v="32903" actId="22"/>
          <ac:spMkLst>
            <pc:docMk/>
            <pc:sldMk cId="4068136603" sldId="515"/>
            <ac:spMk id="3" creationId="{2BD1EC4F-A0C0-4495-9468-EB642F7B129A}"/>
          </ac:spMkLst>
        </pc:spChg>
        <pc:spChg chg="add mod">
          <ac:chgData name="Ahaus, Mitchell S. (GRC-FTD0)[HX5 Sierra]" userId="15948cef-bfb6-4506-8d1a-e925aabcab0c" providerId="ADAL" clId="{BD8D28B8-B410-4573-AB97-AEC6ABC0F851}" dt="2022-11-23T01:04:05.182" v="32913" actId="20577"/>
          <ac:spMkLst>
            <pc:docMk/>
            <pc:sldMk cId="4068136603" sldId="515"/>
            <ac:spMk id="7" creationId="{F12F765A-CDB6-49A5-9823-8A3CB555C686}"/>
          </ac:spMkLst>
        </pc:spChg>
        <pc:spChg chg="add mod">
          <ac:chgData name="Ahaus, Mitchell S. (GRC-FTD0)[HX5 Sierra]" userId="15948cef-bfb6-4506-8d1a-e925aabcab0c" providerId="ADAL" clId="{BD8D28B8-B410-4573-AB97-AEC6ABC0F851}" dt="2022-11-23T17:40:39.244" v="39048"/>
          <ac:spMkLst>
            <pc:docMk/>
            <pc:sldMk cId="4068136603" sldId="515"/>
            <ac:spMk id="8" creationId="{B1474D45-D68C-4C5A-BF7F-DA1E946122A0}"/>
          </ac:spMkLst>
        </pc:spChg>
        <pc:picChg chg="add mod ord">
          <ac:chgData name="Ahaus, Mitchell S. (GRC-FTD0)[HX5 Sierra]" userId="15948cef-bfb6-4506-8d1a-e925aabcab0c" providerId="ADAL" clId="{BD8D28B8-B410-4573-AB97-AEC6ABC0F851}" dt="2022-11-23T01:03:55.792" v="32904" actId="1076"/>
          <ac:picMkLst>
            <pc:docMk/>
            <pc:sldMk cId="4068136603" sldId="515"/>
            <ac:picMk id="6" creationId="{3E700E39-0BED-441F-8DDF-5D7D3ABB8ED2}"/>
          </ac:picMkLst>
        </pc:picChg>
      </pc:sldChg>
      <pc:sldChg chg="modSp new del mod">
        <pc:chgData name="Ahaus, Mitchell S. (GRC-FTD0)[HX5 Sierra]" userId="15948cef-bfb6-4506-8d1a-e925aabcab0c" providerId="ADAL" clId="{BD8D28B8-B410-4573-AB97-AEC6ABC0F851}" dt="2022-11-23T00:36:24.872" v="31592" actId="47"/>
        <pc:sldMkLst>
          <pc:docMk/>
          <pc:sldMk cId="2641324441" sldId="516"/>
        </pc:sldMkLst>
        <pc:spChg chg="mod">
          <ac:chgData name="Ahaus, Mitchell S. (GRC-FTD0)[HX5 Sierra]" userId="15948cef-bfb6-4506-8d1a-e925aabcab0c" providerId="ADAL" clId="{BD8D28B8-B410-4573-AB97-AEC6ABC0F851}" dt="2022-11-23T00:34:21.510" v="31569"/>
          <ac:spMkLst>
            <pc:docMk/>
            <pc:sldMk cId="2641324441" sldId="516"/>
            <ac:spMk id="2" creationId="{00DE666B-078A-4278-A3E7-9EB20BC3AA61}"/>
          </ac:spMkLst>
        </pc:spChg>
      </pc:sldChg>
      <pc:sldChg chg="addSp delSp modSp new mod modNotesTx">
        <pc:chgData name="Ahaus, Mitchell S. (GRC-FTD0)[HX5 Sierra]" userId="15948cef-bfb6-4506-8d1a-e925aabcab0c" providerId="ADAL" clId="{BD8D28B8-B410-4573-AB97-AEC6ABC0F851}" dt="2022-11-23T17:40:38.171" v="39047"/>
        <pc:sldMkLst>
          <pc:docMk/>
          <pc:sldMk cId="696051154" sldId="517"/>
        </pc:sldMkLst>
        <pc:spChg chg="mod">
          <ac:chgData name="Ahaus, Mitchell S. (GRC-FTD0)[HX5 Sierra]" userId="15948cef-bfb6-4506-8d1a-e925aabcab0c" providerId="ADAL" clId="{BD8D28B8-B410-4573-AB97-AEC6ABC0F851}" dt="2022-11-23T00:35:06.543" v="31576" actId="20577"/>
          <ac:spMkLst>
            <pc:docMk/>
            <pc:sldMk cId="696051154" sldId="517"/>
            <ac:spMk id="2" creationId="{890AE057-1379-4CAC-BA5B-9851280794F3}"/>
          </ac:spMkLst>
        </pc:spChg>
        <pc:spChg chg="del">
          <ac:chgData name="Ahaus, Mitchell S. (GRC-FTD0)[HX5 Sierra]" userId="15948cef-bfb6-4506-8d1a-e925aabcab0c" providerId="ADAL" clId="{BD8D28B8-B410-4573-AB97-AEC6ABC0F851}" dt="2022-11-23T00:50:52.810" v="31720" actId="22"/>
          <ac:spMkLst>
            <pc:docMk/>
            <pc:sldMk cId="696051154" sldId="517"/>
            <ac:spMk id="3" creationId="{F9ED069A-C8EB-4F44-BEFB-AE655A061117}"/>
          </ac:spMkLst>
        </pc:spChg>
        <pc:spChg chg="add mod">
          <ac:chgData name="Ahaus, Mitchell S. (GRC-FTD0)[HX5 Sierra]" userId="15948cef-bfb6-4506-8d1a-e925aabcab0c" providerId="ADAL" clId="{BD8D28B8-B410-4573-AB97-AEC6ABC0F851}" dt="2022-11-23T00:58:02.415" v="32120" actId="1076"/>
          <ac:spMkLst>
            <pc:docMk/>
            <pc:sldMk cId="696051154" sldId="517"/>
            <ac:spMk id="7" creationId="{5564A7AA-3D68-4FDE-BE73-FD88826BE18F}"/>
          </ac:spMkLst>
        </pc:spChg>
        <pc:spChg chg="add mod">
          <ac:chgData name="Ahaus, Mitchell S. (GRC-FTD0)[HX5 Sierra]" userId="15948cef-bfb6-4506-8d1a-e925aabcab0c" providerId="ADAL" clId="{BD8D28B8-B410-4573-AB97-AEC6ABC0F851}" dt="2022-11-23T17:40:38.171" v="39047"/>
          <ac:spMkLst>
            <pc:docMk/>
            <pc:sldMk cId="696051154" sldId="517"/>
            <ac:spMk id="8" creationId="{929FC834-6A57-4B35-84AF-D93EA92994E6}"/>
          </ac:spMkLst>
        </pc:spChg>
        <pc:spChg chg="add del mod">
          <ac:chgData name="Ahaus, Mitchell S. (GRC-FTD0)[HX5 Sierra]" userId="15948cef-bfb6-4506-8d1a-e925aabcab0c" providerId="ADAL" clId="{BD8D28B8-B410-4573-AB97-AEC6ABC0F851}" dt="2022-11-23T00:54:23.488" v="31784" actId="22"/>
          <ac:spMkLst>
            <pc:docMk/>
            <pc:sldMk cId="696051154" sldId="517"/>
            <ac:spMk id="11" creationId="{DB779D58-2148-4527-8638-67E4132BAF21}"/>
          </ac:spMkLst>
        </pc:spChg>
        <pc:spChg chg="add del mod">
          <ac:chgData name="Ahaus, Mitchell S. (GRC-FTD0)[HX5 Sierra]" userId="15948cef-bfb6-4506-8d1a-e925aabcab0c" providerId="ADAL" clId="{BD8D28B8-B410-4573-AB97-AEC6ABC0F851}" dt="2022-11-23T00:57:52.487" v="32118" actId="22"/>
          <ac:spMkLst>
            <pc:docMk/>
            <pc:sldMk cId="696051154" sldId="517"/>
            <ac:spMk id="15" creationId="{38BB2F77-0BD5-4C1E-BF72-E4C2E7C9A8CF}"/>
          </ac:spMkLst>
        </pc:spChg>
        <pc:spChg chg="add mod">
          <ac:chgData name="Ahaus, Mitchell S. (GRC-FTD0)[HX5 Sierra]" userId="15948cef-bfb6-4506-8d1a-e925aabcab0c" providerId="ADAL" clId="{BD8D28B8-B410-4573-AB97-AEC6ABC0F851}" dt="2022-11-23T00:59:31.333" v="32130" actId="14100"/>
          <ac:spMkLst>
            <pc:docMk/>
            <pc:sldMk cId="696051154" sldId="517"/>
            <ac:spMk id="18" creationId="{F3F7C1C4-F4FF-4D95-94AF-DD789ABDDD7F}"/>
          </ac:spMkLst>
        </pc:spChg>
        <pc:picChg chg="add del mod ord">
          <ac:chgData name="Ahaus, Mitchell S. (GRC-FTD0)[HX5 Sierra]" userId="15948cef-bfb6-4506-8d1a-e925aabcab0c" providerId="ADAL" clId="{BD8D28B8-B410-4573-AB97-AEC6ABC0F851}" dt="2022-11-23T00:54:20.728" v="31783" actId="478"/>
          <ac:picMkLst>
            <pc:docMk/>
            <pc:sldMk cId="696051154" sldId="517"/>
            <ac:picMk id="6" creationId="{7515E53C-5716-487F-8721-64ADE49A8BA1}"/>
          </ac:picMkLst>
        </pc:picChg>
        <pc:picChg chg="add del">
          <ac:chgData name="Ahaus, Mitchell S. (GRC-FTD0)[HX5 Sierra]" userId="15948cef-bfb6-4506-8d1a-e925aabcab0c" providerId="ADAL" clId="{BD8D28B8-B410-4573-AB97-AEC6ABC0F851}" dt="2022-11-23T00:54:18.451" v="31782" actId="478"/>
          <ac:picMkLst>
            <pc:docMk/>
            <pc:sldMk cId="696051154" sldId="517"/>
            <ac:picMk id="9" creationId="{36C0FA76-12E8-49FC-8B2A-3675F457202C}"/>
          </ac:picMkLst>
        </pc:picChg>
        <pc:picChg chg="add del mod ord">
          <ac:chgData name="Ahaus, Mitchell S. (GRC-FTD0)[HX5 Sierra]" userId="15948cef-bfb6-4506-8d1a-e925aabcab0c" providerId="ADAL" clId="{BD8D28B8-B410-4573-AB97-AEC6ABC0F851}" dt="2022-11-23T00:57:34.324" v="32117" actId="478"/>
          <ac:picMkLst>
            <pc:docMk/>
            <pc:sldMk cId="696051154" sldId="517"/>
            <ac:picMk id="13" creationId="{F07C9CDD-B4CF-423B-8502-28D53B144743}"/>
          </ac:picMkLst>
        </pc:picChg>
        <pc:picChg chg="add mod ord">
          <ac:chgData name="Ahaus, Mitchell S. (GRC-FTD0)[HX5 Sierra]" userId="15948cef-bfb6-4506-8d1a-e925aabcab0c" providerId="ADAL" clId="{BD8D28B8-B410-4573-AB97-AEC6ABC0F851}" dt="2022-11-23T00:58:02.415" v="32120" actId="1076"/>
          <ac:picMkLst>
            <pc:docMk/>
            <pc:sldMk cId="696051154" sldId="517"/>
            <ac:picMk id="17" creationId="{93966C10-AED7-4725-BF69-151B8B075EF8}"/>
          </ac:picMkLst>
        </pc:picChg>
      </pc:sldChg>
      <pc:sldChg chg="modSp new mod">
        <pc:chgData name="Ahaus, Mitchell S. (GRC-FTD0)[HX5 Sierra]" userId="15948cef-bfb6-4506-8d1a-e925aabcab0c" providerId="ADAL" clId="{BD8D28B8-B410-4573-AB97-AEC6ABC0F851}" dt="2022-11-23T00:35:47.338" v="31591" actId="20577"/>
        <pc:sldMkLst>
          <pc:docMk/>
          <pc:sldMk cId="2642825713" sldId="518"/>
        </pc:sldMkLst>
        <pc:spChg chg="mod">
          <ac:chgData name="Ahaus, Mitchell S. (GRC-FTD0)[HX5 Sierra]" userId="15948cef-bfb6-4506-8d1a-e925aabcab0c" providerId="ADAL" clId="{BD8D28B8-B410-4573-AB97-AEC6ABC0F851}" dt="2022-11-23T00:35:47.338" v="31591" actId="20577"/>
          <ac:spMkLst>
            <pc:docMk/>
            <pc:sldMk cId="2642825713" sldId="518"/>
            <ac:spMk id="2" creationId="{F2BD372A-ADA4-4B7A-AF63-59765B1DB42D}"/>
          </ac:spMkLst>
        </pc:spChg>
      </pc:sldChg>
      <pc:sldChg chg="addSp delSp modSp new mod modNotesTx">
        <pc:chgData name="Ahaus, Mitchell S. (GRC-FTD0)[HX5 Sierra]" userId="15948cef-bfb6-4506-8d1a-e925aabcab0c" providerId="ADAL" clId="{BD8D28B8-B410-4573-AB97-AEC6ABC0F851}" dt="2022-11-23T17:40:40.346" v="39049"/>
        <pc:sldMkLst>
          <pc:docMk/>
          <pc:sldMk cId="1250979744" sldId="519"/>
        </pc:sldMkLst>
        <pc:spChg chg="mod">
          <ac:chgData name="Ahaus, Mitchell S. (GRC-FTD0)[HX5 Sierra]" userId="15948cef-bfb6-4506-8d1a-e925aabcab0c" providerId="ADAL" clId="{BD8D28B8-B410-4573-AB97-AEC6ABC0F851}" dt="2022-11-23T01:04:25.071" v="32915" actId="20577"/>
          <ac:spMkLst>
            <pc:docMk/>
            <pc:sldMk cId="1250979744" sldId="519"/>
            <ac:spMk id="2" creationId="{65EB3FA3-E359-4146-BF1C-2F01570FE43C}"/>
          </ac:spMkLst>
        </pc:spChg>
        <pc:spChg chg="del">
          <ac:chgData name="Ahaus, Mitchell S. (GRC-FTD0)[HX5 Sierra]" userId="15948cef-bfb6-4506-8d1a-e925aabcab0c" providerId="ADAL" clId="{BD8D28B8-B410-4573-AB97-AEC6ABC0F851}" dt="2022-11-23T01:06:44.588" v="33110" actId="22"/>
          <ac:spMkLst>
            <pc:docMk/>
            <pc:sldMk cId="1250979744" sldId="519"/>
            <ac:spMk id="3" creationId="{55EC9DA1-58AE-4331-A714-5B753D56C1BF}"/>
          </ac:spMkLst>
        </pc:spChg>
        <pc:spChg chg="add mod">
          <ac:chgData name="Ahaus, Mitchell S. (GRC-FTD0)[HX5 Sierra]" userId="15948cef-bfb6-4506-8d1a-e925aabcab0c" providerId="ADAL" clId="{BD8D28B8-B410-4573-AB97-AEC6ABC0F851}" dt="2022-11-23T01:09:59.427" v="33235" actId="1076"/>
          <ac:spMkLst>
            <pc:docMk/>
            <pc:sldMk cId="1250979744" sldId="519"/>
            <ac:spMk id="7" creationId="{279E4497-2E3D-4F53-9B0D-C77823E1C030}"/>
          </ac:spMkLst>
        </pc:spChg>
        <pc:spChg chg="add mod">
          <ac:chgData name="Ahaus, Mitchell S. (GRC-FTD0)[HX5 Sierra]" userId="15948cef-bfb6-4506-8d1a-e925aabcab0c" providerId="ADAL" clId="{BD8D28B8-B410-4573-AB97-AEC6ABC0F851}" dt="2022-11-23T17:40:40.346" v="39049"/>
          <ac:spMkLst>
            <pc:docMk/>
            <pc:sldMk cId="1250979744" sldId="519"/>
            <ac:spMk id="8" creationId="{CE086223-233B-446B-8C2B-D24F2FF2C408}"/>
          </ac:spMkLst>
        </pc:spChg>
        <pc:picChg chg="add mod ord">
          <ac:chgData name="Ahaus, Mitchell S. (GRC-FTD0)[HX5 Sierra]" userId="15948cef-bfb6-4506-8d1a-e925aabcab0c" providerId="ADAL" clId="{BD8D28B8-B410-4573-AB97-AEC6ABC0F851}" dt="2022-11-23T01:09:59.427" v="33235" actId="1076"/>
          <ac:picMkLst>
            <pc:docMk/>
            <pc:sldMk cId="1250979744" sldId="519"/>
            <ac:picMk id="6" creationId="{900E4A09-3130-4B36-B2C4-4E3C9EE1FEE9}"/>
          </ac:picMkLst>
        </pc:picChg>
      </pc:sldChg>
      <pc:sldChg chg="addSp delSp modSp new mod modNotesTx">
        <pc:chgData name="Ahaus, Mitchell S. (GRC-FTD0)[HX5 Sierra]" userId="15948cef-bfb6-4506-8d1a-e925aabcab0c" providerId="ADAL" clId="{BD8D28B8-B410-4573-AB97-AEC6ABC0F851}" dt="2022-11-23T17:40:42.049" v="39051"/>
        <pc:sldMkLst>
          <pc:docMk/>
          <pc:sldMk cId="1095872874" sldId="520"/>
        </pc:sldMkLst>
        <pc:spChg chg="mod">
          <ac:chgData name="Ahaus, Mitchell S. (GRC-FTD0)[HX5 Sierra]" userId="15948cef-bfb6-4506-8d1a-e925aabcab0c" providerId="ADAL" clId="{BD8D28B8-B410-4573-AB97-AEC6ABC0F851}" dt="2022-11-23T01:14:09.267" v="33722" actId="20577"/>
          <ac:spMkLst>
            <pc:docMk/>
            <pc:sldMk cId="1095872874" sldId="520"/>
            <ac:spMk id="2" creationId="{0FA8F475-610E-4E9E-BCA7-78C1D17046E5}"/>
          </ac:spMkLst>
        </pc:spChg>
        <pc:spChg chg="del">
          <ac:chgData name="Ahaus, Mitchell S. (GRC-FTD0)[HX5 Sierra]" userId="15948cef-bfb6-4506-8d1a-e925aabcab0c" providerId="ADAL" clId="{BD8D28B8-B410-4573-AB97-AEC6ABC0F851}" dt="2022-11-23T01:12:18.001" v="33573" actId="22"/>
          <ac:spMkLst>
            <pc:docMk/>
            <pc:sldMk cId="1095872874" sldId="520"/>
            <ac:spMk id="3" creationId="{53AFD105-8D68-41DB-BD18-561996B0F966}"/>
          </ac:spMkLst>
        </pc:spChg>
        <pc:spChg chg="add mod">
          <ac:chgData name="Ahaus, Mitchell S. (GRC-FTD0)[HX5 Sierra]" userId="15948cef-bfb6-4506-8d1a-e925aabcab0c" providerId="ADAL" clId="{BD8D28B8-B410-4573-AB97-AEC6ABC0F851}" dt="2022-11-23T01:12:46.884" v="33594" actId="20577"/>
          <ac:spMkLst>
            <pc:docMk/>
            <pc:sldMk cId="1095872874" sldId="520"/>
            <ac:spMk id="7" creationId="{2D71B472-87B5-45B7-BC82-237C19313215}"/>
          </ac:spMkLst>
        </pc:spChg>
        <pc:spChg chg="add mod">
          <ac:chgData name="Ahaus, Mitchell S. (GRC-FTD0)[HX5 Sierra]" userId="15948cef-bfb6-4506-8d1a-e925aabcab0c" providerId="ADAL" clId="{BD8D28B8-B410-4573-AB97-AEC6ABC0F851}" dt="2022-11-23T17:40:42.049" v="39051"/>
          <ac:spMkLst>
            <pc:docMk/>
            <pc:sldMk cId="1095872874" sldId="520"/>
            <ac:spMk id="8" creationId="{E642F7C5-A242-468D-8998-134AFBB0A3CC}"/>
          </ac:spMkLst>
        </pc:spChg>
        <pc:picChg chg="add mod ord">
          <ac:chgData name="Ahaus, Mitchell S. (GRC-FTD0)[HX5 Sierra]" userId="15948cef-bfb6-4506-8d1a-e925aabcab0c" providerId="ADAL" clId="{BD8D28B8-B410-4573-AB97-AEC6ABC0F851}" dt="2022-11-23T01:12:20.763" v="33574" actId="1076"/>
          <ac:picMkLst>
            <pc:docMk/>
            <pc:sldMk cId="1095872874" sldId="520"/>
            <ac:picMk id="6" creationId="{BB313F76-7554-4AC2-8E4C-6E2F7D26DD42}"/>
          </ac:picMkLst>
        </pc:picChg>
      </pc:sldChg>
      <pc:sldChg chg="addSp delSp modSp new mod modNotesTx">
        <pc:chgData name="Ahaus, Mitchell S. (GRC-FTD0)[HX5 Sierra]" userId="15948cef-bfb6-4506-8d1a-e925aabcab0c" providerId="ADAL" clId="{BD8D28B8-B410-4573-AB97-AEC6ABC0F851}" dt="2022-11-23T17:40:43.714" v="39052"/>
        <pc:sldMkLst>
          <pc:docMk/>
          <pc:sldMk cId="3018149698" sldId="521"/>
        </pc:sldMkLst>
        <pc:spChg chg="mod">
          <ac:chgData name="Ahaus, Mitchell S. (GRC-FTD0)[HX5 Sierra]" userId="15948cef-bfb6-4506-8d1a-e925aabcab0c" providerId="ADAL" clId="{BD8D28B8-B410-4573-AB97-AEC6ABC0F851}" dt="2022-11-23T00:36:52.651" v="31656" actId="20577"/>
          <ac:spMkLst>
            <pc:docMk/>
            <pc:sldMk cId="3018149698" sldId="521"/>
            <ac:spMk id="2" creationId="{9C256DC1-E2C6-4649-944A-3924CA8C0F93}"/>
          </ac:spMkLst>
        </pc:spChg>
        <pc:spChg chg="del">
          <ac:chgData name="Ahaus, Mitchell S. (GRC-FTD0)[HX5 Sierra]" userId="15948cef-bfb6-4506-8d1a-e925aabcab0c" providerId="ADAL" clId="{BD8D28B8-B410-4573-AB97-AEC6ABC0F851}" dt="2022-11-23T01:23:21.942" v="34489" actId="22"/>
          <ac:spMkLst>
            <pc:docMk/>
            <pc:sldMk cId="3018149698" sldId="521"/>
            <ac:spMk id="3" creationId="{29C665FC-7B21-4044-86B2-E37D60A0A7CD}"/>
          </ac:spMkLst>
        </pc:spChg>
        <pc:spChg chg="add mod">
          <ac:chgData name="Ahaus, Mitchell S. (GRC-FTD0)[HX5 Sierra]" userId="15948cef-bfb6-4506-8d1a-e925aabcab0c" providerId="ADAL" clId="{BD8D28B8-B410-4573-AB97-AEC6ABC0F851}" dt="2022-11-23T01:26:54.303" v="34552" actId="20577"/>
          <ac:spMkLst>
            <pc:docMk/>
            <pc:sldMk cId="3018149698" sldId="521"/>
            <ac:spMk id="7" creationId="{CB63001A-DBFC-420C-90FE-BE31DED3C934}"/>
          </ac:spMkLst>
        </pc:spChg>
        <pc:spChg chg="add mod">
          <ac:chgData name="Ahaus, Mitchell S. (GRC-FTD0)[HX5 Sierra]" userId="15948cef-bfb6-4506-8d1a-e925aabcab0c" providerId="ADAL" clId="{BD8D28B8-B410-4573-AB97-AEC6ABC0F851}" dt="2022-11-23T17:40:43.714" v="39052"/>
          <ac:spMkLst>
            <pc:docMk/>
            <pc:sldMk cId="3018149698" sldId="521"/>
            <ac:spMk id="8" creationId="{AE462EBF-DC7D-42CD-A923-838159A95FCC}"/>
          </ac:spMkLst>
        </pc:spChg>
        <pc:picChg chg="add mod ord">
          <ac:chgData name="Ahaus, Mitchell S. (GRC-FTD0)[HX5 Sierra]" userId="15948cef-bfb6-4506-8d1a-e925aabcab0c" providerId="ADAL" clId="{BD8D28B8-B410-4573-AB97-AEC6ABC0F851}" dt="2022-11-23T01:23:23.676" v="34490" actId="1076"/>
          <ac:picMkLst>
            <pc:docMk/>
            <pc:sldMk cId="3018149698" sldId="521"/>
            <ac:picMk id="6" creationId="{CA09501A-7EE0-4422-8DE8-E31DA6C8AFA9}"/>
          </ac:picMkLst>
        </pc:picChg>
      </pc:sldChg>
      <pc:sldChg chg="addSp delSp modSp new mod modNotesTx">
        <pc:chgData name="Ahaus, Mitchell S. (GRC-FTD0)[HX5 Sierra]" userId="15948cef-bfb6-4506-8d1a-e925aabcab0c" providerId="ADAL" clId="{BD8D28B8-B410-4573-AB97-AEC6ABC0F851}" dt="2022-11-23T17:40:47.477" v="39055"/>
        <pc:sldMkLst>
          <pc:docMk/>
          <pc:sldMk cId="3832777464" sldId="522"/>
        </pc:sldMkLst>
        <pc:spChg chg="mod">
          <ac:chgData name="Ahaus, Mitchell S. (GRC-FTD0)[HX5 Sierra]" userId="15948cef-bfb6-4506-8d1a-e925aabcab0c" providerId="ADAL" clId="{BD8D28B8-B410-4573-AB97-AEC6ABC0F851}" dt="2022-11-23T01:34:36.404" v="35074" actId="20577"/>
          <ac:spMkLst>
            <pc:docMk/>
            <pc:sldMk cId="3832777464" sldId="522"/>
            <ac:spMk id="2" creationId="{78738320-A32A-4ED2-9874-65A8B3B10F06}"/>
          </ac:spMkLst>
        </pc:spChg>
        <pc:spChg chg="del">
          <ac:chgData name="Ahaus, Mitchell S. (GRC-FTD0)[HX5 Sierra]" userId="15948cef-bfb6-4506-8d1a-e925aabcab0c" providerId="ADAL" clId="{BD8D28B8-B410-4573-AB97-AEC6ABC0F851}" dt="2022-11-23T01:30:06.700" v="34571" actId="22"/>
          <ac:spMkLst>
            <pc:docMk/>
            <pc:sldMk cId="3832777464" sldId="522"/>
            <ac:spMk id="3" creationId="{9AAC2271-C763-431F-903C-6F3AE9F27161}"/>
          </ac:spMkLst>
        </pc:spChg>
        <pc:spChg chg="add mod">
          <ac:chgData name="Ahaus, Mitchell S. (GRC-FTD0)[HX5 Sierra]" userId="15948cef-bfb6-4506-8d1a-e925aabcab0c" providerId="ADAL" clId="{BD8D28B8-B410-4573-AB97-AEC6ABC0F851}" dt="2022-11-23T01:30:41.928" v="34635" actId="20577"/>
          <ac:spMkLst>
            <pc:docMk/>
            <pc:sldMk cId="3832777464" sldId="522"/>
            <ac:spMk id="7" creationId="{E0E42A0F-ACD2-4903-A348-942FB25F04D6}"/>
          </ac:spMkLst>
        </pc:spChg>
        <pc:spChg chg="add mod">
          <ac:chgData name="Ahaus, Mitchell S. (GRC-FTD0)[HX5 Sierra]" userId="15948cef-bfb6-4506-8d1a-e925aabcab0c" providerId="ADAL" clId="{BD8D28B8-B410-4573-AB97-AEC6ABC0F851}" dt="2022-11-23T17:40:47.477" v="39055"/>
          <ac:spMkLst>
            <pc:docMk/>
            <pc:sldMk cId="3832777464" sldId="522"/>
            <ac:spMk id="8" creationId="{39969029-42BE-4ED6-8998-65A9CDFB8A5C}"/>
          </ac:spMkLst>
        </pc:spChg>
        <pc:picChg chg="add mod ord">
          <ac:chgData name="Ahaus, Mitchell S. (GRC-FTD0)[HX5 Sierra]" userId="15948cef-bfb6-4506-8d1a-e925aabcab0c" providerId="ADAL" clId="{BD8D28B8-B410-4573-AB97-AEC6ABC0F851}" dt="2022-11-23T01:30:06.700" v="34571" actId="22"/>
          <ac:picMkLst>
            <pc:docMk/>
            <pc:sldMk cId="3832777464" sldId="522"/>
            <ac:picMk id="6" creationId="{192262F6-6227-442D-9449-ED54F866408A}"/>
          </ac:picMkLst>
        </pc:picChg>
      </pc:sldChg>
      <pc:sldChg chg="addSp delSp modSp new mod modNotesTx">
        <pc:chgData name="Ahaus, Mitchell S. (GRC-FTD0)[HX5 Sierra]" userId="15948cef-bfb6-4506-8d1a-e925aabcab0c" providerId="ADAL" clId="{BD8D28B8-B410-4573-AB97-AEC6ABC0F851}" dt="2022-11-23T17:40:51.284" v="39059"/>
        <pc:sldMkLst>
          <pc:docMk/>
          <pc:sldMk cId="3695660064" sldId="523"/>
        </pc:sldMkLst>
        <pc:spChg chg="mod">
          <ac:chgData name="Ahaus, Mitchell S. (GRC-FTD0)[HX5 Sierra]" userId="15948cef-bfb6-4506-8d1a-e925aabcab0c" providerId="ADAL" clId="{BD8D28B8-B410-4573-AB97-AEC6ABC0F851}" dt="2022-11-23T00:37:30.638" v="31719" actId="20577"/>
          <ac:spMkLst>
            <pc:docMk/>
            <pc:sldMk cId="3695660064" sldId="523"/>
            <ac:spMk id="2" creationId="{7F013411-AF49-4657-98A5-00D6F568AEF4}"/>
          </ac:spMkLst>
        </pc:spChg>
        <pc:spChg chg="del">
          <ac:chgData name="Ahaus, Mitchell S. (GRC-FTD0)[HX5 Sierra]" userId="15948cef-bfb6-4506-8d1a-e925aabcab0c" providerId="ADAL" clId="{BD8D28B8-B410-4573-AB97-AEC6ABC0F851}" dt="2022-11-23T17:00:36.467" v="35929" actId="22"/>
          <ac:spMkLst>
            <pc:docMk/>
            <pc:sldMk cId="3695660064" sldId="523"/>
            <ac:spMk id="3" creationId="{E25BDCA9-B85F-412E-BAC9-55D4305F4419}"/>
          </ac:spMkLst>
        </pc:spChg>
        <pc:spChg chg="add mod">
          <ac:chgData name="Ahaus, Mitchell S. (GRC-FTD0)[HX5 Sierra]" userId="15948cef-bfb6-4506-8d1a-e925aabcab0c" providerId="ADAL" clId="{BD8D28B8-B410-4573-AB97-AEC6ABC0F851}" dt="2022-11-23T17:01:12.828" v="35977" actId="20577"/>
          <ac:spMkLst>
            <pc:docMk/>
            <pc:sldMk cId="3695660064" sldId="523"/>
            <ac:spMk id="7" creationId="{85B4E909-C917-4BC6-A864-2D15BB0D6DA6}"/>
          </ac:spMkLst>
        </pc:spChg>
        <pc:spChg chg="add mod">
          <ac:chgData name="Ahaus, Mitchell S. (GRC-FTD0)[HX5 Sierra]" userId="15948cef-bfb6-4506-8d1a-e925aabcab0c" providerId="ADAL" clId="{BD8D28B8-B410-4573-AB97-AEC6ABC0F851}" dt="2022-11-23T17:40:51.284" v="39059"/>
          <ac:spMkLst>
            <pc:docMk/>
            <pc:sldMk cId="3695660064" sldId="523"/>
            <ac:spMk id="8" creationId="{D29B2275-724C-482B-B1BB-7DCED0E0A81F}"/>
          </ac:spMkLst>
        </pc:spChg>
        <pc:picChg chg="add mod ord">
          <ac:chgData name="Ahaus, Mitchell S. (GRC-FTD0)[HX5 Sierra]" userId="15948cef-bfb6-4506-8d1a-e925aabcab0c" providerId="ADAL" clId="{BD8D28B8-B410-4573-AB97-AEC6ABC0F851}" dt="2022-11-23T17:00:36.467" v="35929" actId="22"/>
          <ac:picMkLst>
            <pc:docMk/>
            <pc:sldMk cId="3695660064" sldId="523"/>
            <ac:picMk id="6" creationId="{4582F722-7DB2-4C4F-9D14-236D1F8B0356}"/>
          </ac:picMkLst>
        </pc:picChg>
      </pc:sldChg>
      <pc:sldChg chg="addSp delSp modSp add mod">
        <pc:chgData name="Ahaus, Mitchell S. (GRC-FTD0)[HX5 Sierra]" userId="15948cef-bfb6-4506-8d1a-e925aabcab0c" providerId="ADAL" clId="{BD8D28B8-B410-4573-AB97-AEC6ABC0F851}" dt="2022-11-23T17:40:41.349" v="39050"/>
        <pc:sldMkLst>
          <pc:docMk/>
          <pc:sldMk cId="2142934666" sldId="524"/>
        </pc:sldMkLst>
        <pc:spChg chg="add del mod">
          <ac:chgData name="Ahaus, Mitchell S. (GRC-FTD0)[HX5 Sierra]" userId="15948cef-bfb6-4506-8d1a-e925aabcab0c" providerId="ADAL" clId="{BD8D28B8-B410-4573-AB97-AEC6ABC0F851}" dt="2022-11-23T01:09:12.771" v="33203" actId="22"/>
          <ac:spMkLst>
            <pc:docMk/>
            <pc:sldMk cId="2142934666" sldId="524"/>
            <ac:spMk id="5" creationId="{1C4C369C-A4BA-40A7-960A-2263BB83F7CC}"/>
          </ac:spMkLst>
        </pc:spChg>
        <pc:spChg chg="add mod">
          <ac:chgData name="Ahaus, Mitchell S. (GRC-FTD0)[HX5 Sierra]" userId="15948cef-bfb6-4506-8d1a-e925aabcab0c" providerId="ADAL" clId="{BD8D28B8-B410-4573-AB97-AEC6ABC0F851}" dt="2022-11-23T17:40:41.349" v="39050"/>
          <ac:spMkLst>
            <pc:docMk/>
            <pc:sldMk cId="2142934666" sldId="524"/>
            <ac:spMk id="6" creationId="{1DE55F69-FFC2-4D26-836B-B607DC0ED523}"/>
          </ac:spMkLst>
        </pc:spChg>
        <pc:spChg chg="mod">
          <ac:chgData name="Ahaus, Mitchell S. (GRC-FTD0)[HX5 Sierra]" userId="15948cef-bfb6-4506-8d1a-e925aabcab0c" providerId="ADAL" clId="{BD8D28B8-B410-4573-AB97-AEC6ABC0F851}" dt="2022-11-23T01:09:40.357" v="33226" actId="20577"/>
          <ac:spMkLst>
            <pc:docMk/>
            <pc:sldMk cId="2142934666" sldId="524"/>
            <ac:spMk id="7" creationId="{279E4497-2E3D-4F53-9B0D-C77823E1C030}"/>
          </ac:spMkLst>
        </pc:spChg>
        <pc:picChg chg="del">
          <ac:chgData name="Ahaus, Mitchell S. (GRC-FTD0)[HX5 Sierra]" userId="15948cef-bfb6-4506-8d1a-e925aabcab0c" providerId="ADAL" clId="{BD8D28B8-B410-4573-AB97-AEC6ABC0F851}" dt="2022-11-23T01:08:50.252" v="33202" actId="478"/>
          <ac:picMkLst>
            <pc:docMk/>
            <pc:sldMk cId="2142934666" sldId="524"/>
            <ac:picMk id="6" creationId="{900E4A09-3130-4B36-B2C4-4E3C9EE1FEE9}"/>
          </ac:picMkLst>
        </pc:picChg>
        <pc:picChg chg="add mod ord">
          <ac:chgData name="Ahaus, Mitchell S. (GRC-FTD0)[HX5 Sierra]" userId="15948cef-bfb6-4506-8d1a-e925aabcab0c" providerId="ADAL" clId="{BD8D28B8-B410-4573-AB97-AEC6ABC0F851}" dt="2022-11-23T01:09:23.398" v="33206" actId="1076"/>
          <ac:picMkLst>
            <pc:docMk/>
            <pc:sldMk cId="2142934666" sldId="524"/>
            <ac:picMk id="9" creationId="{3CFB5CE1-BFB4-4B24-98D3-75B0EE2651E9}"/>
          </ac:picMkLst>
        </pc:picChg>
      </pc:sldChg>
      <pc:sldChg chg="modSp add del mod">
        <pc:chgData name="Ahaus, Mitchell S. (GRC-FTD0)[HX5 Sierra]" userId="15948cef-bfb6-4506-8d1a-e925aabcab0c" providerId="ADAL" clId="{BD8D28B8-B410-4573-AB97-AEC6ABC0F851}" dt="2022-11-23T01:14:10.831" v="33723" actId="47"/>
        <pc:sldMkLst>
          <pc:docMk/>
          <pc:sldMk cId="1230150509" sldId="525"/>
        </pc:sldMkLst>
        <pc:spChg chg="mod">
          <ac:chgData name="Ahaus, Mitchell S. (GRC-FTD0)[HX5 Sierra]" userId="15948cef-bfb6-4506-8d1a-e925aabcab0c" providerId="ADAL" clId="{BD8D28B8-B410-4573-AB97-AEC6ABC0F851}" dt="2022-11-23T01:14:07.615" v="33720" actId="20577"/>
          <ac:spMkLst>
            <pc:docMk/>
            <pc:sldMk cId="1230150509" sldId="525"/>
            <ac:spMk id="2" creationId="{0FA8F475-610E-4E9E-BCA7-78C1D17046E5}"/>
          </ac:spMkLst>
        </pc:spChg>
      </pc:sldChg>
      <pc:sldChg chg="addSp delSp modSp add mod modNotesTx">
        <pc:chgData name="Ahaus, Mitchell S. (GRC-FTD0)[HX5 Sierra]" userId="15948cef-bfb6-4506-8d1a-e925aabcab0c" providerId="ADAL" clId="{BD8D28B8-B410-4573-AB97-AEC6ABC0F851}" dt="2022-11-23T17:40:44.733" v="39053"/>
        <pc:sldMkLst>
          <pc:docMk/>
          <pc:sldMk cId="1549750571" sldId="525"/>
        </pc:sldMkLst>
        <pc:spChg chg="add del mod">
          <ac:chgData name="Ahaus, Mitchell S. (GRC-FTD0)[HX5 Sierra]" userId="15948cef-bfb6-4506-8d1a-e925aabcab0c" providerId="ADAL" clId="{BD8D28B8-B410-4573-AB97-AEC6ABC0F851}" dt="2022-11-23T01:24:58.020" v="34533" actId="22"/>
          <ac:spMkLst>
            <pc:docMk/>
            <pc:sldMk cId="1549750571" sldId="525"/>
            <ac:spMk id="5" creationId="{564F07E8-37F0-42FE-8049-265CDFAF4BF7}"/>
          </ac:spMkLst>
        </pc:spChg>
        <pc:spChg chg="add mod">
          <ac:chgData name="Ahaus, Mitchell S. (GRC-FTD0)[HX5 Sierra]" userId="15948cef-bfb6-4506-8d1a-e925aabcab0c" providerId="ADAL" clId="{BD8D28B8-B410-4573-AB97-AEC6ABC0F851}" dt="2022-11-23T17:40:44.733" v="39053"/>
          <ac:spMkLst>
            <pc:docMk/>
            <pc:sldMk cId="1549750571" sldId="525"/>
            <ac:spMk id="6" creationId="{27A106C2-BDFF-4FE3-9413-C5EBA7E785F9}"/>
          </ac:spMkLst>
        </pc:spChg>
        <pc:spChg chg="mod">
          <ac:chgData name="Ahaus, Mitchell S. (GRC-FTD0)[HX5 Sierra]" userId="15948cef-bfb6-4506-8d1a-e925aabcab0c" providerId="ADAL" clId="{BD8D28B8-B410-4573-AB97-AEC6ABC0F851}" dt="2022-11-23T01:26:49.870" v="34551" actId="6549"/>
          <ac:spMkLst>
            <pc:docMk/>
            <pc:sldMk cId="1549750571" sldId="525"/>
            <ac:spMk id="7" creationId="{CB63001A-DBFC-420C-90FE-BE31DED3C934}"/>
          </ac:spMkLst>
        </pc:spChg>
        <pc:picChg chg="del">
          <ac:chgData name="Ahaus, Mitchell S. (GRC-FTD0)[HX5 Sierra]" userId="15948cef-bfb6-4506-8d1a-e925aabcab0c" providerId="ADAL" clId="{BD8D28B8-B410-4573-AB97-AEC6ABC0F851}" dt="2022-11-23T01:24:27.657" v="34532" actId="478"/>
          <ac:picMkLst>
            <pc:docMk/>
            <pc:sldMk cId="1549750571" sldId="525"/>
            <ac:picMk id="6" creationId="{CA09501A-7EE0-4422-8DE8-E31DA6C8AFA9}"/>
          </ac:picMkLst>
        </pc:picChg>
        <pc:picChg chg="add mod ord">
          <ac:chgData name="Ahaus, Mitchell S. (GRC-FTD0)[HX5 Sierra]" userId="15948cef-bfb6-4506-8d1a-e925aabcab0c" providerId="ADAL" clId="{BD8D28B8-B410-4573-AB97-AEC6ABC0F851}" dt="2022-11-23T01:25:06.163" v="34534" actId="1076"/>
          <ac:picMkLst>
            <pc:docMk/>
            <pc:sldMk cId="1549750571" sldId="525"/>
            <ac:picMk id="9" creationId="{F0E40A95-F9E7-42AD-B5DE-DE182E8B7D72}"/>
          </ac:picMkLst>
        </pc:picChg>
      </pc:sldChg>
      <pc:sldChg chg="addSp delSp modSp add mod modNotesTx">
        <pc:chgData name="Ahaus, Mitchell S. (GRC-FTD0)[HX5 Sierra]" userId="15948cef-bfb6-4506-8d1a-e925aabcab0c" providerId="ADAL" clId="{BD8D28B8-B410-4573-AB97-AEC6ABC0F851}" dt="2022-11-23T17:40:45.752" v="39054"/>
        <pc:sldMkLst>
          <pc:docMk/>
          <pc:sldMk cId="2214643259" sldId="526"/>
        </pc:sldMkLst>
        <pc:spChg chg="add del mod">
          <ac:chgData name="Ahaus, Mitchell S. (GRC-FTD0)[HX5 Sierra]" userId="15948cef-bfb6-4506-8d1a-e925aabcab0c" providerId="ADAL" clId="{BD8D28B8-B410-4573-AB97-AEC6ABC0F851}" dt="2022-11-23T01:26:27.934" v="34545" actId="22"/>
          <ac:spMkLst>
            <pc:docMk/>
            <pc:sldMk cId="2214643259" sldId="526"/>
            <ac:spMk id="5" creationId="{B54D36F1-1557-48C1-AFEB-405C1611734B}"/>
          </ac:spMkLst>
        </pc:spChg>
        <pc:spChg chg="add mod">
          <ac:chgData name="Ahaus, Mitchell S. (GRC-FTD0)[HX5 Sierra]" userId="15948cef-bfb6-4506-8d1a-e925aabcab0c" providerId="ADAL" clId="{BD8D28B8-B410-4573-AB97-AEC6ABC0F851}" dt="2022-11-23T17:40:45.752" v="39054"/>
          <ac:spMkLst>
            <pc:docMk/>
            <pc:sldMk cId="2214643259" sldId="526"/>
            <ac:spMk id="6" creationId="{795EDBB2-CD12-4D50-8B78-F582952A08D0}"/>
          </ac:spMkLst>
        </pc:spChg>
        <pc:spChg chg="mod">
          <ac:chgData name="Ahaus, Mitchell S. (GRC-FTD0)[HX5 Sierra]" userId="15948cef-bfb6-4506-8d1a-e925aabcab0c" providerId="ADAL" clId="{BD8D28B8-B410-4573-AB97-AEC6ABC0F851}" dt="2022-11-23T01:26:44.540" v="34548" actId="20577"/>
          <ac:spMkLst>
            <pc:docMk/>
            <pc:sldMk cId="2214643259" sldId="526"/>
            <ac:spMk id="7" creationId="{CB63001A-DBFC-420C-90FE-BE31DED3C934}"/>
          </ac:spMkLst>
        </pc:spChg>
        <pc:picChg chg="add mod ord">
          <ac:chgData name="Ahaus, Mitchell S. (GRC-FTD0)[HX5 Sierra]" userId="15948cef-bfb6-4506-8d1a-e925aabcab0c" providerId="ADAL" clId="{BD8D28B8-B410-4573-AB97-AEC6ABC0F851}" dt="2022-11-23T01:26:32.098" v="34546" actId="1076"/>
          <ac:picMkLst>
            <pc:docMk/>
            <pc:sldMk cId="2214643259" sldId="526"/>
            <ac:picMk id="8" creationId="{8E77ACE4-DDEC-4224-848C-EA7F19BE9EC4}"/>
          </ac:picMkLst>
        </pc:picChg>
        <pc:picChg chg="del">
          <ac:chgData name="Ahaus, Mitchell S. (GRC-FTD0)[HX5 Sierra]" userId="15948cef-bfb6-4506-8d1a-e925aabcab0c" providerId="ADAL" clId="{BD8D28B8-B410-4573-AB97-AEC6ABC0F851}" dt="2022-11-23T01:26:25.880" v="34544" actId="478"/>
          <ac:picMkLst>
            <pc:docMk/>
            <pc:sldMk cId="2214643259" sldId="526"/>
            <ac:picMk id="9" creationId="{F0E40A95-F9E7-42AD-B5DE-DE182E8B7D72}"/>
          </ac:picMkLst>
        </pc:picChg>
      </pc:sldChg>
      <pc:sldChg chg="addSp delSp modSp add mod modNotesTx">
        <pc:chgData name="Ahaus, Mitchell S. (GRC-FTD0)[HX5 Sierra]" userId="15948cef-bfb6-4506-8d1a-e925aabcab0c" providerId="ADAL" clId="{BD8D28B8-B410-4573-AB97-AEC6ABC0F851}" dt="2022-11-23T17:40:48.275" v="39056"/>
        <pc:sldMkLst>
          <pc:docMk/>
          <pc:sldMk cId="985425557" sldId="527"/>
        </pc:sldMkLst>
        <pc:spChg chg="add del mod">
          <ac:chgData name="Ahaus, Mitchell S. (GRC-FTD0)[HX5 Sierra]" userId="15948cef-bfb6-4506-8d1a-e925aabcab0c" providerId="ADAL" clId="{BD8D28B8-B410-4573-AB97-AEC6ABC0F851}" dt="2022-11-23T01:27:31.965" v="34555" actId="22"/>
          <ac:spMkLst>
            <pc:docMk/>
            <pc:sldMk cId="985425557" sldId="527"/>
            <ac:spMk id="5" creationId="{BE3587CA-6E88-44E3-8D61-DB4423993617}"/>
          </ac:spMkLst>
        </pc:spChg>
        <pc:spChg chg="add mod">
          <ac:chgData name="Ahaus, Mitchell S. (GRC-FTD0)[HX5 Sierra]" userId="15948cef-bfb6-4506-8d1a-e925aabcab0c" providerId="ADAL" clId="{BD8D28B8-B410-4573-AB97-AEC6ABC0F851}" dt="2022-11-23T17:40:48.275" v="39056"/>
          <ac:spMkLst>
            <pc:docMk/>
            <pc:sldMk cId="985425557" sldId="527"/>
            <ac:spMk id="6" creationId="{B8C4B5B9-B056-4F32-9DDC-7B5252867F15}"/>
          </ac:spMkLst>
        </pc:spChg>
        <pc:spChg chg="mod">
          <ac:chgData name="Ahaus, Mitchell S. (GRC-FTD0)[HX5 Sierra]" userId="15948cef-bfb6-4506-8d1a-e925aabcab0c" providerId="ADAL" clId="{BD8D28B8-B410-4573-AB97-AEC6ABC0F851}" dt="2022-11-23T01:27:40.111" v="34558" actId="20577"/>
          <ac:spMkLst>
            <pc:docMk/>
            <pc:sldMk cId="985425557" sldId="527"/>
            <ac:spMk id="7" creationId="{CB63001A-DBFC-420C-90FE-BE31DED3C934}"/>
          </ac:spMkLst>
        </pc:spChg>
        <pc:picChg chg="del">
          <ac:chgData name="Ahaus, Mitchell S. (GRC-FTD0)[HX5 Sierra]" userId="15948cef-bfb6-4506-8d1a-e925aabcab0c" providerId="ADAL" clId="{BD8D28B8-B410-4573-AB97-AEC6ABC0F851}" dt="2022-11-23T01:27:11.483" v="34554" actId="478"/>
          <ac:picMkLst>
            <pc:docMk/>
            <pc:sldMk cId="985425557" sldId="527"/>
            <ac:picMk id="8" creationId="{8E77ACE4-DDEC-4224-848C-EA7F19BE9EC4}"/>
          </ac:picMkLst>
        </pc:picChg>
        <pc:picChg chg="add mod ord">
          <ac:chgData name="Ahaus, Mitchell S. (GRC-FTD0)[HX5 Sierra]" userId="15948cef-bfb6-4506-8d1a-e925aabcab0c" providerId="ADAL" clId="{BD8D28B8-B410-4573-AB97-AEC6ABC0F851}" dt="2022-11-23T01:27:35.197" v="34556" actId="1076"/>
          <ac:picMkLst>
            <pc:docMk/>
            <pc:sldMk cId="985425557" sldId="527"/>
            <ac:picMk id="9" creationId="{316929B7-80F8-4C41-8DFA-4139B20C85E3}"/>
          </ac:picMkLst>
        </pc:picChg>
      </pc:sldChg>
      <pc:sldChg chg="addSp delSp modSp new mod">
        <pc:chgData name="Ahaus, Mitchell S. (GRC-FTD0)[HX5 Sierra]" userId="15948cef-bfb6-4506-8d1a-e925aabcab0c" providerId="ADAL" clId="{BD8D28B8-B410-4573-AB97-AEC6ABC0F851}" dt="2022-11-23T17:40:49.379" v="39057"/>
        <pc:sldMkLst>
          <pc:docMk/>
          <pc:sldMk cId="2356326055" sldId="528"/>
        </pc:sldMkLst>
        <pc:spChg chg="mod">
          <ac:chgData name="Ahaus, Mitchell S. (GRC-FTD0)[HX5 Sierra]" userId="15948cef-bfb6-4506-8d1a-e925aabcab0c" providerId="ADAL" clId="{BD8D28B8-B410-4573-AB97-AEC6ABC0F851}" dt="2022-11-23T01:34:40.097" v="35082" actId="20577"/>
          <ac:spMkLst>
            <pc:docMk/>
            <pc:sldMk cId="2356326055" sldId="528"/>
            <ac:spMk id="2" creationId="{18DA9F5F-D9D4-4095-9590-A5937DC9CB9E}"/>
          </ac:spMkLst>
        </pc:spChg>
        <pc:spChg chg="del">
          <ac:chgData name="Ahaus, Mitchell S. (GRC-FTD0)[HX5 Sierra]" userId="15948cef-bfb6-4506-8d1a-e925aabcab0c" providerId="ADAL" clId="{BD8D28B8-B410-4573-AB97-AEC6ABC0F851}" dt="2022-11-23T01:35:41.378" v="35089" actId="22"/>
          <ac:spMkLst>
            <pc:docMk/>
            <pc:sldMk cId="2356326055" sldId="528"/>
            <ac:spMk id="3" creationId="{0BEF8227-0DAE-4672-BE91-755158314CD1}"/>
          </ac:spMkLst>
        </pc:spChg>
        <pc:spChg chg="add mod">
          <ac:chgData name="Ahaus, Mitchell S. (GRC-FTD0)[HX5 Sierra]" userId="15948cef-bfb6-4506-8d1a-e925aabcab0c" providerId="ADAL" clId="{BD8D28B8-B410-4573-AB97-AEC6ABC0F851}" dt="2022-11-23T01:36:18.857" v="35129" actId="20577"/>
          <ac:spMkLst>
            <pc:docMk/>
            <pc:sldMk cId="2356326055" sldId="528"/>
            <ac:spMk id="7" creationId="{A2BE8339-1D0E-4684-8D7E-ADD646A5585C}"/>
          </ac:spMkLst>
        </pc:spChg>
        <pc:spChg chg="add mod">
          <ac:chgData name="Ahaus, Mitchell S. (GRC-FTD0)[HX5 Sierra]" userId="15948cef-bfb6-4506-8d1a-e925aabcab0c" providerId="ADAL" clId="{BD8D28B8-B410-4573-AB97-AEC6ABC0F851}" dt="2022-11-23T17:40:49.379" v="39057"/>
          <ac:spMkLst>
            <pc:docMk/>
            <pc:sldMk cId="2356326055" sldId="528"/>
            <ac:spMk id="8" creationId="{8A67D124-98E0-41CF-BCD2-4B9243965026}"/>
          </ac:spMkLst>
        </pc:spChg>
        <pc:picChg chg="add mod ord">
          <ac:chgData name="Ahaus, Mitchell S. (GRC-FTD0)[HX5 Sierra]" userId="15948cef-bfb6-4506-8d1a-e925aabcab0c" providerId="ADAL" clId="{BD8D28B8-B410-4573-AB97-AEC6ABC0F851}" dt="2022-11-23T01:35:45.192" v="35090" actId="1076"/>
          <ac:picMkLst>
            <pc:docMk/>
            <pc:sldMk cId="2356326055" sldId="528"/>
            <ac:picMk id="6" creationId="{39811706-9956-40FD-A08E-7FA37F31ABA6}"/>
          </ac:picMkLst>
        </pc:picChg>
      </pc:sldChg>
      <pc:sldChg chg="addSp delSp modSp add mod">
        <pc:chgData name="Ahaus, Mitchell S. (GRC-FTD0)[HX5 Sierra]" userId="15948cef-bfb6-4506-8d1a-e925aabcab0c" providerId="ADAL" clId="{BD8D28B8-B410-4573-AB97-AEC6ABC0F851}" dt="2022-11-23T17:40:50.581" v="39058"/>
        <pc:sldMkLst>
          <pc:docMk/>
          <pc:sldMk cId="1148477580" sldId="529"/>
        </pc:sldMkLst>
        <pc:spChg chg="mod">
          <ac:chgData name="Ahaus, Mitchell S. (GRC-FTD0)[HX5 Sierra]" userId="15948cef-bfb6-4506-8d1a-e925aabcab0c" providerId="ADAL" clId="{BD8D28B8-B410-4573-AB97-AEC6ABC0F851}" dt="2022-11-23T01:34:47.532" v="35088" actId="20577"/>
          <ac:spMkLst>
            <pc:docMk/>
            <pc:sldMk cId="1148477580" sldId="529"/>
            <ac:spMk id="2" creationId="{18DA9F5F-D9D4-4095-9590-A5937DC9CB9E}"/>
          </ac:spMkLst>
        </pc:spChg>
        <pc:spChg chg="del">
          <ac:chgData name="Ahaus, Mitchell S. (GRC-FTD0)[HX5 Sierra]" userId="15948cef-bfb6-4506-8d1a-e925aabcab0c" providerId="ADAL" clId="{BD8D28B8-B410-4573-AB97-AEC6ABC0F851}" dt="2022-11-23T01:37:10.417" v="35130" actId="22"/>
          <ac:spMkLst>
            <pc:docMk/>
            <pc:sldMk cId="1148477580" sldId="529"/>
            <ac:spMk id="3" creationId="{0BEF8227-0DAE-4672-BE91-755158314CD1}"/>
          </ac:spMkLst>
        </pc:spChg>
        <pc:spChg chg="add mod">
          <ac:chgData name="Ahaus, Mitchell S. (GRC-FTD0)[HX5 Sierra]" userId="15948cef-bfb6-4506-8d1a-e925aabcab0c" providerId="ADAL" clId="{BD8D28B8-B410-4573-AB97-AEC6ABC0F851}" dt="2022-11-23T01:37:30.106" v="35143" actId="20577"/>
          <ac:spMkLst>
            <pc:docMk/>
            <pc:sldMk cId="1148477580" sldId="529"/>
            <ac:spMk id="7" creationId="{2C8D55AB-DC17-4E9F-A80C-FA6D90CFE793}"/>
          </ac:spMkLst>
        </pc:spChg>
        <pc:spChg chg="add mod">
          <ac:chgData name="Ahaus, Mitchell S. (GRC-FTD0)[HX5 Sierra]" userId="15948cef-bfb6-4506-8d1a-e925aabcab0c" providerId="ADAL" clId="{BD8D28B8-B410-4573-AB97-AEC6ABC0F851}" dt="2022-11-23T17:40:50.581" v="39058"/>
          <ac:spMkLst>
            <pc:docMk/>
            <pc:sldMk cId="1148477580" sldId="529"/>
            <ac:spMk id="8" creationId="{87667E2C-F074-4530-844D-97AD48809865}"/>
          </ac:spMkLst>
        </pc:spChg>
        <pc:picChg chg="add mod ord">
          <ac:chgData name="Ahaus, Mitchell S. (GRC-FTD0)[HX5 Sierra]" userId="15948cef-bfb6-4506-8d1a-e925aabcab0c" providerId="ADAL" clId="{BD8D28B8-B410-4573-AB97-AEC6ABC0F851}" dt="2022-11-23T01:37:12.452" v="35131" actId="1076"/>
          <ac:picMkLst>
            <pc:docMk/>
            <pc:sldMk cId="1148477580" sldId="529"/>
            <ac:picMk id="6" creationId="{66650E99-9A20-4868-9B00-CC247CF6EE7D}"/>
          </ac:picMkLst>
        </pc:picChg>
      </pc:sldChg>
      <pc:sldChg chg="addSp modSp new mod modNotesTx">
        <pc:chgData name="Ahaus, Mitchell S. (GRC-FTD0)[HX5 Sierra]" userId="15948cef-bfb6-4506-8d1a-e925aabcab0c" providerId="ADAL" clId="{BD8D28B8-B410-4573-AB97-AEC6ABC0F851}" dt="2022-11-23T17:40:52.371" v="39060"/>
        <pc:sldMkLst>
          <pc:docMk/>
          <pc:sldMk cId="1803083972" sldId="530"/>
        </pc:sldMkLst>
        <pc:spChg chg="mod">
          <ac:chgData name="Ahaus, Mitchell S. (GRC-FTD0)[HX5 Sierra]" userId="15948cef-bfb6-4506-8d1a-e925aabcab0c" providerId="ADAL" clId="{BD8D28B8-B410-4573-AB97-AEC6ABC0F851}" dt="2022-11-23T01:38:34.453" v="35155" actId="20577"/>
          <ac:spMkLst>
            <pc:docMk/>
            <pc:sldMk cId="1803083972" sldId="530"/>
            <ac:spMk id="2" creationId="{A38CE3C6-9006-457C-920F-D42BC6EC3183}"/>
          </ac:spMkLst>
        </pc:spChg>
        <pc:spChg chg="mod">
          <ac:chgData name="Ahaus, Mitchell S. (GRC-FTD0)[HX5 Sierra]" userId="15948cef-bfb6-4506-8d1a-e925aabcab0c" providerId="ADAL" clId="{BD8D28B8-B410-4573-AB97-AEC6ABC0F851}" dt="2022-11-23T17:14:57.399" v="37376" actId="27636"/>
          <ac:spMkLst>
            <pc:docMk/>
            <pc:sldMk cId="1803083972" sldId="530"/>
            <ac:spMk id="3" creationId="{550BC8E1-F010-4355-87F8-3F497837E9C0}"/>
          </ac:spMkLst>
        </pc:spChg>
        <pc:spChg chg="add mod">
          <ac:chgData name="Ahaus, Mitchell S. (GRC-FTD0)[HX5 Sierra]" userId="15948cef-bfb6-4506-8d1a-e925aabcab0c" providerId="ADAL" clId="{BD8D28B8-B410-4573-AB97-AEC6ABC0F851}" dt="2022-11-23T17:15:42.224" v="37465" actId="20577"/>
          <ac:spMkLst>
            <pc:docMk/>
            <pc:sldMk cId="1803083972" sldId="530"/>
            <ac:spMk id="7" creationId="{94DF895E-B518-4359-AFE9-00352E8CFA3D}"/>
          </ac:spMkLst>
        </pc:spChg>
        <pc:spChg chg="add mod">
          <ac:chgData name="Ahaus, Mitchell S. (GRC-FTD0)[HX5 Sierra]" userId="15948cef-bfb6-4506-8d1a-e925aabcab0c" providerId="ADAL" clId="{BD8D28B8-B410-4573-AB97-AEC6ABC0F851}" dt="2022-11-23T17:40:52.371" v="39060"/>
          <ac:spMkLst>
            <pc:docMk/>
            <pc:sldMk cId="1803083972" sldId="530"/>
            <ac:spMk id="8" creationId="{71AFAA0C-A4C8-490D-9F5A-624703DA3526}"/>
          </ac:spMkLst>
        </pc:spChg>
        <pc:picChg chg="add mod">
          <ac:chgData name="Ahaus, Mitchell S. (GRC-FTD0)[HX5 Sierra]" userId="15948cef-bfb6-4506-8d1a-e925aabcab0c" providerId="ADAL" clId="{BD8D28B8-B410-4573-AB97-AEC6ABC0F851}" dt="2022-11-23T17:15:10.196" v="37380" actId="1076"/>
          <ac:picMkLst>
            <pc:docMk/>
            <pc:sldMk cId="1803083972" sldId="530"/>
            <ac:picMk id="6" creationId="{5611A8EE-5DE2-4161-A65A-B67D979671F1}"/>
          </ac:picMkLst>
        </pc:picChg>
      </pc:sldChg>
      <pc:sldChg chg="addSp delSp modSp new mod modNotesTx">
        <pc:chgData name="Ahaus, Mitchell S. (GRC-FTD0)[HX5 Sierra]" userId="15948cef-bfb6-4506-8d1a-e925aabcab0c" providerId="ADAL" clId="{BD8D28B8-B410-4573-AB97-AEC6ABC0F851}" dt="2022-11-23T17:42:31.979" v="39186" actId="20577"/>
        <pc:sldMkLst>
          <pc:docMk/>
          <pc:sldMk cId="895833255" sldId="531"/>
        </pc:sldMkLst>
        <pc:spChg chg="del mod">
          <ac:chgData name="Ahaus, Mitchell S. (GRC-FTD0)[HX5 Sierra]" userId="15948cef-bfb6-4506-8d1a-e925aabcab0c" providerId="ADAL" clId="{BD8D28B8-B410-4573-AB97-AEC6ABC0F851}" dt="2022-11-23T17:34:34.912" v="39014" actId="478"/>
          <ac:spMkLst>
            <pc:docMk/>
            <pc:sldMk cId="895833255" sldId="531"/>
            <ac:spMk id="2" creationId="{13835C80-A089-4E59-A91F-240FB7A3A21A}"/>
          </ac:spMkLst>
        </pc:spChg>
        <pc:spChg chg="mod">
          <ac:chgData name="Ahaus, Mitchell S. (GRC-FTD0)[HX5 Sierra]" userId="15948cef-bfb6-4506-8d1a-e925aabcab0c" providerId="ADAL" clId="{BD8D28B8-B410-4573-AB97-AEC6ABC0F851}" dt="2022-11-23T17:42:31.979" v="39186" actId="20577"/>
          <ac:spMkLst>
            <pc:docMk/>
            <pc:sldMk cId="895833255" sldId="531"/>
            <ac:spMk id="3" creationId="{F05AA231-C282-47C0-AE74-240F814554EB}"/>
          </ac:spMkLst>
        </pc:spChg>
        <pc:spChg chg="add mod">
          <ac:chgData name="Ahaus, Mitchell S. (GRC-FTD0)[HX5 Sierra]" userId="15948cef-bfb6-4506-8d1a-e925aabcab0c" providerId="ADAL" clId="{BD8D28B8-B410-4573-AB97-AEC6ABC0F851}" dt="2022-11-23T17:40:02.850" v="39026" actId="208"/>
          <ac:spMkLst>
            <pc:docMk/>
            <pc:sldMk cId="895833255" sldId="531"/>
            <ac:spMk id="8" creationId="{99E640DC-AD96-4472-B99B-05918F54EE9F}"/>
          </ac:spMkLst>
        </pc:spChg>
        <pc:spChg chg="add mod">
          <ac:chgData name="Ahaus, Mitchell S. (GRC-FTD0)[HX5 Sierra]" userId="15948cef-bfb6-4506-8d1a-e925aabcab0c" providerId="ADAL" clId="{BD8D28B8-B410-4573-AB97-AEC6ABC0F851}" dt="2022-11-23T17:40:09.790" v="39029" actId="14100"/>
          <ac:spMkLst>
            <pc:docMk/>
            <pc:sldMk cId="895833255" sldId="531"/>
            <ac:spMk id="9" creationId="{1AEF4C23-5D91-4A3A-9207-2E8A49340C53}"/>
          </ac:spMkLst>
        </pc:spChg>
        <pc:grpChg chg="add mod">
          <ac:chgData name="Ahaus, Mitchell S. (GRC-FTD0)[HX5 Sierra]" userId="15948cef-bfb6-4506-8d1a-e925aabcab0c" providerId="ADAL" clId="{BD8D28B8-B410-4573-AB97-AEC6ABC0F851}" dt="2022-11-23T17:41:06.660" v="39063" actId="164"/>
          <ac:grpSpMkLst>
            <pc:docMk/>
            <pc:sldMk cId="895833255" sldId="531"/>
            <ac:grpSpMk id="10" creationId="{6800B2FB-D8C4-42BB-8253-69178A1E373E}"/>
          </ac:grpSpMkLst>
        </pc:grpChg>
        <pc:picChg chg="add del mod">
          <ac:chgData name="Ahaus, Mitchell S. (GRC-FTD0)[HX5 Sierra]" userId="15948cef-bfb6-4506-8d1a-e925aabcab0c" providerId="ADAL" clId="{BD8D28B8-B410-4573-AB97-AEC6ABC0F851}" dt="2022-11-23T17:34:28.720" v="39012" actId="478"/>
          <ac:picMkLst>
            <pc:docMk/>
            <pc:sldMk cId="895833255" sldId="531"/>
            <ac:picMk id="5" creationId="{8D252C0F-F7E6-4F49-A928-567EC818BFF1}"/>
          </ac:picMkLst>
        </pc:picChg>
        <pc:picChg chg="add mod">
          <ac:chgData name="Ahaus, Mitchell S. (GRC-FTD0)[HX5 Sierra]" userId="15948cef-bfb6-4506-8d1a-e925aabcab0c" providerId="ADAL" clId="{BD8D28B8-B410-4573-AB97-AEC6ABC0F851}" dt="2022-11-23T17:41:06.660" v="39063" actId="164"/>
          <ac:picMkLst>
            <pc:docMk/>
            <pc:sldMk cId="895833255" sldId="531"/>
            <ac:picMk id="6" creationId="{02E8AB04-FDE9-48D4-8F40-5A84C96C1AD8}"/>
          </ac:picMkLst>
        </pc:picChg>
        <pc:picChg chg="add mod">
          <ac:chgData name="Ahaus, Mitchell S. (GRC-FTD0)[HX5 Sierra]" userId="15948cef-bfb6-4506-8d1a-e925aabcab0c" providerId="ADAL" clId="{BD8D28B8-B410-4573-AB97-AEC6ABC0F851}" dt="2022-11-23T17:41:06.660" v="39063" actId="164"/>
          <ac:picMkLst>
            <pc:docMk/>
            <pc:sldMk cId="895833255" sldId="531"/>
            <ac:picMk id="7" creationId="{19D87DE7-7D89-45B8-BDBE-2B9FFDDD6850}"/>
          </ac:picMkLst>
        </pc:picChg>
      </pc:sldChg>
      <pc:sldChg chg="addSp delSp modSp add mod">
        <pc:chgData name="Ahaus, Mitchell S. (GRC-FTD0)[HX5 Sierra]" userId="15948cef-bfb6-4506-8d1a-e925aabcab0c" providerId="ADAL" clId="{BD8D28B8-B410-4573-AB97-AEC6ABC0F851}" dt="2022-11-23T17:40:54.462" v="39061"/>
        <pc:sldMkLst>
          <pc:docMk/>
          <pc:sldMk cId="3707124897" sldId="532"/>
        </pc:sldMkLst>
        <pc:spChg chg="del">
          <ac:chgData name="Ahaus, Mitchell S. (GRC-FTD0)[HX5 Sierra]" userId="15948cef-bfb6-4506-8d1a-e925aabcab0c" providerId="ADAL" clId="{BD8D28B8-B410-4573-AB97-AEC6ABC0F851}" dt="2022-11-23T17:16:07.891" v="37468" actId="478"/>
          <ac:spMkLst>
            <pc:docMk/>
            <pc:sldMk cId="3707124897" sldId="532"/>
            <ac:spMk id="3" creationId="{550BC8E1-F010-4355-87F8-3F497837E9C0}"/>
          </ac:spMkLst>
        </pc:spChg>
        <pc:spChg chg="mod">
          <ac:chgData name="Ahaus, Mitchell S. (GRC-FTD0)[HX5 Sierra]" userId="15948cef-bfb6-4506-8d1a-e925aabcab0c" providerId="ADAL" clId="{BD8D28B8-B410-4573-AB97-AEC6ABC0F851}" dt="2022-11-23T17:19:26.102" v="37619" actId="1076"/>
          <ac:spMkLst>
            <pc:docMk/>
            <pc:sldMk cId="3707124897" sldId="532"/>
            <ac:spMk id="7" creationId="{94DF895E-B518-4359-AFE9-00352E8CFA3D}"/>
          </ac:spMkLst>
        </pc:spChg>
        <pc:spChg chg="add del mod">
          <ac:chgData name="Ahaus, Mitchell S. (GRC-FTD0)[HX5 Sierra]" userId="15948cef-bfb6-4506-8d1a-e925aabcab0c" providerId="ADAL" clId="{BD8D28B8-B410-4573-AB97-AEC6ABC0F851}" dt="2022-11-23T17:16:54.243" v="37469" actId="22"/>
          <ac:spMkLst>
            <pc:docMk/>
            <pc:sldMk cId="3707124897" sldId="532"/>
            <ac:spMk id="8" creationId="{373A3432-7156-4C92-87C0-494B5A29CE32}"/>
          </ac:spMkLst>
        </pc:spChg>
        <pc:spChg chg="add mod">
          <ac:chgData name="Ahaus, Mitchell S. (GRC-FTD0)[HX5 Sierra]" userId="15948cef-bfb6-4506-8d1a-e925aabcab0c" providerId="ADAL" clId="{BD8D28B8-B410-4573-AB97-AEC6ABC0F851}" dt="2022-11-23T17:40:54.462" v="39061"/>
          <ac:spMkLst>
            <pc:docMk/>
            <pc:sldMk cId="3707124897" sldId="532"/>
            <ac:spMk id="13" creationId="{CD18A300-AEEE-4AD7-8D55-FE6D3E7DE97C}"/>
          </ac:spMkLst>
        </pc:spChg>
        <pc:picChg chg="del">
          <ac:chgData name="Ahaus, Mitchell S. (GRC-FTD0)[HX5 Sierra]" userId="15948cef-bfb6-4506-8d1a-e925aabcab0c" providerId="ADAL" clId="{BD8D28B8-B410-4573-AB97-AEC6ABC0F851}" dt="2022-11-23T17:16:02.588" v="37467" actId="478"/>
          <ac:picMkLst>
            <pc:docMk/>
            <pc:sldMk cId="3707124897" sldId="532"/>
            <ac:picMk id="6" creationId="{5611A8EE-5DE2-4161-A65A-B67D979671F1}"/>
          </ac:picMkLst>
        </pc:picChg>
        <pc:picChg chg="add mod ord">
          <ac:chgData name="Ahaus, Mitchell S. (GRC-FTD0)[HX5 Sierra]" userId="15948cef-bfb6-4506-8d1a-e925aabcab0c" providerId="ADAL" clId="{BD8D28B8-B410-4573-AB97-AEC6ABC0F851}" dt="2022-11-23T17:19:26.102" v="37619" actId="1076"/>
          <ac:picMkLst>
            <pc:docMk/>
            <pc:sldMk cId="3707124897" sldId="532"/>
            <ac:picMk id="10" creationId="{CB87FE64-912A-4BC9-8FAA-83B0ED6DD7F1}"/>
          </ac:picMkLst>
        </pc:picChg>
        <pc:picChg chg="add mod">
          <ac:chgData name="Ahaus, Mitchell S. (GRC-FTD0)[HX5 Sierra]" userId="15948cef-bfb6-4506-8d1a-e925aabcab0c" providerId="ADAL" clId="{BD8D28B8-B410-4573-AB97-AEC6ABC0F851}" dt="2022-11-23T17:19:26.102" v="37619" actId="1076"/>
          <ac:picMkLst>
            <pc:docMk/>
            <pc:sldMk cId="3707124897" sldId="532"/>
            <ac:picMk id="12" creationId="{406C93F9-ACA1-4CA2-9E1D-6EC8E11BFD51}"/>
          </ac:picMkLst>
        </pc:picChg>
      </pc:sldChg>
      <pc:sldChg chg="del">
        <pc:chgData name="Ahaus, Mitchell S. (GRC-FTD0)[HX5 Sierra]" userId="15948cef-bfb6-4506-8d1a-e925aabcab0c" providerId="ADAL" clId="{BD8D28B8-B410-4573-AB97-AEC6ABC0F851}" dt="2022-11-09T19:28:19.601" v="0" actId="47"/>
        <pc:sldMkLst>
          <pc:docMk/>
          <pc:sldMk cId="2750294631" sldId="579"/>
        </pc:sldMkLst>
      </pc:sldChg>
      <pc:sldChg chg="del">
        <pc:chgData name="Ahaus, Mitchell S. (GRC-FTD0)[HX5 Sierra]" userId="15948cef-bfb6-4506-8d1a-e925aabcab0c" providerId="ADAL" clId="{BD8D28B8-B410-4573-AB97-AEC6ABC0F851}" dt="2022-11-09T19:28:19.601" v="0" actId="47"/>
        <pc:sldMkLst>
          <pc:docMk/>
          <pc:sldMk cId="525762821" sldId="580"/>
        </pc:sldMkLst>
      </pc:sldChg>
      <pc:sldChg chg="del">
        <pc:chgData name="Ahaus, Mitchell S. (GRC-FTD0)[HX5 Sierra]" userId="15948cef-bfb6-4506-8d1a-e925aabcab0c" providerId="ADAL" clId="{BD8D28B8-B410-4573-AB97-AEC6ABC0F851}" dt="2022-11-09T19:28:19.601" v="0" actId="47"/>
        <pc:sldMkLst>
          <pc:docMk/>
          <pc:sldMk cId="133514370" sldId="581"/>
        </pc:sldMkLst>
      </pc:sldChg>
      <pc:sldChg chg="del">
        <pc:chgData name="Ahaus, Mitchell S. (GRC-FTD0)[HX5 Sierra]" userId="15948cef-bfb6-4506-8d1a-e925aabcab0c" providerId="ADAL" clId="{BD8D28B8-B410-4573-AB97-AEC6ABC0F851}" dt="2022-11-09T19:28:19.601" v="0" actId="47"/>
        <pc:sldMkLst>
          <pc:docMk/>
          <pc:sldMk cId="3161155376" sldId="585"/>
        </pc:sldMkLst>
      </pc:sldChg>
      <pc:sldChg chg="del">
        <pc:chgData name="Ahaus, Mitchell S. (GRC-FTD0)[HX5 Sierra]" userId="15948cef-bfb6-4506-8d1a-e925aabcab0c" providerId="ADAL" clId="{BD8D28B8-B410-4573-AB97-AEC6ABC0F851}" dt="2022-11-09T19:28:19.601" v="0" actId="47"/>
        <pc:sldMkLst>
          <pc:docMk/>
          <pc:sldMk cId="2981658158" sldId="586"/>
        </pc:sldMkLst>
      </pc:sldChg>
      <pc:sldChg chg="del">
        <pc:chgData name="Ahaus, Mitchell S. (GRC-FTD0)[HX5 Sierra]" userId="15948cef-bfb6-4506-8d1a-e925aabcab0c" providerId="ADAL" clId="{BD8D28B8-B410-4573-AB97-AEC6ABC0F851}" dt="2022-11-09T19:28:19.601" v="0" actId="47"/>
        <pc:sldMkLst>
          <pc:docMk/>
          <pc:sldMk cId="1196925898" sldId="587"/>
        </pc:sldMkLst>
      </pc:sldChg>
      <pc:sldChg chg="del">
        <pc:chgData name="Ahaus, Mitchell S. (GRC-FTD0)[HX5 Sierra]" userId="15948cef-bfb6-4506-8d1a-e925aabcab0c" providerId="ADAL" clId="{BD8D28B8-B410-4573-AB97-AEC6ABC0F851}" dt="2022-11-09T19:28:19.601" v="0" actId="47"/>
        <pc:sldMkLst>
          <pc:docMk/>
          <pc:sldMk cId="1187800143" sldId="588"/>
        </pc:sldMkLst>
      </pc:sldChg>
    </pc:docChg>
  </pc:docChgLst>
  <pc:docChgLst>
    <pc:chgData name="Ahaus, Mitchell S. (GRC-FTD0)[HX5 Sierra]" userId="15948cef-bfb6-4506-8d1a-e925aabcab0c" providerId="ADAL" clId="{28E73A46-4D1A-4402-8137-D15FA240E338}"/>
    <pc:docChg chg="undo custSel addSld delSld modSld sldOrd">
      <pc:chgData name="Ahaus, Mitchell S. (GRC-FTD0)[HX5 Sierra]" userId="15948cef-bfb6-4506-8d1a-e925aabcab0c" providerId="ADAL" clId="{28E73A46-4D1A-4402-8137-D15FA240E338}" dt="2022-11-30T19:12:30.950" v="58" actId="14100"/>
      <pc:docMkLst>
        <pc:docMk/>
      </pc:docMkLst>
      <pc:sldChg chg="modSp mod">
        <pc:chgData name="Ahaus, Mitchell S. (GRC-FTD0)[HX5 Sierra]" userId="15948cef-bfb6-4506-8d1a-e925aabcab0c" providerId="ADAL" clId="{28E73A46-4D1A-4402-8137-D15FA240E338}" dt="2022-11-30T19:01:22.349" v="2" actId="27107"/>
        <pc:sldMkLst>
          <pc:docMk/>
          <pc:sldMk cId="1950816382" sldId="489"/>
        </pc:sldMkLst>
        <pc:spChg chg="mod">
          <ac:chgData name="Ahaus, Mitchell S. (GRC-FTD0)[HX5 Sierra]" userId="15948cef-bfb6-4506-8d1a-e925aabcab0c" providerId="ADAL" clId="{28E73A46-4D1A-4402-8137-D15FA240E338}" dt="2022-11-30T19:01:22.349" v="2" actId="27107"/>
          <ac:spMkLst>
            <pc:docMk/>
            <pc:sldMk cId="1950816382" sldId="489"/>
            <ac:spMk id="3" creationId="{70389F4C-5DCB-45DA-9190-729F10A015D9}"/>
          </ac:spMkLst>
        </pc:spChg>
      </pc:sldChg>
      <pc:sldChg chg="ord">
        <pc:chgData name="Ahaus, Mitchell S. (GRC-FTD0)[HX5 Sierra]" userId="15948cef-bfb6-4506-8d1a-e925aabcab0c" providerId="ADAL" clId="{28E73A46-4D1A-4402-8137-D15FA240E338}" dt="2022-11-30T19:02:43.403" v="4"/>
        <pc:sldMkLst>
          <pc:docMk/>
          <pc:sldMk cId="1223940638" sldId="500"/>
        </pc:sldMkLst>
      </pc:sldChg>
      <pc:sldChg chg="del">
        <pc:chgData name="Ahaus, Mitchell S. (GRC-FTD0)[HX5 Sierra]" userId="15948cef-bfb6-4506-8d1a-e925aabcab0c" providerId="ADAL" clId="{28E73A46-4D1A-4402-8137-D15FA240E338}" dt="2022-11-29T14:29:02.194" v="0" actId="2696"/>
        <pc:sldMkLst>
          <pc:docMk/>
          <pc:sldMk cId="679320793" sldId="502"/>
        </pc:sldMkLst>
      </pc:sldChg>
      <pc:sldChg chg="add">
        <pc:chgData name="Ahaus, Mitchell S. (GRC-FTD0)[HX5 Sierra]" userId="15948cef-bfb6-4506-8d1a-e925aabcab0c" providerId="ADAL" clId="{28E73A46-4D1A-4402-8137-D15FA240E338}" dt="2022-11-29T14:29:08.013" v="1"/>
        <pc:sldMkLst>
          <pc:docMk/>
          <pc:sldMk cId="1087749200" sldId="502"/>
        </pc:sldMkLst>
      </pc:sldChg>
      <pc:sldChg chg="ord">
        <pc:chgData name="Ahaus, Mitchell S. (GRC-FTD0)[HX5 Sierra]" userId="15948cef-bfb6-4506-8d1a-e925aabcab0c" providerId="ADAL" clId="{28E73A46-4D1A-4402-8137-D15FA240E338}" dt="2022-11-30T19:05:15.654" v="8"/>
        <pc:sldMkLst>
          <pc:docMk/>
          <pc:sldMk cId="770585014" sldId="505"/>
        </pc:sldMkLst>
      </pc:sldChg>
      <pc:sldChg chg="del">
        <pc:chgData name="Ahaus, Mitchell S. (GRC-FTD0)[HX5 Sierra]" userId="15948cef-bfb6-4506-8d1a-e925aabcab0c" providerId="ADAL" clId="{28E73A46-4D1A-4402-8137-D15FA240E338}" dt="2022-11-30T19:04:32.546" v="5" actId="2696"/>
        <pc:sldMkLst>
          <pc:docMk/>
          <pc:sldMk cId="738171342" sldId="507"/>
        </pc:sldMkLst>
      </pc:sldChg>
      <pc:sldChg chg="add">
        <pc:chgData name="Ahaus, Mitchell S. (GRC-FTD0)[HX5 Sierra]" userId="15948cef-bfb6-4506-8d1a-e925aabcab0c" providerId="ADAL" clId="{28E73A46-4D1A-4402-8137-D15FA240E338}" dt="2022-11-30T19:04:38.768" v="6"/>
        <pc:sldMkLst>
          <pc:docMk/>
          <pc:sldMk cId="3655058436" sldId="507"/>
        </pc:sldMkLst>
      </pc:sldChg>
      <pc:sldChg chg="del">
        <pc:chgData name="Ahaus, Mitchell S. (GRC-FTD0)[HX5 Sierra]" userId="15948cef-bfb6-4506-8d1a-e925aabcab0c" providerId="ADAL" clId="{28E73A46-4D1A-4402-8137-D15FA240E338}" dt="2022-11-30T19:04:32.546" v="5" actId="2696"/>
        <pc:sldMkLst>
          <pc:docMk/>
          <pc:sldMk cId="1715447684" sldId="509"/>
        </pc:sldMkLst>
      </pc:sldChg>
      <pc:sldChg chg="add">
        <pc:chgData name="Ahaus, Mitchell S. (GRC-FTD0)[HX5 Sierra]" userId="15948cef-bfb6-4506-8d1a-e925aabcab0c" providerId="ADAL" clId="{28E73A46-4D1A-4402-8137-D15FA240E338}" dt="2022-11-30T19:04:38.768" v="6"/>
        <pc:sldMkLst>
          <pc:docMk/>
          <pc:sldMk cId="3097358135" sldId="509"/>
        </pc:sldMkLst>
      </pc:sldChg>
      <pc:sldChg chg="del">
        <pc:chgData name="Ahaus, Mitchell S. (GRC-FTD0)[HX5 Sierra]" userId="15948cef-bfb6-4506-8d1a-e925aabcab0c" providerId="ADAL" clId="{28E73A46-4D1A-4402-8137-D15FA240E338}" dt="2022-11-30T19:04:32.546" v="5" actId="2696"/>
        <pc:sldMkLst>
          <pc:docMk/>
          <pc:sldMk cId="1303190659" sldId="510"/>
        </pc:sldMkLst>
      </pc:sldChg>
      <pc:sldChg chg="add">
        <pc:chgData name="Ahaus, Mitchell S. (GRC-FTD0)[HX5 Sierra]" userId="15948cef-bfb6-4506-8d1a-e925aabcab0c" providerId="ADAL" clId="{28E73A46-4D1A-4402-8137-D15FA240E338}" dt="2022-11-30T19:04:38.768" v="6"/>
        <pc:sldMkLst>
          <pc:docMk/>
          <pc:sldMk cId="4098144964" sldId="510"/>
        </pc:sldMkLst>
      </pc:sldChg>
      <pc:sldChg chg="addSp modSp mod">
        <pc:chgData name="Ahaus, Mitchell S. (GRC-FTD0)[HX5 Sierra]" userId="15948cef-bfb6-4506-8d1a-e925aabcab0c" providerId="ADAL" clId="{28E73A46-4D1A-4402-8137-D15FA240E338}" dt="2022-11-30T19:05:47.362" v="11" actId="14100"/>
        <pc:sldMkLst>
          <pc:docMk/>
          <pc:sldMk cId="1761663933" sldId="511"/>
        </pc:sldMkLst>
        <pc:spChg chg="add mod">
          <ac:chgData name="Ahaus, Mitchell S. (GRC-FTD0)[HX5 Sierra]" userId="15948cef-bfb6-4506-8d1a-e925aabcab0c" providerId="ADAL" clId="{28E73A46-4D1A-4402-8137-D15FA240E338}" dt="2022-11-30T19:05:47.362" v="11" actId="14100"/>
          <ac:spMkLst>
            <pc:docMk/>
            <pc:sldMk cId="1761663933" sldId="511"/>
            <ac:spMk id="7" creationId="{CC999AC7-358B-4B17-BF61-71C2A432CFD5}"/>
          </ac:spMkLst>
        </pc:spChg>
      </pc:sldChg>
      <pc:sldChg chg="addSp modSp mod">
        <pc:chgData name="Ahaus, Mitchell S. (GRC-FTD0)[HX5 Sierra]" userId="15948cef-bfb6-4506-8d1a-e925aabcab0c" providerId="ADAL" clId="{28E73A46-4D1A-4402-8137-D15FA240E338}" dt="2022-11-30T19:06:04.657" v="15" actId="14100"/>
        <pc:sldMkLst>
          <pc:docMk/>
          <pc:sldMk cId="3798391728" sldId="512"/>
        </pc:sldMkLst>
        <pc:spChg chg="add mod">
          <ac:chgData name="Ahaus, Mitchell S. (GRC-FTD0)[HX5 Sierra]" userId="15948cef-bfb6-4506-8d1a-e925aabcab0c" providerId="ADAL" clId="{28E73A46-4D1A-4402-8137-D15FA240E338}" dt="2022-11-30T19:06:04.657" v="15" actId="14100"/>
          <ac:spMkLst>
            <pc:docMk/>
            <pc:sldMk cId="3798391728" sldId="512"/>
            <ac:spMk id="7" creationId="{02BCD1AA-3884-498F-9309-8ED848D64DF2}"/>
          </ac:spMkLst>
        </pc:spChg>
      </pc:sldChg>
      <pc:sldChg chg="addSp modSp mod">
        <pc:chgData name="Ahaus, Mitchell S. (GRC-FTD0)[HX5 Sierra]" userId="15948cef-bfb6-4506-8d1a-e925aabcab0c" providerId="ADAL" clId="{28E73A46-4D1A-4402-8137-D15FA240E338}" dt="2022-11-30T19:06:16.349" v="18" actId="14100"/>
        <pc:sldMkLst>
          <pc:docMk/>
          <pc:sldMk cId="3407025811" sldId="513"/>
        </pc:sldMkLst>
        <pc:spChg chg="add mod">
          <ac:chgData name="Ahaus, Mitchell S. (GRC-FTD0)[HX5 Sierra]" userId="15948cef-bfb6-4506-8d1a-e925aabcab0c" providerId="ADAL" clId="{28E73A46-4D1A-4402-8137-D15FA240E338}" dt="2022-11-30T19:06:16.349" v="18" actId="14100"/>
          <ac:spMkLst>
            <pc:docMk/>
            <pc:sldMk cId="3407025811" sldId="513"/>
            <ac:spMk id="9" creationId="{5FD005DD-A6C2-419C-9239-16BE154B7879}"/>
          </ac:spMkLst>
        </pc:spChg>
      </pc:sldChg>
      <pc:sldChg chg="addSp modSp mod">
        <pc:chgData name="Ahaus, Mitchell S. (GRC-FTD0)[HX5 Sierra]" userId="15948cef-bfb6-4506-8d1a-e925aabcab0c" providerId="ADAL" clId="{28E73A46-4D1A-4402-8137-D15FA240E338}" dt="2022-11-30T19:07:08.607" v="22" actId="14100"/>
        <pc:sldMkLst>
          <pc:docMk/>
          <pc:sldMk cId="4068136603" sldId="515"/>
        </pc:sldMkLst>
        <pc:spChg chg="add mod">
          <ac:chgData name="Ahaus, Mitchell S. (GRC-FTD0)[HX5 Sierra]" userId="15948cef-bfb6-4506-8d1a-e925aabcab0c" providerId="ADAL" clId="{28E73A46-4D1A-4402-8137-D15FA240E338}" dt="2022-11-30T19:07:08.607" v="22" actId="14100"/>
          <ac:spMkLst>
            <pc:docMk/>
            <pc:sldMk cId="4068136603" sldId="515"/>
            <ac:spMk id="9" creationId="{5E73802F-3F27-4851-BDFF-BFC31CCD6B4E}"/>
          </ac:spMkLst>
        </pc:spChg>
      </pc:sldChg>
      <pc:sldChg chg="addSp delSp modSp mod modClrScheme chgLayout">
        <pc:chgData name="Ahaus, Mitchell S. (GRC-FTD0)[HX5 Sierra]" userId="15948cef-bfb6-4506-8d1a-e925aabcab0c" providerId="ADAL" clId="{28E73A46-4D1A-4402-8137-D15FA240E338}" dt="2022-11-30T19:10:10.857" v="33" actId="122"/>
        <pc:sldMkLst>
          <pc:docMk/>
          <pc:sldMk cId="2642825713" sldId="518"/>
        </pc:sldMkLst>
        <pc:spChg chg="mod ord">
          <ac:chgData name="Ahaus, Mitchell S. (GRC-FTD0)[HX5 Sierra]" userId="15948cef-bfb6-4506-8d1a-e925aabcab0c" providerId="ADAL" clId="{28E73A46-4D1A-4402-8137-D15FA240E338}" dt="2022-11-30T19:10:10.857" v="33" actId="122"/>
          <ac:spMkLst>
            <pc:docMk/>
            <pc:sldMk cId="2642825713" sldId="518"/>
            <ac:spMk id="2" creationId="{F2BD372A-ADA4-4B7A-AF63-59765B1DB42D}"/>
          </ac:spMkLst>
        </pc:spChg>
        <pc:spChg chg="del mod ord">
          <ac:chgData name="Ahaus, Mitchell S. (GRC-FTD0)[HX5 Sierra]" userId="15948cef-bfb6-4506-8d1a-e925aabcab0c" providerId="ADAL" clId="{28E73A46-4D1A-4402-8137-D15FA240E338}" dt="2022-11-30T19:09:47.993" v="29" actId="700"/>
          <ac:spMkLst>
            <pc:docMk/>
            <pc:sldMk cId="2642825713" sldId="518"/>
            <ac:spMk id="3" creationId="{51C23B1D-DFF0-4DBD-A0D2-F782C6407F08}"/>
          </ac:spMkLst>
        </pc:spChg>
        <pc:spChg chg="mod ord">
          <ac:chgData name="Ahaus, Mitchell S. (GRC-FTD0)[HX5 Sierra]" userId="15948cef-bfb6-4506-8d1a-e925aabcab0c" providerId="ADAL" clId="{28E73A46-4D1A-4402-8137-D15FA240E338}" dt="2022-11-30T19:09:47.993" v="29" actId="700"/>
          <ac:spMkLst>
            <pc:docMk/>
            <pc:sldMk cId="2642825713" sldId="518"/>
            <ac:spMk id="4" creationId="{8463124C-9712-46C1-854C-00511BADF4D7}"/>
          </ac:spMkLst>
        </pc:spChg>
        <pc:spChg chg="add del mod ord">
          <ac:chgData name="Ahaus, Mitchell S. (GRC-FTD0)[HX5 Sierra]" userId="15948cef-bfb6-4506-8d1a-e925aabcab0c" providerId="ADAL" clId="{28E73A46-4D1A-4402-8137-D15FA240E338}" dt="2022-11-30T19:10:08.366" v="32" actId="478"/>
          <ac:spMkLst>
            <pc:docMk/>
            <pc:sldMk cId="2642825713" sldId="518"/>
            <ac:spMk id="5" creationId="{6395DBB5-D957-4D28-8AD3-6063BADA7FFC}"/>
          </ac:spMkLst>
        </pc:spChg>
      </pc:sldChg>
      <pc:sldChg chg="modSp mod">
        <pc:chgData name="Ahaus, Mitchell S. (GRC-FTD0)[HX5 Sierra]" userId="15948cef-bfb6-4506-8d1a-e925aabcab0c" providerId="ADAL" clId="{28E73A46-4D1A-4402-8137-D15FA240E338}" dt="2022-11-30T19:07:29.348" v="24" actId="20577"/>
        <pc:sldMkLst>
          <pc:docMk/>
          <pc:sldMk cId="1095872874" sldId="520"/>
        </pc:sldMkLst>
        <pc:spChg chg="mod">
          <ac:chgData name="Ahaus, Mitchell S. (GRC-FTD0)[HX5 Sierra]" userId="15948cef-bfb6-4506-8d1a-e925aabcab0c" providerId="ADAL" clId="{28E73A46-4D1A-4402-8137-D15FA240E338}" dt="2022-11-30T19:07:29.348" v="24" actId="20577"/>
          <ac:spMkLst>
            <pc:docMk/>
            <pc:sldMk cId="1095872874" sldId="520"/>
            <ac:spMk id="2" creationId="{0FA8F475-610E-4E9E-BCA7-78C1D17046E5}"/>
          </ac:spMkLst>
        </pc:spChg>
      </pc:sldChg>
      <pc:sldChg chg="addSp delSp modSp mod">
        <pc:chgData name="Ahaus, Mitchell S. (GRC-FTD0)[HX5 Sierra]" userId="15948cef-bfb6-4506-8d1a-e925aabcab0c" providerId="ADAL" clId="{28E73A46-4D1A-4402-8137-D15FA240E338}" dt="2022-11-30T19:12:30.950" v="58" actId="14100"/>
        <pc:sldMkLst>
          <pc:docMk/>
          <pc:sldMk cId="3695660064" sldId="523"/>
        </pc:sldMkLst>
        <pc:spChg chg="add mod">
          <ac:chgData name="Ahaus, Mitchell S. (GRC-FTD0)[HX5 Sierra]" userId="15948cef-bfb6-4506-8d1a-e925aabcab0c" providerId="ADAL" clId="{28E73A46-4D1A-4402-8137-D15FA240E338}" dt="2022-11-30T19:11:01.438" v="39" actId="14100"/>
          <ac:spMkLst>
            <pc:docMk/>
            <pc:sldMk cId="3695660064" sldId="523"/>
            <ac:spMk id="9" creationId="{EC5D0ADF-A2C8-49AB-93FB-7EED6B19BB75}"/>
          </ac:spMkLst>
        </pc:spChg>
        <pc:spChg chg="add del mod">
          <ac:chgData name="Ahaus, Mitchell S. (GRC-FTD0)[HX5 Sierra]" userId="15948cef-bfb6-4506-8d1a-e925aabcab0c" providerId="ADAL" clId="{28E73A46-4D1A-4402-8137-D15FA240E338}" dt="2022-11-30T19:11:24.869" v="47" actId="478"/>
          <ac:spMkLst>
            <pc:docMk/>
            <pc:sldMk cId="3695660064" sldId="523"/>
            <ac:spMk id="10" creationId="{4201F2D4-B042-4AEF-927B-519B1FB775B1}"/>
          </ac:spMkLst>
        </pc:spChg>
        <pc:spChg chg="add del mod">
          <ac:chgData name="Ahaus, Mitchell S. (GRC-FTD0)[HX5 Sierra]" userId="15948cef-bfb6-4506-8d1a-e925aabcab0c" providerId="ADAL" clId="{28E73A46-4D1A-4402-8137-D15FA240E338}" dt="2022-11-30T19:12:19.862" v="53" actId="478"/>
          <ac:spMkLst>
            <pc:docMk/>
            <pc:sldMk cId="3695660064" sldId="523"/>
            <ac:spMk id="11" creationId="{529373EB-B7DF-4908-B1EB-E7E88999A4DB}"/>
          </ac:spMkLst>
        </pc:spChg>
        <pc:picChg chg="mod">
          <ac:chgData name="Ahaus, Mitchell S. (GRC-FTD0)[HX5 Sierra]" userId="15948cef-bfb6-4506-8d1a-e925aabcab0c" providerId="ADAL" clId="{28E73A46-4D1A-4402-8137-D15FA240E338}" dt="2022-11-30T19:10:51.702" v="36" actId="1076"/>
          <ac:picMkLst>
            <pc:docMk/>
            <pc:sldMk cId="3695660064" sldId="523"/>
            <ac:picMk id="6" creationId="{4582F722-7DB2-4C4F-9D14-236D1F8B0356}"/>
          </ac:picMkLst>
        </pc:picChg>
        <pc:cxnChg chg="add mod">
          <ac:chgData name="Ahaus, Mitchell S. (GRC-FTD0)[HX5 Sierra]" userId="15948cef-bfb6-4506-8d1a-e925aabcab0c" providerId="ADAL" clId="{28E73A46-4D1A-4402-8137-D15FA240E338}" dt="2022-11-30T19:12:30.950" v="58" actId="14100"/>
          <ac:cxnSpMkLst>
            <pc:docMk/>
            <pc:sldMk cId="3695660064" sldId="523"/>
            <ac:cxnSpMk id="5" creationId="{44C0BD74-E04A-443F-B2FE-433408449D0C}"/>
          </ac:cxnSpMkLst>
        </pc:cxnChg>
        <pc:cxnChg chg="add mod">
          <ac:chgData name="Ahaus, Mitchell S. (GRC-FTD0)[HX5 Sierra]" userId="15948cef-bfb6-4506-8d1a-e925aabcab0c" providerId="ADAL" clId="{28E73A46-4D1A-4402-8137-D15FA240E338}" dt="2022-11-30T19:12:29.008" v="57" actId="14100"/>
          <ac:cxnSpMkLst>
            <pc:docMk/>
            <pc:sldMk cId="3695660064" sldId="523"/>
            <ac:cxnSpMk id="14" creationId="{7A6FF2D5-8271-43A1-98C4-92442F1ABC77}"/>
          </ac:cxnSpMkLst>
        </pc:cxnChg>
      </pc:sldChg>
      <pc:sldChg chg="add">
        <pc:chgData name="Ahaus, Mitchell S. (GRC-FTD0)[HX5 Sierra]" userId="15948cef-bfb6-4506-8d1a-e925aabcab0c" providerId="ADAL" clId="{28E73A46-4D1A-4402-8137-D15FA240E338}" dt="2022-11-30T19:08:22.377" v="26"/>
        <pc:sldMkLst>
          <pc:docMk/>
          <pc:sldMk cId="1458832347" sldId="526"/>
        </pc:sldMkLst>
      </pc:sldChg>
      <pc:sldChg chg="del">
        <pc:chgData name="Ahaus, Mitchell S. (GRC-FTD0)[HX5 Sierra]" userId="15948cef-bfb6-4506-8d1a-e925aabcab0c" providerId="ADAL" clId="{28E73A46-4D1A-4402-8137-D15FA240E338}" dt="2022-11-30T19:08:19.046" v="25" actId="2696"/>
        <pc:sldMkLst>
          <pc:docMk/>
          <pc:sldMk cId="2214643259" sldId="526"/>
        </pc:sldMkLst>
      </pc:sldChg>
      <pc:sldChg chg="del">
        <pc:chgData name="Ahaus, Mitchell S. (GRC-FTD0)[HX5 Sierra]" userId="15948cef-bfb6-4506-8d1a-e925aabcab0c" providerId="ADAL" clId="{28E73A46-4D1A-4402-8137-D15FA240E338}" dt="2022-11-30T19:08:19.046" v="25" actId="2696"/>
        <pc:sldMkLst>
          <pc:docMk/>
          <pc:sldMk cId="985425557" sldId="527"/>
        </pc:sldMkLst>
      </pc:sldChg>
      <pc:sldChg chg="add">
        <pc:chgData name="Ahaus, Mitchell S. (GRC-FTD0)[HX5 Sierra]" userId="15948cef-bfb6-4506-8d1a-e925aabcab0c" providerId="ADAL" clId="{28E73A46-4D1A-4402-8137-D15FA240E338}" dt="2022-11-30T19:08:22.377" v="26"/>
        <pc:sldMkLst>
          <pc:docMk/>
          <pc:sldMk cId="1799241544" sldId="527"/>
        </pc:sldMkLst>
      </pc:sldChg>
      <pc:sldChg chg="ord">
        <pc:chgData name="Ahaus, Mitchell S. (GRC-FTD0)[HX5 Sierra]" userId="15948cef-bfb6-4506-8d1a-e925aabcab0c" providerId="ADAL" clId="{28E73A46-4D1A-4402-8137-D15FA240E338}" dt="2022-11-30T19:08:45.091" v="28"/>
        <pc:sldMkLst>
          <pc:docMk/>
          <pc:sldMk cId="1148477580" sldId="52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475" cy="479404"/>
          </a:xfrm>
          <a:prstGeom prst="rect">
            <a:avLst/>
          </a:prstGeom>
        </p:spPr>
        <p:txBody>
          <a:bodyPr vert="horz" lIns="97420" tIns="48710" rIns="97420" bIns="48710" rtlCol="0"/>
          <a:lstStyle>
            <a:lvl1pPr algn="l">
              <a:defRPr sz="1300"/>
            </a:lvl1pPr>
          </a:lstStyle>
          <a:p>
            <a:endParaRPr lang="en-US"/>
          </a:p>
        </p:txBody>
      </p:sp>
      <p:sp>
        <p:nvSpPr>
          <p:cNvPr id="3" name="Date Placeholder 2"/>
          <p:cNvSpPr>
            <a:spLocks noGrp="1"/>
          </p:cNvSpPr>
          <p:nvPr>
            <p:ph type="dt" sz="quarter" idx="1"/>
          </p:nvPr>
        </p:nvSpPr>
        <p:spPr>
          <a:xfrm>
            <a:off x="4143064" y="0"/>
            <a:ext cx="3170475" cy="479404"/>
          </a:xfrm>
          <a:prstGeom prst="rect">
            <a:avLst/>
          </a:prstGeom>
        </p:spPr>
        <p:txBody>
          <a:bodyPr vert="horz" lIns="97420" tIns="48710" rIns="97420" bIns="48710" rtlCol="0"/>
          <a:lstStyle>
            <a:lvl1pPr algn="r">
              <a:defRPr sz="1300"/>
            </a:lvl1pPr>
          </a:lstStyle>
          <a:p>
            <a:fld id="{D60F3E82-A9EC-462F-8430-1E0D7F9F2A92}" type="datetimeFigureOut">
              <a:rPr lang="en-US" smtClean="0"/>
              <a:pPr/>
              <a:t>11/29/2022</a:t>
            </a:fld>
            <a:endParaRPr lang="en-US"/>
          </a:p>
        </p:txBody>
      </p:sp>
      <p:sp>
        <p:nvSpPr>
          <p:cNvPr id="4" name="Footer Placeholder 3"/>
          <p:cNvSpPr>
            <a:spLocks noGrp="1"/>
          </p:cNvSpPr>
          <p:nvPr>
            <p:ph type="ftr" sz="quarter" idx="2"/>
          </p:nvPr>
        </p:nvSpPr>
        <p:spPr>
          <a:xfrm>
            <a:off x="0" y="9120156"/>
            <a:ext cx="3170475" cy="479404"/>
          </a:xfrm>
          <a:prstGeom prst="rect">
            <a:avLst/>
          </a:prstGeom>
        </p:spPr>
        <p:txBody>
          <a:bodyPr vert="horz" lIns="97420" tIns="48710" rIns="97420" bIns="48710" rtlCol="0" anchor="b"/>
          <a:lstStyle>
            <a:lvl1pPr algn="l">
              <a:defRPr sz="1300"/>
            </a:lvl1pPr>
          </a:lstStyle>
          <a:p>
            <a:endParaRPr lang="en-US"/>
          </a:p>
        </p:txBody>
      </p:sp>
      <p:sp>
        <p:nvSpPr>
          <p:cNvPr id="5" name="Slide Number Placeholder 4"/>
          <p:cNvSpPr>
            <a:spLocks noGrp="1"/>
          </p:cNvSpPr>
          <p:nvPr>
            <p:ph type="sldNum" sz="quarter" idx="3"/>
          </p:nvPr>
        </p:nvSpPr>
        <p:spPr>
          <a:xfrm>
            <a:off x="4143064" y="9120156"/>
            <a:ext cx="3170475" cy="479404"/>
          </a:xfrm>
          <a:prstGeom prst="rect">
            <a:avLst/>
          </a:prstGeom>
        </p:spPr>
        <p:txBody>
          <a:bodyPr vert="horz" lIns="97420" tIns="48710" rIns="97420" bIns="48710" rtlCol="0" anchor="b"/>
          <a:lstStyle>
            <a:lvl1pPr algn="r">
              <a:defRPr sz="1300"/>
            </a:lvl1pPr>
          </a:lstStyle>
          <a:p>
            <a:fld id="{F433E109-65EC-4B00-97F3-5DEF103CFB42}" type="slidenum">
              <a:rPr lang="en-US" smtClean="0"/>
              <a:pPr/>
              <a:t>‹#›</a:t>
            </a:fld>
            <a:endParaRPr lang="en-US"/>
          </a:p>
        </p:txBody>
      </p:sp>
    </p:spTree>
    <p:extLst>
      <p:ext uri="{BB962C8B-B14F-4D97-AF65-F5344CB8AC3E}">
        <p14:creationId xmlns:p14="http://schemas.microsoft.com/office/powerpoint/2010/main" val="14742557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 y="1"/>
            <a:ext cx="3169920" cy="480060"/>
          </a:xfrm>
          <a:prstGeom prst="rect">
            <a:avLst/>
          </a:prstGeom>
          <a:noFill/>
          <a:ln w="9525">
            <a:noFill/>
            <a:miter lim="800000"/>
            <a:headEnd/>
            <a:tailEnd/>
          </a:ln>
          <a:effectLst/>
        </p:spPr>
        <p:txBody>
          <a:bodyPr vert="horz" wrap="square" lIns="99037" tIns="49519" rIns="99037" bIns="49519" numCol="1" anchor="t" anchorCtr="0" compatLnSpc="1">
            <a:prstTxWarp prst="textNoShape">
              <a:avLst/>
            </a:prstTxWarp>
          </a:bodyPr>
          <a:lstStyle>
            <a:lvl1pPr>
              <a:defRPr sz="1300"/>
            </a:lvl1pPr>
          </a:lstStyle>
          <a:p>
            <a:endParaRPr lang="en-US"/>
          </a:p>
        </p:txBody>
      </p:sp>
      <p:sp>
        <p:nvSpPr>
          <p:cNvPr id="5123" name="Rectangle 3"/>
          <p:cNvSpPr>
            <a:spLocks noGrp="1" noChangeArrowheads="1"/>
          </p:cNvSpPr>
          <p:nvPr>
            <p:ph type="dt" idx="1"/>
          </p:nvPr>
        </p:nvSpPr>
        <p:spPr bwMode="auto">
          <a:xfrm>
            <a:off x="4145282" y="1"/>
            <a:ext cx="3169920" cy="480060"/>
          </a:xfrm>
          <a:prstGeom prst="rect">
            <a:avLst/>
          </a:prstGeom>
          <a:noFill/>
          <a:ln w="9525">
            <a:noFill/>
            <a:miter lim="800000"/>
            <a:headEnd/>
            <a:tailEnd/>
          </a:ln>
          <a:effectLst/>
        </p:spPr>
        <p:txBody>
          <a:bodyPr vert="horz" wrap="square" lIns="99037" tIns="49519" rIns="99037" bIns="49519" numCol="1" anchor="t" anchorCtr="0" compatLnSpc="1">
            <a:prstTxWarp prst="textNoShape">
              <a:avLst/>
            </a:prstTxWarp>
          </a:bodyPr>
          <a:lstStyle>
            <a:lvl1pPr algn="r">
              <a:defRPr sz="1300"/>
            </a:lvl1pPr>
          </a:lstStyle>
          <a:p>
            <a:endParaRPr lang="en-US"/>
          </a:p>
        </p:txBody>
      </p:sp>
      <p:sp>
        <p:nvSpPr>
          <p:cNvPr id="5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75362" y="4560571"/>
            <a:ext cx="5364480" cy="4320540"/>
          </a:xfrm>
          <a:prstGeom prst="rect">
            <a:avLst/>
          </a:prstGeom>
          <a:noFill/>
          <a:ln w="9525">
            <a:noFill/>
            <a:miter lim="800000"/>
            <a:headEnd/>
            <a:tailEnd/>
          </a:ln>
          <a:effectLst/>
        </p:spPr>
        <p:txBody>
          <a:bodyPr vert="horz" wrap="square" lIns="99037" tIns="49519" rIns="99037" bIns="4951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1" y="9121141"/>
            <a:ext cx="3169920" cy="480060"/>
          </a:xfrm>
          <a:prstGeom prst="rect">
            <a:avLst/>
          </a:prstGeom>
          <a:noFill/>
          <a:ln w="9525">
            <a:noFill/>
            <a:miter lim="800000"/>
            <a:headEnd/>
            <a:tailEnd/>
          </a:ln>
          <a:effectLst/>
        </p:spPr>
        <p:txBody>
          <a:bodyPr vert="horz" wrap="square" lIns="99037" tIns="49519" rIns="99037" bIns="49519" numCol="1" anchor="b" anchorCtr="0" compatLnSpc="1">
            <a:prstTxWarp prst="textNoShape">
              <a:avLst/>
            </a:prstTxWarp>
          </a:bodyPr>
          <a:lstStyle>
            <a:lvl1pPr>
              <a:defRPr sz="1300"/>
            </a:lvl1pPr>
          </a:lstStyle>
          <a:p>
            <a:endParaRPr lang="en-US"/>
          </a:p>
        </p:txBody>
      </p:sp>
      <p:sp>
        <p:nvSpPr>
          <p:cNvPr id="5127" name="Rectangle 7"/>
          <p:cNvSpPr>
            <a:spLocks noGrp="1" noChangeArrowheads="1"/>
          </p:cNvSpPr>
          <p:nvPr>
            <p:ph type="sldNum" sz="quarter" idx="5"/>
          </p:nvPr>
        </p:nvSpPr>
        <p:spPr bwMode="auto">
          <a:xfrm>
            <a:off x="4145282" y="9121141"/>
            <a:ext cx="3169920" cy="480060"/>
          </a:xfrm>
          <a:prstGeom prst="rect">
            <a:avLst/>
          </a:prstGeom>
          <a:noFill/>
          <a:ln w="9525">
            <a:noFill/>
            <a:miter lim="800000"/>
            <a:headEnd/>
            <a:tailEnd/>
          </a:ln>
          <a:effectLst/>
        </p:spPr>
        <p:txBody>
          <a:bodyPr vert="horz" wrap="square" lIns="99037" tIns="49519" rIns="99037" bIns="49519" numCol="1" anchor="b" anchorCtr="0" compatLnSpc="1">
            <a:prstTxWarp prst="textNoShape">
              <a:avLst/>
            </a:prstTxWarp>
          </a:bodyPr>
          <a:lstStyle>
            <a:lvl1pPr algn="r">
              <a:defRPr sz="1300"/>
            </a:lvl1pPr>
          </a:lstStyle>
          <a:p>
            <a:fld id="{B6C1CFAB-AFDF-498A-8228-8B17D5847098}" type="slidenum">
              <a:rPr lang="en-US"/>
              <a:pPr/>
              <a:t>‹#›</a:t>
            </a:fld>
            <a:endParaRPr lang="en-US"/>
          </a:p>
        </p:txBody>
      </p:sp>
    </p:spTree>
    <p:extLst>
      <p:ext uri="{BB962C8B-B14F-4D97-AF65-F5344CB8AC3E}">
        <p14:creationId xmlns:p14="http://schemas.microsoft.com/office/powerpoint/2010/main" val="301418238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 charset="0"/>
        <a:ea typeface="+mn-ea"/>
        <a:cs typeface="+mn-cs"/>
      </a:defRPr>
    </a:lvl1pPr>
    <a:lvl2pPr marL="457200" algn="l" rtl="0" fontAlgn="base">
      <a:spcBef>
        <a:spcPct val="30000"/>
      </a:spcBef>
      <a:spcAft>
        <a:spcPct val="0"/>
      </a:spcAft>
      <a:defRPr sz="1200" kern="1200">
        <a:solidFill>
          <a:schemeClr val="tx1"/>
        </a:solidFill>
        <a:latin typeface="Times" pitchFamily="1" charset="0"/>
        <a:ea typeface="+mn-ea"/>
        <a:cs typeface="+mn-cs"/>
      </a:defRPr>
    </a:lvl2pPr>
    <a:lvl3pPr marL="914400" algn="l" rtl="0" fontAlgn="base">
      <a:spcBef>
        <a:spcPct val="30000"/>
      </a:spcBef>
      <a:spcAft>
        <a:spcPct val="0"/>
      </a:spcAft>
      <a:defRPr sz="1200" kern="1200">
        <a:solidFill>
          <a:schemeClr val="tx1"/>
        </a:solidFill>
        <a:latin typeface="Times" pitchFamily="1" charset="0"/>
        <a:ea typeface="+mn-ea"/>
        <a:cs typeface="+mn-cs"/>
      </a:defRPr>
    </a:lvl3pPr>
    <a:lvl4pPr marL="1371600" algn="l" rtl="0" fontAlgn="base">
      <a:spcBef>
        <a:spcPct val="30000"/>
      </a:spcBef>
      <a:spcAft>
        <a:spcPct val="0"/>
      </a:spcAft>
      <a:defRPr sz="1200" kern="1200">
        <a:solidFill>
          <a:schemeClr val="tx1"/>
        </a:solidFill>
        <a:latin typeface="Times" pitchFamily="1" charset="0"/>
        <a:ea typeface="+mn-ea"/>
        <a:cs typeface="+mn-cs"/>
      </a:defRPr>
    </a:lvl4pPr>
    <a:lvl5pPr marL="1828800" algn="l" rtl="0" fontAlgn="base">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(DD) Would name &amp; title be better than name and subject area?  Engineer, not Engineering; Researcher, not Research?</a:t>
            </a:r>
          </a:p>
        </p:txBody>
      </p:sp>
      <p:sp>
        <p:nvSpPr>
          <p:cNvPr id="4" name="Slide Number Placeholder 3"/>
          <p:cNvSpPr>
            <a:spLocks noGrp="1"/>
          </p:cNvSpPr>
          <p:nvPr>
            <p:ph type="sldNum" sz="quarter" idx="5"/>
          </p:nvPr>
        </p:nvSpPr>
        <p:spPr/>
        <p:txBody>
          <a:bodyPr/>
          <a:lstStyle/>
          <a:p>
            <a:fld id="{B6C1CFAB-AFDF-498A-8228-8B17D5847098}" type="slidenum">
              <a:rPr lang="en-US"/>
              <a:pPr/>
              <a:t>1</a:t>
            </a:fld>
            <a:endParaRPr lang="en-US"/>
          </a:p>
        </p:txBody>
      </p:sp>
    </p:spTree>
    <p:extLst>
      <p:ext uri="{BB962C8B-B14F-4D97-AF65-F5344CB8AC3E}">
        <p14:creationId xmlns:p14="http://schemas.microsoft.com/office/powerpoint/2010/main" val="66811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Times"/>
            </a:endParaRPr>
          </a:p>
        </p:txBody>
      </p:sp>
      <p:sp>
        <p:nvSpPr>
          <p:cNvPr id="4" name="Slide Number Placeholder 3"/>
          <p:cNvSpPr>
            <a:spLocks noGrp="1"/>
          </p:cNvSpPr>
          <p:nvPr>
            <p:ph type="sldNum" sz="quarter" idx="5"/>
          </p:nvPr>
        </p:nvSpPr>
        <p:spPr/>
        <p:txBody>
          <a:bodyPr/>
          <a:lstStyle/>
          <a:p>
            <a:fld id="{B6C1CFAB-AFDF-498A-8228-8B17D5847098}" type="slidenum">
              <a:rPr lang="en-US" smtClean="0"/>
              <a:pPr/>
              <a:t>2</a:t>
            </a:fld>
            <a:endParaRPr lang="en-US"/>
          </a:p>
        </p:txBody>
      </p:sp>
    </p:spTree>
    <p:extLst>
      <p:ext uri="{BB962C8B-B14F-4D97-AF65-F5344CB8AC3E}">
        <p14:creationId xmlns:p14="http://schemas.microsoft.com/office/powerpoint/2010/main" val="3983559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a:cs typeface="Times"/>
              </a:rPr>
              <a:t>History</a:t>
            </a:r>
          </a:p>
          <a:p>
            <a:pPr marL="285750" indent="-285750">
              <a:buFont typeface="Arial"/>
              <a:buChar char="•"/>
            </a:pPr>
            <a:r>
              <a:rPr lang="en-US" dirty="0">
                <a:latin typeface="Times"/>
                <a:cs typeface="Times"/>
              </a:rPr>
              <a:t>Built 1940’s</a:t>
            </a:r>
          </a:p>
          <a:p>
            <a:pPr marL="285750" indent="-285750">
              <a:buFont typeface="Arial"/>
              <a:buChar char="•"/>
            </a:pPr>
            <a:r>
              <a:rPr lang="en-US" dirty="0">
                <a:latin typeface="Times"/>
                <a:cs typeface="Times"/>
              </a:rPr>
              <a:t>Quickly added Turn 1 concrete splitter</a:t>
            </a:r>
          </a:p>
          <a:p>
            <a:pPr marL="285750" indent="-285750">
              <a:buFont typeface="Arial"/>
              <a:buChar char="•"/>
            </a:pPr>
            <a:r>
              <a:rPr lang="en-US" dirty="0">
                <a:latin typeface="Times"/>
                <a:cs typeface="Times"/>
              </a:rPr>
              <a:t>Still objectionable noise 5-mile radius</a:t>
            </a:r>
          </a:p>
          <a:p>
            <a:pPr marL="285750" indent="-285750">
              <a:buFont typeface="Arial"/>
              <a:buChar char="•"/>
            </a:pPr>
            <a:r>
              <a:rPr lang="en-US" dirty="0">
                <a:latin typeface="Times"/>
                <a:cs typeface="Times"/>
              </a:rPr>
              <a:t>1950 added acoustic muffler, Turn 2, Baffles</a:t>
            </a:r>
          </a:p>
          <a:p>
            <a:pPr marL="285750" indent="-285750">
              <a:buFont typeface="Arial"/>
              <a:buChar char="•"/>
            </a:pPr>
            <a:r>
              <a:rPr lang="en-US" dirty="0">
                <a:latin typeface="Times"/>
                <a:cs typeface="Times"/>
              </a:rPr>
              <a:t>1956 added return leg</a:t>
            </a:r>
          </a:p>
          <a:p>
            <a:pPr marL="742950" lvl="1" indent="-285750">
              <a:buFont typeface="Arial"/>
              <a:buChar char="•"/>
            </a:pPr>
            <a:r>
              <a:rPr lang="en-US" dirty="0">
                <a:latin typeface="Times"/>
                <a:cs typeface="Times"/>
              </a:rPr>
              <a:t>8x6 also converted to transonic</a:t>
            </a:r>
          </a:p>
          <a:p>
            <a:pPr marL="285750" indent="-285750">
              <a:buFont typeface="Arial"/>
              <a:buChar char="•"/>
            </a:pPr>
            <a:r>
              <a:rPr lang="en-US" dirty="0">
                <a:latin typeface="Times"/>
                <a:cs typeface="Times"/>
              </a:rPr>
              <a:t>1960’s 9x15 built</a:t>
            </a:r>
          </a:p>
          <a:p>
            <a:pPr marL="742950" lvl="1" indent="-285750">
              <a:buFont typeface="Arial"/>
              <a:buChar char="•"/>
            </a:pPr>
            <a:r>
              <a:rPr lang="en-US" dirty="0">
                <a:latin typeface="Times"/>
                <a:cs typeface="Times"/>
              </a:rPr>
              <a:t>Originally hard wall for VSTOL, later acoustic treated</a:t>
            </a:r>
          </a:p>
          <a:p>
            <a:pPr marL="742950" lvl="1" indent="-285750">
              <a:buFont typeface="Arial"/>
              <a:buChar char="•"/>
            </a:pPr>
            <a:r>
              <a:rPr lang="en-US" dirty="0">
                <a:latin typeface="Times"/>
                <a:cs typeface="Times"/>
              </a:rPr>
              <a:t>Two drive rigs</a:t>
            </a:r>
          </a:p>
          <a:p>
            <a:endParaRPr lang="en-US" dirty="0">
              <a:latin typeface="Times"/>
              <a:cs typeface="Times"/>
            </a:endParaRPr>
          </a:p>
          <a:p>
            <a:r>
              <a:rPr lang="en-US" dirty="0">
                <a:latin typeface="Times"/>
                <a:cs typeface="Times"/>
              </a:rPr>
              <a:t>Specs</a:t>
            </a:r>
          </a:p>
          <a:p>
            <a:pPr marL="285750" indent="-285750">
              <a:buFont typeface="Arial"/>
              <a:buChar char="•"/>
            </a:pPr>
            <a:r>
              <a:rPr lang="en-US" dirty="0">
                <a:latin typeface="Times"/>
                <a:cs typeface="Times"/>
              </a:rPr>
              <a:t>3-29000 hp motors</a:t>
            </a:r>
          </a:p>
          <a:p>
            <a:pPr marL="285750" indent="-285750">
              <a:buFont typeface="Arial"/>
              <a:buChar char="•"/>
            </a:pPr>
            <a:r>
              <a:rPr lang="en-US" dirty="0">
                <a:latin typeface="Times"/>
                <a:cs typeface="Times"/>
              </a:rPr>
              <a:t>7-stage compressor</a:t>
            </a:r>
          </a:p>
          <a:p>
            <a:pPr marL="285750" indent="-285750">
              <a:buFont typeface="Arial"/>
              <a:buChar char="•"/>
            </a:pPr>
            <a:r>
              <a:rPr lang="en-US" dirty="0">
                <a:latin typeface="Times"/>
                <a:cs typeface="Times"/>
              </a:rPr>
              <a:t>M 0.25-2</a:t>
            </a:r>
          </a:p>
          <a:p>
            <a:pPr marL="285750" indent="-285750">
              <a:buFont typeface="Arial"/>
              <a:buChar char="•"/>
            </a:pPr>
            <a:r>
              <a:rPr lang="en-US" dirty="0">
                <a:latin typeface="Times"/>
                <a:cs typeface="Times"/>
              </a:rPr>
              <a:t>Open or closed loop</a:t>
            </a:r>
          </a:p>
          <a:p>
            <a:pPr>
              <a:spcBef>
                <a:spcPts val="0"/>
              </a:spcBef>
            </a:pPr>
            <a:endParaRPr lang="en-US" sz="1000" dirty="0">
              <a:latin typeface="Times"/>
              <a:cs typeface="Times"/>
            </a:endParaRPr>
          </a:p>
          <a:p>
            <a:pPr>
              <a:spcBef>
                <a:spcPts val="0"/>
              </a:spcBef>
            </a:pPr>
            <a:r>
              <a:rPr lang="en-US" sz="1000" dirty="0">
                <a:latin typeface="Times"/>
                <a:cs typeface="Times"/>
              </a:rPr>
              <a:t>______________________________</a:t>
            </a:r>
          </a:p>
          <a:p>
            <a:pPr marL="165100" indent="-165100">
              <a:spcBef>
                <a:spcPts val="0"/>
              </a:spcBef>
              <a:buFont typeface="Arial" panose="020B0604020202020204" pitchFamily="34" charset="0"/>
              <a:buChar char="•"/>
            </a:pPr>
            <a:r>
              <a:rPr lang="en-US" sz="1000" dirty="0">
                <a:latin typeface="Times"/>
                <a:cs typeface="Times"/>
              </a:rPr>
              <a:t>Better idea of facility and its operation</a:t>
            </a:r>
            <a:endParaRPr lang="en-US" dirty="0"/>
          </a:p>
          <a:p>
            <a:pPr marL="165100" indent="-165100">
              <a:spcBef>
                <a:spcPts val="0"/>
              </a:spcBef>
              <a:buFont typeface="Arial" panose="020B0604020202020204" pitchFamily="34" charset="0"/>
              <a:buChar char="•"/>
            </a:pPr>
            <a:r>
              <a:rPr lang="en-US" sz="1000" dirty="0">
                <a:latin typeface="Times"/>
                <a:cs typeface="Times"/>
              </a:rPr>
              <a:t>Step through each area of the tunnel</a:t>
            </a:r>
          </a:p>
          <a:p>
            <a:pPr marL="165100" indent="-165100">
              <a:spcBef>
                <a:spcPts val="0"/>
              </a:spcBef>
              <a:buFont typeface="Arial" panose="020B0604020202020204" pitchFamily="34" charset="0"/>
              <a:buChar char="•"/>
            </a:pPr>
            <a:r>
              <a:rPr lang="en-US" sz="1000" dirty="0">
                <a:latin typeface="Times"/>
                <a:cs typeface="Times"/>
              </a:rPr>
              <a:t>Highlight capabilities and history</a:t>
            </a:r>
          </a:p>
          <a:p>
            <a:pPr marL="165100" indent="-165100">
              <a:spcBef>
                <a:spcPts val="0"/>
              </a:spcBef>
              <a:buFont typeface="Arial" panose="020B0604020202020204" pitchFamily="34" charset="0"/>
              <a:buChar char="•"/>
            </a:pPr>
            <a:r>
              <a:rPr lang="en-US" sz="1000" dirty="0">
                <a:latin typeface="Times"/>
                <a:cs typeface="Times"/>
              </a:rPr>
              <a:t>Above image as reference in following charts in lower </a:t>
            </a:r>
            <a:r>
              <a:rPr lang="en-US" sz="1000" dirty="0" err="1">
                <a:latin typeface="Times"/>
                <a:cs typeface="Times"/>
              </a:rPr>
              <a:t>lefthand</a:t>
            </a:r>
            <a:r>
              <a:rPr lang="en-US" sz="1000" dirty="0">
                <a:latin typeface="Times"/>
                <a:cs typeface="Times"/>
              </a:rPr>
              <a:t> corner; orient within tunnel loop</a:t>
            </a:r>
          </a:p>
          <a:p>
            <a:pPr>
              <a:spcBef>
                <a:spcPts val="0"/>
              </a:spcBef>
            </a:pPr>
            <a:endParaRPr lang="en-US" sz="1000" dirty="0"/>
          </a:p>
          <a:p>
            <a:pPr>
              <a:spcBef>
                <a:spcPts val="0"/>
              </a:spcBef>
            </a:pPr>
            <a:r>
              <a:rPr lang="en-US" sz="1000" dirty="0">
                <a:latin typeface="Times"/>
                <a:cs typeface="Times"/>
              </a:rPr>
              <a:t>Random notes (just notes…not presentation words)</a:t>
            </a:r>
          </a:p>
          <a:p>
            <a:pPr>
              <a:spcBef>
                <a:spcPts val="0"/>
              </a:spcBef>
            </a:pPr>
            <a:r>
              <a:rPr lang="en-US" sz="1000" dirty="0">
                <a:latin typeface="Times"/>
                <a:cs typeface="Times"/>
              </a:rPr>
              <a:t>Tunnel designed and built mid 1940s; first tunnel run April 1949. Very shortly after the first tunnel run, the “87,000-hp bugle aimed at the heart of Cleveland” was encompassed with a concrete splitter, or “Turn 1”. Then, in January of 1950 during a 16-in ram jet test, the noise was still considered objectionable within a 5-mile radius. In august of 1950, the acoustic muffler, Turn 2, and acoustic baffles installation were completed. The facility ran in this configuration for another 5 years when in 1956, the tunnel loop was rounded out and the back-leg added. This introduced the ability to recirculate and reuse dry air to better increase supersonic testing efficiency while still maintaining that ability to run in a propulsion cycle (or open loop) to expels products of combustion when needed. </a:t>
            </a:r>
          </a:p>
          <a:p>
            <a:pPr>
              <a:spcBef>
                <a:spcPts val="0"/>
              </a:spcBef>
            </a:pPr>
            <a:r>
              <a:rPr lang="en-US" sz="1000" dirty="0">
                <a:latin typeface="Times"/>
                <a:cs typeface="Times"/>
              </a:rPr>
              <a:t>9x15 was designed and built in the late 1960s to sit in the 8x6’s return leg with the first 9x15 tunnel run occurring in 1969. Originally a hard-walled test section built for VSTOL research with the addition of the acoustic paneling added later for noise suppression. Currently most predominantly used for low air-speed aero-performance and acoustic testing with the use of two drive rigs: on being an approximately 5,000-hp drive rig for testing subscale high bypass ratio fans and the other being a 750-hp (per shaft) counter-rotating fan drive rig for open rotor or, </a:t>
            </a:r>
            <a:r>
              <a:rPr lang="en-US" sz="1000" dirty="0" err="1">
                <a:latin typeface="Times"/>
                <a:cs typeface="Times"/>
              </a:rPr>
              <a:t>unducted</a:t>
            </a:r>
            <a:r>
              <a:rPr lang="en-US" sz="1000" dirty="0">
                <a:latin typeface="Times"/>
                <a:cs typeface="Times"/>
              </a:rPr>
              <a:t> fan, testing.</a:t>
            </a:r>
          </a:p>
          <a:p>
            <a:pPr>
              <a:spcBef>
                <a:spcPts val="0"/>
              </a:spcBef>
            </a:pPr>
            <a:endParaRPr lang="en-US" sz="1000" dirty="0"/>
          </a:p>
          <a:p>
            <a:pPr>
              <a:spcBef>
                <a:spcPts val="0"/>
              </a:spcBef>
            </a:pPr>
            <a:r>
              <a:rPr lang="en-US" sz="1000" dirty="0">
                <a:latin typeface="Times"/>
                <a:cs typeface="Times"/>
              </a:rPr>
              <a:t>Mach Number:  0.25 – 2.0 (191 – 1,534 mph)</a:t>
            </a:r>
          </a:p>
          <a:p>
            <a:pPr>
              <a:spcBef>
                <a:spcPts val="0"/>
              </a:spcBef>
            </a:pPr>
            <a:r>
              <a:rPr lang="en-US" sz="1000" dirty="0">
                <a:latin typeface="Times"/>
                <a:cs typeface="Times"/>
              </a:rPr>
              <a:t>Reynolds Number:  1.7 – 5.3 x 10</a:t>
            </a:r>
            <a:r>
              <a:rPr lang="en-US" sz="1000" baseline="30000" dirty="0">
                <a:latin typeface="Times"/>
                <a:cs typeface="Times"/>
              </a:rPr>
              <a:t>6 </a:t>
            </a:r>
            <a:r>
              <a:rPr lang="en-US" sz="1000" dirty="0">
                <a:latin typeface="Times"/>
                <a:cs typeface="Times"/>
              </a:rPr>
              <a:t>/ ft</a:t>
            </a:r>
          </a:p>
          <a:p>
            <a:pPr>
              <a:spcBef>
                <a:spcPts val="0"/>
              </a:spcBef>
            </a:pPr>
            <a:r>
              <a:rPr lang="en-US" sz="1000" dirty="0">
                <a:latin typeface="Times"/>
                <a:cs typeface="Times"/>
              </a:rPr>
              <a:t>Dynamic Pressure:  90 – 1350 </a:t>
            </a:r>
            <a:r>
              <a:rPr lang="en-US" sz="1000" dirty="0" err="1">
                <a:latin typeface="Times"/>
                <a:cs typeface="Times"/>
              </a:rPr>
              <a:t>psf</a:t>
            </a:r>
            <a:endParaRPr lang="en-US" sz="1000" dirty="0">
              <a:latin typeface="Times"/>
              <a:cs typeface="Times"/>
            </a:endParaRPr>
          </a:p>
          <a:p>
            <a:pPr>
              <a:spcBef>
                <a:spcPts val="0"/>
              </a:spcBef>
            </a:pPr>
            <a:r>
              <a:rPr lang="en-US" sz="1000" dirty="0">
                <a:latin typeface="Times"/>
                <a:cs typeface="Times"/>
              </a:rPr>
              <a:t>Total Pressure:  14.9 – 25.4 psia</a:t>
            </a:r>
          </a:p>
          <a:p>
            <a:pPr>
              <a:spcBef>
                <a:spcPts val="0"/>
              </a:spcBef>
            </a:pPr>
            <a:r>
              <a:rPr lang="en-US" sz="1000" dirty="0">
                <a:latin typeface="Times"/>
                <a:cs typeface="Times"/>
              </a:rPr>
              <a:t>Temperature:  60 – 220 °F</a:t>
            </a:r>
          </a:p>
          <a:p>
            <a:pPr>
              <a:spcBef>
                <a:spcPts val="0"/>
              </a:spcBef>
            </a:pPr>
            <a:r>
              <a:rPr lang="en-US" sz="1000" dirty="0">
                <a:latin typeface="Times"/>
                <a:cs typeface="Times"/>
              </a:rPr>
              <a:t>Open/Closed Loop</a:t>
            </a:r>
          </a:p>
          <a:p>
            <a:pPr>
              <a:spcBef>
                <a:spcPts val="0"/>
              </a:spcBef>
            </a:pPr>
            <a:endParaRPr lang="en-US" sz="1000" dirty="0"/>
          </a:p>
        </p:txBody>
      </p:sp>
      <p:sp>
        <p:nvSpPr>
          <p:cNvPr id="4" name="Slide Number Placeholder 3"/>
          <p:cNvSpPr>
            <a:spLocks noGrp="1"/>
          </p:cNvSpPr>
          <p:nvPr>
            <p:ph type="sldNum" sz="quarter" idx="10"/>
          </p:nvPr>
        </p:nvSpPr>
        <p:spPr/>
        <p:txBody>
          <a:bodyPr/>
          <a:lstStyle/>
          <a:p>
            <a:fld id="{B6C1CFAB-AFDF-498A-8228-8B17D5847098}" type="slidenum">
              <a:rPr lang="en-US" smtClean="0"/>
              <a:pPr/>
              <a:t>3</a:t>
            </a:fld>
            <a:endParaRPr lang="en-US"/>
          </a:p>
        </p:txBody>
      </p:sp>
    </p:spTree>
    <p:extLst>
      <p:ext uri="{BB962C8B-B14F-4D97-AF65-F5344CB8AC3E}">
        <p14:creationId xmlns:p14="http://schemas.microsoft.com/office/powerpoint/2010/main" val="355966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000" dirty="0"/>
              <a:t>Reactivation is the process of removing moisture from the dryer beds through heating. </a:t>
            </a:r>
          </a:p>
        </p:txBody>
      </p:sp>
      <p:sp>
        <p:nvSpPr>
          <p:cNvPr id="4" name="Slide Number Placeholder 3"/>
          <p:cNvSpPr>
            <a:spLocks noGrp="1"/>
          </p:cNvSpPr>
          <p:nvPr>
            <p:ph type="sldNum" sz="quarter" idx="10"/>
          </p:nvPr>
        </p:nvSpPr>
        <p:spPr/>
        <p:txBody>
          <a:bodyPr/>
          <a:lstStyle/>
          <a:p>
            <a:fld id="{B6C1CFAB-AFDF-498A-8228-8B17D5847098}" type="slidenum">
              <a:rPr lang="en-US" smtClean="0"/>
              <a:pPr/>
              <a:t>4</a:t>
            </a:fld>
            <a:endParaRPr lang="en-US"/>
          </a:p>
        </p:txBody>
      </p:sp>
    </p:spTree>
    <p:extLst>
      <p:ext uri="{BB962C8B-B14F-4D97-AF65-F5344CB8AC3E}">
        <p14:creationId xmlns:p14="http://schemas.microsoft.com/office/powerpoint/2010/main" val="2243493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a:cs typeface="Times"/>
              </a:rPr>
              <a:t>History</a:t>
            </a:r>
          </a:p>
          <a:p>
            <a:pPr marL="285750" indent="-285750">
              <a:buFont typeface="Arial"/>
              <a:buChar char="•"/>
            </a:pPr>
            <a:r>
              <a:rPr lang="en-US" dirty="0">
                <a:latin typeface="Times"/>
                <a:cs typeface="Times"/>
              </a:rPr>
              <a:t>Built 1940’s</a:t>
            </a:r>
          </a:p>
          <a:p>
            <a:pPr marL="285750" indent="-285750">
              <a:buFont typeface="Arial"/>
              <a:buChar char="•"/>
            </a:pPr>
            <a:r>
              <a:rPr lang="en-US" dirty="0">
                <a:latin typeface="Times"/>
                <a:cs typeface="Times"/>
              </a:rPr>
              <a:t>Quickly added Turn 1 concrete splitter</a:t>
            </a:r>
          </a:p>
          <a:p>
            <a:pPr marL="285750" indent="-285750">
              <a:buFont typeface="Arial"/>
              <a:buChar char="•"/>
            </a:pPr>
            <a:r>
              <a:rPr lang="en-US" dirty="0">
                <a:latin typeface="Times"/>
                <a:cs typeface="Times"/>
              </a:rPr>
              <a:t>Still objectionable noise 5-mile radius</a:t>
            </a:r>
          </a:p>
          <a:p>
            <a:pPr marL="285750" indent="-285750">
              <a:buFont typeface="Arial"/>
              <a:buChar char="•"/>
            </a:pPr>
            <a:r>
              <a:rPr lang="en-US" dirty="0">
                <a:latin typeface="Times"/>
                <a:cs typeface="Times"/>
              </a:rPr>
              <a:t>1950 added acoustic muffler, Turn 2, Baffles</a:t>
            </a:r>
          </a:p>
          <a:p>
            <a:pPr marL="285750" indent="-285750">
              <a:buFont typeface="Arial"/>
              <a:buChar char="•"/>
            </a:pPr>
            <a:r>
              <a:rPr lang="en-US" dirty="0">
                <a:latin typeface="Times"/>
                <a:cs typeface="Times"/>
              </a:rPr>
              <a:t>1956 added return leg</a:t>
            </a:r>
          </a:p>
          <a:p>
            <a:pPr marL="742950" lvl="1" indent="-285750">
              <a:buFont typeface="Arial"/>
              <a:buChar char="•"/>
            </a:pPr>
            <a:r>
              <a:rPr lang="en-US" dirty="0">
                <a:latin typeface="Times"/>
                <a:cs typeface="Times"/>
              </a:rPr>
              <a:t>8x6 also converted to transonic</a:t>
            </a:r>
          </a:p>
          <a:p>
            <a:pPr marL="285750" indent="-285750">
              <a:buFont typeface="Arial"/>
              <a:buChar char="•"/>
            </a:pPr>
            <a:r>
              <a:rPr lang="en-US" dirty="0">
                <a:latin typeface="Times"/>
                <a:cs typeface="Times"/>
              </a:rPr>
              <a:t>1960’s 9x15 built</a:t>
            </a:r>
          </a:p>
          <a:p>
            <a:pPr marL="742950" lvl="1" indent="-285750">
              <a:buFont typeface="Arial"/>
              <a:buChar char="•"/>
            </a:pPr>
            <a:r>
              <a:rPr lang="en-US" dirty="0">
                <a:latin typeface="Times"/>
                <a:cs typeface="Times"/>
              </a:rPr>
              <a:t>Originally hard wall for VSTOL, later acoustic treated</a:t>
            </a:r>
          </a:p>
          <a:p>
            <a:pPr marL="742950" lvl="1" indent="-285750">
              <a:buFont typeface="Arial"/>
              <a:buChar char="•"/>
            </a:pPr>
            <a:r>
              <a:rPr lang="en-US" dirty="0">
                <a:latin typeface="Times"/>
                <a:cs typeface="Times"/>
              </a:rPr>
              <a:t>Two drive rigs</a:t>
            </a:r>
          </a:p>
          <a:p>
            <a:endParaRPr lang="en-US" dirty="0">
              <a:latin typeface="Times"/>
              <a:cs typeface="Times"/>
            </a:endParaRPr>
          </a:p>
          <a:p>
            <a:r>
              <a:rPr lang="en-US" dirty="0">
                <a:latin typeface="Times"/>
                <a:cs typeface="Times"/>
              </a:rPr>
              <a:t>Specs</a:t>
            </a:r>
          </a:p>
          <a:p>
            <a:pPr marL="285750" indent="-285750">
              <a:buFont typeface="Arial"/>
              <a:buChar char="•"/>
            </a:pPr>
            <a:r>
              <a:rPr lang="en-US" dirty="0">
                <a:latin typeface="Times"/>
                <a:cs typeface="Times"/>
              </a:rPr>
              <a:t>3-29000 hp motors</a:t>
            </a:r>
          </a:p>
          <a:p>
            <a:pPr marL="285750" indent="-285750">
              <a:buFont typeface="Arial"/>
              <a:buChar char="•"/>
            </a:pPr>
            <a:r>
              <a:rPr lang="en-US" dirty="0">
                <a:latin typeface="Times"/>
                <a:cs typeface="Times"/>
              </a:rPr>
              <a:t>7-stage compressor</a:t>
            </a:r>
          </a:p>
          <a:p>
            <a:pPr marL="285750" indent="-285750">
              <a:buFont typeface="Arial"/>
              <a:buChar char="•"/>
            </a:pPr>
            <a:r>
              <a:rPr lang="en-US" dirty="0">
                <a:latin typeface="Times"/>
                <a:cs typeface="Times"/>
              </a:rPr>
              <a:t>M 0.25-2</a:t>
            </a:r>
          </a:p>
          <a:p>
            <a:pPr marL="285750" indent="-285750">
              <a:buFont typeface="Arial"/>
              <a:buChar char="•"/>
            </a:pPr>
            <a:r>
              <a:rPr lang="en-US" dirty="0">
                <a:latin typeface="Times"/>
                <a:cs typeface="Times"/>
              </a:rPr>
              <a:t>Open or closed loop</a:t>
            </a:r>
          </a:p>
          <a:p>
            <a:pPr>
              <a:spcBef>
                <a:spcPts val="0"/>
              </a:spcBef>
            </a:pPr>
            <a:endParaRPr lang="en-US" sz="1000" dirty="0">
              <a:latin typeface="Times"/>
              <a:cs typeface="Times"/>
            </a:endParaRPr>
          </a:p>
          <a:p>
            <a:pPr>
              <a:spcBef>
                <a:spcPts val="0"/>
              </a:spcBef>
            </a:pPr>
            <a:r>
              <a:rPr lang="en-US" sz="1000" dirty="0">
                <a:latin typeface="Times"/>
                <a:cs typeface="Times"/>
              </a:rPr>
              <a:t>______________________________</a:t>
            </a:r>
          </a:p>
          <a:p>
            <a:pPr marL="165100" indent="-165100">
              <a:spcBef>
                <a:spcPts val="0"/>
              </a:spcBef>
              <a:buFont typeface="Arial" panose="020B0604020202020204" pitchFamily="34" charset="0"/>
              <a:buChar char="•"/>
            </a:pPr>
            <a:r>
              <a:rPr lang="en-US" sz="1000" dirty="0">
                <a:latin typeface="Times"/>
                <a:cs typeface="Times"/>
              </a:rPr>
              <a:t>Better idea of facility and its operation</a:t>
            </a:r>
            <a:endParaRPr lang="en-US" dirty="0"/>
          </a:p>
          <a:p>
            <a:pPr marL="165100" indent="-165100">
              <a:spcBef>
                <a:spcPts val="0"/>
              </a:spcBef>
              <a:buFont typeface="Arial" panose="020B0604020202020204" pitchFamily="34" charset="0"/>
              <a:buChar char="•"/>
            </a:pPr>
            <a:r>
              <a:rPr lang="en-US" sz="1000" dirty="0">
                <a:latin typeface="Times"/>
                <a:cs typeface="Times"/>
              </a:rPr>
              <a:t>Step through each area of the tunnel</a:t>
            </a:r>
          </a:p>
          <a:p>
            <a:pPr marL="165100" indent="-165100">
              <a:spcBef>
                <a:spcPts val="0"/>
              </a:spcBef>
              <a:buFont typeface="Arial" panose="020B0604020202020204" pitchFamily="34" charset="0"/>
              <a:buChar char="•"/>
            </a:pPr>
            <a:r>
              <a:rPr lang="en-US" sz="1000" dirty="0">
                <a:latin typeface="Times"/>
                <a:cs typeface="Times"/>
              </a:rPr>
              <a:t>Highlight capabilities and history</a:t>
            </a:r>
          </a:p>
          <a:p>
            <a:pPr marL="165100" indent="-165100">
              <a:spcBef>
                <a:spcPts val="0"/>
              </a:spcBef>
              <a:buFont typeface="Arial" panose="020B0604020202020204" pitchFamily="34" charset="0"/>
              <a:buChar char="•"/>
            </a:pPr>
            <a:r>
              <a:rPr lang="en-US" sz="1000" dirty="0">
                <a:latin typeface="Times"/>
                <a:cs typeface="Times"/>
              </a:rPr>
              <a:t>Above image as reference in following charts in lower </a:t>
            </a:r>
            <a:r>
              <a:rPr lang="en-US" sz="1000" dirty="0" err="1">
                <a:latin typeface="Times"/>
                <a:cs typeface="Times"/>
              </a:rPr>
              <a:t>lefthand</a:t>
            </a:r>
            <a:r>
              <a:rPr lang="en-US" sz="1000" dirty="0">
                <a:latin typeface="Times"/>
                <a:cs typeface="Times"/>
              </a:rPr>
              <a:t> corner; orient within tunnel loop</a:t>
            </a:r>
          </a:p>
          <a:p>
            <a:pPr>
              <a:spcBef>
                <a:spcPts val="0"/>
              </a:spcBef>
            </a:pPr>
            <a:endParaRPr lang="en-US" sz="1000" dirty="0"/>
          </a:p>
          <a:p>
            <a:pPr>
              <a:spcBef>
                <a:spcPts val="0"/>
              </a:spcBef>
            </a:pPr>
            <a:r>
              <a:rPr lang="en-US" sz="1000" dirty="0">
                <a:latin typeface="Times"/>
                <a:cs typeface="Times"/>
              </a:rPr>
              <a:t>Random notes (just notes…not presentation words)</a:t>
            </a:r>
          </a:p>
          <a:p>
            <a:pPr>
              <a:spcBef>
                <a:spcPts val="0"/>
              </a:spcBef>
            </a:pPr>
            <a:r>
              <a:rPr lang="en-US" sz="1000" dirty="0">
                <a:latin typeface="Times"/>
                <a:cs typeface="Times"/>
              </a:rPr>
              <a:t>Tunnel designed and built mid 1940s; first tunnel run April 1949. Very shortly after the first tunnel run, the “87,000-hp bugle aimed at the heart of Cleveland” was encompassed with a concrete splitter, or “Turn 1”. Then, in January of 1950 during a 16-in ram jet test, the noise was still considered objectionable within a 5-mile radius. In august of 1950, the acoustic muffler, Turn 2, and acoustic baffles installation were completed. The facility ran in this configuration for another 5 years when in 1956, the tunnel loop was rounded out and the back-leg added. This introduced the ability to recirculate and reuse dry air to better increase supersonic testing efficiency while still maintaining that ability to run in a propulsion cycle (or open loop) to expels products of combustion when needed. </a:t>
            </a:r>
          </a:p>
          <a:p>
            <a:pPr>
              <a:spcBef>
                <a:spcPts val="0"/>
              </a:spcBef>
            </a:pPr>
            <a:r>
              <a:rPr lang="en-US" sz="1000" dirty="0">
                <a:latin typeface="Times"/>
                <a:cs typeface="Times"/>
              </a:rPr>
              <a:t>9x15 was designed and built in the late 1960s to sit in the 8x6’s return leg with the first 9x15 tunnel run occurring in 1969. Originally a hard-walled test section built for VSTOL research with the addition of the acoustic paneling added later for noise suppression. Currently most predominantly used for low air-speed aero-performance and acoustic testing with the use of two drive rigs: on being an approximately 5,000-hp drive rig for testing subscale high bypass ratio fans and the other being a 750-hp (per shaft) counter-rotating fan drive rig for open rotor or, </a:t>
            </a:r>
            <a:r>
              <a:rPr lang="en-US" sz="1000" dirty="0" err="1">
                <a:latin typeface="Times"/>
                <a:cs typeface="Times"/>
              </a:rPr>
              <a:t>unducted</a:t>
            </a:r>
            <a:r>
              <a:rPr lang="en-US" sz="1000" dirty="0">
                <a:latin typeface="Times"/>
                <a:cs typeface="Times"/>
              </a:rPr>
              <a:t> fan, testing.</a:t>
            </a:r>
          </a:p>
          <a:p>
            <a:pPr>
              <a:spcBef>
                <a:spcPts val="0"/>
              </a:spcBef>
            </a:pPr>
            <a:endParaRPr lang="en-US" sz="1000" dirty="0"/>
          </a:p>
          <a:p>
            <a:pPr>
              <a:spcBef>
                <a:spcPts val="0"/>
              </a:spcBef>
            </a:pPr>
            <a:r>
              <a:rPr lang="en-US" sz="1000" dirty="0">
                <a:latin typeface="Times"/>
                <a:cs typeface="Times"/>
              </a:rPr>
              <a:t>Mach Number:  0.25 – 2.0 (191 – 1,534 mph)</a:t>
            </a:r>
          </a:p>
          <a:p>
            <a:pPr>
              <a:spcBef>
                <a:spcPts val="0"/>
              </a:spcBef>
            </a:pPr>
            <a:r>
              <a:rPr lang="en-US" sz="1000" dirty="0">
                <a:latin typeface="Times"/>
                <a:cs typeface="Times"/>
              </a:rPr>
              <a:t>Reynolds Number:  1.7 – 5.3 x 10</a:t>
            </a:r>
            <a:r>
              <a:rPr lang="en-US" sz="1000" baseline="30000" dirty="0">
                <a:latin typeface="Times"/>
                <a:cs typeface="Times"/>
              </a:rPr>
              <a:t>6 </a:t>
            </a:r>
            <a:r>
              <a:rPr lang="en-US" sz="1000" dirty="0">
                <a:latin typeface="Times"/>
                <a:cs typeface="Times"/>
              </a:rPr>
              <a:t>/ ft</a:t>
            </a:r>
          </a:p>
          <a:p>
            <a:pPr>
              <a:spcBef>
                <a:spcPts val="0"/>
              </a:spcBef>
            </a:pPr>
            <a:r>
              <a:rPr lang="en-US" sz="1000" dirty="0">
                <a:latin typeface="Times"/>
                <a:cs typeface="Times"/>
              </a:rPr>
              <a:t>Dynamic Pressure:  90 – 1350 </a:t>
            </a:r>
            <a:r>
              <a:rPr lang="en-US" sz="1000" dirty="0" err="1">
                <a:latin typeface="Times"/>
                <a:cs typeface="Times"/>
              </a:rPr>
              <a:t>psf</a:t>
            </a:r>
            <a:endParaRPr lang="en-US" sz="1000" dirty="0">
              <a:latin typeface="Times"/>
              <a:cs typeface="Times"/>
            </a:endParaRPr>
          </a:p>
          <a:p>
            <a:pPr>
              <a:spcBef>
                <a:spcPts val="0"/>
              </a:spcBef>
            </a:pPr>
            <a:r>
              <a:rPr lang="en-US" sz="1000" dirty="0">
                <a:latin typeface="Times"/>
                <a:cs typeface="Times"/>
              </a:rPr>
              <a:t>Total Pressure:  14.9 – 25.4 psia</a:t>
            </a:r>
          </a:p>
          <a:p>
            <a:pPr>
              <a:spcBef>
                <a:spcPts val="0"/>
              </a:spcBef>
            </a:pPr>
            <a:r>
              <a:rPr lang="en-US" sz="1000" dirty="0">
                <a:latin typeface="Times"/>
                <a:cs typeface="Times"/>
              </a:rPr>
              <a:t>Temperature:  60 – 220 °F</a:t>
            </a:r>
          </a:p>
          <a:p>
            <a:pPr>
              <a:spcBef>
                <a:spcPts val="0"/>
              </a:spcBef>
            </a:pPr>
            <a:r>
              <a:rPr lang="en-US" sz="1000" dirty="0">
                <a:latin typeface="Times"/>
                <a:cs typeface="Times"/>
              </a:rPr>
              <a:t>Open/Closed Loop</a:t>
            </a:r>
          </a:p>
          <a:p>
            <a:pPr>
              <a:spcBef>
                <a:spcPts val="0"/>
              </a:spcBef>
            </a:pPr>
            <a:endParaRPr lang="en-US" sz="1000" dirty="0"/>
          </a:p>
        </p:txBody>
      </p:sp>
      <p:sp>
        <p:nvSpPr>
          <p:cNvPr id="4" name="Slide Number Placeholder 3"/>
          <p:cNvSpPr>
            <a:spLocks noGrp="1"/>
          </p:cNvSpPr>
          <p:nvPr>
            <p:ph type="sldNum" sz="quarter" idx="10"/>
          </p:nvPr>
        </p:nvSpPr>
        <p:spPr/>
        <p:txBody>
          <a:bodyPr/>
          <a:lstStyle/>
          <a:p>
            <a:fld id="{B6C1CFAB-AFDF-498A-8228-8B17D5847098}" type="slidenum">
              <a:rPr lang="en-US" smtClean="0"/>
              <a:pPr/>
              <a:t>5</a:t>
            </a:fld>
            <a:endParaRPr lang="en-US"/>
          </a:p>
        </p:txBody>
      </p:sp>
    </p:spTree>
    <p:extLst>
      <p:ext uri="{BB962C8B-B14F-4D97-AF65-F5344CB8AC3E}">
        <p14:creationId xmlns:p14="http://schemas.microsoft.com/office/powerpoint/2010/main" val="37686431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pPr>
            <a:r>
              <a:rPr lang="en-US" sz="1000" dirty="0"/>
              <a:t>Tunnel was fully calibrated at the off-nominal Mach numbers and at the positions in question prior to testing. </a:t>
            </a:r>
          </a:p>
          <a:p>
            <a:pPr>
              <a:spcBef>
                <a:spcPts val="0"/>
              </a:spcBef>
            </a:pPr>
            <a:r>
              <a:rPr lang="en-US" sz="1000" dirty="0"/>
              <a:t>Porosity holes are 1” diameter and were hand-drilled at a 60° angle to the air flow in a herringbone pattern as seen. </a:t>
            </a:r>
          </a:p>
        </p:txBody>
      </p:sp>
      <p:sp>
        <p:nvSpPr>
          <p:cNvPr id="4" name="Slide Number Placeholder 3"/>
          <p:cNvSpPr>
            <a:spLocks noGrp="1"/>
          </p:cNvSpPr>
          <p:nvPr>
            <p:ph type="sldNum" sz="quarter" idx="10"/>
          </p:nvPr>
        </p:nvSpPr>
        <p:spPr/>
        <p:txBody>
          <a:bodyPr/>
          <a:lstStyle/>
          <a:p>
            <a:fld id="{B6C1CFAB-AFDF-498A-8228-8B17D5847098}" type="slidenum">
              <a:rPr lang="en-US" smtClean="0"/>
              <a:pPr/>
              <a:t>6</a:t>
            </a:fld>
            <a:endParaRPr lang="en-US"/>
          </a:p>
        </p:txBody>
      </p:sp>
    </p:spTree>
    <p:extLst>
      <p:ext uri="{BB962C8B-B14F-4D97-AF65-F5344CB8AC3E}">
        <p14:creationId xmlns:p14="http://schemas.microsoft.com/office/powerpoint/2010/main" val="1892406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Wing configurations had varying ailerons and flaps</a:t>
            </a:r>
          </a:p>
        </p:txBody>
      </p:sp>
      <p:sp>
        <p:nvSpPr>
          <p:cNvPr id="4" name="Slide Number Placeholder 3"/>
          <p:cNvSpPr>
            <a:spLocks noGrp="1"/>
          </p:cNvSpPr>
          <p:nvPr>
            <p:ph type="sldNum" sz="quarter" idx="5"/>
          </p:nvPr>
        </p:nvSpPr>
        <p:spPr/>
        <p:txBody>
          <a:bodyPr/>
          <a:lstStyle/>
          <a:p>
            <a:fld id="{B6C1CFAB-AFDF-498A-8228-8B17D5847098}" type="slidenum">
              <a:rPr lang="en-US" smtClean="0"/>
              <a:pPr/>
              <a:t>8</a:t>
            </a:fld>
            <a:endParaRPr lang="en-US"/>
          </a:p>
        </p:txBody>
      </p:sp>
    </p:spTree>
    <p:extLst>
      <p:ext uri="{BB962C8B-B14F-4D97-AF65-F5344CB8AC3E}">
        <p14:creationId xmlns:p14="http://schemas.microsoft.com/office/powerpoint/2010/main" val="8802213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14</a:t>
            </a:fld>
            <a:endParaRPr lang="en-US"/>
          </a:p>
        </p:txBody>
      </p:sp>
    </p:spTree>
    <p:extLst>
      <p:ext uri="{BB962C8B-B14F-4D97-AF65-F5344CB8AC3E}">
        <p14:creationId xmlns:p14="http://schemas.microsoft.com/office/powerpoint/2010/main" val="5431231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16</a:t>
            </a:fld>
            <a:endParaRPr lang="en-US"/>
          </a:p>
        </p:txBody>
      </p:sp>
    </p:spTree>
    <p:extLst>
      <p:ext uri="{BB962C8B-B14F-4D97-AF65-F5344CB8AC3E}">
        <p14:creationId xmlns:p14="http://schemas.microsoft.com/office/powerpoint/2010/main" val="3284783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AS-2 model was not loaded due to there not being a model block for AS-2. </a:t>
            </a:r>
          </a:p>
        </p:txBody>
      </p:sp>
      <p:sp>
        <p:nvSpPr>
          <p:cNvPr id="4" name="Slide Number Placeholder 3"/>
          <p:cNvSpPr>
            <a:spLocks noGrp="1"/>
          </p:cNvSpPr>
          <p:nvPr>
            <p:ph type="sldNum" sz="quarter" idx="5"/>
          </p:nvPr>
        </p:nvSpPr>
        <p:spPr/>
        <p:txBody>
          <a:bodyPr/>
          <a:lstStyle/>
          <a:p>
            <a:fld id="{B6C1CFAB-AFDF-498A-8228-8B17D5847098}" type="slidenum">
              <a:rPr lang="en-US" smtClean="0"/>
              <a:pPr/>
              <a:t>20</a:t>
            </a:fld>
            <a:endParaRPr lang="en-US"/>
          </a:p>
        </p:txBody>
      </p:sp>
    </p:spTree>
    <p:extLst>
      <p:ext uri="{BB962C8B-B14F-4D97-AF65-F5344CB8AC3E}">
        <p14:creationId xmlns:p14="http://schemas.microsoft.com/office/powerpoint/2010/main" val="21043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22</a:t>
            </a:fld>
            <a:endParaRPr lang="en-US"/>
          </a:p>
        </p:txBody>
      </p:sp>
    </p:spTree>
    <p:extLst>
      <p:ext uri="{BB962C8B-B14F-4D97-AF65-F5344CB8AC3E}">
        <p14:creationId xmlns:p14="http://schemas.microsoft.com/office/powerpoint/2010/main" val="2456832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Reference Runs were completed both before and after each data sweep. </a:t>
            </a:r>
          </a:p>
          <a:p>
            <a:pPr marL="171450" indent="-171450">
              <a:buFont typeface="Arial" panose="020B0604020202020204" pitchFamily="34" charset="0"/>
              <a:buChar char="•"/>
            </a:pPr>
            <a:r>
              <a:rPr lang="en-US" dirty="0"/>
              <a:t>The reference run signature provides a no-model signature that can be subtracted from the full model data signatures to provide the model-only signature. </a:t>
            </a:r>
          </a:p>
          <a:p>
            <a:pPr marL="171450" indent="-171450">
              <a:buFont typeface="Arial" panose="020B0604020202020204" pitchFamily="34" charset="0"/>
              <a:buChar char="•"/>
            </a:pPr>
            <a:r>
              <a:rPr lang="en-US" dirty="0"/>
              <a:t>SOP was to use a pre-data sweep reference run but this could be changed to use a post-data sweep reference if it was determined to provide a better output. </a:t>
            </a:r>
          </a:p>
          <a:p>
            <a:pPr marL="171450" indent="-171450">
              <a:buFont typeface="Arial" panose="020B0604020202020204" pitchFamily="34" charset="0"/>
              <a:buChar char="•"/>
            </a:pPr>
            <a:r>
              <a:rPr lang="en-US" dirty="0"/>
              <a:t>Each averaged pressure signature is comprised of 26 individual runs of data (25 steps of 0.32” of the linear actuator, about 2 pressure orifices)</a:t>
            </a:r>
          </a:p>
          <a:p>
            <a:pPr marL="628650" lvl="1" indent="-171450">
              <a:buFont typeface="Arial" panose="020B0604020202020204" pitchFamily="34" charset="0"/>
              <a:buChar char="•"/>
            </a:pPr>
            <a:r>
              <a:rPr lang="en-US" dirty="0"/>
              <a:t>The raw </a:t>
            </a:r>
            <a:r>
              <a:rPr lang="el-GR" dirty="0">
                <a:latin typeface="Calibri" panose="020F0502020204030204" pitchFamily="34" charset="0"/>
                <a:cs typeface="Calibri" panose="020F0502020204030204" pitchFamily="34" charset="0"/>
              </a:rPr>
              <a:t>Δ</a:t>
            </a:r>
            <a:r>
              <a:rPr lang="en-US" dirty="0">
                <a:latin typeface="Calibri" panose="020F0502020204030204" pitchFamily="34" charset="0"/>
                <a:cs typeface="Calibri" panose="020F0502020204030204" pitchFamily="34" charset="0"/>
              </a:rPr>
              <a:t>P/P</a:t>
            </a:r>
            <a:r>
              <a:rPr lang="en-US" dirty="0"/>
              <a:t> data is first corrected by subtracting the reference run signature</a:t>
            </a:r>
          </a:p>
          <a:p>
            <a:pPr marL="628650" lvl="1" indent="-171450">
              <a:buFont typeface="Arial" panose="020B0604020202020204" pitchFamily="34" charset="0"/>
              <a:buChar char="•"/>
            </a:pPr>
            <a:r>
              <a:rPr lang="en-US" dirty="0"/>
              <a:t>Linear Interpolation is used to align the 26 individual curves with each other after correcting for linear actuator position</a:t>
            </a:r>
          </a:p>
          <a:p>
            <a:pPr marL="628650" lvl="1" indent="-171450">
              <a:buFont typeface="Arial" panose="020B0604020202020204" pitchFamily="34" charset="0"/>
              <a:buChar char="•"/>
            </a:pPr>
            <a:r>
              <a:rPr lang="en-US" dirty="0"/>
              <a:t>At each X position, the value of the 26 curves is averaged</a:t>
            </a:r>
          </a:p>
          <a:p>
            <a:pPr marL="628650" lvl="1" indent="-171450">
              <a:buFont typeface="Arial" panose="020B0604020202020204" pitchFamily="34" charset="0"/>
              <a:buChar char="•"/>
            </a:pPr>
            <a:r>
              <a:rPr lang="en-US" dirty="0"/>
              <a:t>The average value across all 26 signatures at a specific X-position makes up the average signature point in a given </a:t>
            </a:r>
            <a:r>
              <a:rPr lang="en-US" dirty="0" err="1"/>
              <a:t>SigSet</a:t>
            </a:r>
            <a:endParaRPr lang="en-US" dirty="0"/>
          </a:p>
          <a:p>
            <a:pPr marL="171450" lvl="0" indent="-171450">
              <a:buFont typeface="Arial" panose="020B0604020202020204" pitchFamily="34" charset="0"/>
              <a:buChar char="•"/>
            </a:pPr>
            <a:r>
              <a:rPr lang="en-US" dirty="0"/>
              <a:t>The large pressure increase around X = 99 corresponds to the start of the model support structure (specifically the transition to a circular support structure on the blade prior to the balance)</a:t>
            </a:r>
          </a:p>
          <a:p>
            <a:endParaRPr lang="en-US" dirty="0"/>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23</a:t>
            </a:fld>
            <a:endParaRPr lang="en-US"/>
          </a:p>
        </p:txBody>
      </p:sp>
    </p:spTree>
    <p:extLst>
      <p:ext uri="{BB962C8B-B14F-4D97-AF65-F5344CB8AC3E}">
        <p14:creationId xmlns:p14="http://schemas.microsoft.com/office/powerpoint/2010/main" val="3952250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Averaged signature shows a gradual pressure rise, but individual signatures all yield a sharp rise.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discrepancy was noted by the test team but additional investigation into the phenomena was outside the scope of the test. </a:t>
            </a:r>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24</a:t>
            </a:fld>
            <a:endParaRPr lang="en-US"/>
          </a:p>
        </p:txBody>
      </p:sp>
    </p:spTree>
    <p:extLst>
      <p:ext uri="{BB962C8B-B14F-4D97-AF65-F5344CB8AC3E}">
        <p14:creationId xmlns:p14="http://schemas.microsoft.com/office/powerpoint/2010/main" val="40210062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Significantly reduced scatter in the data can be seen when the linear actuator is extended from 8-16” and again from 16-24”.</a:t>
            </a:r>
          </a:p>
          <a:p>
            <a:r>
              <a:rPr lang="en-US" dirty="0"/>
              <a:t>All data indicates that there was sensitivity to the signature </a:t>
            </a:r>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25</a:t>
            </a:fld>
            <a:endParaRPr lang="en-US"/>
          </a:p>
        </p:txBody>
      </p:sp>
    </p:spTree>
    <p:extLst>
      <p:ext uri="{BB962C8B-B14F-4D97-AF65-F5344CB8AC3E}">
        <p14:creationId xmlns:p14="http://schemas.microsoft.com/office/powerpoint/2010/main" val="8310585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Signature quality and repeatability is dependent on sweep range, and a preference was made for the forward half of the pressure rail at h/L of 1.2.</a:t>
            </a:r>
          </a:p>
          <a:p>
            <a:r>
              <a:rPr lang="en-US" dirty="0"/>
              <a:t>Red signature is from first third of the rail and clearly shows less consistent data signatures.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26</a:t>
            </a:fld>
            <a:endParaRPr lang="en-US"/>
          </a:p>
        </p:txBody>
      </p:sp>
    </p:spTree>
    <p:extLst>
      <p:ext uri="{BB962C8B-B14F-4D97-AF65-F5344CB8AC3E}">
        <p14:creationId xmlns:p14="http://schemas.microsoft.com/office/powerpoint/2010/main" val="1875005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Previous testing had led to the belief that humidity had a significant impact on the boom signature, and previous sonic boom testing had focused on minimizing humidity and/or keeping it very low. </a:t>
            </a:r>
          </a:p>
          <a:p>
            <a:r>
              <a:rPr lang="en-US" dirty="0"/>
              <a:t>When accounting for all other variables as much as possible, the effects of humidity on signature data at the 8x6 was found to be minimal to nonexistent. </a:t>
            </a:r>
          </a:p>
          <a:p>
            <a:r>
              <a:rPr lang="en-US" dirty="0"/>
              <a:t>Model position, reference run applied, sweep increment and just about every other variable had a greater effect on the boom signatures than humidity. </a:t>
            </a:r>
          </a:p>
          <a:p>
            <a:r>
              <a:rPr lang="en-US" dirty="0"/>
              <a:t>Note: These sweeps were at varying angles of roll, but that does not invalidate the analysis regarding humidity. </a:t>
            </a:r>
          </a:p>
          <a:p>
            <a:r>
              <a:rPr lang="en-US" dirty="0"/>
              <a:t>During testing, following an investigation into humidity effects early on, humidity did not stop running until relative humidity reached a point that clouds began to form in the test section. </a:t>
            </a:r>
          </a:p>
          <a:p>
            <a:r>
              <a:rPr lang="en-US" dirty="0"/>
              <a:t>This is cause for shutdown following standard tunnel operating procedures.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27</a:t>
            </a:fld>
            <a:endParaRPr lang="en-US"/>
          </a:p>
        </p:txBody>
      </p:sp>
    </p:spTree>
    <p:extLst>
      <p:ext uri="{BB962C8B-B14F-4D97-AF65-F5344CB8AC3E}">
        <p14:creationId xmlns:p14="http://schemas.microsoft.com/office/powerpoint/2010/main" val="2583294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Short-term repeatability was very good. </a:t>
            </a:r>
          </a:p>
        </p:txBody>
      </p:sp>
      <p:sp>
        <p:nvSpPr>
          <p:cNvPr id="4" name="Slide Number Placeholder 3"/>
          <p:cNvSpPr>
            <a:spLocks noGrp="1"/>
          </p:cNvSpPr>
          <p:nvPr>
            <p:ph type="sldNum" sz="quarter" idx="5"/>
          </p:nvPr>
        </p:nvSpPr>
        <p:spPr/>
        <p:txBody>
          <a:bodyPr/>
          <a:lstStyle/>
          <a:p>
            <a:fld id="{B6C1CFAB-AFDF-498A-8228-8B17D5847098}" type="slidenum">
              <a:rPr lang="en-US" smtClean="0"/>
              <a:pPr/>
              <a:t>28</a:t>
            </a:fld>
            <a:endParaRPr lang="en-US"/>
          </a:p>
        </p:txBody>
      </p:sp>
    </p:spTree>
    <p:extLst>
      <p:ext uri="{BB962C8B-B14F-4D97-AF65-F5344CB8AC3E}">
        <p14:creationId xmlns:p14="http://schemas.microsoft.com/office/powerpoint/2010/main" val="2287856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Repeatability over the short term was deemed to be very good by the test team. Long term repeatability was less consistent. </a:t>
            </a:r>
          </a:p>
          <a:p>
            <a:r>
              <a:rPr lang="en-US" dirty="0"/>
              <a:t>Plot shows repeats over the span of more than 3000 runs over about 3 weeks. </a:t>
            </a:r>
          </a:p>
          <a:p>
            <a:r>
              <a:rPr lang="en-US" dirty="0"/>
              <a:t>First three repeat extremely well with a significant shift over the first half and final quarter of the third reference run.</a:t>
            </a:r>
          </a:p>
        </p:txBody>
      </p:sp>
      <p:sp>
        <p:nvSpPr>
          <p:cNvPr id="4" name="Slide Number Placeholder 3"/>
          <p:cNvSpPr>
            <a:spLocks noGrp="1"/>
          </p:cNvSpPr>
          <p:nvPr>
            <p:ph type="sldNum" sz="quarter" idx="5"/>
          </p:nvPr>
        </p:nvSpPr>
        <p:spPr/>
        <p:txBody>
          <a:bodyPr/>
          <a:lstStyle/>
          <a:p>
            <a:fld id="{B6C1CFAB-AFDF-498A-8228-8B17D5847098}" type="slidenum">
              <a:rPr lang="en-US" smtClean="0"/>
              <a:pPr/>
              <a:t>29</a:t>
            </a:fld>
            <a:endParaRPr lang="en-US"/>
          </a:p>
        </p:txBody>
      </p:sp>
    </p:spTree>
    <p:extLst>
      <p:ext uri="{BB962C8B-B14F-4D97-AF65-F5344CB8AC3E}">
        <p14:creationId xmlns:p14="http://schemas.microsoft.com/office/powerpoint/2010/main" val="36879925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term repeatability was not particularly consistent for the duration of the test. </a:t>
            </a:r>
          </a:p>
          <a:p>
            <a:r>
              <a:rPr lang="en-US" dirty="0"/>
              <a:t>This plot shows four signatures with two very consistently repeating sets of reference runs. At this point it is unknown what would have caused this shift in reference run. </a:t>
            </a:r>
          </a:p>
          <a:p>
            <a:r>
              <a:rPr lang="en-US" dirty="0"/>
              <a:t>Differences in atmospheric conditions, changes in drive conditions, variable exhaust from central services and any number of other variables could have all potentially impacted the reference run repeatability over the long term.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30</a:t>
            </a:fld>
            <a:endParaRPr lang="en-US"/>
          </a:p>
        </p:txBody>
      </p:sp>
    </p:spTree>
    <p:extLst>
      <p:ext uri="{BB962C8B-B14F-4D97-AF65-F5344CB8AC3E}">
        <p14:creationId xmlns:p14="http://schemas.microsoft.com/office/powerpoint/2010/main" val="3987032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the reference run repeats, some boom signatures repeated extremely well, while others were not as consistent. </a:t>
            </a:r>
          </a:p>
          <a:p>
            <a:r>
              <a:rPr lang="en-US" dirty="0"/>
              <a:t>Causes for inconsistencies in repeatability is not currently known. </a:t>
            </a:r>
          </a:p>
          <a:p>
            <a:r>
              <a:rPr lang="en-US" dirty="0"/>
              <a:t>On occasion, applying different reference runs helped correct the signature and repeatability improved significantly, however this was not a consistent factor. </a:t>
            </a:r>
          </a:p>
          <a:p>
            <a:r>
              <a:rPr lang="en-US" dirty="0"/>
              <a:t>All repeats were completed using the same sweep ranges, h/L, Mach, AoA, and Roll Angle. </a:t>
            </a:r>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31</a:t>
            </a:fld>
            <a:endParaRPr lang="en-US"/>
          </a:p>
        </p:txBody>
      </p:sp>
    </p:spTree>
    <p:extLst>
      <p:ext uri="{BB962C8B-B14F-4D97-AF65-F5344CB8AC3E}">
        <p14:creationId xmlns:p14="http://schemas.microsoft.com/office/powerpoint/2010/main" val="2508775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Stabilator runs were all completed in the blade strut configuration to keep the support structure from significantly interfering with the signature. </a:t>
            </a:r>
          </a:p>
          <a:p>
            <a:r>
              <a:rPr lang="en-US" dirty="0"/>
              <a:t>Stabilator effects were seen near the end of the model signature as expected. </a:t>
            </a:r>
          </a:p>
          <a:p>
            <a:r>
              <a:rPr lang="en-US" dirty="0"/>
              <a:t>Repeatability was fairly consistent although there were times that signatures were shifted as seen in previous plots.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32</a:t>
            </a:fld>
            <a:endParaRPr lang="en-US"/>
          </a:p>
        </p:txBody>
      </p:sp>
    </p:spTree>
    <p:extLst>
      <p:ext uri="{BB962C8B-B14F-4D97-AF65-F5344CB8AC3E}">
        <p14:creationId xmlns:p14="http://schemas.microsoft.com/office/powerpoint/2010/main" val="2943270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33</a:t>
            </a:fld>
            <a:endParaRPr lang="en-US"/>
          </a:p>
        </p:txBody>
      </p:sp>
    </p:spTree>
    <p:extLst>
      <p:ext uri="{BB962C8B-B14F-4D97-AF65-F5344CB8AC3E}">
        <p14:creationId xmlns:p14="http://schemas.microsoft.com/office/powerpoint/2010/main" val="2001188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T-tail runs were all completed in the blade strut configuration to keep the support structure from significantly interfering with the signature. </a:t>
            </a:r>
          </a:p>
          <a:p>
            <a:r>
              <a:rPr lang="en-US" dirty="0"/>
              <a:t>T-tail effects were seen at the absolute end of the model signature as expected. </a:t>
            </a:r>
          </a:p>
          <a:p>
            <a:r>
              <a:rPr lang="en-US" dirty="0"/>
              <a:t>Repeatability was not as consistent over the span of T-tail deflection runs. The sample size of the t-tail runs was fairly small however so repeatability inconsistencies could not be ignored as easily. </a:t>
            </a:r>
          </a:p>
          <a:p>
            <a:r>
              <a:rPr lang="en-US" dirty="0"/>
              <a:t>First plot shows good consistency across runs while second shows what looks like a overall shift in one of the signatures. </a:t>
            </a:r>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34</a:t>
            </a:fld>
            <a:endParaRPr lang="en-US"/>
          </a:p>
        </p:txBody>
      </p:sp>
    </p:spTree>
    <p:extLst>
      <p:ext uri="{BB962C8B-B14F-4D97-AF65-F5344CB8AC3E}">
        <p14:creationId xmlns:p14="http://schemas.microsoft.com/office/powerpoint/2010/main" val="25078874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-2.9° and -2.4° flap deflections appear to make a minor difference in the resultant signature, however the impact of the -1.9° flap is significantly greater.</a:t>
            </a:r>
          </a:p>
          <a:p>
            <a:r>
              <a:rPr lang="en-US" dirty="0"/>
              <a:t>Not all flap configurations were run with the blade strut configuration. This was due to there appearing to be significant interference with the blade strut signature and the flap signature, thus eliminating the signatures usefulness.</a:t>
            </a:r>
          </a:p>
          <a:p>
            <a:r>
              <a:rPr lang="en-US" dirty="0"/>
              <a:t>Once this was determined, the final flap configuration was skipped. </a:t>
            </a:r>
          </a:p>
          <a:p>
            <a:r>
              <a:rPr lang="en-US" dirty="0"/>
              <a:t>The effects decreased rapidly as the height was increased.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35</a:t>
            </a:fld>
            <a:endParaRPr lang="en-US"/>
          </a:p>
        </p:txBody>
      </p:sp>
    </p:spTree>
    <p:extLst>
      <p:ext uri="{BB962C8B-B14F-4D97-AF65-F5344CB8AC3E}">
        <p14:creationId xmlns:p14="http://schemas.microsoft.com/office/powerpoint/2010/main" val="2198992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Aileron deflections appeared to have a similar impact as the flaps did, and were seen in the same region.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same conclusion over the use of the blade strut was accepted with the ailerons and only two sets of the ailerons were run with the blade strut.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effects of the ailerons decreased rapidly as the height was increased. </a:t>
            </a:r>
          </a:p>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36</a:t>
            </a:fld>
            <a:endParaRPr lang="en-US"/>
          </a:p>
        </p:txBody>
      </p:sp>
    </p:spTree>
    <p:extLst>
      <p:ext uri="{BB962C8B-B14F-4D97-AF65-F5344CB8AC3E}">
        <p14:creationId xmlns:p14="http://schemas.microsoft.com/office/powerpoint/2010/main" val="5569258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Angle of attack effects are most prominent around the lifting surfaces (wings, stabilator, and t-tail) as expected. This was seen consistently. </a:t>
            </a:r>
          </a:p>
          <a:p>
            <a:r>
              <a:rPr lang="en-US" dirty="0"/>
              <a:t>Repeatability around the nose was fairly consistent.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37</a:t>
            </a:fld>
            <a:endParaRPr lang="en-US"/>
          </a:p>
        </p:txBody>
      </p:sp>
    </p:spTree>
    <p:extLst>
      <p:ext uri="{BB962C8B-B14F-4D97-AF65-F5344CB8AC3E}">
        <p14:creationId xmlns:p14="http://schemas.microsoft.com/office/powerpoint/2010/main" val="363885397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Angle of attack effects are most prominent around the lifting surfaces (wings, stabilator, and t-tail) as expected. This was seen consistently. </a:t>
            </a:r>
          </a:p>
          <a:p>
            <a:r>
              <a:rPr lang="en-US" dirty="0"/>
              <a:t>Repeatability around the nose was fairly consistent.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38</a:t>
            </a:fld>
            <a:endParaRPr lang="en-US"/>
          </a:p>
        </p:txBody>
      </p:sp>
    </p:spTree>
    <p:extLst>
      <p:ext uri="{BB962C8B-B14F-4D97-AF65-F5344CB8AC3E}">
        <p14:creationId xmlns:p14="http://schemas.microsoft.com/office/powerpoint/2010/main" val="13223965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Changes in height have a significant impact on overall signature strength. Increasing height showed signature ageing in every case as evidenced by the dramatic decrease in overall pressure differential. </a:t>
            </a:r>
          </a:p>
          <a:p>
            <a:r>
              <a:rPr lang="en-US" dirty="0"/>
              <a:t>Shock locations were still fairly consistent with minor overall shifting. </a:t>
            </a:r>
          </a:p>
        </p:txBody>
      </p:sp>
      <p:sp>
        <p:nvSpPr>
          <p:cNvPr id="4" name="Slide Number Placeholder 3"/>
          <p:cNvSpPr>
            <a:spLocks noGrp="1"/>
          </p:cNvSpPr>
          <p:nvPr>
            <p:ph type="sldNum" sz="quarter" idx="5"/>
          </p:nvPr>
        </p:nvSpPr>
        <p:spPr/>
        <p:txBody>
          <a:bodyPr/>
          <a:lstStyle/>
          <a:p>
            <a:fld id="{B6C1CFAB-AFDF-498A-8228-8B17D5847098}" type="slidenum">
              <a:rPr lang="en-US" smtClean="0"/>
              <a:pPr/>
              <a:t>39</a:t>
            </a:fld>
            <a:endParaRPr lang="en-US"/>
          </a:p>
        </p:txBody>
      </p:sp>
    </p:spTree>
    <p:extLst>
      <p:ext uri="{BB962C8B-B14F-4D97-AF65-F5344CB8AC3E}">
        <p14:creationId xmlns:p14="http://schemas.microsoft.com/office/powerpoint/2010/main" val="723207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Roll angles sweeps were completed at every 15° for Mach 1.36 and 1.47, but were completed for every 5° for Mach 1.40. </a:t>
            </a:r>
          </a:p>
          <a:p>
            <a:r>
              <a:rPr lang="en-US" dirty="0"/>
              <a:t>Signatures were fairly consistent at the front of the model and tended to decrease around the middle of every signature. The results of the blade strut also become apparent in the middle of the signature. </a:t>
            </a:r>
          </a:p>
          <a:p>
            <a:r>
              <a:rPr lang="en-US" dirty="0"/>
              <a:t>However, at the rear of the model around the tail model features and shock interactions complicate the signature and it is fairly difficult to deduce anything but general statements about the effects of roll on boom signature.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40</a:t>
            </a:fld>
            <a:endParaRPr lang="en-US"/>
          </a:p>
        </p:txBody>
      </p:sp>
    </p:spTree>
    <p:extLst>
      <p:ext uri="{BB962C8B-B14F-4D97-AF65-F5344CB8AC3E}">
        <p14:creationId xmlns:p14="http://schemas.microsoft.com/office/powerpoint/2010/main" val="18954872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41</a:t>
            </a:fld>
            <a:endParaRPr lang="en-US"/>
          </a:p>
        </p:txBody>
      </p:sp>
    </p:spTree>
    <p:extLst>
      <p:ext uri="{BB962C8B-B14F-4D97-AF65-F5344CB8AC3E}">
        <p14:creationId xmlns:p14="http://schemas.microsoft.com/office/powerpoint/2010/main" val="37175120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trend of the shocks moving back with increase in Mach is expected and seen clearly here. </a:t>
            </a:r>
          </a:p>
          <a:p>
            <a:r>
              <a:rPr lang="en-US" dirty="0"/>
              <a:t>The difference shock magnitude between the different Mach’s is not entirely understood. One would expect the magnitude to continue increasing from 1.40 to 1.47 as it does from 1.36 to 1.40.</a:t>
            </a:r>
          </a:p>
          <a:p>
            <a:r>
              <a:rPr lang="en-US" dirty="0"/>
              <a:t>This difference was consistent across reference and data runs.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42</a:t>
            </a:fld>
            <a:endParaRPr lang="en-US"/>
          </a:p>
        </p:txBody>
      </p:sp>
    </p:spTree>
    <p:extLst>
      <p:ext uri="{BB962C8B-B14F-4D97-AF65-F5344CB8AC3E}">
        <p14:creationId xmlns:p14="http://schemas.microsoft.com/office/powerpoint/2010/main" val="3021515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Tradeoffs have to be made with any wind tunnel model. For the X-59 Sonic Boom test, one of those tradeoffs was how the model was mounted in the tunnel. </a:t>
            </a:r>
          </a:p>
          <a:p>
            <a:r>
              <a:rPr lang="en-US" dirty="0"/>
              <a:t>In order to generate as complete of a dataset as possible, the sting and blade configurations were used in conjunction with each other to more accurately look at specific parts of the aircraft.</a:t>
            </a:r>
          </a:p>
          <a:p>
            <a:r>
              <a:rPr lang="en-US" dirty="0"/>
              <a:t>Significant differences can be seen in the middle of the signature where the blade mounts to the model as well as further after where the engine inlet is covered with the sting. Further back the sting effects take over with the terminal pressure rise aft of the model position 1.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44</a:t>
            </a:fld>
            <a:endParaRPr lang="en-US"/>
          </a:p>
        </p:txBody>
      </p:sp>
    </p:spTree>
    <p:extLst>
      <p:ext uri="{BB962C8B-B14F-4D97-AF65-F5344CB8AC3E}">
        <p14:creationId xmlns:p14="http://schemas.microsoft.com/office/powerpoint/2010/main" val="912430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of uncertainty are meant to compare </a:t>
            </a:r>
            <a:r>
              <a:rPr lang="en-US" dirty="0" err="1"/>
              <a:t>sigsets</a:t>
            </a:r>
            <a:r>
              <a:rPr lang="en-US" dirty="0"/>
              <a:t> within the test, not across tests. Uncertainty due to tunnel calibration, facility instrumentation or other external factors are not considered. </a:t>
            </a:r>
          </a:p>
          <a:p>
            <a:r>
              <a:rPr lang="en-US" dirty="0"/>
              <a:t>The three sources are quantified and then added together to get an overall uncertainty.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45</a:t>
            </a:fld>
            <a:endParaRPr lang="en-US"/>
          </a:p>
        </p:txBody>
      </p:sp>
    </p:spTree>
    <p:extLst>
      <p:ext uri="{BB962C8B-B14F-4D97-AF65-F5344CB8AC3E}">
        <p14:creationId xmlns:p14="http://schemas.microsoft.com/office/powerpoint/2010/main" val="24816272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of uncertainty are meant to compare </a:t>
            </a:r>
            <a:r>
              <a:rPr lang="en-US" dirty="0" err="1"/>
              <a:t>sigsets</a:t>
            </a:r>
            <a:r>
              <a:rPr lang="en-US" dirty="0"/>
              <a:t> within the test, not across tests. Uncertainty due to tunnel calibration, facility instrumentation or other external factors are not considered. </a:t>
            </a:r>
          </a:p>
          <a:p>
            <a:r>
              <a:rPr lang="en-US" dirty="0"/>
              <a:t>The three sources are quantified and then added together to get an overall uncertainty.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46</a:t>
            </a:fld>
            <a:endParaRPr lang="en-US"/>
          </a:p>
        </p:txBody>
      </p:sp>
    </p:spTree>
    <p:extLst>
      <p:ext uri="{BB962C8B-B14F-4D97-AF65-F5344CB8AC3E}">
        <p14:creationId xmlns:p14="http://schemas.microsoft.com/office/powerpoint/2010/main" val="28741460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Over the course of nearly 6 weeks, 196 spatially averaged sonic boom pressure signatures were recorded in the GRC 8’x6’ Wind Tunnel. </a:t>
            </a:r>
          </a:p>
          <a:p>
            <a:pPr marL="0" indent="0">
              <a:buNone/>
            </a:pPr>
            <a:r>
              <a:rPr lang="en-US" dirty="0"/>
              <a:t>The test data provides insight into the near-field sonic boom characteristics across a wide range of variable flight and control surface deflections situations. </a:t>
            </a:r>
          </a:p>
          <a:p>
            <a:pPr marL="0" indent="0">
              <a:buNone/>
            </a:pPr>
            <a:r>
              <a:rPr lang="en-US" dirty="0"/>
              <a:t>Repeatability was generally very good with some exceptions. The data shows clearly the expected trends nearly all the time, although some outliers have to be ignored. </a:t>
            </a:r>
          </a:p>
          <a:p>
            <a:pPr marL="0" indent="0">
              <a:buNone/>
            </a:pPr>
            <a:r>
              <a:rPr lang="en-US" dirty="0"/>
              <a:t>Test data will be used to validate CFD code, compare to JAXA test data, and compare to flight test signatures.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47</a:t>
            </a:fld>
            <a:endParaRPr lang="en-US"/>
          </a:p>
        </p:txBody>
      </p:sp>
    </p:spTree>
    <p:extLst>
      <p:ext uri="{BB962C8B-B14F-4D97-AF65-F5344CB8AC3E}">
        <p14:creationId xmlns:p14="http://schemas.microsoft.com/office/powerpoint/2010/main" val="1034351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and third sweeps show a rearward shift in the signature, but it is not uniform over the length of the sweep. </a:t>
            </a:r>
          </a:p>
          <a:p>
            <a:pPr marL="171450" indent="-171450">
              <a:buFont typeface="Arial" panose="020B0604020202020204" pitchFamily="34" charset="0"/>
              <a:buChar char="•"/>
            </a:pPr>
            <a:r>
              <a:rPr lang="en-US" dirty="0"/>
              <a:t>The nose position varied around 0.5” across the signature</a:t>
            </a:r>
          </a:p>
          <a:p>
            <a:pPr marL="171450" indent="-171450">
              <a:buFont typeface="Arial" panose="020B0604020202020204" pitchFamily="34" charset="0"/>
              <a:buChar char="•"/>
            </a:pPr>
            <a:r>
              <a:rPr lang="en-US" dirty="0"/>
              <a:t>The middle and aft portion of the signature varied up to 1”</a:t>
            </a:r>
          </a:p>
          <a:p>
            <a:pPr marL="171450" indent="-171450">
              <a:buFont typeface="Arial" panose="020B0604020202020204" pitchFamily="34" charset="0"/>
              <a:buChar char="•"/>
            </a:pPr>
            <a:r>
              <a:rPr lang="en-US" dirty="0"/>
              <a:t>The reasons for the non-uniform shifting and elongation are not well understood, but it is likely to due with the unpredictable nature of interference between the rail and model shocks.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49</a:t>
            </a:fld>
            <a:endParaRPr lang="en-US"/>
          </a:p>
        </p:txBody>
      </p:sp>
    </p:spTree>
    <p:extLst>
      <p:ext uri="{BB962C8B-B14F-4D97-AF65-F5344CB8AC3E}">
        <p14:creationId xmlns:p14="http://schemas.microsoft.com/office/powerpoint/2010/main" val="6870038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Repeatability was not always consistent. </a:t>
            </a:r>
          </a:p>
        </p:txBody>
      </p:sp>
      <p:sp>
        <p:nvSpPr>
          <p:cNvPr id="4" name="Slide Number Placeholder 3"/>
          <p:cNvSpPr>
            <a:spLocks noGrp="1"/>
          </p:cNvSpPr>
          <p:nvPr>
            <p:ph type="sldNum" sz="quarter" idx="5"/>
          </p:nvPr>
        </p:nvSpPr>
        <p:spPr/>
        <p:txBody>
          <a:bodyPr/>
          <a:lstStyle/>
          <a:p>
            <a:fld id="{B6C1CFAB-AFDF-498A-8228-8B17D5847098}" type="slidenum">
              <a:rPr lang="en-US" smtClean="0"/>
              <a:pPr/>
              <a:t>51</a:t>
            </a:fld>
            <a:endParaRPr lang="en-US"/>
          </a:p>
        </p:txBody>
      </p:sp>
    </p:spTree>
    <p:extLst>
      <p:ext uri="{BB962C8B-B14F-4D97-AF65-F5344CB8AC3E}">
        <p14:creationId xmlns:p14="http://schemas.microsoft.com/office/powerpoint/2010/main" val="940700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52</a:t>
            </a:fld>
            <a:endParaRPr lang="en-US"/>
          </a:p>
        </p:txBody>
      </p:sp>
    </p:spTree>
    <p:extLst>
      <p:ext uri="{BB962C8B-B14F-4D97-AF65-F5344CB8AC3E}">
        <p14:creationId xmlns:p14="http://schemas.microsoft.com/office/powerpoint/2010/main" val="39043278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obvious trends were found regarding long-term repeatability within signatures. Some signatures repeated very well while others showed minor to moderate deviations. </a:t>
            </a:r>
          </a:p>
        </p:txBody>
      </p:sp>
      <p:sp>
        <p:nvSpPr>
          <p:cNvPr id="4" name="Slide Number Placeholder 3"/>
          <p:cNvSpPr>
            <a:spLocks noGrp="1"/>
          </p:cNvSpPr>
          <p:nvPr>
            <p:ph type="sldNum" sz="quarter" idx="5"/>
          </p:nvPr>
        </p:nvSpPr>
        <p:spPr/>
        <p:txBody>
          <a:bodyPr/>
          <a:lstStyle/>
          <a:p>
            <a:fld id="{B6C1CFAB-AFDF-498A-8228-8B17D5847098}" type="slidenum">
              <a:rPr lang="en-US" smtClean="0"/>
              <a:pPr/>
              <a:t>53</a:t>
            </a:fld>
            <a:endParaRPr lang="en-US"/>
          </a:p>
        </p:txBody>
      </p:sp>
    </p:spTree>
    <p:extLst>
      <p:ext uri="{BB962C8B-B14F-4D97-AF65-F5344CB8AC3E}">
        <p14:creationId xmlns:p14="http://schemas.microsoft.com/office/powerpoint/2010/main" val="20118141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3.7° T-tail signature appears to be shifted up around 70% the length of the model, and it stays shifted up for the remainder of the signature. </a:t>
            </a:r>
          </a:p>
          <a:p>
            <a:r>
              <a:rPr lang="en-US" dirty="0"/>
              <a:t>The cause is not currently known. </a:t>
            </a:r>
          </a:p>
        </p:txBody>
      </p:sp>
      <p:sp>
        <p:nvSpPr>
          <p:cNvPr id="4" name="Slide Number Placeholder 3"/>
          <p:cNvSpPr>
            <a:spLocks noGrp="1"/>
          </p:cNvSpPr>
          <p:nvPr>
            <p:ph type="sldNum" sz="quarter" idx="5"/>
          </p:nvPr>
        </p:nvSpPr>
        <p:spPr/>
        <p:txBody>
          <a:bodyPr/>
          <a:lstStyle/>
          <a:p>
            <a:fld id="{B6C1CFAB-AFDF-498A-8228-8B17D5847098}" type="slidenum">
              <a:rPr lang="en-US" smtClean="0"/>
              <a:pPr/>
              <a:t>54</a:t>
            </a:fld>
            <a:endParaRPr lang="en-US"/>
          </a:p>
        </p:txBody>
      </p:sp>
    </p:spTree>
    <p:extLst>
      <p:ext uri="{BB962C8B-B14F-4D97-AF65-F5344CB8AC3E}">
        <p14:creationId xmlns:p14="http://schemas.microsoft.com/office/powerpoint/2010/main" val="1545427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55</a:t>
            </a:fld>
            <a:endParaRPr lang="en-US"/>
          </a:p>
        </p:txBody>
      </p:sp>
    </p:spTree>
    <p:extLst>
      <p:ext uri="{BB962C8B-B14F-4D97-AF65-F5344CB8AC3E}">
        <p14:creationId xmlns:p14="http://schemas.microsoft.com/office/powerpoint/2010/main" val="26457998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C1CFAB-AFDF-498A-8228-8B17D5847098}" type="slidenum">
              <a:rPr lang="en-US" smtClean="0"/>
              <a:pPr/>
              <a:t>56</a:t>
            </a:fld>
            <a:endParaRPr lang="en-US"/>
          </a:p>
        </p:txBody>
      </p:sp>
    </p:spTree>
    <p:extLst>
      <p:ext uri="{BB962C8B-B14F-4D97-AF65-F5344CB8AC3E}">
        <p14:creationId xmlns:p14="http://schemas.microsoft.com/office/powerpoint/2010/main" val="39250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96595"/>
            <a:ext cx="7772400" cy="1470025"/>
          </a:xfrm>
        </p:spPr>
        <p:txBody>
          <a:bodyPr/>
          <a:lstStyle>
            <a:lvl1pPr algn="l">
              <a:defRPr sz="2400">
                <a:solidFill>
                  <a:schemeClr val="accent1">
                    <a:lumMod val="75000"/>
                  </a:schemeClr>
                </a:solidFill>
              </a:defRPr>
            </a:lvl1pPr>
          </a:lstStyle>
          <a:p>
            <a:r>
              <a:rPr lang="en-US"/>
              <a:t>Click to edit Master title style</a:t>
            </a:r>
          </a:p>
        </p:txBody>
      </p:sp>
      <p:sp>
        <p:nvSpPr>
          <p:cNvPr id="3" name="Subtitle 2"/>
          <p:cNvSpPr>
            <a:spLocks noGrp="1"/>
          </p:cNvSpPr>
          <p:nvPr>
            <p:ph type="subTitle" idx="1"/>
          </p:nvPr>
        </p:nvSpPr>
        <p:spPr>
          <a:xfrm>
            <a:off x="685800" y="3886200"/>
            <a:ext cx="7086600" cy="1752600"/>
          </a:xfrm>
        </p:spPr>
        <p:txBody>
          <a:bodyPr>
            <a:normAutofit/>
          </a:bodyPr>
          <a:lstStyle>
            <a:lvl1pPr marL="0" indent="0" algn="l">
              <a:buNone/>
              <a:defRPr sz="1600">
                <a:solidFill>
                  <a:schemeClr val="accent1">
                    <a:lumMod val="50000"/>
                  </a:schemeClr>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D8D224C9-D73B-4D3E-8F8A-710A619705CE}" type="slidenum">
              <a:rPr lang="en-US"/>
              <a:pPr/>
              <a:t>‹#›</a:t>
            </a:fld>
            <a:endParaRPr lang="en-US" sz="1000">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2400">
                <a:solidFill>
                  <a:schemeClr val="accent1">
                    <a:lumMod val="75000"/>
                  </a:schemeClr>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1800">
                <a:solidFill>
                  <a:schemeClr val="accent1">
                    <a:lumMod val="50000"/>
                  </a:schemeClr>
                </a:solidFill>
              </a:defRPr>
            </a:lvl1pPr>
            <a:lvl2pPr>
              <a:defRPr sz="1800">
                <a:solidFill>
                  <a:schemeClr val="accent1">
                    <a:lumMod val="50000"/>
                  </a:schemeClr>
                </a:solidFill>
              </a:defRPr>
            </a:lvl2pPr>
            <a:lvl3pPr>
              <a:defRPr sz="1600">
                <a:solidFill>
                  <a:schemeClr val="accent1">
                    <a:lumMod val="50000"/>
                  </a:schemeClr>
                </a:solidFill>
              </a:defRPr>
            </a:lvl3pPr>
            <a:lvl4pPr>
              <a:defRPr sz="1400">
                <a:solidFill>
                  <a:schemeClr val="accent1">
                    <a:lumMod val="50000"/>
                  </a:schemeClr>
                </a:solidFill>
              </a:defRPr>
            </a:lvl4pPr>
            <a:lvl5pPr>
              <a:defRPr sz="1200">
                <a:solidFill>
                  <a:schemeClr val="accent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AA75C4D5-EE00-49A8-9682-C9CC3BDF80AB}" type="slidenum">
              <a:rPr lang="en-US"/>
              <a:pPr/>
              <a:t>‹#›</a:t>
            </a:fld>
            <a:endParaRPr lang="en-US" sz="1000">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pic>
        <p:nvPicPr>
          <p:cNvPr id="8" name="Picture 7">
            <a:extLst>
              <a:ext uri="{FF2B5EF4-FFF2-40B4-BE49-F238E27FC236}">
                <a16:creationId xmlns:a16="http://schemas.microsoft.com/office/drawing/2014/main" id="{75CFC9B6-FD82-76EF-5C11-F9263052006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5F7FEFA-8C16-488E-BF36-CD196ED9DD65}" type="slidenum">
              <a:rPr lang="en-US"/>
              <a:pPr/>
              <a:t>‹#›</a:t>
            </a:fld>
            <a:endParaRPr lang="en-US" sz="1000">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7A078847-819E-4BD1-AD76-E9A84D02EBF9}" type="slidenum">
              <a:rPr lang="en-US"/>
              <a:pPr/>
              <a:t>‹#›</a:t>
            </a:fld>
            <a:endParaRPr lang="en-US" sz="1000">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pic>
        <p:nvPicPr>
          <p:cNvPr id="9" name="Picture 8">
            <a:extLst>
              <a:ext uri="{FF2B5EF4-FFF2-40B4-BE49-F238E27FC236}">
                <a16:creationId xmlns:a16="http://schemas.microsoft.com/office/drawing/2014/main" id="{98584AEC-71BD-4E62-A6A8-FCFC8114EE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DC4D5210-BD52-44D5-A097-8E825CF5EF61}" type="slidenum">
              <a:rPr lang="en-US"/>
              <a:pPr/>
              <a:t>‹#›</a:t>
            </a:fld>
            <a:endParaRPr lang="en-US" sz="1000">
              <a:latin typeface="Times New Roman" pitchFamily="18" charset="0"/>
            </a:endParaRPr>
          </a:p>
        </p:txBody>
      </p:sp>
      <p:sp>
        <p:nvSpPr>
          <p:cNvPr id="9" name="Date Placeholder 8"/>
          <p:cNvSpPr>
            <a:spLocks noGrp="1"/>
          </p:cNvSpPr>
          <p:nvPr>
            <p:ph type="dt" sz="half" idx="12"/>
          </p:nvPr>
        </p:nvSpPr>
        <p:spPr/>
        <p:txBody>
          <a:bodyPr/>
          <a:lstStyle>
            <a:lvl1pPr>
              <a:defRPr/>
            </a:lvl1pPr>
          </a:lstStyle>
          <a:p>
            <a:endParaRPr lang="en-US"/>
          </a:p>
        </p:txBody>
      </p:sp>
      <p:pic>
        <p:nvPicPr>
          <p:cNvPr id="11" name="Picture 10">
            <a:extLst>
              <a:ext uri="{FF2B5EF4-FFF2-40B4-BE49-F238E27FC236}">
                <a16:creationId xmlns:a16="http://schemas.microsoft.com/office/drawing/2014/main" id="{A2A42B26-1924-53A3-FD91-1DB74E86C5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endParaRPr lang="en-US"/>
          </a:p>
        </p:txBody>
      </p:sp>
      <p:sp>
        <p:nvSpPr>
          <p:cNvPr id="4" name="Slide Number Placeholder 3"/>
          <p:cNvSpPr>
            <a:spLocks noGrp="1"/>
          </p:cNvSpPr>
          <p:nvPr>
            <p:ph type="sldNum" sz="quarter" idx="11"/>
          </p:nvPr>
        </p:nvSpPr>
        <p:spPr/>
        <p:txBody>
          <a:bodyPr/>
          <a:lstStyle>
            <a:lvl1pPr>
              <a:defRPr/>
            </a:lvl1pPr>
          </a:lstStyle>
          <a:p>
            <a:fld id="{F9A34675-AEF4-4AA1-B225-1C21C52FEAB6}" type="slidenum">
              <a:rPr lang="en-US"/>
              <a:pPr/>
              <a:t>‹#›</a:t>
            </a:fld>
            <a:endParaRPr lang="en-US" sz="1000">
              <a:latin typeface="Times New Roman" pitchFamily="18" charset="0"/>
            </a:endParaRPr>
          </a:p>
        </p:txBody>
      </p:sp>
      <p:sp>
        <p:nvSpPr>
          <p:cNvPr id="5" name="Date Placeholder 4"/>
          <p:cNvSpPr>
            <a:spLocks noGrp="1"/>
          </p:cNvSpPr>
          <p:nvPr>
            <p:ph type="dt" sz="half" idx="12"/>
          </p:nvPr>
        </p:nvSpPr>
        <p:spPr/>
        <p:txBody>
          <a:bodyPr/>
          <a:lstStyle>
            <a:lvl1pPr>
              <a:defRPr/>
            </a:lvl1pPr>
          </a:lstStyle>
          <a:p>
            <a:endParaRPr lang="en-US"/>
          </a:p>
        </p:txBody>
      </p:sp>
      <p:pic>
        <p:nvPicPr>
          <p:cNvPr id="7" name="Picture 6">
            <a:extLst>
              <a:ext uri="{FF2B5EF4-FFF2-40B4-BE49-F238E27FC236}">
                <a16:creationId xmlns:a16="http://schemas.microsoft.com/office/drawing/2014/main" id="{09695EB6-F9AD-2DED-CA75-7F70ACD5EB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0B11B2C1-C8B9-42C7-874E-276B38215FE8}" type="slidenum">
              <a:rPr lang="en-US"/>
              <a:pPr/>
              <a:t>‹#›</a:t>
            </a:fld>
            <a:endParaRPr lang="en-US" sz="1000">
              <a:latin typeface="Times New Roman" pitchFamily="18" charset="0"/>
            </a:endParaRPr>
          </a:p>
        </p:txBody>
      </p:sp>
      <p:sp>
        <p:nvSpPr>
          <p:cNvPr id="4" name="Date Placeholder 3"/>
          <p:cNvSpPr>
            <a:spLocks noGrp="1"/>
          </p:cNvSpPr>
          <p:nvPr>
            <p:ph type="dt" sz="half" idx="12"/>
          </p:nvPr>
        </p:nvSpPr>
        <p:spPr/>
        <p:txBody>
          <a:bodyPr/>
          <a:lstStyle>
            <a:lvl1pPr>
              <a:defRPr/>
            </a:lvl1pPr>
          </a:lstStyle>
          <a:p>
            <a:endParaRPr lang="en-US"/>
          </a:p>
        </p:txBody>
      </p:sp>
      <p:pic>
        <p:nvPicPr>
          <p:cNvPr id="5" name="Picture 4">
            <a:extLst>
              <a:ext uri="{FF2B5EF4-FFF2-40B4-BE49-F238E27FC236}">
                <a16:creationId xmlns:a16="http://schemas.microsoft.com/office/drawing/2014/main" id="{B6BF8743-1862-A6FF-D5A6-8C2371BC01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9616659E-1DC2-47C5-BF7E-8E7FE6FF14E4}" type="slidenum">
              <a:rPr lang="en-US"/>
              <a:pPr/>
              <a:t>‹#›</a:t>
            </a:fld>
            <a:endParaRPr lang="en-US" sz="1000">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pic>
        <p:nvPicPr>
          <p:cNvPr id="8" name="Picture 7">
            <a:extLst>
              <a:ext uri="{FF2B5EF4-FFF2-40B4-BE49-F238E27FC236}">
                <a16:creationId xmlns:a16="http://schemas.microsoft.com/office/drawing/2014/main" id="{FB20E2BA-1F79-F412-9441-1B065CBA37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649046" cy="822722"/>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C0EE5525-407A-4632-928B-212A9AF626A2}" type="slidenum">
              <a:rPr lang="en-US"/>
              <a:pPr/>
              <a:t>‹#›</a:t>
            </a:fld>
            <a:endParaRPr lang="en-US" sz="1000">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pic>
        <p:nvPicPr>
          <p:cNvPr id="8" name="Picture 7">
            <a:extLst>
              <a:ext uri="{FF2B5EF4-FFF2-40B4-BE49-F238E27FC236}">
                <a16:creationId xmlns:a16="http://schemas.microsoft.com/office/drawing/2014/main" id="{A56E259C-0909-8846-9E6C-4FDB3073D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649046" cy="82272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66A6B3C9-913D-4BD3-9A8E-9F5ED5669FBD}" type="slidenum">
              <a:rPr lang="en-US"/>
              <a:pPr/>
              <a:t>‹#›</a:t>
            </a:fld>
            <a:endParaRPr lang="en-US" sz="1000">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pic>
        <p:nvPicPr>
          <p:cNvPr id="7" name="Picture 6">
            <a:extLst>
              <a:ext uri="{FF2B5EF4-FFF2-40B4-BE49-F238E27FC236}">
                <a16:creationId xmlns:a16="http://schemas.microsoft.com/office/drawing/2014/main" id="{A2DF2A07-1DD0-A56C-4BFD-B373C6562F3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649046" cy="822722"/>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93700"/>
            <a:ext cx="1943100" cy="5778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93700"/>
            <a:ext cx="5676900" cy="57785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AA752777-89B2-4309-A254-459DD027EC29}" type="slidenum">
              <a:rPr lang="en-US"/>
              <a:pPr/>
              <a:t>‹#›</a:t>
            </a:fld>
            <a:endParaRPr lang="en-US" sz="1000">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pic>
        <p:nvPicPr>
          <p:cNvPr id="7" name="Picture 6">
            <a:extLst>
              <a:ext uri="{FF2B5EF4-FFF2-40B4-BE49-F238E27FC236}">
                <a16:creationId xmlns:a16="http://schemas.microsoft.com/office/drawing/2014/main" id="{BA2DD3B2-2CB4-C9A6-0DFA-A1EEFA0DAAC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50" y="330836"/>
            <a:ext cx="649046" cy="82272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82" name="Rectangle 10"/>
          <p:cNvSpPr>
            <a:spLocks noGrp="1" noChangeArrowheads="1"/>
          </p:cNvSpPr>
          <p:nvPr>
            <p:ph type="ftr" sz="quarter" idx="3"/>
          </p:nvPr>
        </p:nvSpPr>
        <p:spPr bwMode="auto">
          <a:xfrm>
            <a:off x="171450" y="6523038"/>
            <a:ext cx="4895850" cy="2587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600">
                <a:solidFill>
                  <a:srgbClr val="3D86AB"/>
                </a:solidFill>
                <a:latin typeface="+mn-lt"/>
              </a:defRPr>
            </a:lvl1pPr>
          </a:lstStyle>
          <a:p>
            <a:endParaRPr lang="en-US"/>
          </a:p>
        </p:txBody>
      </p:sp>
      <p:sp>
        <p:nvSpPr>
          <p:cNvPr id="3083" name="Rectangle 11"/>
          <p:cNvSpPr>
            <a:spLocks noGrp="1" noChangeArrowheads="1"/>
          </p:cNvSpPr>
          <p:nvPr>
            <p:ph type="sldNum" sz="quarter" idx="4"/>
          </p:nvPr>
        </p:nvSpPr>
        <p:spPr bwMode="auto">
          <a:xfrm>
            <a:off x="8796338" y="6596063"/>
            <a:ext cx="319087" cy="184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600">
                <a:latin typeface="+mn-lt"/>
              </a:defRPr>
            </a:lvl1pPr>
          </a:lstStyle>
          <a:p>
            <a:fld id="{E03516AE-9694-4DBF-AD75-A02D8A0DA085}" type="slidenum">
              <a:rPr lang="en-US"/>
              <a:pPr/>
              <a:t>‹#›</a:t>
            </a:fld>
            <a:endParaRPr lang="en-US" sz="1000">
              <a:latin typeface="Times New Roman" pitchFamily="18" charset="0"/>
            </a:endParaRPr>
          </a:p>
        </p:txBody>
      </p:sp>
      <p:sp>
        <p:nvSpPr>
          <p:cNvPr id="3084" name="Rectangle 12"/>
          <p:cNvSpPr>
            <a:spLocks noGrp="1" noChangeArrowheads="1"/>
          </p:cNvSpPr>
          <p:nvPr>
            <p:ph type="dt" sz="half" idx="2"/>
          </p:nvPr>
        </p:nvSpPr>
        <p:spPr bwMode="auto">
          <a:xfrm>
            <a:off x="6813550" y="6597650"/>
            <a:ext cx="762000" cy="190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600">
                <a:latin typeface="Times New Roman" pitchFamily="18" charset="0"/>
              </a:defRPr>
            </a:lvl1pPr>
          </a:lstStyle>
          <a:p>
            <a:endParaRPr lang="en-US"/>
          </a:p>
        </p:txBody>
      </p:sp>
      <p:sp>
        <p:nvSpPr>
          <p:cNvPr id="3086" name="Line 14"/>
          <p:cNvSpPr>
            <a:spLocks noChangeShapeType="1"/>
          </p:cNvSpPr>
          <p:nvPr/>
        </p:nvSpPr>
        <p:spPr bwMode="auto">
          <a:xfrm>
            <a:off x="265113" y="6537325"/>
            <a:ext cx="8555037" cy="0"/>
          </a:xfrm>
          <a:prstGeom prst="line">
            <a:avLst/>
          </a:prstGeom>
          <a:noFill/>
          <a:ln w="28575">
            <a:solidFill>
              <a:schemeClr val="tx2"/>
            </a:solidFill>
            <a:round/>
            <a:headEnd/>
            <a:tailEnd/>
          </a:ln>
          <a:effectLst/>
        </p:spPr>
        <p:txBody>
          <a:bodyPr wrap="none" anchor="ctr"/>
          <a:lstStyle/>
          <a:p>
            <a:endParaRPr lang="en-US"/>
          </a:p>
        </p:txBody>
      </p:sp>
      <p:sp>
        <p:nvSpPr>
          <p:cNvPr id="3087" name="Text Box 15"/>
          <p:cNvSpPr txBox="1">
            <a:spLocks noChangeArrowheads="1"/>
          </p:cNvSpPr>
          <p:nvPr/>
        </p:nvSpPr>
        <p:spPr bwMode="auto">
          <a:xfrm>
            <a:off x="184150" y="84138"/>
            <a:ext cx="2825750" cy="244475"/>
          </a:xfrm>
          <a:prstGeom prst="rect">
            <a:avLst/>
          </a:prstGeom>
          <a:noFill/>
          <a:ln w="9525">
            <a:noFill/>
            <a:miter lim="800000"/>
            <a:headEnd/>
            <a:tailEnd/>
          </a:ln>
          <a:effectLst/>
        </p:spPr>
        <p:txBody>
          <a:bodyPr wrap="none">
            <a:spAutoFit/>
          </a:bodyPr>
          <a:lstStyle/>
          <a:p>
            <a:r>
              <a:rPr lang="en-US" sz="1000">
                <a:latin typeface="Helvetica" pitchFamily="1" charset="0"/>
              </a:rPr>
              <a:t>National Aeronautics and Space Administration</a:t>
            </a:r>
          </a:p>
        </p:txBody>
      </p:sp>
      <p:sp>
        <p:nvSpPr>
          <p:cNvPr id="3088" name="Text Box 16"/>
          <p:cNvSpPr txBox="1">
            <a:spLocks noChangeArrowheads="1"/>
          </p:cNvSpPr>
          <p:nvPr/>
        </p:nvSpPr>
        <p:spPr bwMode="auto">
          <a:xfrm>
            <a:off x="6164263" y="6535738"/>
            <a:ext cx="2751137" cy="260350"/>
          </a:xfrm>
          <a:prstGeom prst="rect">
            <a:avLst/>
          </a:prstGeom>
          <a:noFill/>
          <a:ln w="9525">
            <a:noFill/>
            <a:miter lim="800000"/>
            <a:headEnd/>
            <a:tailEnd/>
          </a:ln>
          <a:effectLst/>
        </p:spPr>
        <p:txBody>
          <a:bodyPr>
            <a:spAutoFit/>
          </a:bodyPr>
          <a:lstStyle/>
          <a:p>
            <a:pPr algn="r"/>
            <a:r>
              <a:rPr lang="en-US" sz="1100">
                <a:solidFill>
                  <a:schemeClr val="tx2"/>
                </a:solidFill>
                <a:latin typeface="Arial" charset="0"/>
              </a:rPr>
              <a:t>www.nasa.gov</a:t>
            </a:r>
            <a:endParaRPr lang="en-US" sz="1100">
              <a:latin typeface="Arial" charset="0"/>
            </a:endParaRPr>
          </a:p>
        </p:txBody>
      </p:sp>
      <p:sp>
        <p:nvSpPr>
          <p:cNvPr id="3090" name="Rectangle 18"/>
          <p:cNvSpPr>
            <a:spLocks noGrp="1" noChangeArrowheads="1"/>
          </p:cNvSpPr>
          <p:nvPr>
            <p:ph type="title"/>
          </p:nvPr>
        </p:nvSpPr>
        <p:spPr bwMode="auto">
          <a:xfrm>
            <a:off x="952500" y="393700"/>
            <a:ext cx="7239000" cy="749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091" name="Rectangle 19"/>
          <p:cNvSpPr>
            <a:spLocks noGrp="1" noChangeArrowheads="1"/>
          </p:cNvSpPr>
          <p:nvPr>
            <p:ph type="body" idx="1"/>
          </p:nvPr>
        </p:nvSpPr>
        <p:spPr bwMode="auto">
          <a:xfrm>
            <a:off x="685800" y="1219200"/>
            <a:ext cx="77724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3096" name="Group 24"/>
          <p:cNvGrpSpPr>
            <a:grpSpLocks/>
          </p:cNvGrpSpPr>
          <p:nvPr/>
        </p:nvGrpSpPr>
        <p:grpSpPr bwMode="auto">
          <a:xfrm>
            <a:off x="8264525" y="60325"/>
            <a:ext cx="727075" cy="720725"/>
            <a:chOff x="4128" y="1248"/>
            <a:chExt cx="646" cy="639"/>
          </a:xfrm>
        </p:grpSpPr>
        <p:sp>
          <p:nvSpPr>
            <p:cNvPr id="3095" name="Oval 23"/>
            <p:cNvSpPr>
              <a:spLocks noChangeArrowheads="1"/>
            </p:cNvSpPr>
            <p:nvPr userDrawn="1"/>
          </p:nvSpPr>
          <p:spPr bwMode="auto">
            <a:xfrm>
              <a:off x="4184" y="1342"/>
              <a:ext cx="484" cy="484"/>
            </a:xfrm>
            <a:prstGeom prst="ellipse">
              <a:avLst/>
            </a:prstGeom>
            <a:solidFill>
              <a:srgbClr val="FFFFFF"/>
            </a:solidFill>
            <a:ln w="9525">
              <a:noFill/>
              <a:round/>
              <a:headEnd/>
              <a:tailEnd/>
            </a:ln>
            <a:effectLst/>
          </p:spPr>
          <p:txBody>
            <a:bodyPr wrap="none" anchor="ctr"/>
            <a:lstStyle/>
            <a:p>
              <a:pPr algn="ctr"/>
              <a:endParaRPr lang="en-US"/>
            </a:p>
          </p:txBody>
        </p:sp>
        <p:pic>
          <p:nvPicPr>
            <p:cNvPr id="3094" name="Picture 22"/>
            <p:cNvPicPr>
              <a:picLocks noChangeAspect="1" noChangeArrowheads="1"/>
            </p:cNvPicPr>
            <p:nvPr userDrawn="1"/>
          </p:nvPicPr>
          <p:blipFill>
            <a:blip r:embed="rId13" cstate="print">
              <a:clrChange>
                <a:clrFrom>
                  <a:srgbClr val="FFFFFF"/>
                </a:clrFrom>
                <a:clrTo>
                  <a:srgbClr val="FFFFFF">
                    <a:alpha val="0"/>
                  </a:srgbClr>
                </a:clrTo>
              </a:clrChange>
            </a:blip>
            <a:srcRect/>
            <a:stretch>
              <a:fillRect/>
            </a:stretch>
          </p:blipFill>
          <p:spPr bwMode="auto">
            <a:xfrm>
              <a:off x="4128" y="1248"/>
              <a:ext cx="646" cy="639"/>
            </a:xfrm>
            <a:prstGeom prst="rect">
              <a:avLst/>
            </a:prstGeom>
            <a:noFill/>
          </p:spPr>
        </p:pic>
      </p:gr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eaLnBrk="1" fontAlgn="base" hangingPunct="1">
        <a:spcBef>
          <a:spcPct val="0"/>
        </a:spcBef>
        <a:spcAft>
          <a:spcPct val="0"/>
        </a:spcAft>
        <a:defRPr sz="2400">
          <a:solidFill>
            <a:schemeClr val="accent1">
              <a:lumMod val="7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2800">
          <a:solidFill>
            <a:schemeClr val="tx2"/>
          </a:solidFill>
          <a:latin typeface="Arial" charset="0"/>
        </a:defRPr>
      </a:lvl2pPr>
      <a:lvl3pPr algn="ctr" rtl="0" eaLnBrk="1" fontAlgn="base" hangingPunct="1">
        <a:spcBef>
          <a:spcPct val="0"/>
        </a:spcBef>
        <a:spcAft>
          <a:spcPct val="0"/>
        </a:spcAft>
        <a:defRPr sz="2800">
          <a:solidFill>
            <a:schemeClr val="tx2"/>
          </a:solidFill>
          <a:latin typeface="Arial" charset="0"/>
        </a:defRPr>
      </a:lvl3pPr>
      <a:lvl4pPr algn="ctr" rtl="0" eaLnBrk="1" fontAlgn="base" hangingPunct="1">
        <a:spcBef>
          <a:spcPct val="0"/>
        </a:spcBef>
        <a:spcAft>
          <a:spcPct val="0"/>
        </a:spcAft>
        <a:defRPr sz="2800">
          <a:solidFill>
            <a:schemeClr val="tx2"/>
          </a:solidFill>
          <a:latin typeface="Arial" charset="0"/>
        </a:defRPr>
      </a:lvl4pPr>
      <a:lvl5pPr algn="ctr" rtl="0" eaLnBrk="1" fontAlgn="base" hangingPunct="1">
        <a:spcBef>
          <a:spcPct val="0"/>
        </a:spcBef>
        <a:spcAft>
          <a:spcPct val="0"/>
        </a:spcAft>
        <a:defRPr sz="2800">
          <a:solidFill>
            <a:schemeClr val="tx2"/>
          </a:solidFill>
          <a:latin typeface="Arial" charset="0"/>
        </a:defRPr>
      </a:lvl5pPr>
      <a:lvl6pPr marL="457200" algn="ctr" rtl="0" eaLnBrk="1" fontAlgn="base" hangingPunct="1">
        <a:spcBef>
          <a:spcPct val="0"/>
        </a:spcBef>
        <a:spcAft>
          <a:spcPct val="0"/>
        </a:spcAft>
        <a:defRPr sz="2800">
          <a:solidFill>
            <a:schemeClr val="tx2"/>
          </a:solidFill>
          <a:latin typeface="Arial" charset="0"/>
        </a:defRPr>
      </a:lvl6pPr>
      <a:lvl7pPr marL="914400" algn="ctr" rtl="0" eaLnBrk="1" fontAlgn="base" hangingPunct="1">
        <a:spcBef>
          <a:spcPct val="0"/>
        </a:spcBef>
        <a:spcAft>
          <a:spcPct val="0"/>
        </a:spcAft>
        <a:defRPr sz="2800">
          <a:solidFill>
            <a:schemeClr val="tx2"/>
          </a:solidFill>
          <a:latin typeface="Arial" charset="0"/>
        </a:defRPr>
      </a:lvl7pPr>
      <a:lvl8pPr marL="1371600" algn="ctr" rtl="0" eaLnBrk="1" fontAlgn="base" hangingPunct="1">
        <a:spcBef>
          <a:spcPct val="0"/>
        </a:spcBef>
        <a:spcAft>
          <a:spcPct val="0"/>
        </a:spcAft>
        <a:defRPr sz="2800">
          <a:solidFill>
            <a:schemeClr val="tx2"/>
          </a:solidFill>
          <a:latin typeface="Arial" charset="0"/>
        </a:defRPr>
      </a:lvl8pPr>
      <a:lvl9pPr marL="1828800" algn="ctr" rtl="0" eaLnBrk="1" fontAlgn="base" hangingPunct="1">
        <a:spcBef>
          <a:spcPct val="0"/>
        </a:spcBef>
        <a:spcAft>
          <a:spcPct val="0"/>
        </a:spcAft>
        <a:defRPr sz="2800">
          <a:solidFill>
            <a:schemeClr val="tx2"/>
          </a:solidFill>
          <a:latin typeface="Arial" charset="0"/>
        </a:defRPr>
      </a:lvl9pPr>
    </p:titleStyle>
    <p:bodyStyle>
      <a:lvl1pPr marL="342900" indent="-342900" algn="l" rtl="0" eaLnBrk="1" fontAlgn="base" hangingPunct="1">
        <a:spcBef>
          <a:spcPct val="20000"/>
        </a:spcBef>
        <a:spcAft>
          <a:spcPct val="0"/>
        </a:spcAft>
        <a:buChar char="•"/>
        <a:defRPr sz="1800">
          <a:solidFill>
            <a:schemeClr val="accent1">
              <a:lumMod val="50000"/>
            </a:schemeClr>
          </a:solidFill>
          <a:latin typeface="+mn-lt"/>
          <a:ea typeface="+mn-ea"/>
          <a:cs typeface="+mn-cs"/>
        </a:defRPr>
      </a:lvl1pPr>
      <a:lvl2pPr marL="742950" indent="-285750" algn="l" rtl="0" eaLnBrk="1" fontAlgn="base" hangingPunct="1">
        <a:spcBef>
          <a:spcPct val="20000"/>
        </a:spcBef>
        <a:spcAft>
          <a:spcPct val="0"/>
        </a:spcAft>
        <a:buChar char="–"/>
        <a:defRPr sz="1800">
          <a:solidFill>
            <a:schemeClr val="accent1">
              <a:lumMod val="50000"/>
            </a:schemeClr>
          </a:solidFill>
          <a:latin typeface="+mn-lt"/>
        </a:defRPr>
      </a:lvl2pPr>
      <a:lvl3pPr marL="1085850" indent="-228600" algn="l" rtl="0" eaLnBrk="1" fontAlgn="base" hangingPunct="1">
        <a:spcBef>
          <a:spcPct val="20000"/>
        </a:spcBef>
        <a:spcAft>
          <a:spcPct val="0"/>
        </a:spcAft>
        <a:buChar char="•"/>
        <a:defRPr sz="1600">
          <a:solidFill>
            <a:schemeClr val="accent1">
              <a:lumMod val="50000"/>
            </a:schemeClr>
          </a:solidFill>
          <a:latin typeface="+mn-lt"/>
        </a:defRPr>
      </a:lvl3pPr>
      <a:lvl4pPr marL="1428750" indent="-228600" algn="l" rtl="0" eaLnBrk="1" fontAlgn="base" hangingPunct="1">
        <a:spcBef>
          <a:spcPct val="20000"/>
        </a:spcBef>
        <a:spcAft>
          <a:spcPct val="0"/>
        </a:spcAft>
        <a:buChar char="–"/>
        <a:defRPr sz="1400">
          <a:solidFill>
            <a:schemeClr val="accent1">
              <a:lumMod val="50000"/>
            </a:schemeClr>
          </a:solidFill>
          <a:latin typeface="+mn-lt"/>
        </a:defRPr>
      </a:lvl4pPr>
      <a:lvl5pPr marL="1771650" indent="-228600" algn="l" rtl="0" eaLnBrk="1" fontAlgn="base" hangingPunct="1">
        <a:spcBef>
          <a:spcPct val="20000"/>
        </a:spcBef>
        <a:spcAft>
          <a:spcPct val="0"/>
        </a:spcAft>
        <a:buChar char="»"/>
        <a:defRPr sz="1200">
          <a:solidFill>
            <a:schemeClr val="accent1">
              <a:lumMod val="50000"/>
            </a:schemeClr>
          </a:solidFill>
          <a:latin typeface="+mn-lt"/>
        </a:defRPr>
      </a:lvl5pPr>
      <a:lvl6pPr marL="2228850" indent="-228600" algn="l" rtl="0" eaLnBrk="1" fontAlgn="base" hangingPunct="1">
        <a:spcBef>
          <a:spcPct val="20000"/>
        </a:spcBef>
        <a:spcAft>
          <a:spcPct val="0"/>
        </a:spcAft>
        <a:buChar char="»"/>
        <a:defRPr sz="1400">
          <a:solidFill>
            <a:schemeClr val="tx1"/>
          </a:solidFill>
          <a:latin typeface="+mn-lt"/>
        </a:defRPr>
      </a:lvl6pPr>
      <a:lvl7pPr marL="2686050" indent="-228600" algn="l" rtl="0" eaLnBrk="1" fontAlgn="base" hangingPunct="1">
        <a:spcBef>
          <a:spcPct val="20000"/>
        </a:spcBef>
        <a:spcAft>
          <a:spcPct val="0"/>
        </a:spcAft>
        <a:buChar char="»"/>
        <a:defRPr sz="1400">
          <a:solidFill>
            <a:schemeClr val="tx1"/>
          </a:solidFill>
          <a:latin typeface="+mn-lt"/>
        </a:defRPr>
      </a:lvl7pPr>
      <a:lvl8pPr marL="3143250" indent="-228600" algn="l" rtl="0" eaLnBrk="1" fontAlgn="base" hangingPunct="1">
        <a:spcBef>
          <a:spcPct val="20000"/>
        </a:spcBef>
        <a:spcAft>
          <a:spcPct val="0"/>
        </a:spcAft>
        <a:buChar char="»"/>
        <a:defRPr sz="1400">
          <a:solidFill>
            <a:schemeClr val="tx1"/>
          </a:solidFill>
          <a:latin typeface="+mn-lt"/>
        </a:defRPr>
      </a:lvl8pPr>
      <a:lvl9pPr marL="3600450" indent="-228600" algn="l" rtl="0" eaLnBrk="1" fontAlgn="base" hangingPunct="1">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40791"/>
            <a:ext cx="7772400" cy="1932405"/>
          </a:xfrm>
        </p:spPr>
        <p:txBody>
          <a:bodyPr/>
          <a:lstStyle/>
          <a:p>
            <a:r>
              <a:rPr lang="en-US" dirty="0">
                <a:latin typeface="Calibri"/>
                <a:cs typeface="Calibri"/>
              </a:rPr>
              <a:t>NASA Quesst Mission </a:t>
            </a:r>
            <a:br>
              <a:rPr lang="en-US" dirty="0"/>
            </a:br>
            <a:r>
              <a:rPr lang="en-US" dirty="0">
                <a:latin typeface="Calibri"/>
                <a:cs typeface="Calibri"/>
              </a:rPr>
              <a:t>X-59 Sonic Boom Test</a:t>
            </a:r>
            <a:br>
              <a:rPr lang="en-US" dirty="0">
                <a:latin typeface="Calibri"/>
                <a:cs typeface="Calibri"/>
              </a:rPr>
            </a:br>
            <a:r>
              <a:rPr lang="en-US" dirty="0">
                <a:latin typeface="Calibri"/>
                <a:cs typeface="Calibri"/>
              </a:rPr>
              <a:t>Glenn Research Center 8’x6’ Supersonic Wind Tunnel</a:t>
            </a:r>
            <a:endParaRPr lang="en-US" sz="1600" dirty="0">
              <a:latin typeface="Calibri"/>
              <a:cs typeface="Calibri"/>
            </a:endParaRPr>
          </a:p>
        </p:txBody>
      </p:sp>
      <p:sp>
        <p:nvSpPr>
          <p:cNvPr id="3" name="Subtitle 2"/>
          <p:cNvSpPr>
            <a:spLocks noGrp="1"/>
          </p:cNvSpPr>
          <p:nvPr>
            <p:ph type="subTitle" idx="1"/>
          </p:nvPr>
        </p:nvSpPr>
        <p:spPr>
          <a:xfrm>
            <a:off x="685800" y="3886200"/>
            <a:ext cx="7996382" cy="2286000"/>
          </a:xfrm>
        </p:spPr>
        <p:txBody>
          <a:bodyPr>
            <a:normAutofit lnSpcReduction="10000"/>
          </a:bodyPr>
          <a:lstStyle/>
          <a:p>
            <a:endParaRPr lang="en-US" dirty="0"/>
          </a:p>
          <a:p>
            <a:endParaRPr lang="en-US" dirty="0"/>
          </a:p>
          <a:p>
            <a:endParaRPr lang="en-US" dirty="0"/>
          </a:p>
          <a:p>
            <a:r>
              <a:rPr lang="en-US" dirty="0"/>
              <a:t>Presented by Mitchell Ahaus</a:t>
            </a:r>
          </a:p>
          <a:p>
            <a:r>
              <a:rPr lang="en-US" dirty="0"/>
              <a:t>Test Engineer, HX5 Sierra, NASA Glenn Research Center</a:t>
            </a:r>
          </a:p>
          <a:p>
            <a:endParaRPr lang="en-US" dirty="0"/>
          </a:p>
          <a:p>
            <a:r>
              <a:rPr lang="en-US" dirty="0"/>
              <a:t>Japanese Aerospace Exploration Agency, Tokyo, Japan</a:t>
            </a:r>
          </a:p>
          <a:p>
            <a:r>
              <a:rPr lang="en-US" dirty="0"/>
              <a:t>December 7</a:t>
            </a:r>
            <a:r>
              <a:rPr lang="en-US" baseline="30000" dirty="0"/>
              <a:t>th</a:t>
            </a:r>
            <a:r>
              <a:rPr lang="en-US" dirty="0"/>
              <a:t>, 2022 </a:t>
            </a:r>
          </a:p>
        </p:txBody>
      </p:sp>
      <p:sp>
        <p:nvSpPr>
          <p:cNvPr id="4" name="Slide Number Placeholder 3"/>
          <p:cNvSpPr>
            <a:spLocks noGrp="1"/>
          </p:cNvSpPr>
          <p:nvPr>
            <p:ph type="sldNum" sz="quarter" idx="11"/>
          </p:nvPr>
        </p:nvSpPr>
        <p:spPr/>
        <p:txBody>
          <a:bodyPr/>
          <a:lstStyle/>
          <a:p>
            <a:fld id="{D8D224C9-D73B-4D3E-8F8A-710A619705CE}" type="slidenum">
              <a:rPr lang="en-US" smtClean="0"/>
              <a:pPr/>
              <a:t>1</a:t>
            </a:fld>
            <a:endParaRPr lang="en-US" sz="1000">
              <a:latin typeface="Times New Roman" pitchFamily="18" charset="0"/>
            </a:endParaRPr>
          </a:p>
        </p:txBody>
      </p:sp>
      <p:pic>
        <p:nvPicPr>
          <p:cNvPr id="5" name="Picture 5" descr="Full Color transparent background.png">
            <a:extLst>
              <a:ext uri="{FF2B5EF4-FFF2-40B4-BE49-F238E27FC236}">
                <a16:creationId xmlns:a16="http://schemas.microsoft.com/office/drawing/2014/main" id="{C79BB51F-00BA-62FA-0042-1A642E3B93D9}"/>
              </a:ext>
            </a:extLst>
          </p:cNvPr>
          <p:cNvPicPr>
            <a:picLocks noChangeAspect="1"/>
          </p:cNvPicPr>
          <p:nvPr/>
        </p:nvPicPr>
        <p:blipFill>
          <a:blip r:embed="rId3"/>
          <a:stretch>
            <a:fillRect/>
          </a:stretch>
        </p:blipFill>
        <p:spPr>
          <a:xfrm>
            <a:off x="5655075" y="1206158"/>
            <a:ext cx="1180066" cy="1494896"/>
          </a:xfrm>
          <a:prstGeom prst="rect">
            <a:avLst/>
          </a:prstGeom>
        </p:spPr>
      </p:pic>
    </p:spTree>
    <p:extLst>
      <p:ext uri="{BB962C8B-B14F-4D97-AF65-F5344CB8AC3E}">
        <p14:creationId xmlns:p14="http://schemas.microsoft.com/office/powerpoint/2010/main" val="2502487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Outline</a:t>
            </a:r>
          </a:p>
        </p:txBody>
      </p:sp>
      <p:sp>
        <p:nvSpPr>
          <p:cNvPr id="3" name="Content Placeholder 2"/>
          <p:cNvSpPr>
            <a:spLocks noGrp="1"/>
          </p:cNvSpPr>
          <p:nvPr>
            <p:ph idx="1"/>
          </p:nvPr>
        </p:nvSpPr>
        <p:spPr>
          <a:xfrm>
            <a:off x="685800" y="1219200"/>
            <a:ext cx="7772400" cy="5245100"/>
          </a:xfrm>
        </p:spPr>
        <p:txBody>
          <a:bodyPr>
            <a:normAutofit fontScale="92500" lnSpcReduction="20000"/>
          </a:bodyPr>
          <a:lstStyle/>
          <a:p>
            <a:r>
              <a:rPr lang="en-US" sz="1900" dirty="0"/>
              <a:t>8’x6’ Wind Tunnel Facility</a:t>
            </a:r>
          </a:p>
          <a:p>
            <a:r>
              <a:rPr lang="en-US" sz="1900" dirty="0"/>
              <a:t>X-59 Sonic Boom model hardware and support components</a:t>
            </a:r>
          </a:p>
          <a:p>
            <a:r>
              <a:rPr lang="en-US" sz="1900" dirty="0"/>
              <a:t>Instrumentation</a:t>
            </a:r>
          </a:p>
          <a:p>
            <a:r>
              <a:rPr lang="en-US" sz="1900" dirty="0"/>
              <a:t>Imaging Systems</a:t>
            </a:r>
          </a:p>
          <a:p>
            <a:r>
              <a:rPr lang="en-US" sz="1900" dirty="0"/>
              <a:t>Data Systems and Acquisition</a:t>
            </a:r>
          </a:p>
          <a:p>
            <a:r>
              <a:rPr lang="en-US" sz="1900" dirty="0"/>
              <a:t>Model Attitude and Position Correction</a:t>
            </a:r>
          </a:p>
          <a:p>
            <a:r>
              <a:rPr lang="en-US" sz="1900" dirty="0"/>
              <a:t>Data Results and Analysis</a:t>
            </a:r>
          </a:p>
          <a:p>
            <a:pPr lvl="1"/>
            <a:r>
              <a:rPr lang="en-US" sz="1700" dirty="0"/>
              <a:t>Reference Runs</a:t>
            </a:r>
          </a:p>
          <a:p>
            <a:pPr lvl="1"/>
            <a:r>
              <a:rPr lang="en-US" sz="1700" dirty="0"/>
              <a:t>RAM Position</a:t>
            </a:r>
          </a:p>
          <a:p>
            <a:pPr lvl="1"/>
            <a:r>
              <a:rPr lang="en-US" sz="1700" dirty="0"/>
              <a:t>Humidity</a:t>
            </a:r>
          </a:p>
          <a:p>
            <a:pPr lvl="1"/>
            <a:r>
              <a:rPr lang="en-US" sz="1700" dirty="0"/>
              <a:t>Repeatability</a:t>
            </a:r>
          </a:p>
          <a:p>
            <a:pPr lvl="1"/>
            <a:r>
              <a:rPr lang="en-US" sz="1700" dirty="0"/>
              <a:t>Control Surface Deflections</a:t>
            </a:r>
          </a:p>
          <a:p>
            <a:pPr lvl="1"/>
            <a:r>
              <a:rPr lang="en-US" sz="1700" dirty="0"/>
              <a:t>Angle of Attack</a:t>
            </a:r>
          </a:p>
          <a:p>
            <a:pPr lvl="1"/>
            <a:r>
              <a:rPr lang="en-US" sz="1700" dirty="0"/>
              <a:t>Height</a:t>
            </a:r>
          </a:p>
          <a:p>
            <a:pPr lvl="1"/>
            <a:r>
              <a:rPr lang="en-US" sz="1700" dirty="0"/>
              <a:t>Roll</a:t>
            </a:r>
          </a:p>
          <a:p>
            <a:pPr lvl="1"/>
            <a:r>
              <a:rPr lang="en-US" sz="1700" dirty="0"/>
              <a:t>Mach</a:t>
            </a:r>
          </a:p>
          <a:p>
            <a:pPr lvl="1"/>
            <a:r>
              <a:rPr lang="en-US" sz="1700" dirty="0"/>
              <a:t>Blade vs. Sting Comparison</a:t>
            </a:r>
          </a:p>
          <a:p>
            <a:pPr lvl="1"/>
            <a:r>
              <a:rPr lang="en-US" sz="1700" dirty="0"/>
              <a:t>Uncertainty </a:t>
            </a:r>
          </a:p>
          <a:p>
            <a:r>
              <a:rPr lang="en-US" sz="1900" dirty="0"/>
              <a:t>Conclusion</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AA75C4D5-EE00-49A8-9682-C9CC3BDF80AB}" type="slidenum">
              <a:rPr lang="en-US" smtClean="0"/>
              <a:pPr/>
              <a:t>2</a:t>
            </a:fld>
            <a:endParaRPr lang="en-US" sz="1000">
              <a:latin typeface="Times New Roman" pitchFamily="18" charset="0"/>
            </a:endParaRPr>
          </a:p>
        </p:txBody>
      </p:sp>
    </p:spTree>
    <p:extLst>
      <p:ext uri="{BB962C8B-B14F-4D97-AF65-F5344CB8AC3E}">
        <p14:creationId xmlns:p14="http://schemas.microsoft.com/office/powerpoint/2010/main" val="357451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0" cap="none" dirty="0"/>
              <a:t>8- by 6-foot and 9- by 15-foot Wind Tunnel Complex</a:t>
            </a:r>
          </a:p>
        </p:txBody>
      </p:sp>
      <p:sp>
        <p:nvSpPr>
          <p:cNvPr id="60" name="Content Placeholder 59">
            <a:extLst>
              <a:ext uri="{FF2B5EF4-FFF2-40B4-BE49-F238E27FC236}">
                <a16:creationId xmlns:a16="http://schemas.microsoft.com/office/drawing/2014/main" id="{5BEF5D86-4C3F-4383-A0B7-0487E1BAC04C}"/>
              </a:ext>
            </a:extLst>
          </p:cNvPr>
          <p:cNvSpPr>
            <a:spLocks noGrp="1"/>
          </p:cNvSpPr>
          <p:nvPr>
            <p:ph idx="1"/>
          </p:nvPr>
        </p:nvSpPr>
        <p:spPr>
          <a:xfrm>
            <a:off x="170672" y="1350229"/>
            <a:ext cx="3867441" cy="5029200"/>
          </a:xfrm>
        </p:spPr>
        <p:txBody>
          <a:bodyPr>
            <a:normAutofit/>
          </a:bodyPr>
          <a:lstStyle/>
          <a:p>
            <a:pPr marL="342900" indent="-342900">
              <a:buFont typeface="Arial" panose="020B0604020202020204" pitchFamily="34" charset="0"/>
              <a:buChar char="•"/>
            </a:pPr>
            <a:r>
              <a:rPr lang="en-US" sz="1800" dirty="0">
                <a:solidFill>
                  <a:schemeClr val="tx2"/>
                </a:solidFill>
              </a:rPr>
              <a:t>Continuous flow atmospheric closed-loop wind tunnel originally built in the 1940’s, with the first run occurring in April 1949.</a:t>
            </a:r>
          </a:p>
          <a:p>
            <a:pPr marL="342900" indent="-342900">
              <a:buFont typeface="Arial" panose="020B0604020202020204" pitchFamily="34" charset="0"/>
              <a:buChar char="•"/>
            </a:pPr>
            <a:r>
              <a:rPr lang="en-US" sz="1800" dirty="0">
                <a:solidFill>
                  <a:schemeClr val="tx2"/>
                </a:solidFill>
              </a:rPr>
              <a:t>Upgraded significantly over the years with addition of 9’x15’ Low Speed Wind Tunnel, transonic test section, acoustic dampening, flow straightening, and significantly improved data systems. </a:t>
            </a:r>
          </a:p>
          <a:p>
            <a:pPr marL="342900" indent="-342900">
              <a:buFont typeface="Arial" panose="020B0604020202020204" pitchFamily="34" charset="0"/>
              <a:buChar char="•"/>
            </a:pPr>
            <a:r>
              <a:rPr lang="en-US" sz="1800" dirty="0">
                <a:solidFill>
                  <a:schemeClr val="tx2"/>
                </a:solidFill>
              </a:rPr>
              <a:t>7 stage axial compressor is driven by three 29,000 hp electric motors which provide an 8’x6’ Mach range of 0.26 to 2.0.</a:t>
            </a:r>
          </a:p>
          <a:p>
            <a:pPr marL="342900" indent="-342900">
              <a:buFont typeface="Arial" panose="020B0604020202020204" pitchFamily="34" charset="0"/>
              <a:buChar char="•"/>
            </a:pPr>
            <a:endParaRPr lang="en-US" sz="1800" dirty="0">
              <a:solidFill>
                <a:schemeClr val="tx2"/>
              </a:solidFill>
            </a:endParaRPr>
          </a:p>
          <a:p>
            <a:endParaRPr lang="en-US" dirty="0"/>
          </a:p>
        </p:txBody>
      </p:sp>
      <p:sp>
        <p:nvSpPr>
          <p:cNvPr id="4" name="Slide Number Placeholder 3"/>
          <p:cNvSpPr>
            <a:spLocks noGrp="1"/>
          </p:cNvSpPr>
          <p:nvPr>
            <p:ph type="sldNum" sz="quarter" idx="11"/>
          </p:nvPr>
        </p:nvSpPr>
        <p:spPr/>
        <p:txBody>
          <a:bodyPr/>
          <a:lstStyle/>
          <a:p>
            <a:fld id="{65F7FEFA-8C16-488E-BF36-CD196ED9DD65}" type="slidenum">
              <a:rPr lang="en-US" smtClean="0"/>
              <a:pPr/>
              <a:t>3</a:t>
            </a:fld>
            <a:endParaRPr lang="en-US" sz="1000">
              <a:latin typeface="Times New Roman" pitchFamily="18" charset="0"/>
            </a:endParaRPr>
          </a:p>
        </p:txBody>
      </p:sp>
      <p:grpSp>
        <p:nvGrpSpPr>
          <p:cNvPr id="42" name="Group 41"/>
          <p:cNvGrpSpPr/>
          <p:nvPr/>
        </p:nvGrpSpPr>
        <p:grpSpPr>
          <a:xfrm>
            <a:off x="3858953" y="1639649"/>
            <a:ext cx="5256472" cy="3800230"/>
            <a:chOff x="1077383" y="30708"/>
            <a:chExt cx="7062260" cy="5105746"/>
          </a:xfrm>
        </p:grpSpPr>
        <p:pic>
          <p:nvPicPr>
            <p:cNvPr id="41" name="Picture 4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29338" y="148856"/>
              <a:ext cx="6454723" cy="4987598"/>
            </a:xfrm>
            <a:prstGeom prst="rect">
              <a:avLst/>
            </a:prstGeom>
          </p:spPr>
        </p:pic>
        <p:grpSp>
          <p:nvGrpSpPr>
            <p:cNvPr id="39" name="Group 38"/>
            <p:cNvGrpSpPr/>
            <p:nvPr/>
          </p:nvGrpSpPr>
          <p:grpSpPr>
            <a:xfrm>
              <a:off x="1077383" y="30708"/>
              <a:ext cx="7062260" cy="4962933"/>
              <a:chOff x="1077383" y="30708"/>
              <a:chExt cx="7062260" cy="4962933"/>
            </a:xfrm>
          </p:grpSpPr>
          <p:cxnSp>
            <p:nvCxnSpPr>
              <p:cNvPr id="7" name="Straight Arrow Connector 6"/>
              <p:cNvCxnSpPr>
                <a:stCxn id="9" idx="0"/>
              </p:cNvCxnSpPr>
              <p:nvPr/>
            </p:nvCxnSpPr>
            <p:spPr bwMode="auto">
              <a:xfrm flipH="1" flipV="1">
                <a:off x="2858201" y="4210519"/>
                <a:ext cx="775561" cy="55778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8" name="Straight Arrow Connector 7"/>
              <p:cNvCxnSpPr>
                <a:stCxn id="9" idx="0"/>
              </p:cNvCxnSpPr>
              <p:nvPr/>
            </p:nvCxnSpPr>
            <p:spPr bwMode="auto">
              <a:xfrm flipH="1" flipV="1">
                <a:off x="3458111" y="3876620"/>
                <a:ext cx="175652" cy="89168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9" name="TextBox 8"/>
              <p:cNvSpPr txBox="1"/>
              <p:nvPr/>
            </p:nvSpPr>
            <p:spPr>
              <a:xfrm>
                <a:off x="2921154" y="4768301"/>
                <a:ext cx="1425216" cy="225340"/>
              </a:xfrm>
              <a:prstGeom prst="rect">
                <a:avLst/>
              </a:prstGeom>
              <a:noFill/>
            </p:spPr>
            <p:txBody>
              <a:bodyPr wrap="square" rtlCol="0">
                <a:spAutoFit/>
              </a:bodyPr>
              <a:lstStyle/>
              <a:p>
                <a:pPr algn="ctr"/>
                <a:r>
                  <a:rPr lang="en-US" sz="800">
                    <a:latin typeface="+mj-lt"/>
                  </a:rPr>
                  <a:t>Drive building: 87,000-hp</a:t>
                </a:r>
              </a:p>
            </p:txBody>
          </p:sp>
          <p:cxnSp>
            <p:nvCxnSpPr>
              <p:cNvPr id="10" name="Straight Arrow Connector 9"/>
              <p:cNvCxnSpPr>
                <a:stCxn id="11" idx="0"/>
              </p:cNvCxnSpPr>
              <p:nvPr/>
            </p:nvCxnSpPr>
            <p:spPr bwMode="auto">
              <a:xfrm flipH="1" flipV="1">
                <a:off x="4559056" y="3331030"/>
                <a:ext cx="398574" cy="116031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1" name="TextBox 10"/>
              <p:cNvSpPr txBox="1"/>
              <p:nvPr/>
            </p:nvSpPr>
            <p:spPr>
              <a:xfrm>
                <a:off x="4213103" y="4491348"/>
                <a:ext cx="1489054" cy="354104"/>
              </a:xfrm>
              <a:prstGeom prst="rect">
                <a:avLst/>
              </a:prstGeom>
              <a:noFill/>
            </p:spPr>
            <p:txBody>
              <a:bodyPr wrap="square" rtlCol="0">
                <a:spAutoFit/>
              </a:bodyPr>
              <a:lstStyle/>
              <a:p>
                <a:pPr algn="ctr"/>
                <a:r>
                  <a:rPr lang="en-US" sz="800">
                    <a:latin typeface="+mj-lt"/>
                  </a:rPr>
                  <a:t>8x6 SWT flow straighteners</a:t>
                </a:r>
              </a:p>
            </p:txBody>
          </p:sp>
          <p:cxnSp>
            <p:nvCxnSpPr>
              <p:cNvPr id="12" name="Straight Arrow Connector 11"/>
              <p:cNvCxnSpPr>
                <a:stCxn id="13" idx="0"/>
              </p:cNvCxnSpPr>
              <p:nvPr/>
            </p:nvCxnSpPr>
            <p:spPr bwMode="auto">
              <a:xfrm flipH="1" flipV="1">
                <a:off x="4981667" y="3020317"/>
                <a:ext cx="854918" cy="108239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3" name="TextBox 12"/>
              <p:cNvSpPr txBox="1"/>
              <p:nvPr/>
            </p:nvSpPr>
            <p:spPr>
              <a:xfrm>
                <a:off x="5020586" y="4102713"/>
                <a:ext cx="1631997" cy="225340"/>
              </a:xfrm>
              <a:prstGeom prst="rect">
                <a:avLst/>
              </a:prstGeom>
              <a:noFill/>
            </p:spPr>
            <p:txBody>
              <a:bodyPr wrap="square" rtlCol="0">
                <a:spAutoFit/>
              </a:bodyPr>
              <a:lstStyle/>
              <a:p>
                <a:pPr algn="ctr"/>
                <a:r>
                  <a:rPr lang="en-US" sz="800">
                    <a:latin typeface="+mj-lt"/>
                  </a:rPr>
                  <a:t>8x6 SWT flexible wall nozzle</a:t>
                </a:r>
              </a:p>
            </p:txBody>
          </p:sp>
          <p:cxnSp>
            <p:nvCxnSpPr>
              <p:cNvPr id="14" name="Straight Arrow Connector 13"/>
              <p:cNvCxnSpPr>
                <a:stCxn id="15" idx="0"/>
              </p:cNvCxnSpPr>
              <p:nvPr/>
            </p:nvCxnSpPr>
            <p:spPr bwMode="auto">
              <a:xfrm flipH="1" flipV="1">
                <a:off x="5347911" y="3130881"/>
                <a:ext cx="1217112" cy="48490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5" name="TextBox 14"/>
              <p:cNvSpPr txBox="1"/>
              <p:nvPr/>
            </p:nvSpPr>
            <p:spPr>
              <a:xfrm>
                <a:off x="5702157" y="3615785"/>
                <a:ext cx="1725731" cy="338554"/>
              </a:xfrm>
              <a:prstGeom prst="rect">
                <a:avLst/>
              </a:prstGeom>
              <a:noFill/>
            </p:spPr>
            <p:txBody>
              <a:bodyPr wrap="square" rtlCol="0">
                <a:spAutoFit/>
              </a:bodyPr>
              <a:lstStyle/>
              <a:p>
                <a:pPr algn="ctr"/>
                <a:r>
                  <a:rPr lang="en-US" sz="800">
                    <a:latin typeface="+mj-lt"/>
                  </a:rPr>
                  <a:t>8x6 SWT test section and balance chamber</a:t>
                </a:r>
              </a:p>
            </p:txBody>
          </p:sp>
          <p:cxnSp>
            <p:nvCxnSpPr>
              <p:cNvPr id="16" name="Straight Arrow Connector 15"/>
              <p:cNvCxnSpPr/>
              <p:nvPr/>
            </p:nvCxnSpPr>
            <p:spPr bwMode="auto">
              <a:xfrm flipH="1" flipV="1">
                <a:off x="6522648" y="2253281"/>
                <a:ext cx="781469" cy="792996"/>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7" name="TextBox 16"/>
              <p:cNvSpPr txBox="1"/>
              <p:nvPr/>
            </p:nvSpPr>
            <p:spPr>
              <a:xfrm>
                <a:off x="6756709" y="3046276"/>
                <a:ext cx="1037853" cy="225340"/>
              </a:xfrm>
              <a:prstGeom prst="rect">
                <a:avLst/>
              </a:prstGeom>
              <a:noFill/>
            </p:spPr>
            <p:txBody>
              <a:bodyPr wrap="square" rtlCol="0">
                <a:spAutoFit/>
              </a:bodyPr>
              <a:lstStyle/>
              <a:p>
                <a:pPr algn="ctr"/>
                <a:r>
                  <a:rPr lang="en-US" sz="800">
                    <a:latin typeface="+mj-lt"/>
                  </a:rPr>
                  <a:t>8x6 SWT diffuser</a:t>
                </a:r>
              </a:p>
            </p:txBody>
          </p:sp>
          <p:cxnSp>
            <p:nvCxnSpPr>
              <p:cNvPr id="18" name="Straight Arrow Connector 17"/>
              <p:cNvCxnSpPr>
                <a:stCxn id="19" idx="0"/>
              </p:cNvCxnSpPr>
              <p:nvPr/>
            </p:nvCxnSpPr>
            <p:spPr bwMode="auto">
              <a:xfrm flipH="1" flipV="1">
                <a:off x="7427888" y="1631361"/>
                <a:ext cx="313014" cy="92091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19" name="TextBox 18"/>
              <p:cNvSpPr txBox="1"/>
              <p:nvPr/>
            </p:nvSpPr>
            <p:spPr>
              <a:xfrm>
                <a:off x="7466112" y="2552273"/>
                <a:ext cx="549580" cy="215444"/>
              </a:xfrm>
              <a:prstGeom prst="rect">
                <a:avLst/>
              </a:prstGeom>
              <a:noFill/>
            </p:spPr>
            <p:txBody>
              <a:bodyPr wrap="square" rtlCol="0">
                <a:spAutoFit/>
              </a:bodyPr>
              <a:lstStyle/>
              <a:p>
                <a:pPr algn="ctr"/>
                <a:r>
                  <a:rPr lang="en-US" sz="800">
                    <a:latin typeface="+mj-lt"/>
                  </a:rPr>
                  <a:t>Turn #1</a:t>
                </a:r>
              </a:p>
            </p:txBody>
          </p:sp>
          <p:cxnSp>
            <p:nvCxnSpPr>
              <p:cNvPr id="20" name="Straight Arrow Connector 19"/>
              <p:cNvCxnSpPr>
                <a:stCxn id="15" idx="0"/>
              </p:cNvCxnSpPr>
              <p:nvPr/>
            </p:nvCxnSpPr>
            <p:spPr bwMode="auto">
              <a:xfrm flipH="1" flipV="1">
                <a:off x="5188977" y="2861385"/>
                <a:ext cx="1376046" cy="75440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1" name="Straight Arrow Connector 20"/>
              <p:cNvCxnSpPr>
                <a:cxnSpLocks/>
              </p:cNvCxnSpPr>
              <p:nvPr/>
            </p:nvCxnSpPr>
            <p:spPr bwMode="auto">
              <a:xfrm flipH="1">
                <a:off x="6957994" y="960841"/>
                <a:ext cx="469894" cy="20753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2" name="TextBox 21"/>
              <p:cNvSpPr txBox="1"/>
              <p:nvPr/>
            </p:nvSpPr>
            <p:spPr>
              <a:xfrm>
                <a:off x="7177034" y="680751"/>
                <a:ext cx="962609" cy="225340"/>
              </a:xfrm>
              <a:prstGeom prst="rect">
                <a:avLst/>
              </a:prstGeom>
              <a:noFill/>
            </p:spPr>
            <p:txBody>
              <a:bodyPr wrap="square" rtlCol="0">
                <a:spAutoFit/>
              </a:bodyPr>
              <a:lstStyle/>
              <a:p>
                <a:pPr algn="ctr"/>
                <a:r>
                  <a:rPr lang="en-US" sz="800">
                    <a:latin typeface="+mj-lt"/>
                  </a:rPr>
                  <a:t>Acoustic muffler</a:t>
                </a:r>
              </a:p>
            </p:txBody>
          </p:sp>
          <p:cxnSp>
            <p:nvCxnSpPr>
              <p:cNvPr id="23" name="Straight Arrow Connector 22"/>
              <p:cNvCxnSpPr>
                <a:cxnSpLocks/>
              </p:cNvCxnSpPr>
              <p:nvPr/>
            </p:nvCxnSpPr>
            <p:spPr bwMode="auto">
              <a:xfrm flipH="1">
                <a:off x="6518739" y="388205"/>
                <a:ext cx="146036" cy="23377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4" name="TextBox 23"/>
              <p:cNvSpPr txBox="1"/>
              <p:nvPr/>
            </p:nvSpPr>
            <p:spPr>
              <a:xfrm>
                <a:off x="6565023" y="30708"/>
                <a:ext cx="603279" cy="215444"/>
              </a:xfrm>
              <a:prstGeom prst="rect">
                <a:avLst/>
              </a:prstGeom>
              <a:noFill/>
            </p:spPr>
            <p:txBody>
              <a:bodyPr wrap="square" rtlCol="0">
                <a:spAutoFit/>
              </a:bodyPr>
              <a:lstStyle/>
              <a:p>
                <a:pPr algn="ctr"/>
                <a:r>
                  <a:rPr lang="en-US" sz="800" dirty="0">
                    <a:latin typeface="+mj-lt"/>
                  </a:rPr>
                  <a:t>Turn #2</a:t>
                </a:r>
              </a:p>
            </p:txBody>
          </p:sp>
          <p:cxnSp>
            <p:nvCxnSpPr>
              <p:cNvPr id="25" name="Straight Arrow Connector 24"/>
              <p:cNvCxnSpPr>
                <a:cxnSpLocks/>
                <a:stCxn id="26" idx="2"/>
              </p:cNvCxnSpPr>
              <p:nvPr/>
            </p:nvCxnSpPr>
            <p:spPr bwMode="auto">
              <a:xfrm>
                <a:off x="5620396" y="549668"/>
                <a:ext cx="411625" cy="53578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6" name="TextBox 25"/>
              <p:cNvSpPr txBox="1"/>
              <p:nvPr/>
            </p:nvSpPr>
            <p:spPr>
              <a:xfrm>
                <a:off x="5098205" y="108354"/>
                <a:ext cx="1044380" cy="225340"/>
              </a:xfrm>
              <a:prstGeom prst="rect">
                <a:avLst/>
              </a:prstGeom>
              <a:noFill/>
            </p:spPr>
            <p:txBody>
              <a:bodyPr wrap="square" rtlCol="0">
                <a:spAutoFit/>
              </a:bodyPr>
              <a:lstStyle/>
              <a:p>
                <a:pPr algn="ctr"/>
                <a:r>
                  <a:rPr lang="en-US" sz="800" dirty="0">
                    <a:latin typeface="+mj-lt"/>
                  </a:rPr>
                  <a:t>Air exhaust Doors</a:t>
                </a:r>
              </a:p>
            </p:txBody>
          </p:sp>
          <p:cxnSp>
            <p:nvCxnSpPr>
              <p:cNvPr id="27" name="Straight Arrow Connector 26"/>
              <p:cNvCxnSpPr>
                <a:cxnSpLocks/>
                <a:stCxn id="26" idx="2"/>
              </p:cNvCxnSpPr>
              <p:nvPr/>
            </p:nvCxnSpPr>
            <p:spPr bwMode="auto">
              <a:xfrm>
                <a:off x="5620396" y="549668"/>
                <a:ext cx="183586" cy="36302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28" name="TextBox 27"/>
              <p:cNvSpPr txBox="1"/>
              <p:nvPr/>
            </p:nvSpPr>
            <p:spPr>
              <a:xfrm>
                <a:off x="3917707" y="344454"/>
                <a:ext cx="1319637" cy="354104"/>
              </a:xfrm>
              <a:prstGeom prst="rect">
                <a:avLst/>
              </a:prstGeom>
              <a:noFill/>
            </p:spPr>
            <p:txBody>
              <a:bodyPr wrap="square" rtlCol="0">
                <a:spAutoFit/>
              </a:bodyPr>
              <a:lstStyle/>
              <a:p>
                <a:pPr algn="ctr"/>
                <a:r>
                  <a:rPr lang="en-US" sz="800" dirty="0">
                    <a:latin typeface="+mj-lt"/>
                  </a:rPr>
                  <a:t>9x15 LSWT flow cooler and straighteners</a:t>
                </a:r>
              </a:p>
            </p:txBody>
          </p:sp>
          <p:cxnSp>
            <p:nvCxnSpPr>
              <p:cNvPr id="29" name="Straight Arrow Connector 28"/>
              <p:cNvCxnSpPr>
                <a:cxnSpLocks/>
              </p:cNvCxnSpPr>
              <p:nvPr/>
            </p:nvCxnSpPr>
            <p:spPr bwMode="auto">
              <a:xfrm>
                <a:off x="4624285" y="960841"/>
                <a:ext cx="854918" cy="152252"/>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0" name="Straight Arrow Connector 29"/>
              <p:cNvCxnSpPr>
                <a:cxnSpLocks/>
                <a:stCxn id="28" idx="2"/>
              </p:cNvCxnSpPr>
              <p:nvPr/>
            </p:nvCxnSpPr>
            <p:spPr bwMode="auto">
              <a:xfrm>
                <a:off x="4577526" y="931697"/>
                <a:ext cx="563076" cy="38179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1" name="Straight Arrow Connector 30"/>
              <p:cNvCxnSpPr>
                <a:stCxn id="32" idx="2"/>
              </p:cNvCxnSpPr>
              <p:nvPr/>
            </p:nvCxnSpPr>
            <p:spPr bwMode="auto">
              <a:xfrm>
                <a:off x="3599618" y="1160392"/>
                <a:ext cx="828842" cy="49828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2" name="TextBox 31"/>
              <p:cNvSpPr txBox="1"/>
              <p:nvPr/>
            </p:nvSpPr>
            <p:spPr>
              <a:xfrm>
                <a:off x="2943146" y="806288"/>
                <a:ext cx="1312944" cy="354104"/>
              </a:xfrm>
              <a:prstGeom prst="rect">
                <a:avLst/>
              </a:prstGeom>
              <a:noFill/>
            </p:spPr>
            <p:txBody>
              <a:bodyPr wrap="square" rtlCol="0">
                <a:spAutoFit/>
              </a:bodyPr>
              <a:lstStyle/>
              <a:p>
                <a:pPr algn="ctr"/>
                <a:r>
                  <a:rPr lang="en-US" sz="800">
                    <a:latin typeface="+mj-lt"/>
                  </a:rPr>
                  <a:t>9x15 LSWT test section</a:t>
                </a:r>
              </a:p>
            </p:txBody>
          </p:sp>
          <p:sp>
            <p:nvSpPr>
              <p:cNvPr id="33" name="TextBox 32"/>
              <p:cNvSpPr txBox="1"/>
              <p:nvPr/>
            </p:nvSpPr>
            <p:spPr>
              <a:xfrm>
                <a:off x="2189932" y="1166999"/>
                <a:ext cx="1312944" cy="225341"/>
              </a:xfrm>
              <a:prstGeom prst="rect">
                <a:avLst/>
              </a:prstGeom>
              <a:noFill/>
            </p:spPr>
            <p:txBody>
              <a:bodyPr wrap="square" rtlCol="0">
                <a:spAutoFit/>
              </a:bodyPr>
              <a:lstStyle/>
              <a:p>
                <a:pPr algn="ctr"/>
                <a:r>
                  <a:rPr lang="en-US" sz="800" dirty="0">
                    <a:latin typeface="+mj-lt"/>
                  </a:rPr>
                  <a:t>9x15 LSWT diffuser</a:t>
                </a:r>
              </a:p>
            </p:txBody>
          </p:sp>
          <p:cxnSp>
            <p:nvCxnSpPr>
              <p:cNvPr id="34" name="Straight Arrow Connector 33"/>
              <p:cNvCxnSpPr>
                <a:cxnSpLocks/>
              </p:cNvCxnSpPr>
              <p:nvPr/>
            </p:nvCxnSpPr>
            <p:spPr bwMode="auto">
              <a:xfrm>
                <a:off x="2943146" y="1553830"/>
                <a:ext cx="772793" cy="41635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5" name="TextBox 34"/>
              <p:cNvSpPr txBox="1"/>
              <p:nvPr/>
            </p:nvSpPr>
            <p:spPr>
              <a:xfrm>
                <a:off x="1266263" y="1637819"/>
                <a:ext cx="1312944" cy="354104"/>
              </a:xfrm>
              <a:prstGeom prst="rect">
                <a:avLst/>
              </a:prstGeom>
              <a:noFill/>
            </p:spPr>
            <p:txBody>
              <a:bodyPr wrap="square" rtlCol="0">
                <a:spAutoFit/>
              </a:bodyPr>
              <a:lstStyle/>
              <a:p>
                <a:pPr algn="ctr"/>
                <a:r>
                  <a:rPr lang="en-US" sz="800">
                    <a:latin typeface="+mj-lt"/>
                  </a:rPr>
                  <a:t>Air intake Doors and </a:t>
                </a:r>
              </a:p>
              <a:p>
                <a:pPr algn="ctr"/>
                <a:r>
                  <a:rPr lang="en-US" sz="800">
                    <a:latin typeface="+mj-lt"/>
                  </a:rPr>
                  <a:t>Turn #3</a:t>
                </a:r>
              </a:p>
            </p:txBody>
          </p:sp>
          <p:cxnSp>
            <p:nvCxnSpPr>
              <p:cNvPr id="36" name="Straight Arrow Connector 35"/>
              <p:cNvCxnSpPr>
                <a:cxnSpLocks/>
              </p:cNvCxnSpPr>
              <p:nvPr/>
            </p:nvCxnSpPr>
            <p:spPr bwMode="auto">
              <a:xfrm>
                <a:off x="1890077" y="2160658"/>
                <a:ext cx="113278" cy="38285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7" name="Straight Arrow Connector 36"/>
              <p:cNvCxnSpPr>
                <a:stCxn id="38" idx="0"/>
              </p:cNvCxnSpPr>
              <p:nvPr/>
            </p:nvCxnSpPr>
            <p:spPr bwMode="auto">
              <a:xfrm flipV="1">
                <a:off x="1414833" y="3421112"/>
                <a:ext cx="768188" cy="241407"/>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8" name="TextBox 37"/>
              <p:cNvSpPr txBox="1"/>
              <p:nvPr/>
            </p:nvSpPr>
            <p:spPr>
              <a:xfrm>
                <a:off x="1077383" y="3662519"/>
                <a:ext cx="674898" cy="225340"/>
              </a:xfrm>
              <a:prstGeom prst="rect">
                <a:avLst/>
              </a:prstGeom>
              <a:noFill/>
            </p:spPr>
            <p:txBody>
              <a:bodyPr wrap="square" rtlCol="0">
                <a:spAutoFit/>
              </a:bodyPr>
              <a:lstStyle/>
              <a:p>
                <a:pPr algn="ctr"/>
                <a:r>
                  <a:rPr lang="en-US" sz="800">
                    <a:latin typeface="+mj-lt"/>
                  </a:rPr>
                  <a:t>Air dryer</a:t>
                </a:r>
              </a:p>
            </p:txBody>
          </p:sp>
        </p:grpSp>
      </p:grpSp>
      <p:pic>
        <p:nvPicPr>
          <p:cNvPr id="40" name="Picture 39">
            <a:extLst>
              <a:ext uri="{FF2B5EF4-FFF2-40B4-BE49-F238E27FC236}">
                <a16:creationId xmlns:a16="http://schemas.microsoft.com/office/drawing/2014/main" id="{35AD77AA-5CD8-47CB-BD45-0A78C63B3F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
        <p:nvSpPr>
          <p:cNvPr id="43" name="TextBox 42">
            <a:extLst>
              <a:ext uri="{FF2B5EF4-FFF2-40B4-BE49-F238E27FC236}">
                <a16:creationId xmlns:a16="http://schemas.microsoft.com/office/drawing/2014/main" id="{5E1E9FFB-EECD-4257-8EAE-93A42FC812E8}"/>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spTree>
    <p:extLst>
      <p:ext uri="{BB962C8B-B14F-4D97-AF65-F5344CB8AC3E}">
        <p14:creationId xmlns:p14="http://schemas.microsoft.com/office/powerpoint/2010/main" val="3588821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49">
            <a:extLst>
              <a:ext uri="{FF2B5EF4-FFF2-40B4-BE49-F238E27FC236}">
                <a16:creationId xmlns:a16="http://schemas.microsoft.com/office/drawing/2014/main" id="{A2E5911C-11F6-495B-A888-1F6119D127EF}"/>
              </a:ext>
            </a:extLst>
          </p:cNvPr>
          <p:cNvSpPr>
            <a:spLocks noGrp="1"/>
          </p:cNvSpPr>
          <p:nvPr>
            <p:ph type="title"/>
          </p:nvPr>
        </p:nvSpPr>
        <p:spPr/>
        <p:txBody>
          <a:bodyPr/>
          <a:lstStyle/>
          <a:p>
            <a:r>
              <a:rPr lang="en-US" dirty="0"/>
              <a:t>Air Dryer</a:t>
            </a:r>
          </a:p>
        </p:txBody>
      </p:sp>
      <p:sp>
        <p:nvSpPr>
          <p:cNvPr id="4" name="Slide Number Placeholder 3"/>
          <p:cNvSpPr>
            <a:spLocks noGrp="1"/>
          </p:cNvSpPr>
          <p:nvPr>
            <p:ph type="sldNum" sz="quarter" idx="11"/>
          </p:nvPr>
        </p:nvSpPr>
        <p:spPr/>
        <p:txBody>
          <a:bodyPr/>
          <a:lstStyle/>
          <a:p>
            <a:fld id="{65F7FEFA-8C16-488E-BF36-CD196ED9DD65}" type="slidenum">
              <a:rPr lang="en-US" smtClean="0"/>
              <a:pPr/>
              <a:t>4</a:t>
            </a:fld>
            <a:endParaRPr lang="en-US" sz="1000">
              <a:latin typeface="Times New Roman" pitchFamily="18" charset="0"/>
            </a:endParaRPr>
          </a:p>
        </p:txBody>
      </p:sp>
      <p:pic>
        <p:nvPicPr>
          <p:cNvPr id="40" name="Picture 39">
            <a:extLst>
              <a:ext uri="{FF2B5EF4-FFF2-40B4-BE49-F238E27FC236}">
                <a16:creationId xmlns:a16="http://schemas.microsoft.com/office/drawing/2014/main" id="{35AD77AA-5CD8-47CB-BD45-0A78C63B3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
        <p:nvSpPr>
          <p:cNvPr id="3" name="TextBox 2">
            <a:extLst>
              <a:ext uri="{FF2B5EF4-FFF2-40B4-BE49-F238E27FC236}">
                <a16:creationId xmlns:a16="http://schemas.microsoft.com/office/drawing/2014/main" id="{66BD2FFC-64D3-4B33-9E41-2471A2538748}"/>
              </a:ext>
            </a:extLst>
          </p:cNvPr>
          <p:cNvSpPr txBox="1"/>
          <p:nvPr/>
        </p:nvSpPr>
        <p:spPr>
          <a:xfrm>
            <a:off x="184150" y="1224846"/>
            <a:ext cx="5002399" cy="5355312"/>
          </a:xfrm>
          <a:prstGeom prst="rect">
            <a:avLst/>
          </a:prstGeom>
          <a:noFill/>
        </p:spPr>
        <p:txBody>
          <a:bodyPr wrap="square" numCol="1" rtlCol="0">
            <a:spAutoFit/>
          </a:bodyPr>
          <a:lstStyle/>
          <a:p>
            <a:pPr marL="342900" indent="-342900">
              <a:buFont typeface="Arial" panose="020B0604020202020204" pitchFamily="34" charset="0"/>
              <a:buChar char="•"/>
            </a:pPr>
            <a:r>
              <a:rPr lang="en-US" sz="1800" dirty="0">
                <a:solidFill>
                  <a:schemeClr val="tx2"/>
                </a:solidFill>
                <a:latin typeface="+mn-lt"/>
              </a:rPr>
              <a:t>Per tunnel standard operating procedures, supersonic air-on time is limited by availability of dry air. Air passes through 8-layers of desiccate beds to bring humidity down to calibration/customer requirement levels and retain full visibility in the test section. </a:t>
            </a:r>
          </a:p>
          <a:p>
            <a:pPr marL="342900" indent="-342900">
              <a:buFont typeface="Arial" panose="020B0604020202020204" pitchFamily="34" charset="0"/>
              <a:buChar char="•"/>
            </a:pPr>
            <a:r>
              <a:rPr lang="en-US" sz="1800" dirty="0">
                <a:solidFill>
                  <a:schemeClr val="tx2"/>
                </a:solidFill>
                <a:latin typeface="+mn-lt"/>
              </a:rPr>
              <a:t>During the X-59 Sonic Boom test air on time was somewhat limited by dry air availability at various stages of testing. Test time was maximized by optimizing the test matrix and model changes in real-time every night as well as testing on third shift which typically provides cooler and dryer air.</a:t>
            </a:r>
          </a:p>
          <a:p>
            <a:pPr marL="342900" indent="-342900">
              <a:buFont typeface="Arial" panose="020B0604020202020204" pitchFamily="34" charset="0"/>
              <a:buChar char="•"/>
            </a:pPr>
            <a:r>
              <a:rPr lang="en-US" sz="1800" dirty="0">
                <a:solidFill>
                  <a:schemeClr val="tx2"/>
                </a:solidFill>
                <a:latin typeface="+mn-lt"/>
              </a:rPr>
              <a:t>Dryer beds were reactivated on first shift each day to provide dry air for the next evening’s third shift run.</a:t>
            </a:r>
          </a:p>
          <a:p>
            <a:pPr marL="342900" indent="-342900">
              <a:buFont typeface="Arial" panose="020B0604020202020204" pitchFamily="34" charset="0"/>
              <a:buChar char="•"/>
            </a:pPr>
            <a:endParaRPr lang="en-US" sz="1800" dirty="0">
              <a:solidFill>
                <a:schemeClr val="tx2"/>
              </a:solidFill>
              <a:latin typeface="+mn-lt"/>
            </a:endParaRPr>
          </a:p>
          <a:p>
            <a:pPr marL="342900" indent="-342900">
              <a:buFont typeface="Arial" panose="020B0604020202020204" pitchFamily="34" charset="0"/>
              <a:buChar char="•"/>
            </a:pPr>
            <a:endParaRPr lang="en-US" sz="1800" dirty="0">
              <a:solidFill>
                <a:schemeClr val="tx2"/>
              </a:solidFill>
              <a:latin typeface="+mn-lt"/>
            </a:endParaRPr>
          </a:p>
        </p:txBody>
      </p:sp>
      <p:grpSp>
        <p:nvGrpSpPr>
          <p:cNvPr id="45" name="Group 44">
            <a:extLst>
              <a:ext uri="{FF2B5EF4-FFF2-40B4-BE49-F238E27FC236}">
                <a16:creationId xmlns:a16="http://schemas.microsoft.com/office/drawing/2014/main" id="{8802FE85-1CF6-4D33-8D20-3A75CBDD71A8}"/>
              </a:ext>
            </a:extLst>
          </p:cNvPr>
          <p:cNvGrpSpPr/>
          <p:nvPr/>
        </p:nvGrpSpPr>
        <p:grpSpPr>
          <a:xfrm>
            <a:off x="5374615" y="1224846"/>
            <a:ext cx="3233415" cy="4787198"/>
            <a:chOff x="4977712" y="1392202"/>
            <a:chExt cx="3233415" cy="4787198"/>
          </a:xfrm>
        </p:grpSpPr>
        <p:pic>
          <p:nvPicPr>
            <p:cNvPr id="43" name="Picture 42">
              <a:extLst>
                <a:ext uri="{FF2B5EF4-FFF2-40B4-BE49-F238E27FC236}">
                  <a16:creationId xmlns:a16="http://schemas.microsoft.com/office/drawing/2014/main" id="{962582EB-D12F-4D23-9750-C82A332EC1A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977712" y="1392202"/>
              <a:ext cx="3233415" cy="4510199"/>
            </a:xfrm>
            <a:prstGeom prst="rect">
              <a:avLst/>
            </a:prstGeom>
            <a:ln>
              <a:solidFill>
                <a:srgbClr val="FFFFFF"/>
              </a:solidFill>
            </a:ln>
            <a:effectLst/>
          </p:spPr>
        </p:pic>
        <p:sp>
          <p:nvSpPr>
            <p:cNvPr id="6" name="TextBox 5">
              <a:extLst>
                <a:ext uri="{FF2B5EF4-FFF2-40B4-BE49-F238E27FC236}">
                  <a16:creationId xmlns:a16="http://schemas.microsoft.com/office/drawing/2014/main" id="{6BFD3C8F-0250-477A-98EB-2904F14F0C5E}"/>
                </a:ext>
              </a:extLst>
            </p:cNvPr>
            <p:cNvSpPr txBox="1"/>
            <p:nvPr/>
          </p:nvSpPr>
          <p:spPr>
            <a:xfrm>
              <a:off x="4977712" y="5902401"/>
              <a:ext cx="3233415" cy="276999"/>
            </a:xfrm>
            <a:prstGeom prst="rect">
              <a:avLst/>
            </a:prstGeom>
            <a:noFill/>
          </p:spPr>
          <p:txBody>
            <a:bodyPr wrap="square" rtlCol="0">
              <a:spAutoFit/>
            </a:bodyPr>
            <a:lstStyle/>
            <a:p>
              <a:pPr algn="ctr"/>
              <a:r>
                <a:rPr lang="en-US" sz="1200" dirty="0">
                  <a:solidFill>
                    <a:schemeClr val="tx2"/>
                  </a:solidFill>
                  <a:latin typeface="+mn-lt"/>
                </a:rPr>
                <a:t>Air dryer beds upstream of compressor </a:t>
              </a:r>
            </a:p>
          </p:txBody>
        </p:sp>
      </p:grpSp>
      <p:sp>
        <p:nvSpPr>
          <p:cNvPr id="9" name="TextBox 8">
            <a:extLst>
              <a:ext uri="{FF2B5EF4-FFF2-40B4-BE49-F238E27FC236}">
                <a16:creationId xmlns:a16="http://schemas.microsoft.com/office/drawing/2014/main" id="{A74F25A2-0194-4998-BD52-08633951C4CD}"/>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3039170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0" cap="none" dirty="0"/>
              <a:t>Flexwall</a:t>
            </a:r>
          </a:p>
        </p:txBody>
      </p:sp>
      <p:sp>
        <p:nvSpPr>
          <p:cNvPr id="7" name="Content Placeholder 6">
            <a:extLst>
              <a:ext uri="{FF2B5EF4-FFF2-40B4-BE49-F238E27FC236}">
                <a16:creationId xmlns:a16="http://schemas.microsoft.com/office/drawing/2014/main" id="{EDD91687-0A9F-4BE9-9D60-E825C586CF92}"/>
              </a:ext>
            </a:extLst>
          </p:cNvPr>
          <p:cNvSpPr>
            <a:spLocks noGrp="1"/>
          </p:cNvSpPr>
          <p:nvPr>
            <p:ph sz="half" idx="1"/>
          </p:nvPr>
        </p:nvSpPr>
        <p:spPr>
          <a:xfrm>
            <a:off x="314461" y="1311275"/>
            <a:ext cx="4846690" cy="5153025"/>
          </a:xfrm>
        </p:spPr>
        <p:txBody>
          <a:bodyPr>
            <a:noAutofit/>
          </a:bodyPr>
          <a:lstStyle/>
          <a:p>
            <a:pPr marL="342900" indent="-342900">
              <a:buFont typeface="Arial" panose="020B0604020202020204" pitchFamily="34" charset="0"/>
              <a:buChar char="•"/>
            </a:pPr>
            <a:r>
              <a:rPr lang="en-US" sz="1600" dirty="0">
                <a:solidFill>
                  <a:schemeClr val="tx2"/>
                </a:solidFill>
              </a:rPr>
              <a:t>The flow speed in the supersonic test section of the 8’x6’ is controlled through compressor RPM and the position of the flexible wall nozzle upstream of the test section. </a:t>
            </a:r>
          </a:p>
          <a:p>
            <a:pPr marL="342900" indent="-342900">
              <a:buFont typeface="Arial" panose="020B0604020202020204" pitchFamily="34" charset="0"/>
              <a:buChar char="•"/>
            </a:pPr>
            <a:r>
              <a:rPr lang="en-US" sz="1600" dirty="0">
                <a:solidFill>
                  <a:schemeClr val="tx2"/>
                </a:solidFill>
              </a:rPr>
              <a:t>The flex wall position is typically set using flats on cams (shown) controlling a series of hydraulic motors which push the walls towards the flow creating a 2D nozzle. The flats on these cams ensure repeatability and are typically 0.03-0.04 below the round tenth of a Mach number between 1.3 and 2.0.</a:t>
            </a:r>
          </a:p>
          <a:p>
            <a:pPr marL="342900" indent="-342900">
              <a:buFont typeface="Arial" panose="020B0604020202020204" pitchFamily="34" charset="0"/>
              <a:buChar char="•"/>
            </a:pPr>
            <a:r>
              <a:rPr lang="en-US" sz="1600" dirty="0">
                <a:solidFill>
                  <a:schemeClr val="tx2"/>
                </a:solidFill>
              </a:rPr>
              <a:t>The 8’x6’ is calibrated and characterized based on these flats. The requirement for the X-59 model to test at M 1.40 necessitated a tunnel calibration prior to the sonic boom test. </a:t>
            </a:r>
          </a:p>
          <a:p>
            <a:pPr marL="342900" indent="-342900">
              <a:buFont typeface="Arial" panose="020B0604020202020204" pitchFamily="34" charset="0"/>
              <a:buChar char="•"/>
            </a:pPr>
            <a:r>
              <a:rPr lang="en-US" sz="1600" dirty="0">
                <a:solidFill>
                  <a:schemeClr val="tx2"/>
                </a:solidFill>
              </a:rPr>
              <a:t>The test conditions at Mach 1.36 and 1.47 represented nominal conditions for the 8’x6’ while the Mach 1.40 condition was off-nominal.</a:t>
            </a:r>
          </a:p>
        </p:txBody>
      </p:sp>
      <p:sp>
        <p:nvSpPr>
          <p:cNvPr id="4" name="Slide Number Placeholder 3"/>
          <p:cNvSpPr>
            <a:spLocks noGrp="1"/>
          </p:cNvSpPr>
          <p:nvPr>
            <p:ph type="sldNum" sz="quarter" idx="11"/>
          </p:nvPr>
        </p:nvSpPr>
        <p:spPr/>
        <p:txBody>
          <a:bodyPr/>
          <a:lstStyle/>
          <a:p>
            <a:fld id="{65F7FEFA-8C16-488E-BF36-CD196ED9DD65}" type="slidenum">
              <a:rPr lang="en-US" smtClean="0"/>
              <a:pPr/>
              <a:t>5</a:t>
            </a:fld>
            <a:endParaRPr lang="en-US" sz="1000">
              <a:latin typeface="Times New Roman" pitchFamily="18" charset="0"/>
            </a:endParaRPr>
          </a:p>
        </p:txBody>
      </p:sp>
      <p:pic>
        <p:nvPicPr>
          <p:cNvPr id="40" name="Picture 39">
            <a:extLst>
              <a:ext uri="{FF2B5EF4-FFF2-40B4-BE49-F238E27FC236}">
                <a16:creationId xmlns:a16="http://schemas.microsoft.com/office/drawing/2014/main" id="{35AD77AA-5CD8-47CB-BD45-0A78C63B3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grpSp>
        <p:nvGrpSpPr>
          <p:cNvPr id="9" name="Group 8">
            <a:extLst>
              <a:ext uri="{FF2B5EF4-FFF2-40B4-BE49-F238E27FC236}">
                <a16:creationId xmlns:a16="http://schemas.microsoft.com/office/drawing/2014/main" id="{C23E9993-7A6D-44CD-BB25-07FBC28037B8}"/>
              </a:ext>
            </a:extLst>
          </p:cNvPr>
          <p:cNvGrpSpPr/>
          <p:nvPr/>
        </p:nvGrpSpPr>
        <p:grpSpPr>
          <a:xfrm>
            <a:off x="5249813" y="1727172"/>
            <a:ext cx="3608438" cy="3403656"/>
            <a:chOff x="5014453" y="1835970"/>
            <a:chExt cx="3608438" cy="3403656"/>
          </a:xfrm>
        </p:grpSpPr>
        <p:sp>
          <p:nvSpPr>
            <p:cNvPr id="6" name="TextBox 5">
              <a:extLst>
                <a:ext uri="{FF2B5EF4-FFF2-40B4-BE49-F238E27FC236}">
                  <a16:creationId xmlns:a16="http://schemas.microsoft.com/office/drawing/2014/main" id="{6BFD3C8F-0250-477A-98EB-2904F14F0C5E}"/>
                </a:ext>
              </a:extLst>
            </p:cNvPr>
            <p:cNvSpPr txBox="1"/>
            <p:nvPr/>
          </p:nvSpPr>
          <p:spPr>
            <a:xfrm>
              <a:off x="5258730" y="4962627"/>
              <a:ext cx="3233415" cy="276999"/>
            </a:xfrm>
            <a:prstGeom prst="rect">
              <a:avLst/>
            </a:prstGeom>
            <a:noFill/>
          </p:spPr>
          <p:txBody>
            <a:bodyPr wrap="square" rtlCol="0">
              <a:spAutoFit/>
            </a:bodyPr>
            <a:lstStyle/>
            <a:p>
              <a:pPr algn="ctr"/>
              <a:r>
                <a:rPr lang="en-US" sz="1200" dirty="0">
                  <a:solidFill>
                    <a:schemeClr val="tx2"/>
                  </a:solidFill>
                  <a:latin typeface="+mn-lt"/>
                </a:rPr>
                <a:t>8’x6’ flexwall hydraulic motors</a:t>
              </a:r>
            </a:p>
          </p:txBody>
        </p:sp>
        <p:pic>
          <p:nvPicPr>
            <p:cNvPr id="5" name="Picture 4">
              <a:extLst>
                <a:ext uri="{FF2B5EF4-FFF2-40B4-BE49-F238E27FC236}">
                  <a16:creationId xmlns:a16="http://schemas.microsoft.com/office/drawing/2014/main" id="{75635B22-E0C0-41AF-938F-437C4DB5A996}"/>
                </a:ext>
              </a:extLst>
            </p:cNvPr>
            <p:cNvPicPr>
              <a:picLocks noChangeAspect="1"/>
            </p:cNvPicPr>
            <p:nvPr/>
          </p:nvPicPr>
          <p:blipFill rotWithShape="1">
            <a:blip r:embed="rId4"/>
            <a:srcRect l="6036" r="8718"/>
            <a:stretch/>
          </p:blipFill>
          <p:spPr>
            <a:xfrm>
              <a:off x="5014453" y="1835970"/>
              <a:ext cx="3608438" cy="3126657"/>
            </a:xfrm>
            <a:prstGeom prst="rect">
              <a:avLst/>
            </a:prstGeom>
          </p:spPr>
        </p:pic>
      </p:grpSp>
      <p:sp>
        <p:nvSpPr>
          <p:cNvPr id="10" name="TextBox 9">
            <a:extLst>
              <a:ext uri="{FF2B5EF4-FFF2-40B4-BE49-F238E27FC236}">
                <a16:creationId xmlns:a16="http://schemas.microsoft.com/office/drawing/2014/main" id="{549794BA-75F2-4CC0-AF2F-CC05598A0106}"/>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2033264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0" cap="none" dirty="0"/>
              <a:t>8’ x 6’ Test Section</a:t>
            </a:r>
          </a:p>
        </p:txBody>
      </p:sp>
      <p:sp>
        <p:nvSpPr>
          <p:cNvPr id="17" name="Content Placeholder 16">
            <a:extLst>
              <a:ext uri="{FF2B5EF4-FFF2-40B4-BE49-F238E27FC236}">
                <a16:creationId xmlns:a16="http://schemas.microsoft.com/office/drawing/2014/main" id="{99EC51A4-11A6-4D08-B2C4-565410954469}"/>
              </a:ext>
            </a:extLst>
          </p:cNvPr>
          <p:cNvSpPr>
            <a:spLocks noGrp="1"/>
          </p:cNvSpPr>
          <p:nvPr>
            <p:ph idx="1"/>
          </p:nvPr>
        </p:nvSpPr>
        <p:spPr/>
        <p:txBody>
          <a:bodyPr>
            <a:normAutofit/>
          </a:bodyPr>
          <a:lstStyle/>
          <a:p>
            <a:pPr marL="342900" indent="-342900">
              <a:buFont typeface="Arial" panose="020B0604020202020204" pitchFamily="34" charset="0"/>
              <a:buChar char="•"/>
            </a:pPr>
            <a:r>
              <a:rPr lang="en-US" sz="1600" dirty="0">
                <a:solidFill>
                  <a:schemeClr val="tx2"/>
                </a:solidFill>
              </a:rPr>
              <a:t>The 8’x6’ test section is comprised of two parts. The upstream solid-walled “Supersonic Test Section” and downstream porous “Transonic Test Section”. The Transonic Test Section is useful for minimizing model shock reflections and was utilized for previous sonic boom testing. </a:t>
            </a:r>
          </a:p>
          <a:p>
            <a:pPr marL="342900" indent="-342900">
              <a:buFont typeface="Arial" panose="020B0604020202020204" pitchFamily="34" charset="0"/>
              <a:buChar char="•"/>
            </a:pPr>
            <a:r>
              <a:rPr lang="en-US" sz="1600" dirty="0">
                <a:solidFill>
                  <a:schemeClr val="tx2"/>
                </a:solidFill>
              </a:rPr>
              <a:t>Minor Mach fluctuations in the Transonic Test Section led to the Supersonic Test Section being utilized during the X-59 Sonic Boom Test. This was the first customer test in the Supersonic Test Section since the advent of the Transonic Test Section in 1956.</a:t>
            </a:r>
          </a:p>
          <a:p>
            <a:pPr marL="342900" indent="-342900">
              <a:buFont typeface="Arial" panose="020B0604020202020204" pitchFamily="34" charset="0"/>
              <a:buChar char="•"/>
            </a:pPr>
            <a:endParaRPr lang="en-US" sz="1600" dirty="0">
              <a:solidFill>
                <a:schemeClr val="tx2"/>
              </a:solidFill>
              <a:latin typeface="+mj-lt"/>
            </a:endParaRPr>
          </a:p>
          <a:p>
            <a:pPr marL="342900" indent="-342900">
              <a:buFont typeface="Arial" panose="020B0604020202020204" pitchFamily="34" charset="0"/>
              <a:buChar char="•"/>
            </a:pPr>
            <a:endParaRPr lang="en-US" sz="1600" dirty="0">
              <a:solidFill>
                <a:schemeClr val="tx2"/>
              </a:solidFill>
              <a:latin typeface="+mj-lt"/>
            </a:endParaRPr>
          </a:p>
          <a:p>
            <a:endParaRPr lang="en-US" sz="1600" dirty="0"/>
          </a:p>
        </p:txBody>
      </p:sp>
      <p:sp>
        <p:nvSpPr>
          <p:cNvPr id="4" name="Slide Number Placeholder 3"/>
          <p:cNvSpPr>
            <a:spLocks noGrp="1"/>
          </p:cNvSpPr>
          <p:nvPr>
            <p:ph type="sldNum" sz="quarter" idx="11"/>
          </p:nvPr>
        </p:nvSpPr>
        <p:spPr/>
        <p:txBody>
          <a:bodyPr/>
          <a:lstStyle/>
          <a:p>
            <a:fld id="{65F7FEFA-8C16-488E-BF36-CD196ED9DD65}" type="slidenum">
              <a:rPr lang="en-US" smtClean="0"/>
              <a:pPr/>
              <a:t>6</a:t>
            </a:fld>
            <a:endParaRPr lang="en-US" sz="1000">
              <a:latin typeface="Times New Roman" pitchFamily="18" charset="0"/>
            </a:endParaRPr>
          </a:p>
        </p:txBody>
      </p:sp>
      <p:pic>
        <p:nvPicPr>
          <p:cNvPr id="40" name="Picture 39">
            <a:extLst>
              <a:ext uri="{FF2B5EF4-FFF2-40B4-BE49-F238E27FC236}">
                <a16:creationId xmlns:a16="http://schemas.microsoft.com/office/drawing/2014/main" id="{35AD77AA-5CD8-47CB-BD45-0A78C63B3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150" y="330836"/>
            <a:ext cx="537210" cy="680960"/>
          </a:xfrm>
          <a:prstGeom prst="rect">
            <a:avLst/>
          </a:prstGeom>
        </p:spPr>
      </p:pic>
      <p:sp>
        <p:nvSpPr>
          <p:cNvPr id="6" name="TextBox 5">
            <a:extLst>
              <a:ext uri="{FF2B5EF4-FFF2-40B4-BE49-F238E27FC236}">
                <a16:creationId xmlns:a16="http://schemas.microsoft.com/office/drawing/2014/main" id="{6BFD3C8F-0250-477A-98EB-2904F14F0C5E}"/>
              </a:ext>
            </a:extLst>
          </p:cNvPr>
          <p:cNvSpPr txBox="1"/>
          <p:nvPr/>
        </p:nvSpPr>
        <p:spPr>
          <a:xfrm>
            <a:off x="1937084" y="6267202"/>
            <a:ext cx="5502908" cy="276999"/>
          </a:xfrm>
          <a:prstGeom prst="rect">
            <a:avLst/>
          </a:prstGeom>
          <a:noFill/>
        </p:spPr>
        <p:txBody>
          <a:bodyPr wrap="square" rtlCol="0">
            <a:spAutoFit/>
          </a:bodyPr>
          <a:lstStyle/>
          <a:p>
            <a:pPr algn="ctr"/>
            <a:r>
              <a:rPr lang="en-US" sz="1200" dirty="0">
                <a:solidFill>
                  <a:schemeClr val="tx2"/>
                </a:solidFill>
                <a:latin typeface="+mn-lt"/>
              </a:rPr>
              <a:t>8’x6’ Test Section </a:t>
            </a:r>
          </a:p>
        </p:txBody>
      </p:sp>
      <p:sp>
        <p:nvSpPr>
          <p:cNvPr id="9" name="Left Brace 8">
            <a:extLst>
              <a:ext uri="{FF2B5EF4-FFF2-40B4-BE49-F238E27FC236}">
                <a16:creationId xmlns:a16="http://schemas.microsoft.com/office/drawing/2014/main" id="{BD50374E-CB1A-4B3C-9D5E-CEEB64911611}"/>
              </a:ext>
            </a:extLst>
          </p:cNvPr>
          <p:cNvSpPr/>
          <p:nvPr/>
        </p:nvSpPr>
        <p:spPr bwMode="auto">
          <a:xfrm rot="5400000">
            <a:off x="2416502" y="2426335"/>
            <a:ext cx="126133" cy="2729693"/>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
        <p:nvSpPr>
          <p:cNvPr id="11" name="Left Brace 10">
            <a:extLst>
              <a:ext uri="{FF2B5EF4-FFF2-40B4-BE49-F238E27FC236}">
                <a16:creationId xmlns:a16="http://schemas.microsoft.com/office/drawing/2014/main" id="{6AF8262F-4F3F-4089-9C42-65FAF14C866D}"/>
              </a:ext>
            </a:extLst>
          </p:cNvPr>
          <p:cNvSpPr/>
          <p:nvPr/>
        </p:nvSpPr>
        <p:spPr bwMode="auto">
          <a:xfrm rot="5400000">
            <a:off x="6023609" y="1548922"/>
            <a:ext cx="126133" cy="4484522"/>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
        <p:nvSpPr>
          <p:cNvPr id="13" name="TextBox 12">
            <a:extLst>
              <a:ext uri="{FF2B5EF4-FFF2-40B4-BE49-F238E27FC236}">
                <a16:creationId xmlns:a16="http://schemas.microsoft.com/office/drawing/2014/main" id="{539F9294-CA56-414B-874F-38B8A8278174}"/>
              </a:ext>
            </a:extLst>
          </p:cNvPr>
          <p:cNvSpPr txBox="1"/>
          <p:nvPr/>
        </p:nvSpPr>
        <p:spPr>
          <a:xfrm>
            <a:off x="862860" y="3482959"/>
            <a:ext cx="3233415" cy="276999"/>
          </a:xfrm>
          <a:prstGeom prst="rect">
            <a:avLst/>
          </a:prstGeom>
          <a:noFill/>
        </p:spPr>
        <p:txBody>
          <a:bodyPr wrap="square" rtlCol="0">
            <a:spAutoFit/>
          </a:bodyPr>
          <a:lstStyle/>
          <a:p>
            <a:pPr algn="ctr"/>
            <a:r>
              <a:rPr lang="en-US" sz="1200" dirty="0">
                <a:solidFill>
                  <a:schemeClr val="tx2"/>
                </a:solidFill>
                <a:latin typeface="+mn-lt"/>
              </a:rPr>
              <a:t>Supersonic Test Section</a:t>
            </a:r>
          </a:p>
        </p:txBody>
      </p:sp>
      <p:sp>
        <p:nvSpPr>
          <p:cNvPr id="14" name="TextBox 13">
            <a:extLst>
              <a:ext uri="{FF2B5EF4-FFF2-40B4-BE49-F238E27FC236}">
                <a16:creationId xmlns:a16="http://schemas.microsoft.com/office/drawing/2014/main" id="{8DF695C4-C257-4661-B7F8-2098FACDB589}"/>
              </a:ext>
            </a:extLst>
          </p:cNvPr>
          <p:cNvSpPr txBox="1"/>
          <p:nvPr/>
        </p:nvSpPr>
        <p:spPr>
          <a:xfrm>
            <a:off x="4469966" y="3478443"/>
            <a:ext cx="3233415" cy="276999"/>
          </a:xfrm>
          <a:prstGeom prst="rect">
            <a:avLst/>
          </a:prstGeom>
          <a:noFill/>
        </p:spPr>
        <p:txBody>
          <a:bodyPr wrap="square" rtlCol="0">
            <a:spAutoFit/>
          </a:bodyPr>
          <a:lstStyle/>
          <a:p>
            <a:pPr algn="ctr"/>
            <a:r>
              <a:rPr lang="en-US" sz="1200" dirty="0">
                <a:solidFill>
                  <a:schemeClr val="tx2"/>
                </a:solidFill>
                <a:latin typeface="+mn-lt"/>
              </a:rPr>
              <a:t>Transonic Test Section</a:t>
            </a:r>
          </a:p>
        </p:txBody>
      </p:sp>
      <p:pic>
        <p:nvPicPr>
          <p:cNvPr id="16" name="Picture 15">
            <a:extLst>
              <a:ext uri="{FF2B5EF4-FFF2-40B4-BE49-F238E27FC236}">
                <a16:creationId xmlns:a16="http://schemas.microsoft.com/office/drawing/2014/main" id="{64641610-D6D5-4A18-899B-EF14E8EC20E3}"/>
              </a:ext>
            </a:extLst>
          </p:cNvPr>
          <p:cNvPicPr>
            <a:picLocks noChangeAspect="1"/>
          </p:cNvPicPr>
          <p:nvPr/>
        </p:nvPicPr>
        <p:blipFill>
          <a:blip r:embed="rId4"/>
          <a:stretch>
            <a:fillRect/>
          </a:stretch>
        </p:blipFill>
        <p:spPr>
          <a:xfrm>
            <a:off x="1114721" y="3854248"/>
            <a:ext cx="7214216" cy="2457097"/>
          </a:xfrm>
          <a:prstGeom prst="rect">
            <a:avLst/>
          </a:prstGeom>
        </p:spPr>
      </p:pic>
      <p:sp>
        <p:nvSpPr>
          <p:cNvPr id="12" name="TextBox 11">
            <a:extLst>
              <a:ext uri="{FF2B5EF4-FFF2-40B4-BE49-F238E27FC236}">
                <a16:creationId xmlns:a16="http://schemas.microsoft.com/office/drawing/2014/main" id="{A8B7B8A3-2E78-4404-A0A9-ECD3D391C1E0}"/>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spTree>
    <p:extLst>
      <p:ext uri="{BB962C8B-B14F-4D97-AF65-F5344CB8AC3E}">
        <p14:creationId xmlns:p14="http://schemas.microsoft.com/office/powerpoint/2010/main" val="1844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08489-366D-4857-BB7C-1C55FD8FE359}"/>
              </a:ext>
            </a:extLst>
          </p:cNvPr>
          <p:cNvSpPr>
            <a:spLocks noGrp="1"/>
          </p:cNvSpPr>
          <p:nvPr>
            <p:ph type="title"/>
          </p:nvPr>
        </p:nvSpPr>
        <p:spPr/>
        <p:txBody>
          <a:bodyPr/>
          <a:lstStyle/>
          <a:p>
            <a:r>
              <a:rPr lang="en-US" dirty="0"/>
              <a:t>Hardware Stackup</a:t>
            </a:r>
          </a:p>
        </p:txBody>
      </p:sp>
      <p:sp>
        <p:nvSpPr>
          <p:cNvPr id="4" name="Slide Number Placeholder 3">
            <a:extLst>
              <a:ext uri="{FF2B5EF4-FFF2-40B4-BE49-F238E27FC236}">
                <a16:creationId xmlns:a16="http://schemas.microsoft.com/office/drawing/2014/main" id="{D4E977CF-37E5-49E5-ACE7-5000E73E2AE1}"/>
              </a:ext>
            </a:extLst>
          </p:cNvPr>
          <p:cNvSpPr>
            <a:spLocks noGrp="1"/>
          </p:cNvSpPr>
          <p:nvPr>
            <p:ph type="sldNum" sz="quarter" idx="11"/>
          </p:nvPr>
        </p:nvSpPr>
        <p:spPr/>
        <p:txBody>
          <a:bodyPr/>
          <a:lstStyle/>
          <a:p>
            <a:fld id="{AA75C4D5-EE00-49A8-9682-C9CC3BDF80AB}" type="slidenum">
              <a:rPr lang="en-US" smtClean="0"/>
              <a:pPr/>
              <a:t>7</a:t>
            </a:fld>
            <a:endParaRPr lang="en-US" sz="1000">
              <a:latin typeface="Times New Roman" pitchFamily="18" charset="0"/>
            </a:endParaRPr>
          </a:p>
        </p:txBody>
      </p:sp>
      <p:pic>
        <p:nvPicPr>
          <p:cNvPr id="5" name="Picture 4">
            <a:extLst>
              <a:ext uri="{FF2B5EF4-FFF2-40B4-BE49-F238E27FC236}">
                <a16:creationId xmlns:a16="http://schemas.microsoft.com/office/drawing/2014/main" id="{84DDACFD-1204-4DD5-B898-71378D50D932}"/>
              </a:ext>
            </a:extLst>
          </p:cNvPr>
          <p:cNvPicPr/>
          <p:nvPr/>
        </p:nvPicPr>
        <p:blipFill>
          <a:blip r:embed="rId2"/>
          <a:stretch>
            <a:fillRect/>
          </a:stretch>
        </p:blipFill>
        <p:spPr>
          <a:xfrm>
            <a:off x="33208" y="1414462"/>
            <a:ext cx="9082217" cy="4200525"/>
          </a:xfrm>
          <a:prstGeom prst="rect">
            <a:avLst/>
          </a:prstGeom>
        </p:spPr>
      </p:pic>
      <p:sp>
        <p:nvSpPr>
          <p:cNvPr id="7" name="TextBox 6">
            <a:extLst>
              <a:ext uri="{FF2B5EF4-FFF2-40B4-BE49-F238E27FC236}">
                <a16:creationId xmlns:a16="http://schemas.microsoft.com/office/drawing/2014/main" id="{FC1C04B3-1577-4F4E-B7E3-6D7312C938AA}"/>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spTree>
    <p:extLst>
      <p:ext uri="{BB962C8B-B14F-4D97-AF65-F5344CB8AC3E}">
        <p14:creationId xmlns:p14="http://schemas.microsoft.com/office/powerpoint/2010/main" val="3288949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57E613-AB2C-49F0-8065-F26AC4EE120B}"/>
              </a:ext>
            </a:extLst>
          </p:cNvPr>
          <p:cNvSpPr>
            <a:spLocks noGrp="1"/>
          </p:cNvSpPr>
          <p:nvPr>
            <p:ph type="title"/>
          </p:nvPr>
        </p:nvSpPr>
        <p:spPr/>
        <p:txBody>
          <a:bodyPr/>
          <a:lstStyle/>
          <a:p>
            <a:r>
              <a:rPr lang="en-US" dirty="0"/>
              <a:t>X-59 Sonic Boom Model </a:t>
            </a:r>
          </a:p>
        </p:txBody>
      </p:sp>
      <p:sp>
        <p:nvSpPr>
          <p:cNvPr id="6" name="Content Placeholder 5">
            <a:extLst>
              <a:ext uri="{FF2B5EF4-FFF2-40B4-BE49-F238E27FC236}">
                <a16:creationId xmlns:a16="http://schemas.microsoft.com/office/drawing/2014/main" id="{55D93610-0FDD-481F-A594-4DB8B3310A79}"/>
              </a:ext>
            </a:extLst>
          </p:cNvPr>
          <p:cNvSpPr>
            <a:spLocks noGrp="1"/>
          </p:cNvSpPr>
          <p:nvPr>
            <p:ph idx="1"/>
          </p:nvPr>
        </p:nvSpPr>
        <p:spPr/>
        <p:txBody>
          <a:bodyPr/>
          <a:lstStyle/>
          <a:p>
            <a:r>
              <a:rPr lang="en-US" dirty="0"/>
              <a:t>18.80” long 1.6212% scale model.</a:t>
            </a:r>
          </a:p>
          <a:p>
            <a:pPr lvl="1"/>
            <a:r>
              <a:rPr lang="en-US" dirty="0"/>
              <a:t>2 mounting configurations</a:t>
            </a:r>
          </a:p>
          <a:p>
            <a:pPr lvl="1"/>
            <a:r>
              <a:rPr lang="en-US" dirty="0"/>
              <a:t>5 wing configurations</a:t>
            </a:r>
          </a:p>
          <a:p>
            <a:pPr lvl="1"/>
            <a:r>
              <a:rPr lang="en-US" dirty="0"/>
              <a:t>3 T-tail configurations</a:t>
            </a:r>
          </a:p>
          <a:p>
            <a:pPr lvl="1"/>
            <a:r>
              <a:rPr lang="en-US" dirty="0"/>
              <a:t>3 Stabilator Configurations</a:t>
            </a:r>
          </a:p>
        </p:txBody>
      </p:sp>
      <p:sp>
        <p:nvSpPr>
          <p:cNvPr id="4" name="Slide Number Placeholder 3">
            <a:extLst>
              <a:ext uri="{FF2B5EF4-FFF2-40B4-BE49-F238E27FC236}">
                <a16:creationId xmlns:a16="http://schemas.microsoft.com/office/drawing/2014/main" id="{3E62B89A-63D8-4EA3-A8B1-1296EB74601F}"/>
              </a:ext>
            </a:extLst>
          </p:cNvPr>
          <p:cNvSpPr>
            <a:spLocks noGrp="1"/>
          </p:cNvSpPr>
          <p:nvPr>
            <p:ph type="sldNum" sz="quarter" idx="11"/>
          </p:nvPr>
        </p:nvSpPr>
        <p:spPr/>
        <p:txBody>
          <a:bodyPr/>
          <a:lstStyle/>
          <a:p>
            <a:fld id="{65F7FEFA-8C16-488E-BF36-CD196ED9DD65}" type="slidenum">
              <a:rPr lang="en-US" smtClean="0"/>
              <a:pPr/>
              <a:t>8</a:t>
            </a:fld>
            <a:endParaRPr lang="en-US" sz="1000">
              <a:latin typeface="Times New Roman" pitchFamily="18" charset="0"/>
            </a:endParaRPr>
          </a:p>
        </p:txBody>
      </p:sp>
      <p:grpSp>
        <p:nvGrpSpPr>
          <p:cNvPr id="11" name="Group 10">
            <a:extLst>
              <a:ext uri="{FF2B5EF4-FFF2-40B4-BE49-F238E27FC236}">
                <a16:creationId xmlns:a16="http://schemas.microsoft.com/office/drawing/2014/main" id="{D06150FF-FCBE-46F8-B93A-C8E22BEABB67}"/>
              </a:ext>
            </a:extLst>
          </p:cNvPr>
          <p:cNvGrpSpPr/>
          <p:nvPr/>
        </p:nvGrpSpPr>
        <p:grpSpPr>
          <a:xfrm>
            <a:off x="4833484" y="2040775"/>
            <a:ext cx="4208206" cy="3309850"/>
            <a:chOff x="4754826" y="1582120"/>
            <a:chExt cx="4208206" cy="3309850"/>
          </a:xfrm>
        </p:grpSpPr>
        <p:pic>
          <p:nvPicPr>
            <p:cNvPr id="9" name="Picture 8">
              <a:extLst>
                <a:ext uri="{FF2B5EF4-FFF2-40B4-BE49-F238E27FC236}">
                  <a16:creationId xmlns:a16="http://schemas.microsoft.com/office/drawing/2014/main" id="{6F3778A8-4881-4A02-84ED-4A8B54D7ECA8}"/>
                </a:ext>
              </a:extLst>
            </p:cNvPr>
            <p:cNvPicPr>
              <a:picLocks noChangeAspect="1"/>
            </p:cNvPicPr>
            <p:nvPr/>
          </p:nvPicPr>
          <p:blipFill>
            <a:blip r:embed="rId3"/>
            <a:stretch>
              <a:fillRect/>
            </a:stretch>
          </p:blipFill>
          <p:spPr>
            <a:xfrm>
              <a:off x="4761977" y="1582120"/>
              <a:ext cx="4193904" cy="2848185"/>
            </a:xfrm>
            <a:prstGeom prst="rect">
              <a:avLst/>
            </a:prstGeom>
          </p:spPr>
        </p:pic>
        <p:sp>
          <p:nvSpPr>
            <p:cNvPr id="10" name="TextBox 9">
              <a:extLst>
                <a:ext uri="{FF2B5EF4-FFF2-40B4-BE49-F238E27FC236}">
                  <a16:creationId xmlns:a16="http://schemas.microsoft.com/office/drawing/2014/main" id="{FD46D690-F68A-49B6-89E6-C1B2624D4D0A}"/>
                </a:ext>
              </a:extLst>
            </p:cNvPr>
            <p:cNvSpPr txBox="1"/>
            <p:nvPr/>
          </p:nvSpPr>
          <p:spPr>
            <a:xfrm>
              <a:off x="4754826" y="4430305"/>
              <a:ext cx="4208206" cy="461665"/>
            </a:xfrm>
            <a:prstGeom prst="rect">
              <a:avLst/>
            </a:prstGeom>
            <a:noFill/>
          </p:spPr>
          <p:txBody>
            <a:bodyPr wrap="square" rtlCol="0">
              <a:spAutoFit/>
            </a:bodyPr>
            <a:lstStyle/>
            <a:p>
              <a:pPr algn="ctr"/>
              <a:r>
                <a:rPr lang="en-US" sz="1200" dirty="0">
                  <a:solidFill>
                    <a:schemeClr val="tx2"/>
                  </a:solidFill>
                  <a:latin typeface="+mn-lt"/>
                </a:rPr>
                <a:t>Model Hardware Configurations  </a:t>
              </a:r>
            </a:p>
            <a:p>
              <a:pPr algn="ctr"/>
              <a:r>
                <a:rPr lang="en-US" sz="1200" dirty="0">
                  <a:solidFill>
                    <a:schemeClr val="tx2"/>
                  </a:solidFill>
                  <a:latin typeface="+mn-lt"/>
                </a:rPr>
                <a:t>Graphics credit Tri Models Inc.</a:t>
              </a:r>
            </a:p>
          </p:txBody>
        </p:sp>
      </p:grpSp>
      <p:grpSp>
        <p:nvGrpSpPr>
          <p:cNvPr id="14" name="Group 13">
            <a:extLst>
              <a:ext uri="{FF2B5EF4-FFF2-40B4-BE49-F238E27FC236}">
                <a16:creationId xmlns:a16="http://schemas.microsoft.com/office/drawing/2014/main" id="{5F5F026C-CB9D-452C-9A5D-D1EB9E37B633}"/>
              </a:ext>
            </a:extLst>
          </p:cNvPr>
          <p:cNvGrpSpPr/>
          <p:nvPr/>
        </p:nvGrpSpPr>
        <p:grpSpPr>
          <a:xfrm>
            <a:off x="577208" y="3067664"/>
            <a:ext cx="3994792" cy="3251254"/>
            <a:chOff x="685799" y="3067664"/>
            <a:chExt cx="3994792" cy="3251254"/>
          </a:xfrm>
        </p:grpSpPr>
        <p:pic>
          <p:nvPicPr>
            <p:cNvPr id="12" name="Picture 11">
              <a:extLst>
                <a:ext uri="{FF2B5EF4-FFF2-40B4-BE49-F238E27FC236}">
                  <a16:creationId xmlns:a16="http://schemas.microsoft.com/office/drawing/2014/main" id="{0003D41E-18C4-46D8-BC34-132933B05348}"/>
                </a:ext>
              </a:extLst>
            </p:cNvPr>
            <p:cNvPicPr>
              <a:picLocks noChangeAspect="1"/>
            </p:cNvPicPr>
            <p:nvPr/>
          </p:nvPicPr>
          <p:blipFill rotWithShape="1">
            <a:blip r:embed="rId4"/>
            <a:srcRect l="26667" t="12269" r="21828" b="19558"/>
            <a:stretch/>
          </p:blipFill>
          <p:spPr>
            <a:xfrm>
              <a:off x="685800" y="3067664"/>
              <a:ext cx="3994791" cy="2974255"/>
            </a:xfrm>
            <a:prstGeom prst="rect">
              <a:avLst/>
            </a:prstGeom>
          </p:spPr>
        </p:pic>
        <p:sp>
          <p:nvSpPr>
            <p:cNvPr id="13" name="TextBox 12">
              <a:extLst>
                <a:ext uri="{FF2B5EF4-FFF2-40B4-BE49-F238E27FC236}">
                  <a16:creationId xmlns:a16="http://schemas.microsoft.com/office/drawing/2014/main" id="{5728A848-B06F-4C25-B666-9DC10151488E}"/>
                </a:ext>
              </a:extLst>
            </p:cNvPr>
            <p:cNvSpPr txBox="1"/>
            <p:nvPr/>
          </p:nvSpPr>
          <p:spPr>
            <a:xfrm>
              <a:off x="685799" y="6041919"/>
              <a:ext cx="3994791" cy="276999"/>
            </a:xfrm>
            <a:prstGeom prst="rect">
              <a:avLst/>
            </a:prstGeom>
            <a:noFill/>
          </p:spPr>
          <p:txBody>
            <a:bodyPr wrap="square" rtlCol="0">
              <a:spAutoFit/>
            </a:bodyPr>
            <a:lstStyle/>
            <a:p>
              <a:pPr algn="ctr"/>
              <a:r>
                <a:rPr lang="en-US" sz="1200" dirty="0">
                  <a:solidFill>
                    <a:schemeClr val="tx2"/>
                  </a:solidFill>
                  <a:latin typeface="+mn-lt"/>
                </a:rPr>
                <a:t>X-59 Sonic Boom model hardware upon arrival at 8’x6’</a:t>
              </a:r>
            </a:p>
          </p:txBody>
        </p:sp>
      </p:grpSp>
      <p:sp>
        <p:nvSpPr>
          <p:cNvPr id="15" name="TextBox 14">
            <a:extLst>
              <a:ext uri="{FF2B5EF4-FFF2-40B4-BE49-F238E27FC236}">
                <a16:creationId xmlns:a16="http://schemas.microsoft.com/office/drawing/2014/main" id="{DF62FBDE-B884-4644-9D95-AB4E6EC65CDC}"/>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 </a:t>
            </a:r>
            <a:r>
              <a:rPr lang="en-US" sz="900" i="1" dirty="0">
                <a:solidFill>
                  <a:schemeClr val="tx2"/>
                </a:solidFill>
                <a:effectLst/>
                <a:latin typeface="+mj-lt"/>
                <a:ea typeface="Calibri" panose="020F0502020204030204" pitchFamily="34" charset="0"/>
                <a:cs typeface="Times New Roman" panose="02020603050405020304" pitchFamily="18" charset="0"/>
              </a:rPr>
              <a:t>NASA/TM-20220012155</a:t>
            </a:r>
            <a:r>
              <a:rPr lang="en-US" sz="900" i="1" dirty="0">
                <a:solidFill>
                  <a:schemeClr val="tx2"/>
                </a:solidFill>
                <a:latin typeface="+mj-lt"/>
              </a:rPr>
              <a:t> </a:t>
            </a:r>
          </a:p>
        </p:txBody>
      </p:sp>
    </p:spTree>
    <p:extLst>
      <p:ext uri="{BB962C8B-B14F-4D97-AF65-F5344CB8AC3E}">
        <p14:creationId xmlns:p14="http://schemas.microsoft.com/office/powerpoint/2010/main" val="811260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F0934-01FB-418C-B138-763C0EF8ACC6}"/>
              </a:ext>
            </a:extLst>
          </p:cNvPr>
          <p:cNvSpPr>
            <a:spLocks noGrp="1"/>
          </p:cNvSpPr>
          <p:nvPr>
            <p:ph type="title"/>
          </p:nvPr>
        </p:nvSpPr>
        <p:spPr/>
        <p:txBody>
          <a:bodyPr/>
          <a:lstStyle/>
          <a:p>
            <a:r>
              <a:rPr lang="en-US" dirty="0"/>
              <a:t>AS-2 Model</a:t>
            </a:r>
          </a:p>
        </p:txBody>
      </p:sp>
      <p:sp>
        <p:nvSpPr>
          <p:cNvPr id="3" name="Content Placeholder 2">
            <a:extLst>
              <a:ext uri="{FF2B5EF4-FFF2-40B4-BE49-F238E27FC236}">
                <a16:creationId xmlns:a16="http://schemas.microsoft.com/office/drawing/2014/main" id="{B3D0AE86-DA32-4706-9FA1-D5DC188AC0B9}"/>
              </a:ext>
            </a:extLst>
          </p:cNvPr>
          <p:cNvSpPr>
            <a:spLocks noGrp="1"/>
          </p:cNvSpPr>
          <p:nvPr>
            <p:ph idx="1"/>
          </p:nvPr>
        </p:nvSpPr>
        <p:spPr>
          <a:xfrm>
            <a:off x="685800" y="1303535"/>
            <a:ext cx="7772400" cy="2331943"/>
          </a:xfrm>
        </p:spPr>
        <p:txBody>
          <a:bodyPr>
            <a:normAutofit/>
          </a:bodyPr>
          <a:lstStyle/>
          <a:p>
            <a:r>
              <a:rPr lang="en-US" dirty="0"/>
              <a:t>The AS-2 Model is an axisymmetric calibration body that was designed and built by Boeing in 2010.</a:t>
            </a:r>
          </a:p>
          <a:p>
            <a:r>
              <a:rPr lang="en-US" dirty="0"/>
              <a:t>The calibration body intended to produce a predictable and repeatable sonic boom signature. </a:t>
            </a:r>
          </a:p>
          <a:p>
            <a:r>
              <a:rPr lang="en-US" dirty="0"/>
              <a:t>Downstream end of AS-2 model is the same 8° male taper as the Blade Strut allowing for relatively simple model changes. </a:t>
            </a:r>
          </a:p>
        </p:txBody>
      </p:sp>
      <p:sp>
        <p:nvSpPr>
          <p:cNvPr id="4" name="Slide Number Placeholder 3">
            <a:extLst>
              <a:ext uri="{FF2B5EF4-FFF2-40B4-BE49-F238E27FC236}">
                <a16:creationId xmlns:a16="http://schemas.microsoft.com/office/drawing/2014/main" id="{C7878981-50EF-440A-8933-215BCC24DBB8}"/>
              </a:ext>
            </a:extLst>
          </p:cNvPr>
          <p:cNvSpPr>
            <a:spLocks noGrp="1"/>
          </p:cNvSpPr>
          <p:nvPr>
            <p:ph type="sldNum" sz="quarter" idx="11"/>
          </p:nvPr>
        </p:nvSpPr>
        <p:spPr/>
        <p:txBody>
          <a:bodyPr/>
          <a:lstStyle/>
          <a:p>
            <a:fld id="{AA75C4D5-EE00-49A8-9682-C9CC3BDF80AB}" type="slidenum">
              <a:rPr lang="en-US" smtClean="0"/>
              <a:pPr/>
              <a:t>9</a:t>
            </a:fld>
            <a:endParaRPr lang="en-US" sz="1000">
              <a:latin typeface="Times New Roman" pitchFamily="18" charset="0"/>
            </a:endParaRPr>
          </a:p>
        </p:txBody>
      </p:sp>
      <p:grpSp>
        <p:nvGrpSpPr>
          <p:cNvPr id="8" name="Group 7">
            <a:extLst>
              <a:ext uri="{FF2B5EF4-FFF2-40B4-BE49-F238E27FC236}">
                <a16:creationId xmlns:a16="http://schemas.microsoft.com/office/drawing/2014/main" id="{6DC551B0-F21E-476C-8DF8-0A351D4C43F7}"/>
              </a:ext>
            </a:extLst>
          </p:cNvPr>
          <p:cNvGrpSpPr/>
          <p:nvPr/>
        </p:nvGrpSpPr>
        <p:grpSpPr>
          <a:xfrm>
            <a:off x="396652" y="3796013"/>
            <a:ext cx="8350696" cy="1918987"/>
            <a:chOff x="396652" y="4434349"/>
            <a:chExt cx="8350696" cy="1918987"/>
          </a:xfrm>
        </p:grpSpPr>
        <p:pic>
          <p:nvPicPr>
            <p:cNvPr id="5" name="Picture 4">
              <a:extLst>
                <a:ext uri="{FF2B5EF4-FFF2-40B4-BE49-F238E27FC236}">
                  <a16:creationId xmlns:a16="http://schemas.microsoft.com/office/drawing/2014/main" id="{8A756B55-4FF0-4E34-AA34-C4562B10B494}"/>
                </a:ext>
              </a:extLst>
            </p:cNvPr>
            <p:cNvPicPr>
              <a:picLocks noChangeAspect="1"/>
            </p:cNvPicPr>
            <p:nvPr/>
          </p:nvPicPr>
          <p:blipFill rotWithShape="1">
            <a:blip r:embed="rId2"/>
            <a:srcRect l="12581" t="26486" r="17312" b="52836"/>
            <a:stretch/>
          </p:blipFill>
          <p:spPr>
            <a:xfrm>
              <a:off x="396652" y="4434349"/>
              <a:ext cx="8350696" cy="1641988"/>
            </a:xfrm>
            <a:prstGeom prst="rect">
              <a:avLst/>
            </a:prstGeom>
          </p:spPr>
        </p:pic>
        <p:sp>
          <p:nvSpPr>
            <p:cNvPr id="7" name="TextBox 6">
              <a:extLst>
                <a:ext uri="{FF2B5EF4-FFF2-40B4-BE49-F238E27FC236}">
                  <a16:creationId xmlns:a16="http://schemas.microsoft.com/office/drawing/2014/main" id="{61704726-0552-4FCE-98AB-AC42FF688637}"/>
                </a:ext>
              </a:extLst>
            </p:cNvPr>
            <p:cNvSpPr txBox="1"/>
            <p:nvPr/>
          </p:nvSpPr>
          <p:spPr>
            <a:xfrm>
              <a:off x="396652" y="6076337"/>
              <a:ext cx="8350696" cy="276999"/>
            </a:xfrm>
            <a:prstGeom prst="rect">
              <a:avLst/>
            </a:prstGeom>
            <a:noFill/>
          </p:spPr>
          <p:txBody>
            <a:bodyPr wrap="square" rtlCol="0">
              <a:spAutoFit/>
            </a:bodyPr>
            <a:lstStyle/>
            <a:p>
              <a:pPr algn="ctr"/>
              <a:r>
                <a:rPr lang="en-US" sz="1200" dirty="0">
                  <a:solidFill>
                    <a:schemeClr val="tx2"/>
                  </a:solidFill>
                  <a:latin typeface="+mn-lt"/>
                </a:rPr>
                <a:t>AS2 Model Installed in 8’x6’ Buildup Area</a:t>
              </a:r>
            </a:p>
          </p:txBody>
        </p:sp>
      </p:grpSp>
      <p:sp>
        <p:nvSpPr>
          <p:cNvPr id="9" name="TextBox 8">
            <a:extLst>
              <a:ext uri="{FF2B5EF4-FFF2-40B4-BE49-F238E27FC236}">
                <a16:creationId xmlns:a16="http://schemas.microsoft.com/office/drawing/2014/main" id="{FBF398F9-37CB-48D9-B89B-2F87BBE6860E}"/>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55387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C4EA7-52BC-4D76-B20B-323EB7FBFA29}"/>
              </a:ext>
            </a:extLst>
          </p:cNvPr>
          <p:cNvSpPr>
            <a:spLocks noGrp="1"/>
          </p:cNvSpPr>
          <p:nvPr>
            <p:ph type="title"/>
          </p:nvPr>
        </p:nvSpPr>
        <p:spPr/>
        <p:txBody>
          <a:bodyPr/>
          <a:lstStyle/>
          <a:p>
            <a:r>
              <a:rPr lang="en-US" dirty="0"/>
              <a:t>Langley 750 Balance</a:t>
            </a:r>
          </a:p>
        </p:txBody>
      </p:sp>
      <p:sp>
        <p:nvSpPr>
          <p:cNvPr id="3" name="Content Placeholder 2">
            <a:extLst>
              <a:ext uri="{FF2B5EF4-FFF2-40B4-BE49-F238E27FC236}">
                <a16:creationId xmlns:a16="http://schemas.microsoft.com/office/drawing/2014/main" id="{DC69B765-42BD-44C5-8F35-D6A9CD0979BB}"/>
              </a:ext>
            </a:extLst>
          </p:cNvPr>
          <p:cNvSpPr>
            <a:spLocks noGrp="1"/>
          </p:cNvSpPr>
          <p:nvPr>
            <p:ph idx="1"/>
          </p:nvPr>
        </p:nvSpPr>
        <p:spPr/>
        <p:txBody>
          <a:bodyPr/>
          <a:lstStyle/>
          <a:p>
            <a:r>
              <a:rPr lang="en-US" dirty="0"/>
              <a:t>The 2.0” diameter Langley 750 balance was utilized to determine model attitude with both high accuracy and precision during testing.  </a:t>
            </a:r>
          </a:p>
          <a:p>
            <a:r>
              <a:rPr lang="en-US" dirty="0"/>
              <a:t>The balance was oversized for the expected loads but allowed for margin to unstart loading conditions. </a:t>
            </a:r>
          </a:p>
          <a:p>
            <a:r>
              <a:rPr lang="en-US" dirty="0"/>
              <a:t>The overall stiffness of the balance was useful in decreasing overall deflection of the model relative to the larger support system. </a:t>
            </a:r>
          </a:p>
          <a:p>
            <a:r>
              <a:rPr lang="en-US" dirty="0"/>
              <a:t>The balance was calibrated immediately prior to the test.</a:t>
            </a:r>
          </a:p>
        </p:txBody>
      </p:sp>
      <p:sp>
        <p:nvSpPr>
          <p:cNvPr id="4" name="Slide Number Placeholder 3">
            <a:extLst>
              <a:ext uri="{FF2B5EF4-FFF2-40B4-BE49-F238E27FC236}">
                <a16:creationId xmlns:a16="http://schemas.microsoft.com/office/drawing/2014/main" id="{072E2084-E640-4AD0-A5FC-7451166E136A}"/>
              </a:ext>
            </a:extLst>
          </p:cNvPr>
          <p:cNvSpPr>
            <a:spLocks noGrp="1"/>
          </p:cNvSpPr>
          <p:nvPr>
            <p:ph type="sldNum" sz="quarter" idx="11"/>
          </p:nvPr>
        </p:nvSpPr>
        <p:spPr/>
        <p:txBody>
          <a:bodyPr/>
          <a:lstStyle/>
          <a:p>
            <a:fld id="{AA75C4D5-EE00-49A8-9682-C9CC3BDF80AB}" type="slidenum">
              <a:rPr lang="en-US" smtClean="0"/>
              <a:pPr/>
              <a:t>10</a:t>
            </a:fld>
            <a:endParaRPr lang="en-US" sz="1000">
              <a:latin typeface="Times New Roman" pitchFamily="18" charset="0"/>
            </a:endParaRPr>
          </a:p>
        </p:txBody>
      </p:sp>
      <p:grpSp>
        <p:nvGrpSpPr>
          <p:cNvPr id="7" name="Group 6">
            <a:extLst>
              <a:ext uri="{FF2B5EF4-FFF2-40B4-BE49-F238E27FC236}">
                <a16:creationId xmlns:a16="http://schemas.microsoft.com/office/drawing/2014/main" id="{BA79DEC0-CF85-4E11-A4A1-40485214F8FB}"/>
              </a:ext>
            </a:extLst>
          </p:cNvPr>
          <p:cNvGrpSpPr/>
          <p:nvPr/>
        </p:nvGrpSpPr>
        <p:grpSpPr>
          <a:xfrm>
            <a:off x="1522771" y="3608439"/>
            <a:ext cx="6098458" cy="2810363"/>
            <a:chOff x="2093042" y="4011342"/>
            <a:chExt cx="4957916" cy="2413879"/>
          </a:xfrm>
        </p:grpSpPr>
        <p:pic>
          <p:nvPicPr>
            <p:cNvPr id="5" name="Picture 4">
              <a:extLst>
                <a:ext uri="{FF2B5EF4-FFF2-40B4-BE49-F238E27FC236}">
                  <a16:creationId xmlns:a16="http://schemas.microsoft.com/office/drawing/2014/main" id="{67B8484C-CD65-40AF-8A1E-19A967370F16}"/>
                </a:ext>
              </a:extLst>
            </p:cNvPr>
            <p:cNvPicPr>
              <a:picLocks noChangeAspect="1"/>
            </p:cNvPicPr>
            <p:nvPr/>
          </p:nvPicPr>
          <p:blipFill rotWithShape="1">
            <a:blip r:embed="rId2"/>
            <a:srcRect l="8495" t="31331" r="7500" b="13750"/>
            <a:stretch/>
          </p:blipFill>
          <p:spPr>
            <a:xfrm>
              <a:off x="2093042" y="4011342"/>
              <a:ext cx="4957916" cy="2160858"/>
            </a:xfrm>
            <a:prstGeom prst="rect">
              <a:avLst/>
            </a:prstGeom>
          </p:spPr>
        </p:pic>
        <p:sp>
          <p:nvSpPr>
            <p:cNvPr id="6" name="TextBox 5">
              <a:extLst>
                <a:ext uri="{FF2B5EF4-FFF2-40B4-BE49-F238E27FC236}">
                  <a16:creationId xmlns:a16="http://schemas.microsoft.com/office/drawing/2014/main" id="{774A7B06-B9A9-40A5-8EA6-737BC6A7B55A}"/>
                </a:ext>
              </a:extLst>
            </p:cNvPr>
            <p:cNvSpPr txBox="1"/>
            <p:nvPr/>
          </p:nvSpPr>
          <p:spPr>
            <a:xfrm>
              <a:off x="2093042" y="6187301"/>
              <a:ext cx="4957916" cy="237920"/>
            </a:xfrm>
            <a:prstGeom prst="rect">
              <a:avLst/>
            </a:prstGeom>
            <a:noFill/>
          </p:spPr>
          <p:txBody>
            <a:bodyPr wrap="square" rtlCol="0">
              <a:spAutoFit/>
            </a:bodyPr>
            <a:lstStyle/>
            <a:p>
              <a:pPr algn="ctr"/>
              <a:r>
                <a:rPr lang="en-US" sz="1200" dirty="0">
                  <a:solidFill>
                    <a:schemeClr val="tx2"/>
                  </a:solidFill>
                  <a:latin typeface="+mn-lt"/>
                </a:rPr>
                <a:t>Langley 750 balance in shipping box</a:t>
              </a:r>
            </a:p>
          </p:txBody>
        </p:sp>
      </p:grpSp>
      <p:sp>
        <p:nvSpPr>
          <p:cNvPr id="8" name="TextBox 7">
            <a:extLst>
              <a:ext uri="{FF2B5EF4-FFF2-40B4-BE49-F238E27FC236}">
                <a16:creationId xmlns:a16="http://schemas.microsoft.com/office/drawing/2014/main" id="{0216CEA1-EFB0-4E00-A393-62470CE6D7BF}"/>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3702654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F0372-5CA2-4232-9D3A-108F32CAFF71}"/>
              </a:ext>
            </a:extLst>
          </p:cNvPr>
          <p:cNvSpPr>
            <a:spLocks noGrp="1"/>
          </p:cNvSpPr>
          <p:nvPr>
            <p:ph type="title"/>
          </p:nvPr>
        </p:nvSpPr>
        <p:spPr/>
        <p:txBody>
          <a:bodyPr/>
          <a:lstStyle/>
          <a:p>
            <a:r>
              <a:rPr lang="en-US" dirty="0"/>
              <a:t>Linear Actuator</a:t>
            </a:r>
          </a:p>
        </p:txBody>
      </p:sp>
      <p:sp>
        <p:nvSpPr>
          <p:cNvPr id="3" name="Content Placeholder 2">
            <a:extLst>
              <a:ext uri="{FF2B5EF4-FFF2-40B4-BE49-F238E27FC236}">
                <a16:creationId xmlns:a16="http://schemas.microsoft.com/office/drawing/2014/main" id="{4B9D077F-B4E6-4587-9550-B0C4D54D3B6F}"/>
              </a:ext>
            </a:extLst>
          </p:cNvPr>
          <p:cNvSpPr>
            <a:spLocks noGrp="1"/>
          </p:cNvSpPr>
          <p:nvPr>
            <p:ph idx="1"/>
          </p:nvPr>
        </p:nvSpPr>
        <p:spPr>
          <a:xfrm>
            <a:off x="685799" y="1219200"/>
            <a:ext cx="8110539" cy="4953000"/>
          </a:xfrm>
        </p:spPr>
        <p:txBody>
          <a:bodyPr/>
          <a:lstStyle/>
          <a:p>
            <a:r>
              <a:rPr lang="en-US" dirty="0"/>
              <a:t>The Linear Actuator allowed for up to 24” of axial translation during testing. </a:t>
            </a:r>
          </a:p>
          <a:p>
            <a:r>
              <a:rPr lang="en-US" dirty="0"/>
              <a:t>The model would be moved from the aft most position forward over a typical range of 8” in what was known as an X Sweep. This movement allowed for spatial averaging of the boom signature resulting in a more accurate and useful signature average. </a:t>
            </a:r>
          </a:p>
          <a:p>
            <a:r>
              <a:rPr lang="en-US" dirty="0"/>
              <a:t>The Linear Actuator also allowed for optimal positioning of the model relative to the 14” rail mounted on the ceiling across all tested model heights. </a:t>
            </a:r>
          </a:p>
        </p:txBody>
      </p:sp>
      <p:sp>
        <p:nvSpPr>
          <p:cNvPr id="4" name="Slide Number Placeholder 3">
            <a:extLst>
              <a:ext uri="{FF2B5EF4-FFF2-40B4-BE49-F238E27FC236}">
                <a16:creationId xmlns:a16="http://schemas.microsoft.com/office/drawing/2014/main" id="{EC4369F3-6598-4631-851B-EACA18DF8083}"/>
              </a:ext>
            </a:extLst>
          </p:cNvPr>
          <p:cNvSpPr>
            <a:spLocks noGrp="1"/>
          </p:cNvSpPr>
          <p:nvPr>
            <p:ph type="sldNum" sz="quarter" idx="11"/>
          </p:nvPr>
        </p:nvSpPr>
        <p:spPr/>
        <p:txBody>
          <a:bodyPr/>
          <a:lstStyle/>
          <a:p>
            <a:fld id="{AA75C4D5-EE00-49A8-9682-C9CC3BDF80AB}" type="slidenum">
              <a:rPr lang="en-US" smtClean="0"/>
              <a:pPr/>
              <a:t>11</a:t>
            </a:fld>
            <a:endParaRPr lang="en-US" sz="1000">
              <a:latin typeface="Times New Roman" pitchFamily="18" charset="0"/>
            </a:endParaRPr>
          </a:p>
        </p:txBody>
      </p:sp>
      <p:grpSp>
        <p:nvGrpSpPr>
          <p:cNvPr id="7" name="Group 6">
            <a:extLst>
              <a:ext uri="{FF2B5EF4-FFF2-40B4-BE49-F238E27FC236}">
                <a16:creationId xmlns:a16="http://schemas.microsoft.com/office/drawing/2014/main" id="{BA6F2A05-01AF-4FB8-A1A6-E121D46560E2}"/>
              </a:ext>
            </a:extLst>
          </p:cNvPr>
          <p:cNvGrpSpPr/>
          <p:nvPr/>
        </p:nvGrpSpPr>
        <p:grpSpPr>
          <a:xfrm>
            <a:off x="920707" y="3638550"/>
            <a:ext cx="7464818" cy="2825750"/>
            <a:chOff x="839591" y="3563206"/>
            <a:chExt cx="7464818" cy="2825750"/>
          </a:xfrm>
        </p:grpSpPr>
        <p:pic>
          <p:nvPicPr>
            <p:cNvPr id="5" name="Picture 4">
              <a:extLst>
                <a:ext uri="{FF2B5EF4-FFF2-40B4-BE49-F238E27FC236}">
                  <a16:creationId xmlns:a16="http://schemas.microsoft.com/office/drawing/2014/main" id="{2F96E933-298B-4B58-B8E7-F66189008371}"/>
                </a:ext>
              </a:extLst>
            </p:cNvPr>
            <p:cNvPicPr>
              <a:picLocks noChangeAspect="1"/>
            </p:cNvPicPr>
            <p:nvPr/>
          </p:nvPicPr>
          <p:blipFill rotWithShape="1">
            <a:blip r:embed="rId2"/>
            <a:srcRect l="1132" t="19804" r="3558" b="28928"/>
            <a:stretch/>
          </p:blipFill>
          <p:spPr>
            <a:xfrm>
              <a:off x="839591" y="3563206"/>
              <a:ext cx="7464818" cy="2548751"/>
            </a:xfrm>
            <a:prstGeom prst="rect">
              <a:avLst/>
            </a:prstGeom>
          </p:spPr>
        </p:pic>
        <p:sp>
          <p:nvSpPr>
            <p:cNvPr id="6" name="TextBox 5">
              <a:extLst>
                <a:ext uri="{FF2B5EF4-FFF2-40B4-BE49-F238E27FC236}">
                  <a16:creationId xmlns:a16="http://schemas.microsoft.com/office/drawing/2014/main" id="{ECDAF07D-0E30-415B-B8C6-489D6931F624}"/>
                </a:ext>
              </a:extLst>
            </p:cNvPr>
            <p:cNvSpPr txBox="1"/>
            <p:nvPr/>
          </p:nvSpPr>
          <p:spPr>
            <a:xfrm>
              <a:off x="1033616" y="6111957"/>
              <a:ext cx="7076768" cy="276999"/>
            </a:xfrm>
            <a:prstGeom prst="rect">
              <a:avLst/>
            </a:prstGeom>
            <a:noFill/>
          </p:spPr>
          <p:txBody>
            <a:bodyPr wrap="square" rtlCol="0">
              <a:spAutoFit/>
            </a:bodyPr>
            <a:lstStyle/>
            <a:p>
              <a:pPr algn="ctr"/>
              <a:r>
                <a:rPr lang="en-US" sz="1200" dirty="0">
                  <a:solidFill>
                    <a:schemeClr val="tx2"/>
                  </a:solidFill>
                  <a:latin typeface="+mn-lt"/>
                </a:rPr>
                <a:t>Layout of model on tunnel centerline showing linear actuation limits</a:t>
              </a:r>
            </a:p>
          </p:txBody>
        </p:sp>
      </p:grpSp>
      <p:sp>
        <p:nvSpPr>
          <p:cNvPr id="8" name="TextBox 7">
            <a:extLst>
              <a:ext uri="{FF2B5EF4-FFF2-40B4-BE49-F238E27FC236}">
                <a16:creationId xmlns:a16="http://schemas.microsoft.com/office/drawing/2014/main" id="{317EE221-8C0E-483D-B786-7B82FB424E5F}"/>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3817273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804CA-761F-4BE1-8C9B-7DB4F678EC9A}"/>
              </a:ext>
            </a:extLst>
          </p:cNvPr>
          <p:cNvSpPr>
            <a:spLocks noGrp="1"/>
          </p:cNvSpPr>
          <p:nvPr>
            <p:ph type="title"/>
          </p:nvPr>
        </p:nvSpPr>
        <p:spPr/>
        <p:txBody>
          <a:bodyPr/>
          <a:lstStyle/>
          <a:p>
            <a:r>
              <a:rPr lang="en-US" dirty="0"/>
              <a:t>Ames Small Model Roll Mechanism (SMRM)</a:t>
            </a:r>
          </a:p>
        </p:txBody>
      </p:sp>
      <p:sp>
        <p:nvSpPr>
          <p:cNvPr id="3" name="Content Placeholder 2">
            <a:extLst>
              <a:ext uri="{FF2B5EF4-FFF2-40B4-BE49-F238E27FC236}">
                <a16:creationId xmlns:a16="http://schemas.microsoft.com/office/drawing/2014/main" id="{BA52B401-A46C-479C-96ED-96072ECA2CE8}"/>
              </a:ext>
            </a:extLst>
          </p:cNvPr>
          <p:cNvSpPr>
            <a:spLocks noGrp="1"/>
          </p:cNvSpPr>
          <p:nvPr>
            <p:ph idx="1"/>
          </p:nvPr>
        </p:nvSpPr>
        <p:spPr>
          <a:xfrm>
            <a:off x="685800" y="1219200"/>
            <a:ext cx="8110538" cy="2631576"/>
          </a:xfrm>
        </p:spPr>
        <p:txBody>
          <a:bodyPr>
            <a:normAutofit/>
          </a:bodyPr>
          <a:lstStyle/>
          <a:p>
            <a:r>
              <a:rPr lang="en-US" dirty="0"/>
              <a:t>The SMRM allowed for rolling the model along the balance axis.</a:t>
            </a:r>
          </a:p>
          <a:p>
            <a:r>
              <a:rPr lang="en-US" dirty="0"/>
              <a:t>Test data was taken at 5° angle increments from 0° to 45° relative to the pressure rail on the ceiling. </a:t>
            </a:r>
          </a:p>
          <a:p>
            <a:r>
              <a:rPr lang="en-US" dirty="0"/>
              <a:t>Due to the offset from the blade strut, the SMRM angle did not directly equal the model roll angle relative to the pressure rail. </a:t>
            </a:r>
          </a:p>
          <a:p>
            <a:r>
              <a:rPr lang="en-US" dirty="0"/>
              <a:t>The model position relative to the pressure rail was calculated in real-time from the facility strut height, SMRM angle, Linear Actuator position, and balance feedback.</a:t>
            </a:r>
          </a:p>
        </p:txBody>
      </p:sp>
      <p:sp>
        <p:nvSpPr>
          <p:cNvPr id="4" name="Slide Number Placeholder 3">
            <a:extLst>
              <a:ext uri="{FF2B5EF4-FFF2-40B4-BE49-F238E27FC236}">
                <a16:creationId xmlns:a16="http://schemas.microsoft.com/office/drawing/2014/main" id="{22834B55-BA24-418C-9991-8A4401F4C7C9}"/>
              </a:ext>
            </a:extLst>
          </p:cNvPr>
          <p:cNvSpPr>
            <a:spLocks noGrp="1"/>
          </p:cNvSpPr>
          <p:nvPr>
            <p:ph type="sldNum" sz="quarter" idx="11"/>
          </p:nvPr>
        </p:nvSpPr>
        <p:spPr/>
        <p:txBody>
          <a:bodyPr/>
          <a:lstStyle/>
          <a:p>
            <a:fld id="{AA75C4D5-EE00-49A8-9682-C9CC3BDF80AB}" type="slidenum">
              <a:rPr lang="en-US" smtClean="0"/>
              <a:pPr/>
              <a:t>12</a:t>
            </a:fld>
            <a:endParaRPr lang="en-US" sz="1000">
              <a:latin typeface="Times New Roman" pitchFamily="18" charset="0"/>
            </a:endParaRPr>
          </a:p>
        </p:txBody>
      </p:sp>
      <p:grpSp>
        <p:nvGrpSpPr>
          <p:cNvPr id="7" name="Group 6">
            <a:extLst>
              <a:ext uri="{FF2B5EF4-FFF2-40B4-BE49-F238E27FC236}">
                <a16:creationId xmlns:a16="http://schemas.microsoft.com/office/drawing/2014/main" id="{C65D47B3-F4FB-454B-85E9-6D4B39C53123}"/>
              </a:ext>
            </a:extLst>
          </p:cNvPr>
          <p:cNvGrpSpPr/>
          <p:nvPr/>
        </p:nvGrpSpPr>
        <p:grpSpPr>
          <a:xfrm>
            <a:off x="2810437" y="3850777"/>
            <a:ext cx="3861264" cy="2685755"/>
            <a:chOff x="882186" y="3948112"/>
            <a:chExt cx="3861264" cy="2685755"/>
          </a:xfrm>
        </p:grpSpPr>
        <p:pic>
          <p:nvPicPr>
            <p:cNvPr id="5" name="Picture 4">
              <a:extLst>
                <a:ext uri="{FF2B5EF4-FFF2-40B4-BE49-F238E27FC236}">
                  <a16:creationId xmlns:a16="http://schemas.microsoft.com/office/drawing/2014/main" id="{E4177392-0546-4880-B31A-C3B4E48FB122}"/>
                </a:ext>
              </a:extLst>
            </p:cNvPr>
            <p:cNvPicPr>
              <a:picLocks noChangeAspect="1"/>
            </p:cNvPicPr>
            <p:nvPr/>
          </p:nvPicPr>
          <p:blipFill rotWithShape="1">
            <a:blip r:embed="rId2"/>
            <a:srcRect l="13646" t="13750" r="8230" b="18749"/>
            <a:stretch/>
          </p:blipFill>
          <p:spPr>
            <a:xfrm>
              <a:off x="882186" y="3948112"/>
              <a:ext cx="3861264" cy="2224088"/>
            </a:xfrm>
            <a:prstGeom prst="rect">
              <a:avLst/>
            </a:prstGeom>
          </p:spPr>
        </p:pic>
        <p:sp>
          <p:nvSpPr>
            <p:cNvPr id="6" name="TextBox 5">
              <a:extLst>
                <a:ext uri="{FF2B5EF4-FFF2-40B4-BE49-F238E27FC236}">
                  <a16:creationId xmlns:a16="http://schemas.microsoft.com/office/drawing/2014/main" id="{5B927D7A-CCE5-4091-A75F-DAB5AD02E598}"/>
                </a:ext>
              </a:extLst>
            </p:cNvPr>
            <p:cNvSpPr txBox="1"/>
            <p:nvPr/>
          </p:nvSpPr>
          <p:spPr>
            <a:xfrm>
              <a:off x="882186" y="6172201"/>
              <a:ext cx="3861264" cy="461666"/>
            </a:xfrm>
            <a:prstGeom prst="rect">
              <a:avLst/>
            </a:prstGeom>
            <a:noFill/>
          </p:spPr>
          <p:txBody>
            <a:bodyPr wrap="square" rtlCol="0">
              <a:spAutoFit/>
            </a:bodyPr>
            <a:lstStyle/>
            <a:p>
              <a:pPr algn="ctr"/>
              <a:r>
                <a:rPr lang="en-US" sz="1200" dirty="0">
                  <a:solidFill>
                    <a:schemeClr val="tx2"/>
                  </a:solidFill>
                  <a:latin typeface="+mn-lt"/>
                </a:rPr>
                <a:t>SMRM mounted in Stub Sting and with Linear Actuator taper flange installed on the left</a:t>
              </a:r>
            </a:p>
          </p:txBody>
        </p:sp>
      </p:grpSp>
      <p:sp>
        <p:nvSpPr>
          <p:cNvPr id="8" name="TextBox 7">
            <a:extLst>
              <a:ext uri="{FF2B5EF4-FFF2-40B4-BE49-F238E27FC236}">
                <a16:creationId xmlns:a16="http://schemas.microsoft.com/office/drawing/2014/main" id="{D9202A8D-B2C6-4FA0-AD2E-5742D33CB148}"/>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3357273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E9D6-4154-4C7E-B481-CAAD52544521}"/>
              </a:ext>
            </a:extLst>
          </p:cNvPr>
          <p:cNvSpPr>
            <a:spLocks noGrp="1"/>
          </p:cNvSpPr>
          <p:nvPr>
            <p:ph type="title"/>
          </p:nvPr>
        </p:nvSpPr>
        <p:spPr/>
        <p:txBody>
          <a:bodyPr/>
          <a:lstStyle/>
          <a:p>
            <a:r>
              <a:rPr lang="en-US" dirty="0"/>
              <a:t>14” Pressure Rail </a:t>
            </a:r>
          </a:p>
        </p:txBody>
      </p:sp>
      <p:sp>
        <p:nvSpPr>
          <p:cNvPr id="3" name="Content Placeholder 2">
            <a:extLst>
              <a:ext uri="{FF2B5EF4-FFF2-40B4-BE49-F238E27FC236}">
                <a16:creationId xmlns:a16="http://schemas.microsoft.com/office/drawing/2014/main" id="{16671C10-E763-4996-8532-B2F83ED7FC67}"/>
              </a:ext>
            </a:extLst>
          </p:cNvPr>
          <p:cNvSpPr>
            <a:spLocks noGrp="1"/>
          </p:cNvSpPr>
          <p:nvPr>
            <p:ph idx="1"/>
          </p:nvPr>
        </p:nvSpPr>
        <p:spPr/>
        <p:txBody>
          <a:bodyPr/>
          <a:lstStyle/>
          <a:p>
            <a:r>
              <a:rPr lang="en-US" dirty="0"/>
              <a:t>The main data resulting from this test was acquired from the 14” tall, 90” long pressure rail mounted on the ceiling of the 8’x6’ test section.</a:t>
            </a:r>
          </a:p>
          <a:p>
            <a:r>
              <a:rPr lang="en-US" dirty="0"/>
              <a:t>The pressure rail has 420 static pressure taps along a 66” instrumented length starting 18” from the leading edge of the rail. </a:t>
            </a:r>
          </a:p>
          <a:p>
            <a:r>
              <a:rPr lang="en-US" dirty="0"/>
              <a:t>It was of high importance when planning the test to position the model out of a region on the rail where shocks from the leading edge reflected off the tunnel walls and interfered with the model signature. This was known in advance of the test and observed in the data when said shock interference could not be avoided. </a:t>
            </a:r>
          </a:p>
        </p:txBody>
      </p:sp>
      <p:sp>
        <p:nvSpPr>
          <p:cNvPr id="4" name="Slide Number Placeholder 3">
            <a:extLst>
              <a:ext uri="{FF2B5EF4-FFF2-40B4-BE49-F238E27FC236}">
                <a16:creationId xmlns:a16="http://schemas.microsoft.com/office/drawing/2014/main" id="{1D964831-53BA-43B2-8F6D-98CE9FB5BCC6}"/>
              </a:ext>
            </a:extLst>
          </p:cNvPr>
          <p:cNvSpPr>
            <a:spLocks noGrp="1"/>
          </p:cNvSpPr>
          <p:nvPr>
            <p:ph type="sldNum" sz="quarter" idx="11"/>
          </p:nvPr>
        </p:nvSpPr>
        <p:spPr/>
        <p:txBody>
          <a:bodyPr/>
          <a:lstStyle/>
          <a:p>
            <a:fld id="{AA75C4D5-EE00-49A8-9682-C9CC3BDF80AB}" type="slidenum">
              <a:rPr lang="en-US" smtClean="0"/>
              <a:pPr/>
              <a:t>13</a:t>
            </a:fld>
            <a:endParaRPr lang="en-US" sz="1000">
              <a:latin typeface="Times New Roman" pitchFamily="18" charset="0"/>
            </a:endParaRPr>
          </a:p>
        </p:txBody>
      </p:sp>
      <p:grpSp>
        <p:nvGrpSpPr>
          <p:cNvPr id="7" name="Group 6">
            <a:extLst>
              <a:ext uri="{FF2B5EF4-FFF2-40B4-BE49-F238E27FC236}">
                <a16:creationId xmlns:a16="http://schemas.microsoft.com/office/drawing/2014/main" id="{D855B548-CE09-4C34-8BFA-9A325349CB7E}"/>
              </a:ext>
            </a:extLst>
          </p:cNvPr>
          <p:cNvGrpSpPr/>
          <p:nvPr/>
        </p:nvGrpSpPr>
        <p:grpSpPr>
          <a:xfrm>
            <a:off x="2031206" y="3907155"/>
            <a:ext cx="5081588" cy="2557145"/>
            <a:chOff x="2031205" y="3882529"/>
            <a:chExt cx="5081588" cy="2557145"/>
          </a:xfrm>
        </p:grpSpPr>
        <p:pic>
          <p:nvPicPr>
            <p:cNvPr id="5" name="Picture 4">
              <a:extLst>
                <a:ext uri="{FF2B5EF4-FFF2-40B4-BE49-F238E27FC236}">
                  <a16:creationId xmlns:a16="http://schemas.microsoft.com/office/drawing/2014/main" id="{1FD39230-CE74-4F1B-87AA-07CF368959F2}"/>
                </a:ext>
              </a:extLst>
            </p:cNvPr>
            <p:cNvPicPr>
              <a:picLocks noChangeAspect="1"/>
            </p:cNvPicPr>
            <p:nvPr/>
          </p:nvPicPr>
          <p:blipFill rotWithShape="1">
            <a:blip r:embed="rId2"/>
            <a:srcRect t="9101" b="21503"/>
            <a:stretch/>
          </p:blipFill>
          <p:spPr>
            <a:xfrm>
              <a:off x="2233612" y="3882529"/>
              <a:ext cx="4676775" cy="2289671"/>
            </a:xfrm>
            <a:prstGeom prst="rect">
              <a:avLst/>
            </a:prstGeom>
          </p:spPr>
        </p:pic>
        <p:sp>
          <p:nvSpPr>
            <p:cNvPr id="6" name="TextBox 5">
              <a:extLst>
                <a:ext uri="{FF2B5EF4-FFF2-40B4-BE49-F238E27FC236}">
                  <a16:creationId xmlns:a16="http://schemas.microsoft.com/office/drawing/2014/main" id="{AE8614A0-FC3D-45D0-ACF2-E59C5C42241D}"/>
                </a:ext>
              </a:extLst>
            </p:cNvPr>
            <p:cNvSpPr txBox="1"/>
            <p:nvPr/>
          </p:nvSpPr>
          <p:spPr>
            <a:xfrm>
              <a:off x="2031205" y="6162675"/>
              <a:ext cx="5081588" cy="276999"/>
            </a:xfrm>
            <a:prstGeom prst="rect">
              <a:avLst/>
            </a:prstGeom>
            <a:noFill/>
          </p:spPr>
          <p:txBody>
            <a:bodyPr wrap="square" rtlCol="0">
              <a:spAutoFit/>
            </a:bodyPr>
            <a:lstStyle/>
            <a:p>
              <a:pPr algn="ctr"/>
              <a:r>
                <a:rPr lang="en-US" sz="1200" dirty="0">
                  <a:solidFill>
                    <a:schemeClr val="tx2"/>
                  </a:solidFill>
                  <a:latin typeface="+mn-lt"/>
                </a:rPr>
                <a:t>Ceiling mounted 14” rail behind sting mounted X-59 Sonic Boom Model</a:t>
              </a:r>
            </a:p>
          </p:txBody>
        </p:sp>
      </p:grpSp>
      <p:sp>
        <p:nvSpPr>
          <p:cNvPr id="8" name="TextBox 7">
            <a:extLst>
              <a:ext uri="{FF2B5EF4-FFF2-40B4-BE49-F238E27FC236}">
                <a16:creationId xmlns:a16="http://schemas.microsoft.com/office/drawing/2014/main" id="{935265C8-DBBF-4313-94A6-398EFA68D449}"/>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Image credit NASA GRC</a:t>
            </a:r>
          </a:p>
        </p:txBody>
      </p:sp>
    </p:spTree>
    <p:extLst>
      <p:ext uri="{BB962C8B-B14F-4D97-AF65-F5344CB8AC3E}">
        <p14:creationId xmlns:p14="http://schemas.microsoft.com/office/powerpoint/2010/main" val="32686754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BB5DF-85FE-4132-9B12-7E1CFE366E3F}"/>
              </a:ext>
            </a:extLst>
          </p:cNvPr>
          <p:cNvSpPr>
            <a:spLocks noGrp="1"/>
          </p:cNvSpPr>
          <p:nvPr>
            <p:ph type="title"/>
          </p:nvPr>
        </p:nvSpPr>
        <p:spPr/>
        <p:txBody>
          <a:bodyPr/>
          <a:lstStyle/>
          <a:p>
            <a:r>
              <a:rPr lang="en-US" dirty="0"/>
              <a:t>Imaging</a:t>
            </a:r>
          </a:p>
        </p:txBody>
      </p:sp>
      <p:sp>
        <p:nvSpPr>
          <p:cNvPr id="3" name="Content Placeholder 2">
            <a:extLst>
              <a:ext uri="{FF2B5EF4-FFF2-40B4-BE49-F238E27FC236}">
                <a16:creationId xmlns:a16="http://schemas.microsoft.com/office/drawing/2014/main" id="{39FD44B5-0D7F-4A63-884B-A220A452FAA6}"/>
              </a:ext>
            </a:extLst>
          </p:cNvPr>
          <p:cNvSpPr>
            <a:spLocks noGrp="1"/>
          </p:cNvSpPr>
          <p:nvPr>
            <p:ph idx="1"/>
          </p:nvPr>
        </p:nvSpPr>
        <p:spPr>
          <a:xfrm>
            <a:off x="685800" y="1219200"/>
            <a:ext cx="7905750" cy="4953000"/>
          </a:xfrm>
        </p:spPr>
        <p:txBody>
          <a:bodyPr/>
          <a:lstStyle/>
          <a:p>
            <a:r>
              <a:rPr lang="en-US" dirty="0"/>
              <a:t>Two different types of Schlieren were employed for this test.</a:t>
            </a:r>
          </a:p>
          <a:p>
            <a:r>
              <a:rPr lang="en-US" dirty="0"/>
              <a:t>Classical Schlieren was not originally a test objective but was setup and used early on to investigate unexpected data. It was later used to create the composite image as seen on the cover of Aviation Week Magazine. </a:t>
            </a:r>
          </a:p>
          <a:p>
            <a:r>
              <a:rPr lang="en-US" dirty="0"/>
              <a:t>Tomographic Background Oriented Schlieren (</a:t>
            </a:r>
            <a:r>
              <a:rPr lang="en-US" dirty="0" err="1"/>
              <a:t>TomoBOS</a:t>
            </a:r>
            <a:r>
              <a:rPr lang="en-US" dirty="0"/>
              <a:t>) images were taken with the goal of producing a 3D tomographic view of the airflow around the model. These images are still being processed. </a:t>
            </a:r>
          </a:p>
        </p:txBody>
      </p:sp>
      <p:sp>
        <p:nvSpPr>
          <p:cNvPr id="4" name="Slide Number Placeholder 3">
            <a:extLst>
              <a:ext uri="{FF2B5EF4-FFF2-40B4-BE49-F238E27FC236}">
                <a16:creationId xmlns:a16="http://schemas.microsoft.com/office/drawing/2014/main" id="{6FA0993A-8578-4345-9C44-EB9DF055B3DD}"/>
              </a:ext>
            </a:extLst>
          </p:cNvPr>
          <p:cNvSpPr>
            <a:spLocks noGrp="1"/>
          </p:cNvSpPr>
          <p:nvPr>
            <p:ph type="sldNum" sz="quarter" idx="11"/>
          </p:nvPr>
        </p:nvSpPr>
        <p:spPr/>
        <p:txBody>
          <a:bodyPr/>
          <a:lstStyle/>
          <a:p>
            <a:fld id="{AA75C4D5-EE00-49A8-9682-C9CC3BDF80AB}" type="slidenum">
              <a:rPr lang="en-US" smtClean="0"/>
              <a:pPr/>
              <a:t>14</a:t>
            </a:fld>
            <a:endParaRPr lang="en-US" sz="1000">
              <a:latin typeface="Times New Roman" pitchFamily="18" charset="0"/>
            </a:endParaRPr>
          </a:p>
        </p:txBody>
      </p:sp>
      <p:pic>
        <p:nvPicPr>
          <p:cNvPr id="8" name="Picture 7">
            <a:extLst>
              <a:ext uri="{FF2B5EF4-FFF2-40B4-BE49-F238E27FC236}">
                <a16:creationId xmlns:a16="http://schemas.microsoft.com/office/drawing/2014/main" id="{7F9C88E2-BB8D-43AE-84F3-60BA0E970979}"/>
              </a:ext>
            </a:extLst>
          </p:cNvPr>
          <p:cNvPicPr>
            <a:picLocks noChangeAspect="1"/>
          </p:cNvPicPr>
          <p:nvPr/>
        </p:nvPicPr>
        <p:blipFill>
          <a:blip r:embed="rId3"/>
          <a:stretch>
            <a:fillRect/>
          </a:stretch>
        </p:blipFill>
        <p:spPr>
          <a:xfrm>
            <a:off x="1568773" y="3429000"/>
            <a:ext cx="2850827" cy="2867025"/>
          </a:xfrm>
          <a:prstGeom prst="rect">
            <a:avLst/>
          </a:prstGeom>
        </p:spPr>
      </p:pic>
      <p:pic>
        <p:nvPicPr>
          <p:cNvPr id="9" name="Picture 8">
            <a:extLst>
              <a:ext uri="{FF2B5EF4-FFF2-40B4-BE49-F238E27FC236}">
                <a16:creationId xmlns:a16="http://schemas.microsoft.com/office/drawing/2014/main" id="{319F1908-20DD-4176-A9C0-833EC70D141A}"/>
              </a:ext>
            </a:extLst>
          </p:cNvPr>
          <p:cNvPicPr>
            <a:picLocks noChangeAspect="1"/>
          </p:cNvPicPr>
          <p:nvPr/>
        </p:nvPicPr>
        <p:blipFill rotWithShape="1">
          <a:blip r:embed="rId4"/>
          <a:srcRect l="22083" t="22245" b="18215"/>
          <a:stretch/>
        </p:blipFill>
        <p:spPr>
          <a:xfrm>
            <a:off x="5302573" y="3429000"/>
            <a:ext cx="2502222" cy="2868161"/>
          </a:xfrm>
          <a:prstGeom prst="rect">
            <a:avLst/>
          </a:prstGeom>
        </p:spPr>
      </p:pic>
      <p:sp>
        <p:nvSpPr>
          <p:cNvPr id="10" name="TextBox 9">
            <a:extLst>
              <a:ext uri="{FF2B5EF4-FFF2-40B4-BE49-F238E27FC236}">
                <a16:creationId xmlns:a16="http://schemas.microsoft.com/office/drawing/2014/main" id="{4FBB80DC-1471-4A0C-AAA8-DB9E7E749D05}"/>
              </a:ext>
            </a:extLst>
          </p:cNvPr>
          <p:cNvSpPr txBox="1"/>
          <p:nvPr/>
        </p:nvSpPr>
        <p:spPr>
          <a:xfrm>
            <a:off x="1568773" y="6296025"/>
            <a:ext cx="2850827" cy="276999"/>
          </a:xfrm>
          <a:prstGeom prst="rect">
            <a:avLst/>
          </a:prstGeom>
          <a:noFill/>
        </p:spPr>
        <p:txBody>
          <a:bodyPr wrap="square" rtlCol="0">
            <a:spAutoFit/>
          </a:bodyPr>
          <a:lstStyle/>
          <a:p>
            <a:pPr algn="ctr"/>
            <a:r>
              <a:rPr lang="en-US" sz="1200" dirty="0">
                <a:solidFill>
                  <a:schemeClr val="tx2"/>
                </a:solidFill>
                <a:latin typeface="+mn-lt"/>
              </a:rPr>
              <a:t>Classical Schlieren composite image</a:t>
            </a:r>
          </a:p>
        </p:txBody>
      </p:sp>
      <p:sp>
        <p:nvSpPr>
          <p:cNvPr id="11" name="TextBox 10">
            <a:extLst>
              <a:ext uri="{FF2B5EF4-FFF2-40B4-BE49-F238E27FC236}">
                <a16:creationId xmlns:a16="http://schemas.microsoft.com/office/drawing/2014/main" id="{418EAB21-D72A-4CF8-A1D7-3E757098587D}"/>
              </a:ext>
            </a:extLst>
          </p:cNvPr>
          <p:cNvSpPr txBox="1"/>
          <p:nvPr/>
        </p:nvSpPr>
        <p:spPr>
          <a:xfrm>
            <a:off x="4638675" y="6268224"/>
            <a:ext cx="3841426" cy="276999"/>
          </a:xfrm>
          <a:prstGeom prst="rect">
            <a:avLst/>
          </a:prstGeom>
          <a:noFill/>
        </p:spPr>
        <p:txBody>
          <a:bodyPr wrap="square" rtlCol="0">
            <a:spAutoFit/>
          </a:bodyPr>
          <a:lstStyle/>
          <a:p>
            <a:pPr algn="ctr"/>
            <a:r>
              <a:rPr lang="en-US" sz="1200" dirty="0" err="1">
                <a:solidFill>
                  <a:schemeClr val="tx2"/>
                </a:solidFill>
                <a:latin typeface="+mn-lt"/>
              </a:rPr>
              <a:t>TomoBOS</a:t>
            </a:r>
            <a:r>
              <a:rPr lang="en-US" sz="1200" dirty="0">
                <a:solidFill>
                  <a:schemeClr val="tx2"/>
                </a:solidFill>
                <a:latin typeface="+mn-lt"/>
              </a:rPr>
              <a:t> camera setup outside of test section</a:t>
            </a:r>
          </a:p>
        </p:txBody>
      </p:sp>
      <p:sp>
        <p:nvSpPr>
          <p:cNvPr id="5" name="TextBox 4">
            <a:extLst>
              <a:ext uri="{FF2B5EF4-FFF2-40B4-BE49-F238E27FC236}">
                <a16:creationId xmlns:a16="http://schemas.microsoft.com/office/drawing/2014/main" id="{0D3ECE58-53FE-4478-971D-F3560F3D8C32}"/>
              </a:ext>
            </a:extLst>
          </p:cNvPr>
          <p:cNvSpPr txBox="1"/>
          <p:nvPr/>
        </p:nvSpPr>
        <p:spPr>
          <a:xfrm>
            <a:off x="170597" y="6581433"/>
            <a:ext cx="3910084" cy="230832"/>
          </a:xfrm>
          <a:prstGeom prst="rect">
            <a:avLst/>
          </a:prstGeom>
          <a:noFill/>
        </p:spPr>
        <p:txBody>
          <a:bodyPr wrap="square" rtlCol="0">
            <a:spAutoFit/>
          </a:bodyPr>
          <a:lstStyle/>
          <a:p>
            <a:r>
              <a:rPr lang="en-US" sz="900" i="1" dirty="0">
                <a:solidFill>
                  <a:schemeClr val="tx2"/>
                </a:solidFill>
                <a:latin typeface="+mj-lt"/>
              </a:rPr>
              <a:t>Image credits </a:t>
            </a:r>
            <a:r>
              <a:rPr lang="en-US" sz="900" i="1" dirty="0">
                <a:solidFill>
                  <a:schemeClr val="tx2"/>
                </a:solidFill>
                <a:effectLst/>
                <a:latin typeface="+mj-lt"/>
                <a:ea typeface="Calibri" panose="020F0502020204030204" pitchFamily="34" charset="0"/>
                <a:cs typeface="Times New Roman" panose="02020603050405020304" pitchFamily="18" charset="0"/>
              </a:rPr>
              <a:t>NASA GRC</a:t>
            </a:r>
            <a:endParaRPr lang="en-US" sz="900" i="1" dirty="0">
              <a:solidFill>
                <a:schemeClr val="tx2"/>
              </a:solidFill>
              <a:latin typeface="+mj-lt"/>
            </a:endParaRPr>
          </a:p>
        </p:txBody>
      </p:sp>
    </p:spTree>
    <p:extLst>
      <p:ext uri="{BB962C8B-B14F-4D97-AF65-F5344CB8AC3E}">
        <p14:creationId xmlns:p14="http://schemas.microsoft.com/office/powerpoint/2010/main" val="37059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B747-3AD7-424B-A9FB-B0EE73B0CACD}"/>
              </a:ext>
            </a:extLst>
          </p:cNvPr>
          <p:cNvSpPr>
            <a:spLocks noGrp="1"/>
          </p:cNvSpPr>
          <p:nvPr>
            <p:ph type="title"/>
          </p:nvPr>
        </p:nvSpPr>
        <p:spPr/>
        <p:txBody>
          <a:bodyPr/>
          <a:lstStyle/>
          <a:p>
            <a:r>
              <a:rPr lang="en-US" dirty="0"/>
              <a:t>Data Systems and Acquisition</a:t>
            </a:r>
          </a:p>
        </p:txBody>
      </p:sp>
      <p:sp>
        <p:nvSpPr>
          <p:cNvPr id="3" name="Content Placeholder 2">
            <a:extLst>
              <a:ext uri="{FF2B5EF4-FFF2-40B4-BE49-F238E27FC236}">
                <a16:creationId xmlns:a16="http://schemas.microsoft.com/office/drawing/2014/main" id="{70389F4C-5DCB-45DA-9190-729F10A015D9}"/>
              </a:ext>
            </a:extLst>
          </p:cNvPr>
          <p:cNvSpPr>
            <a:spLocks noGrp="1"/>
          </p:cNvSpPr>
          <p:nvPr>
            <p:ph idx="1"/>
          </p:nvPr>
        </p:nvSpPr>
        <p:spPr/>
        <p:txBody>
          <a:bodyPr/>
          <a:lstStyle/>
          <a:p>
            <a:r>
              <a:rPr lang="en-US" dirty="0"/>
              <a:t>Steady state data were collected by utilizing the Collect Observe Broadcast Record and Analyze (COBRA) data system, the Optimus pressure monitoring system, and Electronically Scanned Pressure (ESP) mini-modules.</a:t>
            </a:r>
          </a:p>
          <a:p>
            <a:r>
              <a:rPr lang="en-US" dirty="0"/>
              <a:t>Data sampling durations varied depending on the type of run, but most of the data readings were recorded for 15 seconds during the standard X-sweeps. </a:t>
            </a:r>
          </a:p>
          <a:p>
            <a:r>
              <a:rPr lang="en-US" dirty="0"/>
              <a:t>Reference runs were completed regularly throughout testing. It was standard practice for a data run to use the most recent previously acquired reference run, but this could be changed to a later reference run if it was determined that run would provide a better correction. </a:t>
            </a:r>
          </a:p>
          <a:p>
            <a:r>
              <a:rPr lang="en-US" dirty="0"/>
              <a:t>COBRA samples at 12.5 Hz and provides real-time monitoring of pressure signatures to facility and customer displays. This allowed for easy recognition of any obvious issues that arose with specific ports or the data as a whole. On occasion, individual ports on the rail would report bad data and this could be easily flagged and ignored within COBRA until the issue could be investigated after shutdown. </a:t>
            </a:r>
          </a:p>
        </p:txBody>
      </p:sp>
      <p:sp>
        <p:nvSpPr>
          <p:cNvPr id="4" name="Slide Number Placeholder 3">
            <a:extLst>
              <a:ext uri="{FF2B5EF4-FFF2-40B4-BE49-F238E27FC236}">
                <a16:creationId xmlns:a16="http://schemas.microsoft.com/office/drawing/2014/main" id="{9D032DF9-0F70-4C0D-854B-6C66F8F91D34}"/>
              </a:ext>
            </a:extLst>
          </p:cNvPr>
          <p:cNvSpPr>
            <a:spLocks noGrp="1"/>
          </p:cNvSpPr>
          <p:nvPr>
            <p:ph type="sldNum" sz="quarter" idx="11"/>
          </p:nvPr>
        </p:nvSpPr>
        <p:spPr/>
        <p:txBody>
          <a:bodyPr/>
          <a:lstStyle/>
          <a:p>
            <a:fld id="{AA75C4D5-EE00-49A8-9682-C9CC3BDF80AB}" type="slidenum">
              <a:rPr lang="en-US" smtClean="0"/>
              <a:pPr/>
              <a:t>15</a:t>
            </a:fld>
            <a:endParaRPr lang="en-US" sz="1000">
              <a:latin typeface="Times New Roman" pitchFamily="18" charset="0"/>
            </a:endParaRPr>
          </a:p>
        </p:txBody>
      </p:sp>
    </p:spTree>
    <p:extLst>
      <p:ext uri="{BB962C8B-B14F-4D97-AF65-F5344CB8AC3E}">
        <p14:creationId xmlns:p14="http://schemas.microsoft.com/office/powerpoint/2010/main" val="1950816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31ECF-0E02-4A51-B085-11797AC18008}"/>
              </a:ext>
            </a:extLst>
          </p:cNvPr>
          <p:cNvSpPr>
            <a:spLocks noGrp="1"/>
          </p:cNvSpPr>
          <p:nvPr>
            <p:ph type="title"/>
          </p:nvPr>
        </p:nvSpPr>
        <p:spPr/>
        <p:txBody>
          <a:bodyPr/>
          <a:lstStyle/>
          <a:p>
            <a:r>
              <a:rPr lang="en-US" dirty="0"/>
              <a:t>Model Attitude Correction</a:t>
            </a:r>
          </a:p>
        </p:txBody>
      </p:sp>
      <p:sp>
        <p:nvSpPr>
          <p:cNvPr id="3" name="Content Placeholder 2">
            <a:extLst>
              <a:ext uri="{FF2B5EF4-FFF2-40B4-BE49-F238E27FC236}">
                <a16:creationId xmlns:a16="http://schemas.microsoft.com/office/drawing/2014/main" id="{97B2F76B-EC9E-4293-809D-0FF82252E1C4}"/>
              </a:ext>
            </a:extLst>
          </p:cNvPr>
          <p:cNvSpPr>
            <a:spLocks noGrp="1"/>
          </p:cNvSpPr>
          <p:nvPr>
            <p:ph idx="1"/>
          </p:nvPr>
        </p:nvSpPr>
        <p:spPr/>
        <p:txBody>
          <a:bodyPr/>
          <a:lstStyle/>
          <a:p>
            <a:r>
              <a:rPr lang="en-US" dirty="0"/>
              <a:t>Knowing accurate model position was always a critical component of the test requirements. </a:t>
            </a:r>
          </a:p>
          <a:p>
            <a:r>
              <a:rPr lang="en-US" dirty="0"/>
              <a:t>Sting Deflection Theory uses Hooke’s law to model the support system and balance as a spring system. </a:t>
            </a:r>
          </a:p>
          <a:p>
            <a:r>
              <a:rPr lang="en-US" dirty="0"/>
              <a:t>During checkloads, known loads were applied at known locations and moments and forces were sensed at BMC.  </a:t>
            </a:r>
          </a:p>
          <a:p>
            <a:r>
              <a:rPr lang="en-US" dirty="0"/>
              <a:t>There were only two direct feedback mechanisms for model attitude, the force/moment measurements from the balance and the angle output form the QA mounted on the stub sting. </a:t>
            </a:r>
          </a:p>
          <a:p>
            <a:endParaRPr lang="en-US" dirty="0"/>
          </a:p>
        </p:txBody>
      </p:sp>
      <p:sp>
        <p:nvSpPr>
          <p:cNvPr id="4" name="Slide Number Placeholder 3">
            <a:extLst>
              <a:ext uri="{FF2B5EF4-FFF2-40B4-BE49-F238E27FC236}">
                <a16:creationId xmlns:a16="http://schemas.microsoft.com/office/drawing/2014/main" id="{16207559-1D30-4216-80C1-881CE3B35F10}"/>
              </a:ext>
            </a:extLst>
          </p:cNvPr>
          <p:cNvSpPr>
            <a:spLocks noGrp="1"/>
          </p:cNvSpPr>
          <p:nvPr>
            <p:ph type="sldNum" sz="quarter" idx="11"/>
          </p:nvPr>
        </p:nvSpPr>
        <p:spPr/>
        <p:txBody>
          <a:bodyPr/>
          <a:lstStyle/>
          <a:p>
            <a:fld id="{AA75C4D5-EE00-49A8-9682-C9CC3BDF80AB}" type="slidenum">
              <a:rPr lang="en-US" smtClean="0"/>
              <a:pPr/>
              <a:t>16</a:t>
            </a:fld>
            <a:endParaRPr lang="en-US" sz="1000">
              <a:latin typeface="Times New Roman" pitchFamily="18" charset="0"/>
            </a:endParaRPr>
          </a:p>
        </p:txBody>
      </p:sp>
      <p:sp>
        <p:nvSpPr>
          <p:cNvPr id="6" name="TextBox 5">
            <a:extLst>
              <a:ext uri="{FF2B5EF4-FFF2-40B4-BE49-F238E27FC236}">
                <a16:creationId xmlns:a16="http://schemas.microsoft.com/office/drawing/2014/main" id="{04E6E4BA-85B4-4337-8CBB-D765EDD7A819}"/>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grpSp>
        <p:nvGrpSpPr>
          <p:cNvPr id="8" name="Group 7">
            <a:extLst>
              <a:ext uri="{FF2B5EF4-FFF2-40B4-BE49-F238E27FC236}">
                <a16:creationId xmlns:a16="http://schemas.microsoft.com/office/drawing/2014/main" id="{E6C59BEE-7971-490A-A7D1-86DB0A45353E}"/>
              </a:ext>
            </a:extLst>
          </p:cNvPr>
          <p:cNvGrpSpPr/>
          <p:nvPr/>
        </p:nvGrpSpPr>
        <p:grpSpPr>
          <a:xfrm>
            <a:off x="1534175" y="4023760"/>
            <a:ext cx="6075649" cy="2557673"/>
            <a:chOff x="1523289" y="3972232"/>
            <a:chExt cx="6075649" cy="2557673"/>
          </a:xfrm>
        </p:grpSpPr>
        <p:pic>
          <p:nvPicPr>
            <p:cNvPr id="5" name="Picture 4">
              <a:extLst>
                <a:ext uri="{FF2B5EF4-FFF2-40B4-BE49-F238E27FC236}">
                  <a16:creationId xmlns:a16="http://schemas.microsoft.com/office/drawing/2014/main" id="{0E14FA4D-9498-49B8-8DC6-C4B1512E0E48}"/>
                </a:ext>
              </a:extLst>
            </p:cNvPr>
            <p:cNvPicPr>
              <a:picLocks noChangeAspect="1"/>
            </p:cNvPicPr>
            <p:nvPr/>
          </p:nvPicPr>
          <p:blipFill>
            <a:blip r:embed="rId3"/>
            <a:stretch>
              <a:fillRect/>
            </a:stretch>
          </p:blipFill>
          <p:spPr>
            <a:xfrm>
              <a:off x="1523289" y="3972232"/>
              <a:ext cx="6075649" cy="2492068"/>
            </a:xfrm>
            <a:prstGeom prst="rect">
              <a:avLst/>
            </a:prstGeom>
          </p:spPr>
        </p:pic>
        <p:sp>
          <p:nvSpPr>
            <p:cNvPr id="7" name="TextBox 6">
              <a:extLst>
                <a:ext uri="{FF2B5EF4-FFF2-40B4-BE49-F238E27FC236}">
                  <a16:creationId xmlns:a16="http://schemas.microsoft.com/office/drawing/2014/main" id="{CC8DC888-AF61-4517-A315-5B38FE42C74B}"/>
                </a:ext>
              </a:extLst>
            </p:cNvPr>
            <p:cNvSpPr txBox="1"/>
            <p:nvPr/>
          </p:nvSpPr>
          <p:spPr>
            <a:xfrm>
              <a:off x="2251719" y="6252906"/>
              <a:ext cx="4640561" cy="276999"/>
            </a:xfrm>
            <a:prstGeom prst="rect">
              <a:avLst/>
            </a:prstGeom>
            <a:noFill/>
          </p:spPr>
          <p:txBody>
            <a:bodyPr wrap="square" rtlCol="0">
              <a:spAutoFit/>
            </a:bodyPr>
            <a:lstStyle/>
            <a:p>
              <a:pPr algn="ctr"/>
              <a:r>
                <a:rPr lang="en-US" sz="1200" dirty="0">
                  <a:solidFill>
                    <a:schemeClr val="tx2"/>
                  </a:solidFill>
                  <a:latin typeface="+mn-lt"/>
                </a:rPr>
                <a:t>Model attitude feedback components</a:t>
              </a:r>
            </a:p>
          </p:txBody>
        </p:sp>
      </p:grpSp>
    </p:spTree>
    <p:extLst>
      <p:ext uri="{BB962C8B-B14F-4D97-AF65-F5344CB8AC3E}">
        <p14:creationId xmlns:p14="http://schemas.microsoft.com/office/powerpoint/2010/main" val="2206122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00907-E69E-48BC-846E-0A74466487AF}"/>
              </a:ext>
            </a:extLst>
          </p:cNvPr>
          <p:cNvSpPr>
            <a:spLocks noGrp="1"/>
          </p:cNvSpPr>
          <p:nvPr>
            <p:ph type="title"/>
          </p:nvPr>
        </p:nvSpPr>
        <p:spPr/>
        <p:txBody>
          <a:bodyPr/>
          <a:lstStyle/>
          <a:p>
            <a:r>
              <a:rPr lang="en-US" dirty="0"/>
              <a:t>Model Attitude Correction</a:t>
            </a:r>
          </a:p>
        </p:txBody>
      </p:sp>
      <p:sp>
        <p:nvSpPr>
          <p:cNvPr id="3" name="Content Placeholder 2">
            <a:extLst>
              <a:ext uri="{FF2B5EF4-FFF2-40B4-BE49-F238E27FC236}">
                <a16:creationId xmlns:a16="http://schemas.microsoft.com/office/drawing/2014/main" id="{F1B33E11-B95E-4DE1-B7B9-A08519434BE8}"/>
              </a:ext>
            </a:extLst>
          </p:cNvPr>
          <p:cNvSpPr>
            <a:spLocks noGrp="1"/>
          </p:cNvSpPr>
          <p:nvPr>
            <p:ph idx="1"/>
          </p:nvPr>
        </p:nvSpPr>
        <p:spPr>
          <a:xfrm>
            <a:off x="685800" y="1219200"/>
            <a:ext cx="7772400" cy="2425700"/>
          </a:xfrm>
        </p:spPr>
        <p:txBody>
          <a:bodyPr>
            <a:normAutofit fontScale="92500" lnSpcReduction="20000"/>
          </a:bodyPr>
          <a:lstStyle/>
          <a:p>
            <a:r>
              <a:rPr lang="en-US" dirty="0"/>
              <a:t>Deflections for the system ended up being considerably larger than a typical setup. The combination of the SMRM, Linear Actuator, and Blade Strut created a very long stackup. </a:t>
            </a:r>
          </a:p>
          <a:p>
            <a:r>
              <a:rPr lang="en-US" dirty="0"/>
              <a:t>The test requirements necessitated the deflections to be estimated using a two-system model. </a:t>
            </a:r>
          </a:p>
          <a:p>
            <a:r>
              <a:rPr lang="en-US" dirty="0"/>
              <a:t>During checkloading, loads were applied at two different axial locations on the model. The AMS, balance, and QA readings were recorded for a load set and the k-constants were calculated. </a:t>
            </a:r>
          </a:p>
          <a:p>
            <a:r>
              <a:rPr lang="en-US" dirty="0"/>
              <a:t>The model was then rolled 180° and the process was repeated, with the average of the two k-constants being used. </a:t>
            </a:r>
          </a:p>
          <a:p>
            <a:endParaRPr lang="en-US" dirty="0"/>
          </a:p>
        </p:txBody>
      </p:sp>
      <p:sp>
        <p:nvSpPr>
          <p:cNvPr id="4" name="Slide Number Placeholder 3">
            <a:extLst>
              <a:ext uri="{FF2B5EF4-FFF2-40B4-BE49-F238E27FC236}">
                <a16:creationId xmlns:a16="http://schemas.microsoft.com/office/drawing/2014/main" id="{050EC399-0931-4118-9D38-538FC4C62593}"/>
              </a:ext>
            </a:extLst>
          </p:cNvPr>
          <p:cNvSpPr>
            <a:spLocks noGrp="1"/>
          </p:cNvSpPr>
          <p:nvPr>
            <p:ph type="sldNum" sz="quarter" idx="11"/>
          </p:nvPr>
        </p:nvSpPr>
        <p:spPr/>
        <p:txBody>
          <a:bodyPr/>
          <a:lstStyle/>
          <a:p>
            <a:fld id="{AA75C4D5-EE00-49A8-9682-C9CC3BDF80AB}" type="slidenum">
              <a:rPr lang="en-US" smtClean="0"/>
              <a:pPr/>
              <a:t>17</a:t>
            </a:fld>
            <a:endParaRPr lang="en-US" sz="1000">
              <a:latin typeface="Times New Roman" pitchFamily="18" charset="0"/>
            </a:endParaRPr>
          </a:p>
        </p:txBody>
      </p:sp>
      <p:sp>
        <p:nvSpPr>
          <p:cNvPr id="5" name="TextBox 4">
            <a:extLst>
              <a:ext uri="{FF2B5EF4-FFF2-40B4-BE49-F238E27FC236}">
                <a16:creationId xmlns:a16="http://schemas.microsoft.com/office/drawing/2014/main" id="{B26E31C5-B593-47F1-B44F-392C55C8F2EF}"/>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grpSp>
        <p:nvGrpSpPr>
          <p:cNvPr id="8" name="Group 7">
            <a:extLst>
              <a:ext uri="{FF2B5EF4-FFF2-40B4-BE49-F238E27FC236}">
                <a16:creationId xmlns:a16="http://schemas.microsoft.com/office/drawing/2014/main" id="{EA1E4357-7D69-4508-84B4-6C6227BF1179}"/>
              </a:ext>
            </a:extLst>
          </p:cNvPr>
          <p:cNvGrpSpPr/>
          <p:nvPr/>
        </p:nvGrpSpPr>
        <p:grpSpPr>
          <a:xfrm>
            <a:off x="1513459" y="3599936"/>
            <a:ext cx="6117081" cy="2981497"/>
            <a:chOff x="1513458" y="3360367"/>
            <a:chExt cx="6117081" cy="2981497"/>
          </a:xfrm>
        </p:grpSpPr>
        <p:pic>
          <p:nvPicPr>
            <p:cNvPr id="6" name="Picture 5">
              <a:extLst>
                <a:ext uri="{FF2B5EF4-FFF2-40B4-BE49-F238E27FC236}">
                  <a16:creationId xmlns:a16="http://schemas.microsoft.com/office/drawing/2014/main" id="{B573EC8C-EB77-4927-A258-4682F988422E}"/>
                </a:ext>
              </a:extLst>
            </p:cNvPr>
            <p:cNvPicPr>
              <a:picLocks noChangeAspect="1"/>
            </p:cNvPicPr>
            <p:nvPr/>
          </p:nvPicPr>
          <p:blipFill rotWithShape="1">
            <a:blip r:embed="rId2"/>
            <a:srcRect t="15327" b="6023"/>
            <a:stretch/>
          </p:blipFill>
          <p:spPr>
            <a:xfrm>
              <a:off x="1513458" y="3360367"/>
              <a:ext cx="6117081" cy="2704498"/>
            </a:xfrm>
            <a:prstGeom prst="rect">
              <a:avLst/>
            </a:prstGeom>
          </p:spPr>
        </p:pic>
        <p:sp>
          <p:nvSpPr>
            <p:cNvPr id="7" name="TextBox 6">
              <a:extLst>
                <a:ext uri="{FF2B5EF4-FFF2-40B4-BE49-F238E27FC236}">
                  <a16:creationId xmlns:a16="http://schemas.microsoft.com/office/drawing/2014/main" id="{0CD1104B-BD15-4E50-AC92-FCA2FCBBB760}"/>
                </a:ext>
              </a:extLst>
            </p:cNvPr>
            <p:cNvSpPr txBox="1"/>
            <p:nvPr/>
          </p:nvSpPr>
          <p:spPr>
            <a:xfrm>
              <a:off x="2251719" y="6064865"/>
              <a:ext cx="4640561" cy="276999"/>
            </a:xfrm>
            <a:prstGeom prst="rect">
              <a:avLst/>
            </a:prstGeom>
            <a:noFill/>
          </p:spPr>
          <p:txBody>
            <a:bodyPr wrap="square" rtlCol="0">
              <a:spAutoFit/>
            </a:bodyPr>
            <a:lstStyle/>
            <a:p>
              <a:pPr algn="ctr"/>
              <a:r>
                <a:rPr lang="en-US" sz="1200" dirty="0">
                  <a:solidFill>
                    <a:schemeClr val="tx2"/>
                  </a:solidFill>
                  <a:latin typeface="+mn-lt"/>
                </a:rPr>
                <a:t>Model attitude system breakdown and component utilization</a:t>
              </a:r>
            </a:p>
          </p:txBody>
        </p:sp>
      </p:grpSp>
    </p:spTree>
    <p:extLst>
      <p:ext uri="{BB962C8B-B14F-4D97-AF65-F5344CB8AC3E}">
        <p14:creationId xmlns:p14="http://schemas.microsoft.com/office/powerpoint/2010/main" val="265166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D9E71-F8CA-4C95-94F4-1C97E2BE987E}"/>
              </a:ext>
            </a:extLst>
          </p:cNvPr>
          <p:cNvSpPr>
            <a:spLocks noGrp="1"/>
          </p:cNvSpPr>
          <p:nvPr>
            <p:ph type="title"/>
          </p:nvPr>
        </p:nvSpPr>
        <p:spPr/>
        <p:txBody>
          <a:bodyPr/>
          <a:lstStyle/>
          <a:p>
            <a:r>
              <a:rPr lang="en-US" dirty="0"/>
              <a:t>Model Attitude Correction</a:t>
            </a:r>
          </a:p>
        </p:txBody>
      </p:sp>
      <p:sp>
        <p:nvSpPr>
          <p:cNvPr id="4" name="Slide Number Placeholder 3">
            <a:extLst>
              <a:ext uri="{FF2B5EF4-FFF2-40B4-BE49-F238E27FC236}">
                <a16:creationId xmlns:a16="http://schemas.microsoft.com/office/drawing/2014/main" id="{29DDDB09-AEEA-4EF6-B49D-F63F7C64B9ED}"/>
              </a:ext>
            </a:extLst>
          </p:cNvPr>
          <p:cNvSpPr>
            <a:spLocks noGrp="1"/>
          </p:cNvSpPr>
          <p:nvPr>
            <p:ph type="sldNum" sz="quarter" idx="11"/>
          </p:nvPr>
        </p:nvSpPr>
        <p:spPr/>
        <p:txBody>
          <a:bodyPr/>
          <a:lstStyle/>
          <a:p>
            <a:fld id="{AA75C4D5-EE00-49A8-9682-C9CC3BDF80AB}" type="slidenum">
              <a:rPr lang="en-US" smtClean="0"/>
              <a:pPr/>
              <a:t>18</a:t>
            </a:fld>
            <a:endParaRPr lang="en-US" sz="1000">
              <a:latin typeface="Times New Roman" pitchFamily="18" charset="0"/>
            </a:endParaRPr>
          </a:p>
        </p:txBody>
      </p:sp>
      <p:pic>
        <p:nvPicPr>
          <p:cNvPr id="41" name="Picture 40">
            <a:extLst>
              <a:ext uri="{FF2B5EF4-FFF2-40B4-BE49-F238E27FC236}">
                <a16:creationId xmlns:a16="http://schemas.microsoft.com/office/drawing/2014/main" id="{4FC893A8-3319-4AA2-A752-E94393D5D4E7}"/>
              </a:ext>
            </a:extLst>
          </p:cNvPr>
          <p:cNvPicPr>
            <a:picLocks noChangeAspect="1"/>
          </p:cNvPicPr>
          <p:nvPr/>
        </p:nvPicPr>
        <p:blipFill>
          <a:blip r:embed="rId2"/>
          <a:stretch>
            <a:fillRect/>
          </a:stretch>
        </p:blipFill>
        <p:spPr>
          <a:xfrm>
            <a:off x="583033" y="1328540"/>
            <a:ext cx="7608467" cy="3682303"/>
          </a:xfrm>
          <a:prstGeom prst="rect">
            <a:avLst/>
          </a:prstGeom>
        </p:spPr>
      </p:pic>
      <p:sp>
        <p:nvSpPr>
          <p:cNvPr id="44" name="TextBox 43">
            <a:extLst>
              <a:ext uri="{FF2B5EF4-FFF2-40B4-BE49-F238E27FC236}">
                <a16:creationId xmlns:a16="http://schemas.microsoft.com/office/drawing/2014/main" id="{D4D6A87F-DBA3-42A5-9F9E-8743CCDEDA0D}"/>
              </a:ext>
            </a:extLst>
          </p:cNvPr>
          <p:cNvSpPr txBox="1"/>
          <p:nvPr/>
        </p:nvSpPr>
        <p:spPr>
          <a:xfrm>
            <a:off x="514241" y="5348415"/>
            <a:ext cx="8115518" cy="646331"/>
          </a:xfrm>
          <a:prstGeom prst="rect">
            <a:avLst/>
          </a:prstGeom>
          <a:noFill/>
        </p:spPr>
        <p:txBody>
          <a:bodyPr wrap="square" rtlCol="0">
            <a:spAutoFit/>
          </a:bodyPr>
          <a:lstStyle/>
          <a:p>
            <a:pPr defTabSz="457200" eaLnBrk="1" fontAlgn="auto" hangingPunct="1">
              <a:spcBef>
                <a:spcPts val="0"/>
              </a:spcBef>
              <a:spcAft>
                <a:spcPts val="0"/>
              </a:spcAft>
            </a:pPr>
            <a:r>
              <a:rPr lang="en-US" sz="1800" dirty="0">
                <a:solidFill>
                  <a:schemeClr val="tx2"/>
                </a:solidFill>
                <a:latin typeface="Arial"/>
              </a:rPr>
              <a:t>Process was repeated for three linear actuator positions and the k-constant was fit across the positions. </a:t>
            </a:r>
          </a:p>
        </p:txBody>
      </p:sp>
    </p:spTree>
    <p:extLst>
      <p:ext uri="{BB962C8B-B14F-4D97-AF65-F5344CB8AC3E}">
        <p14:creationId xmlns:p14="http://schemas.microsoft.com/office/powerpoint/2010/main" val="712965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833F-AFA7-431D-B60D-4CE010972F69}"/>
              </a:ext>
            </a:extLst>
          </p:cNvPr>
          <p:cNvSpPr>
            <a:spLocks noGrp="1"/>
          </p:cNvSpPr>
          <p:nvPr>
            <p:ph type="title"/>
          </p:nvPr>
        </p:nvSpPr>
        <p:spPr/>
        <p:txBody>
          <a:bodyPr/>
          <a:lstStyle/>
          <a:p>
            <a:r>
              <a:rPr lang="en-US" dirty="0"/>
              <a:t>Model Position Corrections</a:t>
            </a:r>
          </a:p>
        </p:txBody>
      </p:sp>
      <p:sp>
        <p:nvSpPr>
          <p:cNvPr id="3" name="Content Placeholder 2">
            <a:extLst>
              <a:ext uri="{FF2B5EF4-FFF2-40B4-BE49-F238E27FC236}">
                <a16:creationId xmlns:a16="http://schemas.microsoft.com/office/drawing/2014/main" id="{EFB59771-65E6-442E-B3EB-CFB34BC5A49A}"/>
              </a:ext>
            </a:extLst>
          </p:cNvPr>
          <p:cNvSpPr>
            <a:spLocks noGrp="1"/>
          </p:cNvSpPr>
          <p:nvPr>
            <p:ph idx="1"/>
          </p:nvPr>
        </p:nvSpPr>
        <p:spPr>
          <a:xfrm>
            <a:off x="685800" y="1219200"/>
            <a:ext cx="7772400" cy="5245100"/>
          </a:xfrm>
        </p:spPr>
        <p:txBody>
          <a:bodyPr/>
          <a:lstStyle/>
          <a:p>
            <a:r>
              <a:rPr lang="en-US" dirty="0"/>
              <a:t>An incremental approach was taken to go from the k-constants to true model position estimation. </a:t>
            </a:r>
          </a:p>
          <a:p>
            <a:r>
              <a:rPr lang="en-US" dirty="0"/>
              <a:t>For each of the four sub-components listed below, x, y, and z, positions were calculated through translations and Euler rotations. </a:t>
            </a:r>
          </a:p>
          <a:p>
            <a:r>
              <a:rPr lang="en-US" dirty="0"/>
              <a:t>All incremental positions were then summed and added to the initial tunnel station to get an estimated model nose position. </a:t>
            </a:r>
          </a:p>
          <a:p>
            <a:r>
              <a:rPr lang="en-US" dirty="0"/>
              <a:t>During testing, position control was automated by a continuous feedback control system. This control system self-adjusted after each Linear Actuator movement, greatly reducing settling time and model operator fatigue. </a:t>
            </a:r>
          </a:p>
        </p:txBody>
      </p:sp>
      <p:sp>
        <p:nvSpPr>
          <p:cNvPr id="4" name="Slide Number Placeholder 3">
            <a:extLst>
              <a:ext uri="{FF2B5EF4-FFF2-40B4-BE49-F238E27FC236}">
                <a16:creationId xmlns:a16="http://schemas.microsoft.com/office/drawing/2014/main" id="{F5C1F8A2-DE10-466C-994D-E36C47890049}"/>
              </a:ext>
            </a:extLst>
          </p:cNvPr>
          <p:cNvSpPr>
            <a:spLocks noGrp="1"/>
          </p:cNvSpPr>
          <p:nvPr>
            <p:ph type="sldNum" sz="quarter" idx="11"/>
          </p:nvPr>
        </p:nvSpPr>
        <p:spPr/>
        <p:txBody>
          <a:bodyPr/>
          <a:lstStyle/>
          <a:p>
            <a:fld id="{AA75C4D5-EE00-49A8-9682-C9CC3BDF80AB}" type="slidenum">
              <a:rPr lang="en-US" smtClean="0"/>
              <a:pPr/>
              <a:t>19</a:t>
            </a:fld>
            <a:endParaRPr lang="en-US" sz="1000">
              <a:latin typeface="Times New Roman" pitchFamily="18" charset="0"/>
            </a:endParaRPr>
          </a:p>
        </p:txBody>
      </p:sp>
      <p:sp>
        <p:nvSpPr>
          <p:cNvPr id="17" name="TextBox 16">
            <a:extLst>
              <a:ext uri="{FF2B5EF4-FFF2-40B4-BE49-F238E27FC236}">
                <a16:creationId xmlns:a16="http://schemas.microsoft.com/office/drawing/2014/main" id="{16A57981-B43E-499E-ADF5-EAD997D3A0B6}"/>
              </a:ext>
            </a:extLst>
          </p:cNvPr>
          <p:cNvSpPr txBox="1"/>
          <p:nvPr/>
        </p:nvSpPr>
        <p:spPr>
          <a:xfrm>
            <a:off x="559924" y="4384160"/>
            <a:ext cx="3188151" cy="1754326"/>
          </a:xfrm>
          <a:prstGeom prst="rect">
            <a:avLst/>
          </a:prstGeom>
          <a:noFill/>
        </p:spPr>
        <p:txBody>
          <a:bodyPr wrap="square" rtlCol="0">
            <a:spAutoFit/>
          </a:bodyPr>
          <a:lstStyle/>
          <a:p>
            <a:pPr eaLnBrk="1" fontAlgn="auto" hangingPunct="1">
              <a:spcBef>
                <a:spcPts val="0"/>
              </a:spcBef>
              <a:spcAft>
                <a:spcPts val="0"/>
              </a:spcAft>
            </a:pPr>
            <a:r>
              <a:rPr lang="en-US" sz="1200" b="1" kern="0" dirty="0">
                <a:solidFill>
                  <a:schemeClr val="tx2"/>
                </a:solidFill>
                <a:latin typeface="Arial"/>
              </a:rPr>
              <a:t>Incremental Components:</a:t>
            </a:r>
          </a:p>
          <a:p>
            <a:pPr marL="457200" indent="-457200" eaLnBrk="1" fontAlgn="auto" hangingPunct="1">
              <a:spcBef>
                <a:spcPts val="0"/>
              </a:spcBef>
              <a:spcAft>
                <a:spcPts val="0"/>
              </a:spcAft>
              <a:buFont typeface="+mj-lt"/>
              <a:buAutoNum type="arabicPeriod"/>
            </a:pPr>
            <a:r>
              <a:rPr lang="en-US" sz="1200" kern="0" dirty="0">
                <a:solidFill>
                  <a:schemeClr val="tx2"/>
                </a:solidFill>
                <a:latin typeface="Arial"/>
              </a:rPr>
              <a:t>Strut Adjustment – Height and Pitch</a:t>
            </a:r>
          </a:p>
          <a:p>
            <a:pPr marL="457200" indent="-457200" eaLnBrk="1" fontAlgn="auto" hangingPunct="1">
              <a:spcBef>
                <a:spcPts val="0"/>
              </a:spcBef>
              <a:spcAft>
                <a:spcPts val="0"/>
              </a:spcAft>
              <a:buFont typeface="+mj-lt"/>
              <a:buAutoNum type="arabicPeriod"/>
            </a:pPr>
            <a:r>
              <a:rPr lang="en-US" sz="1200" kern="0" dirty="0">
                <a:solidFill>
                  <a:schemeClr val="tx2"/>
                </a:solidFill>
                <a:latin typeface="Arial"/>
              </a:rPr>
              <a:t>Stub Sting (with Small Model Roll Mechanism) – Roll </a:t>
            </a:r>
          </a:p>
          <a:p>
            <a:pPr marL="457200" indent="-457200" eaLnBrk="1" fontAlgn="auto" hangingPunct="1">
              <a:spcBef>
                <a:spcPts val="0"/>
              </a:spcBef>
              <a:spcAft>
                <a:spcPts val="0"/>
              </a:spcAft>
              <a:buFont typeface="+mj-lt"/>
              <a:buAutoNum type="arabicPeriod"/>
            </a:pPr>
            <a:r>
              <a:rPr lang="en-US" sz="1200" kern="0" dirty="0">
                <a:solidFill>
                  <a:schemeClr val="tx2"/>
                </a:solidFill>
                <a:latin typeface="Arial"/>
              </a:rPr>
              <a:t>Linear Actuator – Ram </a:t>
            </a:r>
          </a:p>
          <a:p>
            <a:pPr marL="457200" indent="-457200" eaLnBrk="1" fontAlgn="auto" hangingPunct="1">
              <a:spcBef>
                <a:spcPts val="0"/>
              </a:spcBef>
              <a:spcAft>
                <a:spcPts val="0"/>
              </a:spcAft>
              <a:buFont typeface="+mj-lt"/>
              <a:buAutoNum type="arabicPeriod"/>
            </a:pPr>
            <a:r>
              <a:rPr lang="en-US" sz="1200" kern="0" dirty="0">
                <a:solidFill>
                  <a:schemeClr val="tx2"/>
                </a:solidFill>
                <a:latin typeface="Arial"/>
              </a:rPr>
              <a:t>Model </a:t>
            </a:r>
            <a:r>
              <a:rPr lang="en-US" sz="1200" kern="0" dirty="0" err="1">
                <a:solidFill>
                  <a:schemeClr val="tx2"/>
                </a:solidFill>
                <a:latin typeface="Arial"/>
              </a:rPr>
              <a:t>nosetip</a:t>
            </a:r>
            <a:r>
              <a:rPr lang="en-US" sz="1200" kern="0" dirty="0">
                <a:solidFill>
                  <a:schemeClr val="tx2"/>
                </a:solidFill>
                <a:latin typeface="Arial"/>
              </a:rPr>
              <a:t> (dependent on blade offset or sting configuration) – Constant Offset</a:t>
            </a:r>
          </a:p>
          <a:p>
            <a:pPr defTabSz="457200" eaLnBrk="1" fontAlgn="auto" hangingPunct="1">
              <a:spcBef>
                <a:spcPts val="0"/>
              </a:spcBef>
              <a:spcAft>
                <a:spcPts val="0"/>
              </a:spcAft>
            </a:pPr>
            <a:endParaRPr lang="en-US" sz="1200" dirty="0">
              <a:solidFill>
                <a:srgbClr val="003296"/>
              </a:solidFill>
              <a:latin typeface="Arial"/>
            </a:endParaRPr>
          </a:p>
        </p:txBody>
      </p:sp>
      <p:grpSp>
        <p:nvGrpSpPr>
          <p:cNvPr id="20" name="Group 19">
            <a:extLst>
              <a:ext uri="{FF2B5EF4-FFF2-40B4-BE49-F238E27FC236}">
                <a16:creationId xmlns:a16="http://schemas.microsoft.com/office/drawing/2014/main" id="{FFEA9C86-27CD-465E-AB62-F35BC9F08B8F}"/>
              </a:ext>
            </a:extLst>
          </p:cNvPr>
          <p:cNvGrpSpPr/>
          <p:nvPr/>
        </p:nvGrpSpPr>
        <p:grpSpPr>
          <a:xfrm>
            <a:off x="3622199" y="3931430"/>
            <a:ext cx="4689132" cy="2609070"/>
            <a:chOff x="3615849" y="3904304"/>
            <a:chExt cx="4689132" cy="2609070"/>
          </a:xfrm>
        </p:grpSpPr>
        <p:grpSp>
          <p:nvGrpSpPr>
            <p:cNvPr id="15" name="Group 14">
              <a:extLst>
                <a:ext uri="{FF2B5EF4-FFF2-40B4-BE49-F238E27FC236}">
                  <a16:creationId xmlns:a16="http://schemas.microsoft.com/office/drawing/2014/main" id="{3F75A1F2-C700-40AC-B04D-C59702220B65}"/>
                </a:ext>
              </a:extLst>
            </p:cNvPr>
            <p:cNvGrpSpPr/>
            <p:nvPr/>
          </p:nvGrpSpPr>
          <p:grpSpPr>
            <a:xfrm>
              <a:off x="3615849" y="3904304"/>
              <a:ext cx="4689132" cy="2381144"/>
              <a:chOff x="1754793" y="3571388"/>
              <a:chExt cx="5634413" cy="2861158"/>
            </a:xfrm>
          </p:grpSpPr>
          <p:pic>
            <p:nvPicPr>
              <p:cNvPr id="10" name="Picture 9" descr="Diagram&#10;&#10;Description automatically generated with medium confidence">
                <a:extLst>
                  <a:ext uri="{FF2B5EF4-FFF2-40B4-BE49-F238E27FC236}">
                    <a16:creationId xmlns:a16="http://schemas.microsoft.com/office/drawing/2014/main" id="{2585DAEA-BB48-45CA-9CDC-8638F875E77A}"/>
                  </a:ext>
                </a:extLst>
              </p:cNvPr>
              <p:cNvPicPr>
                <a:picLocks noChangeAspect="1"/>
              </p:cNvPicPr>
              <p:nvPr/>
            </p:nvPicPr>
            <p:blipFill rotWithShape="1">
              <a:blip r:embed="rId2"/>
              <a:srcRect b="3153"/>
              <a:stretch/>
            </p:blipFill>
            <p:spPr>
              <a:xfrm>
                <a:off x="1754793" y="3571388"/>
                <a:ext cx="5634413" cy="2861158"/>
              </a:xfrm>
              <a:prstGeom prst="rect">
                <a:avLst/>
              </a:prstGeom>
            </p:spPr>
          </p:pic>
          <p:sp>
            <p:nvSpPr>
              <p:cNvPr id="11" name="Oval 10">
                <a:extLst>
                  <a:ext uri="{FF2B5EF4-FFF2-40B4-BE49-F238E27FC236}">
                    <a16:creationId xmlns:a16="http://schemas.microsoft.com/office/drawing/2014/main" id="{4E199089-20A7-4E15-B668-115414645D68}"/>
                  </a:ext>
                </a:extLst>
              </p:cNvPr>
              <p:cNvSpPr/>
              <p:nvPr/>
            </p:nvSpPr>
            <p:spPr bwMode="auto">
              <a:xfrm flipH="1">
                <a:off x="6609876" y="5169374"/>
                <a:ext cx="203200" cy="203200"/>
              </a:xfrm>
              <a:prstGeom prst="ellipse">
                <a:avLst/>
              </a:prstGeom>
              <a:solidFill>
                <a:srgbClr val="DCEBF5"/>
              </a:solidFill>
              <a:ln w="9525" cap="flat" cmpd="sng" algn="ctr">
                <a:solidFill>
                  <a:srgbClr val="00329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3296"/>
                    </a:solidFill>
                    <a:effectLst/>
                    <a:uLnTx/>
                    <a:uFillTx/>
                    <a:latin typeface="Arial"/>
                  </a:rPr>
                  <a:t>1</a:t>
                </a:r>
              </a:p>
            </p:txBody>
          </p:sp>
          <p:sp>
            <p:nvSpPr>
              <p:cNvPr id="12" name="Oval 11">
                <a:extLst>
                  <a:ext uri="{FF2B5EF4-FFF2-40B4-BE49-F238E27FC236}">
                    <a16:creationId xmlns:a16="http://schemas.microsoft.com/office/drawing/2014/main" id="{93F95B81-BD32-4725-B4A1-38F94B2C2C50}"/>
                  </a:ext>
                </a:extLst>
              </p:cNvPr>
              <p:cNvSpPr/>
              <p:nvPr/>
            </p:nvSpPr>
            <p:spPr bwMode="auto">
              <a:xfrm flipH="1">
                <a:off x="5228759" y="3885913"/>
                <a:ext cx="203200" cy="203200"/>
              </a:xfrm>
              <a:prstGeom prst="ellipse">
                <a:avLst/>
              </a:prstGeom>
              <a:solidFill>
                <a:srgbClr val="DCEBF5"/>
              </a:solidFill>
              <a:ln w="9525" cap="flat" cmpd="sng" algn="ctr">
                <a:solidFill>
                  <a:srgbClr val="00329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3296"/>
                    </a:solidFill>
                    <a:effectLst/>
                    <a:uLnTx/>
                    <a:uFillTx/>
                    <a:latin typeface="Arial"/>
                  </a:rPr>
                  <a:t>2</a:t>
                </a:r>
              </a:p>
            </p:txBody>
          </p:sp>
          <p:sp>
            <p:nvSpPr>
              <p:cNvPr id="13" name="Oval 12">
                <a:extLst>
                  <a:ext uri="{FF2B5EF4-FFF2-40B4-BE49-F238E27FC236}">
                    <a16:creationId xmlns:a16="http://schemas.microsoft.com/office/drawing/2014/main" id="{29C21CA1-A991-44C5-AEA3-76B093384C75}"/>
                  </a:ext>
                </a:extLst>
              </p:cNvPr>
              <p:cNvSpPr/>
              <p:nvPr/>
            </p:nvSpPr>
            <p:spPr bwMode="auto">
              <a:xfrm flipH="1">
                <a:off x="3885631" y="3885913"/>
                <a:ext cx="203200" cy="203200"/>
              </a:xfrm>
              <a:prstGeom prst="ellipse">
                <a:avLst/>
              </a:prstGeom>
              <a:solidFill>
                <a:srgbClr val="DCEBF5"/>
              </a:solidFill>
              <a:ln w="9525" cap="flat" cmpd="sng" algn="ctr">
                <a:solidFill>
                  <a:srgbClr val="00329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3296"/>
                    </a:solidFill>
                    <a:effectLst/>
                    <a:uLnTx/>
                    <a:uFillTx/>
                    <a:latin typeface="Arial"/>
                  </a:rPr>
                  <a:t>3</a:t>
                </a:r>
              </a:p>
            </p:txBody>
          </p:sp>
          <p:sp>
            <p:nvSpPr>
              <p:cNvPr id="14" name="Oval 13">
                <a:extLst>
                  <a:ext uri="{FF2B5EF4-FFF2-40B4-BE49-F238E27FC236}">
                    <a16:creationId xmlns:a16="http://schemas.microsoft.com/office/drawing/2014/main" id="{6BA43BC4-9638-4D57-9438-9EAC2007A597}"/>
                  </a:ext>
                </a:extLst>
              </p:cNvPr>
              <p:cNvSpPr/>
              <p:nvPr/>
            </p:nvSpPr>
            <p:spPr bwMode="auto">
              <a:xfrm flipH="1">
                <a:off x="2526352" y="4097077"/>
                <a:ext cx="203200" cy="203200"/>
              </a:xfrm>
              <a:prstGeom prst="ellipse">
                <a:avLst/>
              </a:prstGeom>
              <a:solidFill>
                <a:srgbClr val="DCEBF5"/>
              </a:solidFill>
              <a:ln w="9525" cap="flat" cmpd="sng" algn="ctr">
                <a:solidFill>
                  <a:srgbClr val="003296"/>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003296"/>
                    </a:solidFill>
                    <a:effectLst/>
                    <a:uLnTx/>
                    <a:uFillTx/>
                    <a:latin typeface="Arial"/>
                  </a:rPr>
                  <a:t>4</a:t>
                </a:r>
              </a:p>
            </p:txBody>
          </p:sp>
        </p:grpSp>
        <p:sp>
          <p:nvSpPr>
            <p:cNvPr id="19" name="TextBox 18">
              <a:extLst>
                <a:ext uri="{FF2B5EF4-FFF2-40B4-BE49-F238E27FC236}">
                  <a16:creationId xmlns:a16="http://schemas.microsoft.com/office/drawing/2014/main" id="{A0072D9E-1F6B-4E8F-8512-6818B95ECA01}"/>
                </a:ext>
              </a:extLst>
            </p:cNvPr>
            <p:cNvSpPr txBox="1"/>
            <p:nvPr/>
          </p:nvSpPr>
          <p:spPr>
            <a:xfrm>
              <a:off x="3640134" y="6236375"/>
              <a:ext cx="4640561" cy="276999"/>
            </a:xfrm>
            <a:prstGeom prst="rect">
              <a:avLst/>
            </a:prstGeom>
            <a:noFill/>
          </p:spPr>
          <p:txBody>
            <a:bodyPr wrap="square" rtlCol="0">
              <a:spAutoFit/>
            </a:bodyPr>
            <a:lstStyle/>
            <a:p>
              <a:pPr algn="ctr"/>
              <a:r>
                <a:rPr lang="en-US" sz="1200" dirty="0">
                  <a:solidFill>
                    <a:schemeClr val="tx2"/>
                  </a:solidFill>
                  <a:latin typeface="+mn-lt"/>
                </a:rPr>
                <a:t>Model position incremental component layout</a:t>
              </a:r>
            </a:p>
          </p:txBody>
        </p:sp>
      </p:grpSp>
      <p:sp>
        <p:nvSpPr>
          <p:cNvPr id="21" name="TextBox 20">
            <a:extLst>
              <a:ext uri="{FF2B5EF4-FFF2-40B4-BE49-F238E27FC236}">
                <a16:creationId xmlns:a16="http://schemas.microsoft.com/office/drawing/2014/main" id="{2E852467-B229-4625-81C4-3DC9351291CD}"/>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Graphics credit NASA GRC</a:t>
            </a:r>
          </a:p>
        </p:txBody>
      </p:sp>
    </p:spTree>
    <p:extLst>
      <p:ext uri="{BB962C8B-B14F-4D97-AF65-F5344CB8AC3E}">
        <p14:creationId xmlns:p14="http://schemas.microsoft.com/office/powerpoint/2010/main" val="2194333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DC1E0-5291-42E6-8314-C7D30E0AAFD9}"/>
              </a:ext>
            </a:extLst>
          </p:cNvPr>
          <p:cNvSpPr>
            <a:spLocks noGrp="1"/>
          </p:cNvSpPr>
          <p:nvPr>
            <p:ph type="title"/>
          </p:nvPr>
        </p:nvSpPr>
        <p:spPr/>
        <p:txBody>
          <a:bodyPr/>
          <a:lstStyle/>
          <a:p>
            <a:r>
              <a:rPr lang="en-US" dirty="0"/>
              <a:t>Model Position Corrections</a:t>
            </a:r>
          </a:p>
        </p:txBody>
      </p:sp>
      <p:sp>
        <p:nvSpPr>
          <p:cNvPr id="3" name="Content Placeholder 2">
            <a:extLst>
              <a:ext uri="{FF2B5EF4-FFF2-40B4-BE49-F238E27FC236}">
                <a16:creationId xmlns:a16="http://schemas.microsoft.com/office/drawing/2014/main" id="{D3BD3647-1110-4966-BE20-A48B9177E181}"/>
              </a:ext>
            </a:extLst>
          </p:cNvPr>
          <p:cNvSpPr>
            <a:spLocks noGrp="1"/>
          </p:cNvSpPr>
          <p:nvPr>
            <p:ph idx="1"/>
          </p:nvPr>
        </p:nvSpPr>
        <p:spPr>
          <a:xfrm>
            <a:off x="685799" y="1219200"/>
            <a:ext cx="4772025" cy="4953000"/>
          </a:xfrm>
        </p:spPr>
        <p:txBody>
          <a:bodyPr>
            <a:normAutofit/>
          </a:bodyPr>
          <a:lstStyle/>
          <a:p>
            <a:r>
              <a:rPr lang="en-US" dirty="0"/>
              <a:t>Model position was verified in the tunnel at multiple strut heights and pitches, Linear Actuator positions, roll angles, and with different amounts of weight applied. </a:t>
            </a:r>
          </a:p>
          <a:p>
            <a:r>
              <a:rPr lang="en-US" dirty="0"/>
              <a:t>All three configurations (AS-2, Blade, and Sting) were checked. </a:t>
            </a:r>
          </a:p>
          <a:p>
            <a:pPr defTabSz="914400"/>
            <a:r>
              <a:rPr lang="en-US" kern="0" dirty="0"/>
              <a:t>X_NOSE (axial position) for all three configurations was always within 0.25” of measured tunnel station.</a:t>
            </a:r>
          </a:p>
          <a:p>
            <a:pPr defTabSz="914400"/>
            <a:r>
              <a:rPr lang="en-US" kern="0" dirty="0"/>
              <a:t>Z_NOSE (height above floor) was better for loaded measurements. For loaded positions,</a:t>
            </a:r>
          </a:p>
          <a:p>
            <a:pPr lvl="1" defTabSz="914400"/>
            <a:r>
              <a:rPr lang="en-US" kern="0" dirty="0"/>
              <a:t>Blade Strut within ±0.15”</a:t>
            </a:r>
          </a:p>
          <a:p>
            <a:pPr lvl="1" defTabSz="914400"/>
            <a:r>
              <a:rPr lang="en-US" kern="0" dirty="0"/>
              <a:t>Sting within ±0.30”</a:t>
            </a:r>
          </a:p>
          <a:p>
            <a:pPr lvl="1" defTabSz="914400"/>
            <a:r>
              <a:rPr lang="en-US" kern="0" dirty="0"/>
              <a:t>AS2 within ±0.30” (unloaded only)</a:t>
            </a:r>
          </a:p>
          <a:p>
            <a:endParaRPr lang="en-US" dirty="0"/>
          </a:p>
        </p:txBody>
      </p:sp>
      <p:sp>
        <p:nvSpPr>
          <p:cNvPr id="4" name="Slide Number Placeholder 3">
            <a:extLst>
              <a:ext uri="{FF2B5EF4-FFF2-40B4-BE49-F238E27FC236}">
                <a16:creationId xmlns:a16="http://schemas.microsoft.com/office/drawing/2014/main" id="{A3C6B06D-D2DE-4D1A-B4E5-08154A3B49DC}"/>
              </a:ext>
            </a:extLst>
          </p:cNvPr>
          <p:cNvSpPr>
            <a:spLocks noGrp="1"/>
          </p:cNvSpPr>
          <p:nvPr>
            <p:ph type="sldNum" sz="quarter" idx="11"/>
          </p:nvPr>
        </p:nvSpPr>
        <p:spPr/>
        <p:txBody>
          <a:bodyPr/>
          <a:lstStyle/>
          <a:p>
            <a:fld id="{AA75C4D5-EE00-49A8-9682-C9CC3BDF80AB}" type="slidenum">
              <a:rPr lang="en-US" smtClean="0"/>
              <a:pPr/>
              <a:t>20</a:t>
            </a:fld>
            <a:endParaRPr lang="en-US" sz="1000">
              <a:latin typeface="Times New Roman" pitchFamily="18" charset="0"/>
            </a:endParaRPr>
          </a:p>
        </p:txBody>
      </p:sp>
      <p:sp>
        <p:nvSpPr>
          <p:cNvPr id="6" name="TextBox 5">
            <a:extLst>
              <a:ext uri="{FF2B5EF4-FFF2-40B4-BE49-F238E27FC236}">
                <a16:creationId xmlns:a16="http://schemas.microsoft.com/office/drawing/2014/main" id="{13C6DBDC-C6D6-46CC-B297-C3D1D4943486}"/>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Photo credit NASA GRC</a:t>
            </a:r>
          </a:p>
        </p:txBody>
      </p:sp>
      <p:grpSp>
        <p:nvGrpSpPr>
          <p:cNvPr id="8" name="Group 7">
            <a:extLst>
              <a:ext uri="{FF2B5EF4-FFF2-40B4-BE49-F238E27FC236}">
                <a16:creationId xmlns:a16="http://schemas.microsoft.com/office/drawing/2014/main" id="{1A8C43EE-5B5A-4E26-9FC7-CC890437450E}"/>
              </a:ext>
            </a:extLst>
          </p:cNvPr>
          <p:cNvGrpSpPr/>
          <p:nvPr/>
        </p:nvGrpSpPr>
        <p:grpSpPr>
          <a:xfrm>
            <a:off x="5300368" y="921957"/>
            <a:ext cx="3495970" cy="5542343"/>
            <a:chOff x="5343057" y="906856"/>
            <a:chExt cx="3495970" cy="5542343"/>
          </a:xfrm>
        </p:grpSpPr>
        <p:pic>
          <p:nvPicPr>
            <p:cNvPr id="5" name="Picture 4" descr="A picture containing indoor&#10;&#10;Description automatically generated">
              <a:extLst>
                <a:ext uri="{FF2B5EF4-FFF2-40B4-BE49-F238E27FC236}">
                  <a16:creationId xmlns:a16="http://schemas.microsoft.com/office/drawing/2014/main" id="{6649EC42-ABBF-4731-B0DB-DDB237D48BF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045" t="10492" r="96" b="16058"/>
            <a:stretch/>
          </p:blipFill>
          <p:spPr>
            <a:xfrm rot="16200000">
              <a:off x="4458371" y="2120690"/>
              <a:ext cx="5265344" cy="2837675"/>
            </a:xfrm>
            <a:prstGeom prst="rect">
              <a:avLst/>
            </a:prstGeom>
          </p:spPr>
        </p:pic>
        <p:sp>
          <p:nvSpPr>
            <p:cNvPr id="7" name="TextBox 6">
              <a:extLst>
                <a:ext uri="{FF2B5EF4-FFF2-40B4-BE49-F238E27FC236}">
                  <a16:creationId xmlns:a16="http://schemas.microsoft.com/office/drawing/2014/main" id="{FDC443E0-FF66-4313-8310-F22AC7007EFE}"/>
                </a:ext>
              </a:extLst>
            </p:cNvPr>
            <p:cNvSpPr txBox="1"/>
            <p:nvPr/>
          </p:nvSpPr>
          <p:spPr>
            <a:xfrm>
              <a:off x="5343057" y="6172200"/>
              <a:ext cx="3495970" cy="276999"/>
            </a:xfrm>
            <a:prstGeom prst="rect">
              <a:avLst/>
            </a:prstGeom>
            <a:noFill/>
          </p:spPr>
          <p:txBody>
            <a:bodyPr wrap="square" rtlCol="0">
              <a:spAutoFit/>
            </a:bodyPr>
            <a:lstStyle/>
            <a:p>
              <a:pPr algn="ctr"/>
              <a:r>
                <a:rPr lang="en-US" sz="1200" dirty="0">
                  <a:solidFill>
                    <a:schemeClr val="tx2"/>
                  </a:solidFill>
                  <a:latin typeface="+mn-lt"/>
                </a:rPr>
                <a:t>Test section model position verification setup</a:t>
              </a:r>
            </a:p>
          </p:txBody>
        </p:sp>
      </p:grpSp>
    </p:spTree>
    <p:extLst>
      <p:ext uri="{BB962C8B-B14F-4D97-AF65-F5344CB8AC3E}">
        <p14:creationId xmlns:p14="http://schemas.microsoft.com/office/powerpoint/2010/main" val="2731762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7704-F12A-42F6-B357-F8729DA21254}"/>
              </a:ext>
            </a:extLst>
          </p:cNvPr>
          <p:cNvSpPr>
            <a:spLocks noGrp="1"/>
          </p:cNvSpPr>
          <p:nvPr>
            <p:ph type="title"/>
          </p:nvPr>
        </p:nvSpPr>
        <p:spPr/>
        <p:txBody>
          <a:bodyPr/>
          <a:lstStyle/>
          <a:p>
            <a:r>
              <a:rPr lang="en-US" dirty="0"/>
              <a:t>Balance Thermal Shift</a:t>
            </a:r>
          </a:p>
        </p:txBody>
      </p:sp>
      <p:sp>
        <p:nvSpPr>
          <p:cNvPr id="3" name="Content Placeholder 2">
            <a:extLst>
              <a:ext uri="{FF2B5EF4-FFF2-40B4-BE49-F238E27FC236}">
                <a16:creationId xmlns:a16="http://schemas.microsoft.com/office/drawing/2014/main" id="{61C01226-FECD-4E88-AD9F-F8EB54122F1C}"/>
              </a:ext>
            </a:extLst>
          </p:cNvPr>
          <p:cNvSpPr>
            <a:spLocks noGrp="1"/>
          </p:cNvSpPr>
          <p:nvPr>
            <p:ph idx="1"/>
          </p:nvPr>
        </p:nvSpPr>
        <p:spPr>
          <a:xfrm>
            <a:off x="685800" y="1219200"/>
            <a:ext cx="7772400" cy="2543175"/>
          </a:xfrm>
        </p:spPr>
        <p:txBody>
          <a:bodyPr/>
          <a:lstStyle/>
          <a:p>
            <a:r>
              <a:rPr lang="en-US" dirty="0"/>
              <a:t>During the first few nights of testing, it was discovered that there was a fairly large difference between room temperature and running temperature, as recorded by the balance. </a:t>
            </a:r>
          </a:p>
          <a:p>
            <a:r>
              <a:rPr lang="en-US" dirty="0"/>
              <a:t>Pre-run zero and post-run zero readings showed a difference of almost 10 lbf in NF. Ignoring this shift had a significant effect on the signature position. </a:t>
            </a:r>
          </a:p>
          <a:p>
            <a:r>
              <a:rPr lang="en-US" dirty="0"/>
              <a:t>A process of heat-soaking the balance prior to taking the pre-run zero reading greatly alleviated the problem. </a:t>
            </a:r>
          </a:p>
        </p:txBody>
      </p:sp>
      <p:sp>
        <p:nvSpPr>
          <p:cNvPr id="4" name="Slide Number Placeholder 3">
            <a:extLst>
              <a:ext uri="{FF2B5EF4-FFF2-40B4-BE49-F238E27FC236}">
                <a16:creationId xmlns:a16="http://schemas.microsoft.com/office/drawing/2014/main" id="{655D32B9-B74C-47A5-A6D7-BD6132E21C2C}"/>
              </a:ext>
            </a:extLst>
          </p:cNvPr>
          <p:cNvSpPr>
            <a:spLocks noGrp="1"/>
          </p:cNvSpPr>
          <p:nvPr>
            <p:ph type="sldNum" sz="quarter" idx="11"/>
          </p:nvPr>
        </p:nvSpPr>
        <p:spPr/>
        <p:txBody>
          <a:bodyPr/>
          <a:lstStyle/>
          <a:p>
            <a:fld id="{AA75C4D5-EE00-49A8-9682-C9CC3BDF80AB}" type="slidenum">
              <a:rPr lang="en-US" smtClean="0"/>
              <a:pPr/>
              <a:t>21</a:t>
            </a:fld>
            <a:endParaRPr lang="en-US" sz="1000">
              <a:latin typeface="Times New Roman" pitchFamily="18" charset="0"/>
            </a:endParaRPr>
          </a:p>
        </p:txBody>
      </p:sp>
      <p:grpSp>
        <p:nvGrpSpPr>
          <p:cNvPr id="7" name="Group 6">
            <a:extLst>
              <a:ext uri="{FF2B5EF4-FFF2-40B4-BE49-F238E27FC236}">
                <a16:creationId xmlns:a16="http://schemas.microsoft.com/office/drawing/2014/main" id="{20019EE3-A46A-4982-BC6F-E92C7AED5654}"/>
              </a:ext>
            </a:extLst>
          </p:cNvPr>
          <p:cNvGrpSpPr/>
          <p:nvPr/>
        </p:nvGrpSpPr>
        <p:grpSpPr>
          <a:xfrm>
            <a:off x="2314575" y="3707205"/>
            <a:ext cx="4514850" cy="2757095"/>
            <a:chOff x="2314575" y="3704030"/>
            <a:chExt cx="4514850" cy="2757095"/>
          </a:xfrm>
        </p:grpSpPr>
        <p:pic>
          <p:nvPicPr>
            <p:cNvPr id="5" name="Picture 4" descr="A picture containing indoor, stationary, pen&#10;&#10;Description automatically generated">
              <a:extLst>
                <a:ext uri="{FF2B5EF4-FFF2-40B4-BE49-F238E27FC236}">
                  <a16:creationId xmlns:a16="http://schemas.microsoft.com/office/drawing/2014/main" id="{FD089454-F6A9-47C2-A339-12621579AB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08" t="11387" r="9218" b="15739"/>
            <a:stretch/>
          </p:blipFill>
          <p:spPr>
            <a:xfrm>
              <a:off x="2314575" y="3704030"/>
              <a:ext cx="4514850" cy="2484831"/>
            </a:xfrm>
            <a:prstGeom prst="rect">
              <a:avLst/>
            </a:prstGeom>
          </p:spPr>
        </p:pic>
        <p:sp>
          <p:nvSpPr>
            <p:cNvPr id="6" name="TextBox 5">
              <a:extLst>
                <a:ext uri="{FF2B5EF4-FFF2-40B4-BE49-F238E27FC236}">
                  <a16:creationId xmlns:a16="http://schemas.microsoft.com/office/drawing/2014/main" id="{7A4286E3-2C5D-4C9F-9126-A8CB6DA85474}"/>
                </a:ext>
              </a:extLst>
            </p:cNvPr>
            <p:cNvSpPr txBox="1"/>
            <p:nvPr/>
          </p:nvSpPr>
          <p:spPr>
            <a:xfrm>
              <a:off x="2718780" y="6184126"/>
              <a:ext cx="3706439" cy="276999"/>
            </a:xfrm>
            <a:prstGeom prst="rect">
              <a:avLst/>
            </a:prstGeom>
            <a:noFill/>
          </p:spPr>
          <p:txBody>
            <a:bodyPr wrap="square" rtlCol="0">
              <a:spAutoFit/>
            </a:bodyPr>
            <a:lstStyle/>
            <a:p>
              <a:pPr algn="ctr"/>
              <a:r>
                <a:rPr lang="en-US" sz="1200" dirty="0">
                  <a:solidFill>
                    <a:schemeClr val="tx2"/>
                  </a:solidFill>
                  <a:latin typeface="+mn-lt"/>
                </a:rPr>
                <a:t>Heat blanket covering balance can prior to run start </a:t>
              </a:r>
            </a:p>
          </p:txBody>
        </p:sp>
      </p:grpSp>
      <p:sp>
        <p:nvSpPr>
          <p:cNvPr id="8" name="TextBox 7">
            <a:extLst>
              <a:ext uri="{FF2B5EF4-FFF2-40B4-BE49-F238E27FC236}">
                <a16:creationId xmlns:a16="http://schemas.microsoft.com/office/drawing/2014/main" id="{3CB2FE3C-6A38-4DAF-8529-83701E8ED451}"/>
              </a:ext>
            </a:extLst>
          </p:cNvPr>
          <p:cNvSpPr txBox="1"/>
          <p:nvPr/>
        </p:nvSpPr>
        <p:spPr>
          <a:xfrm>
            <a:off x="170597" y="6581433"/>
            <a:ext cx="3248167" cy="230832"/>
          </a:xfrm>
          <a:prstGeom prst="rect">
            <a:avLst/>
          </a:prstGeom>
          <a:noFill/>
        </p:spPr>
        <p:txBody>
          <a:bodyPr wrap="square" rtlCol="0">
            <a:spAutoFit/>
          </a:bodyPr>
          <a:lstStyle/>
          <a:p>
            <a:r>
              <a:rPr lang="en-US" sz="900" i="1" dirty="0">
                <a:solidFill>
                  <a:schemeClr val="tx2"/>
                </a:solidFill>
                <a:latin typeface="+mj-lt"/>
              </a:rPr>
              <a:t>Photo credit NASA GRC</a:t>
            </a:r>
          </a:p>
        </p:txBody>
      </p:sp>
    </p:spTree>
    <p:extLst>
      <p:ext uri="{BB962C8B-B14F-4D97-AF65-F5344CB8AC3E}">
        <p14:creationId xmlns:p14="http://schemas.microsoft.com/office/powerpoint/2010/main" val="1487133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BB5A5-8E92-4E21-A129-54C031B69374}"/>
              </a:ext>
            </a:extLst>
          </p:cNvPr>
          <p:cNvSpPr>
            <a:spLocks noGrp="1"/>
          </p:cNvSpPr>
          <p:nvPr>
            <p:ph type="title"/>
          </p:nvPr>
        </p:nvSpPr>
        <p:spPr/>
        <p:txBody>
          <a:bodyPr/>
          <a:lstStyle/>
          <a:p>
            <a:r>
              <a:rPr lang="en-US" dirty="0"/>
              <a:t>Model Positioning in Test Section</a:t>
            </a:r>
          </a:p>
        </p:txBody>
      </p:sp>
      <p:sp>
        <p:nvSpPr>
          <p:cNvPr id="4" name="Slide Number Placeholder 3">
            <a:extLst>
              <a:ext uri="{FF2B5EF4-FFF2-40B4-BE49-F238E27FC236}">
                <a16:creationId xmlns:a16="http://schemas.microsoft.com/office/drawing/2014/main" id="{C075AE4F-6C95-4194-9AD2-6D2ED24EA93A}"/>
              </a:ext>
            </a:extLst>
          </p:cNvPr>
          <p:cNvSpPr>
            <a:spLocks noGrp="1"/>
          </p:cNvSpPr>
          <p:nvPr>
            <p:ph type="sldNum" sz="quarter" idx="11"/>
          </p:nvPr>
        </p:nvSpPr>
        <p:spPr/>
        <p:txBody>
          <a:bodyPr/>
          <a:lstStyle/>
          <a:p>
            <a:fld id="{AA75C4D5-EE00-49A8-9682-C9CC3BDF80AB}" type="slidenum">
              <a:rPr lang="en-US" smtClean="0"/>
              <a:pPr/>
              <a:t>22</a:t>
            </a:fld>
            <a:endParaRPr lang="en-US" sz="1000">
              <a:latin typeface="Times New Roman" pitchFamily="18" charset="0"/>
            </a:endParaRPr>
          </a:p>
        </p:txBody>
      </p:sp>
      <p:grpSp>
        <p:nvGrpSpPr>
          <p:cNvPr id="14" name="Group 13">
            <a:extLst>
              <a:ext uri="{FF2B5EF4-FFF2-40B4-BE49-F238E27FC236}">
                <a16:creationId xmlns:a16="http://schemas.microsoft.com/office/drawing/2014/main" id="{F4C568B2-AE7C-4DB1-9C6F-44A94C4A7454}"/>
              </a:ext>
            </a:extLst>
          </p:cNvPr>
          <p:cNvGrpSpPr/>
          <p:nvPr/>
        </p:nvGrpSpPr>
        <p:grpSpPr>
          <a:xfrm>
            <a:off x="4612481" y="1044737"/>
            <a:ext cx="4343400" cy="5551326"/>
            <a:chOff x="4452938" y="1013959"/>
            <a:chExt cx="4343400" cy="5551326"/>
          </a:xfrm>
        </p:grpSpPr>
        <p:pic>
          <p:nvPicPr>
            <p:cNvPr id="8" name="Picture 7">
              <a:extLst>
                <a:ext uri="{FF2B5EF4-FFF2-40B4-BE49-F238E27FC236}">
                  <a16:creationId xmlns:a16="http://schemas.microsoft.com/office/drawing/2014/main" id="{1035514B-0170-4149-BBF7-A01C490E83C5}"/>
                </a:ext>
              </a:extLst>
            </p:cNvPr>
            <p:cNvPicPr>
              <a:picLocks noChangeAspect="1"/>
            </p:cNvPicPr>
            <p:nvPr/>
          </p:nvPicPr>
          <p:blipFill>
            <a:blip r:embed="rId3"/>
            <a:stretch>
              <a:fillRect/>
            </a:stretch>
          </p:blipFill>
          <p:spPr>
            <a:xfrm>
              <a:off x="4452938" y="1013959"/>
              <a:ext cx="4343400" cy="2587209"/>
            </a:xfrm>
            <a:prstGeom prst="rect">
              <a:avLst/>
            </a:prstGeom>
          </p:spPr>
        </p:pic>
        <p:pic>
          <p:nvPicPr>
            <p:cNvPr id="10" name="Picture 9">
              <a:extLst>
                <a:ext uri="{FF2B5EF4-FFF2-40B4-BE49-F238E27FC236}">
                  <a16:creationId xmlns:a16="http://schemas.microsoft.com/office/drawing/2014/main" id="{91AC5868-1BC5-43BD-9C8D-5F3A4F7CABAE}"/>
                </a:ext>
              </a:extLst>
            </p:cNvPr>
            <p:cNvPicPr>
              <a:picLocks noChangeAspect="1"/>
            </p:cNvPicPr>
            <p:nvPr/>
          </p:nvPicPr>
          <p:blipFill>
            <a:blip r:embed="rId4"/>
            <a:stretch>
              <a:fillRect/>
            </a:stretch>
          </p:blipFill>
          <p:spPr>
            <a:xfrm>
              <a:off x="4452938" y="3601168"/>
              <a:ext cx="4343400" cy="2610176"/>
            </a:xfrm>
            <a:prstGeom prst="rect">
              <a:avLst/>
            </a:prstGeom>
          </p:spPr>
        </p:pic>
        <p:sp>
          <p:nvSpPr>
            <p:cNvPr id="11" name="TextBox 10">
              <a:extLst>
                <a:ext uri="{FF2B5EF4-FFF2-40B4-BE49-F238E27FC236}">
                  <a16:creationId xmlns:a16="http://schemas.microsoft.com/office/drawing/2014/main" id="{44DCA72D-DD99-41F3-91FD-9580E71BE882}"/>
                </a:ext>
              </a:extLst>
            </p:cNvPr>
            <p:cNvSpPr txBox="1"/>
            <p:nvPr/>
          </p:nvSpPr>
          <p:spPr>
            <a:xfrm>
              <a:off x="4771418" y="6134398"/>
              <a:ext cx="3706439" cy="430887"/>
            </a:xfrm>
            <a:prstGeom prst="rect">
              <a:avLst/>
            </a:prstGeom>
            <a:noFill/>
          </p:spPr>
          <p:txBody>
            <a:bodyPr wrap="square" rtlCol="0">
              <a:spAutoFit/>
            </a:bodyPr>
            <a:lstStyle/>
            <a:p>
              <a:pPr algn="ctr"/>
              <a:r>
                <a:rPr lang="en-US" sz="1050" dirty="0">
                  <a:solidFill>
                    <a:schemeClr val="tx2"/>
                  </a:solidFill>
                  <a:latin typeface="+mn-lt"/>
                </a:rPr>
                <a:t>Top: Model Position at H/L of 1.2, 2, and 3. </a:t>
              </a:r>
            </a:p>
            <a:p>
              <a:pPr algn="ctr"/>
              <a:r>
                <a:rPr lang="en-US" sz="1050" dirty="0">
                  <a:solidFill>
                    <a:schemeClr val="tx2"/>
                  </a:solidFill>
                  <a:latin typeface="+mn-lt"/>
                </a:rPr>
                <a:t>Bottom: Reference run position</a:t>
              </a:r>
            </a:p>
          </p:txBody>
        </p:sp>
      </p:grpSp>
      <p:sp>
        <p:nvSpPr>
          <p:cNvPr id="13" name="Content Placeholder 2">
            <a:extLst>
              <a:ext uri="{FF2B5EF4-FFF2-40B4-BE49-F238E27FC236}">
                <a16:creationId xmlns:a16="http://schemas.microsoft.com/office/drawing/2014/main" id="{0DCB02CD-D0F4-492A-9DA5-9F92BC4ADC6E}"/>
              </a:ext>
            </a:extLst>
          </p:cNvPr>
          <p:cNvSpPr>
            <a:spLocks noGrp="1"/>
          </p:cNvSpPr>
          <p:nvPr>
            <p:ph idx="1"/>
          </p:nvPr>
        </p:nvSpPr>
        <p:spPr>
          <a:xfrm>
            <a:off x="685800" y="1219200"/>
            <a:ext cx="3706439" cy="5245100"/>
          </a:xfrm>
        </p:spPr>
        <p:txBody>
          <a:bodyPr>
            <a:normAutofit fontScale="92500" lnSpcReduction="10000"/>
          </a:bodyPr>
          <a:lstStyle/>
          <a:p>
            <a:r>
              <a:rPr lang="en-US" dirty="0"/>
              <a:t>Model position relative to the 14” Pressure Rail was thoroughly investigated during test planning. </a:t>
            </a:r>
          </a:p>
          <a:p>
            <a:r>
              <a:rPr lang="en-US" dirty="0"/>
              <a:t>It was known that there is a section in the aft half of the rail where shocks from the leading edge of the rail would rebound off the tunnel wall and interfere with the model signature. It was prioritized to get as much data with the model out of this zone as possible. </a:t>
            </a:r>
          </a:p>
          <a:p>
            <a:r>
              <a:rPr lang="en-US" dirty="0"/>
              <a:t>Model heights were chosen as shown below from closest to the rail to furthest from the rail. </a:t>
            </a:r>
          </a:p>
          <a:p>
            <a:pPr lvl="1"/>
            <a:r>
              <a:rPr lang="en-US" dirty="0"/>
              <a:t>h/L=1.2, h=22.6” </a:t>
            </a:r>
          </a:p>
          <a:p>
            <a:pPr lvl="1"/>
            <a:r>
              <a:rPr lang="en-US" dirty="0"/>
              <a:t>h/L=2.0, h=37.6”</a:t>
            </a:r>
          </a:p>
          <a:p>
            <a:pPr lvl="1"/>
            <a:r>
              <a:rPr lang="en-US" dirty="0"/>
              <a:t>h/L=3.0, h=36.4”</a:t>
            </a:r>
          </a:p>
          <a:p>
            <a:pPr lvl="1"/>
            <a:r>
              <a:rPr lang="en-US" dirty="0"/>
              <a:t>h=73”, Roll=180° (Reference Run) </a:t>
            </a:r>
          </a:p>
          <a:p>
            <a:pPr lvl="1"/>
            <a:endParaRPr lang="en-US" dirty="0"/>
          </a:p>
        </p:txBody>
      </p:sp>
      <p:sp>
        <p:nvSpPr>
          <p:cNvPr id="15" name="TextBox 14">
            <a:extLst>
              <a:ext uri="{FF2B5EF4-FFF2-40B4-BE49-F238E27FC236}">
                <a16:creationId xmlns:a16="http://schemas.microsoft.com/office/drawing/2014/main" id="{57E3E179-0394-43A6-A282-69BA4412232D}"/>
              </a:ext>
            </a:extLst>
          </p:cNvPr>
          <p:cNvSpPr txBox="1"/>
          <p:nvPr/>
        </p:nvSpPr>
        <p:spPr>
          <a:xfrm>
            <a:off x="170597" y="6581433"/>
            <a:ext cx="3248167" cy="369332"/>
          </a:xfrm>
          <a:prstGeom prst="rect">
            <a:avLst/>
          </a:prstGeom>
          <a:noFill/>
        </p:spPr>
        <p:txBody>
          <a:bodyPr wrap="square" rtlCol="0">
            <a:spAutoFit/>
          </a:bodyPr>
          <a:lstStyle/>
          <a:p>
            <a:r>
              <a:rPr lang="en-US" sz="900" i="1" dirty="0">
                <a:solidFill>
                  <a:schemeClr val="tx2"/>
                </a:solidFill>
                <a:latin typeface="+mj-lt"/>
              </a:rPr>
              <a:t>Graphics credit </a:t>
            </a:r>
            <a:r>
              <a:rPr lang="en-US" sz="900" i="1" dirty="0">
                <a:solidFill>
                  <a:schemeClr val="tx2"/>
                </a:solidFill>
                <a:effectLst/>
                <a:latin typeface="+mj-lt"/>
                <a:ea typeface="Calibri" panose="020F0502020204030204" pitchFamily="34" charset="0"/>
                <a:cs typeface="Times New Roman" panose="02020603050405020304" pitchFamily="18" charset="0"/>
              </a:rPr>
              <a:t>NASA/TM-20220012155</a:t>
            </a:r>
            <a:r>
              <a:rPr lang="en-US" sz="900" i="1" dirty="0">
                <a:solidFill>
                  <a:schemeClr val="tx2"/>
                </a:solidFill>
                <a:latin typeface="+mj-lt"/>
              </a:rPr>
              <a:t> </a:t>
            </a:r>
            <a:endParaRPr lang="en-US" sz="900" dirty="0"/>
          </a:p>
          <a:p>
            <a:endParaRPr lang="en-US" sz="900" i="1" dirty="0">
              <a:solidFill>
                <a:schemeClr val="tx2"/>
              </a:solidFill>
              <a:latin typeface="+mj-lt"/>
            </a:endParaRPr>
          </a:p>
        </p:txBody>
      </p:sp>
    </p:spTree>
    <p:extLst>
      <p:ext uri="{BB962C8B-B14F-4D97-AF65-F5344CB8AC3E}">
        <p14:creationId xmlns:p14="http://schemas.microsoft.com/office/powerpoint/2010/main" val="1283881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65D0E-DBAB-415F-A70B-F7746786E216}"/>
              </a:ext>
            </a:extLst>
          </p:cNvPr>
          <p:cNvSpPr>
            <a:spLocks noGrp="1"/>
          </p:cNvSpPr>
          <p:nvPr>
            <p:ph type="title"/>
          </p:nvPr>
        </p:nvSpPr>
        <p:spPr/>
        <p:txBody>
          <a:bodyPr/>
          <a:lstStyle/>
          <a:p>
            <a:r>
              <a:rPr lang="en-US" dirty="0"/>
              <a:t>Results and Analysis – Reference Run</a:t>
            </a:r>
          </a:p>
        </p:txBody>
      </p:sp>
      <p:sp>
        <p:nvSpPr>
          <p:cNvPr id="4" name="Slide Number Placeholder 3">
            <a:extLst>
              <a:ext uri="{FF2B5EF4-FFF2-40B4-BE49-F238E27FC236}">
                <a16:creationId xmlns:a16="http://schemas.microsoft.com/office/drawing/2014/main" id="{796344BF-1F2C-4680-9139-A9C2B20CB229}"/>
              </a:ext>
            </a:extLst>
          </p:cNvPr>
          <p:cNvSpPr>
            <a:spLocks noGrp="1"/>
          </p:cNvSpPr>
          <p:nvPr>
            <p:ph type="sldNum" sz="quarter" idx="11"/>
          </p:nvPr>
        </p:nvSpPr>
        <p:spPr/>
        <p:txBody>
          <a:bodyPr/>
          <a:lstStyle/>
          <a:p>
            <a:fld id="{AA75C4D5-EE00-49A8-9682-C9CC3BDF80AB}" type="slidenum">
              <a:rPr lang="en-US" smtClean="0"/>
              <a:pPr/>
              <a:t>23</a:t>
            </a:fld>
            <a:endParaRPr lang="en-US" sz="1000">
              <a:latin typeface="Times New Roman" pitchFamily="18" charset="0"/>
            </a:endParaRPr>
          </a:p>
        </p:txBody>
      </p:sp>
      <p:pic>
        <p:nvPicPr>
          <p:cNvPr id="6" name="Picture 5">
            <a:extLst>
              <a:ext uri="{FF2B5EF4-FFF2-40B4-BE49-F238E27FC236}">
                <a16:creationId xmlns:a16="http://schemas.microsoft.com/office/drawing/2014/main" id="{1E7AA5B5-B1C8-4099-B506-24D09FAA1C34}"/>
              </a:ext>
            </a:extLst>
          </p:cNvPr>
          <p:cNvPicPr>
            <a:picLocks noChangeAspect="1"/>
          </p:cNvPicPr>
          <p:nvPr/>
        </p:nvPicPr>
        <p:blipFill>
          <a:blip r:embed="rId3"/>
          <a:stretch>
            <a:fillRect/>
          </a:stretch>
        </p:blipFill>
        <p:spPr>
          <a:xfrm>
            <a:off x="2416610" y="944695"/>
            <a:ext cx="4182938" cy="3006854"/>
          </a:xfrm>
          <a:prstGeom prst="rect">
            <a:avLst/>
          </a:prstGeom>
        </p:spPr>
      </p:pic>
      <p:pic>
        <p:nvPicPr>
          <p:cNvPr id="8" name="Picture 7">
            <a:extLst>
              <a:ext uri="{FF2B5EF4-FFF2-40B4-BE49-F238E27FC236}">
                <a16:creationId xmlns:a16="http://schemas.microsoft.com/office/drawing/2014/main" id="{BCBCADF1-43DF-48D7-96D4-DD987C94D521}"/>
              </a:ext>
            </a:extLst>
          </p:cNvPr>
          <p:cNvPicPr>
            <a:picLocks noChangeAspect="1"/>
          </p:cNvPicPr>
          <p:nvPr/>
        </p:nvPicPr>
        <p:blipFill>
          <a:blip r:embed="rId4"/>
          <a:stretch>
            <a:fillRect/>
          </a:stretch>
        </p:blipFill>
        <p:spPr>
          <a:xfrm>
            <a:off x="2211068" y="3951549"/>
            <a:ext cx="4594022" cy="2512752"/>
          </a:xfrm>
          <a:prstGeom prst="rect">
            <a:avLst/>
          </a:prstGeom>
        </p:spPr>
      </p:pic>
      <p:sp>
        <p:nvSpPr>
          <p:cNvPr id="14" name="TextBox 13">
            <a:extLst>
              <a:ext uri="{FF2B5EF4-FFF2-40B4-BE49-F238E27FC236}">
                <a16:creationId xmlns:a16="http://schemas.microsoft.com/office/drawing/2014/main" id="{BA7EAD7B-B4D9-451F-87A9-64F4D2686313}"/>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15" name="TextBox 14">
            <a:extLst>
              <a:ext uri="{FF2B5EF4-FFF2-40B4-BE49-F238E27FC236}">
                <a16:creationId xmlns:a16="http://schemas.microsoft.com/office/drawing/2014/main" id="{DDF36519-2EE3-4236-9374-34608C5CE792}"/>
              </a:ext>
            </a:extLst>
          </p:cNvPr>
          <p:cNvSpPr txBox="1"/>
          <p:nvPr/>
        </p:nvSpPr>
        <p:spPr>
          <a:xfrm>
            <a:off x="347095" y="2230929"/>
            <a:ext cx="2069515" cy="415498"/>
          </a:xfrm>
          <a:prstGeom prst="rect">
            <a:avLst/>
          </a:prstGeom>
          <a:noFill/>
        </p:spPr>
        <p:txBody>
          <a:bodyPr wrap="square" rtlCol="0">
            <a:spAutoFit/>
          </a:bodyPr>
          <a:lstStyle/>
          <a:p>
            <a:pPr algn="ctr"/>
            <a:r>
              <a:rPr lang="en-US" sz="1050" dirty="0">
                <a:solidFill>
                  <a:schemeClr val="tx2"/>
                </a:solidFill>
                <a:latin typeface="+mn-lt"/>
              </a:rPr>
              <a:t>Reference and data run pressure signatures</a:t>
            </a:r>
          </a:p>
        </p:txBody>
      </p:sp>
      <p:sp>
        <p:nvSpPr>
          <p:cNvPr id="16" name="TextBox 15">
            <a:extLst>
              <a:ext uri="{FF2B5EF4-FFF2-40B4-BE49-F238E27FC236}">
                <a16:creationId xmlns:a16="http://schemas.microsoft.com/office/drawing/2014/main" id="{CECB0C3E-EE69-4E97-9A6F-2AF59660BA50}"/>
              </a:ext>
            </a:extLst>
          </p:cNvPr>
          <p:cNvSpPr txBox="1"/>
          <p:nvPr/>
        </p:nvSpPr>
        <p:spPr>
          <a:xfrm>
            <a:off x="347095" y="4854812"/>
            <a:ext cx="1959377" cy="415498"/>
          </a:xfrm>
          <a:prstGeom prst="rect">
            <a:avLst/>
          </a:prstGeom>
          <a:noFill/>
        </p:spPr>
        <p:txBody>
          <a:bodyPr wrap="square" rtlCol="0">
            <a:spAutoFit/>
          </a:bodyPr>
          <a:lstStyle/>
          <a:p>
            <a:pPr algn="ctr"/>
            <a:r>
              <a:rPr lang="en-US" sz="1050" dirty="0">
                <a:solidFill>
                  <a:schemeClr val="tx2"/>
                </a:solidFill>
                <a:latin typeface="+mn-lt"/>
              </a:rPr>
              <a:t>X-59 blade model and support structure signature</a:t>
            </a:r>
          </a:p>
        </p:txBody>
      </p:sp>
    </p:spTree>
    <p:extLst>
      <p:ext uri="{BB962C8B-B14F-4D97-AF65-F5344CB8AC3E}">
        <p14:creationId xmlns:p14="http://schemas.microsoft.com/office/powerpoint/2010/main" val="1520341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53E7E-C4F8-4C9D-9DCE-FD9D63C88B1A}"/>
              </a:ext>
            </a:extLst>
          </p:cNvPr>
          <p:cNvSpPr>
            <a:spLocks noGrp="1"/>
          </p:cNvSpPr>
          <p:nvPr>
            <p:ph type="title"/>
          </p:nvPr>
        </p:nvSpPr>
        <p:spPr/>
        <p:txBody>
          <a:bodyPr/>
          <a:lstStyle/>
          <a:p>
            <a:r>
              <a:rPr lang="en-US" dirty="0"/>
              <a:t>RAM Position Effects – AS-2</a:t>
            </a:r>
          </a:p>
        </p:txBody>
      </p:sp>
      <p:sp>
        <p:nvSpPr>
          <p:cNvPr id="4" name="Slide Number Placeholder 3">
            <a:extLst>
              <a:ext uri="{FF2B5EF4-FFF2-40B4-BE49-F238E27FC236}">
                <a16:creationId xmlns:a16="http://schemas.microsoft.com/office/drawing/2014/main" id="{03F37C4F-CE76-4FCD-A51C-9EB64D502E4F}"/>
              </a:ext>
            </a:extLst>
          </p:cNvPr>
          <p:cNvSpPr>
            <a:spLocks noGrp="1"/>
          </p:cNvSpPr>
          <p:nvPr>
            <p:ph type="sldNum" sz="quarter" idx="11"/>
          </p:nvPr>
        </p:nvSpPr>
        <p:spPr/>
        <p:txBody>
          <a:bodyPr/>
          <a:lstStyle/>
          <a:p>
            <a:fld id="{AA75C4D5-EE00-49A8-9682-C9CC3BDF80AB}" type="slidenum">
              <a:rPr lang="en-US" smtClean="0"/>
              <a:pPr/>
              <a:t>24</a:t>
            </a:fld>
            <a:endParaRPr lang="en-US" sz="1000">
              <a:latin typeface="Times New Roman" pitchFamily="18" charset="0"/>
            </a:endParaRPr>
          </a:p>
        </p:txBody>
      </p:sp>
      <p:sp>
        <p:nvSpPr>
          <p:cNvPr id="9" name="TextBox 8">
            <a:extLst>
              <a:ext uri="{FF2B5EF4-FFF2-40B4-BE49-F238E27FC236}">
                <a16:creationId xmlns:a16="http://schemas.microsoft.com/office/drawing/2014/main" id="{E76BABED-5CD9-4B07-96A4-481B5CA29DF0}"/>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10" name="Content Placeholder 2">
            <a:extLst>
              <a:ext uri="{FF2B5EF4-FFF2-40B4-BE49-F238E27FC236}">
                <a16:creationId xmlns:a16="http://schemas.microsoft.com/office/drawing/2014/main" id="{C4E1C3CE-8290-4C13-AAB0-C6C4BEA51162}"/>
              </a:ext>
            </a:extLst>
          </p:cNvPr>
          <p:cNvSpPr>
            <a:spLocks noGrp="1"/>
          </p:cNvSpPr>
          <p:nvPr>
            <p:ph idx="1"/>
          </p:nvPr>
        </p:nvSpPr>
        <p:spPr>
          <a:xfrm>
            <a:off x="685800" y="1219200"/>
            <a:ext cx="3797490" cy="5245100"/>
          </a:xfrm>
        </p:spPr>
        <p:txBody>
          <a:bodyPr>
            <a:normAutofit/>
          </a:bodyPr>
          <a:lstStyle/>
          <a:p>
            <a:r>
              <a:rPr lang="en-US" dirty="0"/>
              <a:t>AS-2 was used to determine signature quality across the 14” rail and best practices for X-59 model data collection. </a:t>
            </a:r>
          </a:p>
          <a:p>
            <a:r>
              <a:rPr lang="en-US" dirty="0"/>
              <a:t>Signature collection across the entire 24” of the linear actuator span yielded an unexpected gradual pressure rise at the nose on the average signature. </a:t>
            </a:r>
          </a:p>
          <a:p>
            <a:r>
              <a:rPr lang="en-US" dirty="0"/>
              <a:t>This was determined to be due to a misalignment in the nose shocks as the linear actuator was translated across its entire span. </a:t>
            </a:r>
          </a:p>
          <a:p>
            <a:r>
              <a:rPr lang="en-US" dirty="0"/>
              <a:t>Something in the tunnel flow caused the nose shock to move during the translation.</a:t>
            </a:r>
          </a:p>
          <a:p>
            <a:endParaRPr lang="en-US" dirty="0"/>
          </a:p>
          <a:p>
            <a:pPr lvl="1"/>
            <a:endParaRPr lang="en-US" dirty="0"/>
          </a:p>
        </p:txBody>
      </p:sp>
      <p:grpSp>
        <p:nvGrpSpPr>
          <p:cNvPr id="12" name="Group 11">
            <a:extLst>
              <a:ext uri="{FF2B5EF4-FFF2-40B4-BE49-F238E27FC236}">
                <a16:creationId xmlns:a16="http://schemas.microsoft.com/office/drawing/2014/main" id="{8835ABDF-9EA5-4413-AB5D-E3B8166983E5}"/>
              </a:ext>
            </a:extLst>
          </p:cNvPr>
          <p:cNvGrpSpPr/>
          <p:nvPr/>
        </p:nvGrpSpPr>
        <p:grpSpPr>
          <a:xfrm>
            <a:off x="4780127" y="917812"/>
            <a:ext cx="3920607" cy="5473117"/>
            <a:chOff x="4572000" y="951931"/>
            <a:chExt cx="3920607" cy="5473117"/>
          </a:xfrm>
        </p:grpSpPr>
        <p:pic>
          <p:nvPicPr>
            <p:cNvPr id="8" name="Picture 7">
              <a:extLst>
                <a:ext uri="{FF2B5EF4-FFF2-40B4-BE49-F238E27FC236}">
                  <a16:creationId xmlns:a16="http://schemas.microsoft.com/office/drawing/2014/main" id="{F8FECE5E-9C60-47E2-9FC0-384271A37CAB}"/>
                </a:ext>
              </a:extLst>
            </p:cNvPr>
            <p:cNvPicPr>
              <a:picLocks noChangeAspect="1"/>
            </p:cNvPicPr>
            <p:nvPr/>
          </p:nvPicPr>
          <p:blipFill>
            <a:blip r:embed="rId3"/>
            <a:stretch>
              <a:fillRect/>
            </a:stretch>
          </p:blipFill>
          <p:spPr>
            <a:xfrm>
              <a:off x="4572000" y="951931"/>
              <a:ext cx="3920607" cy="5213445"/>
            </a:xfrm>
            <a:prstGeom prst="rect">
              <a:avLst/>
            </a:prstGeom>
          </p:spPr>
        </p:pic>
        <p:sp>
          <p:nvSpPr>
            <p:cNvPr id="11" name="TextBox 10">
              <a:extLst>
                <a:ext uri="{FF2B5EF4-FFF2-40B4-BE49-F238E27FC236}">
                  <a16:creationId xmlns:a16="http://schemas.microsoft.com/office/drawing/2014/main" id="{BF3B9DB1-FC58-4693-98F7-55DABC7002C2}"/>
                </a:ext>
              </a:extLst>
            </p:cNvPr>
            <p:cNvSpPr txBox="1"/>
            <p:nvPr/>
          </p:nvSpPr>
          <p:spPr>
            <a:xfrm>
              <a:off x="4679083" y="6171132"/>
              <a:ext cx="3706439" cy="253916"/>
            </a:xfrm>
            <a:prstGeom prst="rect">
              <a:avLst/>
            </a:prstGeom>
            <a:noFill/>
          </p:spPr>
          <p:txBody>
            <a:bodyPr wrap="square" rtlCol="0">
              <a:spAutoFit/>
            </a:bodyPr>
            <a:lstStyle/>
            <a:p>
              <a:pPr algn="ctr"/>
              <a:r>
                <a:rPr lang="en-US" sz="1050" dirty="0">
                  <a:solidFill>
                    <a:schemeClr val="tx2"/>
                  </a:solidFill>
                  <a:latin typeface="+mn-lt"/>
                </a:rPr>
                <a:t>Aligned AS-2 signatures, M 1.36, h/L =1.2</a:t>
              </a:r>
            </a:p>
          </p:txBody>
        </p:sp>
      </p:grpSp>
    </p:spTree>
    <p:extLst>
      <p:ext uri="{BB962C8B-B14F-4D97-AF65-F5344CB8AC3E}">
        <p14:creationId xmlns:p14="http://schemas.microsoft.com/office/powerpoint/2010/main" val="2063217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23D6-9014-4297-BCE0-1E0F7ED7A5D8}"/>
              </a:ext>
            </a:extLst>
          </p:cNvPr>
          <p:cNvSpPr>
            <a:spLocks noGrp="1"/>
          </p:cNvSpPr>
          <p:nvPr>
            <p:ph type="title"/>
          </p:nvPr>
        </p:nvSpPr>
        <p:spPr/>
        <p:txBody>
          <a:bodyPr/>
          <a:lstStyle/>
          <a:p>
            <a:r>
              <a:rPr lang="en-US" dirty="0"/>
              <a:t>RAM Position Effects – AS-2</a:t>
            </a:r>
          </a:p>
        </p:txBody>
      </p:sp>
      <p:sp>
        <p:nvSpPr>
          <p:cNvPr id="3" name="Content Placeholder 2">
            <a:extLst>
              <a:ext uri="{FF2B5EF4-FFF2-40B4-BE49-F238E27FC236}">
                <a16:creationId xmlns:a16="http://schemas.microsoft.com/office/drawing/2014/main" id="{62E07B4E-5C97-432A-ACB1-3536B3B2E0F8}"/>
              </a:ext>
            </a:extLst>
          </p:cNvPr>
          <p:cNvSpPr>
            <a:spLocks noGrp="1"/>
          </p:cNvSpPr>
          <p:nvPr>
            <p:ph idx="1"/>
          </p:nvPr>
        </p:nvSpPr>
        <p:spPr>
          <a:xfrm>
            <a:off x="685800" y="1219200"/>
            <a:ext cx="3886200" cy="2317314"/>
          </a:xfrm>
        </p:spPr>
        <p:txBody>
          <a:bodyPr>
            <a:normAutofit/>
          </a:bodyPr>
          <a:lstStyle/>
          <a:p>
            <a:pPr marL="0" indent="0">
              <a:buNone/>
            </a:pPr>
            <a:r>
              <a:rPr lang="en-US" dirty="0"/>
              <a:t>Further analysis showed that the misalignment was resulting primarily from signatures collected at the back of the rail. This lead to prioritizing data being collected from the forward end of the rail for the remainder of the test campaign when h/L was at 1.2. </a:t>
            </a:r>
          </a:p>
        </p:txBody>
      </p:sp>
      <p:sp>
        <p:nvSpPr>
          <p:cNvPr id="4" name="Slide Number Placeholder 3">
            <a:extLst>
              <a:ext uri="{FF2B5EF4-FFF2-40B4-BE49-F238E27FC236}">
                <a16:creationId xmlns:a16="http://schemas.microsoft.com/office/drawing/2014/main" id="{CC4E5BE2-B759-4C57-9312-C985B657DC96}"/>
              </a:ext>
            </a:extLst>
          </p:cNvPr>
          <p:cNvSpPr>
            <a:spLocks noGrp="1"/>
          </p:cNvSpPr>
          <p:nvPr>
            <p:ph type="sldNum" sz="quarter" idx="11"/>
          </p:nvPr>
        </p:nvSpPr>
        <p:spPr/>
        <p:txBody>
          <a:bodyPr/>
          <a:lstStyle/>
          <a:p>
            <a:fld id="{AA75C4D5-EE00-49A8-9682-C9CC3BDF80AB}" type="slidenum">
              <a:rPr lang="en-US" smtClean="0"/>
              <a:pPr/>
              <a:t>25</a:t>
            </a:fld>
            <a:endParaRPr lang="en-US" sz="1000">
              <a:latin typeface="Times New Roman" pitchFamily="18" charset="0"/>
            </a:endParaRPr>
          </a:p>
        </p:txBody>
      </p:sp>
      <p:pic>
        <p:nvPicPr>
          <p:cNvPr id="6" name="Picture 5">
            <a:extLst>
              <a:ext uri="{FF2B5EF4-FFF2-40B4-BE49-F238E27FC236}">
                <a16:creationId xmlns:a16="http://schemas.microsoft.com/office/drawing/2014/main" id="{C4E2BF36-7F74-41FB-A4FF-2293D91BC67D}"/>
              </a:ext>
            </a:extLst>
          </p:cNvPr>
          <p:cNvPicPr>
            <a:picLocks noChangeAspect="1"/>
          </p:cNvPicPr>
          <p:nvPr/>
        </p:nvPicPr>
        <p:blipFill rotWithShape="1">
          <a:blip r:embed="rId3"/>
          <a:srcRect l="1492" r="2321"/>
          <a:stretch/>
        </p:blipFill>
        <p:spPr>
          <a:xfrm>
            <a:off x="4604259" y="1142999"/>
            <a:ext cx="4114800" cy="2334012"/>
          </a:xfrm>
          <a:prstGeom prst="rect">
            <a:avLst/>
          </a:prstGeom>
        </p:spPr>
      </p:pic>
      <p:pic>
        <p:nvPicPr>
          <p:cNvPr id="8" name="Picture 7">
            <a:extLst>
              <a:ext uri="{FF2B5EF4-FFF2-40B4-BE49-F238E27FC236}">
                <a16:creationId xmlns:a16="http://schemas.microsoft.com/office/drawing/2014/main" id="{7C0F39ED-ADA1-4D27-A654-907DCA818D9F}"/>
              </a:ext>
            </a:extLst>
          </p:cNvPr>
          <p:cNvPicPr>
            <a:picLocks noChangeAspect="1"/>
          </p:cNvPicPr>
          <p:nvPr/>
        </p:nvPicPr>
        <p:blipFill>
          <a:blip r:embed="rId4"/>
          <a:stretch>
            <a:fillRect/>
          </a:stretch>
        </p:blipFill>
        <p:spPr>
          <a:xfrm>
            <a:off x="419668" y="3700477"/>
            <a:ext cx="4114800" cy="2296344"/>
          </a:xfrm>
          <a:prstGeom prst="rect">
            <a:avLst/>
          </a:prstGeom>
        </p:spPr>
      </p:pic>
      <p:pic>
        <p:nvPicPr>
          <p:cNvPr id="10" name="Picture 9">
            <a:extLst>
              <a:ext uri="{FF2B5EF4-FFF2-40B4-BE49-F238E27FC236}">
                <a16:creationId xmlns:a16="http://schemas.microsoft.com/office/drawing/2014/main" id="{20F91F09-D058-4C7E-B6CE-EEAFCAA0CB1E}"/>
              </a:ext>
            </a:extLst>
          </p:cNvPr>
          <p:cNvPicPr>
            <a:picLocks noChangeAspect="1"/>
          </p:cNvPicPr>
          <p:nvPr/>
        </p:nvPicPr>
        <p:blipFill>
          <a:blip r:embed="rId5"/>
          <a:stretch>
            <a:fillRect/>
          </a:stretch>
        </p:blipFill>
        <p:spPr>
          <a:xfrm>
            <a:off x="4572000" y="3700477"/>
            <a:ext cx="4114800" cy="2317314"/>
          </a:xfrm>
          <a:prstGeom prst="rect">
            <a:avLst/>
          </a:prstGeom>
        </p:spPr>
      </p:pic>
      <p:sp>
        <p:nvSpPr>
          <p:cNvPr id="11" name="TextBox 10">
            <a:extLst>
              <a:ext uri="{FF2B5EF4-FFF2-40B4-BE49-F238E27FC236}">
                <a16:creationId xmlns:a16="http://schemas.microsoft.com/office/drawing/2014/main" id="{374F9101-FC84-41E5-8847-CA48E32ACFD8}"/>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Plots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12" name="TextBox 11">
            <a:extLst>
              <a:ext uri="{FF2B5EF4-FFF2-40B4-BE49-F238E27FC236}">
                <a16:creationId xmlns:a16="http://schemas.microsoft.com/office/drawing/2014/main" id="{B97681AF-C1D5-491B-ABEB-84473C6C8E4B}"/>
              </a:ext>
            </a:extLst>
          </p:cNvPr>
          <p:cNvSpPr txBox="1"/>
          <p:nvPr/>
        </p:nvSpPr>
        <p:spPr>
          <a:xfrm>
            <a:off x="4808439" y="3429000"/>
            <a:ext cx="3706439" cy="253916"/>
          </a:xfrm>
          <a:prstGeom prst="rect">
            <a:avLst/>
          </a:prstGeom>
          <a:noFill/>
        </p:spPr>
        <p:txBody>
          <a:bodyPr wrap="square" rtlCol="0">
            <a:spAutoFit/>
          </a:bodyPr>
          <a:lstStyle/>
          <a:p>
            <a:pPr algn="ctr"/>
            <a:r>
              <a:rPr lang="en-US" sz="1050" dirty="0">
                <a:solidFill>
                  <a:schemeClr val="tx2"/>
                </a:solidFill>
                <a:latin typeface="+mn-lt"/>
              </a:rPr>
              <a:t>X-Ram from 0”-8”, M 1.36, h/L =1.2</a:t>
            </a:r>
          </a:p>
        </p:txBody>
      </p:sp>
      <p:sp>
        <p:nvSpPr>
          <p:cNvPr id="13" name="TextBox 12">
            <a:extLst>
              <a:ext uri="{FF2B5EF4-FFF2-40B4-BE49-F238E27FC236}">
                <a16:creationId xmlns:a16="http://schemas.microsoft.com/office/drawing/2014/main" id="{7B79605F-3382-4BE6-A80B-3EA52DBA68E6}"/>
              </a:ext>
            </a:extLst>
          </p:cNvPr>
          <p:cNvSpPr txBox="1"/>
          <p:nvPr/>
        </p:nvSpPr>
        <p:spPr>
          <a:xfrm>
            <a:off x="775680" y="5968185"/>
            <a:ext cx="3706439" cy="253916"/>
          </a:xfrm>
          <a:prstGeom prst="rect">
            <a:avLst/>
          </a:prstGeom>
          <a:noFill/>
        </p:spPr>
        <p:txBody>
          <a:bodyPr wrap="square" rtlCol="0">
            <a:spAutoFit/>
          </a:bodyPr>
          <a:lstStyle/>
          <a:p>
            <a:pPr algn="ctr"/>
            <a:r>
              <a:rPr lang="en-US" sz="1050" dirty="0">
                <a:solidFill>
                  <a:schemeClr val="tx2"/>
                </a:solidFill>
                <a:latin typeface="+mn-lt"/>
              </a:rPr>
              <a:t>X-Ram from 8”-16”, M 1.36, h/L =1.2</a:t>
            </a:r>
          </a:p>
        </p:txBody>
      </p:sp>
      <p:sp>
        <p:nvSpPr>
          <p:cNvPr id="14" name="TextBox 13">
            <a:extLst>
              <a:ext uri="{FF2B5EF4-FFF2-40B4-BE49-F238E27FC236}">
                <a16:creationId xmlns:a16="http://schemas.microsoft.com/office/drawing/2014/main" id="{B83FEBBC-F7C3-48C2-A383-67B6C2D00002}"/>
              </a:ext>
            </a:extLst>
          </p:cNvPr>
          <p:cNvSpPr txBox="1"/>
          <p:nvPr/>
        </p:nvSpPr>
        <p:spPr>
          <a:xfrm>
            <a:off x="4890480" y="5963756"/>
            <a:ext cx="3706439" cy="253916"/>
          </a:xfrm>
          <a:prstGeom prst="rect">
            <a:avLst/>
          </a:prstGeom>
          <a:noFill/>
        </p:spPr>
        <p:txBody>
          <a:bodyPr wrap="square" rtlCol="0">
            <a:spAutoFit/>
          </a:bodyPr>
          <a:lstStyle/>
          <a:p>
            <a:pPr algn="ctr"/>
            <a:r>
              <a:rPr lang="en-US" sz="1050" dirty="0">
                <a:solidFill>
                  <a:schemeClr val="tx2"/>
                </a:solidFill>
                <a:latin typeface="+mn-lt"/>
              </a:rPr>
              <a:t>X-Ram from 16”-24”, M 1.36, h/L =1.2</a:t>
            </a:r>
          </a:p>
        </p:txBody>
      </p:sp>
    </p:spTree>
    <p:extLst>
      <p:ext uri="{BB962C8B-B14F-4D97-AF65-F5344CB8AC3E}">
        <p14:creationId xmlns:p14="http://schemas.microsoft.com/office/powerpoint/2010/main" val="1547221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4FAF3D1-1279-4FDD-9547-937AF21E4DFE}"/>
              </a:ext>
            </a:extLst>
          </p:cNvPr>
          <p:cNvSpPr>
            <a:spLocks noGrp="1"/>
          </p:cNvSpPr>
          <p:nvPr>
            <p:ph type="sldNum" sz="quarter" idx="11"/>
          </p:nvPr>
        </p:nvSpPr>
        <p:spPr/>
        <p:txBody>
          <a:bodyPr/>
          <a:lstStyle/>
          <a:p>
            <a:fld id="{AA75C4D5-EE00-49A8-9682-C9CC3BDF80AB}" type="slidenum">
              <a:rPr lang="en-US" smtClean="0"/>
              <a:pPr/>
              <a:t>26</a:t>
            </a:fld>
            <a:endParaRPr lang="en-US" sz="1000">
              <a:latin typeface="Times New Roman" pitchFamily="18" charset="0"/>
            </a:endParaRPr>
          </a:p>
        </p:txBody>
      </p:sp>
      <p:sp>
        <p:nvSpPr>
          <p:cNvPr id="5" name="Title 1">
            <a:extLst>
              <a:ext uri="{FF2B5EF4-FFF2-40B4-BE49-F238E27FC236}">
                <a16:creationId xmlns:a16="http://schemas.microsoft.com/office/drawing/2014/main" id="{4BA230B3-5F49-4A5D-B9B7-5EED27576365}"/>
              </a:ext>
            </a:extLst>
          </p:cNvPr>
          <p:cNvSpPr>
            <a:spLocks noGrp="1"/>
          </p:cNvSpPr>
          <p:nvPr>
            <p:ph type="title"/>
          </p:nvPr>
        </p:nvSpPr>
        <p:spPr>
          <a:xfrm>
            <a:off x="952500" y="393700"/>
            <a:ext cx="7239000" cy="749300"/>
          </a:xfrm>
        </p:spPr>
        <p:txBody>
          <a:bodyPr/>
          <a:lstStyle/>
          <a:p>
            <a:r>
              <a:rPr lang="en-US" dirty="0"/>
              <a:t>RAM Position Effects – X-59</a:t>
            </a:r>
          </a:p>
        </p:txBody>
      </p:sp>
      <p:grpSp>
        <p:nvGrpSpPr>
          <p:cNvPr id="9" name="Group 8">
            <a:extLst>
              <a:ext uri="{FF2B5EF4-FFF2-40B4-BE49-F238E27FC236}">
                <a16:creationId xmlns:a16="http://schemas.microsoft.com/office/drawing/2014/main" id="{2929C734-D5D2-471D-B8B1-B1EDFAFF8ABC}"/>
              </a:ext>
            </a:extLst>
          </p:cNvPr>
          <p:cNvGrpSpPr/>
          <p:nvPr/>
        </p:nvGrpSpPr>
        <p:grpSpPr>
          <a:xfrm>
            <a:off x="510899" y="1297949"/>
            <a:ext cx="8122202" cy="4906225"/>
            <a:chOff x="453718" y="1104037"/>
            <a:chExt cx="8122202" cy="4906225"/>
          </a:xfrm>
        </p:grpSpPr>
        <p:pic>
          <p:nvPicPr>
            <p:cNvPr id="7" name="Picture 6">
              <a:extLst>
                <a:ext uri="{FF2B5EF4-FFF2-40B4-BE49-F238E27FC236}">
                  <a16:creationId xmlns:a16="http://schemas.microsoft.com/office/drawing/2014/main" id="{BFBCFE08-BC69-4FC0-88CF-AFCF0722CB41}"/>
                </a:ext>
              </a:extLst>
            </p:cNvPr>
            <p:cNvPicPr>
              <a:picLocks noChangeAspect="1"/>
            </p:cNvPicPr>
            <p:nvPr/>
          </p:nvPicPr>
          <p:blipFill>
            <a:blip r:embed="rId3"/>
            <a:stretch>
              <a:fillRect/>
            </a:stretch>
          </p:blipFill>
          <p:spPr>
            <a:xfrm>
              <a:off x="453718" y="1104037"/>
              <a:ext cx="8122202" cy="4652309"/>
            </a:xfrm>
            <a:prstGeom prst="rect">
              <a:avLst/>
            </a:prstGeom>
          </p:spPr>
        </p:pic>
        <p:sp>
          <p:nvSpPr>
            <p:cNvPr id="8" name="TextBox 7">
              <a:extLst>
                <a:ext uri="{FF2B5EF4-FFF2-40B4-BE49-F238E27FC236}">
                  <a16:creationId xmlns:a16="http://schemas.microsoft.com/office/drawing/2014/main" id="{0FF80042-C5FB-4DD6-920F-90A833B0463C}"/>
                </a:ext>
              </a:extLst>
            </p:cNvPr>
            <p:cNvSpPr txBox="1"/>
            <p:nvPr/>
          </p:nvSpPr>
          <p:spPr>
            <a:xfrm>
              <a:off x="1884829" y="5756346"/>
              <a:ext cx="5374342" cy="253916"/>
            </a:xfrm>
            <a:prstGeom prst="rect">
              <a:avLst/>
            </a:prstGeom>
            <a:noFill/>
          </p:spPr>
          <p:txBody>
            <a:bodyPr wrap="square" rtlCol="0">
              <a:spAutoFit/>
            </a:bodyPr>
            <a:lstStyle/>
            <a:p>
              <a:pPr algn="ctr"/>
              <a:r>
                <a:rPr lang="en-US" sz="1050" dirty="0">
                  <a:solidFill>
                    <a:schemeClr val="tx2"/>
                  </a:solidFill>
                  <a:latin typeface="+mn-lt"/>
                </a:rPr>
                <a:t>Aligned signatures of sweeps from 0”-8”, 8”-16” and 16”-24”, M 1.40, h/L =1.2</a:t>
              </a:r>
            </a:p>
          </p:txBody>
        </p:sp>
      </p:grpSp>
      <p:sp>
        <p:nvSpPr>
          <p:cNvPr id="10" name="TextBox 9">
            <a:extLst>
              <a:ext uri="{FF2B5EF4-FFF2-40B4-BE49-F238E27FC236}">
                <a16:creationId xmlns:a16="http://schemas.microsoft.com/office/drawing/2014/main" id="{BDBFAECA-C26A-481A-9BCC-EA7D6F18404E}"/>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Plots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911011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35469-B458-41F8-86B1-5F091CADADAC}"/>
              </a:ext>
            </a:extLst>
          </p:cNvPr>
          <p:cNvSpPr>
            <a:spLocks noGrp="1"/>
          </p:cNvSpPr>
          <p:nvPr>
            <p:ph type="title"/>
          </p:nvPr>
        </p:nvSpPr>
        <p:spPr/>
        <p:txBody>
          <a:bodyPr/>
          <a:lstStyle/>
          <a:p>
            <a:r>
              <a:rPr lang="en-US" dirty="0"/>
              <a:t>Humidity Effects – X-59 Blade</a:t>
            </a:r>
          </a:p>
        </p:txBody>
      </p:sp>
      <p:pic>
        <p:nvPicPr>
          <p:cNvPr id="6" name="Content Placeholder 5">
            <a:extLst>
              <a:ext uri="{FF2B5EF4-FFF2-40B4-BE49-F238E27FC236}">
                <a16:creationId xmlns:a16="http://schemas.microsoft.com/office/drawing/2014/main" id="{7BE6E0D9-E73A-4D38-A300-A0BC65195736}"/>
              </a:ext>
            </a:extLst>
          </p:cNvPr>
          <p:cNvPicPr>
            <a:picLocks noGrp="1" noChangeAspect="1"/>
          </p:cNvPicPr>
          <p:nvPr>
            <p:ph idx="1"/>
          </p:nvPr>
        </p:nvPicPr>
        <p:blipFill>
          <a:blip r:embed="rId3"/>
          <a:stretch>
            <a:fillRect/>
          </a:stretch>
        </p:blipFill>
        <p:spPr>
          <a:xfrm>
            <a:off x="685800" y="1260987"/>
            <a:ext cx="7772400" cy="4689045"/>
          </a:xfrm>
        </p:spPr>
      </p:pic>
      <p:sp>
        <p:nvSpPr>
          <p:cNvPr id="4" name="Slide Number Placeholder 3">
            <a:extLst>
              <a:ext uri="{FF2B5EF4-FFF2-40B4-BE49-F238E27FC236}">
                <a16:creationId xmlns:a16="http://schemas.microsoft.com/office/drawing/2014/main" id="{CF7DCFE8-9793-4CC1-87B0-1F30B754D853}"/>
              </a:ext>
            </a:extLst>
          </p:cNvPr>
          <p:cNvSpPr>
            <a:spLocks noGrp="1"/>
          </p:cNvSpPr>
          <p:nvPr>
            <p:ph type="sldNum" sz="quarter" idx="11"/>
          </p:nvPr>
        </p:nvSpPr>
        <p:spPr/>
        <p:txBody>
          <a:bodyPr/>
          <a:lstStyle/>
          <a:p>
            <a:fld id="{AA75C4D5-EE00-49A8-9682-C9CC3BDF80AB}" type="slidenum">
              <a:rPr lang="en-US" smtClean="0"/>
              <a:pPr/>
              <a:t>27</a:t>
            </a:fld>
            <a:endParaRPr lang="en-US" sz="1000">
              <a:latin typeface="Times New Roman" pitchFamily="18" charset="0"/>
            </a:endParaRPr>
          </a:p>
        </p:txBody>
      </p:sp>
      <p:sp>
        <p:nvSpPr>
          <p:cNvPr id="7" name="TextBox 6">
            <a:extLst>
              <a:ext uri="{FF2B5EF4-FFF2-40B4-BE49-F238E27FC236}">
                <a16:creationId xmlns:a16="http://schemas.microsoft.com/office/drawing/2014/main" id="{2185546B-05C7-47C2-8A1D-426ED203D22A}"/>
              </a:ext>
            </a:extLst>
          </p:cNvPr>
          <p:cNvSpPr txBox="1"/>
          <p:nvPr/>
        </p:nvSpPr>
        <p:spPr>
          <a:xfrm>
            <a:off x="1624850" y="5941061"/>
            <a:ext cx="5894300" cy="253916"/>
          </a:xfrm>
          <a:prstGeom prst="rect">
            <a:avLst/>
          </a:prstGeom>
          <a:noFill/>
        </p:spPr>
        <p:txBody>
          <a:bodyPr wrap="square" rtlCol="0">
            <a:spAutoFit/>
          </a:bodyPr>
          <a:lstStyle/>
          <a:p>
            <a:pPr algn="ctr"/>
            <a:r>
              <a:rPr lang="en-US" sz="1050" dirty="0">
                <a:solidFill>
                  <a:schemeClr val="tx2"/>
                </a:solidFill>
                <a:latin typeface="+mn-lt"/>
              </a:rPr>
              <a:t>Aligned signatures of sweeps taken at significantly varying humidity levels, M 1.36</a:t>
            </a:r>
          </a:p>
        </p:txBody>
      </p:sp>
      <p:sp>
        <p:nvSpPr>
          <p:cNvPr id="8" name="TextBox 7">
            <a:extLst>
              <a:ext uri="{FF2B5EF4-FFF2-40B4-BE49-F238E27FC236}">
                <a16:creationId xmlns:a16="http://schemas.microsoft.com/office/drawing/2014/main" id="{EEB0646C-E915-47A5-B0BD-8EB5F9D3B65B}"/>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793152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28BD-821A-40D3-8541-7AF706CF0BBA}"/>
              </a:ext>
            </a:extLst>
          </p:cNvPr>
          <p:cNvSpPr>
            <a:spLocks noGrp="1"/>
          </p:cNvSpPr>
          <p:nvPr>
            <p:ph type="title"/>
          </p:nvPr>
        </p:nvSpPr>
        <p:spPr/>
        <p:txBody>
          <a:bodyPr/>
          <a:lstStyle/>
          <a:p>
            <a:r>
              <a:rPr lang="en-US" dirty="0"/>
              <a:t>Reference Run Repeatability</a:t>
            </a:r>
          </a:p>
        </p:txBody>
      </p:sp>
      <p:pic>
        <p:nvPicPr>
          <p:cNvPr id="6" name="Content Placeholder 5">
            <a:extLst>
              <a:ext uri="{FF2B5EF4-FFF2-40B4-BE49-F238E27FC236}">
                <a16:creationId xmlns:a16="http://schemas.microsoft.com/office/drawing/2014/main" id="{7192B03B-B666-40DB-95BF-8D999D8FAE11}"/>
              </a:ext>
            </a:extLst>
          </p:cNvPr>
          <p:cNvPicPr>
            <a:picLocks noGrp="1" noChangeAspect="1"/>
          </p:cNvPicPr>
          <p:nvPr>
            <p:ph idx="1"/>
          </p:nvPr>
        </p:nvPicPr>
        <p:blipFill>
          <a:blip r:embed="rId3"/>
          <a:stretch>
            <a:fillRect/>
          </a:stretch>
        </p:blipFill>
        <p:spPr>
          <a:xfrm>
            <a:off x="1991624" y="1074174"/>
            <a:ext cx="5160751" cy="5166852"/>
          </a:xfrm>
        </p:spPr>
      </p:pic>
      <p:sp>
        <p:nvSpPr>
          <p:cNvPr id="4" name="Slide Number Placeholder 3">
            <a:extLst>
              <a:ext uri="{FF2B5EF4-FFF2-40B4-BE49-F238E27FC236}">
                <a16:creationId xmlns:a16="http://schemas.microsoft.com/office/drawing/2014/main" id="{A9EF6D9A-2CDA-4177-8E00-F649CDAE0275}"/>
              </a:ext>
            </a:extLst>
          </p:cNvPr>
          <p:cNvSpPr>
            <a:spLocks noGrp="1"/>
          </p:cNvSpPr>
          <p:nvPr>
            <p:ph type="sldNum" sz="quarter" idx="11"/>
          </p:nvPr>
        </p:nvSpPr>
        <p:spPr/>
        <p:txBody>
          <a:bodyPr/>
          <a:lstStyle/>
          <a:p>
            <a:fld id="{AA75C4D5-EE00-49A8-9682-C9CC3BDF80AB}" type="slidenum">
              <a:rPr lang="en-US" smtClean="0"/>
              <a:pPr/>
              <a:t>28</a:t>
            </a:fld>
            <a:endParaRPr lang="en-US" sz="1000">
              <a:latin typeface="Times New Roman" pitchFamily="18" charset="0"/>
            </a:endParaRPr>
          </a:p>
        </p:txBody>
      </p:sp>
      <p:sp>
        <p:nvSpPr>
          <p:cNvPr id="7" name="TextBox 6">
            <a:extLst>
              <a:ext uri="{FF2B5EF4-FFF2-40B4-BE49-F238E27FC236}">
                <a16:creationId xmlns:a16="http://schemas.microsoft.com/office/drawing/2014/main" id="{5AFFCA50-DFC2-4C67-892E-57FA66F4D174}"/>
              </a:ext>
            </a:extLst>
          </p:cNvPr>
          <p:cNvSpPr txBox="1"/>
          <p:nvPr/>
        </p:nvSpPr>
        <p:spPr>
          <a:xfrm>
            <a:off x="1624849" y="6241026"/>
            <a:ext cx="5894300" cy="253916"/>
          </a:xfrm>
          <a:prstGeom prst="rect">
            <a:avLst/>
          </a:prstGeom>
          <a:noFill/>
        </p:spPr>
        <p:txBody>
          <a:bodyPr wrap="square" rtlCol="0">
            <a:spAutoFit/>
          </a:bodyPr>
          <a:lstStyle/>
          <a:p>
            <a:pPr algn="ctr"/>
            <a:r>
              <a:rPr lang="en-US" sz="1050" dirty="0">
                <a:solidFill>
                  <a:schemeClr val="tx2"/>
                </a:solidFill>
                <a:latin typeface="+mn-lt"/>
              </a:rPr>
              <a:t>Short-term repeatability of selected reference runs, M 1.40</a:t>
            </a:r>
          </a:p>
        </p:txBody>
      </p:sp>
      <p:sp>
        <p:nvSpPr>
          <p:cNvPr id="8" name="TextBox 7">
            <a:extLst>
              <a:ext uri="{FF2B5EF4-FFF2-40B4-BE49-F238E27FC236}">
                <a16:creationId xmlns:a16="http://schemas.microsoft.com/office/drawing/2014/main" id="{7A2FA65A-D62C-43F3-B389-5EDD0FE115A4}"/>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770585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26DF-F0AA-4C77-9DCF-5AFCA101E04A}"/>
              </a:ext>
            </a:extLst>
          </p:cNvPr>
          <p:cNvSpPr>
            <a:spLocks noGrp="1"/>
          </p:cNvSpPr>
          <p:nvPr>
            <p:ph type="title"/>
          </p:nvPr>
        </p:nvSpPr>
        <p:spPr/>
        <p:txBody>
          <a:bodyPr/>
          <a:lstStyle/>
          <a:p>
            <a:r>
              <a:rPr lang="en-US" dirty="0"/>
              <a:t>Reference Run Repeatability</a:t>
            </a:r>
          </a:p>
        </p:txBody>
      </p:sp>
      <p:sp>
        <p:nvSpPr>
          <p:cNvPr id="4" name="Slide Number Placeholder 3">
            <a:extLst>
              <a:ext uri="{FF2B5EF4-FFF2-40B4-BE49-F238E27FC236}">
                <a16:creationId xmlns:a16="http://schemas.microsoft.com/office/drawing/2014/main" id="{5FB7FF7F-207D-4C54-9740-02972A108D66}"/>
              </a:ext>
            </a:extLst>
          </p:cNvPr>
          <p:cNvSpPr>
            <a:spLocks noGrp="1"/>
          </p:cNvSpPr>
          <p:nvPr>
            <p:ph type="sldNum" sz="quarter" idx="11"/>
          </p:nvPr>
        </p:nvSpPr>
        <p:spPr/>
        <p:txBody>
          <a:bodyPr/>
          <a:lstStyle/>
          <a:p>
            <a:fld id="{AA75C4D5-EE00-49A8-9682-C9CC3BDF80AB}" type="slidenum">
              <a:rPr lang="en-US" smtClean="0"/>
              <a:pPr/>
              <a:t>29</a:t>
            </a:fld>
            <a:endParaRPr lang="en-US" sz="1000">
              <a:latin typeface="Times New Roman" pitchFamily="18" charset="0"/>
            </a:endParaRPr>
          </a:p>
        </p:txBody>
      </p:sp>
      <p:pic>
        <p:nvPicPr>
          <p:cNvPr id="6" name="Picture 5">
            <a:extLst>
              <a:ext uri="{FF2B5EF4-FFF2-40B4-BE49-F238E27FC236}">
                <a16:creationId xmlns:a16="http://schemas.microsoft.com/office/drawing/2014/main" id="{898E6353-33A2-4832-85EB-793D61C6BDFE}"/>
              </a:ext>
            </a:extLst>
          </p:cNvPr>
          <p:cNvPicPr>
            <a:picLocks noChangeAspect="1"/>
          </p:cNvPicPr>
          <p:nvPr/>
        </p:nvPicPr>
        <p:blipFill>
          <a:blip r:embed="rId3"/>
          <a:stretch>
            <a:fillRect/>
          </a:stretch>
        </p:blipFill>
        <p:spPr>
          <a:xfrm>
            <a:off x="2005167" y="1026786"/>
            <a:ext cx="5133664" cy="5109619"/>
          </a:xfrm>
          <a:prstGeom prst="rect">
            <a:avLst/>
          </a:prstGeom>
        </p:spPr>
      </p:pic>
      <p:sp>
        <p:nvSpPr>
          <p:cNvPr id="7" name="TextBox 6">
            <a:extLst>
              <a:ext uri="{FF2B5EF4-FFF2-40B4-BE49-F238E27FC236}">
                <a16:creationId xmlns:a16="http://schemas.microsoft.com/office/drawing/2014/main" id="{41F1F196-9395-4CD7-8415-901EE605B358}"/>
              </a:ext>
            </a:extLst>
          </p:cNvPr>
          <p:cNvSpPr txBox="1"/>
          <p:nvPr/>
        </p:nvSpPr>
        <p:spPr>
          <a:xfrm>
            <a:off x="1624850" y="6107984"/>
            <a:ext cx="5894300" cy="253916"/>
          </a:xfrm>
          <a:prstGeom prst="rect">
            <a:avLst/>
          </a:prstGeom>
          <a:noFill/>
        </p:spPr>
        <p:txBody>
          <a:bodyPr wrap="square" rtlCol="0">
            <a:spAutoFit/>
          </a:bodyPr>
          <a:lstStyle/>
          <a:p>
            <a:pPr algn="ctr"/>
            <a:r>
              <a:rPr lang="en-US" sz="1050" dirty="0">
                <a:solidFill>
                  <a:schemeClr val="tx2"/>
                </a:solidFill>
                <a:latin typeface="+mn-lt"/>
              </a:rPr>
              <a:t>Short- and long- term repeatability of selected reference runs, M 1.36</a:t>
            </a:r>
          </a:p>
        </p:txBody>
      </p:sp>
      <p:sp>
        <p:nvSpPr>
          <p:cNvPr id="8" name="TextBox 7">
            <a:extLst>
              <a:ext uri="{FF2B5EF4-FFF2-40B4-BE49-F238E27FC236}">
                <a16:creationId xmlns:a16="http://schemas.microsoft.com/office/drawing/2014/main" id="{6B0FC58D-B925-4FF4-9CF5-4CD37AF07955}"/>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8279205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D78D8-9F1C-46B3-9D32-04F6511A774F}"/>
              </a:ext>
            </a:extLst>
          </p:cNvPr>
          <p:cNvSpPr>
            <a:spLocks noGrp="1"/>
          </p:cNvSpPr>
          <p:nvPr>
            <p:ph type="title"/>
          </p:nvPr>
        </p:nvSpPr>
        <p:spPr/>
        <p:txBody>
          <a:bodyPr/>
          <a:lstStyle/>
          <a:p>
            <a:r>
              <a:rPr lang="en-US" dirty="0"/>
              <a:t>Reference Run Repeatability</a:t>
            </a:r>
          </a:p>
        </p:txBody>
      </p:sp>
      <p:sp>
        <p:nvSpPr>
          <p:cNvPr id="4" name="Slide Number Placeholder 3">
            <a:extLst>
              <a:ext uri="{FF2B5EF4-FFF2-40B4-BE49-F238E27FC236}">
                <a16:creationId xmlns:a16="http://schemas.microsoft.com/office/drawing/2014/main" id="{F32FEE8A-F8D9-48CD-A33F-604252B534DF}"/>
              </a:ext>
            </a:extLst>
          </p:cNvPr>
          <p:cNvSpPr>
            <a:spLocks noGrp="1"/>
          </p:cNvSpPr>
          <p:nvPr>
            <p:ph type="sldNum" sz="quarter" idx="11"/>
          </p:nvPr>
        </p:nvSpPr>
        <p:spPr/>
        <p:txBody>
          <a:bodyPr/>
          <a:lstStyle/>
          <a:p>
            <a:fld id="{AA75C4D5-EE00-49A8-9682-C9CC3BDF80AB}" type="slidenum">
              <a:rPr lang="en-US" smtClean="0"/>
              <a:pPr/>
              <a:t>30</a:t>
            </a:fld>
            <a:endParaRPr lang="en-US" sz="1000">
              <a:latin typeface="Times New Roman" pitchFamily="18" charset="0"/>
            </a:endParaRPr>
          </a:p>
        </p:txBody>
      </p:sp>
      <p:sp>
        <p:nvSpPr>
          <p:cNvPr id="6" name="TextBox 5">
            <a:extLst>
              <a:ext uri="{FF2B5EF4-FFF2-40B4-BE49-F238E27FC236}">
                <a16:creationId xmlns:a16="http://schemas.microsoft.com/office/drawing/2014/main" id="{090EF170-FC13-4837-A9CA-7ED44E688E3A}"/>
              </a:ext>
            </a:extLst>
          </p:cNvPr>
          <p:cNvSpPr txBox="1"/>
          <p:nvPr/>
        </p:nvSpPr>
        <p:spPr>
          <a:xfrm>
            <a:off x="1624850" y="6107984"/>
            <a:ext cx="5894300" cy="253916"/>
          </a:xfrm>
          <a:prstGeom prst="rect">
            <a:avLst/>
          </a:prstGeom>
          <a:noFill/>
        </p:spPr>
        <p:txBody>
          <a:bodyPr wrap="square" rtlCol="0">
            <a:spAutoFit/>
          </a:bodyPr>
          <a:lstStyle/>
          <a:p>
            <a:pPr algn="ctr"/>
            <a:r>
              <a:rPr lang="en-US" sz="1050" dirty="0">
                <a:solidFill>
                  <a:schemeClr val="tx2"/>
                </a:solidFill>
                <a:latin typeface="+mn-lt"/>
              </a:rPr>
              <a:t>Short- and long- term repeatability of selected reference runs, M 1.36</a:t>
            </a:r>
          </a:p>
        </p:txBody>
      </p:sp>
      <p:pic>
        <p:nvPicPr>
          <p:cNvPr id="8" name="Picture 7">
            <a:extLst>
              <a:ext uri="{FF2B5EF4-FFF2-40B4-BE49-F238E27FC236}">
                <a16:creationId xmlns:a16="http://schemas.microsoft.com/office/drawing/2014/main" id="{5468E435-8681-4083-90C0-6D588C30F02D}"/>
              </a:ext>
            </a:extLst>
          </p:cNvPr>
          <p:cNvPicPr>
            <a:picLocks noChangeAspect="1"/>
          </p:cNvPicPr>
          <p:nvPr/>
        </p:nvPicPr>
        <p:blipFill>
          <a:blip r:embed="rId3"/>
          <a:stretch>
            <a:fillRect/>
          </a:stretch>
        </p:blipFill>
        <p:spPr>
          <a:xfrm>
            <a:off x="2049890" y="984949"/>
            <a:ext cx="5044219" cy="5123035"/>
          </a:xfrm>
          <a:prstGeom prst="rect">
            <a:avLst/>
          </a:prstGeom>
        </p:spPr>
      </p:pic>
      <p:sp>
        <p:nvSpPr>
          <p:cNvPr id="9" name="TextBox 8">
            <a:extLst>
              <a:ext uri="{FF2B5EF4-FFF2-40B4-BE49-F238E27FC236}">
                <a16:creationId xmlns:a16="http://schemas.microsoft.com/office/drawing/2014/main" id="{205E9017-A35F-4D5E-AFBC-4D00F7A5F6F9}"/>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169910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111A8-307B-4514-A909-D7860F4FB7CF}"/>
              </a:ext>
            </a:extLst>
          </p:cNvPr>
          <p:cNvSpPr>
            <a:spLocks noGrp="1"/>
          </p:cNvSpPr>
          <p:nvPr>
            <p:ph type="title"/>
          </p:nvPr>
        </p:nvSpPr>
        <p:spPr/>
        <p:txBody>
          <a:bodyPr/>
          <a:lstStyle/>
          <a:p>
            <a:r>
              <a:rPr lang="en-US" dirty="0"/>
              <a:t>X-59 Blade Strut Repeatability</a:t>
            </a:r>
          </a:p>
        </p:txBody>
      </p:sp>
      <p:pic>
        <p:nvPicPr>
          <p:cNvPr id="6" name="Content Placeholder 5">
            <a:extLst>
              <a:ext uri="{FF2B5EF4-FFF2-40B4-BE49-F238E27FC236}">
                <a16:creationId xmlns:a16="http://schemas.microsoft.com/office/drawing/2014/main" id="{51D673A3-8167-45E1-83D9-E6CE810F18F7}"/>
              </a:ext>
            </a:extLst>
          </p:cNvPr>
          <p:cNvPicPr>
            <a:picLocks noGrp="1" noChangeAspect="1"/>
          </p:cNvPicPr>
          <p:nvPr>
            <p:ph idx="1"/>
          </p:nvPr>
        </p:nvPicPr>
        <p:blipFill>
          <a:blip r:embed="rId3"/>
          <a:stretch>
            <a:fillRect/>
          </a:stretch>
        </p:blipFill>
        <p:spPr>
          <a:xfrm>
            <a:off x="685800" y="1436447"/>
            <a:ext cx="7772400" cy="4518506"/>
          </a:xfrm>
        </p:spPr>
      </p:pic>
      <p:sp>
        <p:nvSpPr>
          <p:cNvPr id="4" name="Slide Number Placeholder 3">
            <a:extLst>
              <a:ext uri="{FF2B5EF4-FFF2-40B4-BE49-F238E27FC236}">
                <a16:creationId xmlns:a16="http://schemas.microsoft.com/office/drawing/2014/main" id="{01468FB6-7BB5-4682-B066-CBF7DEBC5E3A}"/>
              </a:ext>
            </a:extLst>
          </p:cNvPr>
          <p:cNvSpPr>
            <a:spLocks noGrp="1"/>
          </p:cNvSpPr>
          <p:nvPr>
            <p:ph type="sldNum" sz="quarter" idx="11"/>
          </p:nvPr>
        </p:nvSpPr>
        <p:spPr/>
        <p:txBody>
          <a:bodyPr/>
          <a:lstStyle/>
          <a:p>
            <a:fld id="{AA75C4D5-EE00-49A8-9682-C9CC3BDF80AB}" type="slidenum">
              <a:rPr lang="en-US" smtClean="0"/>
              <a:pPr/>
              <a:t>31</a:t>
            </a:fld>
            <a:endParaRPr lang="en-US" sz="1000">
              <a:latin typeface="Times New Roman" pitchFamily="18" charset="0"/>
            </a:endParaRPr>
          </a:p>
        </p:txBody>
      </p:sp>
      <p:sp>
        <p:nvSpPr>
          <p:cNvPr id="7" name="TextBox 6">
            <a:extLst>
              <a:ext uri="{FF2B5EF4-FFF2-40B4-BE49-F238E27FC236}">
                <a16:creationId xmlns:a16="http://schemas.microsoft.com/office/drawing/2014/main" id="{E39247BD-7833-4D5D-951E-FB3E7B3EC9AC}"/>
              </a:ext>
            </a:extLst>
          </p:cNvPr>
          <p:cNvSpPr txBox="1"/>
          <p:nvPr/>
        </p:nvSpPr>
        <p:spPr>
          <a:xfrm>
            <a:off x="1624850" y="5994484"/>
            <a:ext cx="5894300" cy="253916"/>
          </a:xfrm>
          <a:prstGeom prst="rect">
            <a:avLst/>
          </a:prstGeom>
          <a:noFill/>
        </p:spPr>
        <p:txBody>
          <a:bodyPr wrap="square" rtlCol="0">
            <a:spAutoFit/>
          </a:bodyPr>
          <a:lstStyle/>
          <a:p>
            <a:pPr algn="ctr"/>
            <a:r>
              <a:rPr lang="en-US" sz="1050" dirty="0">
                <a:solidFill>
                  <a:schemeClr val="tx2"/>
                </a:solidFill>
                <a:latin typeface="+mn-lt"/>
              </a:rPr>
              <a:t>Long-term repeatability of selected X-59 Blade runs, M 1.40, h/L = 2.0</a:t>
            </a:r>
          </a:p>
        </p:txBody>
      </p:sp>
      <p:sp>
        <p:nvSpPr>
          <p:cNvPr id="8" name="TextBox 7">
            <a:extLst>
              <a:ext uri="{FF2B5EF4-FFF2-40B4-BE49-F238E27FC236}">
                <a16:creationId xmlns:a16="http://schemas.microsoft.com/office/drawing/2014/main" id="{84017C8C-3A16-4E11-8ADF-072FC307B772}"/>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23762801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F51E6-2C06-472D-AC25-BE95120B47AE}"/>
              </a:ext>
            </a:extLst>
          </p:cNvPr>
          <p:cNvSpPr>
            <a:spLocks noGrp="1"/>
          </p:cNvSpPr>
          <p:nvPr>
            <p:ph type="title"/>
          </p:nvPr>
        </p:nvSpPr>
        <p:spPr/>
        <p:txBody>
          <a:bodyPr/>
          <a:lstStyle/>
          <a:p>
            <a:r>
              <a:rPr lang="en-US" dirty="0"/>
              <a:t>Control Surface Deflections - Stabilator</a:t>
            </a:r>
          </a:p>
        </p:txBody>
      </p:sp>
      <p:pic>
        <p:nvPicPr>
          <p:cNvPr id="6" name="Content Placeholder 5">
            <a:extLst>
              <a:ext uri="{FF2B5EF4-FFF2-40B4-BE49-F238E27FC236}">
                <a16:creationId xmlns:a16="http://schemas.microsoft.com/office/drawing/2014/main" id="{C71EB5D8-C2B7-4DA4-BC8B-C63F14E22D7E}"/>
              </a:ext>
            </a:extLst>
          </p:cNvPr>
          <p:cNvPicPr>
            <a:picLocks noGrp="1" noChangeAspect="1"/>
          </p:cNvPicPr>
          <p:nvPr>
            <p:ph idx="1"/>
          </p:nvPr>
        </p:nvPicPr>
        <p:blipFill>
          <a:blip r:embed="rId3"/>
          <a:stretch>
            <a:fillRect/>
          </a:stretch>
        </p:blipFill>
        <p:spPr>
          <a:xfrm>
            <a:off x="685800" y="1227008"/>
            <a:ext cx="7772400" cy="4694360"/>
          </a:xfrm>
        </p:spPr>
      </p:pic>
      <p:sp>
        <p:nvSpPr>
          <p:cNvPr id="4" name="Slide Number Placeholder 3">
            <a:extLst>
              <a:ext uri="{FF2B5EF4-FFF2-40B4-BE49-F238E27FC236}">
                <a16:creationId xmlns:a16="http://schemas.microsoft.com/office/drawing/2014/main" id="{8E78D34A-5B15-49AD-B95F-697C1AEC7739}"/>
              </a:ext>
            </a:extLst>
          </p:cNvPr>
          <p:cNvSpPr>
            <a:spLocks noGrp="1"/>
          </p:cNvSpPr>
          <p:nvPr>
            <p:ph type="sldNum" sz="quarter" idx="11"/>
          </p:nvPr>
        </p:nvSpPr>
        <p:spPr/>
        <p:txBody>
          <a:bodyPr/>
          <a:lstStyle/>
          <a:p>
            <a:fld id="{AA75C4D5-EE00-49A8-9682-C9CC3BDF80AB}" type="slidenum">
              <a:rPr lang="en-US" smtClean="0"/>
              <a:pPr/>
              <a:t>32</a:t>
            </a:fld>
            <a:endParaRPr lang="en-US" sz="1000">
              <a:latin typeface="Times New Roman" pitchFamily="18" charset="0"/>
            </a:endParaRPr>
          </a:p>
        </p:txBody>
      </p:sp>
      <p:sp>
        <p:nvSpPr>
          <p:cNvPr id="8" name="TextBox 7">
            <a:extLst>
              <a:ext uri="{FF2B5EF4-FFF2-40B4-BE49-F238E27FC236}">
                <a16:creationId xmlns:a16="http://schemas.microsoft.com/office/drawing/2014/main" id="{A8CA0B0C-EB48-4572-85A5-0A4403C26001}"/>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9" name="TextBox 8">
            <a:extLst>
              <a:ext uri="{FF2B5EF4-FFF2-40B4-BE49-F238E27FC236}">
                <a16:creationId xmlns:a16="http://schemas.microsoft.com/office/drawing/2014/main" id="{D52B5232-659C-4CD8-B27A-435AD4A8503F}"/>
              </a:ext>
            </a:extLst>
          </p:cNvPr>
          <p:cNvSpPr txBox="1"/>
          <p:nvPr/>
        </p:nvSpPr>
        <p:spPr>
          <a:xfrm>
            <a:off x="1624850" y="6121442"/>
            <a:ext cx="5894300" cy="253916"/>
          </a:xfrm>
          <a:prstGeom prst="rect">
            <a:avLst/>
          </a:prstGeom>
          <a:noFill/>
        </p:spPr>
        <p:txBody>
          <a:bodyPr wrap="square" rtlCol="0">
            <a:spAutoFit/>
          </a:bodyPr>
          <a:lstStyle/>
          <a:p>
            <a:pPr algn="ctr"/>
            <a:r>
              <a:rPr lang="en-US" sz="1050" dirty="0">
                <a:solidFill>
                  <a:schemeClr val="tx2"/>
                </a:solidFill>
                <a:latin typeface="+mn-lt"/>
              </a:rPr>
              <a:t>Effects of stabilator deflections, Blade Strut, M 1.40, h/L = 1.2</a:t>
            </a:r>
          </a:p>
        </p:txBody>
      </p:sp>
      <p:sp>
        <p:nvSpPr>
          <p:cNvPr id="7" name="Rectangle 6">
            <a:extLst>
              <a:ext uri="{FF2B5EF4-FFF2-40B4-BE49-F238E27FC236}">
                <a16:creationId xmlns:a16="http://schemas.microsoft.com/office/drawing/2014/main" id="{CC999AC7-358B-4B17-BF61-71C2A432CFD5}"/>
              </a:ext>
            </a:extLst>
          </p:cNvPr>
          <p:cNvSpPr/>
          <p:nvPr/>
        </p:nvSpPr>
        <p:spPr bwMode="auto">
          <a:xfrm>
            <a:off x="5973581" y="3350302"/>
            <a:ext cx="467194" cy="1658831"/>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1761663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EDC84-5E16-4CE1-A511-F53E8D71AA48}"/>
              </a:ext>
            </a:extLst>
          </p:cNvPr>
          <p:cNvSpPr>
            <a:spLocks noGrp="1"/>
          </p:cNvSpPr>
          <p:nvPr>
            <p:ph type="title"/>
          </p:nvPr>
        </p:nvSpPr>
        <p:spPr/>
        <p:txBody>
          <a:bodyPr/>
          <a:lstStyle/>
          <a:p>
            <a:r>
              <a:rPr lang="en-US" dirty="0"/>
              <a:t>Control Surface Deflections - Stabilator</a:t>
            </a:r>
          </a:p>
        </p:txBody>
      </p:sp>
      <p:pic>
        <p:nvPicPr>
          <p:cNvPr id="6" name="Content Placeholder 5">
            <a:extLst>
              <a:ext uri="{FF2B5EF4-FFF2-40B4-BE49-F238E27FC236}">
                <a16:creationId xmlns:a16="http://schemas.microsoft.com/office/drawing/2014/main" id="{65BA1E91-5CC3-4314-BC70-5281D0365D72}"/>
              </a:ext>
            </a:extLst>
          </p:cNvPr>
          <p:cNvPicPr>
            <a:picLocks noGrp="1" noChangeAspect="1"/>
          </p:cNvPicPr>
          <p:nvPr>
            <p:ph idx="1"/>
          </p:nvPr>
        </p:nvPicPr>
        <p:blipFill>
          <a:blip r:embed="rId3"/>
          <a:stretch>
            <a:fillRect/>
          </a:stretch>
        </p:blipFill>
        <p:spPr>
          <a:xfrm>
            <a:off x="685800" y="1297964"/>
            <a:ext cx="7772400" cy="4520169"/>
          </a:xfrm>
        </p:spPr>
      </p:pic>
      <p:sp>
        <p:nvSpPr>
          <p:cNvPr id="4" name="Slide Number Placeholder 3">
            <a:extLst>
              <a:ext uri="{FF2B5EF4-FFF2-40B4-BE49-F238E27FC236}">
                <a16:creationId xmlns:a16="http://schemas.microsoft.com/office/drawing/2014/main" id="{F1B5A1D9-D74B-40CA-8321-AD9E208D5283}"/>
              </a:ext>
            </a:extLst>
          </p:cNvPr>
          <p:cNvSpPr>
            <a:spLocks noGrp="1"/>
          </p:cNvSpPr>
          <p:nvPr>
            <p:ph type="sldNum" sz="quarter" idx="11"/>
          </p:nvPr>
        </p:nvSpPr>
        <p:spPr/>
        <p:txBody>
          <a:bodyPr/>
          <a:lstStyle/>
          <a:p>
            <a:fld id="{AA75C4D5-EE00-49A8-9682-C9CC3BDF80AB}" type="slidenum">
              <a:rPr lang="en-US" smtClean="0"/>
              <a:pPr/>
              <a:t>33</a:t>
            </a:fld>
            <a:endParaRPr lang="en-US" sz="1000">
              <a:latin typeface="Times New Roman" pitchFamily="18" charset="0"/>
            </a:endParaRPr>
          </a:p>
        </p:txBody>
      </p:sp>
      <p:sp>
        <p:nvSpPr>
          <p:cNvPr id="8" name="TextBox 7">
            <a:extLst>
              <a:ext uri="{FF2B5EF4-FFF2-40B4-BE49-F238E27FC236}">
                <a16:creationId xmlns:a16="http://schemas.microsoft.com/office/drawing/2014/main" id="{DCFA0922-10E0-4FFF-AC30-B0CEB606505B}"/>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9" name="TextBox 8">
            <a:extLst>
              <a:ext uri="{FF2B5EF4-FFF2-40B4-BE49-F238E27FC236}">
                <a16:creationId xmlns:a16="http://schemas.microsoft.com/office/drawing/2014/main" id="{BB9B2A97-C54C-4E29-9938-5A0A8D236CF4}"/>
              </a:ext>
            </a:extLst>
          </p:cNvPr>
          <p:cNvSpPr txBox="1"/>
          <p:nvPr/>
        </p:nvSpPr>
        <p:spPr>
          <a:xfrm>
            <a:off x="1624850" y="5973097"/>
            <a:ext cx="5894300" cy="253916"/>
          </a:xfrm>
          <a:prstGeom prst="rect">
            <a:avLst/>
          </a:prstGeom>
          <a:noFill/>
        </p:spPr>
        <p:txBody>
          <a:bodyPr wrap="square" rtlCol="0">
            <a:spAutoFit/>
          </a:bodyPr>
          <a:lstStyle/>
          <a:p>
            <a:pPr algn="ctr"/>
            <a:r>
              <a:rPr lang="en-US" sz="1050" dirty="0">
                <a:solidFill>
                  <a:schemeClr val="tx2"/>
                </a:solidFill>
                <a:latin typeface="+mn-lt"/>
              </a:rPr>
              <a:t>Effects of stabilator deflections, Blade Strut, M 1.40, h/L = 2.0, </a:t>
            </a:r>
            <a:r>
              <a:rPr lang="el-GR" sz="1050" dirty="0">
                <a:solidFill>
                  <a:schemeClr val="tx2"/>
                </a:solidFill>
                <a:latin typeface="Calibri" panose="020F0502020204030204" pitchFamily="34" charset="0"/>
                <a:cs typeface="Calibri" panose="020F0502020204030204" pitchFamily="34" charset="0"/>
              </a:rPr>
              <a:t>α</a:t>
            </a:r>
            <a:r>
              <a:rPr lang="en-US" sz="1050" dirty="0">
                <a:solidFill>
                  <a:schemeClr val="tx2"/>
                </a:solidFill>
                <a:latin typeface="Calibri" panose="020F0502020204030204" pitchFamily="34" charset="0"/>
                <a:cs typeface="Calibri" panose="020F0502020204030204" pitchFamily="34" charset="0"/>
              </a:rPr>
              <a:t> = 2.4°</a:t>
            </a:r>
            <a:endParaRPr lang="en-US" sz="1050" dirty="0">
              <a:solidFill>
                <a:schemeClr val="tx2"/>
              </a:solidFill>
              <a:latin typeface="+mn-lt"/>
            </a:endParaRPr>
          </a:p>
        </p:txBody>
      </p:sp>
      <p:sp>
        <p:nvSpPr>
          <p:cNvPr id="7" name="Rectangle 6">
            <a:extLst>
              <a:ext uri="{FF2B5EF4-FFF2-40B4-BE49-F238E27FC236}">
                <a16:creationId xmlns:a16="http://schemas.microsoft.com/office/drawing/2014/main" id="{02BCD1AA-3884-498F-9309-8ED848D64DF2}"/>
              </a:ext>
            </a:extLst>
          </p:cNvPr>
          <p:cNvSpPr/>
          <p:nvPr/>
        </p:nvSpPr>
        <p:spPr bwMode="auto">
          <a:xfrm>
            <a:off x="6027819" y="3428999"/>
            <a:ext cx="575347" cy="1210457"/>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3798391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89D8-5B65-4786-8063-736DDC522002}"/>
              </a:ext>
            </a:extLst>
          </p:cNvPr>
          <p:cNvSpPr>
            <a:spLocks noGrp="1"/>
          </p:cNvSpPr>
          <p:nvPr>
            <p:ph type="title"/>
          </p:nvPr>
        </p:nvSpPr>
        <p:spPr/>
        <p:txBody>
          <a:bodyPr/>
          <a:lstStyle/>
          <a:p>
            <a:r>
              <a:rPr lang="en-US" dirty="0"/>
              <a:t>Control Surface Deflections – T-tail</a:t>
            </a:r>
          </a:p>
        </p:txBody>
      </p:sp>
      <p:sp>
        <p:nvSpPr>
          <p:cNvPr id="4" name="Slide Number Placeholder 3">
            <a:extLst>
              <a:ext uri="{FF2B5EF4-FFF2-40B4-BE49-F238E27FC236}">
                <a16:creationId xmlns:a16="http://schemas.microsoft.com/office/drawing/2014/main" id="{AB30FE3F-D784-4DCF-A93B-16F8D703DC43}"/>
              </a:ext>
            </a:extLst>
          </p:cNvPr>
          <p:cNvSpPr>
            <a:spLocks noGrp="1"/>
          </p:cNvSpPr>
          <p:nvPr>
            <p:ph type="sldNum" sz="quarter" idx="11"/>
          </p:nvPr>
        </p:nvSpPr>
        <p:spPr/>
        <p:txBody>
          <a:bodyPr/>
          <a:lstStyle/>
          <a:p>
            <a:fld id="{AA75C4D5-EE00-49A8-9682-C9CC3BDF80AB}" type="slidenum">
              <a:rPr lang="en-US" smtClean="0"/>
              <a:pPr/>
              <a:t>34</a:t>
            </a:fld>
            <a:endParaRPr lang="en-US" sz="1000">
              <a:latin typeface="Times New Roman" pitchFamily="18" charset="0"/>
            </a:endParaRPr>
          </a:p>
        </p:txBody>
      </p:sp>
      <p:pic>
        <p:nvPicPr>
          <p:cNvPr id="6" name="Picture 5">
            <a:extLst>
              <a:ext uri="{FF2B5EF4-FFF2-40B4-BE49-F238E27FC236}">
                <a16:creationId xmlns:a16="http://schemas.microsoft.com/office/drawing/2014/main" id="{0AC9F14D-9D0C-4BEC-A220-EC6B08A13C68}"/>
              </a:ext>
            </a:extLst>
          </p:cNvPr>
          <p:cNvPicPr>
            <a:picLocks noChangeAspect="1"/>
          </p:cNvPicPr>
          <p:nvPr/>
        </p:nvPicPr>
        <p:blipFill>
          <a:blip r:embed="rId3"/>
          <a:stretch>
            <a:fillRect/>
          </a:stretch>
        </p:blipFill>
        <p:spPr>
          <a:xfrm>
            <a:off x="685800" y="1143000"/>
            <a:ext cx="7772400" cy="4627787"/>
          </a:xfrm>
          <a:prstGeom prst="rect">
            <a:avLst/>
          </a:prstGeom>
        </p:spPr>
      </p:pic>
      <p:sp>
        <p:nvSpPr>
          <p:cNvPr id="7" name="TextBox 6">
            <a:extLst>
              <a:ext uri="{FF2B5EF4-FFF2-40B4-BE49-F238E27FC236}">
                <a16:creationId xmlns:a16="http://schemas.microsoft.com/office/drawing/2014/main" id="{5397BB18-4D81-4958-AF07-CA125B4CDDB3}"/>
              </a:ext>
            </a:extLst>
          </p:cNvPr>
          <p:cNvSpPr txBox="1"/>
          <p:nvPr/>
        </p:nvSpPr>
        <p:spPr>
          <a:xfrm>
            <a:off x="1624850" y="5770787"/>
            <a:ext cx="5894300" cy="253916"/>
          </a:xfrm>
          <a:prstGeom prst="rect">
            <a:avLst/>
          </a:prstGeom>
          <a:noFill/>
        </p:spPr>
        <p:txBody>
          <a:bodyPr wrap="square" rtlCol="0">
            <a:spAutoFit/>
          </a:bodyPr>
          <a:lstStyle/>
          <a:p>
            <a:pPr algn="ctr"/>
            <a:r>
              <a:rPr lang="en-US" sz="1050" dirty="0">
                <a:solidFill>
                  <a:schemeClr val="tx2"/>
                </a:solidFill>
                <a:latin typeface="+mn-lt"/>
              </a:rPr>
              <a:t>Effects of T-tail deflections, Blade Strut, M 1.40, h/L = 1.2</a:t>
            </a:r>
          </a:p>
        </p:txBody>
      </p:sp>
      <p:sp>
        <p:nvSpPr>
          <p:cNvPr id="8" name="TextBox 7">
            <a:extLst>
              <a:ext uri="{FF2B5EF4-FFF2-40B4-BE49-F238E27FC236}">
                <a16:creationId xmlns:a16="http://schemas.microsoft.com/office/drawing/2014/main" id="{5122A839-C0D6-43A7-8547-29CA90E0393C}"/>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9" name="Rectangle 8">
            <a:extLst>
              <a:ext uri="{FF2B5EF4-FFF2-40B4-BE49-F238E27FC236}">
                <a16:creationId xmlns:a16="http://schemas.microsoft.com/office/drawing/2014/main" id="{5FD005DD-A6C2-419C-9239-16BE154B7879}"/>
              </a:ext>
            </a:extLst>
          </p:cNvPr>
          <p:cNvSpPr/>
          <p:nvPr/>
        </p:nvSpPr>
        <p:spPr bwMode="auto">
          <a:xfrm>
            <a:off x="6559970" y="3429000"/>
            <a:ext cx="305526" cy="1400251"/>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34070258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AE057-1379-4CAC-BA5B-9851280794F3}"/>
              </a:ext>
            </a:extLst>
          </p:cNvPr>
          <p:cNvSpPr>
            <a:spLocks noGrp="1"/>
          </p:cNvSpPr>
          <p:nvPr>
            <p:ph type="title"/>
          </p:nvPr>
        </p:nvSpPr>
        <p:spPr/>
        <p:txBody>
          <a:bodyPr/>
          <a:lstStyle/>
          <a:p>
            <a:r>
              <a:rPr lang="en-US" dirty="0"/>
              <a:t>Control Surface Deflections – Flaps</a:t>
            </a:r>
          </a:p>
        </p:txBody>
      </p:sp>
      <p:sp>
        <p:nvSpPr>
          <p:cNvPr id="4" name="Slide Number Placeholder 3">
            <a:extLst>
              <a:ext uri="{FF2B5EF4-FFF2-40B4-BE49-F238E27FC236}">
                <a16:creationId xmlns:a16="http://schemas.microsoft.com/office/drawing/2014/main" id="{5C263F15-672F-4694-9A03-DDB742F839ED}"/>
              </a:ext>
            </a:extLst>
          </p:cNvPr>
          <p:cNvSpPr>
            <a:spLocks noGrp="1"/>
          </p:cNvSpPr>
          <p:nvPr>
            <p:ph type="sldNum" sz="quarter" idx="11"/>
          </p:nvPr>
        </p:nvSpPr>
        <p:spPr/>
        <p:txBody>
          <a:bodyPr/>
          <a:lstStyle/>
          <a:p>
            <a:fld id="{AA75C4D5-EE00-49A8-9682-C9CC3BDF80AB}" type="slidenum">
              <a:rPr lang="en-US" smtClean="0"/>
              <a:pPr/>
              <a:t>35</a:t>
            </a:fld>
            <a:endParaRPr lang="en-US" sz="1000">
              <a:latin typeface="Times New Roman" pitchFamily="18" charset="0"/>
            </a:endParaRPr>
          </a:p>
        </p:txBody>
      </p:sp>
      <p:sp>
        <p:nvSpPr>
          <p:cNvPr id="7" name="TextBox 6">
            <a:extLst>
              <a:ext uri="{FF2B5EF4-FFF2-40B4-BE49-F238E27FC236}">
                <a16:creationId xmlns:a16="http://schemas.microsoft.com/office/drawing/2014/main" id="{5564A7AA-3D68-4FDE-BE73-FD88826BE18F}"/>
              </a:ext>
            </a:extLst>
          </p:cNvPr>
          <p:cNvSpPr txBox="1"/>
          <p:nvPr/>
        </p:nvSpPr>
        <p:spPr>
          <a:xfrm>
            <a:off x="1624850" y="5781948"/>
            <a:ext cx="5894300" cy="253916"/>
          </a:xfrm>
          <a:prstGeom prst="rect">
            <a:avLst/>
          </a:prstGeom>
          <a:noFill/>
        </p:spPr>
        <p:txBody>
          <a:bodyPr wrap="square" rtlCol="0">
            <a:spAutoFit/>
          </a:bodyPr>
          <a:lstStyle/>
          <a:p>
            <a:pPr algn="ctr"/>
            <a:r>
              <a:rPr lang="en-US" sz="1050" dirty="0">
                <a:solidFill>
                  <a:schemeClr val="tx2"/>
                </a:solidFill>
                <a:latin typeface="+mn-lt"/>
              </a:rPr>
              <a:t>Effects of flap deflections, Sting, M 1.40, h/L = 2.0</a:t>
            </a:r>
          </a:p>
        </p:txBody>
      </p:sp>
      <p:pic>
        <p:nvPicPr>
          <p:cNvPr id="17" name="Content Placeholder 16">
            <a:extLst>
              <a:ext uri="{FF2B5EF4-FFF2-40B4-BE49-F238E27FC236}">
                <a16:creationId xmlns:a16="http://schemas.microsoft.com/office/drawing/2014/main" id="{93966C10-AED7-4725-BF69-151B8B075EF8}"/>
              </a:ext>
            </a:extLst>
          </p:cNvPr>
          <p:cNvPicPr>
            <a:picLocks noGrp="1" noChangeAspect="1"/>
          </p:cNvPicPr>
          <p:nvPr>
            <p:ph idx="1"/>
          </p:nvPr>
        </p:nvPicPr>
        <p:blipFill>
          <a:blip r:embed="rId3"/>
          <a:stretch>
            <a:fillRect/>
          </a:stretch>
        </p:blipFill>
        <p:spPr>
          <a:xfrm>
            <a:off x="685800" y="1143000"/>
            <a:ext cx="7772400" cy="4638948"/>
          </a:xfrm>
        </p:spPr>
      </p:pic>
      <p:sp>
        <p:nvSpPr>
          <p:cNvPr id="18" name="Rectangle 17">
            <a:extLst>
              <a:ext uri="{FF2B5EF4-FFF2-40B4-BE49-F238E27FC236}">
                <a16:creationId xmlns:a16="http://schemas.microsoft.com/office/drawing/2014/main" id="{F3F7C1C4-F4FF-4D95-94AF-DD789ABDDD7F}"/>
              </a:ext>
            </a:extLst>
          </p:cNvPr>
          <p:cNvSpPr/>
          <p:nvPr/>
        </p:nvSpPr>
        <p:spPr bwMode="auto">
          <a:xfrm>
            <a:off x="5683045" y="3429001"/>
            <a:ext cx="412955" cy="995516"/>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
        <p:nvSpPr>
          <p:cNvPr id="8" name="TextBox 7">
            <a:extLst>
              <a:ext uri="{FF2B5EF4-FFF2-40B4-BE49-F238E27FC236}">
                <a16:creationId xmlns:a16="http://schemas.microsoft.com/office/drawing/2014/main" id="{929FC834-6A57-4B35-84AF-D93EA92994E6}"/>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696051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F8D2-67E3-4974-A408-6858EB4DB150}"/>
              </a:ext>
            </a:extLst>
          </p:cNvPr>
          <p:cNvSpPr>
            <a:spLocks noGrp="1"/>
          </p:cNvSpPr>
          <p:nvPr>
            <p:ph type="title"/>
          </p:nvPr>
        </p:nvSpPr>
        <p:spPr/>
        <p:txBody>
          <a:bodyPr/>
          <a:lstStyle/>
          <a:p>
            <a:r>
              <a:rPr lang="en-US" dirty="0"/>
              <a:t>Control Surface Deflections – Ailerons</a:t>
            </a:r>
          </a:p>
        </p:txBody>
      </p:sp>
      <p:pic>
        <p:nvPicPr>
          <p:cNvPr id="6" name="Content Placeholder 5">
            <a:extLst>
              <a:ext uri="{FF2B5EF4-FFF2-40B4-BE49-F238E27FC236}">
                <a16:creationId xmlns:a16="http://schemas.microsoft.com/office/drawing/2014/main" id="{3E700E39-0BED-441F-8DDF-5D7D3ABB8ED2}"/>
              </a:ext>
            </a:extLst>
          </p:cNvPr>
          <p:cNvPicPr>
            <a:picLocks noGrp="1" noChangeAspect="1"/>
          </p:cNvPicPr>
          <p:nvPr>
            <p:ph idx="1"/>
          </p:nvPr>
        </p:nvPicPr>
        <p:blipFill>
          <a:blip r:embed="rId3"/>
          <a:stretch>
            <a:fillRect/>
          </a:stretch>
        </p:blipFill>
        <p:spPr>
          <a:xfrm>
            <a:off x="685800" y="1143000"/>
            <a:ext cx="7772400" cy="4680696"/>
          </a:xfrm>
        </p:spPr>
      </p:pic>
      <p:sp>
        <p:nvSpPr>
          <p:cNvPr id="4" name="Slide Number Placeholder 3">
            <a:extLst>
              <a:ext uri="{FF2B5EF4-FFF2-40B4-BE49-F238E27FC236}">
                <a16:creationId xmlns:a16="http://schemas.microsoft.com/office/drawing/2014/main" id="{682D4857-CB23-485B-8A35-2D053663146A}"/>
              </a:ext>
            </a:extLst>
          </p:cNvPr>
          <p:cNvSpPr>
            <a:spLocks noGrp="1"/>
          </p:cNvSpPr>
          <p:nvPr>
            <p:ph type="sldNum" sz="quarter" idx="11"/>
          </p:nvPr>
        </p:nvSpPr>
        <p:spPr/>
        <p:txBody>
          <a:bodyPr/>
          <a:lstStyle/>
          <a:p>
            <a:fld id="{AA75C4D5-EE00-49A8-9682-C9CC3BDF80AB}" type="slidenum">
              <a:rPr lang="en-US" smtClean="0"/>
              <a:pPr/>
              <a:t>36</a:t>
            </a:fld>
            <a:endParaRPr lang="en-US" sz="1000">
              <a:latin typeface="Times New Roman" pitchFamily="18" charset="0"/>
            </a:endParaRPr>
          </a:p>
        </p:txBody>
      </p:sp>
      <p:sp>
        <p:nvSpPr>
          <p:cNvPr id="7" name="TextBox 6">
            <a:extLst>
              <a:ext uri="{FF2B5EF4-FFF2-40B4-BE49-F238E27FC236}">
                <a16:creationId xmlns:a16="http://schemas.microsoft.com/office/drawing/2014/main" id="{F12F765A-CDB6-49A5-9823-8A3CB555C686}"/>
              </a:ext>
            </a:extLst>
          </p:cNvPr>
          <p:cNvSpPr txBox="1"/>
          <p:nvPr/>
        </p:nvSpPr>
        <p:spPr>
          <a:xfrm>
            <a:off x="1624850" y="5823696"/>
            <a:ext cx="5894300" cy="253916"/>
          </a:xfrm>
          <a:prstGeom prst="rect">
            <a:avLst/>
          </a:prstGeom>
          <a:noFill/>
        </p:spPr>
        <p:txBody>
          <a:bodyPr wrap="square" rtlCol="0">
            <a:spAutoFit/>
          </a:bodyPr>
          <a:lstStyle/>
          <a:p>
            <a:pPr algn="ctr"/>
            <a:r>
              <a:rPr lang="en-US" sz="1050" dirty="0">
                <a:solidFill>
                  <a:schemeClr val="tx2"/>
                </a:solidFill>
                <a:latin typeface="+mn-lt"/>
              </a:rPr>
              <a:t>Effects of aileron deflections, Sting, M 1.40, h/L = 2.0</a:t>
            </a:r>
          </a:p>
        </p:txBody>
      </p:sp>
      <p:sp>
        <p:nvSpPr>
          <p:cNvPr id="8" name="TextBox 7">
            <a:extLst>
              <a:ext uri="{FF2B5EF4-FFF2-40B4-BE49-F238E27FC236}">
                <a16:creationId xmlns:a16="http://schemas.microsoft.com/office/drawing/2014/main" id="{B1474D45-D68C-4C5A-BF7F-DA1E946122A0}"/>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9" name="Rectangle 8">
            <a:extLst>
              <a:ext uri="{FF2B5EF4-FFF2-40B4-BE49-F238E27FC236}">
                <a16:creationId xmlns:a16="http://schemas.microsoft.com/office/drawing/2014/main" id="{5E73802F-3F27-4851-BDFF-BFC31CCD6B4E}"/>
              </a:ext>
            </a:extLst>
          </p:cNvPr>
          <p:cNvSpPr/>
          <p:nvPr/>
        </p:nvSpPr>
        <p:spPr bwMode="auto">
          <a:xfrm>
            <a:off x="5628807" y="3170420"/>
            <a:ext cx="494676" cy="1461541"/>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40681366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B3FA3-E359-4146-BF1C-2F01570FE43C}"/>
              </a:ext>
            </a:extLst>
          </p:cNvPr>
          <p:cNvSpPr>
            <a:spLocks noGrp="1"/>
          </p:cNvSpPr>
          <p:nvPr>
            <p:ph type="title"/>
          </p:nvPr>
        </p:nvSpPr>
        <p:spPr/>
        <p:txBody>
          <a:bodyPr/>
          <a:lstStyle/>
          <a:p>
            <a:r>
              <a:rPr lang="en-US" dirty="0"/>
              <a:t>Effect of Angle of Attack</a:t>
            </a:r>
          </a:p>
        </p:txBody>
      </p:sp>
      <p:pic>
        <p:nvPicPr>
          <p:cNvPr id="6" name="Content Placeholder 5">
            <a:extLst>
              <a:ext uri="{FF2B5EF4-FFF2-40B4-BE49-F238E27FC236}">
                <a16:creationId xmlns:a16="http://schemas.microsoft.com/office/drawing/2014/main" id="{900E4A09-3130-4B36-B2C4-4E3C9EE1FEE9}"/>
              </a:ext>
            </a:extLst>
          </p:cNvPr>
          <p:cNvPicPr>
            <a:picLocks noGrp="1" noChangeAspect="1"/>
          </p:cNvPicPr>
          <p:nvPr>
            <p:ph idx="1"/>
          </p:nvPr>
        </p:nvPicPr>
        <p:blipFill>
          <a:blip r:embed="rId3"/>
          <a:stretch>
            <a:fillRect/>
          </a:stretch>
        </p:blipFill>
        <p:spPr>
          <a:xfrm>
            <a:off x="685800" y="1229332"/>
            <a:ext cx="7772400" cy="4399336"/>
          </a:xfrm>
        </p:spPr>
      </p:pic>
      <p:sp>
        <p:nvSpPr>
          <p:cNvPr id="4" name="Slide Number Placeholder 3">
            <a:extLst>
              <a:ext uri="{FF2B5EF4-FFF2-40B4-BE49-F238E27FC236}">
                <a16:creationId xmlns:a16="http://schemas.microsoft.com/office/drawing/2014/main" id="{6AE913B8-6FCF-4E03-82B8-9B0E8A8BBFA5}"/>
              </a:ext>
            </a:extLst>
          </p:cNvPr>
          <p:cNvSpPr>
            <a:spLocks noGrp="1"/>
          </p:cNvSpPr>
          <p:nvPr>
            <p:ph type="sldNum" sz="quarter" idx="11"/>
          </p:nvPr>
        </p:nvSpPr>
        <p:spPr/>
        <p:txBody>
          <a:bodyPr/>
          <a:lstStyle/>
          <a:p>
            <a:fld id="{AA75C4D5-EE00-49A8-9682-C9CC3BDF80AB}" type="slidenum">
              <a:rPr lang="en-US" smtClean="0"/>
              <a:pPr/>
              <a:t>37</a:t>
            </a:fld>
            <a:endParaRPr lang="en-US" sz="1000">
              <a:latin typeface="Times New Roman" pitchFamily="18" charset="0"/>
            </a:endParaRPr>
          </a:p>
        </p:txBody>
      </p:sp>
      <p:sp>
        <p:nvSpPr>
          <p:cNvPr id="7" name="TextBox 6">
            <a:extLst>
              <a:ext uri="{FF2B5EF4-FFF2-40B4-BE49-F238E27FC236}">
                <a16:creationId xmlns:a16="http://schemas.microsoft.com/office/drawing/2014/main" id="{279E4497-2E3D-4F53-9B0D-C77823E1C030}"/>
              </a:ext>
            </a:extLst>
          </p:cNvPr>
          <p:cNvSpPr txBox="1"/>
          <p:nvPr/>
        </p:nvSpPr>
        <p:spPr>
          <a:xfrm>
            <a:off x="1624850" y="5628668"/>
            <a:ext cx="5894300" cy="253916"/>
          </a:xfrm>
          <a:prstGeom prst="rect">
            <a:avLst/>
          </a:prstGeom>
          <a:noFill/>
        </p:spPr>
        <p:txBody>
          <a:bodyPr wrap="square" rtlCol="0">
            <a:spAutoFit/>
          </a:bodyPr>
          <a:lstStyle/>
          <a:p>
            <a:pPr algn="ctr"/>
            <a:r>
              <a:rPr lang="en-US" sz="1050" dirty="0">
                <a:solidFill>
                  <a:schemeClr val="tx2"/>
                </a:solidFill>
                <a:latin typeface="+mn-lt"/>
              </a:rPr>
              <a:t>Effects of AoA, Blade Strut, M 1.36, h/L = 2.0</a:t>
            </a:r>
          </a:p>
        </p:txBody>
      </p:sp>
      <p:sp>
        <p:nvSpPr>
          <p:cNvPr id="8" name="TextBox 7">
            <a:extLst>
              <a:ext uri="{FF2B5EF4-FFF2-40B4-BE49-F238E27FC236}">
                <a16:creationId xmlns:a16="http://schemas.microsoft.com/office/drawing/2014/main" id="{CE086223-233B-446B-8C2B-D24F2FF2C408}"/>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2509797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B3FA3-E359-4146-BF1C-2F01570FE43C}"/>
              </a:ext>
            </a:extLst>
          </p:cNvPr>
          <p:cNvSpPr>
            <a:spLocks noGrp="1"/>
          </p:cNvSpPr>
          <p:nvPr>
            <p:ph type="title"/>
          </p:nvPr>
        </p:nvSpPr>
        <p:spPr/>
        <p:txBody>
          <a:bodyPr/>
          <a:lstStyle/>
          <a:p>
            <a:r>
              <a:rPr lang="en-US" dirty="0"/>
              <a:t>Effect of Angle of Attack</a:t>
            </a:r>
          </a:p>
        </p:txBody>
      </p:sp>
      <p:sp>
        <p:nvSpPr>
          <p:cNvPr id="4" name="Slide Number Placeholder 3">
            <a:extLst>
              <a:ext uri="{FF2B5EF4-FFF2-40B4-BE49-F238E27FC236}">
                <a16:creationId xmlns:a16="http://schemas.microsoft.com/office/drawing/2014/main" id="{6AE913B8-6FCF-4E03-82B8-9B0E8A8BBFA5}"/>
              </a:ext>
            </a:extLst>
          </p:cNvPr>
          <p:cNvSpPr>
            <a:spLocks noGrp="1"/>
          </p:cNvSpPr>
          <p:nvPr>
            <p:ph type="sldNum" sz="quarter" idx="11"/>
          </p:nvPr>
        </p:nvSpPr>
        <p:spPr/>
        <p:txBody>
          <a:bodyPr/>
          <a:lstStyle/>
          <a:p>
            <a:fld id="{AA75C4D5-EE00-49A8-9682-C9CC3BDF80AB}" type="slidenum">
              <a:rPr lang="en-US" smtClean="0"/>
              <a:pPr/>
              <a:t>38</a:t>
            </a:fld>
            <a:endParaRPr lang="en-US" sz="1000">
              <a:latin typeface="Times New Roman" pitchFamily="18" charset="0"/>
            </a:endParaRPr>
          </a:p>
        </p:txBody>
      </p:sp>
      <p:sp>
        <p:nvSpPr>
          <p:cNvPr id="7" name="TextBox 6">
            <a:extLst>
              <a:ext uri="{FF2B5EF4-FFF2-40B4-BE49-F238E27FC236}">
                <a16:creationId xmlns:a16="http://schemas.microsoft.com/office/drawing/2014/main" id="{279E4497-2E3D-4F53-9B0D-C77823E1C030}"/>
              </a:ext>
            </a:extLst>
          </p:cNvPr>
          <p:cNvSpPr txBox="1"/>
          <p:nvPr/>
        </p:nvSpPr>
        <p:spPr>
          <a:xfrm>
            <a:off x="1624850" y="5948670"/>
            <a:ext cx="5894300" cy="253916"/>
          </a:xfrm>
          <a:prstGeom prst="rect">
            <a:avLst/>
          </a:prstGeom>
          <a:noFill/>
        </p:spPr>
        <p:txBody>
          <a:bodyPr wrap="square" rtlCol="0">
            <a:spAutoFit/>
          </a:bodyPr>
          <a:lstStyle/>
          <a:p>
            <a:pPr algn="ctr"/>
            <a:r>
              <a:rPr lang="en-US" sz="1050" dirty="0">
                <a:solidFill>
                  <a:schemeClr val="tx2"/>
                </a:solidFill>
                <a:latin typeface="+mn-lt"/>
              </a:rPr>
              <a:t>Effects of AoA, Sting, M 1.40, h/L = 1.2</a:t>
            </a:r>
          </a:p>
        </p:txBody>
      </p:sp>
      <p:pic>
        <p:nvPicPr>
          <p:cNvPr id="9" name="Content Placeholder 8">
            <a:extLst>
              <a:ext uri="{FF2B5EF4-FFF2-40B4-BE49-F238E27FC236}">
                <a16:creationId xmlns:a16="http://schemas.microsoft.com/office/drawing/2014/main" id="{3CFB5CE1-BFB4-4B24-98D3-75B0EE2651E9}"/>
              </a:ext>
            </a:extLst>
          </p:cNvPr>
          <p:cNvPicPr>
            <a:picLocks noGrp="1" noChangeAspect="1"/>
          </p:cNvPicPr>
          <p:nvPr>
            <p:ph idx="1"/>
          </p:nvPr>
        </p:nvPicPr>
        <p:blipFill>
          <a:blip r:embed="rId3"/>
          <a:stretch>
            <a:fillRect/>
          </a:stretch>
        </p:blipFill>
        <p:spPr>
          <a:xfrm>
            <a:off x="685800" y="1143000"/>
            <a:ext cx="7772400" cy="4805670"/>
          </a:xfrm>
        </p:spPr>
      </p:pic>
      <p:sp>
        <p:nvSpPr>
          <p:cNvPr id="6" name="TextBox 5">
            <a:extLst>
              <a:ext uri="{FF2B5EF4-FFF2-40B4-BE49-F238E27FC236}">
                <a16:creationId xmlns:a16="http://schemas.microsoft.com/office/drawing/2014/main" id="{1DE55F69-FFC2-4D26-836B-B607DC0ED523}"/>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2142934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8F475-610E-4E9E-BCA7-78C1D17046E5}"/>
              </a:ext>
            </a:extLst>
          </p:cNvPr>
          <p:cNvSpPr>
            <a:spLocks noGrp="1"/>
          </p:cNvSpPr>
          <p:nvPr>
            <p:ph type="title"/>
          </p:nvPr>
        </p:nvSpPr>
        <p:spPr/>
        <p:txBody>
          <a:bodyPr/>
          <a:lstStyle/>
          <a:p>
            <a:r>
              <a:rPr lang="en-US" dirty="0"/>
              <a:t>Effect of Height </a:t>
            </a:r>
          </a:p>
        </p:txBody>
      </p:sp>
      <p:pic>
        <p:nvPicPr>
          <p:cNvPr id="6" name="Content Placeholder 5">
            <a:extLst>
              <a:ext uri="{FF2B5EF4-FFF2-40B4-BE49-F238E27FC236}">
                <a16:creationId xmlns:a16="http://schemas.microsoft.com/office/drawing/2014/main" id="{BB313F76-7554-4AC2-8E4C-6E2F7D26DD42}"/>
              </a:ext>
            </a:extLst>
          </p:cNvPr>
          <p:cNvPicPr>
            <a:picLocks noGrp="1" noChangeAspect="1"/>
          </p:cNvPicPr>
          <p:nvPr>
            <p:ph idx="1"/>
          </p:nvPr>
        </p:nvPicPr>
        <p:blipFill>
          <a:blip r:embed="rId3"/>
          <a:stretch>
            <a:fillRect/>
          </a:stretch>
        </p:blipFill>
        <p:spPr>
          <a:xfrm>
            <a:off x="616974" y="1143000"/>
            <a:ext cx="7772400" cy="4784680"/>
          </a:xfrm>
        </p:spPr>
      </p:pic>
      <p:sp>
        <p:nvSpPr>
          <p:cNvPr id="4" name="Slide Number Placeholder 3">
            <a:extLst>
              <a:ext uri="{FF2B5EF4-FFF2-40B4-BE49-F238E27FC236}">
                <a16:creationId xmlns:a16="http://schemas.microsoft.com/office/drawing/2014/main" id="{32D289EF-EFCF-4EE6-98BB-1BC90F835C33}"/>
              </a:ext>
            </a:extLst>
          </p:cNvPr>
          <p:cNvSpPr>
            <a:spLocks noGrp="1"/>
          </p:cNvSpPr>
          <p:nvPr>
            <p:ph type="sldNum" sz="quarter" idx="11"/>
          </p:nvPr>
        </p:nvSpPr>
        <p:spPr/>
        <p:txBody>
          <a:bodyPr/>
          <a:lstStyle/>
          <a:p>
            <a:fld id="{AA75C4D5-EE00-49A8-9682-C9CC3BDF80AB}" type="slidenum">
              <a:rPr lang="en-US" smtClean="0"/>
              <a:pPr/>
              <a:t>39</a:t>
            </a:fld>
            <a:endParaRPr lang="en-US" sz="1000">
              <a:latin typeface="Times New Roman" pitchFamily="18" charset="0"/>
            </a:endParaRPr>
          </a:p>
        </p:txBody>
      </p:sp>
      <p:sp>
        <p:nvSpPr>
          <p:cNvPr id="7" name="TextBox 6">
            <a:extLst>
              <a:ext uri="{FF2B5EF4-FFF2-40B4-BE49-F238E27FC236}">
                <a16:creationId xmlns:a16="http://schemas.microsoft.com/office/drawing/2014/main" id="{2D71B472-87B5-45B7-BC82-237C19313215}"/>
              </a:ext>
            </a:extLst>
          </p:cNvPr>
          <p:cNvSpPr txBox="1"/>
          <p:nvPr/>
        </p:nvSpPr>
        <p:spPr>
          <a:xfrm>
            <a:off x="1624850" y="5927680"/>
            <a:ext cx="5894300" cy="253916"/>
          </a:xfrm>
          <a:prstGeom prst="rect">
            <a:avLst/>
          </a:prstGeom>
          <a:noFill/>
        </p:spPr>
        <p:txBody>
          <a:bodyPr wrap="square" rtlCol="0">
            <a:spAutoFit/>
          </a:bodyPr>
          <a:lstStyle/>
          <a:p>
            <a:pPr algn="ctr"/>
            <a:r>
              <a:rPr lang="en-US" sz="1050" dirty="0">
                <a:solidFill>
                  <a:schemeClr val="tx2"/>
                </a:solidFill>
                <a:latin typeface="+mn-lt"/>
              </a:rPr>
              <a:t>Effects of Height, Blade Strut, M 1.40</a:t>
            </a:r>
          </a:p>
        </p:txBody>
      </p:sp>
      <p:sp>
        <p:nvSpPr>
          <p:cNvPr id="8" name="TextBox 7">
            <a:extLst>
              <a:ext uri="{FF2B5EF4-FFF2-40B4-BE49-F238E27FC236}">
                <a16:creationId xmlns:a16="http://schemas.microsoft.com/office/drawing/2014/main" id="{E642F7C5-A242-468D-8998-134AFBB0A3CC}"/>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095872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DC1-E2C6-4649-944A-3924CA8C0F93}"/>
              </a:ext>
            </a:extLst>
          </p:cNvPr>
          <p:cNvSpPr>
            <a:spLocks noGrp="1"/>
          </p:cNvSpPr>
          <p:nvPr>
            <p:ph type="title"/>
          </p:nvPr>
        </p:nvSpPr>
        <p:spPr/>
        <p:txBody>
          <a:bodyPr/>
          <a:lstStyle/>
          <a:p>
            <a:r>
              <a:rPr lang="en-US" dirty="0"/>
              <a:t>Effect of Roll Angle</a:t>
            </a:r>
          </a:p>
        </p:txBody>
      </p:sp>
      <p:pic>
        <p:nvPicPr>
          <p:cNvPr id="6" name="Content Placeholder 5">
            <a:extLst>
              <a:ext uri="{FF2B5EF4-FFF2-40B4-BE49-F238E27FC236}">
                <a16:creationId xmlns:a16="http://schemas.microsoft.com/office/drawing/2014/main" id="{CA09501A-7EE0-4422-8DE8-E31DA6C8AFA9}"/>
              </a:ext>
            </a:extLst>
          </p:cNvPr>
          <p:cNvPicPr>
            <a:picLocks noGrp="1" noChangeAspect="1"/>
          </p:cNvPicPr>
          <p:nvPr>
            <p:ph idx="1"/>
          </p:nvPr>
        </p:nvPicPr>
        <p:blipFill>
          <a:blip r:embed="rId3"/>
          <a:stretch>
            <a:fillRect/>
          </a:stretch>
        </p:blipFill>
        <p:spPr>
          <a:xfrm>
            <a:off x="685800" y="1143000"/>
            <a:ext cx="7772400" cy="4854164"/>
          </a:xfrm>
        </p:spPr>
      </p:pic>
      <p:sp>
        <p:nvSpPr>
          <p:cNvPr id="4" name="Slide Number Placeholder 3">
            <a:extLst>
              <a:ext uri="{FF2B5EF4-FFF2-40B4-BE49-F238E27FC236}">
                <a16:creationId xmlns:a16="http://schemas.microsoft.com/office/drawing/2014/main" id="{B937CBED-56C3-44EF-A74C-DFAF1A9C0C5D}"/>
              </a:ext>
            </a:extLst>
          </p:cNvPr>
          <p:cNvSpPr>
            <a:spLocks noGrp="1"/>
          </p:cNvSpPr>
          <p:nvPr>
            <p:ph type="sldNum" sz="quarter" idx="11"/>
          </p:nvPr>
        </p:nvSpPr>
        <p:spPr/>
        <p:txBody>
          <a:bodyPr/>
          <a:lstStyle/>
          <a:p>
            <a:fld id="{AA75C4D5-EE00-49A8-9682-C9CC3BDF80AB}" type="slidenum">
              <a:rPr lang="en-US" smtClean="0"/>
              <a:pPr/>
              <a:t>40</a:t>
            </a:fld>
            <a:endParaRPr lang="en-US" sz="1000">
              <a:latin typeface="Times New Roman" pitchFamily="18" charset="0"/>
            </a:endParaRPr>
          </a:p>
        </p:txBody>
      </p:sp>
      <p:sp>
        <p:nvSpPr>
          <p:cNvPr id="7" name="TextBox 6">
            <a:extLst>
              <a:ext uri="{FF2B5EF4-FFF2-40B4-BE49-F238E27FC236}">
                <a16:creationId xmlns:a16="http://schemas.microsoft.com/office/drawing/2014/main" id="{CB63001A-DBFC-420C-90FE-BE31DED3C934}"/>
              </a:ext>
            </a:extLst>
          </p:cNvPr>
          <p:cNvSpPr txBox="1"/>
          <p:nvPr/>
        </p:nvSpPr>
        <p:spPr>
          <a:xfrm>
            <a:off x="1624850" y="5997164"/>
            <a:ext cx="5894300" cy="253916"/>
          </a:xfrm>
          <a:prstGeom prst="rect">
            <a:avLst/>
          </a:prstGeom>
          <a:noFill/>
        </p:spPr>
        <p:txBody>
          <a:bodyPr wrap="square" rtlCol="0">
            <a:spAutoFit/>
          </a:bodyPr>
          <a:lstStyle/>
          <a:p>
            <a:pPr algn="ctr"/>
            <a:r>
              <a:rPr lang="en-US" sz="1050" dirty="0">
                <a:solidFill>
                  <a:schemeClr val="tx2"/>
                </a:solidFill>
                <a:latin typeface="+mn-lt"/>
              </a:rPr>
              <a:t>Effects of roll every 15°, Blade Strut, M 1.40, h/L = 1.2</a:t>
            </a:r>
          </a:p>
        </p:txBody>
      </p:sp>
      <p:sp>
        <p:nvSpPr>
          <p:cNvPr id="8" name="TextBox 7">
            <a:extLst>
              <a:ext uri="{FF2B5EF4-FFF2-40B4-BE49-F238E27FC236}">
                <a16:creationId xmlns:a16="http://schemas.microsoft.com/office/drawing/2014/main" id="{AE462EBF-DC7D-42CD-A923-838159A95FCC}"/>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018149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DC1-E2C6-4649-944A-3924CA8C0F93}"/>
              </a:ext>
            </a:extLst>
          </p:cNvPr>
          <p:cNvSpPr>
            <a:spLocks noGrp="1"/>
          </p:cNvSpPr>
          <p:nvPr>
            <p:ph type="title"/>
          </p:nvPr>
        </p:nvSpPr>
        <p:spPr/>
        <p:txBody>
          <a:bodyPr/>
          <a:lstStyle/>
          <a:p>
            <a:r>
              <a:rPr lang="en-US" dirty="0"/>
              <a:t>Effect of Roll Angle</a:t>
            </a:r>
          </a:p>
        </p:txBody>
      </p:sp>
      <p:sp>
        <p:nvSpPr>
          <p:cNvPr id="4" name="Slide Number Placeholder 3">
            <a:extLst>
              <a:ext uri="{FF2B5EF4-FFF2-40B4-BE49-F238E27FC236}">
                <a16:creationId xmlns:a16="http://schemas.microsoft.com/office/drawing/2014/main" id="{B937CBED-56C3-44EF-A74C-DFAF1A9C0C5D}"/>
              </a:ext>
            </a:extLst>
          </p:cNvPr>
          <p:cNvSpPr>
            <a:spLocks noGrp="1"/>
          </p:cNvSpPr>
          <p:nvPr>
            <p:ph type="sldNum" sz="quarter" idx="11"/>
          </p:nvPr>
        </p:nvSpPr>
        <p:spPr/>
        <p:txBody>
          <a:bodyPr/>
          <a:lstStyle/>
          <a:p>
            <a:fld id="{AA75C4D5-EE00-49A8-9682-C9CC3BDF80AB}" type="slidenum">
              <a:rPr lang="en-US" smtClean="0"/>
              <a:pPr/>
              <a:t>41</a:t>
            </a:fld>
            <a:endParaRPr lang="en-US" sz="1000">
              <a:latin typeface="Times New Roman" pitchFamily="18" charset="0"/>
            </a:endParaRPr>
          </a:p>
        </p:txBody>
      </p:sp>
      <p:sp>
        <p:nvSpPr>
          <p:cNvPr id="7" name="TextBox 6">
            <a:extLst>
              <a:ext uri="{FF2B5EF4-FFF2-40B4-BE49-F238E27FC236}">
                <a16:creationId xmlns:a16="http://schemas.microsoft.com/office/drawing/2014/main" id="{CB63001A-DBFC-420C-90FE-BE31DED3C934}"/>
              </a:ext>
            </a:extLst>
          </p:cNvPr>
          <p:cNvSpPr txBox="1"/>
          <p:nvPr/>
        </p:nvSpPr>
        <p:spPr>
          <a:xfrm>
            <a:off x="1624850" y="5870206"/>
            <a:ext cx="5894300" cy="253916"/>
          </a:xfrm>
          <a:prstGeom prst="rect">
            <a:avLst/>
          </a:prstGeom>
          <a:noFill/>
        </p:spPr>
        <p:txBody>
          <a:bodyPr wrap="square" rtlCol="0">
            <a:spAutoFit/>
          </a:bodyPr>
          <a:lstStyle/>
          <a:p>
            <a:pPr algn="ctr"/>
            <a:r>
              <a:rPr lang="en-US" sz="1050" dirty="0">
                <a:solidFill>
                  <a:schemeClr val="tx2"/>
                </a:solidFill>
                <a:latin typeface="+mn-lt"/>
              </a:rPr>
              <a:t>Effects of roll every 5°, Blade Strut, M 1.40, h/L = 1.2</a:t>
            </a:r>
          </a:p>
        </p:txBody>
      </p:sp>
      <p:pic>
        <p:nvPicPr>
          <p:cNvPr id="9" name="Content Placeholder 8">
            <a:extLst>
              <a:ext uri="{FF2B5EF4-FFF2-40B4-BE49-F238E27FC236}">
                <a16:creationId xmlns:a16="http://schemas.microsoft.com/office/drawing/2014/main" id="{F0E40A95-F9E7-42AD-B5DE-DE182E8B7D72}"/>
              </a:ext>
            </a:extLst>
          </p:cNvPr>
          <p:cNvPicPr>
            <a:picLocks noGrp="1" noChangeAspect="1"/>
          </p:cNvPicPr>
          <p:nvPr>
            <p:ph idx="1"/>
          </p:nvPr>
        </p:nvPicPr>
        <p:blipFill>
          <a:blip r:embed="rId3"/>
          <a:stretch>
            <a:fillRect/>
          </a:stretch>
        </p:blipFill>
        <p:spPr>
          <a:xfrm>
            <a:off x="685800" y="1408716"/>
            <a:ext cx="7772400" cy="4322732"/>
          </a:xfrm>
        </p:spPr>
      </p:pic>
      <p:sp>
        <p:nvSpPr>
          <p:cNvPr id="6" name="TextBox 5">
            <a:extLst>
              <a:ext uri="{FF2B5EF4-FFF2-40B4-BE49-F238E27FC236}">
                <a16:creationId xmlns:a16="http://schemas.microsoft.com/office/drawing/2014/main" id="{27A106C2-BDFF-4FE3-9413-C5EBA7E785F9}"/>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5497505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38320-A32A-4ED2-9874-65A8B3B10F06}"/>
              </a:ext>
            </a:extLst>
          </p:cNvPr>
          <p:cNvSpPr>
            <a:spLocks noGrp="1"/>
          </p:cNvSpPr>
          <p:nvPr>
            <p:ph type="title"/>
          </p:nvPr>
        </p:nvSpPr>
        <p:spPr/>
        <p:txBody>
          <a:bodyPr/>
          <a:lstStyle/>
          <a:p>
            <a:r>
              <a:rPr lang="en-US" dirty="0"/>
              <a:t>Effect of Mach Number – Reference Runs</a:t>
            </a:r>
          </a:p>
        </p:txBody>
      </p:sp>
      <p:pic>
        <p:nvPicPr>
          <p:cNvPr id="6" name="Content Placeholder 5">
            <a:extLst>
              <a:ext uri="{FF2B5EF4-FFF2-40B4-BE49-F238E27FC236}">
                <a16:creationId xmlns:a16="http://schemas.microsoft.com/office/drawing/2014/main" id="{192262F6-6227-442D-9449-ED54F866408A}"/>
              </a:ext>
            </a:extLst>
          </p:cNvPr>
          <p:cNvPicPr>
            <a:picLocks noGrp="1" noChangeAspect="1"/>
          </p:cNvPicPr>
          <p:nvPr>
            <p:ph idx="1"/>
          </p:nvPr>
        </p:nvPicPr>
        <p:blipFill>
          <a:blip r:embed="rId3"/>
          <a:stretch>
            <a:fillRect/>
          </a:stretch>
        </p:blipFill>
        <p:spPr>
          <a:xfrm>
            <a:off x="2115133" y="1219200"/>
            <a:ext cx="4913734" cy="4953000"/>
          </a:xfrm>
        </p:spPr>
      </p:pic>
      <p:sp>
        <p:nvSpPr>
          <p:cNvPr id="4" name="Slide Number Placeholder 3">
            <a:extLst>
              <a:ext uri="{FF2B5EF4-FFF2-40B4-BE49-F238E27FC236}">
                <a16:creationId xmlns:a16="http://schemas.microsoft.com/office/drawing/2014/main" id="{3FD3A9F8-5A21-47E5-967F-01A3FA6C1358}"/>
              </a:ext>
            </a:extLst>
          </p:cNvPr>
          <p:cNvSpPr>
            <a:spLocks noGrp="1"/>
          </p:cNvSpPr>
          <p:nvPr>
            <p:ph type="sldNum" sz="quarter" idx="11"/>
          </p:nvPr>
        </p:nvSpPr>
        <p:spPr/>
        <p:txBody>
          <a:bodyPr/>
          <a:lstStyle/>
          <a:p>
            <a:fld id="{AA75C4D5-EE00-49A8-9682-C9CC3BDF80AB}" type="slidenum">
              <a:rPr lang="en-US" smtClean="0"/>
              <a:pPr/>
              <a:t>42</a:t>
            </a:fld>
            <a:endParaRPr lang="en-US" sz="1000">
              <a:latin typeface="Times New Roman" pitchFamily="18" charset="0"/>
            </a:endParaRPr>
          </a:p>
        </p:txBody>
      </p:sp>
      <p:sp>
        <p:nvSpPr>
          <p:cNvPr id="7" name="TextBox 6">
            <a:extLst>
              <a:ext uri="{FF2B5EF4-FFF2-40B4-BE49-F238E27FC236}">
                <a16:creationId xmlns:a16="http://schemas.microsoft.com/office/drawing/2014/main" id="{E0E42A0F-ACD2-4903-A348-942FB25F04D6}"/>
              </a:ext>
            </a:extLst>
          </p:cNvPr>
          <p:cNvSpPr txBox="1"/>
          <p:nvPr/>
        </p:nvSpPr>
        <p:spPr>
          <a:xfrm>
            <a:off x="1624850" y="6156307"/>
            <a:ext cx="5894300" cy="253916"/>
          </a:xfrm>
          <a:prstGeom prst="rect">
            <a:avLst/>
          </a:prstGeom>
          <a:noFill/>
        </p:spPr>
        <p:txBody>
          <a:bodyPr wrap="square" rtlCol="0">
            <a:spAutoFit/>
          </a:bodyPr>
          <a:lstStyle/>
          <a:p>
            <a:pPr algn="ctr"/>
            <a:r>
              <a:rPr lang="en-US" sz="1050" dirty="0">
                <a:solidFill>
                  <a:schemeClr val="tx2"/>
                </a:solidFill>
                <a:latin typeface="+mn-lt"/>
              </a:rPr>
              <a:t>Reference run comparison of different Mach numbers</a:t>
            </a:r>
          </a:p>
        </p:txBody>
      </p:sp>
      <p:sp>
        <p:nvSpPr>
          <p:cNvPr id="8" name="TextBox 7">
            <a:extLst>
              <a:ext uri="{FF2B5EF4-FFF2-40B4-BE49-F238E27FC236}">
                <a16:creationId xmlns:a16="http://schemas.microsoft.com/office/drawing/2014/main" id="{39969029-42BE-4ED6-8998-65A9CDFB8A5C}"/>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8327774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9F5F-D9D4-4095-9590-A5937DC9CB9E}"/>
              </a:ext>
            </a:extLst>
          </p:cNvPr>
          <p:cNvSpPr>
            <a:spLocks noGrp="1"/>
          </p:cNvSpPr>
          <p:nvPr>
            <p:ph type="title"/>
          </p:nvPr>
        </p:nvSpPr>
        <p:spPr/>
        <p:txBody>
          <a:bodyPr/>
          <a:lstStyle/>
          <a:p>
            <a:r>
              <a:rPr lang="en-US" dirty="0"/>
              <a:t>Effect of Mach Number - Blade</a:t>
            </a:r>
          </a:p>
        </p:txBody>
      </p:sp>
      <p:pic>
        <p:nvPicPr>
          <p:cNvPr id="6" name="Content Placeholder 5">
            <a:extLst>
              <a:ext uri="{FF2B5EF4-FFF2-40B4-BE49-F238E27FC236}">
                <a16:creationId xmlns:a16="http://schemas.microsoft.com/office/drawing/2014/main" id="{39811706-9956-40FD-A08E-7FA37F31ABA6}"/>
              </a:ext>
            </a:extLst>
          </p:cNvPr>
          <p:cNvPicPr>
            <a:picLocks noGrp="1" noChangeAspect="1"/>
          </p:cNvPicPr>
          <p:nvPr>
            <p:ph idx="1"/>
          </p:nvPr>
        </p:nvPicPr>
        <p:blipFill>
          <a:blip r:embed="rId2"/>
          <a:stretch>
            <a:fillRect/>
          </a:stretch>
        </p:blipFill>
        <p:spPr>
          <a:xfrm>
            <a:off x="685800" y="1143000"/>
            <a:ext cx="7772400" cy="4557752"/>
          </a:xfrm>
        </p:spPr>
      </p:pic>
      <p:sp>
        <p:nvSpPr>
          <p:cNvPr id="4" name="Slide Number Placeholder 3">
            <a:extLst>
              <a:ext uri="{FF2B5EF4-FFF2-40B4-BE49-F238E27FC236}">
                <a16:creationId xmlns:a16="http://schemas.microsoft.com/office/drawing/2014/main" id="{541870EC-C521-42F7-A1B4-332E46FD659E}"/>
              </a:ext>
            </a:extLst>
          </p:cNvPr>
          <p:cNvSpPr>
            <a:spLocks noGrp="1"/>
          </p:cNvSpPr>
          <p:nvPr>
            <p:ph type="sldNum" sz="quarter" idx="11"/>
          </p:nvPr>
        </p:nvSpPr>
        <p:spPr/>
        <p:txBody>
          <a:bodyPr/>
          <a:lstStyle/>
          <a:p>
            <a:fld id="{AA75C4D5-EE00-49A8-9682-C9CC3BDF80AB}" type="slidenum">
              <a:rPr lang="en-US" smtClean="0"/>
              <a:pPr/>
              <a:t>43</a:t>
            </a:fld>
            <a:endParaRPr lang="en-US" sz="1000">
              <a:latin typeface="Times New Roman" pitchFamily="18" charset="0"/>
            </a:endParaRPr>
          </a:p>
        </p:txBody>
      </p:sp>
      <p:sp>
        <p:nvSpPr>
          <p:cNvPr id="7" name="TextBox 6">
            <a:extLst>
              <a:ext uri="{FF2B5EF4-FFF2-40B4-BE49-F238E27FC236}">
                <a16:creationId xmlns:a16="http://schemas.microsoft.com/office/drawing/2014/main" id="{A2BE8339-1D0E-4684-8D7E-ADD646A5585C}"/>
              </a:ext>
            </a:extLst>
          </p:cNvPr>
          <p:cNvSpPr txBox="1"/>
          <p:nvPr/>
        </p:nvSpPr>
        <p:spPr>
          <a:xfrm>
            <a:off x="1624850" y="5698794"/>
            <a:ext cx="5894300" cy="253916"/>
          </a:xfrm>
          <a:prstGeom prst="rect">
            <a:avLst/>
          </a:prstGeom>
          <a:noFill/>
        </p:spPr>
        <p:txBody>
          <a:bodyPr wrap="square" rtlCol="0">
            <a:spAutoFit/>
          </a:bodyPr>
          <a:lstStyle/>
          <a:p>
            <a:pPr algn="ctr"/>
            <a:r>
              <a:rPr lang="en-US" sz="1050" dirty="0">
                <a:solidFill>
                  <a:schemeClr val="tx2"/>
                </a:solidFill>
                <a:latin typeface="+mn-lt"/>
              </a:rPr>
              <a:t>Effects of Mach, Blade, h/L = 2.0</a:t>
            </a:r>
          </a:p>
        </p:txBody>
      </p:sp>
      <p:sp>
        <p:nvSpPr>
          <p:cNvPr id="8" name="TextBox 7">
            <a:extLst>
              <a:ext uri="{FF2B5EF4-FFF2-40B4-BE49-F238E27FC236}">
                <a16:creationId xmlns:a16="http://schemas.microsoft.com/office/drawing/2014/main" id="{8A67D124-98E0-41CF-BCD2-4B9243965026}"/>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23563260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13411-AF49-4657-98A5-00D6F568AEF4}"/>
              </a:ext>
            </a:extLst>
          </p:cNvPr>
          <p:cNvSpPr>
            <a:spLocks noGrp="1"/>
          </p:cNvSpPr>
          <p:nvPr>
            <p:ph type="title"/>
          </p:nvPr>
        </p:nvSpPr>
        <p:spPr/>
        <p:txBody>
          <a:bodyPr/>
          <a:lstStyle/>
          <a:p>
            <a:r>
              <a:rPr lang="en-US" dirty="0"/>
              <a:t>Blade Strut vs. Sting Mount Comparison</a:t>
            </a:r>
          </a:p>
        </p:txBody>
      </p:sp>
      <p:pic>
        <p:nvPicPr>
          <p:cNvPr id="6" name="Content Placeholder 5">
            <a:extLst>
              <a:ext uri="{FF2B5EF4-FFF2-40B4-BE49-F238E27FC236}">
                <a16:creationId xmlns:a16="http://schemas.microsoft.com/office/drawing/2014/main" id="{4582F722-7DB2-4C4F-9D14-236D1F8B0356}"/>
              </a:ext>
            </a:extLst>
          </p:cNvPr>
          <p:cNvPicPr>
            <a:picLocks noGrp="1" noChangeAspect="1"/>
          </p:cNvPicPr>
          <p:nvPr>
            <p:ph idx="1"/>
          </p:nvPr>
        </p:nvPicPr>
        <p:blipFill>
          <a:blip r:embed="rId3"/>
          <a:stretch>
            <a:fillRect/>
          </a:stretch>
        </p:blipFill>
        <p:spPr>
          <a:xfrm>
            <a:off x="685800" y="1416413"/>
            <a:ext cx="7772400" cy="4558574"/>
          </a:xfrm>
        </p:spPr>
      </p:pic>
      <p:sp>
        <p:nvSpPr>
          <p:cNvPr id="4" name="Slide Number Placeholder 3">
            <a:extLst>
              <a:ext uri="{FF2B5EF4-FFF2-40B4-BE49-F238E27FC236}">
                <a16:creationId xmlns:a16="http://schemas.microsoft.com/office/drawing/2014/main" id="{91E39E83-FD41-41B3-B5AD-F1392FF375C9}"/>
              </a:ext>
            </a:extLst>
          </p:cNvPr>
          <p:cNvSpPr>
            <a:spLocks noGrp="1"/>
          </p:cNvSpPr>
          <p:nvPr>
            <p:ph type="sldNum" sz="quarter" idx="11"/>
          </p:nvPr>
        </p:nvSpPr>
        <p:spPr/>
        <p:txBody>
          <a:bodyPr/>
          <a:lstStyle/>
          <a:p>
            <a:fld id="{AA75C4D5-EE00-49A8-9682-C9CC3BDF80AB}" type="slidenum">
              <a:rPr lang="en-US" smtClean="0"/>
              <a:pPr/>
              <a:t>44</a:t>
            </a:fld>
            <a:endParaRPr lang="en-US" sz="1000">
              <a:latin typeface="Times New Roman" pitchFamily="18" charset="0"/>
            </a:endParaRPr>
          </a:p>
        </p:txBody>
      </p:sp>
      <p:sp>
        <p:nvSpPr>
          <p:cNvPr id="7" name="TextBox 6">
            <a:extLst>
              <a:ext uri="{FF2B5EF4-FFF2-40B4-BE49-F238E27FC236}">
                <a16:creationId xmlns:a16="http://schemas.microsoft.com/office/drawing/2014/main" id="{85B4E909-C917-4BC6-A864-2D15BB0D6DA6}"/>
              </a:ext>
            </a:extLst>
          </p:cNvPr>
          <p:cNvSpPr txBox="1"/>
          <p:nvPr/>
        </p:nvSpPr>
        <p:spPr>
          <a:xfrm>
            <a:off x="1624850" y="5974987"/>
            <a:ext cx="5894300" cy="253916"/>
          </a:xfrm>
          <a:prstGeom prst="rect">
            <a:avLst/>
          </a:prstGeom>
          <a:noFill/>
        </p:spPr>
        <p:txBody>
          <a:bodyPr wrap="square" rtlCol="0">
            <a:spAutoFit/>
          </a:bodyPr>
          <a:lstStyle/>
          <a:p>
            <a:pPr algn="ctr"/>
            <a:r>
              <a:rPr lang="en-US" sz="1050" dirty="0">
                <a:solidFill>
                  <a:schemeClr val="tx2"/>
                </a:solidFill>
                <a:latin typeface="+mn-lt"/>
              </a:rPr>
              <a:t>Blade Strut vs Sting, Mach 1.36, h/L = 1.2</a:t>
            </a:r>
          </a:p>
        </p:txBody>
      </p:sp>
      <p:sp>
        <p:nvSpPr>
          <p:cNvPr id="8" name="TextBox 7">
            <a:extLst>
              <a:ext uri="{FF2B5EF4-FFF2-40B4-BE49-F238E27FC236}">
                <a16:creationId xmlns:a16="http://schemas.microsoft.com/office/drawing/2014/main" id="{D29B2275-724C-482B-B1BB-7DCED0E0A81F}"/>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
        <p:nvSpPr>
          <p:cNvPr id="9" name="Rectangle 8">
            <a:extLst>
              <a:ext uri="{FF2B5EF4-FFF2-40B4-BE49-F238E27FC236}">
                <a16:creationId xmlns:a16="http://schemas.microsoft.com/office/drawing/2014/main" id="{EC5D0ADF-A2C8-49AB-93FB-7EED6B19BB75}"/>
              </a:ext>
            </a:extLst>
          </p:cNvPr>
          <p:cNvSpPr/>
          <p:nvPr/>
        </p:nvSpPr>
        <p:spPr bwMode="auto">
          <a:xfrm>
            <a:off x="4159045" y="2563318"/>
            <a:ext cx="930116" cy="749508"/>
          </a:xfrm>
          <a:prstGeom prst="rect">
            <a:avLst/>
          </a:prstGeom>
          <a:noFill/>
          <a:ln w="28575" cap="flat" cmpd="sng" algn="ctr">
            <a:solidFill>
              <a:srgbClr val="FFC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cxnSp>
        <p:nvCxnSpPr>
          <p:cNvPr id="5" name="Straight Arrow Connector 4">
            <a:extLst>
              <a:ext uri="{FF2B5EF4-FFF2-40B4-BE49-F238E27FC236}">
                <a16:creationId xmlns:a16="http://schemas.microsoft.com/office/drawing/2014/main" id="{44C0BD74-E04A-443F-B2FE-433408449D0C}"/>
              </a:ext>
            </a:extLst>
          </p:cNvPr>
          <p:cNvCxnSpPr>
            <a:cxnSpLocks/>
          </p:cNvCxnSpPr>
          <p:nvPr/>
        </p:nvCxnSpPr>
        <p:spPr bwMode="auto">
          <a:xfrm flipV="1">
            <a:off x="5388964" y="4069832"/>
            <a:ext cx="0" cy="652070"/>
          </a:xfrm>
          <a:prstGeom prst="straightConnector1">
            <a:avLst/>
          </a:prstGeom>
          <a:solidFill>
            <a:schemeClr val="accent1"/>
          </a:solidFill>
          <a:ln w="28575" cap="flat" cmpd="sng" algn="ctr">
            <a:solidFill>
              <a:srgbClr val="FFC000"/>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7A6FF2D5-8271-43A1-98C4-92442F1ABC77}"/>
              </a:ext>
            </a:extLst>
          </p:cNvPr>
          <p:cNvCxnSpPr>
            <a:cxnSpLocks/>
          </p:cNvCxnSpPr>
          <p:nvPr/>
        </p:nvCxnSpPr>
        <p:spPr bwMode="auto">
          <a:xfrm flipV="1">
            <a:off x="6658131" y="4901785"/>
            <a:ext cx="0" cy="644576"/>
          </a:xfrm>
          <a:prstGeom prst="straightConnector1">
            <a:avLst/>
          </a:prstGeom>
          <a:solidFill>
            <a:schemeClr val="accent1"/>
          </a:solidFill>
          <a:ln w="28575" cap="flat" cmpd="sng" algn="ctr">
            <a:solidFill>
              <a:srgbClr val="FFC000"/>
            </a:solidFill>
            <a:prstDash val="solid"/>
            <a:round/>
            <a:headEnd type="none" w="med" len="med"/>
            <a:tailEnd type="triangle"/>
          </a:ln>
          <a:effectLst/>
        </p:spPr>
      </p:cxnSp>
    </p:spTree>
    <p:extLst>
      <p:ext uri="{BB962C8B-B14F-4D97-AF65-F5344CB8AC3E}">
        <p14:creationId xmlns:p14="http://schemas.microsoft.com/office/powerpoint/2010/main" val="36956600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E3C6-9006-457C-920F-D42BC6EC3183}"/>
              </a:ext>
            </a:extLst>
          </p:cNvPr>
          <p:cNvSpPr>
            <a:spLocks noGrp="1"/>
          </p:cNvSpPr>
          <p:nvPr>
            <p:ph type="title"/>
          </p:nvPr>
        </p:nvSpPr>
        <p:spPr/>
        <p:txBody>
          <a:bodyPr/>
          <a:lstStyle/>
          <a:p>
            <a:r>
              <a:rPr lang="en-US" dirty="0"/>
              <a:t>Uncertainty</a:t>
            </a:r>
          </a:p>
        </p:txBody>
      </p:sp>
      <p:sp>
        <p:nvSpPr>
          <p:cNvPr id="3" name="Content Placeholder 2">
            <a:extLst>
              <a:ext uri="{FF2B5EF4-FFF2-40B4-BE49-F238E27FC236}">
                <a16:creationId xmlns:a16="http://schemas.microsoft.com/office/drawing/2014/main" id="{550BC8E1-F010-4355-87F8-3F497837E9C0}"/>
              </a:ext>
            </a:extLst>
          </p:cNvPr>
          <p:cNvSpPr>
            <a:spLocks noGrp="1"/>
          </p:cNvSpPr>
          <p:nvPr>
            <p:ph idx="1"/>
          </p:nvPr>
        </p:nvSpPr>
        <p:spPr>
          <a:xfrm>
            <a:off x="685800" y="1219200"/>
            <a:ext cx="7772400" cy="2939845"/>
          </a:xfrm>
        </p:spPr>
        <p:txBody>
          <a:bodyPr>
            <a:normAutofit lnSpcReduction="10000"/>
          </a:bodyPr>
          <a:lstStyle/>
          <a:p>
            <a:r>
              <a:rPr lang="en-US" dirty="0"/>
              <a:t>Three sources of uncertainty were quantified.</a:t>
            </a:r>
          </a:p>
          <a:p>
            <a:pPr lvl="1"/>
            <a:r>
              <a:rPr lang="en-US" dirty="0"/>
              <a:t>Time-averaged reference runs</a:t>
            </a:r>
          </a:p>
          <a:p>
            <a:pPr lvl="1"/>
            <a:r>
              <a:rPr lang="en-US" dirty="0"/>
              <a:t>Time-averaged data runs</a:t>
            </a:r>
          </a:p>
          <a:p>
            <a:pPr lvl="1"/>
            <a:r>
              <a:rPr lang="en-US" dirty="0"/>
              <a:t>Spatially-averaged data runs across linear actuator positions</a:t>
            </a:r>
          </a:p>
          <a:p>
            <a:r>
              <a:rPr lang="en-US" dirty="0"/>
              <a:t>Uncertainty for a given </a:t>
            </a:r>
            <a:r>
              <a:rPr lang="en-US" dirty="0" err="1"/>
              <a:t>SigSet</a:t>
            </a:r>
            <a:r>
              <a:rPr lang="en-US" dirty="0"/>
              <a:t> combines the three sources shown above. </a:t>
            </a:r>
          </a:p>
          <a:p>
            <a:r>
              <a:rPr lang="en-US" dirty="0"/>
              <a:t>A 2</a:t>
            </a:r>
            <a:r>
              <a:rPr lang="en-US" dirty="0">
                <a:latin typeface="Calibri" panose="020F0502020204030204" pitchFamily="34" charset="0"/>
                <a:cs typeface="Calibri" panose="020F0502020204030204" pitchFamily="34" charset="0"/>
              </a:rPr>
              <a:t>σ confidence bound can be applied to a given </a:t>
            </a:r>
            <a:r>
              <a:rPr lang="en-US" dirty="0" err="1">
                <a:latin typeface="Calibri" panose="020F0502020204030204" pitchFamily="34" charset="0"/>
                <a:cs typeface="Calibri" panose="020F0502020204030204" pitchFamily="34" charset="0"/>
              </a:rPr>
              <a:t>SigSet</a:t>
            </a:r>
            <a:r>
              <a:rPr lang="en-US" dirty="0">
                <a:latin typeface="Calibri" panose="020F0502020204030204" pitchFamily="34" charset="0"/>
                <a:cs typeface="Calibri" panose="020F0502020204030204" pitchFamily="34" charset="0"/>
              </a:rPr>
              <a:t> to show a 95% confidence interval. </a:t>
            </a:r>
          </a:p>
          <a:p>
            <a:r>
              <a:rPr lang="en-US" dirty="0">
                <a:latin typeface="Calibri" panose="020F0502020204030204" pitchFamily="34" charset="0"/>
                <a:cs typeface="Calibri" panose="020F0502020204030204" pitchFamily="34" charset="0"/>
              </a:rPr>
              <a:t>While this bound implies a normal distribution, the low sample size cannot confirm this assumption. </a:t>
            </a:r>
            <a:endParaRPr lang="en-US" dirty="0"/>
          </a:p>
        </p:txBody>
      </p:sp>
      <p:sp>
        <p:nvSpPr>
          <p:cNvPr id="4" name="Slide Number Placeholder 3">
            <a:extLst>
              <a:ext uri="{FF2B5EF4-FFF2-40B4-BE49-F238E27FC236}">
                <a16:creationId xmlns:a16="http://schemas.microsoft.com/office/drawing/2014/main" id="{1324FB53-7AB4-454A-9C66-BCA76B85FF83}"/>
              </a:ext>
            </a:extLst>
          </p:cNvPr>
          <p:cNvSpPr>
            <a:spLocks noGrp="1"/>
          </p:cNvSpPr>
          <p:nvPr>
            <p:ph type="sldNum" sz="quarter" idx="11"/>
          </p:nvPr>
        </p:nvSpPr>
        <p:spPr/>
        <p:txBody>
          <a:bodyPr/>
          <a:lstStyle/>
          <a:p>
            <a:fld id="{AA75C4D5-EE00-49A8-9682-C9CC3BDF80AB}" type="slidenum">
              <a:rPr lang="en-US" smtClean="0"/>
              <a:pPr/>
              <a:t>45</a:t>
            </a:fld>
            <a:endParaRPr lang="en-US" sz="1000">
              <a:latin typeface="Times New Roman" pitchFamily="18" charset="0"/>
            </a:endParaRPr>
          </a:p>
        </p:txBody>
      </p:sp>
      <p:pic>
        <p:nvPicPr>
          <p:cNvPr id="6" name="Picture 5">
            <a:extLst>
              <a:ext uri="{FF2B5EF4-FFF2-40B4-BE49-F238E27FC236}">
                <a16:creationId xmlns:a16="http://schemas.microsoft.com/office/drawing/2014/main" id="{5611A8EE-5DE2-4161-A65A-B67D979671F1}"/>
              </a:ext>
            </a:extLst>
          </p:cNvPr>
          <p:cNvPicPr>
            <a:picLocks noChangeAspect="1"/>
          </p:cNvPicPr>
          <p:nvPr/>
        </p:nvPicPr>
        <p:blipFill>
          <a:blip r:embed="rId3"/>
          <a:stretch>
            <a:fillRect/>
          </a:stretch>
        </p:blipFill>
        <p:spPr>
          <a:xfrm>
            <a:off x="1907458" y="4041620"/>
            <a:ext cx="5329084" cy="2168764"/>
          </a:xfrm>
          <a:prstGeom prst="rect">
            <a:avLst/>
          </a:prstGeom>
        </p:spPr>
      </p:pic>
      <p:sp>
        <p:nvSpPr>
          <p:cNvPr id="7" name="TextBox 6">
            <a:extLst>
              <a:ext uri="{FF2B5EF4-FFF2-40B4-BE49-F238E27FC236}">
                <a16:creationId xmlns:a16="http://schemas.microsoft.com/office/drawing/2014/main" id="{94DF895E-B518-4359-AFE9-00352E8CFA3D}"/>
              </a:ext>
            </a:extLst>
          </p:cNvPr>
          <p:cNvSpPr txBox="1"/>
          <p:nvPr/>
        </p:nvSpPr>
        <p:spPr>
          <a:xfrm>
            <a:off x="1624850" y="6210384"/>
            <a:ext cx="5894300" cy="253916"/>
          </a:xfrm>
          <a:prstGeom prst="rect">
            <a:avLst/>
          </a:prstGeom>
          <a:noFill/>
        </p:spPr>
        <p:txBody>
          <a:bodyPr wrap="square" rtlCol="0">
            <a:spAutoFit/>
          </a:bodyPr>
          <a:lstStyle/>
          <a:p>
            <a:pPr algn="ctr"/>
            <a:r>
              <a:rPr lang="en-US" sz="1050" dirty="0">
                <a:solidFill>
                  <a:schemeClr val="tx2"/>
                </a:solidFill>
                <a:latin typeface="+mn-lt"/>
              </a:rPr>
              <a:t>Grand mean and individual signatures of </a:t>
            </a:r>
            <a:r>
              <a:rPr lang="en-US" sz="1050" dirty="0" err="1">
                <a:solidFill>
                  <a:schemeClr val="tx2"/>
                </a:solidFill>
                <a:latin typeface="+mn-lt"/>
              </a:rPr>
              <a:t>SigSet</a:t>
            </a:r>
            <a:r>
              <a:rPr lang="en-US" sz="1050" dirty="0">
                <a:solidFill>
                  <a:schemeClr val="tx2"/>
                </a:solidFill>
                <a:latin typeface="+mn-lt"/>
              </a:rPr>
              <a:t> 89</a:t>
            </a:r>
          </a:p>
        </p:txBody>
      </p:sp>
      <p:sp>
        <p:nvSpPr>
          <p:cNvPr id="8" name="TextBox 7">
            <a:extLst>
              <a:ext uri="{FF2B5EF4-FFF2-40B4-BE49-F238E27FC236}">
                <a16:creationId xmlns:a16="http://schemas.microsoft.com/office/drawing/2014/main" id="{71AFAA0C-A4C8-490D-9F5A-624703DA3526}"/>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803083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CE3C6-9006-457C-920F-D42BC6EC3183}"/>
              </a:ext>
            </a:extLst>
          </p:cNvPr>
          <p:cNvSpPr>
            <a:spLocks noGrp="1"/>
          </p:cNvSpPr>
          <p:nvPr>
            <p:ph type="title"/>
          </p:nvPr>
        </p:nvSpPr>
        <p:spPr/>
        <p:txBody>
          <a:bodyPr/>
          <a:lstStyle/>
          <a:p>
            <a:r>
              <a:rPr lang="en-US" dirty="0"/>
              <a:t>Uncertainty</a:t>
            </a:r>
          </a:p>
        </p:txBody>
      </p:sp>
      <p:sp>
        <p:nvSpPr>
          <p:cNvPr id="4" name="Slide Number Placeholder 3">
            <a:extLst>
              <a:ext uri="{FF2B5EF4-FFF2-40B4-BE49-F238E27FC236}">
                <a16:creationId xmlns:a16="http://schemas.microsoft.com/office/drawing/2014/main" id="{1324FB53-7AB4-454A-9C66-BCA76B85FF83}"/>
              </a:ext>
            </a:extLst>
          </p:cNvPr>
          <p:cNvSpPr>
            <a:spLocks noGrp="1"/>
          </p:cNvSpPr>
          <p:nvPr>
            <p:ph type="sldNum" sz="quarter" idx="11"/>
          </p:nvPr>
        </p:nvSpPr>
        <p:spPr/>
        <p:txBody>
          <a:bodyPr/>
          <a:lstStyle/>
          <a:p>
            <a:fld id="{AA75C4D5-EE00-49A8-9682-C9CC3BDF80AB}" type="slidenum">
              <a:rPr lang="en-US" smtClean="0"/>
              <a:pPr/>
              <a:t>46</a:t>
            </a:fld>
            <a:endParaRPr lang="en-US" sz="1000">
              <a:latin typeface="Times New Roman" pitchFamily="18" charset="0"/>
            </a:endParaRPr>
          </a:p>
        </p:txBody>
      </p:sp>
      <p:sp>
        <p:nvSpPr>
          <p:cNvPr id="7" name="TextBox 6">
            <a:extLst>
              <a:ext uri="{FF2B5EF4-FFF2-40B4-BE49-F238E27FC236}">
                <a16:creationId xmlns:a16="http://schemas.microsoft.com/office/drawing/2014/main" id="{94DF895E-B518-4359-AFE9-00352E8CFA3D}"/>
              </a:ext>
            </a:extLst>
          </p:cNvPr>
          <p:cNvSpPr txBox="1"/>
          <p:nvPr/>
        </p:nvSpPr>
        <p:spPr>
          <a:xfrm>
            <a:off x="1654347" y="6048802"/>
            <a:ext cx="5894300" cy="415498"/>
          </a:xfrm>
          <a:prstGeom prst="rect">
            <a:avLst/>
          </a:prstGeom>
          <a:noFill/>
        </p:spPr>
        <p:txBody>
          <a:bodyPr wrap="square" rtlCol="0">
            <a:spAutoFit/>
          </a:bodyPr>
          <a:lstStyle/>
          <a:p>
            <a:pPr algn="ctr"/>
            <a:r>
              <a:rPr lang="en-US" sz="1050" dirty="0">
                <a:solidFill>
                  <a:schemeClr val="tx2"/>
                </a:solidFill>
                <a:latin typeface="+mn-lt"/>
              </a:rPr>
              <a:t>Top: Uncertainty Bounds with individual signatures of </a:t>
            </a:r>
            <a:r>
              <a:rPr lang="en-US" sz="1050" dirty="0" err="1">
                <a:solidFill>
                  <a:schemeClr val="tx2"/>
                </a:solidFill>
                <a:latin typeface="+mn-lt"/>
              </a:rPr>
              <a:t>SigSet</a:t>
            </a:r>
            <a:r>
              <a:rPr lang="en-US" sz="1050" dirty="0">
                <a:solidFill>
                  <a:schemeClr val="tx2"/>
                </a:solidFill>
                <a:latin typeface="+mn-lt"/>
              </a:rPr>
              <a:t> 89</a:t>
            </a:r>
          </a:p>
          <a:p>
            <a:pPr algn="ctr"/>
            <a:r>
              <a:rPr lang="en-US" sz="1050" dirty="0">
                <a:solidFill>
                  <a:schemeClr val="tx2"/>
                </a:solidFill>
                <a:latin typeface="+mn-lt"/>
              </a:rPr>
              <a:t>Bottom: Uncertainty bounds of </a:t>
            </a:r>
            <a:r>
              <a:rPr lang="en-US" sz="1050" dirty="0" err="1">
                <a:solidFill>
                  <a:schemeClr val="tx2"/>
                </a:solidFill>
                <a:latin typeface="+mn-lt"/>
              </a:rPr>
              <a:t>SigSet</a:t>
            </a:r>
            <a:r>
              <a:rPr lang="en-US" sz="1050" dirty="0">
                <a:solidFill>
                  <a:schemeClr val="tx2"/>
                </a:solidFill>
                <a:latin typeface="+mn-lt"/>
              </a:rPr>
              <a:t> 89</a:t>
            </a:r>
          </a:p>
        </p:txBody>
      </p:sp>
      <p:pic>
        <p:nvPicPr>
          <p:cNvPr id="10" name="Content Placeholder 9">
            <a:extLst>
              <a:ext uri="{FF2B5EF4-FFF2-40B4-BE49-F238E27FC236}">
                <a16:creationId xmlns:a16="http://schemas.microsoft.com/office/drawing/2014/main" id="{CB87FE64-912A-4BC9-8FAA-83B0ED6DD7F1}"/>
              </a:ext>
            </a:extLst>
          </p:cNvPr>
          <p:cNvPicPr>
            <a:picLocks noGrp="1" noChangeAspect="1"/>
          </p:cNvPicPr>
          <p:nvPr>
            <p:ph idx="1"/>
          </p:nvPr>
        </p:nvPicPr>
        <p:blipFill>
          <a:blip r:embed="rId3"/>
          <a:stretch>
            <a:fillRect/>
          </a:stretch>
        </p:blipFill>
        <p:spPr>
          <a:xfrm>
            <a:off x="1319911" y="978952"/>
            <a:ext cx="6228736" cy="2560320"/>
          </a:xfrm>
        </p:spPr>
      </p:pic>
      <p:pic>
        <p:nvPicPr>
          <p:cNvPr id="12" name="Picture 11">
            <a:extLst>
              <a:ext uri="{FF2B5EF4-FFF2-40B4-BE49-F238E27FC236}">
                <a16:creationId xmlns:a16="http://schemas.microsoft.com/office/drawing/2014/main" id="{406C93F9-ACA1-4CA2-9E1D-6EC8E11BFD51}"/>
              </a:ext>
            </a:extLst>
          </p:cNvPr>
          <p:cNvPicPr>
            <a:picLocks noChangeAspect="1"/>
          </p:cNvPicPr>
          <p:nvPr/>
        </p:nvPicPr>
        <p:blipFill>
          <a:blip r:embed="rId4"/>
          <a:stretch>
            <a:fillRect/>
          </a:stretch>
        </p:blipFill>
        <p:spPr>
          <a:xfrm>
            <a:off x="1255275" y="3577456"/>
            <a:ext cx="6293372" cy="2514600"/>
          </a:xfrm>
          <a:prstGeom prst="rect">
            <a:avLst/>
          </a:prstGeom>
        </p:spPr>
      </p:pic>
      <p:sp>
        <p:nvSpPr>
          <p:cNvPr id="13" name="TextBox 12">
            <a:extLst>
              <a:ext uri="{FF2B5EF4-FFF2-40B4-BE49-F238E27FC236}">
                <a16:creationId xmlns:a16="http://schemas.microsoft.com/office/drawing/2014/main" id="{CD18A300-AEEE-4AD7-8D55-FE6D3E7DE97C}"/>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707124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5AA231-C282-47C0-AE74-240F814554EB}"/>
              </a:ext>
            </a:extLst>
          </p:cNvPr>
          <p:cNvSpPr>
            <a:spLocks noGrp="1"/>
          </p:cNvSpPr>
          <p:nvPr>
            <p:ph idx="1"/>
          </p:nvPr>
        </p:nvSpPr>
        <p:spPr>
          <a:xfrm>
            <a:off x="685800" y="952500"/>
            <a:ext cx="7772400" cy="4953000"/>
          </a:xfrm>
        </p:spPr>
        <p:txBody>
          <a:bodyPr/>
          <a:lstStyle/>
          <a:p>
            <a:pPr marL="0" indent="0">
              <a:buNone/>
            </a:pPr>
            <a:r>
              <a:rPr lang="en-US" dirty="0"/>
              <a:t>Thank you to all the project and task leaders, research test teams, CFD teams, 8’x6’ facility personnel, and hardware manufacturers that made the GRC 8’x6’ X-59 Sonic Boom Test possible. </a:t>
            </a:r>
          </a:p>
          <a:p>
            <a:pPr marL="0" indent="0">
              <a:buNone/>
            </a:pPr>
            <a:r>
              <a:rPr lang="en-US" dirty="0"/>
              <a:t>More in-depth explanation of all information presented can be viewed in NASA TM-20220012155. Special thanks to all authors of that TM including principal researcher and first author Don Durston.</a:t>
            </a:r>
          </a:p>
          <a:p>
            <a:pPr marL="0" indent="0">
              <a:buNone/>
            </a:pPr>
            <a:endParaRPr lang="en-US" dirty="0"/>
          </a:p>
          <a:p>
            <a:pPr marL="0" indent="0">
              <a:buNone/>
            </a:pPr>
            <a:endParaRPr lang="en-US" dirty="0"/>
          </a:p>
          <a:p>
            <a:pPr marL="0" indent="0" algn="ctr">
              <a:buNone/>
            </a:pPr>
            <a:r>
              <a:rPr lang="en-US" sz="2000" b="1" dirty="0"/>
              <a:t>QUESTIONS?  </a:t>
            </a:r>
          </a:p>
        </p:txBody>
      </p:sp>
      <p:sp>
        <p:nvSpPr>
          <p:cNvPr id="4" name="Slide Number Placeholder 3">
            <a:extLst>
              <a:ext uri="{FF2B5EF4-FFF2-40B4-BE49-F238E27FC236}">
                <a16:creationId xmlns:a16="http://schemas.microsoft.com/office/drawing/2014/main" id="{C61742CB-0EFD-4B34-A335-5B5A52E70CD6}"/>
              </a:ext>
            </a:extLst>
          </p:cNvPr>
          <p:cNvSpPr>
            <a:spLocks noGrp="1"/>
          </p:cNvSpPr>
          <p:nvPr>
            <p:ph type="sldNum" sz="quarter" idx="11"/>
          </p:nvPr>
        </p:nvSpPr>
        <p:spPr/>
        <p:txBody>
          <a:bodyPr/>
          <a:lstStyle/>
          <a:p>
            <a:fld id="{AA75C4D5-EE00-49A8-9682-C9CC3BDF80AB}" type="slidenum">
              <a:rPr lang="en-US" smtClean="0"/>
              <a:pPr/>
              <a:t>47</a:t>
            </a:fld>
            <a:endParaRPr lang="en-US" sz="1000">
              <a:latin typeface="Times New Roman" pitchFamily="18" charset="0"/>
            </a:endParaRPr>
          </a:p>
        </p:txBody>
      </p:sp>
      <p:grpSp>
        <p:nvGrpSpPr>
          <p:cNvPr id="10" name="Group 9">
            <a:extLst>
              <a:ext uri="{FF2B5EF4-FFF2-40B4-BE49-F238E27FC236}">
                <a16:creationId xmlns:a16="http://schemas.microsoft.com/office/drawing/2014/main" id="{6800B2FB-D8C4-42BB-8253-69178A1E373E}"/>
              </a:ext>
            </a:extLst>
          </p:cNvPr>
          <p:cNvGrpSpPr/>
          <p:nvPr/>
        </p:nvGrpSpPr>
        <p:grpSpPr>
          <a:xfrm>
            <a:off x="2517058" y="3864736"/>
            <a:ext cx="5089564" cy="2040764"/>
            <a:chOff x="2517058" y="3864736"/>
            <a:chExt cx="5089564" cy="2040764"/>
          </a:xfrm>
        </p:grpSpPr>
        <p:pic>
          <p:nvPicPr>
            <p:cNvPr id="6" name="Picture 5" descr="Full Color transparent background.png">
              <a:extLst>
                <a:ext uri="{FF2B5EF4-FFF2-40B4-BE49-F238E27FC236}">
                  <a16:creationId xmlns:a16="http://schemas.microsoft.com/office/drawing/2014/main" id="{02E8AB04-FDE9-48D4-8F40-5A84C96C1AD8}"/>
                </a:ext>
              </a:extLst>
            </p:cNvPr>
            <p:cNvPicPr>
              <a:picLocks noChangeAspect="1"/>
            </p:cNvPicPr>
            <p:nvPr/>
          </p:nvPicPr>
          <p:blipFill>
            <a:blip r:embed="rId3"/>
            <a:stretch>
              <a:fillRect/>
            </a:stretch>
          </p:blipFill>
          <p:spPr>
            <a:xfrm>
              <a:off x="2517058" y="3959396"/>
              <a:ext cx="1536249" cy="1946104"/>
            </a:xfrm>
            <a:prstGeom prst="rect">
              <a:avLst/>
            </a:prstGeom>
          </p:spPr>
        </p:pic>
        <p:pic>
          <p:nvPicPr>
            <p:cNvPr id="7" name="Picture 6">
              <a:extLst>
                <a:ext uri="{FF2B5EF4-FFF2-40B4-BE49-F238E27FC236}">
                  <a16:creationId xmlns:a16="http://schemas.microsoft.com/office/drawing/2014/main" id="{19D87DE7-7D89-45B8-BDBE-2B9FFDDD6850}"/>
                </a:ext>
              </a:extLst>
            </p:cNvPr>
            <p:cNvPicPr>
              <a:picLocks noChangeAspect="1"/>
            </p:cNvPicPr>
            <p:nvPr/>
          </p:nvPicPr>
          <p:blipFill>
            <a:blip r:embed="rId4"/>
            <a:stretch>
              <a:fillRect/>
            </a:stretch>
          </p:blipFill>
          <p:spPr>
            <a:xfrm>
              <a:off x="3926533" y="3864736"/>
              <a:ext cx="3680089" cy="1840045"/>
            </a:xfrm>
            <a:prstGeom prst="rect">
              <a:avLst/>
            </a:prstGeom>
          </p:spPr>
        </p:pic>
      </p:grpSp>
      <p:sp>
        <p:nvSpPr>
          <p:cNvPr id="8" name="Rectangle 7">
            <a:extLst>
              <a:ext uri="{FF2B5EF4-FFF2-40B4-BE49-F238E27FC236}">
                <a16:creationId xmlns:a16="http://schemas.microsoft.com/office/drawing/2014/main" id="{99E640DC-AD96-4472-B99B-05918F54EE9F}"/>
              </a:ext>
            </a:extLst>
          </p:cNvPr>
          <p:cNvSpPr/>
          <p:nvPr/>
        </p:nvSpPr>
        <p:spPr bwMode="auto">
          <a:xfrm>
            <a:off x="117987" y="275303"/>
            <a:ext cx="639097" cy="816078"/>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
        <p:nvSpPr>
          <p:cNvPr id="9" name="Rectangle 8">
            <a:extLst>
              <a:ext uri="{FF2B5EF4-FFF2-40B4-BE49-F238E27FC236}">
                <a16:creationId xmlns:a16="http://schemas.microsoft.com/office/drawing/2014/main" id="{1AEF4C23-5D91-4A3A-9207-2E8A49340C53}"/>
              </a:ext>
            </a:extLst>
          </p:cNvPr>
          <p:cNvSpPr/>
          <p:nvPr/>
        </p:nvSpPr>
        <p:spPr bwMode="auto">
          <a:xfrm>
            <a:off x="8229601" y="77787"/>
            <a:ext cx="774290" cy="816078"/>
          </a:xfrm>
          <a:prstGeom prst="rect">
            <a:avLst/>
          </a:prstGeom>
          <a:solidFill>
            <a:srgbClr val="FFFFFF"/>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 charset="0"/>
            </a:endParaRPr>
          </a:p>
        </p:txBody>
      </p:sp>
    </p:spTree>
    <p:extLst>
      <p:ext uri="{BB962C8B-B14F-4D97-AF65-F5344CB8AC3E}">
        <p14:creationId xmlns:p14="http://schemas.microsoft.com/office/powerpoint/2010/main" val="8958332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372A-ADA4-4B7A-AF63-59765B1DB42D}"/>
              </a:ext>
            </a:extLst>
          </p:cNvPr>
          <p:cNvSpPr>
            <a:spLocks noGrp="1"/>
          </p:cNvSpPr>
          <p:nvPr>
            <p:ph type="title"/>
          </p:nvPr>
        </p:nvSpPr>
        <p:spPr>
          <a:xfrm>
            <a:off x="722313" y="2747962"/>
            <a:ext cx="7772400" cy="1362075"/>
          </a:xfrm>
        </p:spPr>
        <p:txBody>
          <a:bodyPr/>
          <a:lstStyle/>
          <a:p>
            <a:pPr algn="ctr"/>
            <a:r>
              <a:rPr lang="en-US" dirty="0"/>
              <a:t>EXTRA SLIDES</a:t>
            </a:r>
          </a:p>
        </p:txBody>
      </p:sp>
      <p:sp>
        <p:nvSpPr>
          <p:cNvPr id="4" name="Slide Number Placeholder 3">
            <a:extLst>
              <a:ext uri="{FF2B5EF4-FFF2-40B4-BE49-F238E27FC236}">
                <a16:creationId xmlns:a16="http://schemas.microsoft.com/office/drawing/2014/main" id="{8463124C-9712-46C1-854C-00511BADF4D7}"/>
              </a:ext>
            </a:extLst>
          </p:cNvPr>
          <p:cNvSpPr>
            <a:spLocks noGrp="1"/>
          </p:cNvSpPr>
          <p:nvPr>
            <p:ph type="sldNum" sz="quarter" idx="11"/>
          </p:nvPr>
        </p:nvSpPr>
        <p:spPr/>
        <p:txBody>
          <a:bodyPr/>
          <a:lstStyle/>
          <a:p>
            <a:fld id="{AA75C4D5-EE00-49A8-9682-C9CC3BDF80AB}" type="slidenum">
              <a:rPr lang="en-US" smtClean="0"/>
              <a:pPr/>
              <a:t>48</a:t>
            </a:fld>
            <a:endParaRPr lang="en-US" sz="1000">
              <a:latin typeface="Times New Roman" pitchFamily="18" charset="0"/>
            </a:endParaRPr>
          </a:p>
        </p:txBody>
      </p:sp>
    </p:spTree>
    <p:extLst>
      <p:ext uri="{BB962C8B-B14F-4D97-AF65-F5344CB8AC3E}">
        <p14:creationId xmlns:p14="http://schemas.microsoft.com/office/powerpoint/2010/main" val="26428257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8608-4BEF-46A0-97BB-E2CBFF022884}"/>
              </a:ext>
            </a:extLst>
          </p:cNvPr>
          <p:cNvSpPr>
            <a:spLocks noGrp="1"/>
          </p:cNvSpPr>
          <p:nvPr>
            <p:ph type="title"/>
          </p:nvPr>
        </p:nvSpPr>
        <p:spPr/>
        <p:txBody>
          <a:bodyPr/>
          <a:lstStyle/>
          <a:p>
            <a:r>
              <a:rPr lang="en-US" dirty="0"/>
              <a:t>RAM Position Effects – X-59</a:t>
            </a:r>
          </a:p>
        </p:txBody>
      </p:sp>
      <p:sp>
        <p:nvSpPr>
          <p:cNvPr id="4" name="Slide Number Placeholder 3">
            <a:extLst>
              <a:ext uri="{FF2B5EF4-FFF2-40B4-BE49-F238E27FC236}">
                <a16:creationId xmlns:a16="http://schemas.microsoft.com/office/drawing/2014/main" id="{30F7CDCC-075A-4A13-98BD-EDCA20668D04}"/>
              </a:ext>
            </a:extLst>
          </p:cNvPr>
          <p:cNvSpPr>
            <a:spLocks noGrp="1"/>
          </p:cNvSpPr>
          <p:nvPr>
            <p:ph type="sldNum" sz="quarter" idx="11"/>
          </p:nvPr>
        </p:nvSpPr>
        <p:spPr/>
        <p:txBody>
          <a:bodyPr/>
          <a:lstStyle/>
          <a:p>
            <a:fld id="{AA75C4D5-EE00-49A8-9682-C9CC3BDF80AB}" type="slidenum">
              <a:rPr lang="en-US" smtClean="0"/>
              <a:pPr/>
              <a:t>49</a:t>
            </a:fld>
            <a:endParaRPr lang="en-US" sz="1000">
              <a:latin typeface="Times New Roman" pitchFamily="18" charset="0"/>
            </a:endParaRPr>
          </a:p>
        </p:txBody>
      </p:sp>
      <p:sp>
        <p:nvSpPr>
          <p:cNvPr id="5" name="Content Placeholder 2">
            <a:extLst>
              <a:ext uri="{FF2B5EF4-FFF2-40B4-BE49-F238E27FC236}">
                <a16:creationId xmlns:a16="http://schemas.microsoft.com/office/drawing/2014/main" id="{FBF7146E-768C-40BA-A22F-B7AE5649EEDF}"/>
              </a:ext>
            </a:extLst>
          </p:cNvPr>
          <p:cNvSpPr>
            <a:spLocks noGrp="1"/>
          </p:cNvSpPr>
          <p:nvPr>
            <p:ph idx="1"/>
          </p:nvPr>
        </p:nvSpPr>
        <p:spPr>
          <a:xfrm>
            <a:off x="685800" y="1219200"/>
            <a:ext cx="3826348" cy="2317314"/>
          </a:xfrm>
        </p:spPr>
        <p:txBody>
          <a:bodyPr>
            <a:normAutofit fontScale="92500" lnSpcReduction="20000"/>
          </a:bodyPr>
          <a:lstStyle/>
          <a:p>
            <a:pPr marL="0" indent="0">
              <a:buNone/>
            </a:pPr>
            <a:r>
              <a:rPr lang="en-US" dirty="0"/>
              <a:t>The same process was completed for the X-59 model at h/L of 2.0. Again, the first third of the rail yielded inconsistent data, but unlike at h/L of 1.2, this was also observed in the final third of the sweeps with X sweep of 16”-24”. The clearest signatures at h/L = 2.0 were collected from X sweep of 16”-24”. The pressure ratio is lower overall as expected.  </a:t>
            </a:r>
          </a:p>
        </p:txBody>
      </p:sp>
      <p:pic>
        <p:nvPicPr>
          <p:cNvPr id="7" name="Picture 6">
            <a:extLst>
              <a:ext uri="{FF2B5EF4-FFF2-40B4-BE49-F238E27FC236}">
                <a16:creationId xmlns:a16="http://schemas.microsoft.com/office/drawing/2014/main" id="{69774F00-B0D5-4F7F-9E31-B7CA289C9D98}"/>
              </a:ext>
            </a:extLst>
          </p:cNvPr>
          <p:cNvPicPr>
            <a:picLocks noChangeAspect="1"/>
          </p:cNvPicPr>
          <p:nvPr/>
        </p:nvPicPr>
        <p:blipFill>
          <a:blip r:embed="rId3"/>
          <a:stretch>
            <a:fillRect/>
          </a:stretch>
        </p:blipFill>
        <p:spPr>
          <a:xfrm>
            <a:off x="4681538" y="1143000"/>
            <a:ext cx="4114800" cy="2337242"/>
          </a:xfrm>
          <a:prstGeom prst="rect">
            <a:avLst/>
          </a:prstGeom>
        </p:spPr>
      </p:pic>
      <p:pic>
        <p:nvPicPr>
          <p:cNvPr id="9" name="Picture 8">
            <a:extLst>
              <a:ext uri="{FF2B5EF4-FFF2-40B4-BE49-F238E27FC236}">
                <a16:creationId xmlns:a16="http://schemas.microsoft.com/office/drawing/2014/main" id="{11EB61B3-6318-4E0F-BFA6-CF88B8CF7256}"/>
              </a:ext>
            </a:extLst>
          </p:cNvPr>
          <p:cNvPicPr>
            <a:picLocks noChangeAspect="1"/>
          </p:cNvPicPr>
          <p:nvPr/>
        </p:nvPicPr>
        <p:blipFill>
          <a:blip r:embed="rId4"/>
          <a:stretch>
            <a:fillRect/>
          </a:stretch>
        </p:blipFill>
        <p:spPr>
          <a:xfrm>
            <a:off x="380786" y="3716811"/>
            <a:ext cx="4114800" cy="2330067"/>
          </a:xfrm>
          <a:prstGeom prst="rect">
            <a:avLst/>
          </a:prstGeom>
        </p:spPr>
      </p:pic>
      <p:pic>
        <p:nvPicPr>
          <p:cNvPr id="11" name="Picture 10">
            <a:extLst>
              <a:ext uri="{FF2B5EF4-FFF2-40B4-BE49-F238E27FC236}">
                <a16:creationId xmlns:a16="http://schemas.microsoft.com/office/drawing/2014/main" id="{5465AE0B-EAA9-470A-BDD6-24294A2F9FBF}"/>
              </a:ext>
            </a:extLst>
          </p:cNvPr>
          <p:cNvPicPr>
            <a:picLocks noChangeAspect="1"/>
          </p:cNvPicPr>
          <p:nvPr/>
        </p:nvPicPr>
        <p:blipFill>
          <a:blip r:embed="rId5"/>
          <a:stretch>
            <a:fillRect/>
          </a:stretch>
        </p:blipFill>
        <p:spPr>
          <a:xfrm>
            <a:off x="4681538" y="3716811"/>
            <a:ext cx="4114800" cy="2325560"/>
          </a:xfrm>
          <a:prstGeom prst="rect">
            <a:avLst/>
          </a:prstGeom>
        </p:spPr>
      </p:pic>
      <p:sp>
        <p:nvSpPr>
          <p:cNvPr id="12" name="TextBox 11">
            <a:extLst>
              <a:ext uri="{FF2B5EF4-FFF2-40B4-BE49-F238E27FC236}">
                <a16:creationId xmlns:a16="http://schemas.microsoft.com/office/drawing/2014/main" id="{125AB5A6-5DE9-4B02-AC18-C07ACCFC51CB}"/>
              </a:ext>
            </a:extLst>
          </p:cNvPr>
          <p:cNvSpPr txBox="1"/>
          <p:nvPr/>
        </p:nvSpPr>
        <p:spPr>
          <a:xfrm>
            <a:off x="5056775" y="6025024"/>
            <a:ext cx="3706439" cy="253916"/>
          </a:xfrm>
          <a:prstGeom prst="rect">
            <a:avLst/>
          </a:prstGeom>
          <a:noFill/>
        </p:spPr>
        <p:txBody>
          <a:bodyPr wrap="square" rtlCol="0">
            <a:spAutoFit/>
          </a:bodyPr>
          <a:lstStyle/>
          <a:p>
            <a:pPr algn="ctr"/>
            <a:r>
              <a:rPr lang="en-US" sz="1050" dirty="0">
                <a:solidFill>
                  <a:schemeClr val="tx2"/>
                </a:solidFill>
                <a:latin typeface="+mn-lt"/>
              </a:rPr>
              <a:t>X-Ram from 16”-24”, M 1.40, h/L =2.0</a:t>
            </a:r>
          </a:p>
        </p:txBody>
      </p:sp>
      <p:sp>
        <p:nvSpPr>
          <p:cNvPr id="13" name="TextBox 12">
            <a:extLst>
              <a:ext uri="{FF2B5EF4-FFF2-40B4-BE49-F238E27FC236}">
                <a16:creationId xmlns:a16="http://schemas.microsoft.com/office/drawing/2014/main" id="{48623F5C-25A2-4543-8F66-517E3228A423}"/>
              </a:ext>
            </a:extLst>
          </p:cNvPr>
          <p:cNvSpPr txBox="1"/>
          <p:nvPr/>
        </p:nvSpPr>
        <p:spPr>
          <a:xfrm>
            <a:off x="805709" y="6025024"/>
            <a:ext cx="3706439" cy="253916"/>
          </a:xfrm>
          <a:prstGeom prst="rect">
            <a:avLst/>
          </a:prstGeom>
          <a:noFill/>
        </p:spPr>
        <p:txBody>
          <a:bodyPr wrap="square" rtlCol="0">
            <a:spAutoFit/>
          </a:bodyPr>
          <a:lstStyle/>
          <a:p>
            <a:pPr algn="ctr"/>
            <a:r>
              <a:rPr lang="en-US" sz="1050" dirty="0">
                <a:solidFill>
                  <a:schemeClr val="tx2"/>
                </a:solidFill>
                <a:latin typeface="+mn-lt"/>
              </a:rPr>
              <a:t>X-Ram from 8”-16”, M 1.40, h/L =2.0</a:t>
            </a:r>
          </a:p>
        </p:txBody>
      </p:sp>
      <p:sp>
        <p:nvSpPr>
          <p:cNvPr id="14" name="TextBox 13">
            <a:extLst>
              <a:ext uri="{FF2B5EF4-FFF2-40B4-BE49-F238E27FC236}">
                <a16:creationId xmlns:a16="http://schemas.microsoft.com/office/drawing/2014/main" id="{F9C779E7-AF93-4181-8ED8-64527DCB634D}"/>
              </a:ext>
            </a:extLst>
          </p:cNvPr>
          <p:cNvSpPr txBox="1"/>
          <p:nvPr/>
        </p:nvSpPr>
        <p:spPr>
          <a:xfrm>
            <a:off x="5089899" y="3409556"/>
            <a:ext cx="3706439" cy="253916"/>
          </a:xfrm>
          <a:prstGeom prst="rect">
            <a:avLst/>
          </a:prstGeom>
          <a:noFill/>
        </p:spPr>
        <p:txBody>
          <a:bodyPr wrap="square" rtlCol="0">
            <a:spAutoFit/>
          </a:bodyPr>
          <a:lstStyle/>
          <a:p>
            <a:pPr algn="ctr"/>
            <a:r>
              <a:rPr lang="en-US" sz="1050" dirty="0">
                <a:solidFill>
                  <a:schemeClr val="tx2"/>
                </a:solidFill>
                <a:latin typeface="+mn-lt"/>
              </a:rPr>
              <a:t>X-Ram from 0”-8”, M 1.40, h/L =2.0</a:t>
            </a:r>
          </a:p>
        </p:txBody>
      </p:sp>
      <p:sp>
        <p:nvSpPr>
          <p:cNvPr id="15" name="TextBox 14">
            <a:extLst>
              <a:ext uri="{FF2B5EF4-FFF2-40B4-BE49-F238E27FC236}">
                <a16:creationId xmlns:a16="http://schemas.microsoft.com/office/drawing/2014/main" id="{2E14C990-649A-451D-890E-330B325C8AEA}"/>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Plots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0877492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C33E0-06FC-4FC1-A47E-93020DD4A635}"/>
              </a:ext>
            </a:extLst>
          </p:cNvPr>
          <p:cNvSpPr>
            <a:spLocks noGrp="1"/>
          </p:cNvSpPr>
          <p:nvPr>
            <p:ph type="title"/>
          </p:nvPr>
        </p:nvSpPr>
        <p:spPr/>
        <p:txBody>
          <a:bodyPr/>
          <a:lstStyle/>
          <a:p>
            <a:r>
              <a:rPr lang="en-US" dirty="0"/>
              <a:t>RAM Position Effects – X-59</a:t>
            </a:r>
          </a:p>
        </p:txBody>
      </p:sp>
      <p:sp>
        <p:nvSpPr>
          <p:cNvPr id="4" name="Slide Number Placeholder 3">
            <a:extLst>
              <a:ext uri="{FF2B5EF4-FFF2-40B4-BE49-F238E27FC236}">
                <a16:creationId xmlns:a16="http://schemas.microsoft.com/office/drawing/2014/main" id="{CDC88694-9074-45B0-B1E2-20EE9DDFF142}"/>
              </a:ext>
            </a:extLst>
          </p:cNvPr>
          <p:cNvSpPr>
            <a:spLocks noGrp="1"/>
          </p:cNvSpPr>
          <p:nvPr>
            <p:ph type="sldNum" sz="quarter" idx="11"/>
          </p:nvPr>
        </p:nvSpPr>
        <p:spPr/>
        <p:txBody>
          <a:bodyPr/>
          <a:lstStyle/>
          <a:p>
            <a:fld id="{AA75C4D5-EE00-49A8-9682-C9CC3BDF80AB}" type="slidenum">
              <a:rPr lang="en-US" smtClean="0"/>
              <a:pPr/>
              <a:t>50</a:t>
            </a:fld>
            <a:endParaRPr lang="en-US" sz="1000">
              <a:latin typeface="Times New Roman" pitchFamily="18" charset="0"/>
            </a:endParaRPr>
          </a:p>
        </p:txBody>
      </p:sp>
      <p:sp>
        <p:nvSpPr>
          <p:cNvPr id="12" name="TextBox 11">
            <a:extLst>
              <a:ext uri="{FF2B5EF4-FFF2-40B4-BE49-F238E27FC236}">
                <a16:creationId xmlns:a16="http://schemas.microsoft.com/office/drawing/2014/main" id="{BB30DBAD-AF46-4FAF-BCC3-C436D483DA58}"/>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Plots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grpSp>
        <p:nvGrpSpPr>
          <p:cNvPr id="18" name="Group 17">
            <a:extLst>
              <a:ext uri="{FF2B5EF4-FFF2-40B4-BE49-F238E27FC236}">
                <a16:creationId xmlns:a16="http://schemas.microsoft.com/office/drawing/2014/main" id="{C27E70A8-148B-4217-BBFD-3B6E5F2F44F1}"/>
              </a:ext>
            </a:extLst>
          </p:cNvPr>
          <p:cNvGrpSpPr/>
          <p:nvPr/>
        </p:nvGrpSpPr>
        <p:grpSpPr>
          <a:xfrm>
            <a:off x="4681538" y="1143000"/>
            <a:ext cx="4114800" cy="2505420"/>
            <a:chOff x="4572000" y="1143000"/>
            <a:chExt cx="4114800" cy="2505420"/>
          </a:xfrm>
        </p:grpSpPr>
        <p:pic>
          <p:nvPicPr>
            <p:cNvPr id="7" name="Picture 6">
              <a:extLst>
                <a:ext uri="{FF2B5EF4-FFF2-40B4-BE49-F238E27FC236}">
                  <a16:creationId xmlns:a16="http://schemas.microsoft.com/office/drawing/2014/main" id="{C2992538-4A29-4568-8BD9-CFE259F98F54}"/>
                </a:ext>
              </a:extLst>
            </p:cNvPr>
            <p:cNvPicPr>
              <a:picLocks noChangeAspect="1"/>
            </p:cNvPicPr>
            <p:nvPr/>
          </p:nvPicPr>
          <p:blipFill>
            <a:blip r:embed="rId2"/>
            <a:stretch>
              <a:fillRect/>
            </a:stretch>
          </p:blipFill>
          <p:spPr>
            <a:xfrm>
              <a:off x="4572000" y="1143000"/>
              <a:ext cx="4114800" cy="2351314"/>
            </a:xfrm>
            <a:prstGeom prst="rect">
              <a:avLst/>
            </a:prstGeom>
          </p:spPr>
        </p:pic>
        <p:sp>
          <p:nvSpPr>
            <p:cNvPr id="13" name="TextBox 12">
              <a:extLst>
                <a:ext uri="{FF2B5EF4-FFF2-40B4-BE49-F238E27FC236}">
                  <a16:creationId xmlns:a16="http://schemas.microsoft.com/office/drawing/2014/main" id="{97BC7945-E729-4A08-91B7-C3FE21F514B3}"/>
                </a:ext>
              </a:extLst>
            </p:cNvPr>
            <p:cNvSpPr txBox="1"/>
            <p:nvPr/>
          </p:nvSpPr>
          <p:spPr>
            <a:xfrm>
              <a:off x="4890480" y="3394504"/>
              <a:ext cx="3706439" cy="253916"/>
            </a:xfrm>
            <a:prstGeom prst="rect">
              <a:avLst/>
            </a:prstGeom>
            <a:noFill/>
          </p:spPr>
          <p:txBody>
            <a:bodyPr wrap="square" rtlCol="0">
              <a:spAutoFit/>
            </a:bodyPr>
            <a:lstStyle/>
            <a:p>
              <a:pPr algn="ctr"/>
              <a:r>
                <a:rPr lang="en-US" sz="1050" dirty="0">
                  <a:solidFill>
                    <a:schemeClr val="tx2"/>
                  </a:solidFill>
                  <a:latin typeface="+mn-lt"/>
                </a:rPr>
                <a:t>X-Ram from 0”-8”, M 1.40, h/L =1.2</a:t>
              </a:r>
            </a:p>
          </p:txBody>
        </p:sp>
      </p:grpSp>
      <p:grpSp>
        <p:nvGrpSpPr>
          <p:cNvPr id="16" name="Group 15">
            <a:extLst>
              <a:ext uri="{FF2B5EF4-FFF2-40B4-BE49-F238E27FC236}">
                <a16:creationId xmlns:a16="http://schemas.microsoft.com/office/drawing/2014/main" id="{90C8FEC5-6D62-4390-AD0B-5DB2CE1D4DBD}"/>
              </a:ext>
            </a:extLst>
          </p:cNvPr>
          <p:cNvGrpSpPr/>
          <p:nvPr/>
        </p:nvGrpSpPr>
        <p:grpSpPr>
          <a:xfrm>
            <a:off x="457200" y="3640229"/>
            <a:ext cx="4114800" cy="2514109"/>
            <a:chOff x="457200" y="3640229"/>
            <a:chExt cx="4114800" cy="2514109"/>
          </a:xfrm>
        </p:grpSpPr>
        <p:pic>
          <p:nvPicPr>
            <p:cNvPr id="9" name="Picture 8">
              <a:extLst>
                <a:ext uri="{FF2B5EF4-FFF2-40B4-BE49-F238E27FC236}">
                  <a16:creationId xmlns:a16="http://schemas.microsoft.com/office/drawing/2014/main" id="{6F887F5E-3577-419C-B496-2DA0E4BD1BFE}"/>
                </a:ext>
              </a:extLst>
            </p:cNvPr>
            <p:cNvPicPr>
              <a:picLocks noChangeAspect="1"/>
            </p:cNvPicPr>
            <p:nvPr/>
          </p:nvPicPr>
          <p:blipFill>
            <a:blip r:embed="rId3"/>
            <a:stretch>
              <a:fillRect/>
            </a:stretch>
          </p:blipFill>
          <p:spPr>
            <a:xfrm>
              <a:off x="457200" y="3640229"/>
              <a:ext cx="4114800" cy="2326300"/>
            </a:xfrm>
            <a:prstGeom prst="rect">
              <a:avLst/>
            </a:prstGeom>
          </p:spPr>
        </p:pic>
        <p:sp>
          <p:nvSpPr>
            <p:cNvPr id="14" name="TextBox 13">
              <a:extLst>
                <a:ext uri="{FF2B5EF4-FFF2-40B4-BE49-F238E27FC236}">
                  <a16:creationId xmlns:a16="http://schemas.microsoft.com/office/drawing/2014/main" id="{63A24E62-CBA3-4CE3-BC00-D87B4E7AE7F7}"/>
                </a:ext>
              </a:extLst>
            </p:cNvPr>
            <p:cNvSpPr txBox="1"/>
            <p:nvPr/>
          </p:nvSpPr>
          <p:spPr>
            <a:xfrm>
              <a:off x="771096" y="5900422"/>
              <a:ext cx="3706439" cy="253916"/>
            </a:xfrm>
            <a:prstGeom prst="rect">
              <a:avLst/>
            </a:prstGeom>
            <a:noFill/>
          </p:spPr>
          <p:txBody>
            <a:bodyPr wrap="square" rtlCol="0">
              <a:spAutoFit/>
            </a:bodyPr>
            <a:lstStyle/>
            <a:p>
              <a:pPr algn="ctr"/>
              <a:r>
                <a:rPr lang="en-US" sz="1050" dirty="0">
                  <a:solidFill>
                    <a:schemeClr val="tx2"/>
                  </a:solidFill>
                  <a:latin typeface="+mn-lt"/>
                </a:rPr>
                <a:t>X-Ram from 8”-16”, M 1.40, h/L =1.2</a:t>
              </a:r>
            </a:p>
          </p:txBody>
        </p:sp>
      </p:grpSp>
      <p:grpSp>
        <p:nvGrpSpPr>
          <p:cNvPr id="17" name="Group 16">
            <a:extLst>
              <a:ext uri="{FF2B5EF4-FFF2-40B4-BE49-F238E27FC236}">
                <a16:creationId xmlns:a16="http://schemas.microsoft.com/office/drawing/2014/main" id="{C72AB69B-6BE8-49DC-959C-C577D7AAE45C}"/>
              </a:ext>
            </a:extLst>
          </p:cNvPr>
          <p:cNvGrpSpPr/>
          <p:nvPr/>
        </p:nvGrpSpPr>
        <p:grpSpPr>
          <a:xfrm>
            <a:off x="4681716" y="3648420"/>
            <a:ext cx="4114800" cy="2505918"/>
            <a:chOff x="4681716" y="3648420"/>
            <a:chExt cx="4114800" cy="2505918"/>
          </a:xfrm>
        </p:grpSpPr>
        <p:pic>
          <p:nvPicPr>
            <p:cNvPr id="11" name="Picture 10">
              <a:extLst>
                <a:ext uri="{FF2B5EF4-FFF2-40B4-BE49-F238E27FC236}">
                  <a16:creationId xmlns:a16="http://schemas.microsoft.com/office/drawing/2014/main" id="{D239881B-E41D-4C29-A264-CE6845F352F4}"/>
                </a:ext>
              </a:extLst>
            </p:cNvPr>
            <p:cNvPicPr>
              <a:picLocks noChangeAspect="1"/>
            </p:cNvPicPr>
            <p:nvPr/>
          </p:nvPicPr>
          <p:blipFill>
            <a:blip r:embed="rId4"/>
            <a:stretch>
              <a:fillRect/>
            </a:stretch>
          </p:blipFill>
          <p:spPr>
            <a:xfrm>
              <a:off x="4681716" y="3648420"/>
              <a:ext cx="4114800" cy="2318109"/>
            </a:xfrm>
            <a:prstGeom prst="rect">
              <a:avLst/>
            </a:prstGeom>
          </p:spPr>
        </p:pic>
        <p:sp>
          <p:nvSpPr>
            <p:cNvPr id="15" name="TextBox 14">
              <a:extLst>
                <a:ext uri="{FF2B5EF4-FFF2-40B4-BE49-F238E27FC236}">
                  <a16:creationId xmlns:a16="http://schemas.microsoft.com/office/drawing/2014/main" id="{0B225165-C16F-4B21-B243-F1980A82BEBD}"/>
                </a:ext>
              </a:extLst>
            </p:cNvPr>
            <p:cNvSpPr txBox="1"/>
            <p:nvPr/>
          </p:nvSpPr>
          <p:spPr>
            <a:xfrm>
              <a:off x="4980361" y="5900422"/>
              <a:ext cx="3706439" cy="253916"/>
            </a:xfrm>
            <a:prstGeom prst="rect">
              <a:avLst/>
            </a:prstGeom>
            <a:noFill/>
          </p:spPr>
          <p:txBody>
            <a:bodyPr wrap="square" rtlCol="0">
              <a:spAutoFit/>
            </a:bodyPr>
            <a:lstStyle/>
            <a:p>
              <a:pPr algn="ctr"/>
              <a:r>
                <a:rPr lang="en-US" sz="1050" dirty="0">
                  <a:solidFill>
                    <a:schemeClr val="tx2"/>
                  </a:solidFill>
                  <a:latin typeface="+mn-lt"/>
                </a:rPr>
                <a:t>X-Ram from 16”-24”, M 1.40, h/L =1.2</a:t>
              </a:r>
            </a:p>
          </p:txBody>
        </p:sp>
      </p:grpSp>
      <p:sp>
        <p:nvSpPr>
          <p:cNvPr id="19" name="Content Placeholder 2">
            <a:extLst>
              <a:ext uri="{FF2B5EF4-FFF2-40B4-BE49-F238E27FC236}">
                <a16:creationId xmlns:a16="http://schemas.microsoft.com/office/drawing/2014/main" id="{7AD0E12A-7C63-47AD-9EE7-64B64B116A4B}"/>
              </a:ext>
            </a:extLst>
          </p:cNvPr>
          <p:cNvSpPr>
            <a:spLocks noGrp="1"/>
          </p:cNvSpPr>
          <p:nvPr>
            <p:ph idx="1"/>
          </p:nvPr>
        </p:nvSpPr>
        <p:spPr>
          <a:xfrm>
            <a:off x="685800" y="1219200"/>
            <a:ext cx="3886200" cy="2317314"/>
          </a:xfrm>
        </p:spPr>
        <p:txBody>
          <a:bodyPr>
            <a:normAutofit/>
          </a:bodyPr>
          <a:lstStyle/>
          <a:p>
            <a:pPr marL="0" indent="0">
              <a:buNone/>
            </a:pPr>
            <a:r>
              <a:rPr lang="en-US" dirty="0"/>
              <a:t>Similar results can be observed with the X-59 model. Far more consistent data were collected from the front two-thirds of the rail at h/L = 1.2. </a:t>
            </a:r>
          </a:p>
        </p:txBody>
      </p:sp>
    </p:spTree>
    <p:extLst>
      <p:ext uri="{BB962C8B-B14F-4D97-AF65-F5344CB8AC3E}">
        <p14:creationId xmlns:p14="http://schemas.microsoft.com/office/powerpoint/2010/main" val="12239406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541E-D4C2-40DF-A29B-5196B615F19F}"/>
              </a:ext>
            </a:extLst>
          </p:cNvPr>
          <p:cNvSpPr>
            <a:spLocks noGrp="1"/>
          </p:cNvSpPr>
          <p:nvPr>
            <p:ph type="title"/>
          </p:nvPr>
        </p:nvSpPr>
        <p:spPr/>
        <p:txBody>
          <a:bodyPr/>
          <a:lstStyle/>
          <a:p>
            <a:r>
              <a:rPr lang="en-US" dirty="0"/>
              <a:t>X-59 Blade Strut Repeatability</a:t>
            </a:r>
          </a:p>
        </p:txBody>
      </p:sp>
      <p:pic>
        <p:nvPicPr>
          <p:cNvPr id="6" name="Content Placeholder 5">
            <a:extLst>
              <a:ext uri="{FF2B5EF4-FFF2-40B4-BE49-F238E27FC236}">
                <a16:creationId xmlns:a16="http://schemas.microsoft.com/office/drawing/2014/main" id="{14BC3805-A7D2-4CF6-A21B-32C0762D434B}"/>
              </a:ext>
            </a:extLst>
          </p:cNvPr>
          <p:cNvPicPr>
            <a:picLocks noGrp="1" noChangeAspect="1"/>
          </p:cNvPicPr>
          <p:nvPr>
            <p:ph idx="1"/>
          </p:nvPr>
        </p:nvPicPr>
        <p:blipFill>
          <a:blip r:embed="rId3"/>
          <a:stretch>
            <a:fillRect/>
          </a:stretch>
        </p:blipFill>
        <p:spPr>
          <a:xfrm>
            <a:off x="685800" y="1515549"/>
            <a:ext cx="7772400" cy="4360302"/>
          </a:xfrm>
        </p:spPr>
      </p:pic>
      <p:sp>
        <p:nvSpPr>
          <p:cNvPr id="4" name="Slide Number Placeholder 3">
            <a:extLst>
              <a:ext uri="{FF2B5EF4-FFF2-40B4-BE49-F238E27FC236}">
                <a16:creationId xmlns:a16="http://schemas.microsoft.com/office/drawing/2014/main" id="{7FD74817-9F3C-428E-95B0-F97B54B1CD90}"/>
              </a:ext>
            </a:extLst>
          </p:cNvPr>
          <p:cNvSpPr>
            <a:spLocks noGrp="1"/>
          </p:cNvSpPr>
          <p:nvPr>
            <p:ph type="sldNum" sz="quarter" idx="11"/>
          </p:nvPr>
        </p:nvSpPr>
        <p:spPr/>
        <p:txBody>
          <a:bodyPr/>
          <a:lstStyle/>
          <a:p>
            <a:fld id="{AA75C4D5-EE00-49A8-9682-C9CC3BDF80AB}" type="slidenum">
              <a:rPr lang="en-US" smtClean="0"/>
              <a:pPr/>
              <a:t>51</a:t>
            </a:fld>
            <a:endParaRPr lang="en-US" sz="1000">
              <a:latin typeface="Times New Roman" pitchFamily="18" charset="0"/>
            </a:endParaRPr>
          </a:p>
        </p:txBody>
      </p:sp>
      <p:sp>
        <p:nvSpPr>
          <p:cNvPr id="7" name="TextBox 6">
            <a:extLst>
              <a:ext uri="{FF2B5EF4-FFF2-40B4-BE49-F238E27FC236}">
                <a16:creationId xmlns:a16="http://schemas.microsoft.com/office/drawing/2014/main" id="{AFC1431C-72FB-4AB6-8FD8-D6A3FD9D2B2C}"/>
              </a:ext>
            </a:extLst>
          </p:cNvPr>
          <p:cNvSpPr txBox="1"/>
          <p:nvPr/>
        </p:nvSpPr>
        <p:spPr>
          <a:xfrm>
            <a:off x="1624850" y="5971725"/>
            <a:ext cx="5894300" cy="253916"/>
          </a:xfrm>
          <a:prstGeom prst="rect">
            <a:avLst/>
          </a:prstGeom>
          <a:noFill/>
        </p:spPr>
        <p:txBody>
          <a:bodyPr wrap="square" rtlCol="0">
            <a:spAutoFit/>
          </a:bodyPr>
          <a:lstStyle/>
          <a:p>
            <a:pPr algn="ctr"/>
            <a:r>
              <a:rPr lang="en-US" sz="1050" dirty="0">
                <a:solidFill>
                  <a:schemeClr val="tx2"/>
                </a:solidFill>
                <a:latin typeface="+mn-lt"/>
              </a:rPr>
              <a:t>Short- and long- term repeatability of selected X-59 Blade runs, M 1.40, h/L = 2.0</a:t>
            </a:r>
          </a:p>
        </p:txBody>
      </p:sp>
      <p:sp>
        <p:nvSpPr>
          <p:cNvPr id="10" name="TextBox 9">
            <a:extLst>
              <a:ext uri="{FF2B5EF4-FFF2-40B4-BE49-F238E27FC236}">
                <a16:creationId xmlns:a16="http://schemas.microsoft.com/office/drawing/2014/main" id="{CE65DFCC-1F01-4E60-8498-DA019E2086D3}"/>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6550584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AF7A1-EF76-4173-935D-F86F3183B654}"/>
              </a:ext>
            </a:extLst>
          </p:cNvPr>
          <p:cNvSpPr>
            <a:spLocks noGrp="1"/>
          </p:cNvSpPr>
          <p:nvPr>
            <p:ph type="title"/>
          </p:nvPr>
        </p:nvSpPr>
        <p:spPr/>
        <p:txBody>
          <a:bodyPr/>
          <a:lstStyle/>
          <a:p>
            <a:r>
              <a:rPr lang="en-US" dirty="0"/>
              <a:t>X-59 Sting Repeatability</a:t>
            </a:r>
          </a:p>
        </p:txBody>
      </p:sp>
      <p:sp>
        <p:nvSpPr>
          <p:cNvPr id="4" name="Slide Number Placeholder 3">
            <a:extLst>
              <a:ext uri="{FF2B5EF4-FFF2-40B4-BE49-F238E27FC236}">
                <a16:creationId xmlns:a16="http://schemas.microsoft.com/office/drawing/2014/main" id="{605F0DCD-951A-4AFD-97FA-93E595B2CBA1}"/>
              </a:ext>
            </a:extLst>
          </p:cNvPr>
          <p:cNvSpPr>
            <a:spLocks noGrp="1"/>
          </p:cNvSpPr>
          <p:nvPr>
            <p:ph type="sldNum" sz="quarter" idx="11"/>
          </p:nvPr>
        </p:nvSpPr>
        <p:spPr/>
        <p:txBody>
          <a:bodyPr/>
          <a:lstStyle/>
          <a:p>
            <a:fld id="{AA75C4D5-EE00-49A8-9682-C9CC3BDF80AB}" type="slidenum">
              <a:rPr lang="en-US" smtClean="0"/>
              <a:pPr/>
              <a:t>52</a:t>
            </a:fld>
            <a:endParaRPr lang="en-US" sz="1000">
              <a:latin typeface="Times New Roman" pitchFamily="18" charset="0"/>
            </a:endParaRPr>
          </a:p>
        </p:txBody>
      </p:sp>
      <p:pic>
        <p:nvPicPr>
          <p:cNvPr id="10" name="Content Placeholder 9">
            <a:extLst>
              <a:ext uri="{FF2B5EF4-FFF2-40B4-BE49-F238E27FC236}">
                <a16:creationId xmlns:a16="http://schemas.microsoft.com/office/drawing/2014/main" id="{7E1A56A1-B77A-4C5E-97B8-15BF15938020}"/>
              </a:ext>
            </a:extLst>
          </p:cNvPr>
          <p:cNvPicPr>
            <a:picLocks noGrp="1" noChangeAspect="1"/>
          </p:cNvPicPr>
          <p:nvPr>
            <p:ph idx="1"/>
          </p:nvPr>
        </p:nvPicPr>
        <p:blipFill>
          <a:blip r:embed="rId3"/>
          <a:stretch>
            <a:fillRect/>
          </a:stretch>
        </p:blipFill>
        <p:spPr>
          <a:xfrm>
            <a:off x="608991" y="1492791"/>
            <a:ext cx="7926017" cy="4477402"/>
          </a:xfrm>
        </p:spPr>
      </p:pic>
      <p:sp>
        <p:nvSpPr>
          <p:cNvPr id="11" name="TextBox 10">
            <a:extLst>
              <a:ext uri="{FF2B5EF4-FFF2-40B4-BE49-F238E27FC236}">
                <a16:creationId xmlns:a16="http://schemas.microsoft.com/office/drawing/2014/main" id="{2163B07A-8BAB-4667-A3F7-2FAA3029D0A3}"/>
              </a:ext>
            </a:extLst>
          </p:cNvPr>
          <p:cNvSpPr txBox="1"/>
          <p:nvPr/>
        </p:nvSpPr>
        <p:spPr>
          <a:xfrm>
            <a:off x="1624850" y="5971725"/>
            <a:ext cx="5894300" cy="253916"/>
          </a:xfrm>
          <a:prstGeom prst="rect">
            <a:avLst/>
          </a:prstGeom>
          <a:noFill/>
        </p:spPr>
        <p:txBody>
          <a:bodyPr wrap="square" rtlCol="0">
            <a:spAutoFit/>
          </a:bodyPr>
          <a:lstStyle/>
          <a:p>
            <a:pPr algn="ctr"/>
            <a:r>
              <a:rPr lang="en-US" sz="1050" dirty="0">
                <a:solidFill>
                  <a:schemeClr val="tx2"/>
                </a:solidFill>
                <a:latin typeface="+mn-lt"/>
              </a:rPr>
              <a:t>Short- and long- term repeatability of selected X-59 Sting runs, M 1.40, h/L = 2.0</a:t>
            </a:r>
          </a:p>
        </p:txBody>
      </p:sp>
      <p:sp>
        <p:nvSpPr>
          <p:cNvPr id="12" name="TextBox 11">
            <a:extLst>
              <a:ext uri="{FF2B5EF4-FFF2-40B4-BE49-F238E27FC236}">
                <a16:creationId xmlns:a16="http://schemas.microsoft.com/office/drawing/2014/main" id="{313B654A-4BDA-4BD5-9335-7720DC80DAE2}"/>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30973581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092B-7FB7-4EEF-BEF6-2395B0E57399}"/>
              </a:ext>
            </a:extLst>
          </p:cNvPr>
          <p:cNvSpPr>
            <a:spLocks noGrp="1"/>
          </p:cNvSpPr>
          <p:nvPr>
            <p:ph type="title"/>
          </p:nvPr>
        </p:nvSpPr>
        <p:spPr/>
        <p:txBody>
          <a:bodyPr/>
          <a:lstStyle/>
          <a:p>
            <a:r>
              <a:rPr lang="en-US" dirty="0"/>
              <a:t>X-59 Sting Repeatability</a:t>
            </a:r>
          </a:p>
        </p:txBody>
      </p:sp>
      <p:pic>
        <p:nvPicPr>
          <p:cNvPr id="6" name="Content Placeholder 5">
            <a:extLst>
              <a:ext uri="{FF2B5EF4-FFF2-40B4-BE49-F238E27FC236}">
                <a16:creationId xmlns:a16="http://schemas.microsoft.com/office/drawing/2014/main" id="{52D46C79-F24E-44FF-87DA-876A2B8E3ABE}"/>
              </a:ext>
            </a:extLst>
          </p:cNvPr>
          <p:cNvPicPr>
            <a:picLocks noGrp="1" noChangeAspect="1"/>
          </p:cNvPicPr>
          <p:nvPr>
            <p:ph idx="1"/>
          </p:nvPr>
        </p:nvPicPr>
        <p:blipFill>
          <a:blip r:embed="rId3"/>
          <a:stretch>
            <a:fillRect/>
          </a:stretch>
        </p:blipFill>
        <p:spPr>
          <a:xfrm>
            <a:off x="685800" y="1406323"/>
            <a:ext cx="7772400" cy="4578754"/>
          </a:xfrm>
        </p:spPr>
      </p:pic>
      <p:sp>
        <p:nvSpPr>
          <p:cNvPr id="4" name="Slide Number Placeholder 3">
            <a:extLst>
              <a:ext uri="{FF2B5EF4-FFF2-40B4-BE49-F238E27FC236}">
                <a16:creationId xmlns:a16="http://schemas.microsoft.com/office/drawing/2014/main" id="{37000B2C-67D3-4BBF-987A-EE17BB15DED7}"/>
              </a:ext>
            </a:extLst>
          </p:cNvPr>
          <p:cNvSpPr>
            <a:spLocks noGrp="1"/>
          </p:cNvSpPr>
          <p:nvPr>
            <p:ph type="sldNum" sz="quarter" idx="11"/>
          </p:nvPr>
        </p:nvSpPr>
        <p:spPr/>
        <p:txBody>
          <a:bodyPr/>
          <a:lstStyle/>
          <a:p>
            <a:fld id="{AA75C4D5-EE00-49A8-9682-C9CC3BDF80AB}" type="slidenum">
              <a:rPr lang="en-US" smtClean="0"/>
              <a:pPr/>
              <a:t>53</a:t>
            </a:fld>
            <a:endParaRPr lang="en-US" sz="1000">
              <a:latin typeface="Times New Roman" pitchFamily="18" charset="0"/>
            </a:endParaRPr>
          </a:p>
        </p:txBody>
      </p:sp>
      <p:sp>
        <p:nvSpPr>
          <p:cNvPr id="7" name="TextBox 6">
            <a:extLst>
              <a:ext uri="{FF2B5EF4-FFF2-40B4-BE49-F238E27FC236}">
                <a16:creationId xmlns:a16="http://schemas.microsoft.com/office/drawing/2014/main" id="{3B22989B-CD80-4170-AFC8-4D12FBB68CFA}"/>
              </a:ext>
            </a:extLst>
          </p:cNvPr>
          <p:cNvSpPr txBox="1"/>
          <p:nvPr/>
        </p:nvSpPr>
        <p:spPr>
          <a:xfrm>
            <a:off x="1624850" y="5971725"/>
            <a:ext cx="5894300" cy="253916"/>
          </a:xfrm>
          <a:prstGeom prst="rect">
            <a:avLst/>
          </a:prstGeom>
          <a:noFill/>
        </p:spPr>
        <p:txBody>
          <a:bodyPr wrap="square" rtlCol="0">
            <a:spAutoFit/>
          </a:bodyPr>
          <a:lstStyle/>
          <a:p>
            <a:pPr algn="ctr"/>
            <a:r>
              <a:rPr lang="en-US" sz="1050" dirty="0">
                <a:solidFill>
                  <a:schemeClr val="tx2"/>
                </a:solidFill>
                <a:latin typeface="+mn-lt"/>
              </a:rPr>
              <a:t>Short- and long- term repeatability of selected X-59 Sting runs, M 1.40, h/L = 2.0</a:t>
            </a:r>
          </a:p>
        </p:txBody>
      </p:sp>
      <p:sp>
        <p:nvSpPr>
          <p:cNvPr id="8" name="TextBox 7">
            <a:extLst>
              <a:ext uri="{FF2B5EF4-FFF2-40B4-BE49-F238E27FC236}">
                <a16:creationId xmlns:a16="http://schemas.microsoft.com/office/drawing/2014/main" id="{B1409BEE-D41F-4081-95FF-A266EEA1A765}"/>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40981449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7AA4-00BC-4F22-8146-B6AA351EA706}"/>
              </a:ext>
            </a:extLst>
          </p:cNvPr>
          <p:cNvSpPr>
            <a:spLocks noGrp="1"/>
          </p:cNvSpPr>
          <p:nvPr>
            <p:ph type="title"/>
          </p:nvPr>
        </p:nvSpPr>
        <p:spPr/>
        <p:txBody>
          <a:bodyPr/>
          <a:lstStyle/>
          <a:p>
            <a:r>
              <a:rPr lang="en-US" dirty="0"/>
              <a:t>Control Surface Deflections – T-tail</a:t>
            </a:r>
          </a:p>
        </p:txBody>
      </p:sp>
      <p:pic>
        <p:nvPicPr>
          <p:cNvPr id="6" name="Content Placeholder 5">
            <a:extLst>
              <a:ext uri="{FF2B5EF4-FFF2-40B4-BE49-F238E27FC236}">
                <a16:creationId xmlns:a16="http://schemas.microsoft.com/office/drawing/2014/main" id="{F1471E1C-1653-44AC-8CEC-6EF9D1DAC11D}"/>
              </a:ext>
            </a:extLst>
          </p:cNvPr>
          <p:cNvPicPr>
            <a:picLocks noGrp="1" noChangeAspect="1"/>
          </p:cNvPicPr>
          <p:nvPr>
            <p:ph idx="1"/>
          </p:nvPr>
        </p:nvPicPr>
        <p:blipFill>
          <a:blip r:embed="rId3"/>
          <a:stretch>
            <a:fillRect/>
          </a:stretch>
        </p:blipFill>
        <p:spPr>
          <a:xfrm>
            <a:off x="685800" y="1210372"/>
            <a:ext cx="7772400" cy="4437255"/>
          </a:xfrm>
        </p:spPr>
      </p:pic>
      <p:sp>
        <p:nvSpPr>
          <p:cNvPr id="4" name="Slide Number Placeholder 3">
            <a:extLst>
              <a:ext uri="{FF2B5EF4-FFF2-40B4-BE49-F238E27FC236}">
                <a16:creationId xmlns:a16="http://schemas.microsoft.com/office/drawing/2014/main" id="{89CEF52E-403C-481E-8BC7-689BF0498843}"/>
              </a:ext>
            </a:extLst>
          </p:cNvPr>
          <p:cNvSpPr>
            <a:spLocks noGrp="1"/>
          </p:cNvSpPr>
          <p:nvPr>
            <p:ph type="sldNum" sz="quarter" idx="11"/>
          </p:nvPr>
        </p:nvSpPr>
        <p:spPr/>
        <p:txBody>
          <a:bodyPr/>
          <a:lstStyle/>
          <a:p>
            <a:fld id="{AA75C4D5-EE00-49A8-9682-C9CC3BDF80AB}" type="slidenum">
              <a:rPr lang="en-US" smtClean="0"/>
              <a:pPr/>
              <a:t>54</a:t>
            </a:fld>
            <a:endParaRPr lang="en-US" sz="1000">
              <a:latin typeface="Times New Roman" pitchFamily="18" charset="0"/>
            </a:endParaRPr>
          </a:p>
        </p:txBody>
      </p:sp>
      <p:sp>
        <p:nvSpPr>
          <p:cNvPr id="7" name="TextBox 6">
            <a:extLst>
              <a:ext uri="{FF2B5EF4-FFF2-40B4-BE49-F238E27FC236}">
                <a16:creationId xmlns:a16="http://schemas.microsoft.com/office/drawing/2014/main" id="{C41F977D-D9AE-4255-B964-AA442DDAC240}"/>
              </a:ext>
            </a:extLst>
          </p:cNvPr>
          <p:cNvSpPr txBox="1"/>
          <p:nvPr/>
        </p:nvSpPr>
        <p:spPr>
          <a:xfrm>
            <a:off x="1624850" y="5770787"/>
            <a:ext cx="5894300" cy="253916"/>
          </a:xfrm>
          <a:prstGeom prst="rect">
            <a:avLst/>
          </a:prstGeom>
          <a:noFill/>
        </p:spPr>
        <p:txBody>
          <a:bodyPr wrap="square" rtlCol="0">
            <a:spAutoFit/>
          </a:bodyPr>
          <a:lstStyle/>
          <a:p>
            <a:pPr algn="ctr"/>
            <a:r>
              <a:rPr lang="en-US" sz="1050" dirty="0">
                <a:solidFill>
                  <a:schemeClr val="tx2"/>
                </a:solidFill>
                <a:latin typeface="+mn-lt"/>
              </a:rPr>
              <a:t>Effects of T-tail deflections, Blade Strut, M 1.40, h/L = 2.0</a:t>
            </a:r>
          </a:p>
        </p:txBody>
      </p:sp>
    </p:spTree>
    <p:extLst>
      <p:ext uri="{BB962C8B-B14F-4D97-AF65-F5344CB8AC3E}">
        <p14:creationId xmlns:p14="http://schemas.microsoft.com/office/powerpoint/2010/main" val="16874516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DC1-E2C6-4649-944A-3924CA8C0F93}"/>
              </a:ext>
            </a:extLst>
          </p:cNvPr>
          <p:cNvSpPr>
            <a:spLocks noGrp="1"/>
          </p:cNvSpPr>
          <p:nvPr>
            <p:ph type="title"/>
          </p:nvPr>
        </p:nvSpPr>
        <p:spPr/>
        <p:txBody>
          <a:bodyPr/>
          <a:lstStyle/>
          <a:p>
            <a:r>
              <a:rPr lang="en-US" dirty="0"/>
              <a:t>Effect of Roll Angle</a:t>
            </a:r>
          </a:p>
        </p:txBody>
      </p:sp>
      <p:sp>
        <p:nvSpPr>
          <p:cNvPr id="4" name="Slide Number Placeholder 3">
            <a:extLst>
              <a:ext uri="{FF2B5EF4-FFF2-40B4-BE49-F238E27FC236}">
                <a16:creationId xmlns:a16="http://schemas.microsoft.com/office/drawing/2014/main" id="{B937CBED-56C3-44EF-A74C-DFAF1A9C0C5D}"/>
              </a:ext>
            </a:extLst>
          </p:cNvPr>
          <p:cNvSpPr>
            <a:spLocks noGrp="1"/>
          </p:cNvSpPr>
          <p:nvPr>
            <p:ph type="sldNum" sz="quarter" idx="11"/>
          </p:nvPr>
        </p:nvSpPr>
        <p:spPr/>
        <p:txBody>
          <a:bodyPr/>
          <a:lstStyle/>
          <a:p>
            <a:fld id="{AA75C4D5-EE00-49A8-9682-C9CC3BDF80AB}" type="slidenum">
              <a:rPr lang="en-US" smtClean="0"/>
              <a:pPr/>
              <a:t>55</a:t>
            </a:fld>
            <a:endParaRPr lang="en-US" sz="1000">
              <a:latin typeface="Times New Roman" pitchFamily="18" charset="0"/>
            </a:endParaRPr>
          </a:p>
        </p:txBody>
      </p:sp>
      <p:sp>
        <p:nvSpPr>
          <p:cNvPr id="7" name="TextBox 6">
            <a:extLst>
              <a:ext uri="{FF2B5EF4-FFF2-40B4-BE49-F238E27FC236}">
                <a16:creationId xmlns:a16="http://schemas.microsoft.com/office/drawing/2014/main" id="{CB63001A-DBFC-420C-90FE-BE31DED3C934}"/>
              </a:ext>
            </a:extLst>
          </p:cNvPr>
          <p:cNvSpPr txBox="1"/>
          <p:nvPr/>
        </p:nvSpPr>
        <p:spPr>
          <a:xfrm>
            <a:off x="1624850" y="5960306"/>
            <a:ext cx="5894300" cy="253916"/>
          </a:xfrm>
          <a:prstGeom prst="rect">
            <a:avLst/>
          </a:prstGeom>
          <a:noFill/>
        </p:spPr>
        <p:txBody>
          <a:bodyPr wrap="square" rtlCol="0">
            <a:spAutoFit/>
          </a:bodyPr>
          <a:lstStyle/>
          <a:p>
            <a:pPr algn="ctr"/>
            <a:r>
              <a:rPr lang="en-US" sz="1050" dirty="0">
                <a:solidFill>
                  <a:schemeClr val="tx2"/>
                </a:solidFill>
                <a:latin typeface="+mn-lt"/>
              </a:rPr>
              <a:t>Effects of roll every 15°, Sting, M 1.40, h/L = 1.2</a:t>
            </a:r>
          </a:p>
        </p:txBody>
      </p:sp>
      <p:pic>
        <p:nvPicPr>
          <p:cNvPr id="8" name="Content Placeholder 7">
            <a:extLst>
              <a:ext uri="{FF2B5EF4-FFF2-40B4-BE49-F238E27FC236}">
                <a16:creationId xmlns:a16="http://schemas.microsoft.com/office/drawing/2014/main" id="{8E77ACE4-DDEC-4224-848C-EA7F19BE9EC4}"/>
              </a:ext>
            </a:extLst>
          </p:cNvPr>
          <p:cNvPicPr>
            <a:picLocks noGrp="1" noChangeAspect="1"/>
          </p:cNvPicPr>
          <p:nvPr>
            <p:ph idx="1"/>
          </p:nvPr>
        </p:nvPicPr>
        <p:blipFill>
          <a:blip r:embed="rId3"/>
          <a:stretch>
            <a:fillRect/>
          </a:stretch>
        </p:blipFill>
        <p:spPr>
          <a:xfrm>
            <a:off x="685800" y="1143000"/>
            <a:ext cx="7772400" cy="4817306"/>
          </a:xfrm>
        </p:spPr>
      </p:pic>
      <p:sp>
        <p:nvSpPr>
          <p:cNvPr id="6" name="TextBox 5">
            <a:extLst>
              <a:ext uri="{FF2B5EF4-FFF2-40B4-BE49-F238E27FC236}">
                <a16:creationId xmlns:a16="http://schemas.microsoft.com/office/drawing/2014/main" id="{795EDBB2-CD12-4D50-8B78-F582952A08D0}"/>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4588323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56DC1-E2C6-4649-944A-3924CA8C0F93}"/>
              </a:ext>
            </a:extLst>
          </p:cNvPr>
          <p:cNvSpPr>
            <a:spLocks noGrp="1"/>
          </p:cNvSpPr>
          <p:nvPr>
            <p:ph type="title"/>
          </p:nvPr>
        </p:nvSpPr>
        <p:spPr/>
        <p:txBody>
          <a:bodyPr/>
          <a:lstStyle/>
          <a:p>
            <a:r>
              <a:rPr lang="en-US" dirty="0"/>
              <a:t>Effect of Roll Angle</a:t>
            </a:r>
          </a:p>
        </p:txBody>
      </p:sp>
      <p:sp>
        <p:nvSpPr>
          <p:cNvPr id="4" name="Slide Number Placeholder 3">
            <a:extLst>
              <a:ext uri="{FF2B5EF4-FFF2-40B4-BE49-F238E27FC236}">
                <a16:creationId xmlns:a16="http://schemas.microsoft.com/office/drawing/2014/main" id="{B937CBED-56C3-44EF-A74C-DFAF1A9C0C5D}"/>
              </a:ext>
            </a:extLst>
          </p:cNvPr>
          <p:cNvSpPr>
            <a:spLocks noGrp="1"/>
          </p:cNvSpPr>
          <p:nvPr>
            <p:ph type="sldNum" sz="quarter" idx="11"/>
          </p:nvPr>
        </p:nvSpPr>
        <p:spPr/>
        <p:txBody>
          <a:bodyPr/>
          <a:lstStyle/>
          <a:p>
            <a:fld id="{AA75C4D5-EE00-49A8-9682-C9CC3BDF80AB}" type="slidenum">
              <a:rPr lang="en-US" smtClean="0"/>
              <a:pPr/>
              <a:t>56</a:t>
            </a:fld>
            <a:endParaRPr lang="en-US" sz="1000">
              <a:latin typeface="Times New Roman" pitchFamily="18" charset="0"/>
            </a:endParaRPr>
          </a:p>
        </p:txBody>
      </p:sp>
      <p:sp>
        <p:nvSpPr>
          <p:cNvPr id="7" name="TextBox 6">
            <a:extLst>
              <a:ext uri="{FF2B5EF4-FFF2-40B4-BE49-F238E27FC236}">
                <a16:creationId xmlns:a16="http://schemas.microsoft.com/office/drawing/2014/main" id="{CB63001A-DBFC-420C-90FE-BE31DED3C934}"/>
              </a:ext>
            </a:extLst>
          </p:cNvPr>
          <p:cNvSpPr txBox="1"/>
          <p:nvPr/>
        </p:nvSpPr>
        <p:spPr>
          <a:xfrm>
            <a:off x="1624850" y="5706390"/>
            <a:ext cx="5894300" cy="253916"/>
          </a:xfrm>
          <a:prstGeom prst="rect">
            <a:avLst/>
          </a:prstGeom>
          <a:noFill/>
        </p:spPr>
        <p:txBody>
          <a:bodyPr wrap="square" rtlCol="0">
            <a:spAutoFit/>
          </a:bodyPr>
          <a:lstStyle/>
          <a:p>
            <a:pPr algn="ctr"/>
            <a:r>
              <a:rPr lang="en-US" sz="1050" dirty="0">
                <a:solidFill>
                  <a:schemeClr val="tx2"/>
                </a:solidFill>
                <a:latin typeface="+mn-lt"/>
              </a:rPr>
              <a:t>Effects of roll every 5°, Sting, M 1.40, h/L = 1.2</a:t>
            </a:r>
          </a:p>
        </p:txBody>
      </p:sp>
      <p:pic>
        <p:nvPicPr>
          <p:cNvPr id="9" name="Content Placeholder 8">
            <a:extLst>
              <a:ext uri="{FF2B5EF4-FFF2-40B4-BE49-F238E27FC236}">
                <a16:creationId xmlns:a16="http://schemas.microsoft.com/office/drawing/2014/main" id="{316929B7-80F8-4C41-8DFA-4139B20C85E3}"/>
              </a:ext>
            </a:extLst>
          </p:cNvPr>
          <p:cNvPicPr>
            <a:picLocks noGrp="1" noChangeAspect="1"/>
          </p:cNvPicPr>
          <p:nvPr>
            <p:ph idx="1"/>
          </p:nvPr>
        </p:nvPicPr>
        <p:blipFill>
          <a:blip r:embed="rId3"/>
          <a:stretch>
            <a:fillRect/>
          </a:stretch>
        </p:blipFill>
        <p:spPr>
          <a:xfrm>
            <a:off x="685800" y="1392256"/>
            <a:ext cx="7772400" cy="4318794"/>
          </a:xfrm>
        </p:spPr>
      </p:pic>
      <p:sp>
        <p:nvSpPr>
          <p:cNvPr id="6" name="TextBox 5">
            <a:extLst>
              <a:ext uri="{FF2B5EF4-FFF2-40B4-BE49-F238E27FC236}">
                <a16:creationId xmlns:a16="http://schemas.microsoft.com/office/drawing/2014/main" id="{B8C4B5B9-B056-4F32-9DDC-7B5252867F15}"/>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799241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A9F5F-D9D4-4095-9590-A5937DC9CB9E}"/>
              </a:ext>
            </a:extLst>
          </p:cNvPr>
          <p:cNvSpPr>
            <a:spLocks noGrp="1"/>
          </p:cNvSpPr>
          <p:nvPr>
            <p:ph type="title"/>
          </p:nvPr>
        </p:nvSpPr>
        <p:spPr/>
        <p:txBody>
          <a:bodyPr/>
          <a:lstStyle/>
          <a:p>
            <a:r>
              <a:rPr lang="en-US" dirty="0"/>
              <a:t>Effect of Mach Number - Sting</a:t>
            </a:r>
          </a:p>
        </p:txBody>
      </p:sp>
      <p:pic>
        <p:nvPicPr>
          <p:cNvPr id="6" name="Content Placeholder 5">
            <a:extLst>
              <a:ext uri="{FF2B5EF4-FFF2-40B4-BE49-F238E27FC236}">
                <a16:creationId xmlns:a16="http://schemas.microsoft.com/office/drawing/2014/main" id="{66650E99-9A20-4868-9B00-CC247CF6EE7D}"/>
              </a:ext>
            </a:extLst>
          </p:cNvPr>
          <p:cNvPicPr>
            <a:picLocks noGrp="1" noChangeAspect="1"/>
          </p:cNvPicPr>
          <p:nvPr>
            <p:ph idx="1"/>
          </p:nvPr>
        </p:nvPicPr>
        <p:blipFill>
          <a:blip r:embed="rId2"/>
          <a:stretch>
            <a:fillRect/>
          </a:stretch>
        </p:blipFill>
        <p:spPr>
          <a:xfrm>
            <a:off x="685800" y="1143000"/>
            <a:ext cx="7772400" cy="4612976"/>
          </a:xfrm>
        </p:spPr>
      </p:pic>
      <p:sp>
        <p:nvSpPr>
          <p:cNvPr id="4" name="Slide Number Placeholder 3">
            <a:extLst>
              <a:ext uri="{FF2B5EF4-FFF2-40B4-BE49-F238E27FC236}">
                <a16:creationId xmlns:a16="http://schemas.microsoft.com/office/drawing/2014/main" id="{541870EC-C521-42F7-A1B4-332E46FD659E}"/>
              </a:ext>
            </a:extLst>
          </p:cNvPr>
          <p:cNvSpPr>
            <a:spLocks noGrp="1"/>
          </p:cNvSpPr>
          <p:nvPr>
            <p:ph type="sldNum" sz="quarter" idx="11"/>
          </p:nvPr>
        </p:nvSpPr>
        <p:spPr/>
        <p:txBody>
          <a:bodyPr/>
          <a:lstStyle/>
          <a:p>
            <a:fld id="{AA75C4D5-EE00-49A8-9682-C9CC3BDF80AB}" type="slidenum">
              <a:rPr lang="en-US" smtClean="0"/>
              <a:pPr/>
              <a:t>57</a:t>
            </a:fld>
            <a:endParaRPr lang="en-US" sz="1000">
              <a:latin typeface="Times New Roman" pitchFamily="18" charset="0"/>
            </a:endParaRPr>
          </a:p>
        </p:txBody>
      </p:sp>
      <p:sp>
        <p:nvSpPr>
          <p:cNvPr id="7" name="TextBox 6">
            <a:extLst>
              <a:ext uri="{FF2B5EF4-FFF2-40B4-BE49-F238E27FC236}">
                <a16:creationId xmlns:a16="http://schemas.microsoft.com/office/drawing/2014/main" id="{2C8D55AB-DC17-4E9F-A80C-FA6D90CFE793}"/>
              </a:ext>
            </a:extLst>
          </p:cNvPr>
          <p:cNvSpPr txBox="1"/>
          <p:nvPr/>
        </p:nvSpPr>
        <p:spPr>
          <a:xfrm>
            <a:off x="1624850" y="5698794"/>
            <a:ext cx="5894300" cy="253916"/>
          </a:xfrm>
          <a:prstGeom prst="rect">
            <a:avLst/>
          </a:prstGeom>
          <a:noFill/>
        </p:spPr>
        <p:txBody>
          <a:bodyPr wrap="square" rtlCol="0">
            <a:spAutoFit/>
          </a:bodyPr>
          <a:lstStyle/>
          <a:p>
            <a:pPr algn="ctr"/>
            <a:r>
              <a:rPr lang="en-US" sz="1050" dirty="0">
                <a:solidFill>
                  <a:schemeClr val="tx2"/>
                </a:solidFill>
                <a:latin typeface="+mn-lt"/>
              </a:rPr>
              <a:t>Effects of Mach, Sting, h/L = 1.2</a:t>
            </a:r>
          </a:p>
        </p:txBody>
      </p:sp>
      <p:sp>
        <p:nvSpPr>
          <p:cNvPr id="8" name="TextBox 7">
            <a:extLst>
              <a:ext uri="{FF2B5EF4-FFF2-40B4-BE49-F238E27FC236}">
                <a16:creationId xmlns:a16="http://schemas.microsoft.com/office/drawing/2014/main" id="{87667E2C-F074-4530-844D-97AD48809865}"/>
              </a:ext>
            </a:extLst>
          </p:cNvPr>
          <p:cNvSpPr txBox="1"/>
          <p:nvPr/>
        </p:nvSpPr>
        <p:spPr>
          <a:xfrm>
            <a:off x="174009" y="6575432"/>
            <a:ext cx="4606118"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900" b="0" i="1" u="none" strike="noStrike" kern="1200" cap="none" spc="0" normalizeH="0" baseline="0" noProof="0" dirty="0">
                <a:ln>
                  <a:noFill/>
                </a:ln>
                <a:solidFill>
                  <a:srgbClr val="17406D"/>
                </a:solidFill>
                <a:effectLst/>
                <a:uLnTx/>
                <a:uFillTx/>
                <a:latin typeface="Arial"/>
                <a:ea typeface="+mn-ea"/>
                <a:cs typeface="+mn-cs"/>
              </a:rPr>
              <a:t>Plot credit </a:t>
            </a:r>
            <a:r>
              <a:rPr kumimoji="0" lang="en-US" sz="900" b="0" i="1" u="none" strike="noStrike" kern="1200" cap="none" spc="0" normalizeH="0" baseline="0" noProof="0" dirty="0">
                <a:ln>
                  <a:noFill/>
                </a:ln>
                <a:solidFill>
                  <a:srgbClr val="17406D"/>
                </a:solidFill>
                <a:effectLst/>
                <a:uLnTx/>
                <a:uFillTx/>
                <a:latin typeface="Arial"/>
                <a:ea typeface="Calibri" panose="020F0502020204030204" pitchFamily="34" charset="0"/>
                <a:cs typeface="Times New Roman" panose="02020603050405020304" pitchFamily="18" charset="0"/>
              </a:rPr>
              <a:t>NASA/TM-20220012155</a:t>
            </a:r>
            <a:r>
              <a:rPr kumimoji="0" lang="en-US" sz="900" b="0" i="1" u="none" strike="noStrike" kern="1200" cap="none" spc="0" normalizeH="0" baseline="0" noProof="0" dirty="0">
                <a:ln>
                  <a:noFill/>
                </a:ln>
                <a:solidFill>
                  <a:srgbClr val="17406D"/>
                </a:solidFill>
                <a:effectLst/>
                <a:uLnTx/>
                <a:uFillTx/>
                <a:latin typeface="Arial"/>
                <a:ea typeface="+mn-ea"/>
                <a:cs typeface="+mn-cs"/>
              </a:rPr>
              <a:t> </a:t>
            </a:r>
            <a:endParaRPr kumimoji="0" lang="en-US" sz="900" b="0" i="0" u="none" strike="noStrike" kern="1200" cap="none" spc="0" normalizeH="0" baseline="0" noProof="0" dirty="0">
              <a:ln>
                <a:noFill/>
              </a:ln>
              <a:solidFill>
                <a:prstClr val="black"/>
              </a:solidFill>
              <a:effectLst/>
              <a:uLnTx/>
              <a:uFillTx/>
              <a:latin typeface="Times" pitchFamily="1"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900" b="0" i="1" u="none" strike="noStrike" kern="1200" cap="none" spc="0" normalizeH="0" baseline="0" noProof="0" dirty="0">
              <a:ln>
                <a:noFill/>
              </a:ln>
              <a:solidFill>
                <a:srgbClr val="17406D"/>
              </a:solidFill>
              <a:effectLst/>
              <a:uLnTx/>
              <a:uFillTx/>
              <a:latin typeface="Arial"/>
              <a:ea typeface="+mn-ea"/>
              <a:cs typeface="+mn-cs"/>
            </a:endParaRPr>
          </a:p>
        </p:txBody>
      </p:sp>
    </p:spTree>
    <p:extLst>
      <p:ext uri="{BB962C8B-B14F-4D97-AF65-F5344CB8AC3E}">
        <p14:creationId xmlns:p14="http://schemas.microsoft.com/office/powerpoint/2010/main" val="1148477580"/>
      </p:ext>
    </p:extLst>
  </p:cSld>
  <p:clrMapOvr>
    <a:masterClrMapping/>
  </p:clrMapOvr>
</p:sld>
</file>

<file path=ppt/theme/theme1.xml><?xml version="1.0" encoding="utf-8"?>
<a:theme xmlns:a="http://schemas.openxmlformats.org/drawingml/2006/main" name="blank">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1" charset="0"/>
          </a:defRPr>
        </a:defPPr>
      </a:lstStyle>
    </a:lnDef>
  </a:objectDefaults>
  <a:extraClrSchemeLst>
    <a:extraClrScheme>
      <a:clrScheme name="Blank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3" id="{F04C7CB9-FFCC-4F9E-993F-5721EC100F19}" vid="{19AD806A-BBF9-40AB-9364-3C77E23B6A0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12988</TotalTime>
  <Words>6256</Words>
  <Application>Microsoft Office PowerPoint</Application>
  <PresentationFormat>On-screen Show (4:3)</PresentationFormat>
  <Paragraphs>559</Paragraphs>
  <Slides>57</Slides>
  <Notes>42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Helvetica</vt:lpstr>
      <vt:lpstr>Times</vt:lpstr>
      <vt:lpstr>Times New Roman</vt:lpstr>
      <vt:lpstr>blank</vt:lpstr>
      <vt:lpstr>NASA Quesst Mission  X-59 Sonic Boom Test Glenn Research Center 8’x6’ Supersonic Wind Tunnel</vt:lpstr>
      <vt:lpstr>Outline</vt:lpstr>
      <vt:lpstr>8- by 6-foot and 9- by 15-foot Wind Tunnel Complex</vt:lpstr>
      <vt:lpstr>Air Dryer</vt:lpstr>
      <vt:lpstr>Flexwall</vt:lpstr>
      <vt:lpstr>8’ x 6’ Test Section</vt:lpstr>
      <vt:lpstr>Hardware Stackup</vt:lpstr>
      <vt:lpstr>X-59 Sonic Boom Model </vt:lpstr>
      <vt:lpstr>AS-2 Model</vt:lpstr>
      <vt:lpstr>Langley 750 Balance</vt:lpstr>
      <vt:lpstr>Linear Actuator</vt:lpstr>
      <vt:lpstr>Ames Small Model Roll Mechanism (SMRM)</vt:lpstr>
      <vt:lpstr>14” Pressure Rail </vt:lpstr>
      <vt:lpstr>Imaging</vt:lpstr>
      <vt:lpstr>Data Systems and Acquisition</vt:lpstr>
      <vt:lpstr>Model Attitude Correction</vt:lpstr>
      <vt:lpstr>Model Attitude Correction</vt:lpstr>
      <vt:lpstr>Model Attitude Correction</vt:lpstr>
      <vt:lpstr>Model Position Corrections</vt:lpstr>
      <vt:lpstr>Model Position Corrections</vt:lpstr>
      <vt:lpstr>Balance Thermal Shift</vt:lpstr>
      <vt:lpstr>Model Positioning in Test Section</vt:lpstr>
      <vt:lpstr>Results and Analysis – Reference Run</vt:lpstr>
      <vt:lpstr>RAM Position Effects – AS-2</vt:lpstr>
      <vt:lpstr>RAM Position Effects – AS-2</vt:lpstr>
      <vt:lpstr>RAM Position Effects – X-59</vt:lpstr>
      <vt:lpstr>Humidity Effects – X-59 Blade</vt:lpstr>
      <vt:lpstr>Reference Run Repeatability</vt:lpstr>
      <vt:lpstr>Reference Run Repeatability</vt:lpstr>
      <vt:lpstr>Reference Run Repeatability</vt:lpstr>
      <vt:lpstr>X-59 Blade Strut Repeatability</vt:lpstr>
      <vt:lpstr>Control Surface Deflections - Stabilator</vt:lpstr>
      <vt:lpstr>Control Surface Deflections - Stabilator</vt:lpstr>
      <vt:lpstr>Control Surface Deflections – T-tail</vt:lpstr>
      <vt:lpstr>Control Surface Deflections – Flaps</vt:lpstr>
      <vt:lpstr>Control Surface Deflections – Ailerons</vt:lpstr>
      <vt:lpstr>Effect of Angle of Attack</vt:lpstr>
      <vt:lpstr>Effect of Angle of Attack</vt:lpstr>
      <vt:lpstr>Effect of Height </vt:lpstr>
      <vt:lpstr>Effect of Roll Angle</vt:lpstr>
      <vt:lpstr>Effect of Roll Angle</vt:lpstr>
      <vt:lpstr>Effect of Mach Number – Reference Runs</vt:lpstr>
      <vt:lpstr>Effect of Mach Number - Blade</vt:lpstr>
      <vt:lpstr>Blade Strut vs. Sting Mount Comparison</vt:lpstr>
      <vt:lpstr>Uncertainty</vt:lpstr>
      <vt:lpstr>Uncertainty</vt:lpstr>
      <vt:lpstr>PowerPoint Presentation</vt:lpstr>
      <vt:lpstr>EXTRA SLIDES</vt:lpstr>
      <vt:lpstr>RAM Position Effects – X-59</vt:lpstr>
      <vt:lpstr>RAM Position Effects – X-59</vt:lpstr>
      <vt:lpstr>X-59 Blade Strut Repeatability</vt:lpstr>
      <vt:lpstr>X-59 Sting Repeatability</vt:lpstr>
      <vt:lpstr>X-59 Sting Repeatability</vt:lpstr>
      <vt:lpstr>Control Surface Deflections – T-tail</vt:lpstr>
      <vt:lpstr>Effect of Roll Angle</vt:lpstr>
      <vt:lpstr>Effect of Roll Angle</vt:lpstr>
      <vt:lpstr>Effect of Mach Number - Sting</vt:lpstr>
    </vt:vector>
  </TitlesOfParts>
  <Company>NASA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Unstart Loads X-59 QueSST Sonic Boom 8x6 SWT</dc:title>
  <dc:creator>Simerly, Stephanie R. (GRC-FTD0)</dc:creator>
  <cp:lastModifiedBy>Ahaus, Mitchell S. (GRC-FTD0)[HX5 Sierra]</cp:lastModifiedBy>
  <cp:revision>2</cp:revision>
  <dcterms:created xsi:type="dcterms:W3CDTF">2020-02-05T16:37:07Z</dcterms:created>
  <dcterms:modified xsi:type="dcterms:W3CDTF">2022-11-30T19:12:38Z</dcterms:modified>
</cp:coreProperties>
</file>