
<file path=[Content_Types].xml><?xml version="1.0" encoding="utf-8"?>
<Types xmlns="http://schemas.openxmlformats.org/package/2006/content-types">
  <Default Extension="emf" ContentType="image/x-emf"/>
  <Default Extension="jpeg" ContentType="image/jpeg"/>
  <Default Extension="m4a" ContentType="audi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1.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48" r:id="rId4"/>
    <p:sldMasterId id="2147484837" r:id="rId5"/>
  </p:sldMasterIdLst>
  <p:notesMasterIdLst>
    <p:notesMasterId r:id="rId26"/>
  </p:notesMasterIdLst>
  <p:handoutMasterIdLst>
    <p:handoutMasterId r:id="rId27"/>
  </p:handoutMasterIdLst>
  <p:sldIdLst>
    <p:sldId id="404" r:id="rId6"/>
    <p:sldId id="407" r:id="rId7"/>
    <p:sldId id="408" r:id="rId8"/>
    <p:sldId id="410" r:id="rId9"/>
    <p:sldId id="411" r:id="rId10"/>
    <p:sldId id="409" r:id="rId11"/>
    <p:sldId id="412" r:id="rId12"/>
    <p:sldId id="413" r:id="rId13"/>
    <p:sldId id="415" r:id="rId14"/>
    <p:sldId id="414" r:id="rId15"/>
    <p:sldId id="416" r:id="rId16"/>
    <p:sldId id="417" r:id="rId17"/>
    <p:sldId id="426" r:id="rId18"/>
    <p:sldId id="422" r:id="rId19"/>
    <p:sldId id="419" r:id="rId20"/>
    <p:sldId id="420" r:id="rId21"/>
    <p:sldId id="418" r:id="rId22"/>
    <p:sldId id="423" r:id="rId23"/>
    <p:sldId id="421" r:id="rId24"/>
    <p:sldId id="427" r:id="rId25"/>
  </p:sldIdLst>
  <p:sldSz cx="9144000" cy="5143500" type="screen16x9"/>
  <p:notesSz cx="6858000" cy="9296400"/>
  <p:defaultTextStyle>
    <a:defPPr>
      <a:defRPr lang="en-US"/>
    </a:defPPr>
    <a:lvl1pPr algn="l" rtl="0" fontAlgn="base">
      <a:spcBef>
        <a:spcPct val="0"/>
      </a:spcBef>
      <a:spcAft>
        <a:spcPct val="0"/>
      </a:spcAft>
      <a:defRPr sz="1800" kern="1200">
        <a:solidFill>
          <a:schemeClr val="tx1"/>
        </a:solidFill>
        <a:latin typeface="Arial" charset="0"/>
        <a:ea typeface="ＭＳ Ｐゴシック" charset="-128"/>
        <a:cs typeface="Arial" charset="0"/>
      </a:defRPr>
    </a:lvl1pPr>
    <a:lvl2pPr marL="342900" algn="l" rtl="0" fontAlgn="base">
      <a:spcBef>
        <a:spcPct val="0"/>
      </a:spcBef>
      <a:spcAft>
        <a:spcPct val="0"/>
      </a:spcAft>
      <a:defRPr sz="1800" kern="1200">
        <a:solidFill>
          <a:schemeClr val="tx1"/>
        </a:solidFill>
        <a:latin typeface="Arial" charset="0"/>
        <a:ea typeface="ＭＳ Ｐゴシック" charset="-128"/>
        <a:cs typeface="Arial" charset="0"/>
      </a:defRPr>
    </a:lvl2pPr>
    <a:lvl3pPr marL="685800" algn="l" rtl="0" fontAlgn="base">
      <a:spcBef>
        <a:spcPct val="0"/>
      </a:spcBef>
      <a:spcAft>
        <a:spcPct val="0"/>
      </a:spcAft>
      <a:defRPr sz="1800" kern="1200">
        <a:solidFill>
          <a:schemeClr val="tx1"/>
        </a:solidFill>
        <a:latin typeface="Arial" charset="0"/>
        <a:ea typeface="ＭＳ Ｐゴシック" charset="-128"/>
        <a:cs typeface="Arial" charset="0"/>
      </a:defRPr>
    </a:lvl3pPr>
    <a:lvl4pPr marL="1028700" algn="l" rtl="0" fontAlgn="base">
      <a:spcBef>
        <a:spcPct val="0"/>
      </a:spcBef>
      <a:spcAft>
        <a:spcPct val="0"/>
      </a:spcAft>
      <a:defRPr sz="1800" kern="1200">
        <a:solidFill>
          <a:schemeClr val="tx1"/>
        </a:solidFill>
        <a:latin typeface="Arial" charset="0"/>
        <a:ea typeface="ＭＳ Ｐゴシック" charset="-128"/>
        <a:cs typeface="Arial" charset="0"/>
      </a:defRPr>
    </a:lvl4pPr>
    <a:lvl5pPr marL="1371600" algn="l" rtl="0" fontAlgn="base">
      <a:spcBef>
        <a:spcPct val="0"/>
      </a:spcBef>
      <a:spcAft>
        <a:spcPct val="0"/>
      </a:spcAft>
      <a:defRPr sz="1800" kern="1200">
        <a:solidFill>
          <a:schemeClr val="tx1"/>
        </a:solidFill>
        <a:latin typeface="Arial" charset="0"/>
        <a:ea typeface="ＭＳ Ｐゴシック" charset="-128"/>
        <a:cs typeface="Arial" charset="0"/>
      </a:defRPr>
    </a:lvl5pPr>
    <a:lvl6pPr marL="1714500" algn="l" defTabSz="685800" rtl="0" eaLnBrk="1" latinLnBrk="0" hangingPunct="1">
      <a:defRPr sz="1800" kern="1200">
        <a:solidFill>
          <a:schemeClr val="tx1"/>
        </a:solidFill>
        <a:latin typeface="Arial" charset="0"/>
        <a:ea typeface="ＭＳ Ｐゴシック" charset="-128"/>
        <a:cs typeface="Arial" charset="0"/>
      </a:defRPr>
    </a:lvl6pPr>
    <a:lvl7pPr marL="2057400" algn="l" defTabSz="685800" rtl="0" eaLnBrk="1" latinLnBrk="0" hangingPunct="1">
      <a:defRPr sz="1800" kern="1200">
        <a:solidFill>
          <a:schemeClr val="tx1"/>
        </a:solidFill>
        <a:latin typeface="Arial" charset="0"/>
        <a:ea typeface="ＭＳ Ｐゴシック" charset="-128"/>
        <a:cs typeface="Arial" charset="0"/>
      </a:defRPr>
    </a:lvl7pPr>
    <a:lvl8pPr marL="2400300" algn="l" defTabSz="685800" rtl="0" eaLnBrk="1" latinLnBrk="0" hangingPunct="1">
      <a:defRPr sz="1800" kern="1200">
        <a:solidFill>
          <a:schemeClr val="tx1"/>
        </a:solidFill>
        <a:latin typeface="Arial" charset="0"/>
        <a:ea typeface="ＭＳ Ｐゴシック" charset="-128"/>
        <a:cs typeface="Arial" charset="0"/>
      </a:defRPr>
    </a:lvl8pPr>
    <a:lvl9pPr marL="2743200" algn="l" defTabSz="685800" rtl="0" eaLnBrk="1" latinLnBrk="0" hangingPunct="1">
      <a:defRPr sz="1800" kern="1200">
        <a:solidFill>
          <a:schemeClr val="tx1"/>
        </a:solidFill>
        <a:latin typeface="Arial" charset="0"/>
        <a:ea typeface="ＭＳ Ｐゴシック" charset="-128"/>
        <a:cs typeface="Arial" charset="0"/>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1B3D6C"/>
    <a:srgbClr val="C2D9FA"/>
    <a:srgbClr val="0B3A7F"/>
    <a:srgbClr val="E98B01"/>
    <a:srgbClr val="1380DC"/>
    <a:srgbClr val="4F4F4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1419" autoAdjust="0"/>
  </p:normalViewPr>
  <p:slideViewPr>
    <p:cSldViewPr snapToGrid="0">
      <p:cViewPr varScale="1">
        <p:scale>
          <a:sx n="85" d="100"/>
          <a:sy n="85" d="100"/>
        </p:scale>
        <p:origin x="1334" y="67"/>
      </p:cViewPr>
      <p:guideLst>
        <p:guide orient="horz" pos="1620"/>
        <p:guide pos="288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handoutMaster" Target="handoutMasters/handoutMaster1.xml"/><Relationship Id="rId30"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ihel, Logan T. (LARC-D201)[UNIVERSITIES SPACE RESEARCH ASSOCIATION]" userId="8737c23a-127d-48fd-8062-8681f6be7ad4" providerId="ADAL" clId="{62B854E5-9C31-4242-8638-E7C687989881}"/>
    <pc:docChg chg="custSel modSld">
      <pc:chgData name="Dihel, Logan T. (LARC-D201)[UNIVERSITIES SPACE RESEARCH ASSOCIATION]" userId="8737c23a-127d-48fd-8062-8681f6be7ad4" providerId="ADAL" clId="{62B854E5-9C31-4242-8638-E7C687989881}" dt="2022-12-07T06:39:25.034" v="64"/>
      <pc:docMkLst>
        <pc:docMk/>
      </pc:docMkLst>
      <pc:sldChg chg="modNotesTx">
        <pc:chgData name="Dihel, Logan T. (LARC-D201)[UNIVERSITIES SPACE RESEARCH ASSOCIATION]" userId="8737c23a-127d-48fd-8062-8681f6be7ad4" providerId="ADAL" clId="{62B854E5-9C31-4242-8638-E7C687989881}" dt="2022-12-06T06:54:30.868" v="26"/>
        <pc:sldMkLst>
          <pc:docMk/>
          <pc:sldMk cId="324064373" sldId="404"/>
        </pc:sldMkLst>
      </pc:sldChg>
      <pc:sldChg chg="modNotesTx">
        <pc:chgData name="Dihel, Logan T. (LARC-D201)[UNIVERSITIES SPACE RESEARCH ASSOCIATION]" userId="8737c23a-127d-48fd-8062-8681f6be7ad4" providerId="ADAL" clId="{62B854E5-9C31-4242-8638-E7C687989881}" dt="2022-12-06T06:39:09.343" v="1"/>
        <pc:sldMkLst>
          <pc:docMk/>
          <pc:sldMk cId="3307920121" sldId="407"/>
        </pc:sldMkLst>
      </pc:sldChg>
      <pc:sldChg chg="modNotesTx">
        <pc:chgData name="Dihel, Logan T. (LARC-D201)[UNIVERSITIES SPACE RESEARCH ASSOCIATION]" userId="8737c23a-127d-48fd-8062-8681f6be7ad4" providerId="ADAL" clId="{62B854E5-9C31-4242-8638-E7C687989881}" dt="2022-12-06T06:39:21.532" v="2"/>
        <pc:sldMkLst>
          <pc:docMk/>
          <pc:sldMk cId="1117232078" sldId="408"/>
        </pc:sldMkLst>
      </pc:sldChg>
      <pc:sldChg chg="modNotesTx">
        <pc:chgData name="Dihel, Logan T. (LARC-D201)[UNIVERSITIES SPACE RESEARCH ASSOCIATION]" userId="8737c23a-127d-48fd-8062-8681f6be7ad4" providerId="ADAL" clId="{62B854E5-9C31-4242-8638-E7C687989881}" dt="2022-12-06T06:39:51.315" v="5"/>
        <pc:sldMkLst>
          <pc:docMk/>
          <pc:sldMk cId="2151042888" sldId="409"/>
        </pc:sldMkLst>
      </pc:sldChg>
      <pc:sldChg chg="modNotesTx">
        <pc:chgData name="Dihel, Logan T. (LARC-D201)[UNIVERSITIES SPACE RESEARCH ASSOCIATION]" userId="8737c23a-127d-48fd-8062-8681f6be7ad4" providerId="ADAL" clId="{62B854E5-9C31-4242-8638-E7C687989881}" dt="2022-12-06T06:39:31.854" v="3"/>
        <pc:sldMkLst>
          <pc:docMk/>
          <pc:sldMk cId="2968008431" sldId="410"/>
        </pc:sldMkLst>
      </pc:sldChg>
      <pc:sldChg chg="modNotesTx">
        <pc:chgData name="Dihel, Logan T. (LARC-D201)[UNIVERSITIES SPACE RESEARCH ASSOCIATION]" userId="8737c23a-127d-48fd-8062-8681f6be7ad4" providerId="ADAL" clId="{62B854E5-9C31-4242-8638-E7C687989881}" dt="2022-12-06T06:39:43.494" v="4"/>
        <pc:sldMkLst>
          <pc:docMk/>
          <pc:sldMk cId="4002885437" sldId="411"/>
        </pc:sldMkLst>
      </pc:sldChg>
      <pc:sldChg chg="modNotesTx">
        <pc:chgData name="Dihel, Logan T. (LARC-D201)[UNIVERSITIES SPACE RESEARCH ASSOCIATION]" userId="8737c23a-127d-48fd-8062-8681f6be7ad4" providerId="ADAL" clId="{62B854E5-9C31-4242-8638-E7C687989881}" dt="2022-12-06T06:55:35.888" v="28"/>
        <pc:sldMkLst>
          <pc:docMk/>
          <pc:sldMk cId="464170587" sldId="412"/>
        </pc:sldMkLst>
      </pc:sldChg>
      <pc:sldChg chg="modNotesTx">
        <pc:chgData name="Dihel, Logan T. (LARC-D201)[UNIVERSITIES SPACE RESEARCH ASSOCIATION]" userId="8737c23a-127d-48fd-8062-8681f6be7ad4" providerId="ADAL" clId="{62B854E5-9C31-4242-8638-E7C687989881}" dt="2022-12-06T06:40:09.241" v="7"/>
        <pc:sldMkLst>
          <pc:docMk/>
          <pc:sldMk cId="3280263020" sldId="413"/>
        </pc:sldMkLst>
      </pc:sldChg>
      <pc:sldChg chg="modNotesTx">
        <pc:chgData name="Dihel, Logan T. (LARC-D201)[UNIVERSITIES SPACE RESEARCH ASSOCIATION]" userId="8737c23a-127d-48fd-8062-8681f6be7ad4" providerId="ADAL" clId="{62B854E5-9C31-4242-8638-E7C687989881}" dt="2022-12-06T06:40:29.246" v="9"/>
        <pc:sldMkLst>
          <pc:docMk/>
          <pc:sldMk cId="2713740385" sldId="414"/>
        </pc:sldMkLst>
      </pc:sldChg>
      <pc:sldChg chg="modNotesTx">
        <pc:chgData name="Dihel, Logan T. (LARC-D201)[UNIVERSITIES SPACE RESEARCH ASSOCIATION]" userId="8737c23a-127d-48fd-8062-8681f6be7ad4" providerId="ADAL" clId="{62B854E5-9C31-4242-8638-E7C687989881}" dt="2022-12-06T06:40:20.182" v="8"/>
        <pc:sldMkLst>
          <pc:docMk/>
          <pc:sldMk cId="62581271" sldId="415"/>
        </pc:sldMkLst>
      </pc:sldChg>
      <pc:sldChg chg="modNotesTx">
        <pc:chgData name="Dihel, Logan T. (LARC-D201)[UNIVERSITIES SPACE RESEARCH ASSOCIATION]" userId="8737c23a-127d-48fd-8062-8681f6be7ad4" providerId="ADAL" clId="{62B854E5-9C31-4242-8638-E7C687989881}" dt="2022-12-06T06:40:37.846" v="10"/>
        <pc:sldMkLst>
          <pc:docMk/>
          <pc:sldMk cId="3899600679" sldId="416"/>
        </pc:sldMkLst>
      </pc:sldChg>
      <pc:sldChg chg="addSp delSp modSp mod delAnim modNotesTx">
        <pc:chgData name="Dihel, Logan T. (LARC-D201)[UNIVERSITIES SPACE RESEARCH ASSOCIATION]" userId="8737c23a-127d-48fd-8062-8681f6be7ad4" providerId="ADAL" clId="{62B854E5-9C31-4242-8638-E7C687989881}" dt="2022-12-07T06:39:25.034" v="64"/>
        <pc:sldMkLst>
          <pc:docMk/>
          <pc:sldMk cId="2628345032" sldId="417"/>
        </pc:sldMkLst>
        <pc:spChg chg="ord">
          <ac:chgData name="Dihel, Logan T. (LARC-D201)[UNIVERSITIES SPACE RESEARCH ASSOCIATION]" userId="8737c23a-127d-48fd-8062-8681f6be7ad4" providerId="ADAL" clId="{62B854E5-9C31-4242-8638-E7C687989881}" dt="2022-12-07T06:32:26.066" v="46" actId="167"/>
          <ac:spMkLst>
            <pc:docMk/>
            <pc:sldMk cId="2628345032" sldId="417"/>
            <ac:spMk id="3" creationId="{737A4EC1-1702-44EE-8B0E-D88D7908C18A}"/>
          </ac:spMkLst>
        </pc:spChg>
        <pc:picChg chg="add mod ord">
          <ac:chgData name="Dihel, Logan T. (LARC-D201)[UNIVERSITIES SPACE RESEARCH ASSOCIATION]" userId="8737c23a-127d-48fd-8062-8681f6be7ad4" providerId="ADAL" clId="{62B854E5-9C31-4242-8638-E7C687989881}" dt="2022-12-07T06:32:33.811" v="60" actId="1035"/>
          <ac:picMkLst>
            <pc:docMk/>
            <pc:sldMk cId="2628345032" sldId="417"/>
            <ac:picMk id="6" creationId="{6001DB31-BFBC-4906-BCDF-7DD11BF89BF3}"/>
          </ac:picMkLst>
        </pc:picChg>
        <pc:picChg chg="add del mod">
          <ac:chgData name="Dihel, Logan T. (LARC-D201)[UNIVERSITIES SPACE RESEARCH ASSOCIATION]" userId="8737c23a-127d-48fd-8062-8681f6be7ad4" providerId="ADAL" clId="{62B854E5-9C31-4242-8638-E7C687989881}" dt="2022-12-07T06:38:37.543" v="62"/>
          <ac:picMkLst>
            <pc:docMk/>
            <pc:sldMk cId="2628345032" sldId="417"/>
            <ac:picMk id="7" creationId="{86224155-3DD3-4C24-8FAA-CD578F990179}"/>
          </ac:picMkLst>
        </pc:picChg>
        <pc:picChg chg="add del mod">
          <ac:chgData name="Dihel, Logan T. (LARC-D201)[UNIVERSITIES SPACE RESEARCH ASSOCIATION]" userId="8737c23a-127d-48fd-8062-8681f6be7ad4" providerId="ADAL" clId="{62B854E5-9C31-4242-8638-E7C687989881}" dt="2022-12-07T06:39:08.769" v="63"/>
          <ac:picMkLst>
            <pc:docMk/>
            <pc:sldMk cId="2628345032" sldId="417"/>
            <ac:picMk id="8" creationId="{DCFABCE2-7B6E-44A1-82E7-49C8E8DB2F1D}"/>
          </ac:picMkLst>
        </pc:picChg>
        <pc:picChg chg="add del mod">
          <ac:chgData name="Dihel, Logan T. (LARC-D201)[UNIVERSITIES SPACE RESEARCH ASSOCIATION]" userId="8737c23a-127d-48fd-8062-8681f6be7ad4" providerId="ADAL" clId="{62B854E5-9C31-4242-8638-E7C687989881}" dt="2022-12-07T06:39:25.034" v="64"/>
          <ac:picMkLst>
            <pc:docMk/>
            <pc:sldMk cId="2628345032" sldId="417"/>
            <ac:picMk id="9" creationId="{86A474E3-D20C-458A-919F-35EFDB8BCA7C}"/>
          </ac:picMkLst>
        </pc:picChg>
        <pc:picChg chg="add mod">
          <ac:chgData name="Dihel, Logan T. (LARC-D201)[UNIVERSITIES SPACE RESEARCH ASSOCIATION]" userId="8737c23a-127d-48fd-8062-8681f6be7ad4" providerId="ADAL" clId="{62B854E5-9C31-4242-8638-E7C687989881}" dt="2022-12-07T06:39:25.034" v="64"/>
          <ac:picMkLst>
            <pc:docMk/>
            <pc:sldMk cId="2628345032" sldId="417"/>
            <ac:picMk id="10" creationId="{F884A9D2-28B5-4F48-8BAA-FC38808726AD}"/>
          </ac:picMkLst>
        </pc:picChg>
        <pc:picChg chg="del">
          <ac:chgData name="Dihel, Logan T. (LARC-D201)[UNIVERSITIES SPACE RESEARCH ASSOCIATION]" userId="8737c23a-127d-48fd-8062-8681f6be7ad4" providerId="ADAL" clId="{62B854E5-9C31-4242-8638-E7C687989881}" dt="2022-12-07T06:30:33.998" v="37" actId="478"/>
          <ac:picMkLst>
            <pc:docMk/>
            <pc:sldMk cId="2628345032" sldId="417"/>
            <ac:picMk id="20" creationId="{A0398F97-1EDD-C8E9-CA41-1916AEAF6F1E}"/>
          </ac:picMkLst>
        </pc:picChg>
        <pc:picChg chg="del">
          <ac:chgData name="Dihel, Logan T. (LARC-D201)[UNIVERSITIES SPACE RESEARCH ASSOCIATION]" userId="8737c23a-127d-48fd-8062-8681f6be7ad4" providerId="ADAL" clId="{62B854E5-9C31-4242-8638-E7C687989881}" dt="2022-12-07T06:32:11.361" v="40" actId="478"/>
          <ac:picMkLst>
            <pc:docMk/>
            <pc:sldMk cId="2628345032" sldId="417"/>
            <ac:picMk id="26" creationId="{C09F6F7E-C798-C3F8-4245-0D951C44F6A1}"/>
          </ac:picMkLst>
        </pc:picChg>
      </pc:sldChg>
      <pc:sldChg chg="modNotesTx">
        <pc:chgData name="Dihel, Logan T. (LARC-D201)[UNIVERSITIES SPACE RESEARCH ASSOCIATION]" userId="8737c23a-127d-48fd-8062-8681f6be7ad4" providerId="ADAL" clId="{62B854E5-9C31-4242-8638-E7C687989881}" dt="2022-12-06T06:41:42.887" v="21" actId="6549"/>
        <pc:sldMkLst>
          <pc:docMk/>
          <pc:sldMk cId="1997443086" sldId="418"/>
        </pc:sldMkLst>
      </pc:sldChg>
      <pc:sldChg chg="modNotesTx">
        <pc:chgData name="Dihel, Logan T. (LARC-D201)[UNIVERSITIES SPACE RESEARCH ASSOCIATION]" userId="8737c23a-127d-48fd-8062-8681f6be7ad4" providerId="ADAL" clId="{62B854E5-9C31-4242-8638-E7C687989881}" dt="2022-12-06T06:41:18.630" v="18"/>
        <pc:sldMkLst>
          <pc:docMk/>
          <pc:sldMk cId="3338833636" sldId="419"/>
        </pc:sldMkLst>
      </pc:sldChg>
      <pc:sldChg chg="modNotesTx">
        <pc:chgData name="Dihel, Logan T. (LARC-D201)[UNIVERSITIES SPACE RESEARCH ASSOCIATION]" userId="8737c23a-127d-48fd-8062-8681f6be7ad4" providerId="ADAL" clId="{62B854E5-9C31-4242-8638-E7C687989881}" dt="2022-12-06T06:41:29.253" v="19"/>
        <pc:sldMkLst>
          <pc:docMk/>
          <pc:sldMk cId="1828186432" sldId="420"/>
        </pc:sldMkLst>
      </pc:sldChg>
      <pc:sldChg chg="modNotesTx">
        <pc:chgData name="Dihel, Logan T. (LARC-D201)[UNIVERSITIES SPACE RESEARCH ASSOCIATION]" userId="8737c23a-127d-48fd-8062-8681f6be7ad4" providerId="ADAL" clId="{62B854E5-9C31-4242-8638-E7C687989881}" dt="2022-12-06T06:41:57.810" v="23"/>
        <pc:sldMkLst>
          <pc:docMk/>
          <pc:sldMk cId="2203962398" sldId="421"/>
        </pc:sldMkLst>
      </pc:sldChg>
      <pc:sldChg chg="addSp delSp modSp mod modNotesTx">
        <pc:chgData name="Dihel, Logan T. (LARC-D201)[UNIVERSITIES SPACE RESEARCH ASSOCIATION]" userId="8737c23a-127d-48fd-8062-8681f6be7ad4" providerId="ADAL" clId="{62B854E5-9C31-4242-8638-E7C687989881}" dt="2022-12-06T07:26:19.009" v="34" actId="1076"/>
        <pc:sldMkLst>
          <pc:docMk/>
          <pc:sldMk cId="666489057" sldId="422"/>
        </pc:sldMkLst>
        <pc:picChg chg="del">
          <ac:chgData name="Dihel, Logan T. (LARC-D201)[UNIVERSITIES SPACE RESEARCH ASSOCIATION]" userId="8737c23a-127d-48fd-8062-8681f6be7ad4" providerId="ADAL" clId="{62B854E5-9C31-4242-8638-E7C687989881}" dt="2022-12-06T07:26:10.342" v="29" actId="478"/>
          <ac:picMkLst>
            <pc:docMk/>
            <pc:sldMk cId="666489057" sldId="422"/>
            <ac:picMk id="8" creationId="{EEC800EB-F17E-72BB-FE5C-5C0AC8BD9C8A}"/>
          </ac:picMkLst>
        </pc:picChg>
        <pc:picChg chg="add mod ord">
          <ac:chgData name="Dihel, Logan T. (LARC-D201)[UNIVERSITIES SPACE RESEARCH ASSOCIATION]" userId="8737c23a-127d-48fd-8062-8681f6be7ad4" providerId="ADAL" clId="{62B854E5-9C31-4242-8638-E7C687989881}" dt="2022-12-06T07:26:19.009" v="34" actId="1076"/>
          <ac:picMkLst>
            <pc:docMk/>
            <pc:sldMk cId="666489057" sldId="422"/>
            <ac:picMk id="9" creationId="{57F80C9D-312D-48F9-94B1-6B281F89A368}"/>
          </ac:picMkLst>
        </pc:picChg>
      </pc:sldChg>
      <pc:sldChg chg="modNotesTx">
        <pc:chgData name="Dihel, Logan T. (LARC-D201)[UNIVERSITIES SPACE RESEARCH ASSOCIATION]" userId="8737c23a-127d-48fd-8062-8681f6be7ad4" providerId="ADAL" clId="{62B854E5-9C31-4242-8638-E7C687989881}" dt="2022-12-06T06:41:49.907" v="22"/>
        <pc:sldMkLst>
          <pc:docMk/>
          <pc:sldMk cId="2176410929" sldId="423"/>
        </pc:sldMkLst>
      </pc:sldChg>
      <pc:sldChg chg="delSp mod delAnim modNotesTx">
        <pc:chgData name="Dihel, Logan T. (LARC-D201)[UNIVERSITIES SPACE RESEARCH ASSOCIATION]" userId="8737c23a-127d-48fd-8062-8681f6be7ad4" providerId="ADAL" clId="{62B854E5-9C31-4242-8638-E7C687989881}" dt="2022-12-07T06:30:36.560" v="38" actId="478"/>
        <pc:sldMkLst>
          <pc:docMk/>
          <pc:sldMk cId="1914990678" sldId="426"/>
        </pc:sldMkLst>
        <pc:picChg chg="del">
          <ac:chgData name="Dihel, Logan T. (LARC-D201)[UNIVERSITIES SPACE RESEARCH ASSOCIATION]" userId="8737c23a-127d-48fd-8062-8681f6be7ad4" providerId="ADAL" clId="{62B854E5-9C31-4242-8638-E7C687989881}" dt="2022-12-07T06:30:36.560" v="38" actId="478"/>
          <ac:picMkLst>
            <pc:docMk/>
            <pc:sldMk cId="1914990678" sldId="426"/>
            <ac:picMk id="12" creationId="{DAF52267-5AF7-AE9C-884E-4FC3F439E24B}"/>
          </ac:picMkLst>
        </pc:picChg>
      </pc:sldChg>
      <pc:sldChg chg="modNotesTx">
        <pc:chgData name="Dihel, Logan T. (LARC-D201)[UNIVERSITIES SPACE RESEARCH ASSOCIATION]" userId="8737c23a-127d-48fd-8062-8681f6be7ad4" providerId="ADAL" clId="{62B854E5-9C31-4242-8638-E7C687989881}" dt="2022-12-06T06:42:52.555" v="25" actId="20577"/>
        <pc:sldMkLst>
          <pc:docMk/>
          <pc:sldMk cId="2670094205" sldId="427"/>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6322" name="Rectangle 2"/>
          <p:cNvSpPr>
            <a:spLocks noGrp="1" noChangeArrowheads="1"/>
          </p:cNvSpPr>
          <p:nvPr>
            <p:ph type="hdr" sz="quarter"/>
          </p:nvPr>
        </p:nvSpPr>
        <p:spPr bwMode="auto">
          <a:xfrm>
            <a:off x="1" y="0"/>
            <a:ext cx="2972421" cy="465138"/>
          </a:xfrm>
          <a:prstGeom prst="rect">
            <a:avLst/>
          </a:prstGeom>
          <a:noFill/>
          <a:ln w="9525">
            <a:noFill/>
            <a:miter lim="800000"/>
            <a:headEnd/>
            <a:tailEnd/>
          </a:ln>
        </p:spPr>
        <p:txBody>
          <a:bodyPr vert="horz" wrap="square" lIns="93172" tIns="46587" rIns="93172" bIns="46587" numCol="1" anchor="t" anchorCtr="0" compatLnSpc="1">
            <a:prstTxWarp prst="textNoShape">
              <a:avLst/>
            </a:prstTxWarp>
          </a:bodyPr>
          <a:lstStyle>
            <a:lvl1pPr eaLnBrk="0" hangingPunct="0">
              <a:defRPr sz="1200">
                <a:latin typeface="Arial" charset="0"/>
                <a:ea typeface="ＭＳ Ｐゴシック" pitchFamily="80" charset="-128"/>
                <a:cs typeface="+mn-cs"/>
              </a:defRPr>
            </a:lvl1pPr>
          </a:lstStyle>
          <a:p>
            <a:pPr>
              <a:defRPr/>
            </a:pPr>
            <a:endParaRPr lang="en-US"/>
          </a:p>
        </p:txBody>
      </p:sp>
      <p:sp>
        <p:nvSpPr>
          <p:cNvPr id="56323" name="Rectangle 3"/>
          <p:cNvSpPr>
            <a:spLocks noGrp="1" noChangeArrowheads="1"/>
          </p:cNvSpPr>
          <p:nvPr>
            <p:ph type="dt" sz="quarter" idx="1"/>
          </p:nvPr>
        </p:nvSpPr>
        <p:spPr bwMode="auto">
          <a:xfrm>
            <a:off x="3885579" y="0"/>
            <a:ext cx="2972421" cy="465138"/>
          </a:xfrm>
          <a:prstGeom prst="rect">
            <a:avLst/>
          </a:prstGeom>
          <a:noFill/>
          <a:ln w="9525">
            <a:noFill/>
            <a:miter lim="800000"/>
            <a:headEnd/>
            <a:tailEnd/>
          </a:ln>
        </p:spPr>
        <p:txBody>
          <a:bodyPr vert="horz" wrap="square" lIns="93172" tIns="46587" rIns="93172" bIns="46587" numCol="1" anchor="t" anchorCtr="0" compatLnSpc="1">
            <a:prstTxWarp prst="textNoShape">
              <a:avLst/>
            </a:prstTxWarp>
          </a:bodyPr>
          <a:lstStyle>
            <a:lvl1pPr algn="r" eaLnBrk="0" hangingPunct="0">
              <a:defRPr sz="1200">
                <a:latin typeface="Arial" charset="0"/>
                <a:ea typeface="ＭＳ Ｐゴシック" pitchFamily="80" charset="-128"/>
                <a:cs typeface="+mn-cs"/>
              </a:defRPr>
            </a:lvl1pPr>
          </a:lstStyle>
          <a:p>
            <a:pPr>
              <a:defRPr/>
            </a:pPr>
            <a:endParaRPr lang="en-US"/>
          </a:p>
        </p:txBody>
      </p:sp>
      <p:sp>
        <p:nvSpPr>
          <p:cNvPr id="56324" name="Rectangle 4"/>
          <p:cNvSpPr>
            <a:spLocks noGrp="1" noChangeArrowheads="1"/>
          </p:cNvSpPr>
          <p:nvPr>
            <p:ph type="ftr" sz="quarter" idx="2"/>
          </p:nvPr>
        </p:nvSpPr>
        <p:spPr bwMode="auto">
          <a:xfrm>
            <a:off x="1" y="8831264"/>
            <a:ext cx="2972421" cy="465137"/>
          </a:xfrm>
          <a:prstGeom prst="rect">
            <a:avLst/>
          </a:prstGeom>
          <a:noFill/>
          <a:ln w="9525">
            <a:noFill/>
            <a:miter lim="800000"/>
            <a:headEnd/>
            <a:tailEnd/>
          </a:ln>
        </p:spPr>
        <p:txBody>
          <a:bodyPr vert="horz" wrap="square" lIns="93172" tIns="46587" rIns="93172" bIns="46587" numCol="1" anchor="b" anchorCtr="0" compatLnSpc="1">
            <a:prstTxWarp prst="textNoShape">
              <a:avLst/>
            </a:prstTxWarp>
          </a:bodyPr>
          <a:lstStyle>
            <a:lvl1pPr eaLnBrk="0" hangingPunct="0">
              <a:defRPr sz="1200">
                <a:latin typeface="Arial" charset="0"/>
                <a:ea typeface="ＭＳ Ｐゴシック" pitchFamily="80" charset="-128"/>
                <a:cs typeface="+mn-cs"/>
              </a:defRPr>
            </a:lvl1pPr>
          </a:lstStyle>
          <a:p>
            <a:pPr>
              <a:defRPr/>
            </a:pPr>
            <a:endParaRPr lang="en-US"/>
          </a:p>
        </p:txBody>
      </p:sp>
      <p:sp>
        <p:nvSpPr>
          <p:cNvPr id="56325" name="Rectangle 5"/>
          <p:cNvSpPr>
            <a:spLocks noGrp="1" noChangeArrowheads="1"/>
          </p:cNvSpPr>
          <p:nvPr>
            <p:ph type="sldNum" sz="quarter" idx="3"/>
          </p:nvPr>
        </p:nvSpPr>
        <p:spPr bwMode="auto">
          <a:xfrm>
            <a:off x="3885579" y="8831264"/>
            <a:ext cx="2972421" cy="465137"/>
          </a:xfrm>
          <a:prstGeom prst="rect">
            <a:avLst/>
          </a:prstGeom>
          <a:noFill/>
          <a:ln w="9525">
            <a:noFill/>
            <a:miter lim="800000"/>
            <a:headEnd/>
            <a:tailEnd/>
          </a:ln>
        </p:spPr>
        <p:txBody>
          <a:bodyPr vert="horz" wrap="square" lIns="93172" tIns="46587" rIns="93172" bIns="46587" numCol="1" anchor="b" anchorCtr="0" compatLnSpc="1">
            <a:prstTxWarp prst="textNoShape">
              <a:avLst/>
            </a:prstTxWarp>
          </a:bodyPr>
          <a:lstStyle>
            <a:lvl1pPr algn="r" eaLnBrk="0" hangingPunct="0">
              <a:defRPr sz="1200">
                <a:latin typeface="Arial" charset="0"/>
                <a:ea typeface="ＭＳ Ｐゴシック" pitchFamily="80" charset="-128"/>
                <a:cs typeface="+mn-cs"/>
              </a:defRPr>
            </a:lvl1pPr>
          </a:lstStyle>
          <a:p>
            <a:pPr>
              <a:defRPr/>
            </a:pPr>
            <a:fld id="{9301CC6A-B4E8-405F-AE79-859651258FE4}" type="slidenum">
              <a:rPr lang="en-US"/>
              <a:pPr>
                <a:defRPr/>
              </a:pPr>
              <a:t>‹#›</a:t>
            </a:fld>
            <a:endParaRPr lang="en-US"/>
          </a:p>
        </p:txBody>
      </p:sp>
    </p:spTree>
    <p:extLst>
      <p:ext uri="{BB962C8B-B14F-4D97-AF65-F5344CB8AC3E}">
        <p14:creationId xmlns:p14="http://schemas.microsoft.com/office/powerpoint/2010/main" val="81862302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1" y="0"/>
            <a:ext cx="2972421" cy="465138"/>
          </a:xfrm>
          <a:prstGeom prst="rect">
            <a:avLst/>
          </a:prstGeom>
          <a:noFill/>
          <a:ln w="9525">
            <a:noFill/>
            <a:miter lim="800000"/>
            <a:headEnd/>
            <a:tailEnd/>
          </a:ln>
        </p:spPr>
        <p:txBody>
          <a:bodyPr vert="horz" wrap="square" lIns="93172" tIns="46587" rIns="93172" bIns="46587" numCol="1" anchor="t" anchorCtr="0" compatLnSpc="1">
            <a:prstTxWarp prst="textNoShape">
              <a:avLst/>
            </a:prstTxWarp>
          </a:bodyPr>
          <a:lstStyle>
            <a:lvl1pPr eaLnBrk="0" hangingPunct="0">
              <a:defRPr sz="1200">
                <a:latin typeface="Arial" charset="0"/>
                <a:ea typeface="ＭＳ Ｐゴシック" pitchFamily="80" charset="-128"/>
                <a:cs typeface="+mn-cs"/>
              </a:defRPr>
            </a:lvl1pPr>
          </a:lstStyle>
          <a:p>
            <a:pPr>
              <a:defRPr/>
            </a:pPr>
            <a:endParaRPr lang="en-US"/>
          </a:p>
        </p:txBody>
      </p:sp>
      <p:sp>
        <p:nvSpPr>
          <p:cNvPr id="6147" name="Rectangle 3"/>
          <p:cNvSpPr>
            <a:spLocks noGrp="1" noChangeArrowheads="1"/>
          </p:cNvSpPr>
          <p:nvPr>
            <p:ph type="dt" idx="1"/>
          </p:nvPr>
        </p:nvSpPr>
        <p:spPr bwMode="auto">
          <a:xfrm>
            <a:off x="3885579" y="0"/>
            <a:ext cx="2972421" cy="465138"/>
          </a:xfrm>
          <a:prstGeom prst="rect">
            <a:avLst/>
          </a:prstGeom>
          <a:noFill/>
          <a:ln w="9525">
            <a:noFill/>
            <a:miter lim="800000"/>
            <a:headEnd/>
            <a:tailEnd/>
          </a:ln>
        </p:spPr>
        <p:txBody>
          <a:bodyPr vert="horz" wrap="square" lIns="93172" tIns="46587" rIns="93172" bIns="46587" numCol="1" anchor="t" anchorCtr="0" compatLnSpc="1">
            <a:prstTxWarp prst="textNoShape">
              <a:avLst/>
            </a:prstTxWarp>
          </a:bodyPr>
          <a:lstStyle>
            <a:lvl1pPr algn="r" eaLnBrk="0" hangingPunct="0">
              <a:defRPr sz="1200">
                <a:latin typeface="Arial" charset="0"/>
                <a:ea typeface="ＭＳ Ｐゴシック" pitchFamily="80" charset="-128"/>
                <a:cs typeface="+mn-cs"/>
              </a:defRPr>
            </a:lvl1pPr>
          </a:lstStyle>
          <a:p>
            <a:pPr>
              <a:defRPr/>
            </a:pPr>
            <a:endParaRPr lang="en-US"/>
          </a:p>
        </p:txBody>
      </p:sp>
      <p:sp>
        <p:nvSpPr>
          <p:cNvPr id="19460" name="Rectangle 4"/>
          <p:cNvSpPr>
            <a:spLocks noGrp="1" noRot="1" noChangeAspect="1" noChangeArrowheads="1" noTextEdit="1"/>
          </p:cNvSpPr>
          <p:nvPr>
            <p:ph type="sldImg" idx="2"/>
          </p:nvPr>
        </p:nvSpPr>
        <p:spPr bwMode="auto">
          <a:xfrm>
            <a:off x="330200" y="696913"/>
            <a:ext cx="6197600" cy="3486150"/>
          </a:xfrm>
          <a:prstGeom prst="rect">
            <a:avLst/>
          </a:prstGeom>
          <a:noFill/>
          <a:ln w="9525">
            <a:solidFill>
              <a:srgbClr val="000000"/>
            </a:solidFill>
            <a:miter lim="800000"/>
            <a:headEnd/>
            <a:tailEnd/>
          </a:ln>
        </p:spPr>
      </p:sp>
      <p:sp>
        <p:nvSpPr>
          <p:cNvPr id="6149" name="Rectangle 5"/>
          <p:cNvSpPr>
            <a:spLocks noGrp="1" noChangeArrowheads="1"/>
          </p:cNvSpPr>
          <p:nvPr>
            <p:ph type="body" sz="quarter" idx="3"/>
          </p:nvPr>
        </p:nvSpPr>
        <p:spPr bwMode="auto">
          <a:xfrm>
            <a:off x="914711" y="4416426"/>
            <a:ext cx="5028579" cy="4183063"/>
          </a:xfrm>
          <a:prstGeom prst="rect">
            <a:avLst/>
          </a:prstGeom>
          <a:noFill/>
          <a:ln w="9525">
            <a:noFill/>
            <a:miter lim="800000"/>
            <a:headEnd/>
            <a:tailEnd/>
          </a:ln>
        </p:spPr>
        <p:txBody>
          <a:bodyPr vert="horz" wrap="square" lIns="93172" tIns="46587" rIns="93172" bIns="46587"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150" name="Rectangle 6"/>
          <p:cNvSpPr>
            <a:spLocks noGrp="1" noChangeArrowheads="1"/>
          </p:cNvSpPr>
          <p:nvPr>
            <p:ph type="ftr" sz="quarter" idx="4"/>
          </p:nvPr>
        </p:nvSpPr>
        <p:spPr bwMode="auto">
          <a:xfrm>
            <a:off x="1" y="8831264"/>
            <a:ext cx="2972421" cy="465137"/>
          </a:xfrm>
          <a:prstGeom prst="rect">
            <a:avLst/>
          </a:prstGeom>
          <a:noFill/>
          <a:ln w="9525">
            <a:noFill/>
            <a:miter lim="800000"/>
            <a:headEnd/>
            <a:tailEnd/>
          </a:ln>
        </p:spPr>
        <p:txBody>
          <a:bodyPr vert="horz" wrap="square" lIns="93172" tIns="46587" rIns="93172" bIns="46587" numCol="1" anchor="b" anchorCtr="0" compatLnSpc="1">
            <a:prstTxWarp prst="textNoShape">
              <a:avLst/>
            </a:prstTxWarp>
          </a:bodyPr>
          <a:lstStyle>
            <a:lvl1pPr eaLnBrk="0" hangingPunct="0">
              <a:defRPr sz="1200">
                <a:latin typeface="Arial" charset="0"/>
                <a:ea typeface="ＭＳ Ｐゴシック" pitchFamily="80" charset="-128"/>
                <a:cs typeface="+mn-cs"/>
              </a:defRPr>
            </a:lvl1pPr>
          </a:lstStyle>
          <a:p>
            <a:pPr>
              <a:defRPr/>
            </a:pPr>
            <a:endParaRPr lang="en-US"/>
          </a:p>
        </p:txBody>
      </p:sp>
      <p:sp>
        <p:nvSpPr>
          <p:cNvPr id="6151" name="Rectangle 7"/>
          <p:cNvSpPr>
            <a:spLocks noGrp="1" noChangeArrowheads="1"/>
          </p:cNvSpPr>
          <p:nvPr>
            <p:ph type="sldNum" sz="quarter" idx="5"/>
          </p:nvPr>
        </p:nvSpPr>
        <p:spPr bwMode="auto">
          <a:xfrm>
            <a:off x="3885579" y="8831264"/>
            <a:ext cx="2972421" cy="465137"/>
          </a:xfrm>
          <a:prstGeom prst="rect">
            <a:avLst/>
          </a:prstGeom>
          <a:noFill/>
          <a:ln w="9525">
            <a:noFill/>
            <a:miter lim="800000"/>
            <a:headEnd/>
            <a:tailEnd/>
          </a:ln>
        </p:spPr>
        <p:txBody>
          <a:bodyPr vert="horz" wrap="square" lIns="93172" tIns="46587" rIns="93172" bIns="46587" numCol="1" anchor="b" anchorCtr="0" compatLnSpc="1">
            <a:prstTxWarp prst="textNoShape">
              <a:avLst/>
            </a:prstTxWarp>
          </a:bodyPr>
          <a:lstStyle>
            <a:lvl1pPr algn="r" eaLnBrk="0" hangingPunct="0">
              <a:defRPr sz="1200">
                <a:latin typeface="Arial" charset="0"/>
                <a:ea typeface="ＭＳ Ｐゴシック" pitchFamily="80" charset="-128"/>
                <a:cs typeface="+mn-cs"/>
              </a:defRPr>
            </a:lvl1pPr>
          </a:lstStyle>
          <a:p>
            <a:pPr>
              <a:defRPr/>
            </a:pPr>
            <a:fld id="{B7B05DEF-6DE7-4BF9-8DBB-FF904A788E50}" type="slidenum">
              <a:rPr lang="en-US"/>
              <a:pPr>
                <a:defRPr/>
              </a:pPr>
              <a:t>‹#›</a:t>
            </a:fld>
            <a:endParaRPr lang="en-US"/>
          </a:p>
        </p:txBody>
      </p:sp>
    </p:spTree>
    <p:extLst>
      <p:ext uri="{BB962C8B-B14F-4D97-AF65-F5344CB8AC3E}">
        <p14:creationId xmlns:p14="http://schemas.microsoft.com/office/powerpoint/2010/main" val="382358050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900" kern="1200">
        <a:solidFill>
          <a:schemeClr val="tx1"/>
        </a:solidFill>
        <a:latin typeface="Arial" charset="0"/>
        <a:ea typeface="ＭＳ Ｐゴシック" pitchFamily="80" charset="-128"/>
        <a:cs typeface="+mn-cs"/>
      </a:defRPr>
    </a:lvl1pPr>
    <a:lvl2pPr marL="342900" algn="l" rtl="0" eaLnBrk="0" fontAlgn="base" hangingPunct="0">
      <a:spcBef>
        <a:spcPct val="30000"/>
      </a:spcBef>
      <a:spcAft>
        <a:spcPct val="0"/>
      </a:spcAft>
      <a:defRPr sz="900" kern="1200">
        <a:solidFill>
          <a:schemeClr val="tx1"/>
        </a:solidFill>
        <a:latin typeface="Arial" charset="0"/>
        <a:ea typeface="ＭＳ Ｐゴシック" pitchFamily="80" charset="-128"/>
        <a:cs typeface="+mn-cs"/>
      </a:defRPr>
    </a:lvl2pPr>
    <a:lvl3pPr marL="685800" algn="l" rtl="0" eaLnBrk="0" fontAlgn="base" hangingPunct="0">
      <a:spcBef>
        <a:spcPct val="30000"/>
      </a:spcBef>
      <a:spcAft>
        <a:spcPct val="0"/>
      </a:spcAft>
      <a:defRPr sz="900" kern="1200">
        <a:solidFill>
          <a:schemeClr val="tx1"/>
        </a:solidFill>
        <a:latin typeface="Arial" charset="0"/>
        <a:ea typeface="ＭＳ Ｐゴシック" pitchFamily="80" charset="-128"/>
        <a:cs typeface="+mn-cs"/>
      </a:defRPr>
    </a:lvl3pPr>
    <a:lvl4pPr marL="1028700" algn="l" rtl="0" eaLnBrk="0" fontAlgn="base" hangingPunct="0">
      <a:spcBef>
        <a:spcPct val="30000"/>
      </a:spcBef>
      <a:spcAft>
        <a:spcPct val="0"/>
      </a:spcAft>
      <a:defRPr sz="900" kern="1200">
        <a:solidFill>
          <a:schemeClr val="tx1"/>
        </a:solidFill>
        <a:latin typeface="Arial" charset="0"/>
        <a:ea typeface="ＭＳ Ｐゴシック" pitchFamily="80" charset="-128"/>
        <a:cs typeface="+mn-cs"/>
      </a:defRPr>
    </a:lvl4pPr>
    <a:lvl5pPr marL="1371600" algn="l" rtl="0" eaLnBrk="0" fontAlgn="base" hangingPunct="0">
      <a:spcBef>
        <a:spcPct val="30000"/>
      </a:spcBef>
      <a:spcAft>
        <a:spcPct val="0"/>
      </a:spcAft>
      <a:defRPr sz="900" kern="1200">
        <a:solidFill>
          <a:schemeClr val="tx1"/>
        </a:solidFill>
        <a:latin typeface="Arial" charset="0"/>
        <a:ea typeface="ＭＳ Ｐゴシック" pitchFamily="80" charset="-128"/>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dirty="0">
                <a:effectLst/>
                <a:latin typeface="Helvetica" panose="020B0604020202020204" pitchFamily="34" charset="0"/>
                <a:ea typeface="Calibri" panose="020F0502020204030204" pitchFamily="34" charset="0"/>
                <a:cs typeface="Times New Roman" panose="02020603050405020304" pitchFamily="18" charset="0"/>
              </a:rPr>
              <a:t>Hello everyone. My name is Logan Dihel. I’m a master’s student in Electrical Engineering at Washington State University, and I just completed an internship with NASA Langley in computer vision. I’d like to my NASA Mentor Chester Dolph and my thesis advisor Sandip Roy for their guidance throughout this research, along with my colleague Henry Holbrook for organizing the datasets used in this work. This presentation highlights methods to classify aircraft from radar data and investigates how data from flight controllers can be used to train classifiers.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a:defRPr/>
            </a:pPr>
            <a:fld id="{B7B05DEF-6DE7-4BF9-8DBB-FF904A788E50}" type="slidenum">
              <a:rPr lang="en-US" smtClean="0"/>
              <a:pPr>
                <a:defRPr/>
              </a:pPr>
              <a:t>1</a:t>
            </a:fld>
            <a:endParaRPr lang="en-US"/>
          </a:p>
        </p:txBody>
      </p:sp>
    </p:spTree>
    <p:extLst>
      <p:ext uri="{BB962C8B-B14F-4D97-AF65-F5344CB8AC3E}">
        <p14:creationId xmlns:p14="http://schemas.microsoft.com/office/powerpoint/2010/main" val="26464605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dirty="0">
                <a:effectLst/>
                <a:latin typeface="Helvetica" panose="020B0604020202020204" pitchFamily="34" charset="0"/>
                <a:ea typeface="Calibri" panose="020F0502020204030204" pitchFamily="34" charset="0"/>
                <a:cs typeface="Times New Roman" panose="02020603050405020304" pitchFamily="18" charset="0"/>
              </a:rPr>
              <a:t>Here’s a brief outline of this presentation. I will cover motivation, methodology, the datasets, results, and conclusions.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a:defRPr/>
            </a:pPr>
            <a:fld id="{B7B05DEF-6DE7-4BF9-8DBB-FF904A788E50}" type="slidenum">
              <a:rPr lang="en-US" smtClean="0"/>
              <a:pPr>
                <a:defRPr/>
              </a:pPr>
              <a:t>2</a:t>
            </a:fld>
            <a:endParaRPr lang="en-US"/>
          </a:p>
        </p:txBody>
      </p:sp>
    </p:spTree>
    <p:extLst>
      <p:ext uri="{BB962C8B-B14F-4D97-AF65-F5344CB8AC3E}">
        <p14:creationId xmlns:p14="http://schemas.microsoft.com/office/powerpoint/2010/main" val="25777480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dirty="0">
                <a:effectLst/>
                <a:latin typeface="Helvetica" panose="020B0604020202020204" pitchFamily="34" charset="0"/>
                <a:ea typeface="Calibri" panose="020F0502020204030204" pitchFamily="34" charset="0"/>
                <a:cs typeface="Times New Roman" panose="02020603050405020304" pitchFamily="18" charset="0"/>
              </a:rPr>
              <a:t>Why is classifying aircraft important? First, there are many technologies that rely on the ability to detect and classify aircraft such as small unmanned aerial systems. Second, sUAS present a threat to airports, prisons, and sports venues. For these reasons, it is important to detect and classify aircraft quickly.</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a:defRPr/>
            </a:pPr>
            <a:fld id="{B7B05DEF-6DE7-4BF9-8DBB-FF904A788E50}" type="slidenum">
              <a:rPr lang="en-US" smtClean="0"/>
              <a:pPr>
                <a:defRPr/>
              </a:pPr>
              <a:t>3</a:t>
            </a:fld>
            <a:endParaRPr lang="en-US"/>
          </a:p>
        </p:txBody>
      </p:sp>
    </p:spTree>
    <p:extLst>
      <p:ext uri="{BB962C8B-B14F-4D97-AF65-F5344CB8AC3E}">
        <p14:creationId xmlns:p14="http://schemas.microsoft.com/office/powerpoint/2010/main" val="20721784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dirty="0">
                <a:effectLst/>
                <a:latin typeface="Helvetica" panose="020B0604020202020204" pitchFamily="34" charset="0"/>
                <a:ea typeface="Calibri" panose="020F0502020204030204" pitchFamily="34" charset="0"/>
                <a:cs typeface="Times New Roman" panose="02020603050405020304" pitchFamily="18" charset="0"/>
              </a:rPr>
              <a:t>The objective of this research is to quickly identify aircraft from radar data. To classify aircraft, we start with an estimated velocity signal from the radar, convert the signal to a metric, and a classifier identifies which type of aircraft the metric most likely belongs to. In this work, the three types of aircraft are multi-rotor sUAS, fixed wing sUAS, and general aviation, or GA plane. Three important questions to ask are </a:t>
            </a:r>
            <a:r>
              <a:rPr lang="en-US" sz="1800" i="1" dirty="0">
                <a:effectLst/>
                <a:latin typeface="Helvetica" panose="020B0604020202020204" pitchFamily="34" charset="0"/>
                <a:ea typeface="Calibri" panose="020F0502020204030204" pitchFamily="34" charset="0"/>
                <a:cs typeface="Times New Roman" panose="02020603050405020304" pitchFamily="18" charset="0"/>
              </a:rPr>
              <a:t>which metrics do we use?,</a:t>
            </a:r>
            <a:r>
              <a:rPr lang="en-US" sz="1800" dirty="0">
                <a:effectLst/>
                <a:latin typeface="Helvetica" panose="020B0604020202020204" pitchFamily="34" charset="0"/>
                <a:ea typeface="Calibri" panose="020F0502020204030204" pitchFamily="34" charset="0"/>
                <a:cs typeface="Times New Roman" panose="02020603050405020304" pitchFamily="18" charset="0"/>
              </a:rPr>
              <a:t> </a:t>
            </a:r>
            <a:r>
              <a:rPr lang="en-US" sz="1800" i="1" dirty="0">
                <a:effectLst/>
                <a:latin typeface="Helvetica" panose="020B0604020202020204" pitchFamily="34" charset="0"/>
                <a:ea typeface="Calibri" panose="020F0502020204030204" pitchFamily="34" charset="0"/>
                <a:cs typeface="Times New Roman" panose="02020603050405020304" pitchFamily="18" charset="0"/>
              </a:rPr>
              <a:t>what type of classifier do we use?, </a:t>
            </a:r>
            <a:r>
              <a:rPr lang="en-US" sz="1800" dirty="0">
                <a:effectLst/>
                <a:latin typeface="Helvetica" panose="020B0604020202020204" pitchFamily="34" charset="0"/>
                <a:ea typeface="Calibri" panose="020F0502020204030204" pitchFamily="34" charset="0"/>
                <a:cs typeface="Times New Roman" panose="02020603050405020304" pitchFamily="18" charset="0"/>
              </a:rPr>
              <a:t>and </a:t>
            </a:r>
            <a:r>
              <a:rPr lang="en-US" sz="1800" i="1" dirty="0">
                <a:effectLst/>
                <a:latin typeface="Helvetica" panose="020B0604020202020204" pitchFamily="34" charset="0"/>
                <a:ea typeface="Calibri" panose="020F0502020204030204" pitchFamily="34" charset="0"/>
                <a:cs typeface="Times New Roman" panose="02020603050405020304" pitchFamily="18" charset="0"/>
              </a:rPr>
              <a:t>how do we train the classifier?</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a:defRPr/>
            </a:pPr>
            <a:fld id="{B7B05DEF-6DE7-4BF9-8DBB-FF904A788E50}" type="slidenum">
              <a:rPr lang="en-US" smtClean="0"/>
              <a:pPr>
                <a:defRPr/>
              </a:pPr>
              <a:t>4</a:t>
            </a:fld>
            <a:endParaRPr lang="en-US"/>
          </a:p>
        </p:txBody>
      </p:sp>
    </p:spTree>
    <p:extLst>
      <p:ext uri="{BB962C8B-B14F-4D97-AF65-F5344CB8AC3E}">
        <p14:creationId xmlns:p14="http://schemas.microsoft.com/office/powerpoint/2010/main" val="41563261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dirty="0">
                <a:effectLst/>
                <a:latin typeface="Helvetica" panose="020B0604020202020204" pitchFamily="34" charset="0"/>
                <a:ea typeface="Calibri" panose="020F0502020204030204" pitchFamily="34" charset="0"/>
                <a:cs typeface="Times New Roman" panose="02020603050405020304" pitchFamily="18" charset="0"/>
              </a:rPr>
              <a:t>Let’s start with metrics. The most basic metric is average speed. This metric was quite effective, with 96% accuracy from 1-second of radar data. Another approach is to use smoothness-based metrics, such as the two novel approaches presented in this work. We will show later why these novel approaches are poor at classifying aircraft from radar data.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a:defRPr/>
            </a:pPr>
            <a:fld id="{B7B05DEF-6DE7-4BF9-8DBB-FF904A788E50}" type="slidenum">
              <a:rPr lang="en-US" smtClean="0"/>
              <a:pPr>
                <a:defRPr/>
              </a:pPr>
              <a:t>5</a:t>
            </a:fld>
            <a:endParaRPr lang="en-US"/>
          </a:p>
        </p:txBody>
      </p:sp>
    </p:spTree>
    <p:extLst>
      <p:ext uri="{BB962C8B-B14F-4D97-AF65-F5344CB8AC3E}">
        <p14:creationId xmlns:p14="http://schemas.microsoft.com/office/powerpoint/2010/main" val="4596465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dirty="0">
                <a:effectLst/>
                <a:latin typeface="Helvetica" panose="020B0604020202020204" pitchFamily="34" charset="0"/>
                <a:ea typeface="Calibri" panose="020F0502020204030204" pitchFamily="34" charset="0"/>
                <a:cs typeface="Times New Roman" panose="02020603050405020304" pitchFamily="18" charset="0"/>
              </a:rPr>
              <a:t>Second, what type of classifier should be used? We use both a Support Vector Machine and a Likelihood Ratio Test Classifier. The SVM is commonly used to identify aircraft in literature. Likelihood Ratio Tests are an alternative approach that is best for classifying aircraft using only a single metric.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a:defRPr/>
            </a:pPr>
            <a:fld id="{B7B05DEF-6DE7-4BF9-8DBB-FF904A788E50}" type="slidenum">
              <a:rPr lang="en-US" smtClean="0"/>
              <a:pPr>
                <a:defRPr/>
              </a:pPr>
              <a:t>6</a:t>
            </a:fld>
            <a:endParaRPr lang="en-US"/>
          </a:p>
        </p:txBody>
      </p:sp>
    </p:spTree>
    <p:extLst>
      <p:ext uri="{BB962C8B-B14F-4D97-AF65-F5344CB8AC3E}">
        <p14:creationId xmlns:p14="http://schemas.microsoft.com/office/powerpoint/2010/main" val="3401189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dirty="0">
                <a:effectLst/>
                <a:latin typeface="Helvetica" panose="020B0604020202020204" pitchFamily="34" charset="0"/>
                <a:ea typeface="Calibri" panose="020F0502020204030204" pitchFamily="34" charset="0"/>
                <a:cs typeface="Times New Roman" panose="02020603050405020304" pitchFamily="18" charset="0"/>
              </a:rPr>
              <a:t>Finally, how should the classifiers be trained? The straightforward approach is to train the classifiers with radar data, which are less abundant and expensive to collect. An alternative approach is to train the classifiers with flight controller logs, as they are readily available and less expensive to acquire than radar data. </a:t>
            </a:r>
            <a:r>
              <a:rPr lang="en-US" sz="1800">
                <a:effectLst/>
                <a:latin typeface="Helvetica" panose="020B0604020202020204" pitchFamily="34" charset="0"/>
                <a:ea typeface="Calibri" panose="020F0502020204030204" pitchFamily="34" charset="0"/>
                <a:cs typeface="Times New Roman" panose="02020603050405020304" pitchFamily="18" charset="0"/>
              </a:rPr>
              <a:t>Training a classifier with flight controller logs but testing with radar data raises a potential issue which we will discuss later.</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a:defRPr/>
            </a:pPr>
            <a:fld id="{B7B05DEF-6DE7-4BF9-8DBB-FF904A788E50}" type="slidenum">
              <a:rPr lang="en-US" smtClean="0"/>
              <a:pPr>
                <a:defRPr/>
              </a:pPr>
              <a:t>7</a:t>
            </a:fld>
            <a:endParaRPr lang="en-US"/>
          </a:p>
        </p:txBody>
      </p:sp>
    </p:spTree>
    <p:extLst>
      <p:ext uri="{BB962C8B-B14F-4D97-AF65-F5344CB8AC3E}">
        <p14:creationId xmlns:p14="http://schemas.microsoft.com/office/powerpoint/2010/main" val="22479549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dirty="0">
                <a:effectLst/>
                <a:latin typeface="Helvetica" panose="020B0604020202020204" pitchFamily="34" charset="0"/>
                <a:ea typeface="Calibri" panose="020F0502020204030204" pitchFamily="34" charset="0"/>
                <a:cs typeface="Times New Roman" panose="02020603050405020304" pitchFamily="18" charset="0"/>
              </a:rPr>
              <a:t>Two datasets were used in this work. One from an Echodyne radar, and another from flight controllers which were mounted on aircraft during flight tests. The radar dataset consisted of 59 total tracks, totaling about 30 minutes of data across three aircraft.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a:defRPr/>
            </a:pPr>
            <a:fld id="{B7B05DEF-6DE7-4BF9-8DBB-FF904A788E50}" type="slidenum">
              <a:rPr lang="en-US" smtClean="0"/>
              <a:pPr>
                <a:defRPr/>
              </a:pPr>
              <a:t>8</a:t>
            </a:fld>
            <a:endParaRPr lang="en-US"/>
          </a:p>
        </p:txBody>
      </p:sp>
    </p:spTree>
    <p:extLst>
      <p:ext uri="{BB962C8B-B14F-4D97-AF65-F5344CB8AC3E}">
        <p14:creationId xmlns:p14="http://schemas.microsoft.com/office/powerpoint/2010/main" val="9515857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dirty="0">
                <a:effectLst/>
                <a:latin typeface="Helvetica" panose="020B0604020202020204" pitchFamily="34" charset="0"/>
                <a:ea typeface="Calibri" panose="020F0502020204030204" pitchFamily="34" charset="0"/>
                <a:cs typeface="Times New Roman" panose="02020603050405020304" pitchFamily="18" charset="0"/>
              </a:rPr>
              <a:t>The Echodyne radar estimated velocity between 9 and 10 times per second. When sensing the fixed wing sUAS and GA plane, the radar was mounted on the BFD multi-rotor sUAS. When sensing the multi-rotor sUAS, the radar was stationary on the ground.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a:defRPr/>
            </a:pPr>
            <a:fld id="{B7B05DEF-6DE7-4BF9-8DBB-FF904A788E50}" type="slidenum">
              <a:rPr lang="en-US" smtClean="0"/>
              <a:pPr>
                <a:defRPr/>
              </a:pPr>
              <a:t>9</a:t>
            </a:fld>
            <a:endParaRPr lang="en-US"/>
          </a:p>
        </p:txBody>
      </p:sp>
    </p:spTree>
    <p:extLst>
      <p:ext uri="{BB962C8B-B14F-4D97-AF65-F5344CB8AC3E}">
        <p14:creationId xmlns:p14="http://schemas.microsoft.com/office/powerpoint/2010/main" val="1740981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dirty="0">
                <a:effectLst/>
                <a:latin typeface="Helvetica" panose="020B0604020202020204" pitchFamily="34" charset="0"/>
                <a:ea typeface="Calibri" panose="020F0502020204030204" pitchFamily="34" charset="0"/>
                <a:cs typeface="Times New Roman" panose="02020603050405020304" pitchFamily="18" charset="0"/>
              </a:rPr>
              <a:t>The flight controller dataset is much larger than the radar dataset, with 274 tracks totaling over 34 hours of data across seven different aircraft. The flight controller logs for each aircraft were resampled to 10 Hz to match the radar dataset.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a:defRPr/>
            </a:pPr>
            <a:fld id="{B7B05DEF-6DE7-4BF9-8DBB-FF904A788E50}" type="slidenum">
              <a:rPr lang="en-US" smtClean="0"/>
              <a:pPr>
                <a:defRPr/>
              </a:pPr>
              <a:t>10</a:t>
            </a:fld>
            <a:endParaRPr lang="en-US"/>
          </a:p>
        </p:txBody>
      </p:sp>
    </p:spTree>
    <p:extLst>
      <p:ext uri="{BB962C8B-B14F-4D97-AF65-F5344CB8AC3E}">
        <p14:creationId xmlns:p14="http://schemas.microsoft.com/office/powerpoint/2010/main" val="40067012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dirty="0">
                <a:effectLst/>
                <a:latin typeface="Helvetica" panose="020B0604020202020204" pitchFamily="34" charset="0"/>
                <a:ea typeface="Calibri" panose="020F0502020204030204" pitchFamily="34" charset="0"/>
                <a:cs typeface="Times New Roman" panose="02020603050405020304" pitchFamily="18" charset="0"/>
              </a:rPr>
              <a:t>Of the seven aircraft, three were multi-rotor sUAS, three were fixed wing sUAS, and one was a GA plane. It should be noted that the GA plane used in the flight controller dataset is not the same as the GA plane used in the radar dataset.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a:defRPr/>
            </a:pPr>
            <a:fld id="{B7B05DEF-6DE7-4BF9-8DBB-FF904A788E50}" type="slidenum">
              <a:rPr lang="en-US" smtClean="0"/>
              <a:pPr>
                <a:defRPr/>
              </a:pPr>
              <a:t>11</a:t>
            </a:fld>
            <a:endParaRPr lang="en-US"/>
          </a:p>
        </p:txBody>
      </p:sp>
    </p:spTree>
    <p:extLst>
      <p:ext uri="{BB962C8B-B14F-4D97-AF65-F5344CB8AC3E}">
        <p14:creationId xmlns:p14="http://schemas.microsoft.com/office/powerpoint/2010/main" val="2508834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dirty="0">
                <a:effectLst/>
                <a:latin typeface="Helvetica" panose="020B0604020202020204" pitchFamily="34" charset="0"/>
                <a:ea typeface="Calibri" panose="020F0502020204030204" pitchFamily="34" charset="0"/>
                <a:cs typeface="Times New Roman" panose="02020603050405020304" pitchFamily="18" charset="0"/>
              </a:rPr>
              <a:t>Throughout the results section, two types of tests were used. The first tests the classifiers with the initial 1-second intervals from the radar tracks. This test shows the performance of the classifiers when the radar first detects the aircraft. Because there were only 59 radar tracks in the dataset, we also considered testing over any particular 1-second interval from within the radar tracks. This slide uses average speed to train and test classifiers with radar data. When testing over the initial 1-second interval of radar data, the SVM and Likelihood Ratio Test classifiers achieved about 75% accuracy. When the classifiers were tested over any particular 1-second interval, the classifiers achieved 96% accuracy.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a:defRPr/>
            </a:pPr>
            <a:fld id="{B7B05DEF-6DE7-4BF9-8DBB-FF904A788E50}" type="slidenum">
              <a:rPr lang="en-US" smtClean="0"/>
              <a:pPr>
                <a:defRPr/>
              </a:pPr>
              <a:t>12</a:t>
            </a:fld>
            <a:endParaRPr lang="en-US"/>
          </a:p>
        </p:txBody>
      </p:sp>
    </p:spTree>
    <p:extLst>
      <p:ext uri="{BB962C8B-B14F-4D97-AF65-F5344CB8AC3E}">
        <p14:creationId xmlns:p14="http://schemas.microsoft.com/office/powerpoint/2010/main" val="182462150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dirty="0">
                <a:effectLst/>
                <a:latin typeface="Helvetica" panose="020B0604020202020204" pitchFamily="34" charset="0"/>
                <a:ea typeface="Calibri" panose="020F0502020204030204" pitchFamily="34" charset="0"/>
                <a:cs typeface="Times New Roman" panose="02020603050405020304" pitchFamily="18" charset="0"/>
              </a:rPr>
              <a:t>So why did classification accuracy drop from 96% to only 75% when testing over the initial 1-second interval? The estimated speed of the aircraft quickly decreased after the aircraft was initially detected. So, the classifiers were trained using data with lower average speed than they were tested on, resulting in lower classification accuracy. The sudden drop in estimated speed may be due to the nature of the Kalman Filter used in the Echodyne radar: as more data is collected the radar obtains a better estimate for average speed.</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a:defRPr/>
            </a:pPr>
            <a:fld id="{B7B05DEF-6DE7-4BF9-8DBB-FF904A788E50}" type="slidenum">
              <a:rPr lang="en-US" smtClean="0"/>
              <a:pPr>
                <a:defRPr/>
              </a:pPr>
              <a:t>13</a:t>
            </a:fld>
            <a:endParaRPr lang="en-US"/>
          </a:p>
        </p:txBody>
      </p:sp>
    </p:spTree>
    <p:extLst>
      <p:ext uri="{BB962C8B-B14F-4D97-AF65-F5344CB8AC3E}">
        <p14:creationId xmlns:p14="http://schemas.microsoft.com/office/powerpoint/2010/main" val="19212876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dirty="0">
                <a:effectLst/>
                <a:latin typeface="Helvetica" panose="020B0604020202020204" pitchFamily="34" charset="0"/>
                <a:ea typeface="Calibri" panose="020F0502020204030204" pitchFamily="34" charset="0"/>
                <a:cs typeface="Times New Roman" panose="02020603050405020304" pitchFamily="18" charset="0"/>
              </a:rPr>
              <a:t>This slide uses average speed from flight controller logs to train the classifiers. When testing over initial T-second intervals in the radar data, the SVM and Likelihood Ratio classifiers performed similarly, and their performances increased with a longer time-horizon, from 72% up to almost 90%.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a:defRPr/>
            </a:pPr>
            <a:fld id="{B7B05DEF-6DE7-4BF9-8DBB-FF904A788E50}" type="slidenum">
              <a:rPr lang="en-US" smtClean="0"/>
              <a:pPr>
                <a:defRPr/>
              </a:pPr>
              <a:t>14</a:t>
            </a:fld>
            <a:endParaRPr lang="en-US"/>
          </a:p>
        </p:txBody>
      </p:sp>
    </p:spTree>
    <p:extLst>
      <p:ext uri="{BB962C8B-B14F-4D97-AF65-F5344CB8AC3E}">
        <p14:creationId xmlns:p14="http://schemas.microsoft.com/office/powerpoint/2010/main" val="125826149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dirty="0">
                <a:effectLst/>
                <a:latin typeface="Helvetica" panose="020B0604020202020204" pitchFamily="34" charset="0"/>
                <a:ea typeface="Calibri" panose="020F0502020204030204" pitchFamily="34" charset="0"/>
                <a:cs typeface="Times New Roman" panose="02020603050405020304" pitchFamily="18" charset="0"/>
              </a:rPr>
              <a:t>When testing over any particular T-second interval, both classifiers had about 96% accuracy, which is higher than the previous test. Again, longer time-horizons had higher classification accuracy.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a:defRPr/>
            </a:pPr>
            <a:fld id="{B7B05DEF-6DE7-4BF9-8DBB-FF904A788E50}" type="slidenum">
              <a:rPr lang="en-US" smtClean="0"/>
              <a:pPr>
                <a:defRPr/>
              </a:pPr>
              <a:t>15</a:t>
            </a:fld>
            <a:endParaRPr lang="en-US"/>
          </a:p>
        </p:txBody>
      </p:sp>
    </p:spTree>
    <p:extLst>
      <p:ext uri="{BB962C8B-B14F-4D97-AF65-F5344CB8AC3E}">
        <p14:creationId xmlns:p14="http://schemas.microsoft.com/office/powerpoint/2010/main" val="683204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dirty="0">
                <a:effectLst/>
                <a:latin typeface="Helvetica" panose="020B0604020202020204" pitchFamily="34" charset="0"/>
                <a:ea typeface="Calibri" panose="020F0502020204030204" pitchFamily="34" charset="0"/>
                <a:cs typeface="Times New Roman" panose="02020603050405020304" pitchFamily="18" charset="0"/>
              </a:rPr>
              <a:t>This slide shows a comparison to prior work by my co-author Henry Holbrook. In the prior work, a 13-metric SVM was trained on flight controller logs and tested on radar data. We wanted to see whether a classifier trained with only average speed would perform similarly. We found that the prior work was more robust to the increase in the initial estimated speed in the radar data; however, the prior work had lower accuracy when testing over any particular T-second interval.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pPr>
              <a:defRPr/>
            </a:pPr>
            <a:fld id="{B7B05DEF-6DE7-4BF9-8DBB-FF904A788E50}" type="slidenum">
              <a:rPr lang="en-US" smtClean="0"/>
              <a:pPr>
                <a:defRPr/>
              </a:pPr>
              <a:t>16</a:t>
            </a:fld>
            <a:endParaRPr lang="en-US"/>
          </a:p>
        </p:txBody>
      </p:sp>
    </p:spTree>
    <p:extLst>
      <p:ext uri="{BB962C8B-B14F-4D97-AF65-F5344CB8AC3E}">
        <p14:creationId xmlns:p14="http://schemas.microsoft.com/office/powerpoint/2010/main" val="347480044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dirty="0">
                <a:effectLst/>
                <a:latin typeface="Helvetica" panose="020B0604020202020204" pitchFamily="34" charset="0"/>
                <a:ea typeface="Calibri" panose="020F0502020204030204" pitchFamily="34" charset="0"/>
                <a:cs typeface="Times New Roman" panose="02020603050405020304" pitchFamily="18" charset="0"/>
              </a:rPr>
              <a:t>This slide shows the performance of the novel smoothness metrics. Regardless of the test, the novel smoothness metrics had lower accuracy than average speed.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pPr>
              <a:defRPr/>
            </a:pPr>
            <a:fld id="{B7B05DEF-6DE7-4BF9-8DBB-FF904A788E50}" type="slidenum">
              <a:rPr lang="en-US" smtClean="0"/>
              <a:pPr>
                <a:defRPr/>
              </a:pPr>
              <a:t>17</a:t>
            </a:fld>
            <a:endParaRPr lang="en-US"/>
          </a:p>
        </p:txBody>
      </p:sp>
    </p:spTree>
    <p:extLst>
      <p:ext uri="{BB962C8B-B14F-4D97-AF65-F5344CB8AC3E}">
        <p14:creationId xmlns:p14="http://schemas.microsoft.com/office/powerpoint/2010/main" val="53034117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dirty="0">
                <a:effectLst/>
                <a:latin typeface="Helvetica" panose="020B0604020202020204" pitchFamily="34" charset="0"/>
                <a:ea typeface="Calibri" panose="020F0502020204030204" pitchFamily="34" charset="0"/>
                <a:cs typeface="Times New Roman" panose="02020603050405020304" pitchFamily="18" charset="0"/>
              </a:rPr>
              <a:t>So why did we include the novel smoothness metrics in this presentation if they performed so poorly? Originally, the smoothness metrics were designed to classify aircraft from flight controller logs, which had a distribution shown on the left. When these metrics were applied to radar data, the distributions changed their parameters and had slightly more overlap, decreasing the classification accuracy as shown on the right. The distributions changed because the smoothness metrics depend on the sensors and filters used to estimate the velocity of the aircraft. The smoothness metrics teach a valuable lesson: metrics designed for one data source will not always map to another data source. In future work, it should be determined whether metrics map from training data to testing data appropriately before a classifier is trained and tested with different data sources.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a:defRPr/>
            </a:pPr>
            <a:fld id="{B7B05DEF-6DE7-4BF9-8DBB-FF904A788E50}" type="slidenum">
              <a:rPr lang="en-US" smtClean="0"/>
              <a:pPr>
                <a:defRPr/>
              </a:pPr>
              <a:t>18</a:t>
            </a:fld>
            <a:endParaRPr lang="en-US"/>
          </a:p>
        </p:txBody>
      </p:sp>
    </p:spTree>
    <p:extLst>
      <p:ext uri="{BB962C8B-B14F-4D97-AF65-F5344CB8AC3E}">
        <p14:creationId xmlns:p14="http://schemas.microsoft.com/office/powerpoint/2010/main" val="226200534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dirty="0">
                <a:effectLst/>
                <a:latin typeface="Helvetica" panose="020B0604020202020204" pitchFamily="34" charset="0"/>
                <a:ea typeface="Calibri" panose="020F0502020204030204" pitchFamily="34" charset="0"/>
                <a:cs typeface="Times New Roman" panose="02020603050405020304" pitchFamily="18" charset="0"/>
              </a:rPr>
              <a:t>In this presentation, we showed that both the SVM and Likelihood Ratio classifiers could classify aircraft with 96% accuracy, regardless of whether they were being trained from flight controller logs or with radar data. An SVM using only average speed performed better over any T-second interval but worse over short initial intervals when compared to a 13-metric SVM used in prior work. Additionally, we showed that the smoothness metrics were poor classifiers over this dataset, and more generally, that training and testing classifiers on different data sources may require additional dataset preprocessing techniques such as feature scaling and normalization.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a:defRPr/>
            </a:pPr>
            <a:fld id="{B7B05DEF-6DE7-4BF9-8DBB-FF904A788E50}" type="slidenum">
              <a:rPr lang="en-US" smtClean="0"/>
              <a:pPr>
                <a:defRPr/>
              </a:pPr>
              <a:t>19</a:t>
            </a:fld>
            <a:endParaRPr lang="en-US"/>
          </a:p>
        </p:txBody>
      </p:sp>
    </p:spTree>
    <p:extLst>
      <p:ext uri="{BB962C8B-B14F-4D97-AF65-F5344CB8AC3E}">
        <p14:creationId xmlns:p14="http://schemas.microsoft.com/office/powerpoint/2010/main" val="421979433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dirty="0">
                <a:effectLst/>
                <a:latin typeface="Helvetica" panose="020B0604020202020204" pitchFamily="34" charset="0"/>
                <a:ea typeface="Calibri" panose="020F0502020204030204" pitchFamily="34" charset="0"/>
                <a:cs typeface="Times New Roman" panose="02020603050405020304" pitchFamily="18" charset="0"/>
              </a:rPr>
              <a:t>Thanks for listening to this presentation. If you have any questions, comments, or concerns, please direct questions to Logan Dihel or Chester Dolph. Thank you!</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a:defRPr/>
            </a:pPr>
            <a:fld id="{B7B05DEF-6DE7-4BF9-8DBB-FF904A788E50}" type="slidenum">
              <a:rPr lang="en-US" smtClean="0"/>
              <a:pPr>
                <a:defRPr/>
              </a:pPr>
              <a:t>20</a:t>
            </a:fld>
            <a:endParaRPr lang="en-US"/>
          </a:p>
        </p:txBody>
      </p:sp>
    </p:spTree>
    <p:extLst>
      <p:ext uri="{BB962C8B-B14F-4D97-AF65-F5344CB8AC3E}">
        <p14:creationId xmlns:p14="http://schemas.microsoft.com/office/powerpoint/2010/main" val="38891424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Title Slide">
    <p:spTree>
      <p:nvGrpSpPr>
        <p:cNvPr id="1" name=""/>
        <p:cNvGrpSpPr/>
        <p:nvPr/>
      </p:nvGrpSpPr>
      <p:grpSpPr>
        <a:xfrm>
          <a:off x="0" y="0"/>
          <a:ext cx="0" cy="0"/>
          <a:chOff x="0" y="0"/>
          <a:chExt cx="0" cy="0"/>
        </a:xfrm>
      </p:grpSpPr>
      <p:sp>
        <p:nvSpPr>
          <p:cNvPr id="8" name="Rectangle 7"/>
          <p:cNvSpPr/>
          <p:nvPr userDrawn="1"/>
        </p:nvSpPr>
        <p:spPr bwMode="auto">
          <a:xfrm>
            <a:off x="1555" y="-19050"/>
            <a:ext cx="9144000" cy="4385883"/>
          </a:xfrm>
          <a:prstGeom prst="rect">
            <a:avLst/>
          </a:prstGeom>
          <a:solidFill>
            <a:srgbClr val="1B3D6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80" charset="-128"/>
            </a:endParaRPr>
          </a:p>
        </p:txBody>
      </p:sp>
      <p:sp>
        <p:nvSpPr>
          <p:cNvPr id="9" name="Subtitle 2"/>
          <p:cNvSpPr txBox="1">
            <a:spLocks/>
          </p:cNvSpPr>
          <p:nvPr userDrawn="1"/>
        </p:nvSpPr>
        <p:spPr bwMode="auto">
          <a:xfrm>
            <a:off x="0" y="2647950"/>
            <a:ext cx="9144000" cy="1104900"/>
          </a:xfrm>
          <a:prstGeom prst="rect">
            <a:avLst/>
          </a:prstGeom>
          <a:noFill/>
          <a:ln w="9525">
            <a:noFill/>
            <a:miter lim="800000"/>
            <a:headEnd/>
            <a:tailEnd/>
          </a:ln>
        </p:spPr>
        <p:txBody>
          <a:bodyPr vert="horz" wrap="square" lIns="68580" tIns="34290" rIns="68580" bIns="34290" numCol="1" anchor="t" anchorCtr="0" compatLnSpc="1">
            <a:prstTxWarp prst="textNoShape">
              <a:avLst/>
            </a:prstTxWarp>
          </a:bodyPr>
          <a:lstStyle>
            <a:lvl1pPr marL="342900" indent="-342900" algn="l" rtl="0" eaLnBrk="0" fontAlgn="base" hangingPunct="0">
              <a:spcBef>
                <a:spcPct val="20000"/>
              </a:spcBef>
              <a:spcAft>
                <a:spcPct val="0"/>
              </a:spcAft>
              <a:buClr>
                <a:srgbClr val="E98B01"/>
              </a:buClr>
              <a:buFont typeface="Times" pitchFamily="18" charset="0"/>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380DC"/>
              </a:buClr>
              <a:buFont typeface="Wingdings" pitchFamily="2" charset="2"/>
              <a:buChar char="§"/>
              <a:defRPr sz="2800">
                <a:solidFill>
                  <a:srgbClr val="4F4F4F"/>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rgbClr val="4F4F4F"/>
                </a:solidFill>
                <a:latin typeface="+mn-lt"/>
                <a:ea typeface="+mn-ea"/>
              </a:defRPr>
            </a:lvl4pPr>
            <a:lvl5pPr marL="2057400" indent="-228600" algn="l" rtl="0" eaLnBrk="0" fontAlgn="base" hangingPunct="0">
              <a:spcBef>
                <a:spcPct val="20000"/>
              </a:spcBef>
              <a:spcAft>
                <a:spcPct val="0"/>
              </a:spcAft>
              <a:buFont typeface="Times" pitchFamily="18" charset="0"/>
              <a:buChar char="•"/>
              <a:defRPr sz="2000">
                <a:solidFill>
                  <a:schemeClr val="tx1"/>
                </a:solidFill>
                <a:latin typeface="+mn-lt"/>
                <a:ea typeface="+mn-ea"/>
              </a:defRPr>
            </a:lvl5pPr>
            <a:lvl6pPr marL="2514600" indent="-228600" algn="l" rtl="0" fontAlgn="base">
              <a:spcBef>
                <a:spcPct val="20000"/>
              </a:spcBef>
              <a:spcAft>
                <a:spcPct val="0"/>
              </a:spcAft>
              <a:buFont typeface="Times" pitchFamily="80" charset="0"/>
              <a:buChar char="•"/>
              <a:defRPr sz="2000">
                <a:solidFill>
                  <a:schemeClr val="tx1"/>
                </a:solidFill>
                <a:latin typeface="+mn-lt"/>
                <a:ea typeface="+mn-ea"/>
              </a:defRPr>
            </a:lvl6pPr>
            <a:lvl7pPr marL="2971800" indent="-228600" algn="l" rtl="0" fontAlgn="base">
              <a:spcBef>
                <a:spcPct val="20000"/>
              </a:spcBef>
              <a:spcAft>
                <a:spcPct val="0"/>
              </a:spcAft>
              <a:buFont typeface="Times" pitchFamily="80" charset="0"/>
              <a:buChar char="•"/>
              <a:defRPr sz="2000">
                <a:solidFill>
                  <a:schemeClr val="tx1"/>
                </a:solidFill>
                <a:latin typeface="+mn-lt"/>
                <a:ea typeface="+mn-ea"/>
              </a:defRPr>
            </a:lvl7pPr>
            <a:lvl8pPr marL="3429000" indent="-228600" algn="l" rtl="0" fontAlgn="base">
              <a:spcBef>
                <a:spcPct val="20000"/>
              </a:spcBef>
              <a:spcAft>
                <a:spcPct val="0"/>
              </a:spcAft>
              <a:buFont typeface="Times" pitchFamily="80" charset="0"/>
              <a:buChar char="•"/>
              <a:defRPr sz="2000">
                <a:solidFill>
                  <a:schemeClr val="tx1"/>
                </a:solidFill>
                <a:latin typeface="+mn-lt"/>
                <a:ea typeface="+mn-ea"/>
              </a:defRPr>
            </a:lvl8pPr>
            <a:lvl9pPr marL="3886200" indent="-228600" algn="l" rtl="0" fontAlgn="base">
              <a:spcBef>
                <a:spcPct val="20000"/>
              </a:spcBef>
              <a:spcAft>
                <a:spcPct val="0"/>
              </a:spcAft>
              <a:buFont typeface="Times" pitchFamily="80" charset="0"/>
              <a:buChar char="•"/>
              <a:defRPr sz="2000">
                <a:solidFill>
                  <a:schemeClr val="tx1"/>
                </a:solidFill>
                <a:latin typeface="+mn-lt"/>
                <a:ea typeface="+mn-ea"/>
              </a:defRPr>
            </a:lvl9pPr>
          </a:lstStyle>
          <a:p>
            <a:pPr marL="0" indent="0" algn="ctr" eaLnBrk="1" hangingPunct="1">
              <a:buClr>
                <a:srgbClr val="00529B"/>
              </a:buClr>
              <a:buNone/>
            </a:pPr>
            <a:r>
              <a:rPr lang="en-US" altLang="en-US" sz="1600" b="1" kern="0">
                <a:solidFill>
                  <a:schemeClr val="bg1"/>
                </a:solidFill>
                <a:latin typeface="+mj-lt"/>
              </a:rPr>
              <a:t>Author</a:t>
            </a:r>
          </a:p>
          <a:p>
            <a:pPr marL="0" indent="0" algn="ctr" eaLnBrk="1" hangingPunct="1">
              <a:buClr>
                <a:srgbClr val="00529B"/>
              </a:buClr>
              <a:buNone/>
            </a:pPr>
            <a:r>
              <a:rPr lang="en-US" altLang="en-US" sz="1600" b="1" kern="0">
                <a:solidFill>
                  <a:schemeClr val="bg1"/>
                </a:solidFill>
                <a:latin typeface="+mj-lt"/>
              </a:rPr>
              <a:t>Company/Organization</a:t>
            </a:r>
          </a:p>
          <a:p>
            <a:pPr marL="0" indent="0" algn="ctr" eaLnBrk="1" hangingPunct="1">
              <a:buClr>
                <a:srgbClr val="00529B"/>
              </a:buClr>
              <a:buNone/>
            </a:pPr>
            <a:r>
              <a:rPr lang="en-US" altLang="en-US" sz="1600" kern="0">
                <a:solidFill>
                  <a:schemeClr val="bg1"/>
                </a:solidFill>
                <a:latin typeface="+mj-lt"/>
              </a:rPr>
              <a:t>Conference Name, Conference Dates</a:t>
            </a:r>
          </a:p>
          <a:p>
            <a:pPr marL="0" indent="0" algn="ctr" eaLnBrk="1" hangingPunct="1">
              <a:buClr>
                <a:srgbClr val="00529B"/>
              </a:buClr>
              <a:buNone/>
            </a:pPr>
            <a:r>
              <a:rPr lang="en-US" altLang="en-US" sz="1600" kern="0">
                <a:solidFill>
                  <a:schemeClr val="bg1"/>
                </a:solidFill>
                <a:latin typeface="+mj-lt"/>
              </a:rPr>
              <a:t>Conference Location</a:t>
            </a:r>
          </a:p>
          <a:p>
            <a:pPr>
              <a:buClr>
                <a:srgbClr val="00529B"/>
              </a:buClr>
              <a:buFont typeface="Wingdings" charset="2"/>
              <a:buChar char="Ø"/>
            </a:pPr>
            <a:endParaRPr lang="en-US" sz="2400" kern="0"/>
          </a:p>
        </p:txBody>
      </p:sp>
      <p:sp>
        <p:nvSpPr>
          <p:cNvPr id="10" name="Title 1"/>
          <p:cNvSpPr txBox="1">
            <a:spLocks/>
          </p:cNvSpPr>
          <p:nvPr userDrawn="1"/>
        </p:nvSpPr>
        <p:spPr bwMode="auto">
          <a:xfrm>
            <a:off x="0" y="742950"/>
            <a:ext cx="9144000" cy="990600"/>
          </a:xfrm>
          <a:prstGeom prst="rect">
            <a:avLst/>
          </a:prstGeom>
          <a:noFill/>
          <a:ln w="9525">
            <a:noFill/>
            <a:miter lim="800000"/>
            <a:headEnd/>
            <a:tailEnd/>
          </a:ln>
        </p:spPr>
        <p:txBody>
          <a:bodyPr vert="horz" wrap="square" lIns="68580" tIns="34290" rIns="68580" bIns="34290" numCol="1" anchor="ctr" anchorCtr="0" compatLnSpc="1">
            <a:prstTxWarp prst="textNoShape">
              <a:avLst/>
            </a:prstTxWarp>
          </a:bodyPr>
          <a:lstStyle>
            <a:lvl1pPr algn="l" rtl="0" eaLnBrk="0" fontAlgn="base" hangingPunct="0">
              <a:spcBef>
                <a:spcPct val="0"/>
              </a:spcBef>
              <a:spcAft>
                <a:spcPct val="0"/>
              </a:spcAft>
              <a:defRPr sz="2400">
                <a:solidFill>
                  <a:schemeClr val="tx2"/>
                </a:solidFill>
                <a:latin typeface="+mj-lt"/>
                <a:ea typeface="+mj-ea"/>
                <a:cs typeface="+mj-cs"/>
              </a:defRPr>
            </a:lvl1pPr>
            <a:lvl2pPr algn="l" rtl="0" eaLnBrk="0" fontAlgn="base" hangingPunct="0">
              <a:spcBef>
                <a:spcPct val="0"/>
              </a:spcBef>
              <a:spcAft>
                <a:spcPct val="0"/>
              </a:spcAft>
              <a:defRPr sz="2400">
                <a:solidFill>
                  <a:schemeClr val="tx2"/>
                </a:solidFill>
                <a:latin typeface="Arial" charset="0"/>
                <a:ea typeface="ＭＳ Ｐゴシック" pitchFamily="80" charset="-128"/>
              </a:defRPr>
            </a:lvl2pPr>
            <a:lvl3pPr algn="l" rtl="0" eaLnBrk="0" fontAlgn="base" hangingPunct="0">
              <a:spcBef>
                <a:spcPct val="0"/>
              </a:spcBef>
              <a:spcAft>
                <a:spcPct val="0"/>
              </a:spcAft>
              <a:defRPr sz="2400">
                <a:solidFill>
                  <a:schemeClr val="tx2"/>
                </a:solidFill>
                <a:latin typeface="Arial" charset="0"/>
                <a:ea typeface="ＭＳ Ｐゴシック" pitchFamily="80" charset="-128"/>
              </a:defRPr>
            </a:lvl3pPr>
            <a:lvl4pPr algn="l" rtl="0" eaLnBrk="0" fontAlgn="base" hangingPunct="0">
              <a:spcBef>
                <a:spcPct val="0"/>
              </a:spcBef>
              <a:spcAft>
                <a:spcPct val="0"/>
              </a:spcAft>
              <a:defRPr sz="2400">
                <a:solidFill>
                  <a:schemeClr val="tx2"/>
                </a:solidFill>
                <a:latin typeface="Arial" charset="0"/>
                <a:ea typeface="ＭＳ Ｐゴシック" pitchFamily="80" charset="-128"/>
              </a:defRPr>
            </a:lvl4pPr>
            <a:lvl5pPr algn="l" rtl="0" eaLnBrk="0" fontAlgn="base" hangingPunct="0">
              <a:spcBef>
                <a:spcPct val="0"/>
              </a:spcBef>
              <a:spcAft>
                <a:spcPct val="0"/>
              </a:spcAft>
              <a:defRPr sz="2400">
                <a:solidFill>
                  <a:schemeClr val="tx2"/>
                </a:solidFill>
                <a:latin typeface="Arial" charset="0"/>
                <a:ea typeface="ＭＳ Ｐゴシック" pitchFamily="80" charset="-128"/>
              </a:defRPr>
            </a:lvl5pPr>
            <a:lvl6pPr marL="457200" algn="l" rtl="0" fontAlgn="base">
              <a:spcBef>
                <a:spcPct val="0"/>
              </a:spcBef>
              <a:spcAft>
                <a:spcPct val="0"/>
              </a:spcAft>
              <a:defRPr sz="2400">
                <a:solidFill>
                  <a:schemeClr val="tx2"/>
                </a:solidFill>
                <a:latin typeface="Arial" charset="0"/>
                <a:ea typeface="ＭＳ Ｐゴシック" pitchFamily="80" charset="-128"/>
              </a:defRPr>
            </a:lvl6pPr>
            <a:lvl7pPr marL="914400" algn="l" rtl="0" fontAlgn="base">
              <a:spcBef>
                <a:spcPct val="0"/>
              </a:spcBef>
              <a:spcAft>
                <a:spcPct val="0"/>
              </a:spcAft>
              <a:defRPr sz="2400">
                <a:solidFill>
                  <a:schemeClr val="tx2"/>
                </a:solidFill>
                <a:latin typeface="Arial" charset="0"/>
                <a:ea typeface="ＭＳ Ｐゴシック" pitchFamily="80" charset="-128"/>
              </a:defRPr>
            </a:lvl7pPr>
            <a:lvl8pPr marL="1371600" algn="l" rtl="0" fontAlgn="base">
              <a:spcBef>
                <a:spcPct val="0"/>
              </a:spcBef>
              <a:spcAft>
                <a:spcPct val="0"/>
              </a:spcAft>
              <a:defRPr sz="2400">
                <a:solidFill>
                  <a:schemeClr val="tx2"/>
                </a:solidFill>
                <a:latin typeface="Arial" charset="0"/>
                <a:ea typeface="ＭＳ Ｐゴシック" pitchFamily="80" charset="-128"/>
              </a:defRPr>
            </a:lvl8pPr>
            <a:lvl9pPr marL="1828800" algn="l" rtl="0" fontAlgn="base">
              <a:spcBef>
                <a:spcPct val="0"/>
              </a:spcBef>
              <a:spcAft>
                <a:spcPct val="0"/>
              </a:spcAft>
              <a:defRPr sz="2400">
                <a:solidFill>
                  <a:schemeClr val="tx2"/>
                </a:solidFill>
                <a:latin typeface="Arial" charset="0"/>
                <a:ea typeface="ＭＳ Ｐゴシック" pitchFamily="80" charset="-128"/>
              </a:defRPr>
            </a:lvl9pPr>
          </a:lstStyle>
          <a:p>
            <a:pPr algn="ctr"/>
            <a:r>
              <a:rPr lang="en-US" sz="5400" b="1" kern="0">
                <a:solidFill>
                  <a:schemeClr val="bg1"/>
                </a:solidFill>
              </a:rPr>
              <a:t>Presentation Title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solidFill>
                  <a:schemeClr val="bg1"/>
                </a:solidFill>
                <a:latin typeface="Helvetica" charset="0"/>
                <a:ea typeface="Helvetica" charset="0"/>
                <a:cs typeface="Helvetica" charset="0"/>
              </a:defRPr>
            </a:lvl1pPr>
          </a:lstStyle>
          <a:p>
            <a:r>
              <a:rPr lang="en-US"/>
              <a:t>Click to edit Master title style</a:t>
            </a:r>
          </a:p>
        </p:txBody>
      </p:sp>
      <p:sp>
        <p:nvSpPr>
          <p:cNvPr id="3" name="Content Placeholder 2"/>
          <p:cNvSpPr>
            <a:spLocks noGrp="1"/>
          </p:cNvSpPr>
          <p:nvPr>
            <p:ph idx="1"/>
          </p:nvPr>
        </p:nvSpPr>
        <p:spPr/>
        <p:txBody>
          <a:bodyPr/>
          <a:lstStyle>
            <a:lvl1pPr marL="342900" indent="-342900">
              <a:buClr>
                <a:srgbClr val="1B3D6C"/>
              </a:buClr>
              <a:buFont typeface="Wingdings" charset="2"/>
              <a:buChar char="Ø"/>
              <a:defRPr/>
            </a:lvl1pPr>
            <a:lvl2pPr marL="685800" indent="-342900">
              <a:buClr>
                <a:srgbClr val="1B3D6C"/>
              </a:buClr>
              <a:buFont typeface="Wingdings" charset="2"/>
              <a:buChar char="Ø"/>
              <a:defRPr/>
            </a:lvl2pPr>
            <a:lvl3pPr marL="971550" indent="-285750">
              <a:buClr>
                <a:srgbClr val="1B3D6C"/>
              </a:buClr>
              <a:buFont typeface="Wingdings" charset="2"/>
              <a:buChar char="Ø"/>
              <a:defRPr/>
            </a:lvl3pPr>
            <a:lvl4pPr marL="1314450" indent="-285750">
              <a:buClr>
                <a:srgbClr val="1B3D6C"/>
              </a:buClr>
              <a:buFont typeface="Wingdings" charset="2"/>
              <a:buChar char="Ø"/>
              <a:defRPr/>
            </a:lvl4pPr>
            <a:lvl5pPr marL="1657350" indent="-285750">
              <a:buClr>
                <a:srgbClr val="1B3D6C"/>
              </a:buClr>
              <a:buFont typeface="Wingdings" charset="2"/>
              <a:buChar char="Ø"/>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4"/>
          <p:cNvSpPr>
            <a:spLocks noGrp="1" noChangeArrowheads="1"/>
          </p:cNvSpPr>
          <p:nvPr>
            <p:ph type="dt" sz="half" idx="10"/>
          </p:nvPr>
        </p:nvSpPr>
        <p:spPr>
          <a:xfrm>
            <a:off x="1200150" y="4637935"/>
            <a:ext cx="1600200" cy="162665"/>
          </a:xfrm>
          <a:prstGeom prst="rect">
            <a:avLst/>
          </a:prstGeom>
          <a:ln/>
        </p:spPr>
        <p:txBody>
          <a:bodyPr/>
          <a:lstStyle>
            <a:lvl1pPr>
              <a:defRPr sz="1050"/>
            </a:lvl1pPr>
          </a:lstStyle>
          <a:p>
            <a:pPr>
              <a:defRPr/>
            </a:pPr>
            <a:endParaRPr lang="en-US"/>
          </a:p>
        </p:txBody>
      </p:sp>
      <p:sp>
        <p:nvSpPr>
          <p:cNvPr id="9" name="Rectangle 5"/>
          <p:cNvSpPr>
            <a:spLocks noGrp="1" noChangeArrowheads="1"/>
          </p:cNvSpPr>
          <p:nvPr>
            <p:ph type="ftr" sz="quarter" idx="11"/>
          </p:nvPr>
        </p:nvSpPr>
        <p:spPr>
          <a:xfrm>
            <a:off x="2857500" y="4637935"/>
            <a:ext cx="2114550" cy="162665"/>
          </a:xfrm>
          <a:prstGeom prst="rect">
            <a:avLst/>
          </a:prstGeom>
          <a:ln/>
        </p:spPr>
        <p:txBody>
          <a:bodyPr/>
          <a:lstStyle>
            <a:lvl1pPr>
              <a:defRPr sz="1050"/>
            </a:lvl1pPr>
          </a:lstStyle>
          <a:p>
            <a:pPr>
              <a:defRPr/>
            </a:pPr>
            <a:endParaRPr lang="en-US"/>
          </a:p>
        </p:txBody>
      </p:sp>
      <p:sp>
        <p:nvSpPr>
          <p:cNvPr id="10" name="Rectangle 6"/>
          <p:cNvSpPr>
            <a:spLocks noGrp="1" noChangeArrowheads="1"/>
          </p:cNvSpPr>
          <p:nvPr>
            <p:ph type="sldNum" sz="quarter" idx="12"/>
          </p:nvPr>
        </p:nvSpPr>
        <p:spPr>
          <a:xfrm>
            <a:off x="228600" y="4629150"/>
            <a:ext cx="914400" cy="171450"/>
          </a:xfrm>
          <a:prstGeom prst="rect">
            <a:avLst/>
          </a:prstGeom>
          <a:ln/>
        </p:spPr>
        <p:txBody>
          <a:bodyPr/>
          <a:lstStyle>
            <a:lvl1pPr>
              <a:defRPr sz="1050"/>
            </a:lvl1pPr>
          </a:lstStyle>
          <a:p>
            <a:pPr>
              <a:defRPr/>
            </a:pPr>
            <a:fld id="{B586D440-F702-449A-AAC2-9ACFF17038B8}" type="slidenum">
              <a:rPr lang="en-US" smtClean="0"/>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228600" y="1123950"/>
            <a:ext cx="3962400" cy="337185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495800" y="1123950"/>
            <a:ext cx="4419600" cy="337185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4"/>
          <p:cNvSpPr>
            <a:spLocks noGrp="1" noChangeArrowheads="1"/>
          </p:cNvSpPr>
          <p:nvPr>
            <p:ph type="dt" sz="half" idx="10"/>
          </p:nvPr>
        </p:nvSpPr>
        <p:spPr>
          <a:xfrm>
            <a:off x="1200150" y="4637935"/>
            <a:ext cx="1600200" cy="162665"/>
          </a:xfrm>
          <a:prstGeom prst="rect">
            <a:avLst/>
          </a:prstGeom>
          <a:ln/>
        </p:spPr>
        <p:txBody>
          <a:bodyPr/>
          <a:lstStyle>
            <a:lvl1pPr>
              <a:defRPr sz="1050"/>
            </a:lvl1pPr>
          </a:lstStyle>
          <a:p>
            <a:pPr>
              <a:defRPr/>
            </a:pPr>
            <a:endParaRPr lang="en-US"/>
          </a:p>
        </p:txBody>
      </p:sp>
      <p:sp>
        <p:nvSpPr>
          <p:cNvPr id="9" name="Rectangle 5"/>
          <p:cNvSpPr>
            <a:spLocks noGrp="1" noChangeArrowheads="1"/>
          </p:cNvSpPr>
          <p:nvPr>
            <p:ph type="ftr" sz="quarter" idx="11"/>
          </p:nvPr>
        </p:nvSpPr>
        <p:spPr>
          <a:xfrm>
            <a:off x="2857500" y="4637935"/>
            <a:ext cx="2114550" cy="162665"/>
          </a:xfrm>
          <a:prstGeom prst="rect">
            <a:avLst/>
          </a:prstGeom>
          <a:ln/>
        </p:spPr>
        <p:txBody>
          <a:bodyPr/>
          <a:lstStyle>
            <a:lvl1pPr>
              <a:defRPr sz="1050"/>
            </a:lvl1pPr>
          </a:lstStyle>
          <a:p>
            <a:pPr>
              <a:defRPr/>
            </a:pPr>
            <a:endParaRPr lang="en-US"/>
          </a:p>
        </p:txBody>
      </p:sp>
      <p:sp>
        <p:nvSpPr>
          <p:cNvPr id="10" name="Rectangle 6"/>
          <p:cNvSpPr>
            <a:spLocks noGrp="1" noChangeArrowheads="1"/>
          </p:cNvSpPr>
          <p:nvPr>
            <p:ph type="sldNum" sz="quarter" idx="12"/>
          </p:nvPr>
        </p:nvSpPr>
        <p:spPr>
          <a:xfrm>
            <a:off x="228600" y="4629150"/>
            <a:ext cx="914400" cy="171450"/>
          </a:xfrm>
          <a:prstGeom prst="rect">
            <a:avLst/>
          </a:prstGeom>
          <a:ln/>
        </p:spPr>
        <p:txBody>
          <a:bodyPr/>
          <a:lstStyle>
            <a:lvl1pPr>
              <a:defRPr sz="1050"/>
            </a:lvl1pPr>
          </a:lstStyle>
          <a:p>
            <a:pPr>
              <a:defRPr/>
            </a:pPr>
            <a:fld id="{B586D440-F702-449A-AAC2-9ACFF17038B8}" type="slidenum">
              <a:rPr lang="en-US" smtClean="0"/>
              <a:pPr>
                <a:defRPr/>
              </a:pPr>
              <a:t>‹#›</a:t>
            </a:fld>
            <a:endParaRPr lang="en-US"/>
          </a:p>
        </p:txBody>
      </p:sp>
      <p:sp>
        <p:nvSpPr>
          <p:cNvPr id="11" name="Title 1"/>
          <p:cNvSpPr>
            <a:spLocks noGrp="1"/>
          </p:cNvSpPr>
          <p:nvPr>
            <p:ph type="title"/>
          </p:nvPr>
        </p:nvSpPr>
        <p:spPr>
          <a:xfrm>
            <a:off x="228600" y="144198"/>
            <a:ext cx="8686800" cy="514350"/>
          </a:xfrm>
        </p:spPr>
        <p:txBody>
          <a:bodyPr/>
          <a:lstStyle>
            <a:lvl1pPr>
              <a:defRPr b="1">
                <a:solidFill>
                  <a:schemeClr val="bg1"/>
                </a:solidFill>
                <a:latin typeface="Helvetica" charset="0"/>
                <a:ea typeface="Helvetica" charset="0"/>
                <a:cs typeface="Helvetica" charset="0"/>
              </a:defRPr>
            </a:lvl1pPr>
          </a:lstStyle>
          <a:p>
            <a:r>
              <a:rPr lang="en-US"/>
              <a:t>Click to edit Master title style</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tart and/or End slide">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1714" cy="5143500"/>
          </a:xfrm>
          <a:prstGeom prst="rect">
            <a:avLst/>
          </a:prstGeom>
        </p:spPr>
      </p:pic>
    </p:spTree>
    <p:extLst>
      <p:ext uri="{BB962C8B-B14F-4D97-AF65-F5344CB8AC3E}">
        <p14:creationId xmlns:p14="http://schemas.microsoft.com/office/powerpoint/2010/main" val="38384253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F7FC34-5206-45FA-A6B2-955DFABF1CC2}"/>
              </a:ext>
            </a:extLst>
          </p:cNvPr>
          <p:cNvSpPr>
            <a:spLocks noGrp="1"/>
          </p:cNvSpPr>
          <p:nvPr>
            <p:ph type="ctrTitle"/>
          </p:nvPr>
        </p:nvSpPr>
        <p:spPr>
          <a:xfrm>
            <a:off x="1143000" y="841375"/>
            <a:ext cx="6858000" cy="17907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EF603E2-753D-49F2-B2B1-D76008093D92}"/>
              </a:ext>
            </a:extLst>
          </p:cNvPr>
          <p:cNvSpPr>
            <a:spLocks noGrp="1"/>
          </p:cNvSpPr>
          <p:nvPr>
            <p:ph type="subTitle" idx="1"/>
          </p:nvPr>
        </p:nvSpPr>
        <p:spPr>
          <a:xfrm>
            <a:off x="1143000" y="2701925"/>
            <a:ext cx="6858000" cy="124142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FEFD0B8-A1D4-4313-AC8C-31D5E0DBD376}"/>
              </a:ext>
            </a:extLst>
          </p:cNvPr>
          <p:cNvSpPr>
            <a:spLocks noGrp="1"/>
          </p:cNvSpPr>
          <p:nvPr>
            <p:ph type="dt" sz="half" idx="10"/>
          </p:nvPr>
        </p:nvSpPr>
        <p:spPr/>
        <p:txBody>
          <a:bodyPr/>
          <a:lstStyle/>
          <a:p>
            <a:pPr>
              <a:defRPr/>
            </a:pPr>
            <a:endParaRPr lang="en-US"/>
          </a:p>
        </p:txBody>
      </p:sp>
      <p:sp>
        <p:nvSpPr>
          <p:cNvPr id="5" name="Footer Placeholder 4">
            <a:extLst>
              <a:ext uri="{FF2B5EF4-FFF2-40B4-BE49-F238E27FC236}">
                <a16:creationId xmlns:a16="http://schemas.microsoft.com/office/drawing/2014/main" id="{E9CFA06F-9FF0-4DD3-9CA0-DF2D4EF2E0C8}"/>
              </a:ext>
            </a:extLst>
          </p:cNvPr>
          <p:cNvSpPr>
            <a:spLocks noGrp="1"/>
          </p:cNvSpPr>
          <p:nvPr>
            <p:ph type="ftr" sz="quarter" idx="11"/>
          </p:nvPr>
        </p:nvSpPr>
        <p:spPr/>
        <p:txBody>
          <a:bodyPr/>
          <a:lstStyle/>
          <a:p>
            <a:pPr>
              <a:defRPr/>
            </a:pPr>
            <a:endParaRPr lang="en-US"/>
          </a:p>
        </p:txBody>
      </p:sp>
      <p:sp>
        <p:nvSpPr>
          <p:cNvPr id="6" name="Slide Number Placeholder 5">
            <a:extLst>
              <a:ext uri="{FF2B5EF4-FFF2-40B4-BE49-F238E27FC236}">
                <a16:creationId xmlns:a16="http://schemas.microsoft.com/office/drawing/2014/main" id="{73CCD405-43AD-4B88-9D41-03F2E0B3D058}"/>
              </a:ext>
            </a:extLst>
          </p:cNvPr>
          <p:cNvSpPr>
            <a:spLocks noGrp="1"/>
          </p:cNvSpPr>
          <p:nvPr>
            <p:ph type="sldNum" sz="quarter" idx="12"/>
          </p:nvPr>
        </p:nvSpPr>
        <p:spPr/>
        <p:txBody>
          <a:bodyPr/>
          <a:lstStyle/>
          <a:p>
            <a:pPr>
              <a:defRPr/>
            </a:pPr>
            <a:fld id="{B586D440-F702-449A-AAC2-9ACFF17038B8}" type="slidenum">
              <a:rPr lang="en-US" smtClean="0"/>
              <a:pPr>
                <a:defRPr/>
              </a:pPr>
              <a:t>‹#›</a:t>
            </a:fld>
            <a:endParaRPr lang="en-US"/>
          </a:p>
        </p:txBody>
      </p:sp>
    </p:spTree>
    <p:extLst>
      <p:ext uri="{BB962C8B-B14F-4D97-AF65-F5344CB8AC3E}">
        <p14:creationId xmlns:p14="http://schemas.microsoft.com/office/powerpoint/2010/main" val="212572116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jpe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2.xml"/><Relationship Id="rId1" Type="http://schemas.openxmlformats.org/officeDocument/2006/relationships/slideLayout" Target="../slideLayouts/slideLayout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2286" y="19050"/>
            <a:ext cx="9141714" cy="5143500"/>
          </a:xfrm>
          <a:prstGeom prst="rect">
            <a:avLst/>
          </a:prstGeom>
        </p:spPr>
      </p:pic>
      <p:sp>
        <p:nvSpPr>
          <p:cNvPr id="1028" name="Rectangle 3"/>
          <p:cNvSpPr>
            <a:spLocks noGrp="1" noChangeArrowheads="1"/>
          </p:cNvSpPr>
          <p:nvPr>
            <p:ph type="body" idx="1"/>
          </p:nvPr>
        </p:nvSpPr>
        <p:spPr bwMode="auto">
          <a:xfrm>
            <a:off x="230886" y="1123950"/>
            <a:ext cx="8686800" cy="336364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Rectangle 8"/>
          <p:cNvSpPr>
            <a:spLocks noGrp="1" noChangeArrowheads="1"/>
          </p:cNvSpPr>
          <p:nvPr userDrawn="1"/>
        </p:nvSpPr>
        <p:spPr bwMode="auto">
          <a:xfrm>
            <a:off x="1181100" y="4572000"/>
            <a:ext cx="1905000" cy="228600"/>
          </a:xfrm>
          <a:prstGeom prst="rect">
            <a:avLst/>
          </a:prstGeom>
          <a:noFill/>
          <a:ln w="9525">
            <a:noFill/>
            <a:miter lim="800000"/>
            <a:headEnd/>
            <a:tailEnd/>
          </a:ln>
        </p:spPr>
        <p:txBody>
          <a:bodyPr vert="horz" wrap="square" lIns="68580" tIns="34290" rIns="68580" bIns="34290" numCol="1" anchor="t" anchorCtr="0" compatLnSpc="1">
            <a:prstTxWarp prst="textNoShape">
              <a:avLst/>
            </a:prstTxWarp>
          </a:bodyPr>
          <a:lstStyle>
            <a:defPPr>
              <a:defRPr lang="en-US"/>
            </a:defPPr>
            <a:lvl1pPr algn="l" rtl="0" eaLnBrk="0" fontAlgn="base" hangingPunct="0">
              <a:spcBef>
                <a:spcPct val="0"/>
              </a:spcBef>
              <a:spcAft>
                <a:spcPct val="0"/>
              </a:spcAft>
              <a:defRPr sz="1400" kern="1200">
                <a:solidFill>
                  <a:schemeClr val="tx1"/>
                </a:solidFill>
                <a:latin typeface="Arial" charset="0"/>
                <a:ea typeface="ＭＳ Ｐゴシック" pitchFamily="80" charset="-128"/>
                <a:cs typeface="+mn-cs"/>
              </a:defRPr>
            </a:lvl1pPr>
            <a:lvl2pPr marL="457200" algn="l" rtl="0" fontAlgn="base">
              <a:spcBef>
                <a:spcPct val="0"/>
              </a:spcBef>
              <a:spcAft>
                <a:spcPct val="0"/>
              </a:spcAft>
              <a:defRPr sz="2400" kern="1200">
                <a:solidFill>
                  <a:schemeClr val="tx1"/>
                </a:solidFill>
                <a:latin typeface="Arial" charset="0"/>
                <a:ea typeface="ＭＳ Ｐゴシック" charset="-128"/>
                <a:cs typeface="Arial" charset="0"/>
              </a:defRPr>
            </a:lvl2pPr>
            <a:lvl3pPr marL="914400" algn="l" rtl="0" fontAlgn="base">
              <a:spcBef>
                <a:spcPct val="0"/>
              </a:spcBef>
              <a:spcAft>
                <a:spcPct val="0"/>
              </a:spcAft>
              <a:defRPr sz="2400" kern="1200">
                <a:solidFill>
                  <a:schemeClr val="tx1"/>
                </a:solidFill>
                <a:latin typeface="Arial" charset="0"/>
                <a:ea typeface="ＭＳ Ｐゴシック" charset="-128"/>
                <a:cs typeface="Arial" charset="0"/>
              </a:defRPr>
            </a:lvl3pPr>
            <a:lvl4pPr marL="1371600" algn="l" rtl="0" fontAlgn="base">
              <a:spcBef>
                <a:spcPct val="0"/>
              </a:spcBef>
              <a:spcAft>
                <a:spcPct val="0"/>
              </a:spcAft>
              <a:defRPr sz="2400" kern="1200">
                <a:solidFill>
                  <a:schemeClr val="tx1"/>
                </a:solidFill>
                <a:latin typeface="Arial" charset="0"/>
                <a:ea typeface="ＭＳ Ｐゴシック" charset="-128"/>
                <a:cs typeface="Arial" charset="0"/>
              </a:defRPr>
            </a:lvl4pPr>
            <a:lvl5pPr marL="1828800" algn="l" rtl="0" fontAlgn="base">
              <a:spcBef>
                <a:spcPct val="0"/>
              </a:spcBef>
              <a:spcAft>
                <a:spcPct val="0"/>
              </a:spcAft>
              <a:defRPr sz="2400" kern="1200">
                <a:solidFill>
                  <a:schemeClr val="tx1"/>
                </a:solidFill>
                <a:latin typeface="Arial" charset="0"/>
                <a:ea typeface="ＭＳ Ｐゴシック" charset="-128"/>
                <a:cs typeface="Arial" charset="0"/>
              </a:defRPr>
            </a:lvl5pPr>
            <a:lvl6pPr marL="2286000" algn="l" defTabSz="914400" rtl="0" eaLnBrk="1" latinLnBrk="0" hangingPunct="1">
              <a:defRPr sz="2400" kern="1200">
                <a:solidFill>
                  <a:schemeClr val="tx1"/>
                </a:solidFill>
                <a:latin typeface="Arial" charset="0"/>
                <a:ea typeface="ＭＳ Ｐゴシック" charset="-128"/>
                <a:cs typeface="Arial" charset="0"/>
              </a:defRPr>
            </a:lvl6pPr>
            <a:lvl7pPr marL="2743200" algn="l" defTabSz="914400" rtl="0" eaLnBrk="1" latinLnBrk="0" hangingPunct="1">
              <a:defRPr sz="2400" kern="1200">
                <a:solidFill>
                  <a:schemeClr val="tx1"/>
                </a:solidFill>
                <a:latin typeface="Arial" charset="0"/>
                <a:ea typeface="ＭＳ Ｐゴシック" charset="-128"/>
                <a:cs typeface="Arial" charset="0"/>
              </a:defRPr>
            </a:lvl7pPr>
            <a:lvl8pPr marL="3200400" algn="l" defTabSz="914400" rtl="0" eaLnBrk="1" latinLnBrk="0" hangingPunct="1">
              <a:defRPr sz="2400" kern="1200">
                <a:solidFill>
                  <a:schemeClr val="tx1"/>
                </a:solidFill>
                <a:latin typeface="Arial" charset="0"/>
                <a:ea typeface="ＭＳ Ｐゴシック" charset="-128"/>
                <a:cs typeface="Arial" charset="0"/>
              </a:defRPr>
            </a:lvl8pPr>
            <a:lvl9pPr marL="3657600" algn="l" defTabSz="914400" rtl="0" eaLnBrk="1" latinLnBrk="0" hangingPunct="1">
              <a:defRPr sz="2400" kern="1200">
                <a:solidFill>
                  <a:schemeClr val="tx1"/>
                </a:solidFill>
                <a:latin typeface="Arial" charset="0"/>
                <a:ea typeface="ＭＳ Ｐゴシック" charset="-128"/>
                <a:cs typeface="Arial" charset="0"/>
              </a:defRPr>
            </a:lvl9pPr>
          </a:lstStyle>
          <a:p>
            <a:pPr>
              <a:defRPr/>
            </a:pPr>
            <a:endParaRPr lang="en-US" sz="1050"/>
          </a:p>
        </p:txBody>
      </p:sp>
      <p:sp>
        <p:nvSpPr>
          <p:cNvPr id="10" name="Rectangle 9"/>
          <p:cNvSpPr>
            <a:spLocks noGrp="1" noChangeArrowheads="1"/>
          </p:cNvSpPr>
          <p:nvPr userDrawn="1"/>
        </p:nvSpPr>
        <p:spPr bwMode="auto">
          <a:xfrm>
            <a:off x="3181350" y="4572000"/>
            <a:ext cx="2895600" cy="228600"/>
          </a:xfrm>
          <a:prstGeom prst="rect">
            <a:avLst/>
          </a:prstGeom>
          <a:noFill/>
          <a:ln w="9525">
            <a:noFill/>
            <a:miter lim="800000"/>
            <a:headEnd/>
            <a:tailEnd/>
          </a:ln>
        </p:spPr>
        <p:txBody>
          <a:bodyPr vert="horz" wrap="square" lIns="68580" tIns="34290" rIns="68580" bIns="34290" numCol="1" anchor="t" anchorCtr="0" compatLnSpc="1">
            <a:prstTxWarp prst="textNoShape">
              <a:avLst/>
            </a:prstTxWarp>
          </a:bodyPr>
          <a:lstStyle>
            <a:defPPr>
              <a:defRPr lang="en-US"/>
            </a:defPPr>
            <a:lvl1pPr algn="ctr" rtl="0" eaLnBrk="0" fontAlgn="base" hangingPunct="0">
              <a:spcBef>
                <a:spcPct val="0"/>
              </a:spcBef>
              <a:spcAft>
                <a:spcPct val="0"/>
              </a:spcAft>
              <a:defRPr sz="1400" kern="1200">
                <a:solidFill>
                  <a:schemeClr val="tx1"/>
                </a:solidFill>
                <a:latin typeface="Arial" charset="0"/>
                <a:ea typeface="ＭＳ Ｐゴシック" pitchFamily="80" charset="-128"/>
                <a:cs typeface="+mn-cs"/>
              </a:defRPr>
            </a:lvl1pPr>
            <a:lvl2pPr marL="457200" algn="l" rtl="0" fontAlgn="base">
              <a:spcBef>
                <a:spcPct val="0"/>
              </a:spcBef>
              <a:spcAft>
                <a:spcPct val="0"/>
              </a:spcAft>
              <a:defRPr sz="2400" kern="1200">
                <a:solidFill>
                  <a:schemeClr val="tx1"/>
                </a:solidFill>
                <a:latin typeface="Arial" charset="0"/>
                <a:ea typeface="ＭＳ Ｐゴシック" charset="-128"/>
                <a:cs typeface="Arial" charset="0"/>
              </a:defRPr>
            </a:lvl2pPr>
            <a:lvl3pPr marL="914400" algn="l" rtl="0" fontAlgn="base">
              <a:spcBef>
                <a:spcPct val="0"/>
              </a:spcBef>
              <a:spcAft>
                <a:spcPct val="0"/>
              </a:spcAft>
              <a:defRPr sz="2400" kern="1200">
                <a:solidFill>
                  <a:schemeClr val="tx1"/>
                </a:solidFill>
                <a:latin typeface="Arial" charset="0"/>
                <a:ea typeface="ＭＳ Ｐゴシック" charset="-128"/>
                <a:cs typeface="Arial" charset="0"/>
              </a:defRPr>
            </a:lvl3pPr>
            <a:lvl4pPr marL="1371600" algn="l" rtl="0" fontAlgn="base">
              <a:spcBef>
                <a:spcPct val="0"/>
              </a:spcBef>
              <a:spcAft>
                <a:spcPct val="0"/>
              </a:spcAft>
              <a:defRPr sz="2400" kern="1200">
                <a:solidFill>
                  <a:schemeClr val="tx1"/>
                </a:solidFill>
                <a:latin typeface="Arial" charset="0"/>
                <a:ea typeface="ＭＳ Ｐゴシック" charset="-128"/>
                <a:cs typeface="Arial" charset="0"/>
              </a:defRPr>
            </a:lvl4pPr>
            <a:lvl5pPr marL="1828800" algn="l" rtl="0" fontAlgn="base">
              <a:spcBef>
                <a:spcPct val="0"/>
              </a:spcBef>
              <a:spcAft>
                <a:spcPct val="0"/>
              </a:spcAft>
              <a:defRPr sz="2400" kern="1200">
                <a:solidFill>
                  <a:schemeClr val="tx1"/>
                </a:solidFill>
                <a:latin typeface="Arial" charset="0"/>
                <a:ea typeface="ＭＳ Ｐゴシック" charset="-128"/>
                <a:cs typeface="Arial" charset="0"/>
              </a:defRPr>
            </a:lvl5pPr>
            <a:lvl6pPr marL="2286000" algn="l" defTabSz="914400" rtl="0" eaLnBrk="1" latinLnBrk="0" hangingPunct="1">
              <a:defRPr sz="2400" kern="1200">
                <a:solidFill>
                  <a:schemeClr val="tx1"/>
                </a:solidFill>
                <a:latin typeface="Arial" charset="0"/>
                <a:ea typeface="ＭＳ Ｐゴシック" charset="-128"/>
                <a:cs typeface="Arial" charset="0"/>
              </a:defRPr>
            </a:lvl6pPr>
            <a:lvl7pPr marL="2743200" algn="l" defTabSz="914400" rtl="0" eaLnBrk="1" latinLnBrk="0" hangingPunct="1">
              <a:defRPr sz="2400" kern="1200">
                <a:solidFill>
                  <a:schemeClr val="tx1"/>
                </a:solidFill>
                <a:latin typeface="Arial" charset="0"/>
                <a:ea typeface="ＭＳ Ｐゴシック" charset="-128"/>
                <a:cs typeface="Arial" charset="0"/>
              </a:defRPr>
            </a:lvl7pPr>
            <a:lvl8pPr marL="3200400" algn="l" defTabSz="914400" rtl="0" eaLnBrk="1" latinLnBrk="0" hangingPunct="1">
              <a:defRPr sz="2400" kern="1200">
                <a:solidFill>
                  <a:schemeClr val="tx1"/>
                </a:solidFill>
                <a:latin typeface="Arial" charset="0"/>
                <a:ea typeface="ＭＳ Ｐゴシック" charset="-128"/>
                <a:cs typeface="Arial" charset="0"/>
              </a:defRPr>
            </a:lvl8pPr>
            <a:lvl9pPr marL="3657600" algn="l" defTabSz="914400" rtl="0" eaLnBrk="1" latinLnBrk="0" hangingPunct="1">
              <a:defRPr sz="2400" kern="1200">
                <a:solidFill>
                  <a:schemeClr val="tx1"/>
                </a:solidFill>
                <a:latin typeface="Arial" charset="0"/>
                <a:ea typeface="ＭＳ Ｐゴシック" charset="-128"/>
                <a:cs typeface="Arial" charset="0"/>
              </a:defRPr>
            </a:lvl9pPr>
          </a:lstStyle>
          <a:p>
            <a:pPr>
              <a:defRPr/>
            </a:pPr>
            <a:endParaRPr lang="en-US" sz="1050"/>
          </a:p>
        </p:txBody>
      </p:sp>
      <p:sp>
        <p:nvSpPr>
          <p:cNvPr id="12" name="Rectangle 4"/>
          <p:cNvSpPr>
            <a:spLocks noGrp="1" noChangeArrowheads="1"/>
          </p:cNvSpPr>
          <p:nvPr>
            <p:ph type="dt" sz="half" idx="2"/>
          </p:nvPr>
        </p:nvSpPr>
        <p:spPr>
          <a:xfrm>
            <a:off x="1200150" y="4629150"/>
            <a:ext cx="1600200" cy="162665"/>
          </a:xfrm>
          <a:prstGeom prst="rect">
            <a:avLst/>
          </a:prstGeom>
          <a:ln/>
        </p:spPr>
        <p:txBody>
          <a:bodyPr/>
          <a:lstStyle>
            <a:lvl1pPr>
              <a:defRPr sz="1050"/>
            </a:lvl1pPr>
          </a:lstStyle>
          <a:p>
            <a:pPr>
              <a:defRPr/>
            </a:pPr>
            <a:endParaRPr lang="en-US"/>
          </a:p>
        </p:txBody>
      </p:sp>
      <p:sp>
        <p:nvSpPr>
          <p:cNvPr id="13" name="Rectangle 5"/>
          <p:cNvSpPr>
            <a:spLocks noGrp="1" noChangeArrowheads="1"/>
          </p:cNvSpPr>
          <p:nvPr>
            <p:ph type="ftr" sz="quarter" idx="3"/>
          </p:nvPr>
        </p:nvSpPr>
        <p:spPr>
          <a:xfrm>
            <a:off x="2857500" y="4638383"/>
            <a:ext cx="2114550" cy="162665"/>
          </a:xfrm>
          <a:prstGeom prst="rect">
            <a:avLst/>
          </a:prstGeom>
          <a:ln/>
        </p:spPr>
        <p:txBody>
          <a:bodyPr/>
          <a:lstStyle>
            <a:lvl1pPr>
              <a:defRPr sz="1050"/>
            </a:lvl1pPr>
          </a:lstStyle>
          <a:p>
            <a:pPr>
              <a:defRPr/>
            </a:pPr>
            <a:endParaRPr lang="en-US"/>
          </a:p>
        </p:txBody>
      </p:sp>
      <p:sp>
        <p:nvSpPr>
          <p:cNvPr id="14" name="Rectangle 6"/>
          <p:cNvSpPr>
            <a:spLocks noGrp="1" noChangeArrowheads="1"/>
          </p:cNvSpPr>
          <p:nvPr>
            <p:ph type="sldNum" sz="quarter" idx="4"/>
          </p:nvPr>
        </p:nvSpPr>
        <p:spPr>
          <a:xfrm>
            <a:off x="219075" y="4639998"/>
            <a:ext cx="914400" cy="171450"/>
          </a:xfrm>
          <a:prstGeom prst="rect">
            <a:avLst/>
          </a:prstGeom>
          <a:ln/>
        </p:spPr>
        <p:txBody>
          <a:bodyPr/>
          <a:lstStyle>
            <a:lvl1pPr>
              <a:defRPr sz="1050"/>
            </a:lvl1pPr>
          </a:lstStyle>
          <a:p>
            <a:pPr>
              <a:defRPr/>
            </a:pPr>
            <a:fld id="{B586D440-F702-449A-AAC2-9ACFF17038B8}" type="slidenum">
              <a:rPr lang="en-US" smtClean="0"/>
              <a:pPr>
                <a:defRPr/>
              </a:pPr>
              <a:t>‹#›</a:t>
            </a:fld>
            <a:endParaRPr lang="en-US"/>
          </a:p>
        </p:txBody>
      </p:sp>
      <p:sp>
        <p:nvSpPr>
          <p:cNvPr id="15" name="Rectangle 14"/>
          <p:cNvSpPr/>
          <p:nvPr userDrawn="1"/>
        </p:nvSpPr>
        <p:spPr bwMode="auto">
          <a:xfrm>
            <a:off x="0" y="0"/>
            <a:ext cx="9144000" cy="742950"/>
          </a:xfrm>
          <a:prstGeom prst="rect">
            <a:avLst/>
          </a:prstGeom>
          <a:solidFill>
            <a:srgbClr val="1B3D6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80" charset="-128"/>
            </a:endParaRPr>
          </a:p>
        </p:txBody>
      </p:sp>
      <p:sp>
        <p:nvSpPr>
          <p:cNvPr id="1027" name="Rectangle 2"/>
          <p:cNvSpPr>
            <a:spLocks noGrp="1" noChangeArrowheads="1"/>
          </p:cNvSpPr>
          <p:nvPr>
            <p:ph type="title"/>
          </p:nvPr>
        </p:nvSpPr>
        <p:spPr bwMode="auto">
          <a:xfrm>
            <a:off x="228600" y="144198"/>
            <a:ext cx="8686800" cy="51435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r>
              <a:rPr lang="en-US" b="1" kern="0">
                <a:solidFill>
                  <a:schemeClr val="bg1"/>
                </a:solidFill>
              </a:rPr>
              <a:t>Presentation Title</a:t>
            </a:r>
          </a:p>
        </p:txBody>
      </p:sp>
    </p:spTree>
  </p:cSld>
  <p:clrMap bg1="lt1" tx1="dk1" bg2="lt2" tx2="dk2" accent1="accent1" accent2="accent2" accent3="accent3" accent4="accent4" accent5="accent5" accent6="accent6" hlink="hlink" folHlink="folHlink"/>
  <p:sldLayoutIdLst>
    <p:sldLayoutId id="2147484830" r:id="rId1"/>
    <p:sldLayoutId id="2147484825" r:id="rId2"/>
    <p:sldLayoutId id="2147484827" r:id="rId3"/>
    <p:sldLayoutId id="2147484836" r:id="rId4"/>
  </p:sldLayoutIdLst>
  <p:hf hdr="0" ftr="0" dt="0"/>
  <p:txStyles>
    <p:titleStyle>
      <a:lvl1pPr marL="0" marR="0" indent="0" algn="ctr" defTabSz="914400" rtl="0" eaLnBrk="0" fontAlgn="base" latinLnBrk="0" hangingPunct="0">
        <a:lnSpc>
          <a:spcPct val="100000"/>
        </a:lnSpc>
        <a:spcBef>
          <a:spcPct val="0"/>
        </a:spcBef>
        <a:spcAft>
          <a:spcPct val="0"/>
        </a:spcAft>
        <a:buClrTx/>
        <a:buSzTx/>
        <a:buFontTx/>
        <a:buNone/>
        <a:tabLst/>
        <a:defRPr sz="2800">
          <a:solidFill>
            <a:schemeClr val="tx2"/>
          </a:solidFill>
          <a:latin typeface="+mj-lt"/>
          <a:ea typeface="+mj-ea"/>
          <a:cs typeface="+mj-cs"/>
        </a:defRPr>
      </a:lvl1pPr>
      <a:lvl2pPr algn="l" rtl="0" eaLnBrk="0" fontAlgn="base" hangingPunct="0">
        <a:spcBef>
          <a:spcPct val="0"/>
        </a:spcBef>
        <a:spcAft>
          <a:spcPct val="0"/>
        </a:spcAft>
        <a:defRPr sz="1800">
          <a:solidFill>
            <a:schemeClr val="tx2"/>
          </a:solidFill>
          <a:latin typeface="Arial" charset="0"/>
          <a:ea typeface="ＭＳ Ｐゴシック" pitchFamily="80" charset="-128"/>
        </a:defRPr>
      </a:lvl2pPr>
      <a:lvl3pPr algn="l" rtl="0" eaLnBrk="0" fontAlgn="base" hangingPunct="0">
        <a:spcBef>
          <a:spcPct val="0"/>
        </a:spcBef>
        <a:spcAft>
          <a:spcPct val="0"/>
        </a:spcAft>
        <a:defRPr sz="1800">
          <a:solidFill>
            <a:schemeClr val="tx2"/>
          </a:solidFill>
          <a:latin typeface="Arial" charset="0"/>
          <a:ea typeface="ＭＳ Ｐゴシック" pitchFamily="80" charset="-128"/>
        </a:defRPr>
      </a:lvl3pPr>
      <a:lvl4pPr algn="l" rtl="0" eaLnBrk="0" fontAlgn="base" hangingPunct="0">
        <a:spcBef>
          <a:spcPct val="0"/>
        </a:spcBef>
        <a:spcAft>
          <a:spcPct val="0"/>
        </a:spcAft>
        <a:defRPr sz="1800">
          <a:solidFill>
            <a:schemeClr val="tx2"/>
          </a:solidFill>
          <a:latin typeface="Arial" charset="0"/>
          <a:ea typeface="ＭＳ Ｐゴシック" pitchFamily="80" charset="-128"/>
        </a:defRPr>
      </a:lvl4pPr>
      <a:lvl5pPr algn="l" rtl="0" eaLnBrk="0" fontAlgn="base" hangingPunct="0">
        <a:spcBef>
          <a:spcPct val="0"/>
        </a:spcBef>
        <a:spcAft>
          <a:spcPct val="0"/>
        </a:spcAft>
        <a:defRPr sz="1800">
          <a:solidFill>
            <a:schemeClr val="tx2"/>
          </a:solidFill>
          <a:latin typeface="Arial" charset="0"/>
          <a:ea typeface="ＭＳ Ｐゴシック" pitchFamily="80" charset="-128"/>
        </a:defRPr>
      </a:lvl5pPr>
      <a:lvl6pPr marL="342900" algn="l" rtl="0" fontAlgn="base">
        <a:spcBef>
          <a:spcPct val="0"/>
        </a:spcBef>
        <a:spcAft>
          <a:spcPct val="0"/>
        </a:spcAft>
        <a:defRPr sz="1800">
          <a:solidFill>
            <a:schemeClr val="tx2"/>
          </a:solidFill>
          <a:latin typeface="Arial" charset="0"/>
          <a:ea typeface="ＭＳ Ｐゴシック" pitchFamily="80" charset="-128"/>
        </a:defRPr>
      </a:lvl6pPr>
      <a:lvl7pPr marL="685800" algn="l" rtl="0" fontAlgn="base">
        <a:spcBef>
          <a:spcPct val="0"/>
        </a:spcBef>
        <a:spcAft>
          <a:spcPct val="0"/>
        </a:spcAft>
        <a:defRPr sz="1800">
          <a:solidFill>
            <a:schemeClr val="tx2"/>
          </a:solidFill>
          <a:latin typeface="Arial" charset="0"/>
          <a:ea typeface="ＭＳ Ｐゴシック" pitchFamily="80" charset="-128"/>
        </a:defRPr>
      </a:lvl7pPr>
      <a:lvl8pPr marL="1028700" algn="l" rtl="0" fontAlgn="base">
        <a:spcBef>
          <a:spcPct val="0"/>
        </a:spcBef>
        <a:spcAft>
          <a:spcPct val="0"/>
        </a:spcAft>
        <a:defRPr sz="1800">
          <a:solidFill>
            <a:schemeClr val="tx2"/>
          </a:solidFill>
          <a:latin typeface="Arial" charset="0"/>
          <a:ea typeface="ＭＳ Ｐゴシック" pitchFamily="80" charset="-128"/>
        </a:defRPr>
      </a:lvl8pPr>
      <a:lvl9pPr marL="1371600" algn="l" rtl="0" fontAlgn="base">
        <a:spcBef>
          <a:spcPct val="0"/>
        </a:spcBef>
        <a:spcAft>
          <a:spcPct val="0"/>
        </a:spcAft>
        <a:defRPr sz="1800">
          <a:solidFill>
            <a:schemeClr val="tx2"/>
          </a:solidFill>
          <a:latin typeface="Arial" charset="0"/>
          <a:ea typeface="ＭＳ Ｐゴシック" pitchFamily="80" charset="-128"/>
        </a:defRPr>
      </a:lvl9pPr>
    </p:titleStyle>
    <p:bodyStyle>
      <a:lvl1pPr marL="342900" indent="-342900" algn="l" rtl="0" eaLnBrk="0" fontAlgn="base" hangingPunct="0">
        <a:spcBef>
          <a:spcPct val="20000"/>
        </a:spcBef>
        <a:spcAft>
          <a:spcPct val="0"/>
        </a:spcAft>
        <a:buClr>
          <a:srgbClr val="1B3D6C"/>
        </a:buClr>
        <a:buFont typeface="Wingdings" charset="2"/>
        <a:buChar char="Ø"/>
        <a:defRPr sz="2400">
          <a:solidFill>
            <a:schemeClr val="tx1"/>
          </a:solidFill>
          <a:latin typeface="Helvetica" charset="0"/>
          <a:ea typeface="Helvetica" charset="0"/>
          <a:cs typeface="Helvetica" charset="0"/>
        </a:defRPr>
      </a:lvl1pPr>
      <a:lvl2pPr marL="557213" indent="-214313" algn="l" rtl="0" eaLnBrk="0" fontAlgn="base" hangingPunct="0">
        <a:spcBef>
          <a:spcPct val="20000"/>
        </a:spcBef>
        <a:spcAft>
          <a:spcPct val="0"/>
        </a:spcAft>
        <a:buClr>
          <a:srgbClr val="1B3D6C"/>
        </a:buClr>
        <a:buFont typeface="Wingdings" charset="2"/>
        <a:buChar char="Ø"/>
        <a:defRPr sz="2100">
          <a:solidFill>
            <a:schemeClr val="tx1"/>
          </a:solidFill>
          <a:latin typeface="Helvetica" charset="0"/>
          <a:ea typeface="Helvetica" charset="0"/>
          <a:cs typeface="Helvetica" charset="0"/>
        </a:defRPr>
      </a:lvl2pPr>
      <a:lvl3pPr marL="857250" indent="-171450" algn="l" rtl="0" eaLnBrk="0" fontAlgn="base" hangingPunct="0">
        <a:spcBef>
          <a:spcPct val="20000"/>
        </a:spcBef>
        <a:spcAft>
          <a:spcPct val="0"/>
        </a:spcAft>
        <a:buClr>
          <a:srgbClr val="1B3D6C"/>
        </a:buClr>
        <a:buFont typeface="Wingdings" charset="2"/>
        <a:buChar char="Ø"/>
        <a:defRPr sz="1800">
          <a:solidFill>
            <a:schemeClr val="tx1"/>
          </a:solidFill>
          <a:latin typeface="Helvetica" charset="0"/>
          <a:ea typeface="Helvetica" charset="0"/>
          <a:cs typeface="Helvetica" charset="0"/>
        </a:defRPr>
      </a:lvl3pPr>
      <a:lvl4pPr marL="1200150" indent="-171450" algn="l" rtl="0" eaLnBrk="0" fontAlgn="base" hangingPunct="0">
        <a:spcBef>
          <a:spcPct val="20000"/>
        </a:spcBef>
        <a:spcAft>
          <a:spcPct val="0"/>
        </a:spcAft>
        <a:buClr>
          <a:srgbClr val="1B3D6C"/>
        </a:buClr>
        <a:buFont typeface="Wingdings" charset="2"/>
        <a:buChar char="Ø"/>
        <a:defRPr sz="1500">
          <a:solidFill>
            <a:schemeClr val="tx1"/>
          </a:solidFill>
          <a:latin typeface="Helvetica" charset="0"/>
          <a:ea typeface="Helvetica" charset="0"/>
          <a:cs typeface="Helvetica" charset="0"/>
        </a:defRPr>
      </a:lvl4pPr>
      <a:lvl5pPr marL="1543050" indent="-171450" algn="l" rtl="0" eaLnBrk="0" fontAlgn="base" hangingPunct="0">
        <a:spcBef>
          <a:spcPct val="20000"/>
        </a:spcBef>
        <a:spcAft>
          <a:spcPct val="0"/>
        </a:spcAft>
        <a:buClr>
          <a:srgbClr val="1B3D6C"/>
        </a:buClr>
        <a:buFont typeface="Wingdings" charset="2"/>
        <a:buChar char="Ø"/>
        <a:defRPr sz="1500">
          <a:solidFill>
            <a:schemeClr val="tx1"/>
          </a:solidFill>
          <a:latin typeface="Helvetica" charset="0"/>
          <a:ea typeface="Helvetica" charset="0"/>
          <a:cs typeface="Helvetica" charset="0"/>
        </a:defRPr>
      </a:lvl5pPr>
      <a:lvl6pPr marL="1885950" indent="-171450" algn="l" rtl="0" fontAlgn="base">
        <a:spcBef>
          <a:spcPct val="20000"/>
        </a:spcBef>
        <a:spcAft>
          <a:spcPct val="0"/>
        </a:spcAft>
        <a:buFont typeface="Times" pitchFamily="80" charset="0"/>
        <a:buChar char="•"/>
        <a:defRPr sz="1500">
          <a:solidFill>
            <a:schemeClr val="tx1"/>
          </a:solidFill>
          <a:latin typeface="+mn-lt"/>
          <a:ea typeface="+mn-ea"/>
        </a:defRPr>
      </a:lvl6pPr>
      <a:lvl7pPr marL="2228850" indent="-171450" algn="l" rtl="0" fontAlgn="base">
        <a:spcBef>
          <a:spcPct val="20000"/>
        </a:spcBef>
        <a:spcAft>
          <a:spcPct val="0"/>
        </a:spcAft>
        <a:buFont typeface="Times" pitchFamily="80" charset="0"/>
        <a:buChar char="•"/>
        <a:defRPr sz="1500">
          <a:solidFill>
            <a:schemeClr val="tx1"/>
          </a:solidFill>
          <a:latin typeface="+mn-lt"/>
          <a:ea typeface="+mn-ea"/>
        </a:defRPr>
      </a:lvl7pPr>
      <a:lvl8pPr marL="2571750" indent="-171450" algn="l" rtl="0" fontAlgn="base">
        <a:spcBef>
          <a:spcPct val="20000"/>
        </a:spcBef>
        <a:spcAft>
          <a:spcPct val="0"/>
        </a:spcAft>
        <a:buFont typeface="Times" pitchFamily="80" charset="0"/>
        <a:buChar char="•"/>
        <a:defRPr sz="1500">
          <a:solidFill>
            <a:schemeClr val="tx1"/>
          </a:solidFill>
          <a:latin typeface="+mn-lt"/>
          <a:ea typeface="+mn-ea"/>
        </a:defRPr>
      </a:lvl8pPr>
      <a:lvl9pPr marL="2914650" indent="-171450" algn="l" rtl="0" fontAlgn="base">
        <a:spcBef>
          <a:spcPct val="20000"/>
        </a:spcBef>
        <a:spcAft>
          <a:spcPct val="0"/>
        </a:spcAft>
        <a:buFont typeface="Times" pitchFamily="80" charset="0"/>
        <a:buChar char="•"/>
        <a:defRPr sz="1500">
          <a:solidFill>
            <a:schemeClr val="tx1"/>
          </a:solidFill>
          <a:latin typeface="+mn-lt"/>
          <a:ea typeface="+mn-ea"/>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286" y="19050"/>
            <a:ext cx="9141714" cy="5143500"/>
          </a:xfrm>
          <a:prstGeom prst="rect">
            <a:avLst/>
          </a:prstGeom>
        </p:spPr>
      </p:pic>
      <p:sp>
        <p:nvSpPr>
          <p:cNvPr id="8" name="Rectangle 3"/>
          <p:cNvSpPr>
            <a:spLocks noGrp="1" noChangeArrowheads="1"/>
          </p:cNvSpPr>
          <p:nvPr>
            <p:ph type="body" idx="1"/>
          </p:nvPr>
        </p:nvSpPr>
        <p:spPr bwMode="auto">
          <a:xfrm>
            <a:off x="230886" y="438150"/>
            <a:ext cx="8686800" cy="404944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Rectangle 4"/>
          <p:cNvSpPr>
            <a:spLocks noGrp="1" noChangeArrowheads="1"/>
          </p:cNvSpPr>
          <p:nvPr>
            <p:ph type="dt" sz="half" idx="2"/>
          </p:nvPr>
        </p:nvSpPr>
        <p:spPr>
          <a:xfrm>
            <a:off x="1200150" y="4629150"/>
            <a:ext cx="1600200" cy="162665"/>
          </a:xfrm>
          <a:prstGeom prst="rect">
            <a:avLst/>
          </a:prstGeom>
          <a:ln/>
        </p:spPr>
        <p:txBody>
          <a:bodyPr/>
          <a:lstStyle>
            <a:lvl1pPr>
              <a:defRPr sz="1050"/>
            </a:lvl1pPr>
          </a:lstStyle>
          <a:p>
            <a:pPr>
              <a:defRPr/>
            </a:pPr>
            <a:endParaRPr lang="en-US"/>
          </a:p>
        </p:txBody>
      </p:sp>
      <p:sp>
        <p:nvSpPr>
          <p:cNvPr id="10" name="Rectangle 5"/>
          <p:cNvSpPr>
            <a:spLocks noGrp="1" noChangeArrowheads="1"/>
          </p:cNvSpPr>
          <p:nvPr>
            <p:ph type="ftr" sz="quarter" idx="3"/>
          </p:nvPr>
        </p:nvSpPr>
        <p:spPr>
          <a:xfrm>
            <a:off x="2857500" y="4638383"/>
            <a:ext cx="2114550" cy="162665"/>
          </a:xfrm>
          <a:prstGeom prst="rect">
            <a:avLst/>
          </a:prstGeom>
          <a:ln/>
        </p:spPr>
        <p:txBody>
          <a:bodyPr/>
          <a:lstStyle>
            <a:lvl1pPr>
              <a:defRPr sz="1050"/>
            </a:lvl1pPr>
          </a:lstStyle>
          <a:p>
            <a:pPr>
              <a:defRPr/>
            </a:pPr>
            <a:endParaRPr lang="en-US"/>
          </a:p>
        </p:txBody>
      </p:sp>
      <p:sp>
        <p:nvSpPr>
          <p:cNvPr id="11" name="Rectangle 6"/>
          <p:cNvSpPr>
            <a:spLocks noGrp="1" noChangeArrowheads="1"/>
          </p:cNvSpPr>
          <p:nvPr>
            <p:ph type="sldNum" sz="quarter" idx="4"/>
          </p:nvPr>
        </p:nvSpPr>
        <p:spPr>
          <a:xfrm>
            <a:off x="219075" y="4639998"/>
            <a:ext cx="914400" cy="171450"/>
          </a:xfrm>
          <a:prstGeom prst="rect">
            <a:avLst/>
          </a:prstGeom>
          <a:ln/>
        </p:spPr>
        <p:txBody>
          <a:bodyPr/>
          <a:lstStyle>
            <a:lvl1pPr>
              <a:defRPr sz="1050"/>
            </a:lvl1pPr>
          </a:lstStyle>
          <a:p>
            <a:pPr>
              <a:defRPr/>
            </a:pPr>
            <a:fld id="{B586D440-F702-449A-AAC2-9ACFF17038B8}" type="slidenum">
              <a:rPr lang="en-US" smtClean="0"/>
              <a:pPr>
                <a:defRPr/>
              </a:pPr>
              <a:t>‹#›</a:t>
            </a:fld>
            <a:endParaRPr lang="en-US"/>
          </a:p>
        </p:txBody>
      </p:sp>
    </p:spTree>
    <p:extLst>
      <p:ext uri="{BB962C8B-B14F-4D97-AF65-F5344CB8AC3E}">
        <p14:creationId xmlns:p14="http://schemas.microsoft.com/office/powerpoint/2010/main" val="749289507"/>
      </p:ext>
    </p:extLst>
  </p:cSld>
  <p:clrMap bg1="lt1" tx1="dk1" bg2="lt2" tx2="dk2" accent1="accent1" accent2="accent2" accent3="accent3" accent4="accent4" accent5="accent5" accent6="accent6" hlink="hlink" folHlink="folHlink"/>
  <p:sldLayoutIdLst>
    <p:sldLayoutId id="2147484838"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Clr>
          <a:srgbClr val="1B3D6C"/>
        </a:buClr>
        <a:buFont typeface="Wingdings" charset="2"/>
        <a:buChar char="Ø"/>
        <a:defRPr sz="2400" kern="1200">
          <a:solidFill>
            <a:schemeClr val="tx1"/>
          </a:solidFill>
          <a:latin typeface="Helvetica" charset="0"/>
          <a:ea typeface="Helvetica" charset="0"/>
          <a:cs typeface="Helvetica" charset="0"/>
        </a:defRPr>
      </a:lvl1pPr>
      <a:lvl2pPr marL="685800" indent="-228600" algn="l" defTabSz="914400" rtl="0" eaLnBrk="1" latinLnBrk="0" hangingPunct="1">
        <a:lnSpc>
          <a:spcPct val="90000"/>
        </a:lnSpc>
        <a:spcBef>
          <a:spcPts val="500"/>
        </a:spcBef>
        <a:buClr>
          <a:srgbClr val="1B3D6C"/>
        </a:buClr>
        <a:buFont typeface="Wingdings" charset="2"/>
        <a:buChar char="Ø"/>
        <a:defRPr sz="2100" kern="1200">
          <a:solidFill>
            <a:schemeClr val="tx1"/>
          </a:solidFill>
          <a:latin typeface="Helvetica" charset="0"/>
          <a:ea typeface="Helvetica" charset="0"/>
          <a:cs typeface="Helvetica" charset="0"/>
        </a:defRPr>
      </a:lvl2pPr>
      <a:lvl3pPr marL="1143000" indent="-228600" algn="l" defTabSz="914400" rtl="0" eaLnBrk="1" latinLnBrk="0" hangingPunct="1">
        <a:lnSpc>
          <a:spcPct val="90000"/>
        </a:lnSpc>
        <a:spcBef>
          <a:spcPts val="500"/>
        </a:spcBef>
        <a:buClr>
          <a:srgbClr val="1B3D6C"/>
        </a:buClr>
        <a:buFont typeface="Wingdings" charset="2"/>
        <a:buChar char="Ø"/>
        <a:defRPr sz="1800" kern="1200">
          <a:solidFill>
            <a:schemeClr val="tx1"/>
          </a:solidFill>
          <a:latin typeface="Helvetica" charset="0"/>
          <a:ea typeface="Helvetica" charset="0"/>
          <a:cs typeface="Helvetica" charset="0"/>
        </a:defRPr>
      </a:lvl3pPr>
      <a:lvl4pPr marL="1600200" indent="-228600" algn="l" defTabSz="914400" rtl="0" eaLnBrk="1" latinLnBrk="0" hangingPunct="1">
        <a:lnSpc>
          <a:spcPct val="90000"/>
        </a:lnSpc>
        <a:spcBef>
          <a:spcPts val="500"/>
        </a:spcBef>
        <a:buClr>
          <a:srgbClr val="1B3D6C"/>
        </a:buClr>
        <a:buFont typeface="Wingdings" charset="2"/>
        <a:buChar char="Ø"/>
        <a:defRPr sz="1500" kern="1200">
          <a:solidFill>
            <a:schemeClr val="tx1"/>
          </a:solidFill>
          <a:latin typeface="Helvetica" charset="0"/>
          <a:ea typeface="Helvetica" charset="0"/>
          <a:cs typeface="Helvetica" charset="0"/>
        </a:defRPr>
      </a:lvl4pPr>
      <a:lvl5pPr marL="2057400" indent="-228600" algn="l" defTabSz="914400" rtl="0" eaLnBrk="1" latinLnBrk="0" hangingPunct="1">
        <a:lnSpc>
          <a:spcPct val="90000"/>
        </a:lnSpc>
        <a:spcBef>
          <a:spcPts val="500"/>
        </a:spcBef>
        <a:buClr>
          <a:srgbClr val="1B3D6C"/>
        </a:buClr>
        <a:buFont typeface="Wingdings" charset="2"/>
        <a:buChar char="Ø"/>
        <a:defRPr sz="1500" kern="1200">
          <a:solidFill>
            <a:schemeClr val="tx1"/>
          </a:solidFill>
          <a:latin typeface="Helvetica" charset="0"/>
          <a:ea typeface="Helvetica" charset="0"/>
          <a:cs typeface="Helvetica"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1.xml"/><Relationship Id="rId7" Type="http://schemas.microsoft.com/office/2007/relationships/hdphoto" Target="../media/hdphoto1.wdp"/><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image" Target="../media/image5.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5.png"/><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hyperlink" Target="https://nari.arc.nasa.gov/utm2021tim" TargetMode="External"/><Relationship Id="rId5" Type="http://schemas.openxmlformats.org/officeDocument/2006/relationships/image" Target="../media/image6.jpe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audio" Target="../media/media4.m4a"/><Relationship Id="rId7" Type="http://schemas.openxmlformats.org/officeDocument/2006/relationships/image" Target="../media/image8.png"/><Relationship Id="rId2" Type="http://schemas.microsoft.com/office/2007/relationships/media" Target="../media/media4.m4a"/><Relationship Id="rId1" Type="http://schemas.openxmlformats.org/officeDocument/2006/relationships/tags" Target="../tags/tag1.xml"/><Relationship Id="rId6" Type="http://schemas.openxmlformats.org/officeDocument/2006/relationships/image" Target="../media/image7.png"/><Relationship Id="rId5" Type="http://schemas.openxmlformats.org/officeDocument/2006/relationships/notesSlide" Target="../notesSlides/notesSlide4.xml"/><Relationship Id="rId10" Type="http://schemas.openxmlformats.org/officeDocument/2006/relationships/image" Target="../media/image5.png"/><Relationship Id="rId4" Type="http://schemas.openxmlformats.org/officeDocument/2006/relationships/slideLayout" Target="../slideLayouts/slideLayout3.xml"/><Relationship Id="rId9" Type="http://schemas.openxmlformats.org/officeDocument/2006/relationships/image" Target="../media/image10.emf"/></Relationships>
</file>

<file path=ppt/slides/_rels/slide5.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slideLayout" Target="../slideLayouts/slideLayout3.xml"/><Relationship Id="rId7" Type="http://schemas.openxmlformats.org/officeDocument/2006/relationships/image" Target="../media/image13.png"/><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12.png"/><Relationship Id="rId11" Type="http://schemas.openxmlformats.org/officeDocument/2006/relationships/image" Target="../media/image5.png"/><Relationship Id="rId5" Type="http://schemas.openxmlformats.org/officeDocument/2006/relationships/image" Target="../media/image11.png"/><Relationship Id="rId10" Type="http://schemas.openxmlformats.org/officeDocument/2006/relationships/image" Target="../media/image16.png"/><Relationship Id="rId4" Type="http://schemas.openxmlformats.org/officeDocument/2006/relationships/notesSlide" Target="../notesSlides/notesSlide5.xml"/><Relationship Id="rId9" Type="http://schemas.openxmlformats.org/officeDocument/2006/relationships/image" Target="../media/image15.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6.m4a"/><Relationship Id="rId1" Type="http://schemas.microsoft.com/office/2007/relationships/media" Target="../media/media6.m4a"/><Relationship Id="rId5" Type="http://schemas.openxmlformats.org/officeDocument/2006/relationships/image" Target="../media/image5.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7.m4a"/><Relationship Id="rId1" Type="http://schemas.microsoft.com/office/2007/relationships/media" Target="../media/media7.m4a"/><Relationship Id="rId5" Type="http://schemas.openxmlformats.org/officeDocument/2006/relationships/image" Target="../media/image5.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5.png"/><Relationship Id="rId5" Type="http://schemas.openxmlformats.org/officeDocument/2006/relationships/image" Target="../media/image17.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8" Type="http://schemas.openxmlformats.org/officeDocument/2006/relationships/image" Target="../media/image10.emf"/><Relationship Id="rId3" Type="http://schemas.openxmlformats.org/officeDocument/2006/relationships/slideLayout" Target="../slideLayouts/slideLayout2.xml"/><Relationship Id="rId7" Type="http://schemas.openxmlformats.org/officeDocument/2006/relationships/image" Target="../media/image8.png"/><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image" Target="../media/image9.png"/><Relationship Id="rId5" Type="http://schemas.openxmlformats.org/officeDocument/2006/relationships/image" Target="../media/image18.emf"/><Relationship Id="rId4" Type="http://schemas.openxmlformats.org/officeDocument/2006/relationships/notesSlide" Target="../notesSlides/notesSlide9.xml"/><Relationship Id="rId9"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image" Target="../media/image5.png"/><Relationship Id="rId5" Type="http://schemas.openxmlformats.org/officeDocument/2006/relationships/image" Target="../media/image17.pn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slideLayout" Target="../slideLayouts/slideLayout3.xml"/><Relationship Id="rId7" Type="http://schemas.openxmlformats.org/officeDocument/2006/relationships/image" Target="../media/image21.png"/><Relationship Id="rId12" Type="http://schemas.openxmlformats.org/officeDocument/2006/relationships/image" Target="../media/image5.png"/><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image" Target="../media/image20.png"/><Relationship Id="rId11" Type="http://schemas.openxmlformats.org/officeDocument/2006/relationships/image" Target="../media/image25.png"/><Relationship Id="rId5" Type="http://schemas.openxmlformats.org/officeDocument/2006/relationships/image" Target="../media/image19.png"/><Relationship Id="rId10" Type="http://schemas.openxmlformats.org/officeDocument/2006/relationships/image" Target="../media/image24.png"/><Relationship Id="rId4" Type="http://schemas.openxmlformats.org/officeDocument/2006/relationships/notesSlide" Target="../notesSlides/notesSlide11.xml"/><Relationship Id="rId9" Type="http://schemas.openxmlformats.org/officeDocument/2006/relationships/image" Target="../media/image23.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image" Target="../media/image5.png"/><Relationship Id="rId5" Type="http://schemas.openxmlformats.org/officeDocument/2006/relationships/image" Target="../media/image26.png"/><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m4a"/><Relationship Id="rId1" Type="http://schemas.microsoft.com/office/2007/relationships/media" Target="../media/media13.m4a"/><Relationship Id="rId6" Type="http://schemas.openxmlformats.org/officeDocument/2006/relationships/image" Target="../media/image5.png"/><Relationship Id="rId5" Type="http://schemas.openxmlformats.org/officeDocument/2006/relationships/image" Target="../media/image27.png"/><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m4a"/><Relationship Id="rId1" Type="http://schemas.microsoft.com/office/2007/relationships/media" Target="../media/media14.m4a"/><Relationship Id="rId6" Type="http://schemas.openxmlformats.org/officeDocument/2006/relationships/image" Target="../media/image5.png"/><Relationship Id="rId5" Type="http://schemas.openxmlformats.org/officeDocument/2006/relationships/image" Target="../media/image28.png"/><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m4a"/><Relationship Id="rId1" Type="http://schemas.microsoft.com/office/2007/relationships/media" Target="../media/media15.m4a"/><Relationship Id="rId6" Type="http://schemas.openxmlformats.org/officeDocument/2006/relationships/image" Target="../media/image5.png"/><Relationship Id="rId5" Type="http://schemas.openxmlformats.org/officeDocument/2006/relationships/image" Target="../media/image29.png"/><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m4a"/><Relationship Id="rId1" Type="http://schemas.microsoft.com/office/2007/relationships/media" Target="../media/media16.m4a"/><Relationship Id="rId6" Type="http://schemas.openxmlformats.org/officeDocument/2006/relationships/image" Target="../media/image30.png"/><Relationship Id="rId5" Type="http://schemas.openxmlformats.org/officeDocument/2006/relationships/image" Target="../media/image5.png"/><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7.m4a"/><Relationship Id="rId1" Type="http://schemas.microsoft.com/office/2007/relationships/media" Target="../media/media17.m4a"/><Relationship Id="rId6" Type="http://schemas.openxmlformats.org/officeDocument/2006/relationships/image" Target="../media/image31.png"/><Relationship Id="rId5" Type="http://schemas.openxmlformats.org/officeDocument/2006/relationships/image" Target="../media/image5.png"/><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8.m4a"/><Relationship Id="rId1" Type="http://schemas.microsoft.com/office/2007/relationships/media" Target="../media/media18.m4a"/><Relationship Id="rId6" Type="http://schemas.openxmlformats.org/officeDocument/2006/relationships/image" Target="../media/image5.png"/><Relationship Id="rId5" Type="http://schemas.openxmlformats.org/officeDocument/2006/relationships/image" Target="../media/image32.png"/><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9.m4a"/><Relationship Id="rId1" Type="http://schemas.microsoft.com/office/2007/relationships/media" Target="../media/media19.m4a"/><Relationship Id="rId5" Type="http://schemas.openxmlformats.org/officeDocument/2006/relationships/image" Target="../media/image5.png"/><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5.xml"/><Relationship Id="rId7" Type="http://schemas.microsoft.com/office/2007/relationships/hdphoto" Target="../media/hdphoto1.wdp"/><Relationship Id="rId2" Type="http://schemas.openxmlformats.org/officeDocument/2006/relationships/audio" Target="../media/media20.m4a"/><Relationship Id="rId1" Type="http://schemas.microsoft.com/office/2007/relationships/media" Target="../media/media20.m4a"/><Relationship Id="rId6" Type="http://schemas.openxmlformats.org/officeDocument/2006/relationships/image" Target="../media/image33.png"/><Relationship Id="rId5" Type="http://schemas.openxmlformats.org/officeDocument/2006/relationships/image" Target="../media/image3.png"/><Relationship Id="rId4"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0" y="14667"/>
            <a:ext cx="9144000" cy="4385883"/>
          </a:xfrm>
          <a:prstGeom prst="rect">
            <a:avLst/>
          </a:prstGeom>
          <a:solidFill>
            <a:srgbClr val="1B3D6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80" charset="-128"/>
            </a:endParaRPr>
          </a:p>
        </p:txBody>
      </p:sp>
      <p:sp>
        <p:nvSpPr>
          <p:cNvPr id="4" name="Subtitle 2"/>
          <p:cNvSpPr txBox="1">
            <a:spLocks/>
          </p:cNvSpPr>
          <p:nvPr/>
        </p:nvSpPr>
        <p:spPr bwMode="auto">
          <a:xfrm>
            <a:off x="-60556" y="2019300"/>
            <a:ext cx="9144000" cy="1104900"/>
          </a:xfrm>
          <a:prstGeom prst="rect">
            <a:avLst/>
          </a:prstGeom>
          <a:noFill/>
          <a:ln w="9525">
            <a:noFill/>
            <a:miter lim="800000"/>
            <a:headEnd/>
            <a:tailEnd/>
          </a:ln>
        </p:spPr>
        <p:txBody>
          <a:bodyPr vert="horz" wrap="square" lIns="68580" tIns="34290" rIns="68580" bIns="34290" numCol="1" anchor="t" anchorCtr="0" compatLnSpc="1">
            <a:prstTxWarp prst="textNoShape">
              <a:avLst/>
            </a:prstTxWarp>
          </a:bodyPr>
          <a:lstStyle>
            <a:lvl1pPr marL="342900" indent="-342900" algn="l" rtl="0" eaLnBrk="0" fontAlgn="base" hangingPunct="0">
              <a:spcBef>
                <a:spcPct val="20000"/>
              </a:spcBef>
              <a:spcAft>
                <a:spcPct val="0"/>
              </a:spcAft>
              <a:buClr>
                <a:srgbClr val="E98B01"/>
              </a:buClr>
              <a:buFont typeface="Times" pitchFamily="18" charset="0"/>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380DC"/>
              </a:buClr>
              <a:buFont typeface="Wingdings" pitchFamily="2" charset="2"/>
              <a:buChar char="§"/>
              <a:defRPr sz="2800">
                <a:solidFill>
                  <a:srgbClr val="4F4F4F"/>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rgbClr val="4F4F4F"/>
                </a:solidFill>
                <a:latin typeface="+mn-lt"/>
                <a:ea typeface="+mn-ea"/>
              </a:defRPr>
            </a:lvl4pPr>
            <a:lvl5pPr marL="2057400" indent="-228600" algn="l" rtl="0" eaLnBrk="0" fontAlgn="base" hangingPunct="0">
              <a:spcBef>
                <a:spcPct val="20000"/>
              </a:spcBef>
              <a:spcAft>
                <a:spcPct val="0"/>
              </a:spcAft>
              <a:buFont typeface="Times" pitchFamily="18" charset="0"/>
              <a:buChar char="•"/>
              <a:defRPr sz="2000">
                <a:solidFill>
                  <a:schemeClr val="tx1"/>
                </a:solidFill>
                <a:latin typeface="+mn-lt"/>
                <a:ea typeface="+mn-ea"/>
              </a:defRPr>
            </a:lvl5pPr>
            <a:lvl6pPr marL="2514600" indent="-228600" algn="l" rtl="0" fontAlgn="base">
              <a:spcBef>
                <a:spcPct val="20000"/>
              </a:spcBef>
              <a:spcAft>
                <a:spcPct val="0"/>
              </a:spcAft>
              <a:buFont typeface="Times" pitchFamily="80" charset="0"/>
              <a:buChar char="•"/>
              <a:defRPr sz="2000">
                <a:solidFill>
                  <a:schemeClr val="tx1"/>
                </a:solidFill>
                <a:latin typeface="+mn-lt"/>
                <a:ea typeface="+mn-ea"/>
              </a:defRPr>
            </a:lvl6pPr>
            <a:lvl7pPr marL="2971800" indent="-228600" algn="l" rtl="0" fontAlgn="base">
              <a:spcBef>
                <a:spcPct val="20000"/>
              </a:spcBef>
              <a:spcAft>
                <a:spcPct val="0"/>
              </a:spcAft>
              <a:buFont typeface="Times" pitchFamily="80" charset="0"/>
              <a:buChar char="•"/>
              <a:defRPr sz="2000">
                <a:solidFill>
                  <a:schemeClr val="tx1"/>
                </a:solidFill>
                <a:latin typeface="+mn-lt"/>
                <a:ea typeface="+mn-ea"/>
              </a:defRPr>
            </a:lvl7pPr>
            <a:lvl8pPr marL="3429000" indent="-228600" algn="l" rtl="0" fontAlgn="base">
              <a:spcBef>
                <a:spcPct val="20000"/>
              </a:spcBef>
              <a:spcAft>
                <a:spcPct val="0"/>
              </a:spcAft>
              <a:buFont typeface="Times" pitchFamily="80" charset="0"/>
              <a:buChar char="•"/>
              <a:defRPr sz="2000">
                <a:solidFill>
                  <a:schemeClr val="tx1"/>
                </a:solidFill>
                <a:latin typeface="+mn-lt"/>
                <a:ea typeface="+mn-ea"/>
              </a:defRPr>
            </a:lvl8pPr>
            <a:lvl9pPr marL="3886200" indent="-228600" algn="l" rtl="0" fontAlgn="base">
              <a:spcBef>
                <a:spcPct val="20000"/>
              </a:spcBef>
              <a:spcAft>
                <a:spcPct val="0"/>
              </a:spcAft>
              <a:buFont typeface="Times" pitchFamily="80" charset="0"/>
              <a:buChar char="•"/>
              <a:defRPr sz="2000">
                <a:solidFill>
                  <a:schemeClr val="tx1"/>
                </a:solidFill>
                <a:latin typeface="+mn-lt"/>
                <a:ea typeface="+mn-ea"/>
              </a:defRPr>
            </a:lvl9pPr>
          </a:lstStyle>
          <a:p>
            <a:pPr marL="0" indent="0" algn="ctr" eaLnBrk="1" hangingPunct="1">
              <a:buClr>
                <a:srgbClr val="00529B"/>
              </a:buClr>
              <a:buNone/>
            </a:pPr>
            <a:r>
              <a:rPr lang="en-US" altLang="en-US" sz="1600" b="1" kern="0" dirty="0">
                <a:solidFill>
                  <a:schemeClr val="bg1"/>
                </a:solidFill>
                <a:latin typeface="+mj-lt"/>
              </a:rPr>
              <a:t>Logan Dihel, Chester Dolph, Henry Holbrook</a:t>
            </a:r>
          </a:p>
          <a:p>
            <a:pPr marL="0" indent="0" algn="ctr" eaLnBrk="1" hangingPunct="1">
              <a:buClr>
                <a:srgbClr val="00529B"/>
              </a:buClr>
              <a:buNone/>
            </a:pPr>
            <a:r>
              <a:rPr lang="en-US" altLang="en-US" sz="1600" kern="0" dirty="0">
                <a:solidFill>
                  <a:schemeClr val="bg1"/>
                </a:solidFill>
                <a:latin typeface="+mj-lt"/>
              </a:rPr>
              <a:t>National Aerospace and Space Administration</a:t>
            </a:r>
          </a:p>
          <a:p>
            <a:pPr marL="0" indent="0" algn="ctr" eaLnBrk="1" hangingPunct="1">
              <a:buClr>
                <a:srgbClr val="00529B"/>
              </a:buClr>
              <a:buNone/>
            </a:pPr>
            <a:endParaRPr lang="en-US" altLang="en-US" sz="1600" kern="0" dirty="0">
              <a:solidFill>
                <a:schemeClr val="bg1"/>
              </a:solidFill>
              <a:latin typeface="+mj-lt"/>
            </a:endParaRPr>
          </a:p>
          <a:p>
            <a:pPr marL="0" indent="0" algn="ctr" eaLnBrk="1" hangingPunct="1">
              <a:buClr>
                <a:srgbClr val="00529B"/>
              </a:buClr>
              <a:buNone/>
            </a:pPr>
            <a:r>
              <a:rPr lang="en-US" altLang="en-US" sz="1600" b="1" kern="0" dirty="0">
                <a:solidFill>
                  <a:schemeClr val="bg1"/>
                </a:solidFill>
                <a:latin typeface="+mj-lt"/>
              </a:rPr>
              <a:t>Sandip Roy</a:t>
            </a:r>
          </a:p>
          <a:p>
            <a:pPr marL="0" indent="0" algn="ctr" eaLnBrk="1" hangingPunct="1">
              <a:buClr>
                <a:srgbClr val="00529B"/>
              </a:buClr>
              <a:buNone/>
            </a:pPr>
            <a:r>
              <a:rPr lang="en-US" altLang="en-US" sz="1600" kern="0" dirty="0">
                <a:solidFill>
                  <a:schemeClr val="bg1"/>
                </a:solidFill>
                <a:latin typeface="+mj-lt"/>
              </a:rPr>
              <a:t>Washington State University</a:t>
            </a:r>
          </a:p>
          <a:p>
            <a:pPr marL="0" indent="0" algn="ctr" eaLnBrk="1" hangingPunct="1">
              <a:buClr>
                <a:srgbClr val="00529B"/>
              </a:buClr>
              <a:buNone/>
            </a:pPr>
            <a:endParaRPr lang="en-US" altLang="en-US" sz="1600" b="1" kern="0" dirty="0">
              <a:solidFill>
                <a:schemeClr val="bg1"/>
              </a:solidFill>
              <a:latin typeface="+mj-lt"/>
            </a:endParaRPr>
          </a:p>
          <a:p>
            <a:pPr marL="0" indent="0" algn="ctr" eaLnBrk="1" hangingPunct="1">
              <a:buClr>
                <a:srgbClr val="00529B"/>
              </a:buClr>
              <a:buNone/>
            </a:pPr>
            <a:r>
              <a:rPr lang="en-US" altLang="en-US" sz="1600" kern="0" dirty="0">
                <a:solidFill>
                  <a:schemeClr val="bg1"/>
                </a:solidFill>
                <a:latin typeface="+mj-lt"/>
              </a:rPr>
              <a:t>AIAA SciTech, January 23-27, 2023</a:t>
            </a:r>
          </a:p>
          <a:p>
            <a:pPr marL="0" indent="0" algn="ctr" eaLnBrk="1" hangingPunct="1">
              <a:buClr>
                <a:srgbClr val="00529B"/>
              </a:buClr>
              <a:buNone/>
            </a:pPr>
            <a:r>
              <a:rPr lang="en-US" sz="1600" dirty="0">
                <a:solidFill>
                  <a:schemeClr val="bg1"/>
                </a:solidFill>
              </a:rPr>
              <a:t>Published by the American Institute of Aeronautics and Astronautics, Inc., with permission.</a:t>
            </a:r>
          </a:p>
          <a:p>
            <a:pPr marL="0" indent="0" algn="ctr" eaLnBrk="1" hangingPunct="1">
              <a:buClr>
                <a:srgbClr val="00529B"/>
              </a:buClr>
              <a:buNone/>
            </a:pPr>
            <a:br>
              <a:rPr lang="en-US" altLang="en-US" sz="1600" kern="0" dirty="0">
                <a:solidFill>
                  <a:schemeClr val="bg1"/>
                </a:solidFill>
                <a:latin typeface="+mj-lt"/>
              </a:rPr>
            </a:br>
            <a:endParaRPr lang="en-US" altLang="en-US" sz="1600" kern="0" dirty="0">
              <a:solidFill>
                <a:schemeClr val="bg1"/>
              </a:solidFill>
              <a:latin typeface="+mj-lt"/>
            </a:endParaRPr>
          </a:p>
          <a:p>
            <a:pPr marL="0" indent="0" algn="ctr" eaLnBrk="1" hangingPunct="1">
              <a:buClr>
                <a:srgbClr val="00529B"/>
              </a:buClr>
              <a:buNone/>
            </a:pPr>
            <a:endParaRPr lang="en-US" altLang="en-US" sz="1600" kern="0" dirty="0">
              <a:solidFill>
                <a:schemeClr val="bg1"/>
              </a:solidFill>
              <a:latin typeface="+mj-lt"/>
            </a:endParaRPr>
          </a:p>
          <a:p>
            <a:pPr marL="0" indent="0" algn="ctr" eaLnBrk="1" hangingPunct="1">
              <a:buClr>
                <a:srgbClr val="00529B"/>
              </a:buClr>
              <a:buNone/>
            </a:pPr>
            <a:endParaRPr lang="en-US" altLang="en-US" sz="1600" kern="0" dirty="0">
              <a:solidFill>
                <a:schemeClr val="bg1"/>
              </a:solidFill>
              <a:latin typeface="+mj-lt"/>
            </a:endParaRPr>
          </a:p>
          <a:p>
            <a:pPr>
              <a:buClr>
                <a:srgbClr val="00529B"/>
              </a:buClr>
              <a:buFont typeface="Wingdings" charset="2"/>
              <a:buChar char="Ø"/>
            </a:pPr>
            <a:endParaRPr lang="en-US" sz="2400" kern="0" dirty="0"/>
          </a:p>
        </p:txBody>
      </p:sp>
      <p:sp>
        <p:nvSpPr>
          <p:cNvPr id="6" name="Title 1"/>
          <p:cNvSpPr txBox="1">
            <a:spLocks/>
          </p:cNvSpPr>
          <p:nvPr/>
        </p:nvSpPr>
        <p:spPr bwMode="auto">
          <a:xfrm>
            <a:off x="0" y="742950"/>
            <a:ext cx="9144000" cy="990600"/>
          </a:xfrm>
          <a:prstGeom prst="rect">
            <a:avLst/>
          </a:prstGeom>
          <a:noFill/>
          <a:ln w="9525">
            <a:noFill/>
            <a:miter lim="800000"/>
            <a:headEnd/>
            <a:tailEnd/>
          </a:ln>
        </p:spPr>
        <p:txBody>
          <a:bodyPr vert="horz" wrap="square" lIns="68580" tIns="34290" rIns="68580" bIns="34290" numCol="1" anchor="ctr" anchorCtr="0" compatLnSpc="1">
            <a:prstTxWarp prst="textNoShape">
              <a:avLst/>
            </a:prstTxWarp>
          </a:bodyPr>
          <a:lstStyle>
            <a:lvl1pPr algn="l" rtl="0" eaLnBrk="0" fontAlgn="base" hangingPunct="0">
              <a:spcBef>
                <a:spcPct val="0"/>
              </a:spcBef>
              <a:spcAft>
                <a:spcPct val="0"/>
              </a:spcAft>
              <a:defRPr sz="2400">
                <a:solidFill>
                  <a:schemeClr val="tx2"/>
                </a:solidFill>
                <a:latin typeface="+mj-lt"/>
                <a:ea typeface="+mj-ea"/>
                <a:cs typeface="+mj-cs"/>
              </a:defRPr>
            </a:lvl1pPr>
            <a:lvl2pPr algn="l" rtl="0" eaLnBrk="0" fontAlgn="base" hangingPunct="0">
              <a:spcBef>
                <a:spcPct val="0"/>
              </a:spcBef>
              <a:spcAft>
                <a:spcPct val="0"/>
              </a:spcAft>
              <a:defRPr sz="2400">
                <a:solidFill>
                  <a:schemeClr val="tx2"/>
                </a:solidFill>
                <a:latin typeface="Arial" charset="0"/>
                <a:ea typeface="ＭＳ Ｐゴシック" pitchFamily="80" charset="-128"/>
              </a:defRPr>
            </a:lvl2pPr>
            <a:lvl3pPr algn="l" rtl="0" eaLnBrk="0" fontAlgn="base" hangingPunct="0">
              <a:spcBef>
                <a:spcPct val="0"/>
              </a:spcBef>
              <a:spcAft>
                <a:spcPct val="0"/>
              </a:spcAft>
              <a:defRPr sz="2400">
                <a:solidFill>
                  <a:schemeClr val="tx2"/>
                </a:solidFill>
                <a:latin typeface="Arial" charset="0"/>
                <a:ea typeface="ＭＳ Ｐゴシック" pitchFamily="80" charset="-128"/>
              </a:defRPr>
            </a:lvl3pPr>
            <a:lvl4pPr algn="l" rtl="0" eaLnBrk="0" fontAlgn="base" hangingPunct="0">
              <a:spcBef>
                <a:spcPct val="0"/>
              </a:spcBef>
              <a:spcAft>
                <a:spcPct val="0"/>
              </a:spcAft>
              <a:defRPr sz="2400">
                <a:solidFill>
                  <a:schemeClr val="tx2"/>
                </a:solidFill>
                <a:latin typeface="Arial" charset="0"/>
                <a:ea typeface="ＭＳ Ｐゴシック" pitchFamily="80" charset="-128"/>
              </a:defRPr>
            </a:lvl4pPr>
            <a:lvl5pPr algn="l" rtl="0" eaLnBrk="0" fontAlgn="base" hangingPunct="0">
              <a:spcBef>
                <a:spcPct val="0"/>
              </a:spcBef>
              <a:spcAft>
                <a:spcPct val="0"/>
              </a:spcAft>
              <a:defRPr sz="2400">
                <a:solidFill>
                  <a:schemeClr val="tx2"/>
                </a:solidFill>
                <a:latin typeface="Arial" charset="0"/>
                <a:ea typeface="ＭＳ Ｐゴシック" pitchFamily="80" charset="-128"/>
              </a:defRPr>
            </a:lvl5pPr>
            <a:lvl6pPr marL="457200" algn="l" rtl="0" fontAlgn="base">
              <a:spcBef>
                <a:spcPct val="0"/>
              </a:spcBef>
              <a:spcAft>
                <a:spcPct val="0"/>
              </a:spcAft>
              <a:defRPr sz="2400">
                <a:solidFill>
                  <a:schemeClr val="tx2"/>
                </a:solidFill>
                <a:latin typeface="Arial" charset="0"/>
                <a:ea typeface="ＭＳ Ｐゴシック" pitchFamily="80" charset="-128"/>
              </a:defRPr>
            </a:lvl6pPr>
            <a:lvl7pPr marL="914400" algn="l" rtl="0" fontAlgn="base">
              <a:spcBef>
                <a:spcPct val="0"/>
              </a:spcBef>
              <a:spcAft>
                <a:spcPct val="0"/>
              </a:spcAft>
              <a:defRPr sz="2400">
                <a:solidFill>
                  <a:schemeClr val="tx2"/>
                </a:solidFill>
                <a:latin typeface="Arial" charset="0"/>
                <a:ea typeface="ＭＳ Ｐゴシック" pitchFamily="80" charset="-128"/>
              </a:defRPr>
            </a:lvl7pPr>
            <a:lvl8pPr marL="1371600" algn="l" rtl="0" fontAlgn="base">
              <a:spcBef>
                <a:spcPct val="0"/>
              </a:spcBef>
              <a:spcAft>
                <a:spcPct val="0"/>
              </a:spcAft>
              <a:defRPr sz="2400">
                <a:solidFill>
                  <a:schemeClr val="tx2"/>
                </a:solidFill>
                <a:latin typeface="Arial" charset="0"/>
                <a:ea typeface="ＭＳ Ｐゴシック" pitchFamily="80" charset="-128"/>
              </a:defRPr>
            </a:lvl8pPr>
            <a:lvl9pPr marL="1828800" algn="l" rtl="0" fontAlgn="base">
              <a:spcBef>
                <a:spcPct val="0"/>
              </a:spcBef>
              <a:spcAft>
                <a:spcPct val="0"/>
              </a:spcAft>
              <a:defRPr sz="2400">
                <a:solidFill>
                  <a:schemeClr val="tx2"/>
                </a:solidFill>
                <a:latin typeface="Arial" charset="0"/>
                <a:ea typeface="ＭＳ Ｐゴシック" pitchFamily="80" charset="-128"/>
              </a:defRPr>
            </a:lvl9pPr>
          </a:lstStyle>
          <a:p>
            <a:pPr algn="ctr"/>
            <a:r>
              <a:rPr lang="en-US" sz="2800" b="1" kern="0" dirty="0">
                <a:solidFill>
                  <a:schemeClr val="bg1"/>
                </a:solidFill>
              </a:rPr>
              <a:t>Classifying Aircraft using Velocity Data with Support Vector Machines and Likelihood Ratio Tests</a:t>
            </a:r>
          </a:p>
        </p:txBody>
      </p:sp>
      <p:pic>
        <p:nvPicPr>
          <p:cNvPr id="1028" name="Picture 4" descr="NASA">
            <a:extLst>
              <a:ext uri="{FF2B5EF4-FFF2-40B4-BE49-F238E27FC236}">
                <a16:creationId xmlns:a16="http://schemas.microsoft.com/office/drawing/2014/main" id="{EE214D6B-5003-4E58-BB44-B9FDBCAE0445}"/>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73845" y="2317605"/>
            <a:ext cx="2043373" cy="1613189"/>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image">
            <a:extLst>
              <a:ext uri="{FF2B5EF4-FFF2-40B4-BE49-F238E27FC236}">
                <a16:creationId xmlns:a16="http://schemas.microsoft.com/office/drawing/2014/main" id="{8C097DD4-BC1A-4111-860E-9C6CFFEA1EEF}"/>
              </a:ext>
            </a:extLst>
          </p:cNvPr>
          <p:cNvPicPr>
            <a:picLocks noChangeAspect="1" noChangeArrowheads="1"/>
          </p:cNvPicPr>
          <p:nvPr/>
        </p:nvPicPr>
        <p:blipFill>
          <a:blip r:embed="rId6">
            <a:extLst>
              <a:ext uri="{BEBA8EAE-BF5A-486C-A8C5-ECC9F3942E4B}">
                <a14:imgProps xmlns:a14="http://schemas.microsoft.com/office/drawing/2010/main">
                  <a14:imgLayer r:embed="rId7">
                    <a14:imgEffect>
                      <a14:backgroundRemoval t="9633" b="93578" l="9921" r="89683">
                        <a14:foregroundMark x1="36508" y1="11468" x2="60317" y2="10550"/>
                        <a14:foregroundMark x1="60317" y1="10550" x2="60714" y2="11468"/>
                        <a14:foregroundMark x1="34127" y1="85321" x2="52381" y2="88991"/>
                        <a14:foregroundMark x1="52778" y1="88991" x2="58333" y2="86697"/>
                        <a14:foregroundMark x1="40873" y1="92661" x2="50794" y2="93578"/>
                        <a14:foregroundMark x1="13095" y1="45413" x2="13095" y2="56881"/>
                        <a14:foregroundMark x1="13492" y1="50000" x2="11905" y2="47248"/>
                      </a14:backgroundRemoval>
                    </a14:imgEffect>
                  </a14:imgLayer>
                </a14:imgProps>
              </a:ext>
              <a:ext uri="{28A0092B-C50C-407E-A947-70E740481C1C}">
                <a14:useLocalDpi xmlns:a14="http://schemas.microsoft.com/office/drawing/2010/main" val="0"/>
              </a:ext>
            </a:extLst>
          </a:blip>
          <a:srcRect/>
          <a:stretch>
            <a:fillRect/>
          </a:stretch>
        </p:blipFill>
        <p:spPr bwMode="auto">
          <a:xfrm>
            <a:off x="6929189" y="2162728"/>
            <a:ext cx="2154255" cy="1863602"/>
          </a:xfrm>
          <a:prstGeom prst="rect">
            <a:avLst/>
          </a:prstGeom>
          <a:noFill/>
          <a:extLst>
            <a:ext uri="{909E8E84-426E-40DD-AFC4-6F175D3DCCD1}">
              <a14:hiddenFill xmlns:a14="http://schemas.microsoft.com/office/drawing/2010/main">
                <a:solidFill>
                  <a:srgbClr val="FFFFFF"/>
                </a:solidFill>
              </a14:hiddenFill>
            </a:ext>
          </a:extLst>
        </p:spPr>
      </p:pic>
      <p:sp>
        <p:nvSpPr>
          <p:cNvPr id="8" name="Slide Number Placeholder 3">
            <a:extLst>
              <a:ext uri="{FF2B5EF4-FFF2-40B4-BE49-F238E27FC236}">
                <a16:creationId xmlns:a16="http://schemas.microsoft.com/office/drawing/2014/main" id="{9100FF0B-D061-4A81-9392-DDC6B1ED07C5}"/>
              </a:ext>
            </a:extLst>
          </p:cNvPr>
          <p:cNvSpPr txBox="1">
            <a:spLocks/>
          </p:cNvSpPr>
          <p:nvPr/>
        </p:nvSpPr>
        <p:spPr>
          <a:xfrm>
            <a:off x="228600" y="4637242"/>
            <a:ext cx="914400" cy="171450"/>
          </a:xfrm>
          <a:prstGeom prst="rect">
            <a:avLst/>
          </a:prstGeom>
        </p:spPr>
        <p:txBody>
          <a:bodyPr/>
          <a:lstStyle>
            <a:defPPr>
              <a:defRPr lang="en-US"/>
            </a:defPPr>
            <a:lvl1pPr algn="l" rtl="0" fontAlgn="base">
              <a:spcBef>
                <a:spcPct val="0"/>
              </a:spcBef>
              <a:spcAft>
                <a:spcPct val="0"/>
              </a:spcAft>
              <a:defRPr sz="1800" kern="1200">
                <a:solidFill>
                  <a:schemeClr val="tx1"/>
                </a:solidFill>
                <a:latin typeface="Arial" charset="0"/>
                <a:ea typeface="ＭＳ Ｐゴシック" charset="-128"/>
                <a:cs typeface="Arial" charset="0"/>
              </a:defRPr>
            </a:lvl1pPr>
            <a:lvl2pPr marL="342900" algn="l" rtl="0" fontAlgn="base">
              <a:spcBef>
                <a:spcPct val="0"/>
              </a:spcBef>
              <a:spcAft>
                <a:spcPct val="0"/>
              </a:spcAft>
              <a:defRPr sz="1800" kern="1200">
                <a:solidFill>
                  <a:schemeClr val="tx1"/>
                </a:solidFill>
                <a:latin typeface="Arial" charset="0"/>
                <a:ea typeface="ＭＳ Ｐゴシック" charset="-128"/>
                <a:cs typeface="Arial" charset="0"/>
              </a:defRPr>
            </a:lvl2pPr>
            <a:lvl3pPr marL="685800" algn="l" rtl="0" fontAlgn="base">
              <a:spcBef>
                <a:spcPct val="0"/>
              </a:spcBef>
              <a:spcAft>
                <a:spcPct val="0"/>
              </a:spcAft>
              <a:defRPr sz="1800" kern="1200">
                <a:solidFill>
                  <a:schemeClr val="tx1"/>
                </a:solidFill>
                <a:latin typeface="Arial" charset="0"/>
                <a:ea typeface="ＭＳ Ｐゴシック" charset="-128"/>
                <a:cs typeface="Arial" charset="0"/>
              </a:defRPr>
            </a:lvl3pPr>
            <a:lvl4pPr marL="1028700" algn="l" rtl="0" fontAlgn="base">
              <a:spcBef>
                <a:spcPct val="0"/>
              </a:spcBef>
              <a:spcAft>
                <a:spcPct val="0"/>
              </a:spcAft>
              <a:defRPr sz="1800" kern="1200">
                <a:solidFill>
                  <a:schemeClr val="tx1"/>
                </a:solidFill>
                <a:latin typeface="Arial" charset="0"/>
                <a:ea typeface="ＭＳ Ｐゴシック" charset="-128"/>
                <a:cs typeface="Arial" charset="0"/>
              </a:defRPr>
            </a:lvl4pPr>
            <a:lvl5pPr marL="1371600" algn="l" rtl="0" fontAlgn="base">
              <a:spcBef>
                <a:spcPct val="0"/>
              </a:spcBef>
              <a:spcAft>
                <a:spcPct val="0"/>
              </a:spcAft>
              <a:defRPr sz="1800" kern="1200">
                <a:solidFill>
                  <a:schemeClr val="tx1"/>
                </a:solidFill>
                <a:latin typeface="Arial" charset="0"/>
                <a:ea typeface="ＭＳ Ｐゴシック" charset="-128"/>
                <a:cs typeface="Arial" charset="0"/>
              </a:defRPr>
            </a:lvl5pPr>
            <a:lvl6pPr marL="1714500" algn="l" defTabSz="685800" rtl="0" eaLnBrk="1" latinLnBrk="0" hangingPunct="1">
              <a:defRPr sz="1800" kern="1200">
                <a:solidFill>
                  <a:schemeClr val="tx1"/>
                </a:solidFill>
                <a:latin typeface="Arial" charset="0"/>
                <a:ea typeface="ＭＳ Ｐゴシック" charset="-128"/>
                <a:cs typeface="Arial" charset="0"/>
              </a:defRPr>
            </a:lvl6pPr>
            <a:lvl7pPr marL="2057400" algn="l" defTabSz="685800" rtl="0" eaLnBrk="1" latinLnBrk="0" hangingPunct="1">
              <a:defRPr sz="1800" kern="1200">
                <a:solidFill>
                  <a:schemeClr val="tx1"/>
                </a:solidFill>
                <a:latin typeface="Arial" charset="0"/>
                <a:ea typeface="ＭＳ Ｐゴシック" charset="-128"/>
                <a:cs typeface="Arial" charset="0"/>
              </a:defRPr>
            </a:lvl7pPr>
            <a:lvl8pPr marL="2400300" algn="l" defTabSz="685800" rtl="0" eaLnBrk="1" latinLnBrk="0" hangingPunct="1">
              <a:defRPr sz="1800" kern="1200">
                <a:solidFill>
                  <a:schemeClr val="tx1"/>
                </a:solidFill>
                <a:latin typeface="Arial" charset="0"/>
                <a:ea typeface="ＭＳ Ｐゴシック" charset="-128"/>
                <a:cs typeface="Arial" charset="0"/>
              </a:defRPr>
            </a:lvl8pPr>
            <a:lvl9pPr marL="2743200" algn="l" defTabSz="685800" rtl="0" eaLnBrk="1" latinLnBrk="0" hangingPunct="1">
              <a:defRPr sz="1800" kern="1200">
                <a:solidFill>
                  <a:schemeClr val="tx1"/>
                </a:solidFill>
                <a:latin typeface="Arial" charset="0"/>
                <a:ea typeface="ＭＳ Ｐゴシック" charset="-128"/>
                <a:cs typeface="Arial" charset="0"/>
              </a:defRPr>
            </a:lvl9pPr>
          </a:lstStyle>
          <a:p>
            <a:pPr>
              <a:defRPr/>
            </a:pPr>
            <a:fld id="{B586D440-F702-449A-AAC2-9ACFF17038B8}" type="slidenum">
              <a:rPr lang="en-US" sz="1050" smtClean="0"/>
              <a:pPr>
                <a:defRPr/>
              </a:pPr>
              <a:t>1</a:t>
            </a:fld>
            <a:endParaRPr lang="en-US" sz="1050" dirty="0"/>
          </a:p>
        </p:txBody>
      </p:sp>
      <p:pic>
        <p:nvPicPr>
          <p:cNvPr id="45" name="Audio 44">
            <a:hlinkClick r:id="" action="ppaction://media"/>
            <a:extLst>
              <a:ext uri="{FF2B5EF4-FFF2-40B4-BE49-F238E27FC236}">
                <a16:creationId xmlns:a16="http://schemas.microsoft.com/office/drawing/2014/main" id="{1689550B-CB1F-EEAC-E546-345F65C5BB26}"/>
              </a:ext>
            </a:extLst>
          </p:cNvPr>
          <p:cNvPicPr>
            <a:picLocks noChangeAspect="1"/>
          </p:cNvPicPr>
          <p:nvPr>
            <a:audioFile r:link="rId2"/>
            <p:extLst>
              <p:ext uri="{DAA4B4D4-6D71-4841-9C94-3DE7FCFB9230}">
                <p14:media xmlns:p14="http://schemas.microsoft.com/office/powerpoint/2010/main" r:embed="rId1"/>
              </p:ext>
            </p:extLst>
          </p:nvPr>
        </p:nvPicPr>
        <p:blipFill>
          <a:blip r:embed="rId8"/>
          <a:srcRect l="-183961" t="-81922" r="-183961" b="-81922"/>
          <a:stretch>
            <a:fillRect/>
          </a:stretch>
        </p:blipFill>
        <p:spPr>
          <a:xfrm>
            <a:off x="6027643" y="4110068"/>
            <a:ext cx="2280474" cy="1285875"/>
          </a:xfrm>
          <a:prstGeom prst="rect">
            <a:avLst/>
          </a:prstGeom>
        </p:spPr>
      </p:pic>
    </p:spTree>
    <p:extLst>
      <p:ext uri="{BB962C8B-B14F-4D97-AF65-F5344CB8AC3E}">
        <p14:creationId xmlns:p14="http://schemas.microsoft.com/office/powerpoint/2010/main" val="324064373"/>
      </p:ext>
    </p:extLst>
  </p:cSld>
  <p:clrMapOvr>
    <a:masterClrMapping/>
  </p:clrMapOvr>
  <mc:AlternateContent xmlns:mc="http://schemas.openxmlformats.org/markup-compatibility/2006" xmlns:p14="http://schemas.microsoft.com/office/powerpoint/2010/main">
    <mc:Choice Requires="p14">
      <p:transition spd="slow" p14:dur="2000" advTm="25860"/>
    </mc:Choice>
    <mc:Fallback xmlns="">
      <p:transition spd="slow" advTm="2586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5"/>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C28FA3-595C-4D88-8649-C4F186F6CA9A}"/>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F1135B23-E146-42C2-AB1D-F8D9B67C3511}"/>
              </a:ext>
            </a:extLst>
          </p:cNvPr>
          <p:cNvSpPr>
            <a:spLocks noGrp="1"/>
          </p:cNvSpPr>
          <p:nvPr>
            <p:ph idx="1"/>
          </p:nvPr>
        </p:nvSpPr>
        <p:spPr/>
        <p:txBody>
          <a:bodyPr/>
          <a:lstStyle/>
          <a:p>
            <a:r>
              <a:rPr lang="en-US" dirty="0"/>
              <a:t>Motivation</a:t>
            </a:r>
          </a:p>
          <a:p>
            <a:r>
              <a:rPr lang="en-US" dirty="0"/>
              <a:t>Methodology</a:t>
            </a:r>
          </a:p>
          <a:p>
            <a:pPr lvl="1"/>
            <a:r>
              <a:rPr lang="en-US" dirty="0"/>
              <a:t>Overview, Metrics, Classifiers, Training Data Sources</a:t>
            </a:r>
          </a:p>
          <a:p>
            <a:r>
              <a:rPr lang="en-US" dirty="0"/>
              <a:t>Datasets</a:t>
            </a:r>
          </a:p>
          <a:p>
            <a:pPr lvl="1"/>
            <a:r>
              <a:rPr lang="en-US" dirty="0"/>
              <a:t>Radar Dataset, Flight Controller Dataset</a:t>
            </a:r>
          </a:p>
          <a:p>
            <a:r>
              <a:rPr lang="en-US" dirty="0"/>
              <a:t>Results</a:t>
            </a:r>
          </a:p>
          <a:p>
            <a:pPr lvl="1"/>
            <a:r>
              <a:rPr lang="en-US" dirty="0"/>
              <a:t>Metric Performance, Difficulties, and Comparison to Prior Work</a:t>
            </a:r>
          </a:p>
          <a:p>
            <a:r>
              <a:rPr lang="en-US" dirty="0"/>
              <a:t>Conclusions</a:t>
            </a:r>
          </a:p>
          <a:p>
            <a:endParaRPr lang="en-US" dirty="0"/>
          </a:p>
          <a:p>
            <a:endParaRPr lang="en-US" dirty="0"/>
          </a:p>
        </p:txBody>
      </p:sp>
      <p:sp>
        <p:nvSpPr>
          <p:cNvPr id="4" name="Slide Number Placeholder 3">
            <a:extLst>
              <a:ext uri="{FF2B5EF4-FFF2-40B4-BE49-F238E27FC236}">
                <a16:creationId xmlns:a16="http://schemas.microsoft.com/office/drawing/2014/main" id="{85977849-586A-4A80-90C0-44875E755259}"/>
              </a:ext>
            </a:extLst>
          </p:cNvPr>
          <p:cNvSpPr>
            <a:spLocks noGrp="1"/>
          </p:cNvSpPr>
          <p:nvPr>
            <p:ph type="sldNum" sz="quarter" idx="12"/>
          </p:nvPr>
        </p:nvSpPr>
        <p:spPr/>
        <p:txBody>
          <a:bodyPr/>
          <a:lstStyle/>
          <a:p>
            <a:pPr>
              <a:defRPr/>
            </a:pPr>
            <a:fld id="{B586D440-F702-449A-AAC2-9ACFF17038B8}" type="slidenum">
              <a:rPr lang="en-US" smtClean="0"/>
              <a:pPr>
                <a:defRPr/>
              </a:pPr>
              <a:t>2</a:t>
            </a:fld>
            <a:endParaRPr lang="en-US" dirty="0"/>
          </a:p>
        </p:txBody>
      </p:sp>
      <p:pic>
        <p:nvPicPr>
          <p:cNvPr id="32" name="Audio 31">
            <a:hlinkClick r:id="" action="ppaction://media"/>
            <a:extLst>
              <a:ext uri="{FF2B5EF4-FFF2-40B4-BE49-F238E27FC236}">
                <a16:creationId xmlns:a16="http://schemas.microsoft.com/office/drawing/2014/main" id="{38BE1715-6B21-42EF-60B4-A2FEBF83F5D6}"/>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83961" t="-81922" r="-183961" b="-81922"/>
          <a:stretch>
            <a:fillRect/>
          </a:stretch>
        </p:blipFill>
        <p:spPr>
          <a:xfrm>
            <a:off x="5867163" y="4157662"/>
            <a:ext cx="2280474" cy="1285875"/>
          </a:xfrm>
          <a:prstGeom prst="rect">
            <a:avLst/>
          </a:prstGeom>
        </p:spPr>
      </p:pic>
    </p:spTree>
    <p:extLst>
      <p:ext uri="{BB962C8B-B14F-4D97-AF65-F5344CB8AC3E}">
        <p14:creationId xmlns:p14="http://schemas.microsoft.com/office/powerpoint/2010/main" val="3307920121"/>
      </p:ext>
    </p:extLst>
  </p:cSld>
  <p:clrMapOvr>
    <a:masterClrMapping/>
  </p:clrMapOvr>
  <mc:AlternateContent xmlns:mc="http://schemas.openxmlformats.org/markup-compatibility/2006" xmlns:p14="http://schemas.microsoft.com/office/powerpoint/2010/main">
    <mc:Choice Requires="p14">
      <p:transition spd="slow" p14:dur="2000" advTm="8060"/>
    </mc:Choice>
    <mc:Fallback xmlns="">
      <p:transition spd="slow" advTm="806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Content Placeholder 15">
            <a:extLst>
              <a:ext uri="{FF2B5EF4-FFF2-40B4-BE49-F238E27FC236}">
                <a16:creationId xmlns:a16="http://schemas.microsoft.com/office/drawing/2014/main" id="{7E9DF822-3BD4-4CC6-A148-7614FD2673AB}"/>
              </a:ext>
            </a:extLst>
          </p:cNvPr>
          <p:cNvSpPr>
            <a:spLocks noGrp="1"/>
          </p:cNvSpPr>
          <p:nvPr>
            <p:ph sz="half" idx="1"/>
          </p:nvPr>
        </p:nvSpPr>
        <p:spPr/>
        <p:txBody>
          <a:bodyPr/>
          <a:lstStyle/>
          <a:p>
            <a:r>
              <a:rPr lang="en-US" dirty="0"/>
              <a:t>sUAS Airspace Integration</a:t>
            </a:r>
          </a:p>
          <a:p>
            <a:pPr lvl="1"/>
            <a:r>
              <a:rPr lang="en-US" dirty="0"/>
              <a:t>Urban Air Mobility</a:t>
            </a:r>
          </a:p>
          <a:p>
            <a:pPr lvl="1"/>
            <a:r>
              <a:rPr lang="en-US" dirty="0"/>
              <a:t>Urban Traffic Management</a:t>
            </a:r>
          </a:p>
          <a:p>
            <a:pPr lvl="1"/>
            <a:r>
              <a:rPr lang="en-US" dirty="0"/>
              <a:t>Advance Aircraft Mobility</a:t>
            </a:r>
          </a:p>
          <a:p>
            <a:endParaRPr lang="en-US" dirty="0"/>
          </a:p>
          <a:p>
            <a:r>
              <a:rPr lang="en-US" dirty="0"/>
              <a:t>sUAS Security Threats</a:t>
            </a:r>
          </a:p>
          <a:p>
            <a:pPr lvl="1"/>
            <a:r>
              <a:rPr lang="en-US" dirty="0"/>
              <a:t>Gatwick Airport, 2018</a:t>
            </a:r>
          </a:p>
          <a:p>
            <a:pPr lvl="1"/>
            <a:r>
              <a:rPr lang="en-US" dirty="0"/>
              <a:t>Lee Correctional, 2022</a:t>
            </a:r>
          </a:p>
          <a:p>
            <a:pPr lvl="1"/>
            <a:r>
              <a:rPr lang="en-US" dirty="0"/>
              <a:t>Delayed Sports Events</a:t>
            </a:r>
          </a:p>
          <a:p>
            <a:pPr lvl="2"/>
            <a:endParaRPr lang="en-US" dirty="0"/>
          </a:p>
          <a:p>
            <a:endParaRPr lang="en-US" dirty="0"/>
          </a:p>
          <a:p>
            <a:pPr lvl="1"/>
            <a:endParaRPr lang="en-US" dirty="0"/>
          </a:p>
          <a:p>
            <a:pPr lvl="1"/>
            <a:endParaRPr lang="en-US" dirty="0"/>
          </a:p>
        </p:txBody>
      </p:sp>
      <p:sp>
        <p:nvSpPr>
          <p:cNvPr id="4" name="Slide Number Placeholder 3">
            <a:extLst>
              <a:ext uri="{FF2B5EF4-FFF2-40B4-BE49-F238E27FC236}">
                <a16:creationId xmlns:a16="http://schemas.microsoft.com/office/drawing/2014/main" id="{B48319F5-E252-4C9A-B08A-39F374E0A772}"/>
              </a:ext>
            </a:extLst>
          </p:cNvPr>
          <p:cNvSpPr>
            <a:spLocks noGrp="1"/>
          </p:cNvSpPr>
          <p:nvPr>
            <p:ph type="sldNum" sz="quarter" idx="12"/>
          </p:nvPr>
        </p:nvSpPr>
        <p:spPr/>
        <p:txBody>
          <a:bodyPr/>
          <a:lstStyle/>
          <a:p>
            <a:pPr>
              <a:defRPr/>
            </a:pPr>
            <a:fld id="{B586D440-F702-449A-AAC2-9ACFF17038B8}" type="slidenum">
              <a:rPr lang="en-US" smtClean="0"/>
              <a:pPr>
                <a:defRPr/>
              </a:pPr>
              <a:t>3</a:t>
            </a:fld>
            <a:endParaRPr lang="en-US"/>
          </a:p>
        </p:txBody>
      </p:sp>
      <p:sp>
        <p:nvSpPr>
          <p:cNvPr id="2" name="Title 1">
            <a:extLst>
              <a:ext uri="{FF2B5EF4-FFF2-40B4-BE49-F238E27FC236}">
                <a16:creationId xmlns:a16="http://schemas.microsoft.com/office/drawing/2014/main" id="{751CB732-F616-4257-BD79-BD5FD222800C}"/>
              </a:ext>
            </a:extLst>
          </p:cNvPr>
          <p:cNvSpPr>
            <a:spLocks noGrp="1"/>
          </p:cNvSpPr>
          <p:nvPr>
            <p:ph type="title"/>
          </p:nvPr>
        </p:nvSpPr>
        <p:spPr/>
        <p:txBody>
          <a:bodyPr/>
          <a:lstStyle/>
          <a:p>
            <a:r>
              <a:rPr lang="en-US" dirty="0"/>
              <a:t>Motivation</a:t>
            </a:r>
          </a:p>
        </p:txBody>
      </p:sp>
      <p:pic>
        <p:nvPicPr>
          <p:cNvPr id="18" name="Picture 6">
            <a:extLst>
              <a:ext uri="{FF2B5EF4-FFF2-40B4-BE49-F238E27FC236}">
                <a16:creationId xmlns:a16="http://schemas.microsoft.com/office/drawing/2014/main" id="{1066CEC8-45B9-4F49-9BF9-C9CECB0BB8D9}"/>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295775" y="1254934"/>
            <a:ext cx="4493690" cy="2917016"/>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E04EDA25-685A-4DB4-9FD1-6D2C6F1A88C4}"/>
              </a:ext>
            </a:extLst>
          </p:cNvPr>
          <p:cNvSpPr txBox="1"/>
          <p:nvPr/>
        </p:nvSpPr>
        <p:spPr>
          <a:xfrm>
            <a:off x="5399840" y="4171950"/>
            <a:ext cx="2459328" cy="261610"/>
          </a:xfrm>
          <a:prstGeom prst="rect">
            <a:avLst/>
          </a:prstGeom>
          <a:noFill/>
        </p:spPr>
        <p:txBody>
          <a:bodyPr wrap="none" rtlCol="0">
            <a:spAutoFit/>
          </a:bodyPr>
          <a:lstStyle/>
          <a:p>
            <a:r>
              <a:rPr lang="en-US" sz="1100" dirty="0">
                <a:hlinkClick r:id="rId6">
                  <a:extLst>
                    <a:ext uri="{A12FA001-AC4F-418D-AE19-62706E023703}">
                      <ahyp:hlinkClr xmlns:ahyp="http://schemas.microsoft.com/office/drawing/2018/hyperlinkcolor" val="tx"/>
                    </a:ext>
                  </a:extLst>
                </a:hlinkClick>
              </a:rPr>
              <a:t>https://nari.arc.nasa.gov/utm2021tim</a:t>
            </a:r>
            <a:endParaRPr lang="en-US" sz="1100" dirty="0"/>
          </a:p>
        </p:txBody>
      </p:sp>
      <p:pic>
        <p:nvPicPr>
          <p:cNvPr id="25" name="Audio 24">
            <a:hlinkClick r:id="" action="ppaction://media"/>
            <a:extLst>
              <a:ext uri="{FF2B5EF4-FFF2-40B4-BE49-F238E27FC236}">
                <a16:creationId xmlns:a16="http://schemas.microsoft.com/office/drawing/2014/main" id="{3E5DAA54-2DA1-15A8-8B55-83DEAAE93D18}"/>
              </a:ext>
            </a:extLst>
          </p:cNvPr>
          <p:cNvPicPr>
            <a:picLocks noChangeAspect="1"/>
          </p:cNvPicPr>
          <p:nvPr>
            <a:audioFile r:link="rId2"/>
            <p:extLst>
              <p:ext uri="{DAA4B4D4-6D71-4841-9C94-3DE7FCFB9230}">
                <p14:media xmlns:p14="http://schemas.microsoft.com/office/powerpoint/2010/main" r:embed="rId1"/>
              </p:ext>
            </p:extLst>
          </p:nvPr>
        </p:nvPicPr>
        <p:blipFill>
          <a:blip r:embed="rId7"/>
          <a:srcRect l="-183961" t="-81922" r="-183961" b="-81922"/>
          <a:stretch>
            <a:fillRect/>
          </a:stretch>
        </p:blipFill>
        <p:spPr>
          <a:xfrm>
            <a:off x="5709037" y="4157662"/>
            <a:ext cx="2280474" cy="1285875"/>
          </a:xfrm>
          <a:prstGeom prst="rect">
            <a:avLst/>
          </a:prstGeom>
        </p:spPr>
      </p:pic>
    </p:spTree>
    <p:extLst>
      <p:ext uri="{BB962C8B-B14F-4D97-AF65-F5344CB8AC3E}">
        <p14:creationId xmlns:p14="http://schemas.microsoft.com/office/powerpoint/2010/main" val="1117232078"/>
      </p:ext>
    </p:extLst>
  </p:cSld>
  <p:clrMapOvr>
    <a:masterClrMapping/>
  </p:clrMapOvr>
  <mc:AlternateContent xmlns:mc="http://schemas.openxmlformats.org/markup-compatibility/2006" xmlns:p14="http://schemas.microsoft.com/office/powerpoint/2010/main">
    <mc:Choice Requires="p14">
      <p:transition spd="slow" p14:dur="2000" advTm="17625"/>
    </mc:Choice>
    <mc:Fallback xmlns="">
      <p:transition spd="slow" advTm="1762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5"/>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4F5F2B7-CE9E-473D-A659-C999A5D2B68A}"/>
              </a:ext>
            </a:extLst>
          </p:cNvPr>
          <p:cNvSpPr/>
          <p:nvPr/>
        </p:nvSpPr>
        <p:spPr bwMode="auto">
          <a:xfrm>
            <a:off x="273236" y="1093659"/>
            <a:ext cx="6251153" cy="527059"/>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80" charset="-128"/>
            </a:endParaRPr>
          </a:p>
        </p:txBody>
      </p:sp>
      <p:sp>
        <p:nvSpPr>
          <p:cNvPr id="2" name="Content Placeholder 1">
            <a:extLst>
              <a:ext uri="{FF2B5EF4-FFF2-40B4-BE49-F238E27FC236}">
                <a16:creationId xmlns:a16="http://schemas.microsoft.com/office/drawing/2014/main" id="{4E9DEF15-BA8F-4B9C-90BF-24D03DF16281}"/>
              </a:ext>
            </a:extLst>
          </p:cNvPr>
          <p:cNvSpPr>
            <a:spLocks noGrp="1"/>
          </p:cNvSpPr>
          <p:nvPr>
            <p:ph sz="half" idx="1"/>
          </p:nvPr>
        </p:nvSpPr>
        <p:spPr>
          <a:xfrm>
            <a:off x="273236" y="1125135"/>
            <a:ext cx="6324600" cy="1011347"/>
          </a:xfrm>
        </p:spPr>
        <p:txBody>
          <a:bodyPr/>
          <a:lstStyle/>
          <a:p>
            <a:r>
              <a:rPr lang="en-US" dirty="0"/>
              <a:t>Objective: quickly identify aircraft from radar data</a:t>
            </a:r>
          </a:p>
          <a:p>
            <a:endParaRPr lang="en-US" dirty="0"/>
          </a:p>
          <a:p>
            <a:pPr marL="0" indent="0">
              <a:buNone/>
            </a:pPr>
            <a:endParaRPr lang="en-US" dirty="0"/>
          </a:p>
          <a:p>
            <a:pPr marL="0" indent="0">
              <a:buNone/>
            </a:pPr>
            <a:endParaRPr lang="en-US" dirty="0"/>
          </a:p>
        </p:txBody>
      </p:sp>
      <p:sp>
        <p:nvSpPr>
          <p:cNvPr id="4" name="Slide Number Placeholder 3">
            <a:extLst>
              <a:ext uri="{FF2B5EF4-FFF2-40B4-BE49-F238E27FC236}">
                <a16:creationId xmlns:a16="http://schemas.microsoft.com/office/drawing/2014/main" id="{521A3B58-B89B-44E6-AE94-389621E7A9E3}"/>
              </a:ext>
            </a:extLst>
          </p:cNvPr>
          <p:cNvSpPr>
            <a:spLocks noGrp="1"/>
          </p:cNvSpPr>
          <p:nvPr>
            <p:ph type="sldNum" sz="quarter" idx="12"/>
          </p:nvPr>
        </p:nvSpPr>
        <p:spPr/>
        <p:txBody>
          <a:bodyPr/>
          <a:lstStyle/>
          <a:p>
            <a:pPr>
              <a:defRPr/>
            </a:pPr>
            <a:fld id="{B586D440-F702-449A-AAC2-9ACFF17038B8}" type="slidenum">
              <a:rPr lang="en-US" smtClean="0"/>
              <a:pPr>
                <a:defRPr/>
              </a:pPr>
              <a:t>4</a:t>
            </a:fld>
            <a:endParaRPr lang="en-US"/>
          </a:p>
        </p:txBody>
      </p:sp>
      <p:sp>
        <p:nvSpPr>
          <p:cNvPr id="5" name="Title 4">
            <a:extLst>
              <a:ext uri="{FF2B5EF4-FFF2-40B4-BE49-F238E27FC236}">
                <a16:creationId xmlns:a16="http://schemas.microsoft.com/office/drawing/2014/main" id="{69431F16-7ABA-45A8-B729-97B33A1ABA1D}"/>
              </a:ext>
            </a:extLst>
          </p:cNvPr>
          <p:cNvSpPr>
            <a:spLocks noGrp="1"/>
          </p:cNvSpPr>
          <p:nvPr>
            <p:ph type="title"/>
          </p:nvPr>
        </p:nvSpPr>
        <p:spPr/>
        <p:txBody>
          <a:bodyPr/>
          <a:lstStyle/>
          <a:p>
            <a:r>
              <a:rPr lang="en-US" dirty="0"/>
              <a:t>Methodology - Overview</a:t>
            </a:r>
          </a:p>
        </p:txBody>
      </p:sp>
      <p:pic>
        <p:nvPicPr>
          <p:cNvPr id="15" name="Picture 14" descr="Chart, scatter chart&#10;&#10;Description automatically generated">
            <a:extLst>
              <a:ext uri="{FF2B5EF4-FFF2-40B4-BE49-F238E27FC236}">
                <a16:creationId xmlns:a16="http://schemas.microsoft.com/office/drawing/2014/main" id="{87BD1776-0907-45F4-AB84-F27A578AB0A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9493" y="1970387"/>
            <a:ext cx="3152037" cy="2364028"/>
          </a:xfrm>
          <a:prstGeom prst="rect">
            <a:avLst/>
          </a:prstGeom>
        </p:spPr>
      </p:pic>
      <p:sp>
        <p:nvSpPr>
          <p:cNvPr id="17" name="Rectangle 16">
            <a:extLst>
              <a:ext uri="{FF2B5EF4-FFF2-40B4-BE49-F238E27FC236}">
                <a16:creationId xmlns:a16="http://schemas.microsoft.com/office/drawing/2014/main" id="{61E6B202-E256-4F07-9CF2-8D69C76F2F38}"/>
              </a:ext>
            </a:extLst>
          </p:cNvPr>
          <p:cNvSpPr/>
          <p:nvPr/>
        </p:nvSpPr>
        <p:spPr bwMode="auto">
          <a:xfrm>
            <a:off x="4995433" y="2803579"/>
            <a:ext cx="1443467" cy="579102"/>
          </a:xfrm>
          <a:prstGeom prst="rect">
            <a:avLst/>
          </a:prstGeom>
          <a:solidFill>
            <a:schemeClr val="accent2"/>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ln>
                  <a:noFill/>
                </a:ln>
                <a:solidFill>
                  <a:schemeClr val="bg1"/>
                </a:solidFill>
                <a:effectLst/>
                <a:latin typeface="Helvetica" panose="020B0604020202020204" pitchFamily="34" charset="0"/>
                <a:ea typeface="ＭＳ Ｐゴシック" pitchFamily="80" charset="-128"/>
                <a:cs typeface="Helvetica" panose="020B0604020202020204" pitchFamily="34" charset="0"/>
              </a:rPr>
              <a:t>Classifier</a:t>
            </a:r>
          </a:p>
        </p:txBody>
      </p:sp>
      <p:sp>
        <p:nvSpPr>
          <p:cNvPr id="45" name="Arrow: Right 44">
            <a:extLst>
              <a:ext uri="{FF2B5EF4-FFF2-40B4-BE49-F238E27FC236}">
                <a16:creationId xmlns:a16="http://schemas.microsoft.com/office/drawing/2014/main" id="{073A8EDC-C3D6-4A63-B5FC-7388B4290957}"/>
              </a:ext>
            </a:extLst>
          </p:cNvPr>
          <p:cNvSpPr/>
          <p:nvPr/>
        </p:nvSpPr>
        <p:spPr bwMode="auto">
          <a:xfrm>
            <a:off x="3000029" y="2962276"/>
            <a:ext cx="380027" cy="242316"/>
          </a:xfrm>
          <a:prstGeom prst="rightArrow">
            <a:avLst/>
          </a:prstGeom>
          <a:solidFill>
            <a:schemeClr val="accent2"/>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80" charset="-128"/>
            </a:endParaRPr>
          </a:p>
        </p:txBody>
      </p:sp>
      <p:sp>
        <p:nvSpPr>
          <p:cNvPr id="46" name="Rectangle 45">
            <a:extLst>
              <a:ext uri="{FF2B5EF4-FFF2-40B4-BE49-F238E27FC236}">
                <a16:creationId xmlns:a16="http://schemas.microsoft.com/office/drawing/2014/main" id="{AA44B9B1-2143-40E8-82F9-13FE0975936F}"/>
              </a:ext>
            </a:extLst>
          </p:cNvPr>
          <p:cNvSpPr/>
          <p:nvPr/>
        </p:nvSpPr>
        <p:spPr bwMode="auto">
          <a:xfrm>
            <a:off x="3396505" y="2803579"/>
            <a:ext cx="1175496" cy="579102"/>
          </a:xfrm>
          <a:prstGeom prst="rect">
            <a:avLst/>
          </a:prstGeom>
          <a:solidFill>
            <a:schemeClr val="accent2"/>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2400" dirty="0">
                <a:solidFill>
                  <a:schemeClr val="bg1"/>
                </a:solidFill>
                <a:latin typeface="Helvetica" panose="020B0604020202020204" pitchFamily="34" charset="0"/>
                <a:ea typeface="ＭＳ Ｐゴシック" pitchFamily="80" charset="-128"/>
                <a:cs typeface="Helvetica" panose="020B0604020202020204" pitchFamily="34" charset="0"/>
              </a:rPr>
              <a:t>Metrics</a:t>
            </a:r>
            <a:endParaRPr kumimoji="0" lang="en-US" sz="2400" b="0" i="0" u="none" strike="noStrike" cap="none" normalizeH="0" baseline="0" dirty="0">
              <a:ln>
                <a:noFill/>
              </a:ln>
              <a:solidFill>
                <a:schemeClr val="bg1"/>
              </a:solidFill>
              <a:effectLst/>
              <a:latin typeface="Helvetica" panose="020B0604020202020204" pitchFamily="34" charset="0"/>
              <a:ea typeface="ＭＳ Ｐゴシック" pitchFamily="80" charset="-128"/>
              <a:cs typeface="Helvetica" panose="020B0604020202020204" pitchFamily="34" charset="0"/>
            </a:endParaRPr>
          </a:p>
        </p:txBody>
      </p:sp>
      <p:pic>
        <p:nvPicPr>
          <p:cNvPr id="49" name="Picture 48">
            <a:extLst>
              <a:ext uri="{FF2B5EF4-FFF2-40B4-BE49-F238E27FC236}">
                <a16:creationId xmlns:a16="http://schemas.microsoft.com/office/drawing/2014/main" id="{13E271EA-99D2-4E12-9A5A-11495E13CFB5}"/>
              </a:ext>
            </a:extLst>
          </p:cNvPr>
          <p:cNvPicPr>
            <a:picLocks noChangeAspect="1"/>
          </p:cNvPicPr>
          <p:nvPr/>
        </p:nvPicPr>
        <p:blipFill>
          <a:blip r:embed="rId7"/>
          <a:stretch>
            <a:fillRect/>
          </a:stretch>
        </p:blipFill>
        <p:spPr>
          <a:xfrm>
            <a:off x="7173267" y="1045107"/>
            <a:ext cx="1908624" cy="1169032"/>
          </a:xfrm>
          <a:prstGeom prst="rect">
            <a:avLst/>
          </a:prstGeom>
        </p:spPr>
      </p:pic>
      <p:cxnSp>
        <p:nvCxnSpPr>
          <p:cNvPr id="51" name="Straight Arrow Connector 50">
            <a:extLst>
              <a:ext uri="{FF2B5EF4-FFF2-40B4-BE49-F238E27FC236}">
                <a16:creationId xmlns:a16="http://schemas.microsoft.com/office/drawing/2014/main" id="{347B7CA8-47CE-41E3-8220-34D5DE4DE3D4}"/>
              </a:ext>
            </a:extLst>
          </p:cNvPr>
          <p:cNvCxnSpPr>
            <a:cxnSpLocks/>
          </p:cNvCxnSpPr>
          <p:nvPr/>
        </p:nvCxnSpPr>
        <p:spPr bwMode="auto">
          <a:xfrm flipV="1">
            <a:off x="6496050" y="1866901"/>
            <a:ext cx="1076325" cy="866774"/>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pic>
        <p:nvPicPr>
          <p:cNvPr id="57" name="Picture 56">
            <a:extLst>
              <a:ext uri="{FF2B5EF4-FFF2-40B4-BE49-F238E27FC236}">
                <a16:creationId xmlns:a16="http://schemas.microsoft.com/office/drawing/2014/main" id="{57C88376-DE4B-4E22-ABD7-81EC932138BE}"/>
              </a:ext>
            </a:extLst>
          </p:cNvPr>
          <p:cNvPicPr>
            <a:picLocks noChangeAspect="1"/>
          </p:cNvPicPr>
          <p:nvPr/>
        </p:nvPicPr>
        <p:blipFill>
          <a:blip r:embed="rId8"/>
          <a:stretch>
            <a:fillRect/>
          </a:stretch>
        </p:blipFill>
        <p:spPr>
          <a:xfrm>
            <a:off x="7190903" y="2472362"/>
            <a:ext cx="1737961" cy="950130"/>
          </a:xfrm>
          <a:prstGeom prst="rect">
            <a:avLst/>
          </a:prstGeom>
        </p:spPr>
      </p:pic>
      <p:cxnSp>
        <p:nvCxnSpPr>
          <p:cNvPr id="60" name="Straight Arrow Connector 59">
            <a:extLst>
              <a:ext uri="{FF2B5EF4-FFF2-40B4-BE49-F238E27FC236}">
                <a16:creationId xmlns:a16="http://schemas.microsoft.com/office/drawing/2014/main" id="{24151248-6C15-4E50-9E37-1A819F0E202D}"/>
              </a:ext>
            </a:extLst>
          </p:cNvPr>
          <p:cNvCxnSpPr>
            <a:cxnSpLocks/>
          </p:cNvCxnSpPr>
          <p:nvPr/>
        </p:nvCxnSpPr>
        <p:spPr bwMode="auto">
          <a:xfrm flipV="1">
            <a:off x="6524389" y="2962276"/>
            <a:ext cx="1047986" cy="130854"/>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pic>
        <p:nvPicPr>
          <p:cNvPr id="62" name="Picture 61">
            <a:extLst>
              <a:ext uri="{FF2B5EF4-FFF2-40B4-BE49-F238E27FC236}">
                <a16:creationId xmlns:a16="http://schemas.microsoft.com/office/drawing/2014/main" id="{6F6C7033-5123-4562-8908-D3EDEB2946A6}"/>
              </a:ext>
            </a:extLst>
          </p:cNvPr>
          <p:cNvPicPr>
            <a:picLocks noChangeAspect="1"/>
          </p:cNvPicPr>
          <p:nvPr/>
        </p:nvPicPr>
        <p:blipFill>
          <a:blip r:embed="rId9"/>
          <a:stretch>
            <a:fillRect/>
          </a:stretch>
        </p:blipFill>
        <p:spPr>
          <a:xfrm>
            <a:off x="6949822" y="3691562"/>
            <a:ext cx="2194178" cy="1462785"/>
          </a:xfrm>
          <a:prstGeom prst="rect">
            <a:avLst/>
          </a:prstGeom>
        </p:spPr>
      </p:pic>
      <p:cxnSp>
        <p:nvCxnSpPr>
          <p:cNvPr id="64" name="Straight Arrow Connector 63">
            <a:extLst>
              <a:ext uri="{FF2B5EF4-FFF2-40B4-BE49-F238E27FC236}">
                <a16:creationId xmlns:a16="http://schemas.microsoft.com/office/drawing/2014/main" id="{EC2A577E-B847-4698-AE2C-098F2C403787}"/>
              </a:ext>
            </a:extLst>
          </p:cNvPr>
          <p:cNvCxnSpPr/>
          <p:nvPr/>
        </p:nvCxnSpPr>
        <p:spPr bwMode="auto">
          <a:xfrm>
            <a:off x="6467475" y="3422492"/>
            <a:ext cx="409575" cy="269070"/>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sp>
        <p:nvSpPr>
          <p:cNvPr id="68" name="TextBox 67">
            <a:extLst>
              <a:ext uri="{FF2B5EF4-FFF2-40B4-BE49-F238E27FC236}">
                <a16:creationId xmlns:a16="http://schemas.microsoft.com/office/drawing/2014/main" id="{E31D88C2-D399-4FDF-AEF3-20A1E364AA96}"/>
              </a:ext>
            </a:extLst>
          </p:cNvPr>
          <p:cNvSpPr txBox="1"/>
          <p:nvPr/>
        </p:nvSpPr>
        <p:spPr>
          <a:xfrm>
            <a:off x="3506000" y="2084000"/>
            <a:ext cx="1151490" cy="646331"/>
          </a:xfrm>
          <a:prstGeom prst="rect">
            <a:avLst/>
          </a:prstGeom>
          <a:noFill/>
        </p:spPr>
        <p:txBody>
          <a:bodyPr wrap="square" rtlCol="0">
            <a:spAutoFit/>
          </a:bodyPr>
          <a:lstStyle/>
          <a:p>
            <a:r>
              <a:rPr lang="en-US" dirty="0">
                <a:latin typeface="Helvetica" panose="020B0604020202020204" pitchFamily="34" charset="0"/>
                <a:cs typeface="Helvetica" panose="020B0604020202020204" pitchFamily="34" charset="0"/>
              </a:rPr>
              <a:t>Which metrics?</a:t>
            </a:r>
          </a:p>
        </p:txBody>
      </p:sp>
      <p:sp>
        <p:nvSpPr>
          <p:cNvPr id="69" name="TextBox 68">
            <a:extLst>
              <a:ext uri="{FF2B5EF4-FFF2-40B4-BE49-F238E27FC236}">
                <a16:creationId xmlns:a16="http://schemas.microsoft.com/office/drawing/2014/main" id="{F82E8FBE-9987-481E-B4A3-5033E672D080}"/>
              </a:ext>
            </a:extLst>
          </p:cNvPr>
          <p:cNvSpPr txBox="1"/>
          <p:nvPr/>
        </p:nvSpPr>
        <p:spPr>
          <a:xfrm>
            <a:off x="5031142" y="2092904"/>
            <a:ext cx="1493247" cy="646331"/>
          </a:xfrm>
          <a:prstGeom prst="rect">
            <a:avLst/>
          </a:prstGeom>
          <a:noFill/>
        </p:spPr>
        <p:txBody>
          <a:bodyPr wrap="square" rtlCol="0">
            <a:spAutoFit/>
          </a:bodyPr>
          <a:lstStyle/>
          <a:p>
            <a:r>
              <a:rPr lang="en-US" dirty="0">
                <a:latin typeface="Helvetica" panose="020B0604020202020204" pitchFamily="34" charset="0"/>
                <a:cs typeface="Helvetica" panose="020B0604020202020204" pitchFamily="34" charset="0"/>
              </a:rPr>
              <a:t>What type of classifier?</a:t>
            </a:r>
          </a:p>
        </p:txBody>
      </p:sp>
      <p:sp>
        <p:nvSpPr>
          <p:cNvPr id="70" name="TextBox 69">
            <a:extLst>
              <a:ext uri="{FF2B5EF4-FFF2-40B4-BE49-F238E27FC236}">
                <a16:creationId xmlns:a16="http://schemas.microsoft.com/office/drawing/2014/main" id="{B6F5A2C6-6FA7-4918-A346-1A625FD4D11B}"/>
              </a:ext>
            </a:extLst>
          </p:cNvPr>
          <p:cNvSpPr txBox="1"/>
          <p:nvPr/>
        </p:nvSpPr>
        <p:spPr>
          <a:xfrm>
            <a:off x="5029527" y="3476626"/>
            <a:ext cx="1592590" cy="646331"/>
          </a:xfrm>
          <a:prstGeom prst="rect">
            <a:avLst/>
          </a:prstGeom>
          <a:noFill/>
        </p:spPr>
        <p:txBody>
          <a:bodyPr wrap="square" rtlCol="0">
            <a:spAutoFit/>
          </a:bodyPr>
          <a:lstStyle/>
          <a:p>
            <a:r>
              <a:rPr lang="en-US" dirty="0">
                <a:latin typeface="Helvetica" panose="020B0604020202020204" pitchFamily="34" charset="0"/>
                <a:cs typeface="Helvetica" panose="020B0604020202020204" pitchFamily="34" charset="0"/>
              </a:rPr>
              <a:t>How to train classifier?</a:t>
            </a:r>
          </a:p>
        </p:txBody>
      </p:sp>
      <p:sp>
        <p:nvSpPr>
          <p:cNvPr id="71" name="Arrow: Right 70">
            <a:extLst>
              <a:ext uri="{FF2B5EF4-FFF2-40B4-BE49-F238E27FC236}">
                <a16:creationId xmlns:a16="http://schemas.microsoft.com/office/drawing/2014/main" id="{58DCB5DE-0122-4462-BA27-EAE00BA35126}"/>
              </a:ext>
            </a:extLst>
          </p:cNvPr>
          <p:cNvSpPr/>
          <p:nvPr/>
        </p:nvSpPr>
        <p:spPr bwMode="auto">
          <a:xfrm>
            <a:off x="4588450" y="2973627"/>
            <a:ext cx="380027" cy="242316"/>
          </a:xfrm>
          <a:prstGeom prst="rightArrow">
            <a:avLst/>
          </a:prstGeom>
          <a:solidFill>
            <a:schemeClr val="accent2"/>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80" charset="-128"/>
            </a:endParaRPr>
          </a:p>
        </p:txBody>
      </p:sp>
      <p:pic>
        <p:nvPicPr>
          <p:cNvPr id="42" name="Audio 41">
            <a:hlinkClick r:id="" action="ppaction://media"/>
            <a:extLst>
              <a:ext uri="{FF2B5EF4-FFF2-40B4-BE49-F238E27FC236}">
                <a16:creationId xmlns:a16="http://schemas.microsoft.com/office/drawing/2014/main" id="{B662545E-AF58-9F23-AC06-0FD67D8DEEB0}"/>
              </a:ext>
            </a:extLst>
          </p:cNvPr>
          <p:cNvPicPr>
            <a:picLocks noChangeAspect="1"/>
          </p:cNvPicPr>
          <p:nvPr>
            <a:audioFile r:link="rId3"/>
            <p:extLst>
              <p:ext uri="{DAA4B4D4-6D71-4841-9C94-3DE7FCFB9230}">
                <p14:media xmlns:p14="http://schemas.microsoft.com/office/powerpoint/2010/main" r:embed="rId2"/>
              </p:ext>
            </p:extLst>
          </p:nvPr>
        </p:nvPicPr>
        <p:blipFill>
          <a:blip r:embed="rId10"/>
          <a:srcRect l="-183961" t="-81922" r="-183961" b="-81922"/>
          <a:stretch>
            <a:fillRect/>
          </a:stretch>
        </p:blipFill>
        <p:spPr>
          <a:xfrm>
            <a:off x="5029527" y="4217166"/>
            <a:ext cx="2280474" cy="1285875"/>
          </a:xfrm>
          <a:prstGeom prst="rect">
            <a:avLst/>
          </a:prstGeom>
        </p:spPr>
      </p:pic>
    </p:spTree>
    <p:custDataLst>
      <p:tags r:id="rId1"/>
    </p:custDataLst>
    <p:extLst>
      <p:ext uri="{BB962C8B-B14F-4D97-AF65-F5344CB8AC3E}">
        <p14:creationId xmlns:p14="http://schemas.microsoft.com/office/powerpoint/2010/main" val="2968008431"/>
      </p:ext>
    </p:extLst>
  </p:cSld>
  <p:clrMapOvr>
    <a:masterClrMapping/>
  </p:clrMapOvr>
  <mc:AlternateContent xmlns:mc="http://schemas.openxmlformats.org/markup-compatibility/2006" xmlns:p14="http://schemas.microsoft.com/office/powerpoint/2010/main">
    <mc:Choice Requires="p14">
      <p:transition spd="slow" p14:dur="2000" advTm="30114"/>
    </mc:Choice>
    <mc:Fallback xmlns="">
      <p:transition spd="slow" advTm="3011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2"/>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68"/>
                                        </p:tgtEl>
                                        <p:attrNameLst>
                                          <p:attrName>style.visibility</p:attrName>
                                        </p:attrNameLst>
                                      </p:cBhvr>
                                      <p:to>
                                        <p:strVal val="visible"/>
                                      </p:to>
                                    </p:set>
                                    <p:animEffect transition="in" filter="fade">
                                      <p:cBhvr>
                                        <p:cTn id="11" dur="500"/>
                                        <p:tgtEl>
                                          <p:spTgt spid="68"/>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69"/>
                                        </p:tgtEl>
                                        <p:attrNameLst>
                                          <p:attrName>style.visibility</p:attrName>
                                        </p:attrNameLst>
                                      </p:cBhvr>
                                      <p:to>
                                        <p:strVal val="visible"/>
                                      </p:to>
                                    </p:set>
                                    <p:animEffect transition="in" filter="fade">
                                      <p:cBhvr>
                                        <p:cTn id="16" dur="500"/>
                                        <p:tgtEl>
                                          <p:spTgt spid="69"/>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70"/>
                                        </p:tgtEl>
                                        <p:attrNameLst>
                                          <p:attrName>style.visibility</p:attrName>
                                        </p:attrNameLst>
                                      </p:cBhvr>
                                      <p:to>
                                        <p:strVal val="visible"/>
                                      </p:to>
                                    </p:set>
                                    <p:animEffect transition="in" filter="fade">
                                      <p:cBhvr>
                                        <p:cTn id="21"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2" fill="hold" display="0">
                  <p:stCondLst>
                    <p:cond delay="indefinite"/>
                  </p:stCondLst>
                  <p:endCondLst>
                    <p:cond evt="onStopAudio" delay="0">
                      <p:tgtEl>
                        <p:sldTgt/>
                      </p:tgtEl>
                    </p:cond>
                  </p:endCondLst>
                </p:cTn>
                <p:tgtEl>
                  <p:spTgt spid="42"/>
                </p:tgtEl>
              </p:cMediaNode>
            </p:audio>
          </p:childTnLst>
        </p:cTn>
      </p:par>
    </p:tnLst>
    <p:bldLst>
      <p:bldP spid="68" grpId="0"/>
      <p:bldP spid="69" grpId="0"/>
      <p:bldP spid="7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8DEE870-9E0E-470F-82CC-33481F198DB9}"/>
              </a:ext>
            </a:extLst>
          </p:cNvPr>
          <p:cNvSpPr/>
          <p:nvPr/>
        </p:nvSpPr>
        <p:spPr bwMode="auto">
          <a:xfrm>
            <a:off x="590719" y="3544312"/>
            <a:ext cx="5494492" cy="712099"/>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80" charset="-128"/>
            </a:endParaRPr>
          </a:p>
        </p:txBody>
      </p:sp>
      <p:sp>
        <p:nvSpPr>
          <p:cNvPr id="2" name="Content Placeholder 1">
            <a:extLst>
              <a:ext uri="{FF2B5EF4-FFF2-40B4-BE49-F238E27FC236}">
                <a16:creationId xmlns:a16="http://schemas.microsoft.com/office/drawing/2014/main" id="{8319DD66-EC86-492F-B878-E1C7C8FD68A6}"/>
              </a:ext>
            </a:extLst>
          </p:cNvPr>
          <p:cNvSpPr>
            <a:spLocks noGrp="1"/>
          </p:cNvSpPr>
          <p:nvPr>
            <p:ph sz="half" idx="1"/>
          </p:nvPr>
        </p:nvSpPr>
        <p:spPr>
          <a:xfrm>
            <a:off x="228600" y="1123950"/>
            <a:ext cx="6722458" cy="3371850"/>
          </a:xfrm>
        </p:spPr>
        <p:txBody>
          <a:bodyPr/>
          <a:lstStyle/>
          <a:p>
            <a:pPr marL="0" indent="0">
              <a:buNone/>
            </a:pPr>
            <a:r>
              <a:rPr lang="en-US" dirty="0"/>
              <a:t>Which metrics should be used?</a:t>
            </a:r>
          </a:p>
          <a:p>
            <a:r>
              <a:rPr lang="en-US" dirty="0"/>
              <a:t>Average Speed</a:t>
            </a:r>
          </a:p>
          <a:p>
            <a:pPr lvl="1"/>
            <a:r>
              <a:rPr lang="en-US" dirty="0"/>
              <a:t>sUAS should fly slower than GA plane</a:t>
            </a:r>
          </a:p>
          <a:p>
            <a:pPr marL="342900" lvl="1" indent="0">
              <a:buNone/>
            </a:pPr>
            <a:endParaRPr lang="en-US" dirty="0"/>
          </a:p>
          <a:p>
            <a:r>
              <a:rPr lang="en-US" dirty="0"/>
              <a:t>Smoothness-based Metrics</a:t>
            </a:r>
          </a:p>
          <a:p>
            <a:pPr lvl="1"/>
            <a:r>
              <a:rPr lang="en-US" dirty="0"/>
              <a:t>Smaller aircraft should have more fluctuations in velocity tracks due to their smaller mass</a:t>
            </a:r>
          </a:p>
          <a:p>
            <a:pPr lvl="1"/>
            <a:r>
              <a:rPr lang="en-US" dirty="0"/>
              <a:t>Novel: Log Variance of Absolute Change in Speed</a:t>
            </a:r>
          </a:p>
          <a:p>
            <a:pPr lvl="1"/>
            <a:r>
              <a:rPr lang="en-US" dirty="0"/>
              <a:t>Novel: Log Variance of Relative Change in Speed</a:t>
            </a:r>
          </a:p>
          <a:p>
            <a:endParaRPr lang="en-US" dirty="0"/>
          </a:p>
        </p:txBody>
      </p:sp>
      <p:sp>
        <p:nvSpPr>
          <p:cNvPr id="4" name="Slide Number Placeholder 3">
            <a:extLst>
              <a:ext uri="{FF2B5EF4-FFF2-40B4-BE49-F238E27FC236}">
                <a16:creationId xmlns:a16="http://schemas.microsoft.com/office/drawing/2014/main" id="{D6433E76-B0EA-470E-BC60-E954192B3C5B}"/>
              </a:ext>
            </a:extLst>
          </p:cNvPr>
          <p:cNvSpPr>
            <a:spLocks noGrp="1"/>
          </p:cNvSpPr>
          <p:nvPr>
            <p:ph type="sldNum" sz="quarter" idx="12"/>
          </p:nvPr>
        </p:nvSpPr>
        <p:spPr/>
        <p:txBody>
          <a:bodyPr/>
          <a:lstStyle/>
          <a:p>
            <a:pPr>
              <a:defRPr/>
            </a:pPr>
            <a:fld id="{B586D440-F702-449A-AAC2-9ACFF17038B8}" type="slidenum">
              <a:rPr lang="en-US" smtClean="0"/>
              <a:pPr>
                <a:defRPr/>
              </a:pPr>
              <a:t>5</a:t>
            </a:fld>
            <a:endParaRPr lang="en-US"/>
          </a:p>
        </p:txBody>
      </p:sp>
      <p:sp>
        <p:nvSpPr>
          <p:cNvPr id="5" name="Title 4">
            <a:extLst>
              <a:ext uri="{FF2B5EF4-FFF2-40B4-BE49-F238E27FC236}">
                <a16:creationId xmlns:a16="http://schemas.microsoft.com/office/drawing/2014/main" id="{2C6FD405-6935-45DD-9481-1C9D300BEB60}"/>
              </a:ext>
            </a:extLst>
          </p:cNvPr>
          <p:cNvSpPr>
            <a:spLocks noGrp="1"/>
          </p:cNvSpPr>
          <p:nvPr>
            <p:ph type="title"/>
          </p:nvPr>
        </p:nvSpPr>
        <p:spPr/>
        <p:txBody>
          <a:bodyPr/>
          <a:lstStyle/>
          <a:p>
            <a:r>
              <a:rPr lang="en-US" dirty="0"/>
              <a:t>Methodology – Metrics</a:t>
            </a:r>
          </a:p>
        </p:txBody>
      </p:sp>
      <p:pic>
        <p:nvPicPr>
          <p:cNvPr id="7" name="Picture 6">
            <a:extLst>
              <a:ext uri="{FF2B5EF4-FFF2-40B4-BE49-F238E27FC236}">
                <a16:creationId xmlns:a16="http://schemas.microsoft.com/office/drawing/2014/main" id="{F9144D2E-511F-49B2-9C34-0030277928E3}"/>
              </a:ext>
            </a:extLst>
          </p:cNvPr>
          <p:cNvPicPr>
            <a:picLocks noChangeAspect="1"/>
          </p:cNvPicPr>
          <p:nvPr/>
        </p:nvPicPr>
        <p:blipFill rotWithShape="1">
          <a:blip r:embed="rId5"/>
          <a:srcRect l="8168" t="7192" r="11243" b="12166"/>
          <a:stretch/>
        </p:blipFill>
        <p:spPr>
          <a:xfrm>
            <a:off x="4377791" y="1123950"/>
            <a:ext cx="1197621" cy="606902"/>
          </a:xfrm>
          <a:prstGeom prst="rect">
            <a:avLst/>
          </a:prstGeom>
        </p:spPr>
      </p:pic>
      <p:pic>
        <p:nvPicPr>
          <p:cNvPr id="9" name="Picture 8">
            <a:extLst>
              <a:ext uri="{FF2B5EF4-FFF2-40B4-BE49-F238E27FC236}">
                <a16:creationId xmlns:a16="http://schemas.microsoft.com/office/drawing/2014/main" id="{04CCDBAA-6654-46EE-91B1-B10FA672587B}"/>
              </a:ext>
            </a:extLst>
          </p:cNvPr>
          <p:cNvPicPr>
            <a:picLocks noChangeAspect="1"/>
          </p:cNvPicPr>
          <p:nvPr/>
        </p:nvPicPr>
        <p:blipFill>
          <a:blip r:embed="rId6"/>
          <a:stretch>
            <a:fillRect/>
          </a:stretch>
        </p:blipFill>
        <p:spPr>
          <a:xfrm>
            <a:off x="6003948" y="1099674"/>
            <a:ext cx="2476846" cy="581106"/>
          </a:xfrm>
          <a:prstGeom prst="rect">
            <a:avLst/>
          </a:prstGeom>
        </p:spPr>
      </p:pic>
      <p:pic>
        <p:nvPicPr>
          <p:cNvPr id="11" name="Picture 10">
            <a:extLst>
              <a:ext uri="{FF2B5EF4-FFF2-40B4-BE49-F238E27FC236}">
                <a16:creationId xmlns:a16="http://schemas.microsoft.com/office/drawing/2014/main" id="{0E2E4161-19E9-45AF-8CB9-2BBE7664108A}"/>
              </a:ext>
            </a:extLst>
          </p:cNvPr>
          <p:cNvPicPr>
            <a:picLocks noChangeAspect="1"/>
          </p:cNvPicPr>
          <p:nvPr/>
        </p:nvPicPr>
        <p:blipFill>
          <a:blip r:embed="rId7"/>
          <a:stretch>
            <a:fillRect/>
          </a:stretch>
        </p:blipFill>
        <p:spPr>
          <a:xfrm>
            <a:off x="6959148" y="3457365"/>
            <a:ext cx="1771897" cy="323895"/>
          </a:xfrm>
          <a:prstGeom prst="rect">
            <a:avLst/>
          </a:prstGeom>
        </p:spPr>
      </p:pic>
      <p:pic>
        <p:nvPicPr>
          <p:cNvPr id="13" name="Picture 12">
            <a:extLst>
              <a:ext uri="{FF2B5EF4-FFF2-40B4-BE49-F238E27FC236}">
                <a16:creationId xmlns:a16="http://schemas.microsoft.com/office/drawing/2014/main" id="{DA48E210-10D3-4415-849C-1441C842C2EE}"/>
              </a:ext>
            </a:extLst>
          </p:cNvPr>
          <p:cNvPicPr>
            <a:picLocks noChangeAspect="1"/>
          </p:cNvPicPr>
          <p:nvPr/>
        </p:nvPicPr>
        <p:blipFill>
          <a:blip r:embed="rId8"/>
          <a:stretch>
            <a:fillRect/>
          </a:stretch>
        </p:blipFill>
        <p:spPr>
          <a:xfrm>
            <a:off x="6951058" y="3795582"/>
            <a:ext cx="2048161" cy="685896"/>
          </a:xfrm>
          <a:prstGeom prst="rect">
            <a:avLst/>
          </a:prstGeom>
        </p:spPr>
      </p:pic>
      <p:pic>
        <p:nvPicPr>
          <p:cNvPr id="15" name="Picture 14">
            <a:extLst>
              <a:ext uri="{FF2B5EF4-FFF2-40B4-BE49-F238E27FC236}">
                <a16:creationId xmlns:a16="http://schemas.microsoft.com/office/drawing/2014/main" id="{D18F7635-3D57-4406-BC0C-F2611A1D21DB}"/>
              </a:ext>
            </a:extLst>
          </p:cNvPr>
          <p:cNvPicPr>
            <a:picLocks noChangeAspect="1"/>
          </p:cNvPicPr>
          <p:nvPr/>
        </p:nvPicPr>
        <p:blipFill>
          <a:blip r:embed="rId9"/>
          <a:stretch>
            <a:fillRect/>
          </a:stretch>
        </p:blipFill>
        <p:spPr>
          <a:xfrm>
            <a:off x="5823147" y="2613892"/>
            <a:ext cx="1257475" cy="304843"/>
          </a:xfrm>
          <a:prstGeom prst="rect">
            <a:avLst/>
          </a:prstGeom>
        </p:spPr>
      </p:pic>
      <p:pic>
        <p:nvPicPr>
          <p:cNvPr id="17" name="Picture 16">
            <a:extLst>
              <a:ext uri="{FF2B5EF4-FFF2-40B4-BE49-F238E27FC236}">
                <a16:creationId xmlns:a16="http://schemas.microsoft.com/office/drawing/2014/main" id="{3DC5929C-CE70-4C8A-9920-1BE184D6CC63}"/>
              </a:ext>
            </a:extLst>
          </p:cNvPr>
          <p:cNvPicPr>
            <a:picLocks noChangeAspect="1"/>
          </p:cNvPicPr>
          <p:nvPr/>
        </p:nvPicPr>
        <p:blipFill>
          <a:blip r:embed="rId10"/>
          <a:stretch>
            <a:fillRect/>
          </a:stretch>
        </p:blipFill>
        <p:spPr>
          <a:xfrm>
            <a:off x="7210187" y="2452435"/>
            <a:ext cx="1705213" cy="676369"/>
          </a:xfrm>
          <a:prstGeom prst="rect">
            <a:avLst/>
          </a:prstGeom>
        </p:spPr>
      </p:pic>
      <p:cxnSp>
        <p:nvCxnSpPr>
          <p:cNvPr id="19" name="Straight Arrow Connector 18">
            <a:extLst>
              <a:ext uri="{FF2B5EF4-FFF2-40B4-BE49-F238E27FC236}">
                <a16:creationId xmlns:a16="http://schemas.microsoft.com/office/drawing/2014/main" id="{81BEFA78-439D-4D51-882C-32D6E4A7E388}"/>
              </a:ext>
            </a:extLst>
          </p:cNvPr>
          <p:cNvCxnSpPr>
            <a:cxnSpLocks/>
            <a:endCxn id="11" idx="1"/>
          </p:cNvCxnSpPr>
          <p:nvPr/>
        </p:nvCxnSpPr>
        <p:spPr bwMode="auto">
          <a:xfrm flipV="1">
            <a:off x="6003948" y="3619313"/>
            <a:ext cx="955200" cy="83158"/>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cxnSp>
        <p:nvCxnSpPr>
          <p:cNvPr id="22" name="Straight Arrow Connector 21">
            <a:extLst>
              <a:ext uri="{FF2B5EF4-FFF2-40B4-BE49-F238E27FC236}">
                <a16:creationId xmlns:a16="http://schemas.microsoft.com/office/drawing/2014/main" id="{D48B8176-7C12-44CE-B4B0-F554FC6AA055}"/>
              </a:ext>
            </a:extLst>
          </p:cNvPr>
          <p:cNvCxnSpPr>
            <a:endCxn id="13" idx="1"/>
          </p:cNvCxnSpPr>
          <p:nvPr/>
        </p:nvCxnSpPr>
        <p:spPr bwMode="auto">
          <a:xfrm>
            <a:off x="6003948" y="4070294"/>
            <a:ext cx="947110" cy="68236"/>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pic>
        <p:nvPicPr>
          <p:cNvPr id="42" name="Audio 41">
            <a:hlinkClick r:id="" action="ppaction://media"/>
            <a:extLst>
              <a:ext uri="{FF2B5EF4-FFF2-40B4-BE49-F238E27FC236}">
                <a16:creationId xmlns:a16="http://schemas.microsoft.com/office/drawing/2014/main" id="{7C83FB85-1CE5-FA74-1BF0-5B10CD6775C5}"/>
              </a:ext>
            </a:extLst>
          </p:cNvPr>
          <p:cNvPicPr>
            <a:picLocks noChangeAspect="1"/>
          </p:cNvPicPr>
          <p:nvPr>
            <a:audioFile r:link="rId2"/>
            <p:extLst>
              <p:ext uri="{DAA4B4D4-6D71-4841-9C94-3DE7FCFB9230}">
                <p14:media xmlns:p14="http://schemas.microsoft.com/office/powerpoint/2010/main" r:embed="rId1"/>
              </p:ext>
            </p:extLst>
          </p:nvPr>
        </p:nvPicPr>
        <p:blipFill>
          <a:blip r:embed="rId11"/>
          <a:srcRect l="-183961" t="-81922" r="-183961" b="-81922"/>
          <a:stretch>
            <a:fillRect/>
          </a:stretch>
        </p:blipFill>
        <p:spPr>
          <a:xfrm>
            <a:off x="5940385" y="4143037"/>
            <a:ext cx="2280474" cy="1285875"/>
          </a:xfrm>
          <a:prstGeom prst="rect">
            <a:avLst/>
          </a:prstGeom>
        </p:spPr>
      </p:pic>
    </p:spTree>
    <p:extLst>
      <p:ext uri="{BB962C8B-B14F-4D97-AF65-F5344CB8AC3E}">
        <p14:creationId xmlns:p14="http://schemas.microsoft.com/office/powerpoint/2010/main" val="4002885437"/>
      </p:ext>
    </p:extLst>
  </p:cSld>
  <p:clrMapOvr>
    <a:masterClrMapping/>
  </p:clrMapOvr>
  <mc:AlternateContent xmlns:mc="http://schemas.openxmlformats.org/markup-compatibility/2006" xmlns:p14="http://schemas.microsoft.com/office/powerpoint/2010/main">
    <mc:Choice Requires="p14">
      <p:transition spd="slow" p14:dur="2000" advTm="20534"/>
    </mc:Choice>
    <mc:Fallback xmlns="">
      <p:transition spd="slow" advTm="2053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7860A91-5170-4D3D-825D-C175AE7B85D5}"/>
              </a:ext>
            </a:extLst>
          </p:cNvPr>
          <p:cNvSpPr>
            <a:spLocks noGrp="1"/>
          </p:cNvSpPr>
          <p:nvPr>
            <p:ph sz="half" idx="1"/>
          </p:nvPr>
        </p:nvSpPr>
        <p:spPr>
          <a:xfrm>
            <a:off x="228599" y="1123950"/>
            <a:ext cx="6973313" cy="3371850"/>
          </a:xfrm>
        </p:spPr>
        <p:txBody>
          <a:bodyPr/>
          <a:lstStyle/>
          <a:p>
            <a:pPr marL="0" indent="0">
              <a:buNone/>
            </a:pPr>
            <a:r>
              <a:rPr lang="en-US" dirty="0"/>
              <a:t>What type of classifier should be used?</a:t>
            </a:r>
          </a:p>
          <a:p>
            <a:r>
              <a:rPr lang="en-US" dirty="0"/>
              <a:t>Support Vector Machine (SVM)</a:t>
            </a:r>
          </a:p>
          <a:p>
            <a:pPr lvl="1"/>
            <a:r>
              <a:rPr lang="en-US" dirty="0"/>
              <a:t>Can classify using multiple metrics</a:t>
            </a:r>
          </a:p>
          <a:p>
            <a:pPr lvl="1"/>
            <a:r>
              <a:rPr lang="en-US" dirty="0"/>
              <a:t>Commonly used for classification [1], [2]</a:t>
            </a:r>
          </a:p>
          <a:p>
            <a:endParaRPr lang="en-US" dirty="0"/>
          </a:p>
          <a:p>
            <a:r>
              <a:rPr lang="en-US" dirty="0"/>
              <a:t>Likelihood Ratio Test Classifier (LR)</a:t>
            </a:r>
          </a:p>
          <a:p>
            <a:pPr lvl="1"/>
            <a:r>
              <a:rPr lang="en-US" dirty="0"/>
              <a:t>Best for single metric classification</a:t>
            </a:r>
          </a:p>
          <a:p>
            <a:pPr lvl="1"/>
            <a:r>
              <a:rPr lang="en-US" dirty="0"/>
              <a:t>Well documented in probability theory</a:t>
            </a:r>
          </a:p>
          <a:p>
            <a:pPr lvl="1"/>
            <a:r>
              <a:rPr lang="en-US" dirty="0"/>
              <a:t>Easy to implement on low-cost microcontroller</a:t>
            </a:r>
          </a:p>
          <a:p>
            <a:pPr lvl="1"/>
            <a:endParaRPr lang="en-US" dirty="0"/>
          </a:p>
          <a:p>
            <a:pPr lvl="1"/>
            <a:endParaRPr lang="en-US" dirty="0"/>
          </a:p>
          <a:p>
            <a:endParaRPr lang="en-US" dirty="0"/>
          </a:p>
        </p:txBody>
      </p:sp>
      <p:sp>
        <p:nvSpPr>
          <p:cNvPr id="4" name="Slide Number Placeholder 3">
            <a:extLst>
              <a:ext uri="{FF2B5EF4-FFF2-40B4-BE49-F238E27FC236}">
                <a16:creationId xmlns:a16="http://schemas.microsoft.com/office/drawing/2014/main" id="{DFED4EDD-156B-4BDD-AFBF-E3C3C4FDA04B}"/>
              </a:ext>
            </a:extLst>
          </p:cNvPr>
          <p:cNvSpPr>
            <a:spLocks noGrp="1"/>
          </p:cNvSpPr>
          <p:nvPr>
            <p:ph type="sldNum" sz="quarter" idx="12"/>
          </p:nvPr>
        </p:nvSpPr>
        <p:spPr/>
        <p:txBody>
          <a:bodyPr/>
          <a:lstStyle/>
          <a:p>
            <a:pPr>
              <a:defRPr/>
            </a:pPr>
            <a:fld id="{B586D440-F702-449A-AAC2-9ACFF17038B8}" type="slidenum">
              <a:rPr lang="en-US" smtClean="0"/>
              <a:pPr>
                <a:defRPr/>
              </a:pPr>
              <a:t>6</a:t>
            </a:fld>
            <a:endParaRPr lang="en-US"/>
          </a:p>
        </p:txBody>
      </p:sp>
      <p:sp>
        <p:nvSpPr>
          <p:cNvPr id="2" name="Title 1">
            <a:extLst>
              <a:ext uri="{FF2B5EF4-FFF2-40B4-BE49-F238E27FC236}">
                <a16:creationId xmlns:a16="http://schemas.microsoft.com/office/drawing/2014/main" id="{76B88C6D-CD50-483A-B550-967F88058EA4}"/>
              </a:ext>
            </a:extLst>
          </p:cNvPr>
          <p:cNvSpPr>
            <a:spLocks noGrp="1"/>
          </p:cNvSpPr>
          <p:nvPr>
            <p:ph type="title"/>
          </p:nvPr>
        </p:nvSpPr>
        <p:spPr/>
        <p:txBody>
          <a:bodyPr/>
          <a:lstStyle/>
          <a:p>
            <a:r>
              <a:rPr lang="en-US" dirty="0"/>
              <a:t>Methodology – Classifier</a:t>
            </a:r>
          </a:p>
        </p:txBody>
      </p:sp>
      <p:sp>
        <p:nvSpPr>
          <p:cNvPr id="9" name="TextBox 8">
            <a:extLst>
              <a:ext uri="{FF2B5EF4-FFF2-40B4-BE49-F238E27FC236}">
                <a16:creationId xmlns:a16="http://schemas.microsoft.com/office/drawing/2014/main" id="{EDB22920-B4DB-49EB-8483-F33EEFCEDD84}"/>
              </a:ext>
            </a:extLst>
          </p:cNvPr>
          <p:cNvSpPr txBox="1"/>
          <p:nvPr/>
        </p:nvSpPr>
        <p:spPr>
          <a:xfrm>
            <a:off x="5568332" y="1671504"/>
            <a:ext cx="3575668" cy="1061829"/>
          </a:xfrm>
          <a:prstGeom prst="rect">
            <a:avLst/>
          </a:prstGeom>
          <a:noFill/>
        </p:spPr>
        <p:txBody>
          <a:bodyPr wrap="square" rtlCol="0">
            <a:spAutoFit/>
          </a:bodyPr>
          <a:lstStyle/>
          <a:p>
            <a:pPr marL="228600" indent="-228600"/>
            <a:r>
              <a:rPr lang="en-US" sz="1050" dirty="0"/>
              <a:t>[1]  </a:t>
            </a:r>
            <a:r>
              <a:rPr lang="en-US" sz="1050" b="0" i="0" dirty="0">
                <a:effectLst/>
                <a:latin typeface="Arial" panose="020B0604020202020204" pitchFamily="34" charset="0"/>
              </a:rPr>
              <a:t>Holbrook, H., Garrett, P., Behari, N., Dolph, C., Morris, C., and </a:t>
            </a:r>
            <a:r>
              <a:rPr lang="en-US" sz="1050" b="0" i="0" dirty="0" err="1">
                <a:effectLst/>
                <a:latin typeface="Arial" panose="020B0604020202020204" pitchFamily="34" charset="0"/>
              </a:rPr>
              <a:t>Szatkowski</a:t>
            </a:r>
            <a:r>
              <a:rPr lang="en-US" sz="1050" b="0" i="0" dirty="0">
                <a:effectLst/>
                <a:latin typeface="Arial" panose="020B0604020202020204" pitchFamily="34" charset="0"/>
              </a:rPr>
              <a:t>, G., “Aerial Object Trajectory Classification by Training on Flight Controller Data and Testing on Radar Generated Tracks,” AIAA SciTech Forum, 2022. https://doi.org/10.2514/6.2022-0496</a:t>
            </a:r>
            <a:r>
              <a:rPr lang="en-US" sz="1050" dirty="0"/>
              <a:t>  </a:t>
            </a:r>
          </a:p>
        </p:txBody>
      </p:sp>
      <p:sp>
        <p:nvSpPr>
          <p:cNvPr id="10" name="TextBox 9">
            <a:extLst>
              <a:ext uri="{FF2B5EF4-FFF2-40B4-BE49-F238E27FC236}">
                <a16:creationId xmlns:a16="http://schemas.microsoft.com/office/drawing/2014/main" id="{90218366-4B01-438F-825E-440184EE9EF7}"/>
              </a:ext>
            </a:extLst>
          </p:cNvPr>
          <p:cNvSpPr txBox="1"/>
          <p:nvPr/>
        </p:nvSpPr>
        <p:spPr>
          <a:xfrm>
            <a:off x="5568332" y="2864584"/>
            <a:ext cx="3355105" cy="1631216"/>
          </a:xfrm>
          <a:prstGeom prst="rect">
            <a:avLst/>
          </a:prstGeom>
          <a:noFill/>
        </p:spPr>
        <p:txBody>
          <a:bodyPr wrap="square" rtlCol="0">
            <a:spAutoFit/>
          </a:bodyPr>
          <a:lstStyle/>
          <a:p>
            <a:pPr marL="228600" indent="-228600" algn="l"/>
            <a:r>
              <a:rPr lang="en-US" sz="1000" dirty="0"/>
              <a:t>[2]  Dolph, C., </a:t>
            </a:r>
            <a:r>
              <a:rPr lang="en-US" sz="1000" dirty="0" err="1"/>
              <a:t>Szatkowski</a:t>
            </a:r>
            <a:r>
              <a:rPr lang="en-US" sz="1000" dirty="0"/>
              <a:t>, G., Holbrook, H., Morris, C., </a:t>
            </a:r>
            <a:r>
              <a:rPr lang="en-US" sz="1000" dirty="0" err="1"/>
              <a:t>Ticatch</a:t>
            </a:r>
            <a:r>
              <a:rPr lang="en-US" sz="1000" dirty="0"/>
              <a:t>, L., </a:t>
            </a:r>
            <a:r>
              <a:rPr lang="en-US" sz="1000" dirty="0" err="1"/>
              <a:t>Malekpour</a:t>
            </a:r>
            <a:r>
              <a:rPr lang="en-US" sz="1000" dirty="0"/>
              <a:t>, M. R., and McSwain, R., “Aircraft Classification Using RADAR from small Unmanned Aerial Systems for Scalable Traffic Management Emergency Response Operations,” AIAA AVIATION 2021 FORUM, 2021. https://doi.org/10.2514/6.2021-2331, URL https://arc.aiaa.org/doi/abs/10.2514/6.2021-2331.15</a:t>
            </a:r>
          </a:p>
          <a:p>
            <a:br>
              <a:rPr lang="en-US" sz="1000" dirty="0"/>
            </a:br>
            <a:endParaRPr lang="en-US" sz="1000" dirty="0"/>
          </a:p>
        </p:txBody>
      </p:sp>
      <p:pic>
        <p:nvPicPr>
          <p:cNvPr id="20" name="Audio 19">
            <a:hlinkClick r:id="" action="ppaction://media"/>
            <a:extLst>
              <a:ext uri="{FF2B5EF4-FFF2-40B4-BE49-F238E27FC236}">
                <a16:creationId xmlns:a16="http://schemas.microsoft.com/office/drawing/2014/main" id="{5CF85F06-87C6-3A60-18E9-55510031C359}"/>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83961" t="-81922" r="-183961" b="-81922"/>
          <a:stretch>
            <a:fillRect/>
          </a:stretch>
        </p:blipFill>
        <p:spPr>
          <a:xfrm>
            <a:off x="5892482" y="4157662"/>
            <a:ext cx="2280474" cy="1285875"/>
          </a:xfrm>
          <a:prstGeom prst="rect">
            <a:avLst/>
          </a:prstGeom>
        </p:spPr>
      </p:pic>
    </p:spTree>
    <p:extLst>
      <p:ext uri="{BB962C8B-B14F-4D97-AF65-F5344CB8AC3E}">
        <p14:creationId xmlns:p14="http://schemas.microsoft.com/office/powerpoint/2010/main" val="2151042888"/>
      </p:ext>
    </p:extLst>
  </p:cSld>
  <p:clrMapOvr>
    <a:masterClrMapping/>
  </p:clrMapOvr>
  <mc:AlternateContent xmlns:mc="http://schemas.openxmlformats.org/markup-compatibility/2006" xmlns:p14="http://schemas.microsoft.com/office/powerpoint/2010/main">
    <mc:Choice Requires="p14">
      <p:transition spd="slow" p14:dur="2000" advTm="15894"/>
    </mc:Choice>
    <mc:Fallback xmlns="">
      <p:transition spd="slow" advTm="1589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0"/>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2DFDA01-3CDA-4C18-800B-0303D0919299}"/>
              </a:ext>
            </a:extLst>
          </p:cNvPr>
          <p:cNvSpPr/>
          <p:nvPr/>
        </p:nvSpPr>
        <p:spPr bwMode="auto">
          <a:xfrm>
            <a:off x="606903" y="3940821"/>
            <a:ext cx="4839037" cy="688329"/>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80" charset="-128"/>
            </a:endParaRPr>
          </a:p>
        </p:txBody>
      </p:sp>
      <p:sp>
        <p:nvSpPr>
          <p:cNvPr id="3" name="Content Placeholder 2">
            <a:extLst>
              <a:ext uri="{FF2B5EF4-FFF2-40B4-BE49-F238E27FC236}">
                <a16:creationId xmlns:a16="http://schemas.microsoft.com/office/drawing/2014/main" id="{47860A91-5170-4D3D-825D-C175AE7B85D5}"/>
              </a:ext>
            </a:extLst>
          </p:cNvPr>
          <p:cNvSpPr>
            <a:spLocks noGrp="1"/>
          </p:cNvSpPr>
          <p:nvPr>
            <p:ph sz="half" idx="1"/>
          </p:nvPr>
        </p:nvSpPr>
        <p:spPr>
          <a:xfrm>
            <a:off x="228599" y="1123950"/>
            <a:ext cx="5591175" cy="3371850"/>
          </a:xfrm>
        </p:spPr>
        <p:txBody>
          <a:bodyPr/>
          <a:lstStyle/>
          <a:p>
            <a:pPr marL="0" indent="0">
              <a:buNone/>
            </a:pPr>
            <a:r>
              <a:rPr lang="en-US" dirty="0"/>
              <a:t>How should the classifiers be trained?</a:t>
            </a:r>
          </a:p>
          <a:p>
            <a:r>
              <a:rPr lang="en-US" dirty="0"/>
              <a:t>Train with Radar Data</a:t>
            </a:r>
          </a:p>
          <a:p>
            <a:pPr lvl="1"/>
            <a:r>
              <a:rPr lang="en-US" dirty="0"/>
              <a:t>Less data available, more expensive to collect</a:t>
            </a:r>
          </a:p>
          <a:p>
            <a:pPr lvl="1"/>
            <a:r>
              <a:rPr lang="en-US" dirty="0"/>
              <a:t>59 tracks, 0.48 hours of data, 3 aircraft</a:t>
            </a:r>
          </a:p>
          <a:p>
            <a:pPr lvl="1"/>
            <a:endParaRPr lang="en-US" dirty="0"/>
          </a:p>
          <a:p>
            <a:r>
              <a:rPr lang="en-US" dirty="0"/>
              <a:t>Train with Flight Controller Logs [1]</a:t>
            </a:r>
          </a:p>
          <a:p>
            <a:pPr lvl="1"/>
            <a:r>
              <a:rPr lang="en-US" dirty="0"/>
              <a:t>Readily available, less expensive to acquire</a:t>
            </a:r>
          </a:p>
          <a:p>
            <a:pPr lvl="1"/>
            <a:r>
              <a:rPr lang="en-US" dirty="0"/>
              <a:t>274 tracks, 34.69 hours of data, 7 aircraft</a:t>
            </a:r>
          </a:p>
          <a:p>
            <a:pPr lvl="1"/>
            <a:r>
              <a:rPr lang="en-US" dirty="0"/>
              <a:t>Potential issue: training classifier with a different data source than classifier is tested</a:t>
            </a:r>
          </a:p>
          <a:p>
            <a:pPr lvl="1"/>
            <a:endParaRPr lang="en-US" dirty="0"/>
          </a:p>
          <a:p>
            <a:pPr lvl="1"/>
            <a:endParaRPr lang="en-US" dirty="0"/>
          </a:p>
          <a:p>
            <a:pPr lvl="1"/>
            <a:endParaRPr lang="en-US" dirty="0"/>
          </a:p>
          <a:p>
            <a:pPr lvl="1"/>
            <a:endParaRPr lang="en-US" dirty="0"/>
          </a:p>
          <a:p>
            <a:endParaRPr lang="en-US" dirty="0"/>
          </a:p>
        </p:txBody>
      </p:sp>
      <p:sp>
        <p:nvSpPr>
          <p:cNvPr id="4" name="Slide Number Placeholder 3">
            <a:extLst>
              <a:ext uri="{FF2B5EF4-FFF2-40B4-BE49-F238E27FC236}">
                <a16:creationId xmlns:a16="http://schemas.microsoft.com/office/drawing/2014/main" id="{DFED4EDD-156B-4BDD-AFBF-E3C3C4FDA04B}"/>
              </a:ext>
            </a:extLst>
          </p:cNvPr>
          <p:cNvSpPr>
            <a:spLocks noGrp="1"/>
          </p:cNvSpPr>
          <p:nvPr>
            <p:ph type="sldNum" sz="quarter" idx="12"/>
          </p:nvPr>
        </p:nvSpPr>
        <p:spPr/>
        <p:txBody>
          <a:bodyPr/>
          <a:lstStyle/>
          <a:p>
            <a:pPr>
              <a:defRPr/>
            </a:pPr>
            <a:fld id="{B586D440-F702-449A-AAC2-9ACFF17038B8}" type="slidenum">
              <a:rPr lang="en-US" smtClean="0"/>
              <a:pPr>
                <a:defRPr/>
              </a:pPr>
              <a:t>7</a:t>
            </a:fld>
            <a:endParaRPr lang="en-US"/>
          </a:p>
        </p:txBody>
      </p:sp>
      <p:sp>
        <p:nvSpPr>
          <p:cNvPr id="2" name="Title 1">
            <a:extLst>
              <a:ext uri="{FF2B5EF4-FFF2-40B4-BE49-F238E27FC236}">
                <a16:creationId xmlns:a16="http://schemas.microsoft.com/office/drawing/2014/main" id="{76B88C6D-CD50-483A-B550-967F88058EA4}"/>
              </a:ext>
            </a:extLst>
          </p:cNvPr>
          <p:cNvSpPr>
            <a:spLocks noGrp="1"/>
          </p:cNvSpPr>
          <p:nvPr>
            <p:ph type="title"/>
          </p:nvPr>
        </p:nvSpPr>
        <p:spPr/>
        <p:txBody>
          <a:bodyPr/>
          <a:lstStyle/>
          <a:p>
            <a:r>
              <a:rPr lang="en-US" dirty="0"/>
              <a:t>Methodology – Training Data Sources</a:t>
            </a:r>
          </a:p>
        </p:txBody>
      </p:sp>
      <p:sp>
        <p:nvSpPr>
          <p:cNvPr id="6" name="TextBox 5">
            <a:extLst>
              <a:ext uri="{FF2B5EF4-FFF2-40B4-BE49-F238E27FC236}">
                <a16:creationId xmlns:a16="http://schemas.microsoft.com/office/drawing/2014/main" id="{3419EABF-777E-473D-8A66-366D431EAC16}"/>
              </a:ext>
            </a:extLst>
          </p:cNvPr>
          <p:cNvSpPr txBox="1"/>
          <p:nvPr/>
        </p:nvSpPr>
        <p:spPr>
          <a:xfrm>
            <a:off x="5641749" y="2939091"/>
            <a:ext cx="3575668" cy="1061829"/>
          </a:xfrm>
          <a:prstGeom prst="rect">
            <a:avLst/>
          </a:prstGeom>
          <a:noFill/>
        </p:spPr>
        <p:txBody>
          <a:bodyPr wrap="square" rtlCol="0">
            <a:spAutoFit/>
          </a:bodyPr>
          <a:lstStyle/>
          <a:p>
            <a:pPr marL="228600" indent="-228600"/>
            <a:r>
              <a:rPr lang="en-US" sz="1050" dirty="0"/>
              <a:t>[1]  </a:t>
            </a:r>
            <a:r>
              <a:rPr lang="en-US" sz="1050" b="0" i="0" dirty="0">
                <a:effectLst/>
                <a:latin typeface="Arial" panose="020B0604020202020204" pitchFamily="34" charset="0"/>
              </a:rPr>
              <a:t>Holbrook, H., Garrett, P., Behari, N., Dolph, C., Morris, C., and </a:t>
            </a:r>
            <a:r>
              <a:rPr lang="en-US" sz="1050" b="0" i="0" dirty="0" err="1">
                <a:effectLst/>
                <a:latin typeface="Arial" panose="020B0604020202020204" pitchFamily="34" charset="0"/>
              </a:rPr>
              <a:t>Szatkowski</a:t>
            </a:r>
            <a:r>
              <a:rPr lang="en-US" sz="1050" b="0" i="0" dirty="0">
                <a:effectLst/>
                <a:latin typeface="Arial" panose="020B0604020202020204" pitchFamily="34" charset="0"/>
              </a:rPr>
              <a:t>, G., “Aerial Object Trajectory Classification by Training on Flight Controller Data and Testing on Radar Generated Tracks,” AIAA SciTech Forum, 2022. https://doi.org/10.2514/6.2022-0496</a:t>
            </a:r>
            <a:r>
              <a:rPr lang="en-US" sz="1050" dirty="0"/>
              <a:t>  </a:t>
            </a:r>
          </a:p>
        </p:txBody>
      </p:sp>
      <p:pic>
        <p:nvPicPr>
          <p:cNvPr id="51" name="Audio 50">
            <a:hlinkClick r:id="" action="ppaction://media"/>
            <a:extLst>
              <a:ext uri="{FF2B5EF4-FFF2-40B4-BE49-F238E27FC236}">
                <a16:creationId xmlns:a16="http://schemas.microsoft.com/office/drawing/2014/main" id="{E72407DD-0BA3-D625-D590-08DD1AA91FDC}"/>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83961" t="-81922" r="-183961" b="-81922"/>
          <a:stretch>
            <a:fillRect/>
          </a:stretch>
        </p:blipFill>
        <p:spPr>
          <a:xfrm>
            <a:off x="5982363" y="4157662"/>
            <a:ext cx="2280474" cy="1285875"/>
          </a:xfrm>
          <a:prstGeom prst="rect">
            <a:avLst/>
          </a:prstGeom>
        </p:spPr>
      </p:pic>
    </p:spTree>
    <p:extLst>
      <p:ext uri="{BB962C8B-B14F-4D97-AF65-F5344CB8AC3E}">
        <p14:creationId xmlns:p14="http://schemas.microsoft.com/office/powerpoint/2010/main" val="464170587"/>
      </p:ext>
    </p:extLst>
  </p:cSld>
  <p:clrMapOvr>
    <a:masterClrMapping/>
  </p:clrMapOvr>
  <mc:AlternateContent xmlns:mc="http://schemas.openxmlformats.org/markup-compatibility/2006" xmlns:p14="http://schemas.microsoft.com/office/powerpoint/2010/main">
    <mc:Choice Requires="p14">
      <p:transition spd="slow" p14:dur="2000" advTm="23905"/>
    </mc:Choice>
    <mc:Fallback xmlns="">
      <p:transition spd="slow" advTm="2390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1"/>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7860A91-5170-4D3D-825D-C175AE7B85D5}"/>
              </a:ext>
            </a:extLst>
          </p:cNvPr>
          <p:cNvSpPr>
            <a:spLocks noGrp="1"/>
          </p:cNvSpPr>
          <p:nvPr>
            <p:ph sz="half" idx="1"/>
          </p:nvPr>
        </p:nvSpPr>
        <p:spPr>
          <a:xfrm>
            <a:off x="228599" y="1123950"/>
            <a:ext cx="5591175" cy="3371850"/>
          </a:xfrm>
        </p:spPr>
        <p:txBody>
          <a:bodyPr/>
          <a:lstStyle/>
          <a:p>
            <a:pPr lvl="1"/>
            <a:r>
              <a:rPr lang="en-US" dirty="0"/>
              <a:t>Radar dataset is used to test the classifiers</a:t>
            </a:r>
          </a:p>
          <a:p>
            <a:pPr lvl="1"/>
            <a:r>
              <a:rPr lang="en-US" dirty="0"/>
              <a:t>59 tracks, 0.48 hours of data, 3 aircraft</a:t>
            </a:r>
          </a:p>
          <a:p>
            <a:pPr lvl="1"/>
            <a:endParaRPr lang="en-US" dirty="0"/>
          </a:p>
          <a:p>
            <a:pPr lvl="1"/>
            <a:endParaRPr lang="en-US" dirty="0"/>
          </a:p>
          <a:p>
            <a:pPr lvl="1"/>
            <a:endParaRPr lang="en-US" dirty="0"/>
          </a:p>
          <a:p>
            <a:pPr lvl="1"/>
            <a:endParaRPr lang="en-US" dirty="0"/>
          </a:p>
          <a:p>
            <a:pPr lvl="1"/>
            <a:endParaRPr lang="en-US" dirty="0"/>
          </a:p>
          <a:p>
            <a:endParaRPr lang="en-US" dirty="0"/>
          </a:p>
        </p:txBody>
      </p:sp>
      <p:sp>
        <p:nvSpPr>
          <p:cNvPr id="4" name="Slide Number Placeholder 3">
            <a:extLst>
              <a:ext uri="{FF2B5EF4-FFF2-40B4-BE49-F238E27FC236}">
                <a16:creationId xmlns:a16="http://schemas.microsoft.com/office/drawing/2014/main" id="{DFED4EDD-156B-4BDD-AFBF-E3C3C4FDA04B}"/>
              </a:ext>
            </a:extLst>
          </p:cNvPr>
          <p:cNvSpPr>
            <a:spLocks noGrp="1"/>
          </p:cNvSpPr>
          <p:nvPr>
            <p:ph type="sldNum" sz="quarter" idx="12"/>
          </p:nvPr>
        </p:nvSpPr>
        <p:spPr/>
        <p:txBody>
          <a:bodyPr/>
          <a:lstStyle/>
          <a:p>
            <a:pPr>
              <a:defRPr/>
            </a:pPr>
            <a:fld id="{B586D440-F702-449A-AAC2-9ACFF17038B8}" type="slidenum">
              <a:rPr lang="en-US" smtClean="0"/>
              <a:pPr>
                <a:defRPr/>
              </a:pPr>
              <a:t>8</a:t>
            </a:fld>
            <a:endParaRPr lang="en-US"/>
          </a:p>
        </p:txBody>
      </p:sp>
      <p:sp>
        <p:nvSpPr>
          <p:cNvPr id="2" name="Title 1">
            <a:extLst>
              <a:ext uri="{FF2B5EF4-FFF2-40B4-BE49-F238E27FC236}">
                <a16:creationId xmlns:a16="http://schemas.microsoft.com/office/drawing/2014/main" id="{76B88C6D-CD50-483A-B550-967F88058EA4}"/>
              </a:ext>
            </a:extLst>
          </p:cNvPr>
          <p:cNvSpPr>
            <a:spLocks noGrp="1"/>
          </p:cNvSpPr>
          <p:nvPr>
            <p:ph type="title"/>
          </p:nvPr>
        </p:nvSpPr>
        <p:spPr/>
        <p:txBody>
          <a:bodyPr/>
          <a:lstStyle/>
          <a:p>
            <a:r>
              <a:rPr lang="en-US" dirty="0"/>
              <a:t>Radar Dataset – Summary</a:t>
            </a:r>
          </a:p>
        </p:txBody>
      </p:sp>
      <p:pic>
        <p:nvPicPr>
          <p:cNvPr id="8" name="Picture 7">
            <a:extLst>
              <a:ext uri="{FF2B5EF4-FFF2-40B4-BE49-F238E27FC236}">
                <a16:creationId xmlns:a16="http://schemas.microsoft.com/office/drawing/2014/main" id="{CE79EE9A-B02D-4F6B-837E-6BB13037A3E0}"/>
              </a:ext>
            </a:extLst>
          </p:cNvPr>
          <p:cNvPicPr>
            <a:picLocks noChangeAspect="1"/>
          </p:cNvPicPr>
          <p:nvPr/>
        </p:nvPicPr>
        <p:blipFill>
          <a:blip r:embed="rId5"/>
          <a:stretch>
            <a:fillRect/>
          </a:stretch>
        </p:blipFill>
        <p:spPr>
          <a:xfrm>
            <a:off x="228600" y="2065564"/>
            <a:ext cx="8686801" cy="2430236"/>
          </a:xfrm>
          <a:prstGeom prst="rect">
            <a:avLst/>
          </a:prstGeom>
        </p:spPr>
      </p:pic>
      <p:pic>
        <p:nvPicPr>
          <p:cNvPr id="14" name="Audio 13">
            <a:hlinkClick r:id="" action="ppaction://media"/>
            <a:extLst>
              <a:ext uri="{FF2B5EF4-FFF2-40B4-BE49-F238E27FC236}">
                <a16:creationId xmlns:a16="http://schemas.microsoft.com/office/drawing/2014/main" id="{B8242FF8-5AA2-4673-6098-3664D8287B61}"/>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183961" t="-81922" r="-183961" b="-81922"/>
          <a:stretch>
            <a:fillRect/>
          </a:stretch>
        </p:blipFill>
        <p:spPr>
          <a:xfrm>
            <a:off x="5926043" y="4166779"/>
            <a:ext cx="2280474" cy="1285875"/>
          </a:xfrm>
          <a:prstGeom prst="rect">
            <a:avLst/>
          </a:prstGeom>
        </p:spPr>
      </p:pic>
    </p:spTree>
    <p:extLst>
      <p:ext uri="{BB962C8B-B14F-4D97-AF65-F5344CB8AC3E}">
        <p14:creationId xmlns:p14="http://schemas.microsoft.com/office/powerpoint/2010/main" val="3280263020"/>
      </p:ext>
    </p:extLst>
  </p:cSld>
  <p:clrMapOvr>
    <a:masterClrMapping/>
  </p:clrMapOvr>
  <mc:AlternateContent xmlns:mc="http://schemas.openxmlformats.org/markup-compatibility/2006" xmlns:p14="http://schemas.microsoft.com/office/powerpoint/2010/main">
    <mc:Choice Requires="p14">
      <p:transition spd="slow" p14:dur="2000" advTm="13736"/>
    </mc:Choice>
    <mc:Fallback xmlns="">
      <p:transition spd="slow" advTm="1373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4"/>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4ADDCF-8DA3-456C-B2D7-5AF2B907E43E}"/>
              </a:ext>
            </a:extLst>
          </p:cNvPr>
          <p:cNvSpPr>
            <a:spLocks noGrp="1"/>
          </p:cNvSpPr>
          <p:nvPr>
            <p:ph type="title"/>
          </p:nvPr>
        </p:nvSpPr>
        <p:spPr/>
        <p:txBody>
          <a:bodyPr/>
          <a:lstStyle/>
          <a:p>
            <a:r>
              <a:rPr lang="en-US" dirty="0"/>
              <a:t>Radar Dataset – Aircraft Used</a:t>
            </a:r>
          </a:p>
        </p:txBody>
      </p:sp>
      <p:sp>
        <p:nvSpPr>
          <p:cNvPr id="3" name="Content Placeholder 2">
            <a:extLst>
              <a:ext uri="{FF2B5EF4-FFF2-40B4-BE49-F238E27FC236}">
                <a16:creationId xmlns:a16="http://schemas.microsoft.com/office/drawing/2014/main" id="{2323C81B-AC94-493E-9422-75CF26334736}"/>
              </a:ext>
            </a:extLst>
          </p:cNvPr>
          <p:cNvSpPr>
            <a:spLocks noGrp="1"/>
          </p:cNvSpPr>
          <p:nvPr>
            <p:ph idx="1"/>
          </p:nvPr>
        </p:nvSpPr>
        <p:spPr>
          <a:xfrm>
            <a:off x="230886" y="1123951"/>
            <a:ext cx="5827014" cy="1446848"/>
          </a:xfrm>
        </p:spPr>
        <p:txBody>
          <a:bodyPr/>
          <a:lstStyle/>
          <a:p>
            <a:r>
              <a:rPr lang="en-US" sz="2000" dirty="0">
                <a:latin typeface="Helvetica" panose="020B0604020202020204" pitchFamily="34" charset="0"/>
                <a:cs typeface="Helvetica" panose="020B0604020202020204" pitchFamily="34" charset="0"/>
              </a:rPr>
              <a:t>Radar mounted on </a:t>
            </a:r>
            <a:r>
              <a:rPr lang="en-US" sz="2000" b="1" dirty="0">
                <a:latin typeface="Helvetica" panose="020B0604020202020204" pitchFamily="34" charset="0"/>
                <a:cs typeface="Helvetica" panose="020B0604020202020204" pitchFamily="34" charset="0"/>
              </a:rPr>
              <a:t>BFD 1400-SE8</a:t>
            </a:r>
            <a:r>
              <a:rPr lang="en-US" sz="2000" b="1" i="1" dirty="0">
                <a:latin typeface="Helvetica" panose="020B0604020202020204" pitchFamily="34" charset="0"/>
                <a:cs typeface="Helvetica" panose="020B0604020202020204" pitchFamily="34" charset="0"/>
              </a:rPr>
              <a:t> </a:t>
            </a:r>
            <a:r>
              <a:rPr lang="en-US" sz="2000" dirty="0">
                <a:latin typeface="Helvetica" panose="020B0604020202020204" pitchFamily="34" charset="0"/>
                <a:cs typeface="Helvetica" panose="020B0604020202020204" pitchFamily="34" charset="0"/>
              </a:rPr>
              <a:t>when sensing the </a:t>
            </a:r>
            <a:r>
              <a:rPr lang="en-US" sz="2000" b="1" dirty="0">
                <a:latin typeface="Helvetica" panose="020B0604020202020204" pitchFamily="34" charset="0"/>
                <a:cs typeface="Helvetica" panose="020B0604020202020204" pitchFamily="34" charset="0"/>
              </a:rPr>
              <a:t>Tempest</a:t>
            </a:r>
            <a:r>
              <a:rPr lang="en-US" sz="2000" dirty="0">
                <a:latin typeface="Helvetica" panose="020B0604020202020204" pitchFamily="34" charset="0"/>
                <a:cs typeface="Helvetica" panose="020B0604020202020204" pitchFamily="34" charset="0"/>
              </a:rPr>
              <a:t> and </a:t>
            </a:r>
            <a:r>
              <a:rPr lang="en-US" sz="2000" b="1" dirty="0">
                <a:latin typeface="Helvetica" panose="020B0604020202020204" pitchFamily="34" charset="0"/>
                <a:cs typeface="Helvetica" panose="020B0604020202020204" pitchFamily="34" charset="0"/>
              </a:rPr>
              <a:t>Cessna</a:t>
            </a:r>
          </a:p>
          <a:p>
            <a:r>
              <a:rPr lang="en-US" sz="2000" dirty="0">
                <a:latin typeface="Helvetica" panose="020B0604020202020204" pitchFamily="34" charset="0"/>
                <a:cs typeface="Helvetica" panose="020B0604020202020204" pitchFamily="34" charset="0"/>
              </a:rPr>
              <a:t>Radar on ground when sensing </a:t>
            </a:r>
            <a:r>
              <a:rPr lang="en-US" sz="2000" b="1" dirty="0">
                <a:latin typeface="Helvetica" panose="020B0604020202020204" pitchFamily="34" charset="0"/>
                <a:cs typeface="Helvetica" panose="020B0604020202020204" pitchFamily="34" charset="0"/>
              </a:rPr>
              <a:t>Alta X</a:t>
            </a:r>
          </a:p>
          <a:p>
            <a:endParaRPr lang="en-US" sz="2000" b="1" dirty="0">
              <a:latin typeface="Helvetica" panose="020B0604020202020204" pitchFamily="34" charset="0"/>
              <a:cs typeface="Helvetica" panose="020B0604020202020204" pitchFamily="34" charset="0"/>
            </a:endParaRPr>
          </a:p>
          <a:p>
            <a:endParaRPr lang="en-US" sz="2000" dirty="0">
              <a:latin typeface="Helvetica" panose="020B0604020202020204" pitchFamily="34" charset="0"/>
              <a:cs typeface="Helvetica" panose="020B0604020202020204" pitchFamily="34" charset="0"/>
            </a:endParaRPr>
          </a:p>
          <a:p>
            <a:endParaRPr lang="en-US" sz="2000" dirty="0">
              <a:latin typeface="Helvetica" panose="020B0604020202020204" pitchFamily="34" charset="0"/>
              <a:cs typeface="Helvetica" panose="020B0604020202020204" pitchFamily="34" charset="0"/>
            </a:endParaRPr>
          </a:p>
        </p:txBody>
      </p:sp>
      <p:sp>
        <p:nvSpPr>
          <p:cNvPr id="4" name="Slide Number Placeholder 3">
            <a:extLst>
              <a:ext uri="{FF2B5EF4-FFF2-40B4-BE49-F238E27FC236}">
                <a16:creationId xmlns:a16="http://schemas.microsoft.com/office/drawing/2014/main" id="{2EAE9A66-FED4-4A9C-A1AE-604760C485C5}"/>
              </a:ext>
            </a:extLst>
          </p:cNvPr>
          <p:cNvSpPr>
            <a:spLocks noGrp="1"/>
          </p:cNvSpPr>
          <p:nvPr>
            <p:ph type="sldNum" sz="quarter" idx="12"/>
          </p:nvPr>
        </p:nvSpPr>
        <p:spPr/>
        <p:txBody>
          <a:bodyPr/>
          <a:lstStyle/>
          <a:p>
            <a:pPr>
              <a:defRPr/>
            </a:pPr>
            <a:fld id="{B586D440-F702-449A-AAC2-9ACFF17038B8}" type="slidenum">
              <a:rPr lang="en-US" smtClean="0"/>
              <a:pPr>
                <a:defRPr/>
              </a:pPr>
              <a:t>9</a:t>
            </a:fld>
            <a:endParaRPr lang="en-US"/>
          </a:p>
        </p:txBody>
      </p:sp>
      <p:pic>
        <p:nvPicPr>
          <p:cNvPr id="6" name="Picture 5">
            <a:extLst>
              <a:ext uri="{FF2B5EF4-FFF2-40B4-BE49-F238E27FC236}">
                <a16:creationId xmlns:a16="http://schemas.microsoft.com/office/drawing/2014/main" id="{46DAB693-D6A4-4508-9C81-862A522FBBC9}"/>
              </a:ext>
            </a:extLst>
          </p:cNvPr>
          <p:cNvPicPr>
            <a:picLocks noChangeAspect="1"/>
          </p:cNvPicPr>
          <p:nvPr/>
        </p:nvPicPr>
        <p:blipFill>
          <a:blip r:embed="rId5"/>
          <a:stretch>
            <a:fillRect/>
          </a:stretch>
        </p:blipFill>
        <p:spPr>
          <a:xfrm>
            <a:off x="6661448" y="833411"/>
            <a:ext cx="2249400" cy="1322523"/>
          </a:xfrm>
          <a:prstGeom prst="rect">
            <a:avLst/>
          </a:prstGeom>
        </p:spPr>
      </p:pic>
      <p:pic>
        <p:nvPicPr>
          <p:cNvPr id="8" name="Picture 7">
            <a:extLst>
              <a:ext uri="{FF2B5EF4-FFF2-40B4-BE49-F238E27FC236}">
                <a16:creationId xmlns:a16="http://schemas.microsoft.com/office/drawing/2014/main" id="{F41650ED-AE6A-4616-8B21-B33D2CD7B75F}"/>
              </a:ext>
            </a:extLst>
          </p:cNvPr>
          <p:cNvPicPr>
            <a:picLocks noChangeAspect="1"/>
          </p:cNvPicPr>
          <p:nvPr/>
        </p:nvPicPr>
        <p:blipFill>
          <a:blip r:embed="rId6"/>
          <a:stretch>
            <a:fillRect/>
          </a:stretch>
        </p:blipFill>
        <p:spPr>
          <a:xfrm>
            <a:off x="3447300" y="3104675"/>
            <a:ext cx="2249400" cy="1229730"/>
          </a:xfrm>
          <a:prstGeom prst="rect">
            <a:avLst/>
          </a:prstGeom>
        </p:spPr>
      </p:pic>
      <p:pic>
        <p:nvPicPr>
          <p:cNvPr id="10" name="Picture 9">
            <a:extLst>
              <a:ext uri="{FF2B5EF4-FFF2-40B4-BE49-F238E27FC236}">
                <a16:creationId xmlns:a16="http://schemas.microsoft.com/office/drawing/2014/main" id="{529972F5-7021-4393-8070-8183F35C00CF}"/>
              </a:ext>
            </a:extLst>
          </p:cNvPr>
          <p:cNvPicPr>
            <a:picLocks noChangeAspect="1"/>
          </p:cNvPicPr>
          <p:nvPr/>
        </p:nvPicPr>
        <p:blipFill>
          <a:blip r:embed="rId7"/>
          <a:stretch>
            <a:fillRect/>
          </a:stretch>
        </p:blipFill>
        <p:spPr>
          <a:xfrm>
            <a:off x="500936" y="2918574"/>
            <a:ext cx="2249400" cy="1377758"/>
          </a:xfrm>
          <a:prstGeom prst="rect">
            <a:avLst/>
          </a:prstGeom>
        </p:spPr>
      </p:pic>
      <p:pic>
        <p:nvPicPr>
          <p:cNvPr id="12" name="Picture 11">
            <a:extLst>
              <a:ext uri="{FF2B5EF4-FFF2-40B4-BE49-F238E27FC236}">
                <a16:creationId xmlns:a16="http://schemas.microsoft.com/office/drawing/2014/main" id="{84D59D69-89DE-41C8-ABBE-2E8F9704422E}"/>
              </a:ext>
            </a:extLst>
          </p:cNvPr>
          <p:cNvPicPr>
            <a:picLocks noChangeAspect="1"/>
          </p:cNvPicPr>
          <p:nvPr/>
        </p:nvPicPr>
        <p:blipFill>
          <a:blip r:embed="rId8"/>
          <a:stretch>
            <a:fillRect/>
          </a:stretch>
        </p:blipFill>
        <p:spPr>
          <a:xfrm>
            <a:off x="6661448" y="2830170"/>
            <a:ext cx="2249400" cy="1499600"/>
          </a:xfrm>
          <a:prstGeom prst="rect">
            <a:avLst/>
          </a:prstGeom>
        </p:spPr>
      </p:pic>
      <p:sp>
        <p:nvSpPr>
          <p:cNvPr id="13" name="TextBox 12">
            <a:extLst>
              <a:ext uri="{FF2B5EF4-FFF2-40B4-BE49-F238E27FC236}">
                <a16:creationId xmlns:a16="http://schemas.microsoft.com/office/drawing/2014/main" id="{79D8A4B5-1D51-456E-81FA-B3C7D8DF8510}"/>
              </a:ext>
            </a:extLst>
          </p:cNvPr>
          <p:cNvSpPr txBox="1"/>
          <p:nvPr/>
        </p:nvSpPr>
        <p:spPr>
          <a:xfrm>
            <a:off x="7042739" y="2155934"/>
            <a:ext cx="1495922" cy="369332"/>
          </a:xfrm>
          <a:prstGeom prst="rect">
            <a:avLst/>
          </a:prstGeom>
          <a:noFill/>
        </p:spPr>
        <p:txBody>
          <a:bodyPr wrap="none" rtlCol="0">
            <a:spAutoFit/>
          </a:bodyPr>
          <a:lstStyle/>
          <a:p>
            <a:r>
              <a:rPr lang="en-US" b="1" dirty="0">
                <a:latin typeface="TeXGyreTermesX-Bold"/>
              </a:rPr>
              <a:t>BFD 1400-SE8</a:t>
            </a:r>
            <a:endParaRPr lang="en-US" dirty="0"/>
          </a:p>
        </p:txBody>
      </p:sp>
      <p:sp>
        <p:nvSpPr>
          <p:cNvPr id="14" name="TextBox 13">
            <a:extLst>
              <a:ext uri="{FF2B5EF4-FFF2-40B4-BE49-F238E27FC236}">
                <a16:creationId xmlns:a16="http://schemas.microsoft.com/office/drawing/2014/main" id="{CECBC8DE-4548-4077-ACCE-BA33B0D376AC}"/>
              </a:ext>
            </a:extLst>
          </p:cNvPr>
          <p:cNvSpPr txBox="1"/>
          <p:nvPr/>
        </p:nvSpPr>
        <p:spPr>
          <a:xfrm>
            <a:off x="3832436" y="4202669"/>
            <a:ext cx="1827488" cy="369332"/>
          </a:xfrm>
          <a:prstGeom prst="rect">
            <a:avLst/>
          </a:prstGeom>
          <a:noFill/>
        </p:spPr>
        <p:txBody>
          <a:bodyPr wrap="none" rtlCol="0">
            <a:spAutoFit/>
          </a:bodyPr>
          <a:lstStyle/>
          <a:p>
            <a:r>
              <a:rPr lang="en-US" b="1" dirty="0">
                <a:latin typeface="TeXGyreTermesX-Bold"/>
              </a:rPr>
              <a:t>USAUAS Tempest</a:t>
            </a:r>
            <a:endParaRPr lang="en-US" dirty="0"/>
          </a:p>
        </p:txBody>
      </p:sp>
      <p:sp>
        <p:nvSpPr>
          <p:cNvPr id="15" name="TextBox 14">
            <a:extLst>
              <a:ext uri="{FF2B5EF4-FFF2-40B4-BE49-F238E27FC236}">
                <a16:creationId xmlns:a16="http://schemas.microsoft.com/office/drawing/2014/main" id="{511CF11B-1077-4866-B6EF-F2231EE983E4}"/>
              </a:ext>
            </a:extLst>
          </p:cNvPr>
          <p:cNvSpPr txBox="1"/>
          <p:nvPr/>
        </p:nvSpPr>
        <p:spPr>
          <a:xfrm>
            <a:off x="1224740" y="4202669"/>
            <a:ext cx="751488" cy="369332"/>
          </a:xfrm>
          <a:prstGeom prst="rect">
            <a:avLst/>
          </a:prstGeom>
          <a:noFill/>
        </p:spPr>
        <p:txBody>
          <a:bodyPr wrap="none" rtlCol="0">
            <a:spAutoFit/>
          </a:bodyPr>
          <a:lstStyle/>
          <a:p>
            <a:r>
              <a:rPr lang="en-US" b="1" dirty="0">
                <a:latin typeface="TeXGyreTermesX-Bold"/>
              </a:rPr>
              <a:t>Alta X</a:t>
            </a:r>
            <a:endParaRPr lang="en-US" dirty="0"/>
          </a:p>
        </p:txBody>
      </p:sp>
      <p:sp>
        <p:nvSpPr>
          <p:cNvPr id="16" name="TextBox 15">
            <a:extLst>
              <a:ext uri="{FF2B5EF4-FFF2-40B4-BE49-F238E27FC236}">
                <a16:creationId xmlns:a16="http://schemas.microsoft.com/office/drawing/2014/main" id="{8438AF31-7318-4B4E-8100-0714A38BE093}"/>
              </a:ext>
            </a:extLst>
          </p:cNvPr>
          <p:cNvSpPr txBox="1"/>
          <p:nvPr/>
        </p:nvSpPr>
        <p:spPr>
          <a:xfrm>
            <a:off x="7167773" y="4257604"/>
            <a:ext cx="1245854" cy="369332"/>
          </a:xfrm>
          <a:prstGeom prst="rect">
            <a:avLst/>
          </a:prstGeom>
          <a:noFill/>
        </p:spPr>
        <p:txBody>
          <a:bodyPr wrap="none" rtlCol="0">
            <a:spAutoFit/>
          </a:bodyPr>
          <a:lstStyle/>
          <a:p>
            <a:r>
              <a:rPr lang="en-US" b="1" dirty="0">
                <a:latin typeface="TeXGyreTermesX-Bold"/>
              </a:rPr>
              <a:t>Cessna 172</a:t>
            </a:r>
            <a:endParaRPr lang="en-US" dirty="0"/>
          </a:p>
        </p:txBody>
      </p:sp>
      <p:pic>
        <p:nvPicPr>
          <p:cNvPr id="28" name="Audio 27">
            <a:hlinkClick r:id="" action="ppaction://media"/>
            <a:extLst>
              <a:ext uri="{FF2B5EF4-FFF2-40B4-BE49-F238E27FC236}">
                <a16:creationId xmlns:a16="http://schemas.microsoft.com/office/drawing/2014/main" id="{887ED50C-97D7-C835-4507-21E8A1389A8B}"/>
              </a:ext>
            </a:extLst>
          </p:cNvPr>
          <p:cNvPicPr>
            <a:picLocks noChangeAspect="1"/>
          </p:cNvPicPr>
          <p:nvPr>
            <a:audioFile r:link="rId2"/>
            <p:extLst>
              <p:ext uri="{DAA4B4D4-6D71-4841-9C94-3DE7FCFB9230}">
                <p14:media xmlns:p14="http://schemas.microsoft.com/office/powerpoint/2010/main" r:embed="rId1"/>
              </p:ext>
            </p:extLst>
          </p:nvPr>
        </p:nvPicPr>
        <p:blipFill>
          <a:blip r:embed="rId9"/>
          <a:srcRect l="-183961" t="-81922" r="-183961" b="-81922"/>
          <a:stretch>
            <a:fillRect/>
          </a:stretch>
        </p:blipFill>
        <p:spPr>
          <a:xfrm>
            <a:off x="5738354" y="4202669"/>
            <a:ext cx="2280474" cy="1285875"/>
          </a:xfrm>
          <a:prstGeom prst="rect">
            <a:avLst/>
          </a:prstGeom>
        </p:spPr>
      </p:pic>
    </p:spTree>
    <p:extLst>
      <p:ext uri="{BB962C8B-B14F-4D97-AF65-F5344CB8AC3E}">
        <p14:creationId xmlns:p14="http://schemas.microsoft.com/office/powerpoint/2010/main" val="62581271"/>
      </p:ext>
    </p:extLst>
  </p:cSld>
  <p:clrMapOvr>
    <a:masterClrMapping/>
  </p:clrMapOvr>
  <mc:AlternateContent xmlns:mc="http://schemas.openxmlformats.org/markup-compatibility/2006" xmlns:p14="http://schemas.microsoft.com/office/powerpoint/2010/main">
    <mc:Choice Requires="p14">
      <p:transition spd="slow" p14:dur="2000" advTm="14875"/>
    </mc:Choice>
    <mc:Fallback xmlns="">
      <p:transition spd="slow" advTm="1487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8"/>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7860A91-5170-4D3D-825D-C175AE7B85D5}"/>
              </a:ext>
            </a:extLst>
          </p:cNvPr>
          <p:cNvSpPr>
            <a:spLocks noGrp="1"/>
          </p:cNvSpPr>
          <p:nvPr>
            <p:ph sz="half" idx="1"/>
          </p:nvPr>
        </p:nvSpPr>
        <p:spPr>
          <a:xfrm>
            <a:off x="228599" y="1123950"/>
            <a:ext cx="5591175" cy="3371850"/>
          </a:xfrm>
        </p:spPr>
        <p:txBody>
          <a:bodyPr/>
          <a:lstStyle/>
          <a:p>
            <a:pPr lvl="1"/>
            <a:r>
              <a:rPr lang="en-US" dirty="0"/>
              <a:t>Only used for training the classifiers</a:t>
            </a:r>
          </a:p>
          <a:p>
            <a:pPr lvl="1"/>
            <a:r>
              <a:rPr lang="en-US" dirty="0"/>
              <a:t>274 tracks, 34.69 hours of data, 7 aircraft</a:t>
            </a:r>
          </a:p>
          <a:p>
            <a:pPr lvl="1"/>
            <a:endParaRPr lang="en-US" dirty="0"/>
          </a:p>
          <a:p>
            <a:pPr lvl="1"/>
            <a:endParaRPr lang="en-US" dirty="0"/>
          </a:p>
          <a:p>
            <a:pPr lvl="1"/>
            <a:endParaRPr lang="en-US" dirty="0"/>
          </a:p>
          <a:p>
            <a:pPr lvl="1"/>
            <a:endParaRPr lang="en-US" dirty="0"/>
          </a:p>
          <a:p>
            <a:pPr lvl="1"/>
            <a:endParaRPr lang="en-US" dirty="0"/>
          </a:p>
          <a:p>
            <a:endParaRPr lang="en-US" dirty="0"/>
          </a:p>
        </p:txBody>
      </p:sp>
      <p:sp>
        <p:nvSpPr>
          <p:cNvPr id="4" name="Slide Number Placeholder 3">
            <a:extLst>
              <a:ext uri="{FF2B5EF4-FFF2-40B4-BE49-F238E27FC236}">
                <a16:creationId xmlns:a16="http://schemas.microsoft.com/office/drawing/2014/main" id="{DFED4EDD-156B-4BDD-AFBF-E3C3C4FDA04B}"/>
              </a:ext>
            </a:extLst>
          </p:cNvPr>
          <p:cNvSpPr>
            <a:spLocks noGrp="1"/>
          </p:cNvSpPr>
          <p:nvPr>
            <p:ph type="sldNum" sz="quarter" idx="12"/>
          </p:nvPr>
        </p:nvSpPr>
        <p:spPr/>
        <p:txBody>
          <a:bodyPr/>
          <a:lstStyle/>
          <a:p>
            <a:pPr>
              <a:defRPr/>
            </a:pPr>
            <a:fld id="{B586D440-F702-449A-AAC2-9ACFF17038B8}" type="slidenum">
              <a:rPr lang="en-US" smtClean="0"/>
              <a:pPr>
                <a:defRPr/>
              </a:pPr>
              <a:t>10</a:t>
            </a:fld>
            <a:endParaRPr lang="en-US"/>
          </a:p>
        </p:txBody>
      </p:sp>
      <p:sp>
        <p:nvSpPr>
          <p:cNvPr id="2" name="Title 1">
            <a:extLst>
              <a:ext uri="{FF2B5EF4-FFF2-40B4-BE49-F238E27FC236}">
                <a16:creationId xmlns:a16="http://schemas.microsoft.com/office/drawing/2014/main" id="{76B88C6D-CD50-483A-B550-967F88058EA4}"/>
              </a:ext>
            </a:extLst>
          </p:cNvPr>
          <p:cNvSpPr>
            <a:spLocks noGrp="1"/>
          </p:cNvSpPr>
          <p:nvPr>
            <p:ph type="title"/>
          </p:nvPr>
        </p:nvSpPr>
        <p:spPr/>
        <p:txBody>
          <a:bodyPr/>
          <a:lstStyle/>
          <a:p>
            <a:r>
              <a:rPr lang="en-US" dirty="0"/>
              <a:t>Flight Controller Dataset – Summary</a:t>
            </a:r>
          </a:p>
        </p:txBody>
      </p:sp>
      <p:pic>
        <p:nvPicPr>
          <p:cNvPr id="8" name="Picture 7">
            <a:extLst>
              <a:ext uri="{FF2B5EF4-FFF2-40B4-BE49-F238E27FC236}">
                <a16:creationId xmlns:a16="http://schemas.microsoft.com/office/drawing/2014/main" id="{CE79EE9A-B02D-4F6B-837E-6BB13037A3E0}"/>
              </a:ext>
            </a:extLst>
          </p:cNvPr>
          <p:cNvPicPr>
            <a:picLocks noChangeAspect="1"/>
          </p:cNvPicPr>
          <p:nvPr/>
        </p:nvPicPr>
        <p:blipFill>
          <a:blip r:embed="rId5"/>
          <a:stretch>
            <a:fillRect/>
          </a:stretch>
        </p:blipFill>
        <p:spPr>
          <a:xfrm>
            <a:off x="228600" y="2065564"/>
            <a:ext cx="8686801" cy="2430236"/>
          </a:xfrm>
          <a:prstGeom prst="rect">
            <a:avLst/>
          </a:prstGeom>
        </p:spPr>
      </p:pic>
      <p:pic>
        <p:nvPicPr>
          <p:cNvPr id="18" name="Audio 17">
            <a:hlinkClick r:id="" action="ppaction://media"/>
            <a:extLst>
              <a:ext uri="{FF2B5EF4-FFF2-40B4-BE49-F238E27FC236}">
                <a16:creationId xmlns:a16="http://schemas.microsoft.com/office/drawing/2014/main" id="{4B999ECE-FA0A-36F7-433C-0488F8477E53}"/>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183961" t="-81922" r="-183961" b="-81922"/>
          <a:stretch>
            <a:fillRect/>
          </a:stretch>
        </p:blipFill>
        <p:spPr>
          <a:xfrm>
            <a:off x="5926043" y="4157662"/>
            <a:ext cx="2280474" cy="1285875"/>
          </a:xfrm>
          <a:prstGeom prst="rect">
            <a:avLst/>
          </a:prstGeom>
        </p:spPr>
      </p:pic>
    </p:spTree>
    <p:extLst>
      <p:ext uri="{BB962C8B-B14F-4D97-AF65-F5344CB8AC3E}">
        <p14:creationId xmlns:p14="http://schemas.microsoft.com/office/powerpoint/2010/main" val="2713740385"/>
      </p:ext>
    </p:extLst>
  </p:cSld>
  <p:clrMapOvr>
    <a:masterClrMapping/>
  </p:clrMapOvr>
  <mc:AlternateContent xmlns:mc="http://schemas.openxmlformats.org/markup-compatibility/2006" xmlns:p14="http://schemas.microsoft.com/office/powerpoint/2010/main">
    <mc:Choice Requires="p14">
      <p:transition spd="slow" p14:dur="2000" advTm="14070"/>
    </mc:Choice>
    <mc:Fallback xmlns="">
      <p:transition spd="slow" advTm="1407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8"/>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30">
            <a:extLst>
              <a:ext uri="{FF2B5EF4-FFF2-40B4-BE49-F238E27FC236}">
                <a16:creationId xmlns:a16="http://schemas.microsoft.com/office/drawing/2014/main" id="{419D0170-7B51-4B8C-AEC2-73E760EEA07B}"/>
              </a:ext>
            </a:extLst>
          </p:cNvPr>
          <p:cNvPicPr>
            <a:picLocks noChangeAspect="1"/>
          </p:cNvPicPr>
          <p:nvPr/>
        </p:nvPicPr>
        <p:blipFill>
          <a:blip r:embed="rId5"/>
          <a:stretch>
            <a:fillRect/>
          </a:stretch>
        </p:blipFill>
        <p:spPr>
          <a:xfrm>
            <a:off x="5094000" y="3481731"/>
            <a:ext cx="1854652" cy="1655940"/>
          </a:xfrm>
          <a:prstGeom prst="rect">
            <a:avLst/>
          </a:prstGeom>
        </p:spPr>
      </p:pic>
      <p:sp>
        <p:nvSpPr>
          <p:cNvPr id="4" name="Slide Number Placeholder 3">
            <a:extLst>
              <a:ext uri="{FF2B5EF4-FFF2-40B4-BE49-F238E27FC236}">
                <a16:creationId xmlns:a16="http://schemas.microsoft.com/office/drawing/2014/main" id="{DFED4EDD-156B-4BDD-AFBF-E3C3C4FDA04B}"/>
              </a:ext>
            </a:extLst>
          </p:cNvPr>
          <p:cNvSpPr>
            <a:spLocks noGrp="1"/>
          </p:cNvSpPr>
          <p:nvPr>
            <p:ph type="sldNum" sz="quarter" idx="12"/>
          </p:nvPr>
        </p:nvSpPr>
        <p:spPr/>
        <p:txBody>
          <a:bodyPr/>
          <a:lstStyle/>
          <a:p>
            <a:pPr>
              <a:defRPr/>
            </a:pPr>
            <a:fld id="{B586D440-F702-449A-AAC2-9ACFF17038B8}" type="slidenum">
              <a:rPr lang="en-US" smtClean="0"/>
              <a:pPr>
                <a:defRPr/>
              </a:pPr>
              <a:t>11</a:t>
            </a:fld>
            <a:endParaRPr lang="en-US"/>
          </a:p>
        </p:txBody>
      </p:sp>
      <p:sp>
        <p:nvSpPr>
          <p:cNvPr id="2" name="Title 1">
            <a:extLst>
              <a:ext uri="{FF2B5EF4-FFF2-40B4-BE49-F238E27FC236}">
                <a16:creationId xmlns:a16="http://schemas.microsoft.com/office/drawing/2014/main" id="{76B88C6D-CD50-483A-B550-967F88058EA4}"/>
              </a:ext>
            </a:extLst>
          </p:cNvPr>
          <p:cNvSpPr>
            <a:spLocks noGrp="1"/>
          </p:cNvSpPr>
          <p:nvPr>
            <p:ph type="title"/>
          </p:nvPr>
        </p:nvSpPr>
        <p:spPr/>
        <p:txBody>
          <a:bodyPr/>
          <a:lstStyle/>
          <a:p>
            <a:r>
              <a:rPr lang="en-US" dirty="0"/>
              <a:t>Flight Controller Dataset – Aircraft Used</a:t>
            </a:r>
          </a:p>
        </p:txBody>
      </p:sp>
      <p:sp>
        <p:nvSpPr>
          <p:cNvPr id="6" name="Content Placeholder 5">
            <a:extLst>
              <a:ext uri="{FF2B5EF4-FFF2-40B4-BE49-F238E27FC236}">
                <a16:creationId xmlns:a16="http://schemas.microsoft.com/office/drawing/2014/main" id="{E27A58CC-3E12-44F8-86FD-516028A67CD9}"/>
              </a:ext>
            </a:extLst>
          </p:cNvPr>
          <p:cNvSpPr>
            <a:spLocks noGrp="1"/>
          </p:cNvSpPr>
          <p:nvPr>
            <p:ph sz="half" idx="1"/>
          </p:nvPr>
        </p:nvSpPr>
        <p:spPr/>
        <p:txBody>
          <a:bodyPr/>
          <a:lstStyle/>
          <a:p>
            <a:r>
              <a:rPr lang="en-US" dirty="0"/>
              <a:t>Fixed Wing sUAS</a:t>
            </a:r>
          </a:p>
          <a:p>
            <a:pPr lvl="1"/>
            <a:r>
              <a:rPr lang="en-US" dirty="0"/>
              <a:t>Sig-</a:t>
            </a:r>
            <a:r>
              <a:rPr lang="en-US" dirty="0" err="1"/>
              <a:t>EdgeTRA</a:t>
            </a:r>
            <a:endParaRPr lang="en-US" dirty="0"/>
          </a:p>
          <a:p>
            <a:pPr lvl="1"/>
            <a:r>
              <a:rPr lang="en-US" dirty="0"/>
              <a:t>FQM-117B</a:t>
            </a:r>
          </a:p>
          <a:p>
            <a:pPr lvl="1"/>
            <a:r>
              <a:rPr lang="en-US" dirty="0"/>
              <a:t>USAUAS Tempest</a:t>
            </a:r>
          </a:p>
          <a:p>
            <a:r>
              <a:rPr lang="en-US" dirty="0"/>
              <a:t>GA Plane</a:t>
            </a:r>
          </a:p>
          <a:p>
            <a:pPr lvl="1"/>
            <a:r>
              <a:rPr lang="en-US" dirty="0"/>
              <a:t>Cessna 206H</a:t>
            </a:r>
          </a:p>
          <a:p>
            <a:r>
              <a:rPr lang="en-US" dirty="0"/>
              <a:t>Multi-Rotor sUAS</a:t>
            </a:r>
          </a:p>
          <a:p>
            <a:pPr lvl="1"/>
            <a:r>
              <a:rPr lang="en-US" dirty="0"/>
              <a:t>Alta 8 Pro</a:t>
            </a:r>
          </a:p>
          <a:p>
            <a:pPr lvl="1"/>
            <a:r>
              <a:rPr lang="en-US" dirty="0"/>
              <a:t>Tarot T960</a:t>
            </a:r>
          </a:p>
          <a:p>
            <a:pPr lvl="1"/>
            <a:r>
              <a:rPr lang="en-US" dirty="0"/>
              <a:t>ISAAC</a:t>
            </a:r>
          </a:p>
        </p:txBody>
      </p:sp>
      <p:pic>
        <p:nvPicPr>
          <p:cNvPr id="19" name="Picture 18">
            <a:extLst>
              <a:ext uri="{FF2B5EF4-FFF2-40B4-BE49-F238E27FC236}">
                <a16:creationId xmlns:a16="http://schemas.microsoft.com/office/drawing/2014/main" id="{2AD2DCA4-F5EB-4E57-8A13-AF8A06293A23}"/>
              </a:ext>
            </a:extLst>
          </p:cNvPr>
          <p:cNvPicPr>
            <a:picLocks noChangeAspect="1"/>
          </p:cNvPicPr>
          <p:nvPr/>
        </p:nvPicPr>
        <p:blipFill>
          <a:blip r:embed="rId6"/>
          <a:stretch>
            <a:fillRect/>
          </a:stretch>
        </p:blipFill>
        <p:spPr>
          <a:xfrm>
            <a:off x="3108511" y="849832"/>
            <a:ext cx="1764697" cy="1584625"/>
          </a:xfrm>
          <a:prstGeom prst="rect">
            <a:avLst/>
          </a:prstGeom>
        </p:spPr>
      </p:pic>
      <p:pic>
        <p:nvPicPr>
          <p:cNvPr id="21" name="Picture 20">
            <a:extLst>
              <a:ext uri="{FF2B5EF4-FFF2-40B4-BE49-F238E27FC236}">
                <a16:creationId xmlns:a16="http://schemas.microsoft.com/office/drawing/2014/main" id="{984C1A5A-EEFD-47BE-A2C4-5D77850F948F}"/>
              </a:ext>
            </a:extLst>
          </p:cNvPr>
          <p:cNvPicPr>
            <a:picLocks noChangeAspect="1"/>
          </p:cNvPicPr>
          <p:nvPr/>
        </p:nvPicPr>
        <p:blipFill>
          <a:blip r:embed="rId7"/>
          <a:stretch>
            <a:fillRect/>
          </a:stretch>
        </p:blipFill>
        <p:spPr>
          <a:xfrm>
            <a:off x="4953003" y="922548"/>
            <a:ext cx="1995649" cy="1426547"/>
          </a:xfrm>
          <a:prstGeom prst="rect">
            <a:avLst/>
          </a:prstGeom>
        </p:spPr>
      </p:pic>
      <p:pic>
        <p:nvPicPr>
          <p:cNvPr id="23" name="Picture 22">
            <a:extLst>
              <a:ext uri="{FF2B5EF4-FFF2-40B4-BE49-F238E27FC236}">
                <a16:creationId xmlns:a16="http://schemas.microsoft.com/office/drawing/2014/main" id="{C7C8A913-266E-4984-935E-16692B8BE34D}"/>
              </a:ext>
            </a:extLst>
          </p:cNvPr>
          <p:cNvPicPr>
            <a:picLocks noChangeAspect="1"/>
          </p:cNvPicPr>
          <p:nvPr/>
        </p:nvPicPr>
        <p:blipFill>
          <a:blip r:embed="rId8"/>
          <a:stretch>
            <a:fillRect/>
          </a:stretch>
        </p:blipFill>
        <p:spPr>
          <a:xfrm>
            <a:off x="7231298" y="954108"/>
            <a:ext cx="1684103" cy="1394986"/>
          </a:xfrm>
          <a:prstGeom prst="rect">
            <a:avLst/>
          </a:prstGeom>
        </p:spPr>
      </p:pic>
      <p:pic>
        <p:nvPicPr>
          <p:cNvPr id="25" name="Picture 24">
            <a:extLst>
              <a:ext uri="{FF2B5EF4-FFF2-40B4-BE49-F238E27FC236}">
                <a16:creationId xmlns:a16="http://schemas.microsoft.com/office/drawing/2014/main" id="{27778B8D-6770-4B43-93A8-B965B455C55A}"/>
              </a:ext>
            </a:extLst>
          </p:cNvPr>
          <p:cNvPicPr>
            <a:picLocks noChangeAspect="1"/>
          </p:cNvPicPr>
          <p:nvPr/>
        </p:nvPicPr>
        <p:blipFill>
          <a:blip r:embed="rId9"/>
          <a:stretch>
            <a:fillRect/>
          </a:stretch>
        </p:blipFill>
        <p:spPr>
          <a:xfrm>
            <a:off x="3043437" y="2434456"/>
            <a:ext cx="1928250" cy="1655940"/>
          </a:xfrm>
          <a:prstGeom prst="rect">
            <a:avLst/>
          </a:prstGeom>
        </p:spPr>
      </p:pic>
      <p:pic>
        <p:nvPicPr>
          <p:cNvPr id="27" name="Picture 26">
            <a:extLst>
              <a:ext uri="{FF2B5EF4-FFF2-40B4-BE49-F238E27FC236}">
                <a16:creationId xmlns:a16="http://schemas.microsoft.com/office/drawing/2014/main" id="{66B113E5-6ACA-4B2A-A450-307FEFB60EB0}"/>
              </a:ext>
            </a:extLst>
          </p:cNvPr>
          <p:cNvPicPr>
            <a:picLocks noChangeAspect="1"/>
          </p:cNvPicPr>
          <p:nvPr/>
        </p:nvPicPr>
        <p:blipFill>
          <a:blip r:embed="rId10"/>
          <a:stretch>
            <a:fillRect/>
          </a:stretch>
        </p:blipFill>
        <p:spPr>
          <a:xfrm>
            <a:off x="4979222" y="2434456"/>
            <a:ext cx="2046901" cy="1377572"/>
          </a:xfrm>
          <a:prstGeom prst="rect">
            <a:avLst/>
          </a:prstGeom>
        </p:spPr>
      </p:pic>
      <p:pic>
        <p:nvPicPr>
          <p:cNvPr id="29" name="Picture 28">
            <a:extLst>
              <a:ext uri="{FF2B5EF4-FFF2-40B4-BE49-F238E27FC236}">
                <a16:creationId xmlns:a16="http://schemas.microsoft.com/office/drawing/2014/main" id="{8AC0F0E4-429D-4B80-82A2-5977AD230199}"/>
              </a:ext>
            </a:extLst>
          </p:cNvPr>
          <p:cNvPicPr>
            <a:picLocks noChangeAspect="1"/>
          </p:cNvPicPr>
          <p:nvPr/>
        </p:nvPicPr>
        <p:blipFill>
          <a:blip r:embed="rId11"/>
          <a:stretch>
            <a:fillRect/>
          </a:stretch>
        </p:blipFill>
        <p:spPr>
          <a:xfrm>
            <a:off x="7108241" y="2404372"/>
            <a:ext cx="1854652" cy="1441703"/>
          </a:xfrm>
          <a:prstGeom prst="rect">
            <a:avLst/>
          </a:prstGeom>
        </p:spPr>
      </p:pic>
      <p:sp>
        <p:nvSpPr>
          <p:cNvPr id="3" name="Rectangle 2">
            <a:extLst>
              <a:ext uri="{FF2B5EF4-FFF2-40B4-BE49-F238E27FC236}">
                <a16:creationId xmlns:a16="http://schemas.microsoft.com/office/drawing/2014/main" id="{D782A97C-E465-4D0C-220A-A3B0CDE06E08}"/>
              </a:ext>
            </a:extLst>
          </p:cNvPr>
          <p:cNvSpPr/>
          <p:nvPr/>
        </p:nvSpPr>
        <p:spPr bwMode="auto">
          <a:xfrm>
            <a:off x="3356610" y="2190750"/>
            <a:ext cx="281940" cy="243705"/>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80" charset="-128"/>
            </a:endParaRPr>
          </a:p>
        </p:txBody>
      </p:sp>
      <p:sp>
        <p:nvSpPr>
          <p:cNvPr id="5" name="Rectangle 4">
            <a:extLst>
              <a:ext uri="{FF2B5EF4-FFF2-40B4-BE49-F238E27FC236}">
                <a16:creationId xmlns:a16="http://schemas.microsoft.com/office/drawing/2014/main" id="{22121FDA-24B1-02EA-154E-2E9FAD18356E}"/>
              </a:ext>
            </a:extLst>
          </p:cNvPr>
          <p:cNvSpPr/>
          <p:nvPr/>
        </p:nvSpPr>
        <p:spPr bwMode="auto">
          <a:xfrm>
            <a:off x="5369442" y="2160667"/>
            <a:ext cx="281940" cy="243705"/>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80" charset="-128"/>
            </a:endParaRPr>
          </a:p>
        </p:txBody>
      </p:sp>
      <p:sp>
        <p:nvSpPr>
          <p:cNvPr id="7" name="Rectangle 6">
            <a:extLst>
              <a:ext uri="{FF2B5EF4-FFF2-40B4-BE49-F238E27FC236}">
                <a16:creationId xmlns:a16="http://schemas.microsoft.com/office/drawing/2014/main" id="{E313AF34-C78F-8342-D0B8-4AED6CBCB529}"/>
              </a:ext>
            </a:extLst>
          </p:cNvPr>
          <p:cNvSpPr/>
          <p:nvPr/>
        </p:nvSpPr>
        <p:spPr bwMode="auto">
          <a:xfrm>
            <a:off x="7315700" y="2105389"/>
            <a:ext cx="281940" cy="243705"/>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80" charset="-128"/>
            </a:endParaRPr>
          </a:p>
        </p:txBody>
      </p:sp>
      <p:sp>
        <p:nvSpPr>
          <p:cNvPr id="8" name="Rectangle 7">
            <a:extLst>
              <a:ext uri="{FF2B5EF4-FFF2-40B4-BE49-F238E27FC236}">
                <a16:creationId xmlns:a16="http://schemas.microsoft.com/office/drawing/2014/main" id="{BB200916-B8D8-1CF0-9440-0F23E366FABF}"/>
              </a:ext>
            </a:extLst>
          </p:cNvPr>
          <p:cNvSpPr/>
          <p:nvPr/>
        </p:nvSpPr>
        <p:spPr bwMode="auto">
          <a:xfrm>
            <a:off x="3356610" y="3897697"/>
            <a:ext cx="281940" cy="243705"/>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80" charset="-128"/>
            </a:endParaRPr>
          </a:p>
        </p:txBody>
      </p:sp>
      <p:sp>
        <p:nvSpPr>
          <p:cNvPr id="9" name="Rectangle 8">
            <a:extLst>
              <a:ext uri="{FF2B5EF4-FFF2-40B4-BE49-F238E27FC236}">
                <a16:creationId xmlns:a16="http://schemas.microsoft.com/office/drawing/2014/main" id="{EBCE2DE3-F6A1-11B3-1A68-81079E2E793F}"/>
              </a:ext>
            </a:extLst>
          </p:cNvPr>
          <p:cNvSpPr/>
          <p:nvPr/>
        </p:nvSpPr>
        <p:spPr bwMode="auto">
          <a:xfrm>
            <a:off x="5510412" y="3587214"/>
            <a:ext cx="194310" cy="183880"/>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80" charset="-128"/>
            </a:endParaRPr>
          </a:p>
        </p:txBody>
      </p:sp>
      <p:sp>
        <p:nvSpPr>
          <p:cNvPr id="10" name="Rectangle 9">
            <a:extLst>
              <a:ext uri="{FF2B5EF4-FFF2-40B4-BE49-F238E27FC236}">
                <a16:creationId xmlns:a16="http://schemas.microsoft.com/office/drawing/2014/main" id="{8CF90405-0E33-7A1F-D53A-00FC37DC83A7}"/>
              </a:ext>
            </a:extLst>
          </p:cNvPr>
          <p:cNvSpPr/>
          <p:nvPr/>
        </p:nvSpPr>
        <p:spPr bwMode="auto">
          <a:xfrm>
            <a:off x="7459168" y="3653992"/>
            <a:ext cx="281940" cy="243705"/>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80" charset="-128"/>
            </a:endParaRPr>
          </a:p>
        </p:txBody>
      </p:sp>
      <p:sp>
        <p:nvSpPr>
          <p:cNvPr id="11" name="Rectangle 10">
            <a:extLst>
              <a:ext uri="{FF2B5EF4-FFF2-40B4-BE49-F238E27FC236}">
                <a16:creationId xmlns:a16="http://schemas.microsoft.com/office/drawing/2014/main" id="{B080108F-DFB4-9DDA-C4EE-E26978FB183E}"/>
              </a:ext>
            </a:extLst>
          </p:cNvPr>
          <p:cNvSpPr/>
          <p:nvPr/>
        </p:nvSpPr>
        <p:spPr bwMode="auto">
          <a:xfrm>
            <a:off x="5621691" y="4914433"/>
            <a:ext cx="281940" cy="243705"/>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80" charset="-128"/>
            </a:endParaRPr>
          </a:p>
        </p:txBody>
      </p:sp>
      <p:pic>
        <p:nvPicPr>
          <p:cNvPr id="14" name="Audio 13">
            <a:hlinkClick r:id="" action="ppaction://media"/>
            <a:extLst>
              <a:ext uri="{FF2B5EF4-FFF2-40B4-BE49-F238E27FC236}">
                <a16:creationId xmlns:a16="http://schemas.microsoft.com/office/drawing/2014/main" id="{AF1538BE-1016-9D98-75CE-37A2DFF95C35}"/>
              </a:ext>
            </a:extLst>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8035567" y="3945711"/>
            <a:ext cx="487362" cy="487362"/>
          </a:xfrm>
          <a:prstGeom prst="rect">
            <a:avLst/>
          </a:prstGeom>
        </p:spPr>
      </p:pic>
    </p:spTree>
    <p:extLst>
      <p:ext uri="{BB962C8B-B14F-4D97-AF65-F5344CB8AC3E}">
        <p14:creationId xmlns:p14="http://schemas.microsoft.com/office/powerpoint/2010/main" val="3899600679"/>
      </p:ext>
    </p:extLst>
  </p:cSld>
  <p:clrMapOvr>
    <a:masterClrMapping/>
  </p:clrMapOvr>
  <mc:AlternateContent xmlns:mc="http://schemas.openxmlformats.org/markup-compatibility/2006" xmlns:p14="http://schemas.microsoft.com/office/powerpoint/2010/main">
    <mc:Choice Requires="p14">
      <p:transition spd="slow" p14:dur="2000" advTm="13841"/>
    </mc:Choice>
    <mc:Fallback xmlns="">
      <p:transition spd="slow" advTm="1384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4"/>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37A4EC1-1702-44EE-8B0E-D88D7908C18A}"/>
              </a:ext>
            </a:extLst>
          </p:cNvPr>
          <p:cNvSpPr>
            <a:spLocks noGrp="1"/>
          </p:cNvSpPr>
          <p:nvPr>
            <p:ph idx="1"/>
          </p:nvPr>
        </p:nvSpPr>
        <p:spPr/>
        <p:txBody>
          <a:bodyPr/>
          <a:lstStyle/>
          <a:p>
            <a:r>
              <a:rPr lang="en-US" dirty="0"/>
              <a:t>Train classifiers with Average Speed from radar data, and test classifiers with radar data</a:t>
            </a:r>
          </a:p>
          <a:p>
            <a:r>
              <a:rPr lang="en-US" dirty="0"/>
              <a:t>10-Fold Cross Validation was used</a:t>
            </a:r>
          </a:p>
          <a:p>
            <a:endParaRPr lang="en-US" dirty="0"/>
          </a:p>
          <a:p>
            <a:endParaRPr lang="en-US" dirty="0"/>
          </a:p>
          <a:p>
            <a:pPr marL="0" indent="0">
              <a:buNone/>
            </a:pPr>
            <a:endParaRPr lang="en-US" sz="1800" dirty="0"/>
          </a:p>
          <a:p>
            <a:endParaRPr lang="en-US" sz="1800" dirty="0"/>
          </a:p>
          <a:p>
            <a:r>
              <a:rPr lang="en-US" sz="1800" dirty="0"/>
              <a:t>Initial 1-Second: test on the first second of observed track data</a:t>
            </a:r>
          </a:p>
          <a:p>
            <a:r>
              <a:rPr lang="en-US" sz="1800" dirty="0"/>
              <a:t>Any 1-Second: test on any particular 1-second interval within the track data</a:t>
            </a:r>
          </a:p>
          <a:p>
            <a:endParaRPr lang="en-US" dirty="0"/>
          </a:p>
        </p:txBody>
      </p:sp>
      <p:pic>
        <p:nvPicPr>
          <p:cNvPr id="6" name="Picture 5">
            <a:extLst>
              <a:ext uri="{FF2B5EF4-FFF2-40B4-BE49-F238E27FC236}">
                <a16:creationId xmlns:a16="http://schemas.microsoft.com/office/drawing/2014/main" id="{6001DB31-BFBC-4906-BCDF-7DD11BF89BF3}"/>
              </a:ext>
            </a:extLst>
          </p:cNvPr>
          <p:cNvPicPr>
            <a:picLocks noChangeAspect="1"/>
          </p:cNvPicPr>
          <p:nvPr/>
        </p:nvPicPr>
        <p:blipFill>
          <a:blip r:embed="rId5"/>
          <a:stretch>
            <a:fillRect/>
          </a:stretch>
        </p:blipFill>
        <p:spPr>
          <a:xfrm>
            <a:off x="3150607" y="2340639"/>
            <a:ext cx="3646720" cy="1545221"/>
          </a:xfrm>
          <a:prstGeom prst="rect">
            <a:avLst/>
          </a:prstGeom>
        </p:spPr>
      </p:pic>
      <p:sp>
        <p:nvSpPr>
          <p:cNvPr id="21" name="Rectangle 20">
            <a:extLst>
              <a:ext uri="{FF2B5EF4-FFF2-40B4-BE49-F238E27FC236}">
                <a16:creationId xmlns:a16="http://schemas.microsoft.com/office/drawing/2014/main" id="{2B3C473A-6EA3-4C4A-8CAC-1E32F14EC2C3}"/>
              </a:ext>
            </a:extLst>
          </p:cNvPr>
          <p:cNvSpPr/>
          <p:nvPr/>
        </p:nvSpPr>
        <p:spPr bwMode="auto">
          <a:xfrm>
            <a:off x="428291" y="3389563"/>
            <a:ext cx="2096412" cy="369332"/>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80" charset="-128"/>
            </a:endParaRPr>
          </a:p>
        </p:txBody>
      </p:sp>
      <p:sp>
        <p:nvSpPr>
          <p:cNvPr id="2" name="Title 1">
            <a:extLst>
              <a:ext uri="{FF2B5EF4-FFF2-40B4-BE49-F238E27FC236}">
                <a16:creationId xmlns:a16="http://schemas.microsoft.com/office/drawing/2014/main" id="{E5BC1039-5500-47CF-B231-C40ECF26C31C}"/>
              </a:ext>
            </a:extLst>
          </p:cNvPr>
          <p:cNvSpPr>
            <a:spLocks noGrp="1"/>
          </p:cNvSpPr>
          <p:nvPr>
            <p:ph type="title"/>
          </p:nvPr>
        </p:nvSpPr>
        <p:spPr/>
        <p:txBody>
          <a:bodyPr/>
          <a:lstStyle/>
          <a:p>
            <a:r>
              <a:rPr lang="en-US" dirty="0"/>
              <a:t>Results – Avg Speed, Train with Radar</a:t>
            </a:r>
          </a:p>
        </p:txBody>
      </p:sp>
      <p:sp>
        <p:nvSpPr>
          <p:cNvPr id="4" name="Slide Number Placeholder 3">
            <a:extLst>
              <a:ext uri="{FF2B5EF4-FFF2-40B4-BE49-F238E27FC236}">
                <a16:creationId xmlns:a16="http://schemas.microsoft.com/office/drawing/2014/main" id="{CF0390D5-FD96-47F7-967E-0EB3131A6C7B}"/>
              </a:ext>
            </a:extLst>
          </p:cNvPr>
          <p:cNvSpPr>
            <a:spLocks noGrp="1"/>
          </p:cNvSpPr>
          <p:nvPr>
            <p:ph type="sldNum" sz="quarter" idx="12"/>
          </p:nvPr>
        </p:nvSpPr>
        <p:spPr/>
        <p:txBody>
          <a:bodyPr/>
          <a:lstStyle/>
          <a:p>
            <a:pPr>
              <a:defRPr/>
            </a:pPr>
            <a:fld id="{B586D440-F702-449A-AAC2-9ACFF17038B8}" type="slidenum">
              <a:rPr lang="en-US" smtClean="0"/>
              <a:pPr>
                <a:defRPr/>
              </a:pPr>
              <a:t>12</a:t>
            </a:fld>
            <a:endParaRPr lang="en-US"/>
          </a:p>
        </p:txBody>
      </p:sp>
      <p:cxnSp>
        <p:nvCxnSpPr>
          <p:cNvPr id="11" name="Straight Arrow Connector 10">
            <a:extLst>
              <a:ext uri="{FF2B5EF4-FFF2-40B4-BE49-F238E27FC236}">
                <a16:creationId xmlns:a16="http://schemas.microsoft.com/office/drawing/2014/main" id="{C86B5DB6-8238-4B4D-B345-398CF88B0165}"/>
              </a:ext>
            </a:extLst>
          </p:cNvPr>
          <p:cNvCxnSpPr>
            <a:cxnSpLocks/>
          </p:cNvCxnSpPr>
          <p:nvPr/>
        </p:nvCxnSpPr>
        <p:spPr bwMode="auto">
          <a:xfrm>
            <a:off x="2568575" y="3625850"/>
            <a:ext cx="597535" cy="35560"/>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sp>
        <p:nvSpPr>
          <p:cNvPr id="18" name="TextBox 17">
            <a:extLst>
              <a:ext uri="{FF2B5EF4-FFF2-40B4-BE49-F238E27FC236}">
                <a16:creationId xmlns:a16="http://schemas.microsoft.com/office/drawing/2014/main" id="{99D742C5-03D2-4832-8945-F642F7D535CD}"/>
              </a:ext>
            </a:extLst>
          </p:cNvPr>
          <p:cNvSpPr txBox="1"/>
          <p:nvPr/>
        </p:nvSpPr>
        <p:spPr>
          <a:xfrm>
            <a:off x="428291" y="3389563"/>
            <a:ext cx="2250173" cy="369332"/>
          </a:xfrm>
          <a:prstGeom prst="rect">
            <a:avLst/>
          </a:prstGeom>
          <a:noFill/>
        </p:spPr>
        <p:txBody>
          <a:bodyPr wrap="square" rtlCol="0">
            <a:spAutoFit/>
          </a:bodyPr>
          <a:lstStyle/>
          <a:p>
            <a:r>
              <a:rPr lang="en-US" dirty="0"/>
              <a:t>Better Performance</a:t>
            </a:r>
          </a:p>
        </p:txBody>
      </p:sp>
      <p:pic>
        <p:nvPicPr>
          <p:cNvPr id="20" name="Audio 19">
            <a:hlinkClick r:id="" action="ppaction://media"/>
            <a:extLst>
              <a:ext uri="{FF2B5EF4-FFF2-40B4-BE49-F238E27FC236}">
                <a16:creationId xmlns:a16="http://schemas.microsoft.com/office/drawing/2014/main" id="{141B86AB-E459-16AE-6D0D-FA9A63B8401B}"/>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12541" t="-12541" r="-12541" b="-12541"/>
          <a:stretch>
            <a:fillRect/>
          </a:stretch>
        </p:blipFill>
        <p:spPr>
          <a:xfrm>
            <a:off x="6678706" y="4495800"/>
            <a:ext cx="609600" cy="609600"/>
          </a:xfrm>
          <a:prstGeom prst="rect">
            <a:avLst/>
          </a:prstGeom>
        </p:spPr>
      </p:pic>
    </p:spTree>
    <p:extLst>
      <p:ext uri="{BB962C8B-B14F-4D97-AF65-F5344CB8AC3E}">
        <p14:creationId xmlns:p14="http://schemas.microsoft.com/office/powerpoint/2010/main" val="2628345032"/>
      </p:ext>
    </p:extLst>
  </p:cSld>
  <p:clrMapOvr>
    <a:masterClrMapping/>
  </p:clrMapOvr>
  <mc:AlternateContent xmlns:mc="http://schemas.openxmlformats.org/markup-compatibility/2006">
    <mc:Choice xmlns:p14="http://schemas.microsoft.com/office/powerpoint/2010/main" Requires="p14">
      <p:transition spd="slow" p14:dur="2000" advTm="39902"/>
    </mc:Choice>
    <mc:Fallback>
      <p:transition spd="slow" advTm="3990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0"/>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83405FA8-DF35-497E-8A5E-6D319F00CA7D}"/>
              </a:ext>
            </a:extLst>
          </p:cNvPr>
          <p:cNvSpPr/>
          <p:nvPr/>
        </p:nvSpPr>
        <p:spPr bwMode="auto">
          <a:xfrm>
            <a:off x="260643" y="1182912"/>
            <a:ext cx="3842019" cy="1179962"/>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80" charset="-128"/>
            </a:endParaRPr>
          </a:p>
        </p:txBody>
      </p:sp>
      <p:sp>
        <p:nvSpPr>
          <p:cNvPr id="3" name="Content Placeholder 2">
            <a:extLst>
              <a:ext uri="{FF2B5EF4-FFF2-40B4-BE49-F238E27FC236}">
                <a16:creationId xmlns:a16="http://schemas.microsoft.com/office/drawing/2014/main" id="{9A215579-68E0-4CA9-98A6-6DDF0FCA9FE5}"/>
              </a:ext>
            </a:extLst>
          </p:cNvPr>
          <p:cNvSpPr>
            <a:spLocks noGrp="1"/>
          </p:cNvSpPr>
          <p:nvPr>
            <p:ph idx="1"/>
          </p:nvPr>
        </p:nvSpPr>
        <p:spPr>
          <a:xfrm>
            <a:off x="230886" y="1123950"/>
            <a:ext cx="3960788" cy="3363648"/>
          </a:xfrm>
        </p:spPr>
        <p:txBody>
          <a:bodyPr/>
          <a:lstStyle/>
          <a:p>
            <a:r>
              <a:rPr lang="en-US" dirty="0"/>
              <a:t>Estimated Average Speed is larger at beginning of radar tracks</a:t>
            </a:r>
          </a:p>
          <a:p>
            <a:endParaRPr lang="en-US" dirty="0"/>
          </a:p>
          <a:p>
            <a:r>
              <a:rPr lang="en-US" dirty="0" err="1"/>
              <a:t>Echodyne</a:t>
            </a:r>
            <a:r>
              <a:rPr lang="en-US" dirty="0"/>
              <a:t> radar uses a Kalman filter to estimate average speed</a:t>
            </a:r>
          </a:p>
          <a:p>
            <a:pPr marL="0" indent="0">
              <a:buNone/>
            </a:pPr>
            <a:endParaRPr lang="en-US" dirty="0"/>
          </a:p>
        </p:txBody>
      </p:sp>
      <p:sp>
        <p:nvSpPr>
          <p:cNvPr id="2" name="Title 1">
            <a:extLst>
              <a:ext uri="{FF2B5EF4-FFF2-40B4-BE49-F238E27FC236}">
                <a16:creationId xmlns:a16="http://schemas.microsoft.com/office/drawing/2014/main" id="{5C688EBB-BB53-446C-AB71-06FCCFAB6B12}"/>
              </a:ext>
            </a:extLst>
          </p:cNvPr>
          <p:cNvSpPr>
            <a:spLocks noGrp="1"/>
          </p:cNvSpPr>
          <p:nvPr>
            <p:ph type="title"/>
          </p:nvPr>
        </p:nvSpPr>
        <p:spPr/>
        <p:txBody>
          <a:bodyPr/>
          <a:lstStyle/>
          <a:p>
            <a:r>
              <a:rPr lang="en-US" dirty="0"/>
              <a:t>Difficulties with Testing over Initial Interval</a:t>
            </a:r>
          </a:p>
        </p:txBody>
      </p:sp>
      <p:sp>
        <p:nvSpPr>
          <p:cNvPr id="4" name="Slide Number Placeholder 3">
            <a:extLst>
              <a:ext uri="{FF2B5EF4-FFF2-40B4-BE49-F238E27FC236}">
                <a16:creationId xmlns:a16="http://schemas.microsoft.com/office/drawing/2014/main" id="{3DB72D65-4F0F-44EB-995A-A8511088715D}"/>
              </a:ext>
            </a:extLst>
          </p:cNvPr>
          <p:cNvSpPr>
            <a:spLocks noGrp="1"/>
          </p:cNvSpPr>
          <p:nvPr>
            <p:ph type="sldNum" sz="quarter" idx="12"/>
          </p:nvPr>
        </p:nvSpPr>
        <p:spPr/>
        <p:txBody>
          <a:bodyPr/>
          <a:lstStyle/>
          <a:p>
            <a:pPr>
              <a:defRPr/>
            </a:pPr>
            <a:fld id="{B586D440-F702-449A-AAC2-9ACFF17038B8}" type="slidenum">
              <a:rPr lang="en-US" smtClean="0"/>
              <a:pPr>
                <a:defRPr/>
              </a:pPr>
              <a:t>13</a:t>
            </a:fld>
            <a:endParaRPr lang="en-US"/>
          </a:p>
        </p:txBody>
      </p:sp>
      <p:pic>
        <p:nvPicPr>
          <p:cNvPr id="8" name="Picture 7">
            <a:extLst>
              <a:ext uri="{FF2B5EF4-FFF2-40B4-BE49-F238E27FC236}">
                <a16:creationId xmlns:a16="http://schemas.microsoft.com/office/drawing/2014/main" id="{175C66D0-5EBC-40C1-A576-DC75F17A9513}"/>
              </a:ext>
            </a:extLst>
          </p:cNvPr>
          <p:cNvPicPr>
            <a:picLocks noChangeAspect="1"/>
          </p:cNvPicPr>
          <p:nvPr/>
        </p:nvPicPr>
        <p:blipFill>
          <a:blip r:embed="rId5"/>
          <a:stretch>
            <a:fillRect/>
          </a:stretch>
        </p:blipFill>
        <p:spPr>
          <a:xfrm>
            <a:off x="4738124" y="1085736"/>
            <a:ext cx="4145233" cy="3160454"/>
          </a:xfrm>
          <a:prstGeom prst="rect">
            <a:avLst/>
          </a:prstGeom>
        </p:spPr>
      </p:pic>
      <p:sp>
        <p:nvSpPr>
          <p:cNvPr id="7" name="TextBox 6">
            <a:extLst>
              <a:ext uri="{FF2B5EF4-FFF2-40B4-BE49-F238E27FC236}">
                <a16:creationId xmlns:a16="http://schemas.microsoft.com/office/drawing/2014/main" id="{EFE01847-E346-49DD-9333-09C99F7CE88D}"/>
              </a:ext>
            </a:extLst>
          </p:cNvPr>
          <p:cNvSpPr txBox="1"/>
          <p:nvPr/>
        </p:nvSpPr>
        <p:spPr>
          <a:xfrm>
            <a:off x="5300773" y="885681"/>
            <a:ext cx="3461204" cy="400110"/>
          </a:xfrm>
          <a:prstGeom prst="rect">
            <a:avLst/>
          </a:prstGeom>
          <a:noFill/>
        </p:spPr>
        <p:txBody>
          <a:bodyPr wrap="none" rtlCol="0">
            <a:spAutoFit/>
          </a:bodyPr>
          <a:lstStyle/>
          <a:p>
            <a:r>
              <a:rPr lang="en-US" sz="2000" dirty="0"/>
              <a:t>Multi-Rotor Estimated Speed</a:t>
            </a:r>
          </a:p>
        </p:txBody>
      </p:sp>
      <p:pic>
        <p:nvPicPr>
          <p:cNvPr id="43" name="Audio 42">
            <a:hlinkClick r:id="" action="ppaction://media"/>
            <a:extLst>
              <a:ext uri="{FF2B5EF4-FFF2-40B4-BE49-F238E27FC236}">
                <a16:creationId xmlns:a16="http://schemas.microsoft.com/office/drawing/2014/main" id="{6B4A29A7-228F-39E0-5569-1695BFEDDF32}"/>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183961" t="-81922" r="-183961" b="-81922"/>
          <a:stretch>
            <a:fillRect/>
          </a:stretch>
        </p:blipFill>
        <p:spPr>
          <a:xfrm>
            <a:off x="5891138" y="4157662"/>
            <a:ext cx="2280474" cy="1285875"/>
          </a:xfrm>
          <a:prstGeom prst="rect">
            <a:avLst/>
          </a:prstGeom>
        </p:spPr>
      </p:pic>
    </p:spTree>
    <p:extLst>
      <p:ext uri="{BB962C8B-B14F-4D97-AF65-F5344CB8AC3E}">
        <p14:creationId xmlns:p14="http://schemas.microsoft.com/office/powerpoint/2010/main" val="1914990678"/>
      </p:ext>
    </p:extLst>
  </p:cSld>
  <p:clrMapOvr>
    <a:masterClrMapping/>
  </p:clrMapOvr>
  <mc:AlternateContent xmlns:mc="http://schemas.openxmlformats.org/markup-compatibility/2006">
    <mc:Choice xmlns:p14="http://schemas.microsoft.com/office/powerpoint/2010/main" Requires="p14">
      <p:transition spd="slow" p14:dur="2000" advTm="30314"/>
    </mc:Choice>
    <mc:Fallback>
      <p:transition spd="slow" advTm="3031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3"/>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7F80C9D-312D-48F9-94B1-6B281F89A368}"/>
              </a:ext>
            </a:extLst>
          </p:cNvPr>
          <p:cNvPicPr>
            <a:picLocks noChangeAspect="1"/>
          </p:cNvPicPr>
          <p:nvPr/>
        </p:nvPicPr>
        <p:blipFill>
          <a:blip r:embed="rId5"/>
          <a:stretch>
            <a:fillRect/>
          </a:stretch>
        </p:blipFill>
        <p:spPr>
          <a:xfrm>
            <a:off x="847826" y="2168908"/>
            <a:ext cx="3481873" cy="2357766"/>
          </a:xfrm>
          <a:prstGeom prst="rect">
            <a:avLst/>
          </a:prstGeom>
        </p:spPr>
      </p:pic>
      <p:sp>
        <p:nvSpPr>
          <p:cNvPr id="6" name="Rectangle 5">
            <a:extLst>
              <a:ext uri="{FF2B5EF4-FFF2-40B4-BE49-F238E27FC236}">
                <a16:creationId xmlns:a16="http://schemas.microsoft.com/office/drawing/2014/main" id="{C5C71A34-23E6-4A4D-9CA5-094EC5DAF2BD}"/>
              </a:ext>
            </a:extLst>
          </p:cNvPr>
          <p:cNvSpPr/>
          <p:nvPr/>
        </p:nvSpPr>
        <p:spPr bwMode="auto">
          <a:xfrm>
            <a:off x="4860035" y="2678464"/>
            <a:ext cx="3505687" cy="1341086"/>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80" charset="-128"/>
            </a:endParaRPr>
          </a:p>
        </p:txBody>
      </p:sp>
      <p:sp>
        <p:nvSpPr>
          <p:cNvPr id="2" name="Title 1">
            <a:extLst>
              <a:ext uri="{FF2B5EF4-FFF2-40B4-BE49-F238E27FC236}">
                <a16:creationId xmlns:a16="http://schemas.microsoft.com/office/drawing/2014/main" id="{E5BC1039-5500-47CF-B231-C40ECF26C31C}"/>
              </a:ext>
            </a:extLst>
          </p:cNvPr>
          <p:cNvSpPr>
            <a:spLocks noGrp="1"/>
          </p:cNvSpPr>
          <p:nvPr>
            <p:ph type="title"/>
          </p:nvPr>
        </p:nvSpPr>
        <p:spPr/>
        <p:txBody>
          <a:bodyPr/>
          <a:lstStyle/>
          <a:p>
            <a:r>
              <a:rPr lang="en-US" dirty="0"/>
              <a:t>Results – Avg Speed, Train with FC (1/2)</a:t>
            </a:r>
          </a:p>
        </p:txBody>
      </p:sp>
      <p:sp>
        <p:nvSpPr>
          <p:cNvPr id="3" name="Content Placeholder 2">
            <a:extLst>
              <a:ext uri="{FF2B5EF4-FFF2-40B4-BE49-F238E27FC236}">
                <a16:creationId xmlns:a16="http://schemas.microsoft.com/office/drawing/2014/main" id="{737A4EC1-1702-44EE-8B0E-D88D7908C18A}"/>
              </a:ext>
            </a:extLst>
          </p:cNvPr>
          <p:cNvSpPr>
            <a:spLocks noGrp="1"/>
          </p:cNvSpPr>
          <p:nvPr>
            <p:ph idx="1"/>
          </p:nvPr>
        </p:nvSpPr>
        <p:spPr/>
        <p:txBody>
          <a:bodyPr/>
          <a:lstStyle/>
          <a:p>
            <a:r>
              <a:rPr lang="en-US" dirty="0"/>
              <a:t>Train classifiers with Average Speed from flight controller logs, and test classifiers with </a:t>
            </a:r>
            <a:r>
              <a:rPr lang="en-US" b="1" dirty="0"/>
              <a:t>Initial T-second Interval </a:t>
            </a:r>
            <a:r>
              <a:rPr lang="en-US" dirty="0"/>
              <a:t>of radar data</a:t>
            </a:r>
          </a:p>
          <a:p>
            <a:endParaRPr lang="en-US" dirty="0"/>
          </a:p>
        </p:txBody>
      </p:sp>
      <p:sp>
        <p:nvSpPr>
          <p:cNvPr id="4" name="Slide Number Placeholder 3">
            <a:extLst>
              <a:ext uri="{FF2B5EF4-FFF2-40B4-BE49-F238E27FC236}">
                <a16:creationId xmlns:a16="http://schemas.microsoft.com/office/drawing/2014/main" id="{CF0390D5-FD96-47F7-967E-0EB3131A6C7B}"/>
              </a:ext>
            </a:extLst>
          </p:cNvPr>
          <p:cNvSpPr>
            <a:spLocks noGrp="1"/>
          </p:cNvSpPr>
          <p:nvPr>
            <p:ph type="sldNum" sz="quarter" idx="12"/>
          </p:nvPr>
        </p:nvSpPr>
        <p:spPr/>
        <p:txBody>
          <a:bodyPr/>
          <a:lstStyle/>
          <a:p>
            <a:pPr>
              <a:defRPr/>
            </a:pPr>
            <a:fld id="{B586D440-F702-449A-AAC2-9ACFF17038B8}" type="slidenum">
              <a:rPr lang="en-US" smtClean="0"/>
              <a:pPr>
                <a:defRPr/>
              </a:pPr>
              <a:t>14</a:t>
            </a:fld>
            <a:endParaRPr lang="en-US"/>
          </a:p>
        </p:txBody>
      </p:sp>
      <p:sp>
        <p:nvSpPr>
          <p:cNvPr id="5" name="TextBox 4">
            <a:extLst>
              <a:ext uri="{FF2B5EF4-FFF2-40B4-BE49-F238E27FC236}">
                <a16:creationId xmlns:a16="http://schemas.microsoft.com/office/drawing/2014/main" id="{C25B6628-A7B2-4875-8FD1-67BA63EC1581}"/>
              </a:ext>
            </a:extLst>
          </p:cNvPr>
          <p:cNvSpPr txBox="1"/>
          <p:nvPr/>
        </p:nvSpPr>
        <p:spPr>
          <a:xfrm>
            <a:off x="4831359" y="2747627"/>
            <a:ext cx="3704688" cy="1200329"/>
          </a:xfrm>
          <a:prstGeom prst="rect">
            <a:avLst/>
          </a:prstGeom>
          <a:noFill/>
        </p:spPr>
        <p:txBody>
          <a:bodyPr wrap="square" rtlCol="0">
            <a:spAutoFit/>
          </a:bodyPr>
          <a:lstStyle/>
          <a:p>
            <a:pPr marL="285750" indent="-285750">
              <a:buFont typeface="Wingdings" panose="05000000000000000000" pitchFamily="2" charset="2"/>
              <a:buChar char="Ø"/>
            </a:pPr>
            <a:r>
              <a:rPr lang="en-US" dirty="0"/>
              <a:t>Classifiers perform better with more data</a:t>
            </a:r>
          </a:p>
          <a:p>
            <a:pPr marL="285750" indent="-285750">
              <a:buFont typeface="Wingdings" panose="05000000000000000000" pitchFamily="2" charset="2"/>
              <a:buChar char="Ø"/>
            </a:pPr>
            <a:r>
              <a:rPr lang="en-US" dirty="0"/>
              <a:t>SVM and LR performed similarly</a:t>
            </a:r>
          </a:p>
        </p:txBody>
      </p:sp>
      <p:pic>
        <p:nvPicPr>
          <p:cNvPr id="13" name="Audio 12">
            <a:hlinkClick r:id="" action="ppaction://media"/>
            <a:extLst>
              <a:ext uri="{FF2B5EF4-FFF2-40B4-BE49-F238E27FC236}">
                <a16:creationId xmlns:a16="http://schemas.microsoft.com/office/drawing/2014/main" id="{7979C5B7-E6F4-AC60-F7BB-0FF0696ACE13}"/>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183961" t="-81922" r="-183961" b="-81922"/>
          <a:stretch>
            <a:fillRect/>
          </a:stretch>
        </p:blipFill>
        <p:spPr>
          <a:xfrm>
            <a:off x="5820857" y="4114482"/>
            <a:ext cx="2280474" cy="1285875"/>
          </a:xfrm>
          <a:prstGeom prst="rect">
            <a:avLst/>
          </a:prstGeom>
        </p:spPr>
      </p:pic>
    </p:spTree>
    <p:extLst>
      <p:ext uri="{BB962C8B-B14F-4D97-AF65-F5344CB8AC3E}">
        <p14:creationId xmlns:p14="http://schemas.microsoft.com/office/powerpoint/2010/main" val="666489057"/>
      </p:ext>
    </p:extLst>
  </p:cSld>
  <p:clrMapOvr>
    <a:masterClrMapping/>
  </p:clrMapOvr>
  <mc:AlternateContent xmlns:mc="http://schemas.openxmlformats.org/markup-compatibility/2006" xmlns:p14="http://schemas.microsoft.com/office/powerpoint/2010/main">
    <mc:Choice Requires="p14">
      <p:transition spd="slow" p14:dur="2000" advTm="16193"/>
    </mc:Choice>
    <mc:Fallback xmlns="">
      <p:transition spd="slow" advTm="1619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3"/>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37A4EC1-1702-44EE-8B0E-D88D7908C18A}"/>
              </a:ext>
            </a:extLst>
          </p:cNvPr>
          <p:cNvSpPr>
            <a:spLocks noGrp="1"/>
          </p:cNvSpPr>
          <p:nvPr>
            <p:ph idx="1"/>
          </p:nvPr>
        </p:nvSpPr>
        <p:spPr/>
        <p:txBody>
          <a:bodyPr/>
          <a:lstStyle/>
          <a:p>
            <a:r>
              <a:rPr lang="en-US" dirty="0"/>
              <a:t>Train classifiers with Average Speed from flight controller logs, and test classifiers with </a:t>
            </a:r>
            <a:r>
              <a:rPr lang="en-US" b="1" dirty="0"/>
              <a:t>Any T-Second Interval </a:t>
            </a:r>
            <a:r>
              <a:rPr lang="en-US" dirty="0"/>
              <a:t>of radar data</a:t>
            </a:r>
          </a:p>
          <a:p>
            <a:endParaRPr lang="en-US" dirty="0"/>
          </a:p>
        </p:txBody>
      </p:sp>
      <p:sp>
        <p:nvSpPr>
          <p:cNvPr id="8" name="Rectangle 7">
            <a:extLst>
              <a:ext uri="{FF2B5EF4-FFF2-40B4-BE49-F238E27FC236}">
                <a16:creationId xmlns:a16="http://schemas.microsoft.com/office/drawing/2014/main" id="{CB25C826-875A-4A3A-B123-C08E68A35DF1}"/>
              </a:ext>
            </a:extLst>
          </p:cNvPr>
          <p:cNvSpPr/>
          <p:nvPr/>
        </p:nvSpPr>
        <p:spPr bwMode="auto">
          <a:xfrm>
            <a:off x="732723" y="2857856"/>
            <a:ext cx="3780834" cy="1027223"/>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80" charset="-128"/>
            </a:endParaRPr>
          </a:p>
        </p:txBody>
      </p:sp>
      <p:sp>
        <p:nvSpPr>
          <p:cNvPr id="2" name="Title 1">
            <a:extLst>
              <a:ext uri="{FF2B5EF4-FFF2-40B4-BE49-F238E27FC236}">
                <a16:creationId xmlns:a16="http://schemas.microsoft.com/office/drawing/2014/main" id="{E5BC1039-5500-47CF-B231-C40ECF26C31C}"/>
              </a:ext>
            </a:extLst>
          </p:cNvPr>
          <p:cNvSpPr>
            <a:spLocks noGrp="1"/>
          </p:cNvSpPr>
          <p:nvPr>
            <p:ph type="title"/>
          </p:nvPr>
        </p:nvSpPr>
        <p:spPr/>
        <p:txBody>
          <a:bodyPr/>
          <a:lstStyle/>
          <a:p>
            <a:r>
              <a:rPr lang="en-US" dirty="0"/>
              <a:t>Results – Avg Speed, Train with FC (2/2)</a:t>
            </a:r>
          </a:p>
        </p:txBody>
      </p:sp>
      <p:sp>
        <p:nvSpPr>
          <p:cNvPr id="4" name="Slide Number Placeholder 3">
            <a:extLst>
              <a:ext uri="{FF2B5EF4-FFF2-40B4-BE49-F238E27FC236}">
                <a16:creationId xmlns:a16="http://schemas.microsoft.com/office/drawing/2014/main" id="{CF0390D5-FD96-47F7-967E-0EB3131A6C7B}"/>
              </a:ext>
            </a:extLst>
          </p:cNvPr>
          <p:cNvSpPr>
            <a:spLocks noGrp="1"/>
          </p:cNvSpPr>
          <p:nvPr>
            <p:ph type="sldNum" sz="quarter" idx="12"/>
          </p:nvPr>
        </p:nvSpPr>
        <p:spPr/>
        <p:txBody>
          <a:bodyPr/>
          <a:lstStyle/>
          <a:p>
            <a:pPr>
              <a:defRPr/>
            </a:pPr>
            <a:fld id="{B586D440-F702-449A-AAC2-9ACFF17038B8}" type="slidenum">
              <a:rPr lang="en-US" smtClean="0"/>
              <a:pPr>
                <a:defRPr/>
              </a:pPr>
              <a:t>15</a:t>
            </a:fld>
            <a:endParaRPr lang="en-US"/>
          </a:p>
        </p:txBody>
      </p:sp>
      <p:sp>
        <p:nvSpPr>
          <p:cNvPr id="9" name="TextBox 8">
            <a:extLst>
              <a:ext uri="{FF2B5EF4-FFF2-40B4-BE49-F238E27FC236}">
                <a16:creationId xmlns:a16="http://schemas.microsoft.com/office/drawing/2014/main" id="{A815477C-4444-482F-8073-955E85491007}"/>
              </a:ext>
            </a:extLst>
          </p:cNvPr>
          <p:cNvSpPr txBox="1"/>
          <p:nvPr/>
        </p:nvSpPr>
        <p:spPr>
          <a:xfrm>
            <a:off x="732723" y="2895585"/>
            <a:ext cx="3780834" cy="923330"/>
          </a:xfrm>
          <a:prstGeom prst="rect">
            <a:avLst/>
          </a:prstGeom>
          <a:noFill/>
        </p:spPr>
        <p:txBody>
          <a:bodyPr wrap="square" rtlCol="0">
            <a:spAutoFit/>
          </a:bodyPr>
          <a:lstStyle/>
          <a:p>
            <a:pPr marL="285750" indent="-285750">
              <a:buFont typeface="Wingdings" panose="05000000000000000000" pitchFamily="2" charset="2"/>
              <a:buChar char="Ø"/>
            </a:pPr>
            <a:r>
              <a:rPr lang="en-US" dirty="0"/>
              <a:t>SVM and LR performed similarly</a:t>
            </a:r>
          </a:p>
          <a:p>
            <a:pPr marL="285750" indent="-285750">
              <a:buFont typeface="Wingdings" panose="05000000000000000000" pitchFamily="2" charset="2"/>
              <a:buChar char="Ø"/>
            </a:pPr>
            <a:r>
              <a:rPr lang="en-US" dirty="0"/>
              <a:t>Better performance than testing on initial intervals</a:t>
            </a:r>
          </a:p>
        </p:txBody>
      </p:sp>
      <p:pic>
        <p:nvPicPr>
          <p:cNvPr id="7" name="Picture 6">
            <a:extLst>
              <a:ext uri="{FF2B5EF4-FFF2-40B4-BE49-F238E27FC236}">
                <a16:creationId xmlns:a16="http://schemas.microsoft.com/office/drawing/2014/main" id="{B709ADA3-BAF0-96D9-86CE-10C12A20C43B}"/>
              </a:ext>
            </a:extLst>
          </p:cNvPr>
          <p:cNvPicPr>
            <a:picLocks noChangeAspect="1"/>
          </p:cNvPicPr>
          <p:nvPr/>
        </p:nvPicPr>
        <p:blipFill>
          <a:blip r:embed="rId5"/>
          <a:stretch>
            <a:fillRect/>
          </a:stretch>
        </p:blipFill>
        <p:spPr>
          <a:xfrm>
            <a:off x="5015394" y="2096851"/>
            <a:ext cx="3312458" cy="2277935"/>
          </a:xfrm>
          <a:prstGeom prst="rect">
            <a:avLst/>
          </a:prstGeom>
        </p:spPr>
      </p:pic>
      <p:pic>
        <p:nvPicPr>
          <p:cNvPr id="32" name="Audio 31">
            <a:hlinkClick r:id="" action="ppaction://media"/>
            <a:extLst>
              <a:ext uri="{FF2B5EF4-FFF2-40B4-BE49-F238E27FC236}">
                <a16:creationId xmlns:a16="http://schemas.microsoft.com/office/drawing/2014/main" id="{AF7C0EBC-E699-C85E-951E-45997E371410}"/>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183961" t="-81922" r="-183961" b="-81922"/>
          <a:stretch>
            <a:fillRect/>
          </a:stretch>
        </p:blipFill>
        <p:spPr>
          <a:xfrm>
            <a:off x="5791892" y="4157662"/>
            <a:ext cx="2280474" cy="1285875"/>
          </a:xfrm>
          <a:prstGeom prst="rect">
            <a:avLst/>
          </a:prstGeom>
        </p:spPr>
      </p:pic>
    </p:spTree>
    <p:extLst>
      <p:ext uri="{BB962C8B-B14F-4D97-AF65-F5344CB8AC3E}">
        <p14:creationId xmlns:p14="http://schemas.microsoft.com/office/powerpoint/2010/main" val="3338833636"/>
      </p:ext>
    </p:extLst>
  </p:cSld>
  <p:clrMapOvr>
    <a:masterClrMapping/>
  </p:clrMapOvr>
  <mc:AlternateContent xmlns:mc="http://schemas.openxmlformats.org/markup-compatibility/2006" xmlns:p14="http://schemas.microsoft.com/office/powerpoint/2010/main">
    <mc:Choice Requires="p14">
      <p:transition spd="slow" p14:dur="2000" advTm="10992"/>
    </mc:Choice>
    <mc:Fallback xmlns="">
      <p:transition spd="slow" advTm="1099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2"/>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6517308-0888-4FF2-A99F-4EE758B382FD}"/>
              </a:ext>
            </a:extLst>
          </p:cNvPr>
          <p:cNvSpPr>
            <a:spLocks noGrp="1"/>
          </p:cNvSpPr>
          <p:nvPr>
            <p:ph idx="1"/>
          </p:nvPr>
        </p:nvSpPr>
        <p:spPr/>
        <p:txBody>
          <a:bodyPr/>
          <a:lstStyle/>
          <a:p>
            <a:r>
              <a:rPr lang="en-US" sz="2000" dirty="0"/>
              <a:t>Comparison of SVM using only Average Speed to prior work</a:t>
            </a:r>
          </a:p>
          <a:p>
            <a:pPr lvl="1"/>
            <a:r>
              <a:rPr lang="en-US" sz="2000" dirty="0"/>
              <a:t>Prior work used a 13-metric SVM, trained on flight controller logs, tested on radar data. One of these metrics was Average Speed.</a:t>
            </a:r>
          </a:p>
        </p:txBody>
      </p:sp>
      <p:sp>
        <p:nvSpPr>
          <p:cNvPr id="2" name="Title 1">
            <a:extLst>
              <a:ext uri="{FF2B5EF4-FFF2-40B4-BE49-F238E27FC236}">
                <a16:creationId xmlns:a16="http://schemas.microsoft.com/office/drawing/2014/main" id="{BAA38397-5C1C-4CD1-9D67-DDDCC8D620E1}"/>
              </a:ext>
            </a:extLst>
          </p:cNvPr>
          <p:cNvSpPr>
            <a:spLocks noGrp="1"/>
          </p:cNvSpPr>
          <p:nvPr>
            <p:ph type="title"/>
          </p:nvPr>
        </p:nvSpPr>
        <p:spPr/>
        <p:txBody>
          <a:bodyPr/>
          <a:lstStyle/>
          <a:p>
            <a:r>
              <a:rPr lang="en-US" dirty="0"/>
              <a:t>Results – Comparison to Prior Work</a:t>
            </a:r>
          </a:p>
        </p:txBody>
      </p:sp>
      <p:sp>
        <p:nvSpPr>
          <p:cNvPr id="4" name="Slide Number Placeholder 3">
            <a:extLst>
              <a:ext uri="{FF2B5EF4-FFF2-40B4-BE49-F238E27FC236}">
                <a16:creationId xmlns:a16="http://schemas.microsoft.com/office/drawing/2014/main" id="{C9036216-0F91-4469-9626-E66E952FCF66}"/>
              </a:ext>
            </a:extLst>
          </p:cNvPr>
          <p:cNvSpPr>
            <a:spLocks noGrp="1"/>
          </p:cNvSpPr>
          <p:nvPr>
            <p:ph type="sldNum" sz="quarter" idx="12"/>
          </p:nvPr>
        </p:nvSpPr>
        <p:spPr/>
        <p:txBody>
          <a:bodyPr/>
          <a:lstStyle/>
          <a:p>
            <a:pPr>
              <a:defRPr/>
            </a:pPr>
            <a:fld id="{B586D440-F702-449A-AAC2-9ACFF17038B8}" type="slidenum">
              <a:rPr lang="en-US" smtClean="0"/>
              <a:pPr>
                <a:defRPr/>
              </a:pPr>
              <a:t>16</a:t>
            </a:fld>
            <a:endParaRPr lang="en-US"/>
          </a:p>
        </p:txBody>
      </p:sp>
      <p:sp>
        <p:nvSpPr>
          <p:cNvPr id="5" name="TextBox 4">
            <a:extLst>
              <a:ext uri="{FF2B5EF4-FFF2-40B4-BE49-F238E27FC236}">
                <a16:creationId xmlns:a16="http://schemas.microsoft.com/office/drawing/2014/main" id="{4CE92689-0525-4CEE-9647-708094728A7A}"/>
              </a:ext>
            </a:extLst>
          </p:cNvPr>
          <p:cNvSpPr txBox="1"/>
          <p:nvPr/>
        </p:nvSpPr>
        <p:spPr>
          <a:xfrm>
            <a:off x="908331" y="4223519"/>
            <a:ext cx="6847885" cy="577081"/>
          </a:xfrm>
          <a:prstGeom prst="rect">
            <a:avLst/>
          </a:prstGeom>
          <a:noFill/>
        </p:spPr>
        <p:txBody>
          <a:bodyPr wrap="square" rtlCol="0">
            <a:spAutoFit/>
          </a:bodyPr>
          <a:lstStyle/>
          <a:p>
            <a:pPr marL="228600" indent="-228600"/>
            <a:r>
              <a:rPr lang="en-US" sz="1050" dirty="0"/>
              <a:t>[1]  </a:t>
            </a:r>
            <a:r>
              <a:rPr lang="en-US" sz="1050" b="0" i="0" dirty="0">
                <a:effectLst/>
                <a:latin typeface="Arial" panose="020B0604020202020204" pitchFamily="34" charset="0"/>
              </a:rPr>
              <a:t>Holbrook, H., Garrett, P., Behari, N., Dolph, C., Morris, C., and </a:t>
            </a:r>
            <a:r>
              <a:rPr lang="en-US" sz="1050" b="0" i="0" dirty="0" err="1">
                <a:effectLst/>
                <a:latin typeface="Arial" panose="020B0604020202020204" pitchFamily="34" charset="0"/>
              </a:rPr>
              <a:t>Szatkowski</a:t>
            </a:r>
            <a:r>
              <a:rPr lang="en-US" sz="1050" b="0" i="0" dirty="0">
                <a:effectLst/>
                <a:latin typeface="Arial" panose="020B0604020202020204" pitchFamily="34" charset="0"/>
              </a:rPr>
              <a:t>, G., “Aerial Object Trajectory Classification by Training on Flight Controller Data and Testing on Radar Generated Tracks,” AIAA SciTech Forum, 2022. https://doi.org/10.2514/6.2022-0496</a:t>
            </a:r>
            <a:r>
              <a:rPr lang="en-US" sz="1050" dirty="0"/>
              <a:t>  </a:t>
            </a:r>
          </a:p>
        </p:txBody>
      </p:sp>
      <p:pic>
        <p:nvPicPr>
          <p:cNvPr id="16" name="Audio 15">
            <a:hlinkClick r:id="" action="ppaction://media"/>
            <a:extLst>
              <a:ext uri="{FF2B5EF4-FFF2-40B4-BE49-F238E27FC236}">
                <a16:creationId xmlns:a16="http://schemas.microsoft.com/office/drawing/2014/main" id="{E3AC97A3-49E6-9C10-27A2-CF144240E017}"/>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83961" t="-81922" r="-183961" b="-81922"/>
          <a:stretch>
            <a:fillRect/>
          </a:stretch>
        </p:blipFill>
        <p:spPr>
          <a:xfrm>
            <a:off x="5642632" y="4223519"/>
            <a:ext cx="2280474" cy="1285875"/>
          </a:xfrm>
          <a:prstGeom prst="rect">
            <a:avLst/>
          </a:prstGeom>
        </p:spPr>
      </p:pic>
      <p:pic>
        <p:nvPicPr>
          <p:cNvPr id="12" name="Picture 11">
            <a:extLst>
              <a:ext uri="{FF2B5EF4-FFF2-40B4-BE49-F238E27FC236}">
                <a16:creationId xmlns:a16="http://schemas.microsoft.com/office/drawing/2014/main" id="{57218D99-829F-2D4D-3AEC-AE0390FD383A}"/>
              </a:ext>
            </a:extLst>
          </p:cNvPr>
          <p:cNvPicPr>
            <a:picLocks noChangeAspect="1"/>
          </p:cNvPicPr>
          <p:nvPr/>
        </p:nvPicPr>
        <p:blipFill>
          <a:blip r:embed="rId6"/>
          <a:stretch>
            <a:fillRect/>
          </a:stretch>
        </p:blipFill>
        <p:spPr>
          <a:xfrm>
            <a:off x="972670" y="2152761"/>
            <a:ext cx="7198659" cy="2070758"/>
          </a:xfrm>
          <a:prstGeom prst="rect">
            <a:avLst/>
          </a:prstGeom>
        </p:spPr>
      </p:pic>
    </p:spTree>
    <p:extLst>
      <p:ext uri="{BB962C8B-B14F-4D97-AF65-F5344CB8AC3E}">
        <p14:creationId xmlns:p14="http://schemas.microsoft.com/office/powerpoint/2010/main" val="1828186432"/>
      </p:ext>
    </p:extLst>
  </p:cSld>
  <p:clrMapOvr>
    <a:masterClrMapping/>
  </p:clrMapOvr>
  <mc:AlternateContent xmlns:mc="http://schemas.openxmlformats.org/markup-compatibility/2006" xmlns:p14="http://schemas.microsoft.com/office/powerpoint/2010/main">
    <mc:Choice Requires="p14">
      <p:transition spd="slow" p14:dur="2000" advTm="26513"/>
    </mc:Choice>
    <mc:Fallback xmlns="">
      <p:transition spd="slow" advTm="2651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6"/>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25C2B6E0-B029-4A39-91D7-0687659A27CA}"/>
              </a:ext>
            </a:extLst>
          </p:cNvPr>
          <p:cNvSpPr/>
          <p:nvPr/>
        </p:nvSpPr>
        <p:spPr bwMode="auto">
          <a:xfrm>
            <a:off x="1318298" y="4144041"/>
            <a:ext cx="6377227" cy="46804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80" charset="-128"/>
            </a:endParaRPr>
          </a:p>
        </p:txBody>
      </p:sp>
      <p:sp>
        <p:nvSpPr>
          <p:cNvPr id="2" name="Title 1">
            <a:extLst>
              <a:ext uri="{FF2B5EF4-FFF2-40B4-BE49-F238E27FC236}">
                <a16:creationId xmlns:a16="http://schemas.microsoft.com/office/drawing/2014/main" id="{E5BC1039-5500-47CF-B231-C40ECF26C31C}"/>
              </a:ext>
            </a:extLst>
          </p:cNvPr>
          <p:cNvSpPr>
            <a:spLocks noGrp="1"/>
          </p:cNvSpPr>
          <p:nvPr>
            <p:ph type="title"/>
          </p:nvPr>
        </p:nvSpPr>
        <p:spPr/>
        <p:txBody>
          <a:bodyPr/>
          <a:lstStyle/>
          <a:p>
            <a:r>
              <a:rPr lang="en-US" dirty="0"/>
              <a:t>Results – Smoothness, Radar to Radar</a:t>
            </a:r>
          </a:p>
        </p:txBody>
      </p:sp>
      <p:sp>
        <p:nvSpPr>
          <p:cNvPr id="3" name="Content Placeholder 2">
            <a:extLst>
              <a:ext uri="{FF2B5EF4-FFF2-40B4-BE49-F238E27FC236}">
                <a16:creationId xmlns:a16="http://schemas.microsoft.com/office/drawing/2014/main" id="{737A4EC1-1702-44EE-8B0E-D88D7908C18A}"/>
              </a:ext>
            </a:extLst>
          </p:cNvPr>
          <p:cNvSpPr>
            <a:spLocks noGrp="1"/>
          </p:cNvSpPr>
          <p:nvPr>
            <p:ph idx="1"/>
          </p:nvPr>
        </p:nvSpPr>
        <p:spPr/>
        <p:txBody>
          <a:bodyPr/>
          <a:lstStyle/>
          <a:p>
            <a:r>
              <a:rPr lang="en-US" dirty="0"/>
              <a:t>Train classifiers with Smoothness Metrics from radar data, and test classifiers with radar data</a:t>
            </a:r>
          </a:p>
          <a:p>
            <a:endParaRPr lang="en-US" dirty="0"/>
          </a:p>
        </p:txBody>
      </p:sp>
      <p:sp>
        <p:nvSpPr>
          <p:cNvPr id="4" name="Slide Number Placeholder 3">
            <a:extLst>
              <a:ext uri="{FF2B5EF4-FFF2-40B4-BE49-F238E27FC236}">
                <a16:creationId xmlns:a16="http://schemas.microsoft.com/office/drawing/2014/main" id="{CF0390D5-FD96-47F7-967E-0EB3131A6C7B}"/>
              </a:ext>
            </a:extLst>
          </p:cNvPr>
          <p:cNvSpPr>
            <a:spLocks noGrp="1"/>
          </p:cNvSpPr>
          <p:nvPr>
            <p:ph type="sldNum" sz="quarter" idx="12"/>
          </p:nvPr>
        </p:nvSpPr>
        <p:spPr/>
        <p:txBody>
          <a:bodyPr/>
          <a:lstStyle/>
          <a:p>
            <a:pPr>
              <a:defRPr/>
            </a:pPr>
            <a:fld id="{B586D440-F702-449A-AAC2-9ACFF17038B8}" type="slidenum">
              <a:rPr lang="en-US" smtClean="0"/>
              <a:pPr>
                <a:defRPr/>
              </a:pPr>
              <a:t>17</a:t>
            </a:fld>
            <a:endParaRPr lang="en-US"/>
          </a:p>
        </p:txBody>
      </p:sp>
      <p:sp>
        <p:nvSpPr>
          <p:cNvPr id="5" name="TextBox 4">
            <a:extLst>
              <a:ext uri="{FF2B5EF4-FFF2-40B4-BE49-F238E27FC236}">
                <a16:creationId xmlns:a16="http://schemas.microsoft.com/office/drawing/2014/main" id="{FF2DE35D-038F-423B-BDEE-0F89616D8808}"/>
              </a:ext>
            </a:extLst>
          </p:cNvPr>
          <p:cNvSpPr txBox="1"/>
          <p:nvPr/>
        </p:nvSpPr>
        <p:spPr>
          <a:xfrm>
            <a:off x="1318299" y="4203796"/>
            <a:ext cx="6477158" cy="369332"/>
          </a:xfrm>
          <a:prstGeom prst="rect">
            <a:avLst/>
          </a:prstGeom>
          <a:noFill/>
        </p:spPr>
        <p:txBody>
          <a:bodyPr wrap="none" rtlCol="0">
            <a:spAutoFit/>
          </a:bodyPr>
          <a:lstStyle/>
          <a:p>
            <a:r>
              <a:rPr lang="en-US" dirty="0"/>
              <a:t>Smoothness metrics had lower accuracy than Average Speed</a:t>
            </a:r>
          </a:p>
        </p:txBody>
      </p:sp>
      <p:pic>
        <p:nvPicPr>
          <p:cNvPr id="36" name="Audio 35">
            <a:hlinkClick r:id="" action="ppaction://media"/>
            <a:extLst>
              <a:ext uri="{FF2B5EF4-FFF2-40B4-BE49-F238E27FC236}">
                <a16:creationId xmlns:a16="http://schemas.microsoft.com/office/drawing/2014/main" id="{AB537012-5268-7451-CC1F-9A91FA76D28B}"/>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83961" t="-81922" r="-183961" b="-81922"/>
          <a:stretch>
            <a:fillRect/>
          </a:stretch>
        </p:blipFill>
        <p:spPr>
          <a:xfrm>
            <a:off x="5831163" y="4300262"/>
            <a:ext cx="2280474" cy="1285875"/>
          </a:xfrm>
          <a:prstGeom prst="rect">
            <a:avLst/>
          </a:prstGeom>
        </p:spPr>
      </p:pic>
      <p:pic>
        <p:nvPicPr>
          <p:cNvPr id="9" name="Picture 8">
            <a:extLst>
              <a:ext uri="{FF2B5EF4-FFF2-40B4-BE49-F238E27FC236}">
                <a16:creationId xmlns:a16="http://schemas.microsoft.com/office/drawing/2014/main" id="{9DF519EF-E71F-D5D0-BC40-1DFF32BD0713}"/>
              </a:ext>
            </a:extLst>
          </p:cNvPr>
          <p:cNvPicPr>
            <a:picLocks noChangeAspect="1"/>
          </p:cNvPicPr>
          <p:nvPr/>
        </p:nvPicPr>
        <p:blipFill>
          <a:blip r:embed="rId6"/>
          <a:stretch>
            <a:fillRect/>
          </a:stretch>
        </p:blipFill>
        <p:spPr>
          <a:xfrm>
            <a:off x="1522742" y="1864704"/>
            <a:ext cx="6068272" cy="2086266"/>
          </a:xfrm>
          <a:prstGeom prst="rect">
            <a:avLst/>
          </a:prstGeom>
        </p:spPr>
      </p:pic>
    </p:spTree>
    <p:extLst>
      <p:ext uri="{BB962C8B-B14F-4D97-AF65-F5344CB8AC3E}">
        <p14:creationId xmlns:p14="http://schemas.microsoft.com/office/powerpoint/2010/main" val="1997443086"/>
      </p:ext>
    </p:extLst>
  </p:cSld>
  <p:clrMapOvr>
    <a:masterClrMapping/>
  </p:clrMapOvr>
  <mc:AlternateContent xmlns:mc="http://schemas.openxmlformats.org/markup-compatibility/2006" xmlns:p14="http://schemas.microsoft.com/office/powerpoint/2010/main">
    <mc:Choice Requires="p14">
      <p:transition spd="slow" p14:dur="2000" advTm="9092"/>
    </mc:Choice>
    <mc:Fallback xmlns="">
      <p:transition spd="slow" advTm="909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6"/>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F9E2E8E-D416-47EA-A42D-C9E20A091DAC}"/>
              </a:ext>
            </a:extLst>
          </p:cNvPr>
          <p:cNvSpPr/>
          <p:nvPr/>
        </p:nvSpPr>
        <p:spPr bwMode="auto">
          <a:xfrm>
            <a:off x="228600" y="1123950"/>
            <a:ext cx="8684514" cy="49525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80" charset="-128"/>
            </a:endParaRPr>
          </a:p>
        </p:txBody>
      </p:sp>
      <p:sp>
        <p:nvSpPr>
          <p:cNvPr id="2" name="Title 1">
            <a:extLst>
              <a:ext uri="{FF2B5EF4-FFF2-40B4-BE49-F238E27FC236}">
                <a16:creationId xmlns:a16="http://schemas.microsoft.com/office/drawing/2014/main" id="{E5BC1039-5500-47CF-B231-C40ECF26C31C}"/>
              </a:ext>
            </a:extLst>
          </p:cNvPr>
          <p:cNvSpPr>
            <a:spLocks noGrp="1"/>
          </p:cNvSpPr>
          <p:nvPr>
            <p:ph type="title"/>
          </p:nvPr>
        </p:nvSpPr>
        <p:spPr/>
        <p:txBody>
          <a:bodyPr/>
          <a:lstStyle/>
          <a:p>
            <a:r>
              <a:rPr lang="en-US" dirty="0"/>
              <a:t>Results – Smoothness, Radar to Radar</a:t>
            </a:r>
          </a:p>
        </p:txBody>
      </p:sp>
      <p:sp>
        <p:nvSpPr>
          <p:cNvPr id="3" name="Content Placeholder 2">
            <a:extLst>
              <a:ext uri="{FF2B5EF4-FFF2-40B4-BE49-F238E27FC236}">
                <a16:creationId xmlns:a16="http://schemas.microsoft.com/office/drawing/2014/main" id="{737A4EC1-1702-44EE-8B0E-D88D7908C18A}"/>
              </a:ext>
            </a:extLst>
          </p:cNvPr>
          <p:cNvSpPr>
            <a:spLocks noGrp="1"/>
          </p:cNvSpPr>
          <p:nvPr>
            <p:ph idx="1"/>
          </p:nvPr>
        </p:nvSpPr>
        <p:spPr/>
        <p:txBody>
          <a:bodyPr/>
          <a:lstStyle/>
          <a:p>
            <a:r>
              <a:rPr lang="en-US" dirty="0"/>
              <a:t>Smoothness metrics did not map from FC data to radar data</a:t>
            </a:r>
          </a:p>
          <a:p>
            <a:endParaRPr lang="en-US" dirty="0"/>
          </a:p>
        </p:txBody>
      </p:sp>
      <p:sp>
        <p:nvSpPr>
          <p:cNvPr id="4" name="Slide Number Placeholder 3">
            <a:extLst>
              <a:ext uri="{FF2B5EF4-FFF2-40B4-BE49-F238E27FC236}">
                <a16:creationId xmlns:a16="http://schemas.microsoft.com/office/drawing/2014/main" id="{CF0390D5-FD96-47F7-967E-0EB3131A6C7B}"/>
              </a:ext>
            </a:extLst>
          </p:cNvPr>
          <p:cNvSpPr>
            <a:spLocks noGrp="1"/>
          </p:cNvSpPr>
          <p:nvPr>
            <p:ph type="sldNum" sz="quarter" idx="12"/>
          </p:nvPr>
        </p:nvSpPr>
        <p:spPr/>
        <p:txBody>
          <a:bodyPr/>
          <a:lstStyle/>
          <a:p>
            <a:pPr>
              <a:defRPr/>
            </a:pPr>
            <a:fld id="{B586D440-F702-449A-AAC2-9ACFF17038B8}" type="slidenum">
              <a:rPr lang="en-US" smtClean="0"/>
              <a:pPr>
                <a:defRPr/>
              </a:pPr>
              <a:t>18</a:t>
            </a:fld>
            <a:endParaRPr lang="en-US"/>
          </a:p>
        </p:txBody>
      </p:sp>
      <p:pic>
        <p:nvPicPr>
          <p:cNvPr id="7" name="Picture 6">
            <a:extLst>
              <a:ext uri="{FF2B5EF4-FFF2-40B4-BE49-F238E27FC236}">
                <a16:creationId xmlns:a16="http://schemas.microsoft.com/office/drawing/2014/main" id="{EBBFE162-85AD-4AD9-A31A-13D5BEF0EC6B}"/>
              </a:ext>
            </a:extLst>
          </p:cNvPr>
          <p:cNvPicPr>
            <a:picLocks noChangeAspect="1"/>
          </p:cNvPicPr>
          <p:nvPr/>
        </p:nvPicPr>
        <p:blipFill>
          <a:blip r:embed="rId5"/>
          <a:stretch>
            <a:fillRect/>
          </a:stretch>
        </p:blipFill>
        <p:spPr>
          <a:xfrm>
            <a:off x="1072936" y="1650051"/>
            <a:ext cx="6995841" cy="2912554"/>
          </a:xfrm>
          <a:prstGeom prst="rect">
            <a:avLst/>
          </a:prstGeom>
        </p:spPr>
      </p:pic>
      <p:pic>
        <p:nvPicPr>
          <p:cNvPr id="24" name="Audio 23">
            <a:hlinkClick r:id="" action="ppaction://media"/>
            <a:extLst>
              <a:ext uri="{FF2B5EF4-FFF2-40B4-BE49-F238E27FC236}">
                <a16:creationId xmlns:a16="http://schemas.microsoft.com/office/drawing/2014/main" id="{2704DCD3-0DE4-FBA3-D60B-DFCE7FBEB390}"/>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183961" t="-81922" r="-183961" b="-81922"/>
          <a:stretch>
            <a:fillRect/>
          </a:stretch>
        </p:blipFill>
        <p:spPr>
          <a:xfrm>
            <a:off x="5921430" y="4157662"/>
            <a:ext cx="2280474" cy="1285875"/>
          </a:xfrm>
          <a:prstGeom prst="rect">
            <a:avLst/>
          </a:prstGeom>
        </p:spPr>
      </p:pic>
    </p:spTree>
    <p:extLst>
      <p:ext uri="{BB962C8B-B14F-4D97-AF65-F5344CB8AC3E}">
        <p14:creationId xmlns:p14="http://schemas.microsoft.com/office/powerpoint/2010/main" val="2176410929"/>
      </p:ext>
    </p:extLst>
  </p:cSld>
  <p:clrMapOvr>
    <a:masterClrMapping/>
  </p:clrMapOvr>
  <mc:AlternateContent xmlns:mc="http://schemas.openxmlformats.org/markup-compatibility/2006" xmlns:p14="http://schemas.microsoft.com/office/powerpoint/2010/main">
    <mc:Choice Requires="p14">
      <p:transition spd="slow" p14:dur="2000" advTm="46522"/>
    </mc:Choice>
    <mc:Fallback xmlns="">
      <p:transition spd="slow" advTm="4652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4"/>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FE0BB34-4C62-4F39-8601-1A34EEFCFC1F}"/>
              </a:ext>
            </a:extLst>
          </p:cNvPr>
          <p:cNvSpPr/>
          <p:nvPr/>
        </p:nvSpPr>
        <p:spPr bwMode="auto">
          <a:xfrm>
            <a:off x="228600" y="1070161"/>
            <a:ext cx="6673906" cy="51435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80" charset="-128"/>
            </a:endParaRPr>
          </a:p>
        </p:txBody>
      </p:sp>
      <p:sp>
        <p:nvSpPr>
          <p:cNvPr id="3" name="Content Placeholder 2">
            <a:extLst>
              <a:ext uri="{FF2B5EF4-FFF2-40B4-BE49-F238E27FC236}">
                <a16:creationId xmlns:a16="http://schemas.microsoft.com/office/drawing/2014/main" id="{56FBF618-ADEA-4324-85FF-0CFB08493F24}"/>
              </a:ext>
            </a:extLst>
          </p:cNvPr>
          <p:cNvSpPr>
            <a:spLocks noGrp="1"/>
          </p:cNvSpPr>
          <p:nvPr>
            <p:ph idx="1"/>
          </p:nvPr>
        </p:nvSpPr>
        <p:spPr>
          <a:xfrm>
            <a:off x="230886" y="1114985"/>
            <a:ext cx="8686800" cy="3363648"/>
          </a:xfrm>
        </p:spPr>
        <p:txBody>
          <a:bodyPr/>
          <a:lstStyle/>
          <a:p>
            <a:r>
              <a:rPr lang="en-US" dirty="0"/>
              <a:t>Average Speed achieves up to 96% accuracy</a:t>
            </a:r>
          </a:p>
          <a:p>
            <a:pPr lvl="1"/>
            <a:r>
              <a:rPr lang="en-US" dirty="0"/>
              <a:t>Train with radar data, 1 second time horizon</a:t>
            </a:r>
          </a:p>
          <a:p>
            <a:pPr lvl="1"/>
            <a:r>
              <a:rPr lang="en-US" dirty="0"/>
              <a:t>Train with FC logs, 1 second time horizon</a:t>
            </a:r>
          </a:p>
          <a:p>
            <a:pPr lvl="1"/>
            <a:r>
              <a:rPr lang="en-US" dirty="0"/>
              <a:t>Performed better than 13-metric SVM in [1] over any particular T-second interval, worse over short initial intervals</a:t>
            </a:r>
          </a:p>
          <a:p>
            <a:r>
              <a:rPr lang="en-US" dirty="0"/>
              <a:t>Novel smoothness metrics are poor classifiers</a:t>
            </a:r>
          </a:p>
          <a:p>
            <a:pPr lvl="1"/>
            <a:r>
              <a:rPr lang="en-US" dirty="0"/>
              <a:t>When training and testing classifiers on different data sources preprocessing techniques may be required</a:t>
            </a:r>
          </a:p>
        </p:txBody>
      </p:sp>
      <p:sp>
        <p:nvSpPr>
          <p:cNvPr id="2" name="Title 1">
            <a:extLst>
              <a:ext uri="{FF2B5EF4-FFF2-40B4-BE49-F238E27FC236}">
                <a16:creationId xmlns:a16="http://schemas.microsoft.com/office/drawing/2014/main" id="{3E1D1A18-17A6-4BD9-9538-F05BA4A3A039}"/>
              </a:ext>
            </a:extLst>
          </p:cNvPr>
          <p:cNvSpPr>
            <a:spLocks noGrp="1"/>
          </p:cNvSpPr>
          <p:nvPr>
            <p:ph type="title"/>
          </p:nvPr>
        </p:nvSpPr>
        <p:spPr/>
        <p:txBody>
          <a:bodyPr/>
          <a:lstStyle/>
          <a:p>
            <a:r>
              <a:rPr lang="en-US" dirty="0"/>
              <a:t>Conclusions</a:t>
            </a:r>
          </a:p>
        </p:txBody>
      </p:sp>
      <p:sp>
        <p:nvSpPr>
          <p:cNvPr id="4" name="Slide Number Placeholder 3">
            <a:extLst>
              <a:ext uri="{FF2B5EF4-FFF2-40B4-BE49-F238E27FC236}">
                <a16:creationId xmlns:a16="http://schemas.microsoft.com/office/drawing/2014/main" id="{FD903645-39F0-4CE1-8050-ACE22BFEB770}"/>
              </a:ext>
            </a:extLst>
          </p:cNvPr>
          <p:cNvSpPr>
            <a:spLocks noGrp="1"/>
          </p:cNvSpPr>
          <p:nvPr>
            <p:ph type="sldNum" sz="quarter" idx="12"/>
          </p:nvPr>
        </p:nvSpPr>
        <p:spPr/>
        <p:txBody>
          <a:bodyPr/>
          <a:lstStyle/>
          <a:p>
            <a:pPr>
              <a:defRPr/>
            </a:pPr>
            <a:fld id="{B586D440-F702-449A-AAC2-9ACFF17038B8}" type="slidenum">
              <a:rPr lang="en-US" smtClean="0"/>
              <a:pPr>
                <a:defRPr/>
              </a:pPr>
              <a:t>19</a:t>
            </a:fld>
            <a:endParaRPr lang="en-US" dirty="0"/>
          </a:p>
        </p:txBody>
      </p:sp>
      <p:sp>
        <p:nvSpPr>
          <p:cNvPr id="6" name="TextBox 5">
            <a:extLst>
              <a:ext uri="{FF2B5EF4-FFF2-40B4-BE49-F238E27FC236}">
                <a16:creationId xmlns:a16="http://schemas.microsoft.com/office/drawing/2014/main" id="{C10F58FC-D25E-494E-9A3C-1DA974F4ED63}"/>
              </a:ext>
            </a:extLst>
          </p:cNvPr>
          <p:cNvSpPr txBox="1"/>
          <p:nvPr/>
        </p:nvSpPr>
        <p:spPr>
          <a:xfrm>
            <a:off x="226314" y="4152522"/>
            <a:ext cx="6847885" cy="577081"/>
          </a:xfrm>
          <a:prstGeom prst="rect">
            <a:avLst/>
          </a:prstGeom>
          <a:noFill/>
        </p:spPr>
        <p:txBody>
          <a:bodyPr wrap="square" rtlCol="0">
            <a:spAutoFit/>
          </a:bodyPr>
          <a:lstStyle/>
          <a:p>
            <a:pPr marL="228600" indent="-228600"/>
            <a:r>
              <a:rPr lang="en-US" sz="1050" dirty="0"/>
              <a:t>[1]  </a:t>
            </a:r>
            <a:r>
              <a:rPr lang="en-US" sz="1050" b="0" i="0" dirty="0">
                <a:effectLst/>
                <a:latin typeface="Arial" panose="020B0604020202020204" pitchFamily="34" charset="0"/>
              </a:rPr>
              <a:t>Holbrook, H., Garrett, P., Behari, N., Dolph, C., Morris, C., and </a:t>
            </a:r>
            <a:r>
              <a:rPr lang="en-US" sz="1050" b="0" i="0" dirty="0" err="1">
                <a:effectLst/>
                <a:latin typeface="Arial" panose="020B0604020202020204" pitchFamily="34" charset="0"/>
              </a:rPr>
              <a:t>Szatkowski</a:t>
            </a:r>
            <a:r>
              <a:rPr lang="en-US" sz="1050" b="0" i="0" dirty="0">
                <a:effectLst/>
                <a:latin typeface="Arial" panose="020B0604020202020204" pitchFamily="34" charset="0"/>
              </a:rPr>
              <a:t>, G., “Aerial Object Trajectory Classification by Training on Flight Controller Data and Testing on Radar Generated Tracks,” AIAA SciTech Forum, 2022. https://doi.org/10.2514/6.2022-0496</a:t>
            </a:r>
            <a:r>
              <a:rPr lang="en-US" sz="1050" dirty="0"/>
              <a:t>  </a:t>
            </a:r>
          </a:p>
        </p:txBody>
      </p:sp>
      <p:pic>
        <p:nvPicPr>
          <p:cNvPr id="105" name="Audio 104">
            <a:hlinkClick r:id="" action="ppaction://media"/>
            <a:extLst>
              <a:ext uri="{FF2B5EF4-FFF2-40B4-BE49-F238E27FC236}">
                <a16:creationId xmlns:a16="http://schemas.microsoft.com/office/drawing/2014/main" id="{E358011A-E899-F795-938C-5783AEF146CB}"/>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83961" t="-81922" r="-183961" b="-81922"/>
          <a:stretch>
            <a:fillRect/>
          </a:stretch>
        </p:blipFill>
        <p:spPr>
          <a:xfrm>
            <a:off x="5933962" y="4157662"/>
            <a:ext cx="2280474" cy="1285875"/>
          </a:xfrm>
          <a:prstGeom prst="rect">
            <a:avLst/>
          </a:prstGeom>
        </p:spPr>
      </p:pic>
    </p:spTree>
    <p:extLst>
      <p:ext uri="{BB962C8B-B14F-4D97-AF65-F5344CB8AC3E}">
        <p14:creationId xmlns:p14="http://schemas.microsoft.com/office/powerpoint/2010/main" val="2203962398"/>
      </p:ext>
    </p:extLst>
  </p:cSld>
  <p:clrMapOvr>
    <a:masterClrMapping/>
  </p:clrMapOvr>
  <mc:AlternateContent xmlns:mc="http://schemas.openxmlformats.org/markup-compatibility/2006">
    <mc:Choice xmlns:p14="http://schemas.microsoft.com/office/powerpoint/2010/main" Requires="p14">
      <p:transition spd="slow" p14:dur="2000" advTm="35531"/>
    </mc:Choice>
    <mc:Fallback>
      <p:transition spd="slow" advTm="3553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5"/>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NASA">
            <a:extLst>
              <a:ext uri="{FF2B5EF4-FFF2-40B4-BE49-F238E27FC236}">
                <a16:creationId xmlns:a16="http://schemas.microsoft.com/office/drawing/2014/main" id="{21D63C83-F392-4DB8-8A3F-6997FF3A625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617002"/>
            <a:ext cx="2431791" cy="191983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 descr="image">
            <a:extLst>
              <a:ext uri="{FF2B5EF4-FFF2-40B4-BE49-F238E27FC236}">
                <a16:creationId xmlns:a16="http://schemas.microsoft.com/office/drawing/2014/main" id="{FDEDD6DF-98A9-4FB8-BACC-1540CA59698B}"/>
              </a:ext>
            </a:extLst>
          </p:cNvPr>
          <p:cNvPicPr>
            <a:picLocks noChangeAspect="1" noChangeArrowheads="1"/>
          </p:cNvPicPr>
          <p:nvPr/>
        </p:nvPicPr>
        <p:blipFill>
          <a:blip r:embed="rId6">
            <a:extLst>
              <a:ext uri="{BEBA8EAE-BF5A-486C-A8C5-ECC9F3942E4B}">
                <a14:imgProps xmlns:a14="http://schemas.microsoft.com/office/drawing/2010/main">
                  <a14:imgLayer r:embed="rId7">
                    <a14:imgEffect>
                      <a14:backgroundRemoval t="7339" b="92661" l="9921" r="89683">
                        <a14:foregroundMark x1="35317" y1="10550" x2="52778" y2="7798"/>
                        <a14:foregroundMark x1="52778" y1="7798" x2="34524" y2="11468"/>
                        <a14:foregroundMark x1="34524" y1="11468" x2="34127" y2="11927"/>
                        <a14:foregroundMark x1="66270" y1="88532" x2="47222" y2="92661"/>
                        <a14:foregroundMark x1="47222" y1="92661" x2="30556" y2="87156"/>
                        <a14:foregroundMark x1="30556" y1="87156" x2="30556" y2="87156"/>
                      </a14:backgroundRemoval>
                    </a14:imgEffect>
                  </a14:imgLayer>
                </a14:imgProps>
              </a:ext>
              <a:ext uri="{28A0092B-C50C-407E-A947-70E740481C1C}">
                <a14:useLocalDpi xmlns:a14="http://schemas.microsoft.com/office/drawing/2010/main" val="0"/>
              </a:ext>
            </a:extLst>
          </a:blip>
          <a:srcRect/>
          <a:stretch>
            <a:fillRect/>
          </a:stretch>
        </p:blipFill>
        <p:spPr bwMode="auto">
          <a:xfrm>
            <a:off x="6603511" y="1411144"/>
            <a:ext cx="2775928" cy="2401399"/>
          </a:xfrm>
          <a:prstGeom prst="rect">
            <a:avLst/>
          </a:prstGeom>
          <a:noFill/>
          <a:extLst>
            <a:ext uri="{909E8E84-426E-40DD-AFC4-6F175D3DCCD1}">
              <a14:hiddenFill xmlns:a14="http://schemas.microsoft.com/office/drawing/2010/main">
                <a:solidFill>
                  <a:srgbClr val="FFFFFF"/>
                </a:solidFill>
              </a14:hiddenFill>
            </a:ext>
          </a:extLst>
        </p:spPr>
      </p:pic>
      <p:sp>
        <p:nvSpPr>
          <p:cNvPr id="8" name="Title 7">
            <a:extLst>
              <a:ext uri="{FF2B5EF4-FFF2-40B4-BE49-F238E27FC236}">
                <a16:creationId xmlns:a16="http://schemas.microsoft.com/office/drawing/2014/main" id="{8CB2B8D6-62F7-42E6-A259-D2ABDB30C8B1}"/>
              </a:ext>
            </a:extLst>
          </p:cNvPr>
          <p:cNvSpPr>
            <a:spLocks noGrp="1"/>
          </p:cNvSpPr>
          <p:nvPr>
            <p:ph type="ctrTitle"/>
          </p:nvPr>
        </p:nvSpPr>
        <p:spPr>
          <a:xfrm>
            <a:off x="1133475" y="961687"/>
            <a:ext cx="6858000" cy="1790700"/>
          </a:xfrm>
        </p:spPr>
        <p:txBody>
          <a:bodyPr/>
          <a:lstStyle/>
          <a:p>
            <a:r>
              <a:rPr lang="en-US" b="1" kern="0" dirty="0">
                <a:latin typeface="Helvetica" panose="020B0604020202020204" pitchFamily="34" charset="0"/>
                <a:cs typeface="Helvetica" panose="020B0604020202020204" pitchFamily="34" charset="0"/>
              </a:rPr>
              <a:t>Thank You!</a:t>
            </a:r>
          </a:p>
        </p:txBody>
      </p:sp>
      <p:sp>
        <p:nvSpPr>
          <p:cNvPr id="9" name="Subtitle 8">
            <a:extLst>
              <a:ext uri="{FF2B5EF4-FFF2-40B4-BE49-F238E27FC236}">
                <a16:creationId xmlns:a16="http://schemas.microsoft.com/office/drawing/2014/main" id="{1AB95187-FF6D-474E-B7C4-081CDBBD3B57}"/>
              </a:ext>
            </a:extLst>
          </p:cNvPr>
          <p:cNvSpPr>
            <a:spLocks noGrp="1"/>
          </p:cNvSpPr>
          <p:nvPr>
            <p:ph type="subTitle" idx="1"/>
          </p:nvPr>
        </p:nvSpPr>
        <p:spPr>
          <a:xfrm>
            <a:off x="1133475" y="2822237"/>
            <a:ext cx="6858000" cy="1241425"/>
          </a:xfrm>
        </p:spPr>
        <p:txBody>
          <a:bodyPr/>
          <a:lstStyle/>
          <a:p>
            <a:r>
              <a:rPr lang="en-US" dirty="0"/>
              <a:t>Please direct questions to</a:t>
            </a:r>
          </a:p>
          <a:p>
            <a:r>
              <a:rPr lang="en-US" dirty="0"/>
              <a:t>logan.dihel@wsu.edu</a:t>
            </a:r>
          </a:p>
          <a:p>
            <a:r>
              <a:rPr lang="en-US" dirty="0"/>
              <a:t>chester.v.dolph@nasa.gov</a:t>
            </a:r>
          </a:p>
        </p:txBody>
      </p:sp>
      <p:sp>
        <p:nvSpPr>
          <p:cNvPr id="7" name="Slide Number Placeholder 3">
            <a:extLst>
              <a:ext uri="{FF2B5EF4-FFF2-40B4-BE49-F238E27FC236}">
                <a16:creationId xmlns:a16="http://schemas.microsoft.com/office/drawing/2014/main" id="{C3BBB818-EC18-42DA-9D5B-E85FCCCC6866}"/>
              </a:ext>
            </a:extLst>
          </p:cNvPr>
          <p:cNvSpPr>
            <a:spLocks noGrp="1"/>
          </p:cNvSpPr>
          <p:nvPr>
            <p:ph type="sldNum" sz="quarter" idx="12"/>
          </p:nvPr>
        </p:nvSpPr>
        <p:spPr/>
        <p:txBody>
          <a:bodyPr/>
          <a:lstStyle/>
          <a:p>
            <a:pPr>
              <a:defRPr/>
            </a:pPr>
            <a:fld id="{B586D440-F702-449A-AAC2-9ACFF17038B8}" type="slidenum">
              <a:rPr lang="en-US" smtClean="0"/>
              <a:pPr>
                <a:defRPr/>
              </a:pPr>
              <a:t>20</a:t>
            </a:fld>
            <a:endParaRPr lang="en-US" dirty="0"/>
          </a:p>
        </p:txBody>
      </p:sp>
      <p:pic>
        <p:nvPicPr>
          <p:cNvPr id="34" name="Audio 33">
            <a:hlinkClick r:id="" action="ppaction://media"/>
            <a:extLst>
              <a:ext uri="{FF2B5EF4-FFF2-40B4-BE49-F238E27FC236}">
                <a16:creationId xmlns:a16="http://schemas.microsoft.com/office/drawing/2014/main" id="{93EB8017-556D-F394-C908-2036FD89EA32}"/>
              </a:ext>
            </a:extLst>
          </p:cNvPr>
          <p:cNvPicPr>
            <a:picLocks noChangeAspect="1"/>
          </p:cNvPicPr>
          <p:nvPr>
            <a:audioFile r:link="rId2"/>
            <p:extLst>
              <p:ext uri="{DAA4B4D4-6D71-4841-9C94-3DE7FCFB9230}">
                <p14:media xmlns:p14="http://schemas.microsoft.com/office/powerpoint/2010/main" r:embed="rId1"/>
              </p:ext>
            </p:extLst>
          </p:nvPr>
        </p:nvPicPr>
        <p:blipFill>
          <a:blip r:embed="rId8"/>
          <a:srcRect l="-183961" t="-81922" r="-183961" b="-81922"/>
          <a:stretch>
            <a:fillRect/>
          </a:stretch>
        </p:blipFill>
        <p:spPr>
          <a:xfrm>
            <a:off x="5939163" y="4133512"/>
            <a:ext cx="2280474" cy="1285875"/>
          </a:xfrm>
          <a:prstGeom prst="rect">
            <a:avLst/>
          </a:prstGeom>
        </p:spPr>
      </p:pic>
    </p:spTree>
    <p:extLst>
      <p:ext uri="{BB962C8B-B14F-4D97-AF65-F5344CB8AC3E}">
        <p14:creationId xmlns:p14="http://schemas.microsoft.com/office/powerpoint/2010/main" val="2670094205"/>
      </p:ext>
    </p:extLst>
  </p:cSld>
  <p:clrMapOvr>
    <a:masterClrMapping/>
  </p:clrMapOvr>
  <mc:AlternateContent xmlns:mc="http://schemas.openxmlformats.org/markup-compatibility/2006" xmlns:p14="http://schemas.microsoft.com/office/powerpoint/2010/main">
    <mc:Choice Requires="p14">
      <p:transition spd="slow" p14:dur="2000" advTm="8238"/>
    </mc:Choice>
    <mc:Fallback xmlns="">
      <p:transition spd="slow" advTm="823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4"/>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23.5|1.5|2.2"/>
</p:tagLst>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ＭＳ Ｐゴシック"/>
        <a:cs typeface=""/>
      </a:majorFont>
      <a:minorFont>
        <a:latin typeface="Arial Narrow"/>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80"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80"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Without blue banner">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31655D2B83AF4C48AFFBC414180006C4" ma:contentTypeVersion="8" ma:contentTypeDescription="Create a new document." ma:contentTypeScope="" ma:versionID="a44bccc8c7aaa774921c2c92999addf1">
  <xsd:schema xmlns:xsd="http://www.w3.org/2001/XMLSchema" xmlns:xs="http://www.w3.org/2001/XMLSchema" xmlns:p="http://schemas.microsoft.com/office/2006/metadata/properties" xmlns:ns2="a916849c-71d8-49ea-a0fe-765010e4e6ce" targetNamespace="http://schemas.microsoft.com/office/2006/metadata/properties" ma:root="true" ma:fieldsID="fd50806cec6d424ae769a0351eaa5975" ns2:_="">
    <xsd:import namespace="a916849c-71d8-49ea-a0fe-765010e4e6ce"/>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OCR" minOccurs="0"/>
                <xsd:element ref="ns2:MediaServiceDateTake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916849c-71d8-49ea-a0fe-765010e4e6c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414BE1A-A2C4-4862-8AD0-8BDC37D6A979}">
  <ds:schemaRefs>
    <ds:schemaRef ds:uri="http://purl.org/dc/terms/"/>
    <ds:schemaRef ds:uri="8840c030-5dde-41b3-9ddd-06e8e0ef51bc"/>
    <ds:schemaRef ds:uri="http://purl.org/dc/elements/1.1/"/>
    <ds:schemaRef ds:uri="http://schemas.microsoft.com/office/infopath/2007/PartnerControls"/>
    <ds:schemaRef ds:uri="http://schemas.microsoft.com/office/2006/documentManagement/types"/>
    <ds:schemaRef ds:uri="http://schemas.microsoft.com/office/2006/metadata/properties"/>
    <ds:schemaRef ds:uri="http://schemas.openxmlformats.org/package/2006/metadata/core-properties"/>
    <ds:schemaRef ds:uri="db962d0c-5ba1-488e-9617-42eb96731c2f"/>
    <ds:schemaRef ds:uri="http://www.w3.org/XML/1998/namespace"/>
    <ds:schemaRef ds:uri="http://purl.org/dc/dcmitype/"/>
  </ds:schemaRefs>
</ds:datastoreItem>
</file>

<file path=customXml/itemProps2.xml><?xml version="1.0" encoding="utf-8"?>
<ds:datastoreItem xmlns:ds="http://schemas.openxmlformats.org/officeDocument/2006/customXml" ds:itemID="{B9508E40-EA7A-4502-BE11-8633D246C7C8}"/>
</file>

<file path=customXml/itemProps3.xml><?xml version="1.0" encoding="utf-8"?>
<ds:datastoreItem xmlns:ds="http://schemas.openxmlformats.org/officeDocument/2006/customXml" ds:itemID="{53F3348E-F4F4-4BE8-8083-AA7D450E2FA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2046</TotalTime>
  <Words>2508</Words>
  <Application>Microsoft Office PowerPoint</Application>
  <PresentationFormat>On-screen Show (16:9)</PresentationFormat>
  <Paragraphs>215</Paragraphs>
  <Slides>20</Slides>
  <Notes>20</Notes>
  <HiddenSlides>0</HiddenSlides>
  <MMClips>20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20</vt:i4>
      </vt:variant>
    </vt:vector>
  </HeadingPairs>
  <TitlesOfParts>
    <vt:vector size="30" baseType="lpstr">
      <vt:lpstr>Arial</vt:lpstr>
      <vt:lpstr>Arial Narrow</vt:lpstr>
      <vt:lpstr>Calibri</vt:lpstr>
      <vt:lpstr>Calibri Light</vt:lpstr>
      <vt:lpstr>Helvetica</vt:lpstr>
      <vt:lpstr>TeXGyreTermesX-Bold</vt:lpstr>
      <vt:lpstr>Times</vt:lpstr>
      <vt:lpstr>Wingdings</vt:lpstr>
      <vt:lpstr>Blank Presentation</vt:lpstr>
      <vt:lpstr>Without blue banner</vt:lpstr>
      <vt:lpstr>PowerPoint Presentation</vt:lpstr>
      <vt:lpstr>Outline</vt:lpstr>
      <vt:lpstr>Motivation</vt:lpstr>
      <vt:lpstr>Methodology - Overview</vt:lpstr>
      <vt:lpstr>Methodology – Metrics</vt:lpstr>
      <vt:lpstr>Methodology – Classifier</vt:lpstr>
      <vt:lpstr>Methodology – Training Data Sources</vt:lpstr>
      <vt:lpstr>Radar Dataset – Summary</vt:lpstr>
      <vt:lpstr>Radar Dataset – Aircraft Used</vt:lpstr>
      <vt:lpstr>Flight Controller Dataset – Summary</vt:lpstr>
      <vt:lpstr>Flight Controller Dataset – Aircraft Used</vt:lpstr>
      <vt:lpstr>Results – Avg Speed, Train with Radar</vt:lpstr>
      <vt:lpstr>Difficulties with Testing over Initial Interval</vt:lpstr>
      <vt:lpstr>Results – Avg Speed, Train with FC (1/2)</vt:lpstr>
      <vt:lpstr>Results – Avg Speed, Train with FC (2/2)</vt:lpstr>
      <vt:lpstr>Results – Comparison to Prior Work</vt:lpstr>
      <vt:lpstr>Results – Smoothness, Radar to Radar</vt:lpstr>
      <vt:lpstr>Results – Smoothness, Radar to Radar</vt:lpstr>
      <vt:lpstr>Conclusions</vt:lpstr>
      <vt:lpstr>Thank You!</vt:lpstr>
    </vt:vector>
  </TitlesOfParts>
  <Company>Bill Seymore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Bill Seymore</dc:creator>
  <cp:lastModifiedBy>Dihel, Logan Thomas</cp:lastModifiedBy>
  <cp:revision>58</cp:revision>
  <cp:lastPrinted>2018-09-25T14:02:34Z</cp:lastPrinted>
  <dcterms:modified xsi:type="dcterms:W3CDTF">2022-12-07T07:07:26Z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0x01010031655D2B83AF4C48AFFBC414180006C4</vt:lpwstr>
  </property>
</Properties>
</file>