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5143500" cx="9144000"/>
  <p:notesSz cx="6858000" cy="9144000"/>
  <p:embeddedFontLst>
    <p:embeddedFont>
      <p:font typeface="Raleway"/>
      <p:regular r:id="rId20"/>
      <p:bold r:id="rId21"/>
      <p:italic r:id="rId22"/>
      <p:boldItalic r:id="rId23"/>
    </p:embeddedFont>
    <p:embeddedFont>
      <p:font typeface="Fira Sans Extra Condensed Medium"/>
      <p:regular r:id="rId24"/>
      <p:bold r:id="rId25"/>
      <p:italic r:id="rId26"/>
      <p:boldItalic r:id="rId27"/>
    </p:embeddedFont>
    <p:embeddedFont>
      <p:font typeface="Roboto Condensed"/>
      <p:regular r:id="rId28"/>
      <p:bold r:id="rId29"/>
      <p:italic r:id="rId30"/>
      <p:boldItalic r:id="rId31"/>
    </p:embeddedFont>
    <p:embeddedFont>
      <p:font typeface="Roboto Condensed Light"/>
      <p:regular r:id="rId32"/>
      <p:bold r:id="rId33"/>
      <p:italic r:id="rId34"/>
      <p:boldItalic r:id="rId35"/>
    </p:embeddedFont>
    <p:embeddedFont>
      <p:font typeface="Exo 2"/>
      <p:regular r:id="rId36"/>
      <p:bold r:id="rId37"/>
      <p:italic r:id="rId38"/>
      <p:boldItalic r:id="rId39"/>
    </p:embeddedFont>
    <p:embeddedFont>
      <p:font typeface="Helvetica Neue"/>
      <p:regular r:id="rId40"/>
      <p:bold r:id="rId41"/>
      <p:italic r:id="rId42"/>
      <p:boldItalic r:id="rId43"/>
    </p:embeddedFont>
    <p:embeddedFont>
      <p:font typeface="Century Gothic"/>
      <p:regular r:id="rId44"/>
      <p:bold r:id="rId45"/>
      <p:italic r:id="rId46"/>
      <p:boldItalic r:id="rId47"/>
    </p:embeddedFont>
    <p:embeddedFont>
      <p:font typeface="IBM Plex Sans"/>
      <p:regular r:id="rId48"/>
      <p:bold r:id="rId49"/>
      <p:italic r:id="rId50"/>
      <p:boldItalic r:id="rId51"/>
    </p:embeddedFont>
    <p:embeddedFont>
      <p:font typeface="Libre Franklin"/>
      <p:regular r:id="rId52"/>
      <p:bold r:id="rId53"/>
      <p:italic r:id="rId54"/>
      <p:boldItalic r:id="rId55"/>
    </p:embeddedFont>
    <p:embeddedFont>
      <p:font typeface="IBM Plex Sans Light"/>
      <p:regular r:id="rId56"/>
      <p:bold r:id="rId57"/>
      <p:italic r:id="rId58"/>
      <p:boldItalic r:id="rId59"/>
    </p:embeddedFont>
    <p:embeddedFont>
      <p:font typeface="Roboto"/>
      <p:regular r:id="rId60"/>
      <p:bold r:id="rId61"/>
      <p:italic r:id="rId62"/>
      <p:boldItalic r:id="rId63"/>
    </p:embeddedFont>
    <p:embeddedFont>
      <p:font typeface="Nixie One"/>
      <p:regular r:id="rId64"/>
    </p:embeddedFont>
    <p:embeddedFont>
      <p:font typeface="Raleway Light"/>
      <p:regular r:id="rId65"/>
      <p:bold r:id="rId66"/>
      <p:italic r:id="rId67"/>
      <p:boldItalic r:id="rId68"/>
    </p:embeddedFont>
    <p:embeddedFont>
      <p:font typeface="Source Sans Pro"/>
      <p:regular r:id="rId69"/>
      <p:bold r:id="rId70"/>
      <p:italic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HelveticaNeue-regular.fntdata"/><Relationship Id="rId42" Type="http://schemas.openxmlformats.org/officeDocument/2006/relationships/font" Target="fonts/HelveticaNeue-italic.fntdata"/><Relationship Id="rId41" Type="http://schemas.openxmlformats.org/officeDocument/2006/relationships/font" Target="fonts/HelveticaNeue-bold.fntdata"/><Relationship Id="rId44" Type="http://schemas.openxmlformats.org/officeDocument/2006/relationships/font" Target="fonts/CenturyGothic-regular.fntdata"/><Relationship Id="rId43" Type="http://schemas.openxmlformats.org/officeDocument/2006/relationships/font" Target="fonts/HelveticaNeue-boldItalic.fntdata"/><Relationship Id="rId46" Type="http://schemas.openxmlformats.org/officeDocument/2006/relationships/font" Target="fonts/CenturyGothic-italic.fntdata"/><Relationship Id="rId45" Type="http://schemas.openxmlformats.org/officeDocument/2006/relationships/font" Target="fonts/CenturyGothic-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IBMPlexSans-regular.fntdata"/><Relationship Id="rId47" Type="http://schemas.openxmlformats.org/officeDocument/2006/relationships/font" Target="fonts/CenturyGothic-boldItalic.fntdata"/><Relationship Id="rId49" Type="http://schemas.openxmlformats.org/officeDocument/2006/relationships/font" Target="fonts/IBMPlexSans-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2" Type="http://schemas.openxmlformats.org/officeDocument/2006/relationships/font" Target="fonts/SourceSansPro-boldItalic.fntdata"/><Relationship Id="rId31" Type="http://schemas.openxmlformats.org/officeDocument/2006/relationships/font" Target="fonts/RobotoCondensed-boldItalic.fntdata"/><Relationship Id="rId30" Type="http://schemas.openxmlformats.org/officeDocument/2006/relationships/font" Target="fonts/RobotoCondensed-italic.fntdata"/><Relationship Id="rId33" Type="http://schemas.openxmlformats.org/officeDocument/2006/relationships/font" Target="fonts/RobotoCondensedLight-bold.fntdata"/><Relationship Id="rId32" Type="http://schemas.openxmlformats.org/officeDocument/2006/relationships/font" Target="fonts/RobotoCondensedLight-regular.fntdata"/><Relationship Id="rId35" Type="http://schemas.openxmlformats.org/officeDocument/2006/relationships/font" Target="fonts/RobotoCondensedLight-boldItalic.fntdata"/><Relationship Id="rId34" Type="http://schemas.openxmlformats.org/officeDocument/2006/relationships/font" Target="fonts/RobotoCondensedLight-italic.fntdata"/><Relationship Id="rId71" Type="http://schemas.openxmlformats.org/officeDocument/2006/relationships/font" Target="fonts/SourceSansPro-italic.fntdata"/><Relationship Id="rId70" Type="http://schemas.openxmlformats.org/officeDocument/2006/relationships/font" Target="fonts/SourceSansPro-bold.fntdata"/><Relationship Id="rId37" Type="http://schemas.openxmlformats.org/officeDocument/2006/relationships/font" Target="fonts/Exo2-bold.fntdata"/><Relationship Id="rId36" Type="http://schemas.openxmlformats.org/officeDocument/2006/relationships/font" Target="fonts/Exo2-regular.fntdata"/><Relationship Id="rId39" Type="http://schemas.openxmlformats.org/officeDocument/2006/relationships/font" Target="fonts/Exo2-boldItalic.fntdata"/><Relationship Id="rId38" Type="http://schemas.openxmlformats.org/officeDocument/2006/relationships/font" Target="fonts/Exo2-italic.fntdata"/><Relationship Id="rId62" Type="http://schemas.openxmlformats.org/officeDocument/2006/relationships/font" Target="fonts/Roboto-italic.fntdata"/><Relationship Id="rId61" Type="http://schemas.openxmlformats.org/officeDocument/2006/relationships/font" Target="fonts/Roboto-bold.fntdata"/><Relationship Id="rId20" Type="http://schemas.openxmlformats.org/officeDocument/2006/relationships/font" Target="fonts/Raleway-regular.fntdata"/><Relationship Id="rId64" Type="http://schemas.openxmlformats.org/officeDocument/2006/relationships/font" Target="fonts/NixieOne-regular.fntdata"/><Relationship Id="rId63" Type="http://schemas.openxmlformats.org/officeDocument/2006/relationships/font" Target="fonts/Roboto-boldItalic.fntdata"/><Relationship Id="rId22" Type="http://schemas.openxmlformats.org/officeDocument/2006/relationships/font" Target="fonts/Raleway-italic.fntdata"/><Relationship Id="rId66" Type="http://schemas.openxmlformats.org/officeDocument/2006/relationships/font" Target="fonts/RalewayLight-bold.fntdata"/><Relationship Id="rId21" Type="http://schemas.openxmlformats.org/officeDocument/2006/relationships/font" Target="fonts/Raleway-bold.fntdata"/><Relationship Id="rId65" Type="http://schemas.openxmlformats.org/officeDocument/2006/relationships/font" Target="fonts/RalewayLight-regular.fntdata"/><Relationship Id="rId24" Type="http://schemas.openxmlformats.org/officeDocument/2006/relationships/font" Target="fonts/FiraSansExtraCondensedMedium-regular.fntdata"/><Relationship Id="rId68" Type="http://schemas.openxmlformats.org/officeDocument/2006/relationships/font" Target="fonts/RalewayLight-boldItalic.fntdata"/><Relationship Id="rId23" Type="http://schemas.openxmlformats.org/officeDocument/2006/relationships/font" Target="fonts/Raleway-boldItalic.fntdata"/><Relationship Id="rId67" Type="http://schemas.openxmlformats.org/officeDocument/2006/relationships/font" Target="fonts/RalewayLight-italic.fntdata"/><Relationship Id="rId60" Type="http://schemas.openxmlformats.org/officeDocument/2006/relationships/font" Target="fonts/Roboto-regular.fntdata"/><Relationship Id="rId26" Type="http://schemas.openxmlformats.org/officeDocument/2006/relationships/font" Target="fonts/FiraSansExtraCondensedMedium-italic.fntdata"/><Relationship Id="rId25" Type="http://schemas.openxmlformats.org/officeDocument/2006/relationships/font" Target="fonts/FiraSansExtraCondensedMedium-bold.fntdata"/><Relationship Id="rId69" Type="http://schemas.openxmlformats.org/officeDocument/2006/relationships/font" Target="fonts/SourceSansPro-regular.fntdata"/><Relationship Id="rId28" Type="http://schemas.openxmlformats.org/officeDocument/2006/relationships/font" Target="fonts/RobotoCondensed-regular.fntdata"/><Relationship Id="rId27" Type="http://schemas.openxmlformats.org/officeDocument/2006/relationships/font" Target="fonts/FiraSansExtraCondensedMedium-boldItalic.fntdata"/><Relationship Id="rId29" Type="http://schemas.openxmlformats.org/officeDocument/2006/relationships/font" Target="fonts/RobotoCondensed-bold.fntdata"/><Relationship Id="rId51" Type="http://schemas.openxmlformats.org/officeDocument/2006/relationships/font" Target="fonts/IBMPlexSans-boldItalic.fntdata"/><Relationship Id="rId50" Type="http://schemas.openxmlformats.org/officeDocument/2006/relationships/font" Target="fonts/IBMPlexSans-italic.fntdata"/><Relationship Id="rId53" Type="http://schemas.openxmlformats.org/officeDocument/2006/relationships/font" Target="fonts/LibreFranklin-bold.fntdata"/><Relationship Id="rId52" Type="http://schemas.openxmlformats.org/officeDocument/2006/relationships/font" Target="fonts/LibreFranklin-regular.fntdata"/><Relationship Id="rId11" Type="http://schemas.openxmlformats.org/officeDocument/2006/relationships/slide" Target="slides/slide7.xml"/><Relationship Id="rId55" Type="http://schemas.openxmlformats.org/officeDocument/2006/relationships/font" Target="fonts/LibreFranklin-boldItalic.fntdata"/><Relationship Id="rId10" Type="http://schemas.openxmlformats.org/officeDocument/2006/relationships/slide" Target="slides/slide6.xml"/><Relationship Id="rId54" Type="http://schemas.openxmlformats.org/officeDocument/2006/relationships/font" Target="fonts/LibreFranklin-italic.fntdata"/><Relationship Id="rId13" Type="http://schemas.openxmlformats.org/officeDocument/2006/relationships/slide" Target="slides/slide9.xml"/><Relationship Id="rId57" Type="http://schemas.openxmlformats.org/officeDocument/2006/relationships/font" Target="fonts/IBMPlexSansLight-bold.fntdata"/><Relationship Id="rId12" Type="http://schemas.openxmlformats.org/officeDocument/2006/relationships/slide" Target="slides/slide8.xml"/><Relationship Id="rId56" Type="http://schemas.openxmlformats.org/officeDocument/2006/relationships/font" Target="fonts/IBMPlexSansLight-regular.fntdata"/><Relationship Id="rId15" Type="http://schemas.openxmlformats.org/officeDocument/2006/relationships/slide" Target="slides/slide11.xml"/><Relationship Id="rId59" Type="http://schemas.openxmlformats.org/officeDocument/2006/relationships/font" Target="fonts/IBMPlexSansLight-boldItalic.fntdata"/><Relationship Id="rId14" Type="http://schemas.openxmlformats.org/officeDocument/2006/relationships/slide" Target="slides/slide10.xml"/><Relationship Id="rId58" Type="http://schemas.openxmlformats.org/officeDocument/2006/relationships/font" Target="fonts/IBMPlexSansLight-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135bd155e8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135bd155e8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57b1d0bd1a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157b1d0bd1a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19d36b7c0d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19d36b7c0d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9d36b7c0d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19d36b7c0d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9d36b7c0d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19d36b7c0d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3e7e8ea01a_1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13e7e8ea01a_1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166d00e1c07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g166d00e1c07_1_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166d00e1c07_1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g166d00e1c07_1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151e2b492b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151e2b492b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We currently have 1.5 million documents in the SDE and that number will most likely grow (in other words, its not just raw data that needs to be analyzed, sometimes you need help to just get to the data)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19ff68593b4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19ff68593b4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chemeClr val="dk1"/>
                </a:solidFill>
                <a:highlight>
                  <a:srgbClr val="FFFFFF"/>
                </a:highlight>
                <a:latin typeface="Roboto"/>
                <a:ea typeface="Roboto"/>
                <a:cs typeface="Roboto"/>
                <a:sym typeface="Roboto"/>
              </a:rPr>
              <a:t>We currently have 1.5 million documents in the SDE and that number will most likely grow (in other words, its not just raw data that needs to be analyzed, sometimes you need help to just get to the data)</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166d00e1c07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166d00e1c07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157b1d0bd1a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157b1d0bd1a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successful we can expand to other major data sets - MERRA </a:t>
            </a:r>
            <a:endParaRPr/>
          </a:p>
          <a:p>
            <a:pPr indent="0" lvl="0" marL="0" rtl="0" algn="l">
              <a:spcBef>
                <a:spcPts val="0"/>
              </a:spcBef>
              <a:spcAft>
                <a:spcPts val="0"/>
              </a:spcAft>
              <a:buNone/>
            </a:pPr>
            <a:r>
              <a:rPr lang="en"/>
              <a:t>HLS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166d00e1c07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166d00e1c07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19d36b7c0d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19d36b7c0d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19d36b7c0d0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19d36b7c0d0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ening slide">
  <p:cSld name="CUSTOM_7">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mt="33000"/>
          </a:blip>
          <a:stretch>
            <a:fillRect/>
          </a:stretch>
        </p:blipFill>
        <p:spPr>
          <a:xfrm>
            <a:off x="76200" y="535781"/>
            <a:ext cx="9144003" cy="4071939"/>
          </a:xfrm>
          <a:prstGeom prst="rect">
            <a:avLst/>
          </a:prstGeom>
          <a:noFill/>
          <a:ln>
            <a:noFill/>
          </a:ln>
        </p:spPr>
      </p:pic>
      <p:sp>
        <p:nvSpPr>
          <p:cNvPr id="10" name="Google Shape;10;p2"/>
          <p:cNvSpPr txBox="1"/>
          <p:nvPr>
            <p:ph type="ctrTitle"/>
          </p:nvPr>
        </p:nvSpPr>
        <p:spPr>
          <a:xfrm>
            <a:off x="2047875" y="1380100"/>
            <a:ext cx="6998100" cy="1782300"/>
          </a:xfrm>
          <a:prstGeom prst="rect">
            <a:avLst/>
          </a:prstGeom>
        </p:spPr>
        <p:txBody>
          <a:bodyPr anchorCtr="0" anchor="b" bIns="91425" lIns="91425" spcFirstLastPara="1" rIns="91425" wrap="square" tIns="91425">
            <a:noAutofit/>
          </a:bodyPr>
          <a:lstStyle>
            <a:lvl1pPr lvl="0" rtl="0" algn="r">
              <a:spcBef>
                <a:spcPts val="0"/>
              </a:spcBef>
              <a:spcAft>
                <a:spcPts val="0"/>
              </a:spcAft>
              <a:buSzPts val="6000"/>
              <a:buNone/>
              <a:defRPr sz="4800"/>
            </a:lvl1pPr>
            <a:lvl2pPr lvl="1" rtl="0" algn="r">
              <a:spcBef>
                <a:spcPts val="0"/>
              </a:spcBef>
              <a:spcAft>
                <a:spcPts val="0"/>
              </a:spcAft>
              <a:buSzPts val="5200"/>
              <a:buNone/>
              <a:defRPr sz="5200"/>
            </a:lvl2pPr>
            <a:lvl3pPr lvl="2" rtl="0" algn="r">
              <a:spcBef>
                <a:spcPts val="0"/>
              </a:spcBef>
              <a:spcAft>
                <a:spcPts val="0"/>
              </a:spcAft>
              <a:buSzPts val="5200"/>
              <a:buNone/>
              <a:defRPr sz="5200"/>
            </a:lvl3pPr>
            <a:lvl4pPr lvl="3" rtl="0" algn="r">
              <a:spcBef>
                <a:spcPts val="0"/>
              </a:spcBef>
              <a:spcAft>
                <a:spcPts val="0"/>
              </a:spcAft>
              <a:buSzPts val="5200"/>
              <a:buNone/>
              <a:defRPr sz="5200"/>
            </a:lvl4pPr>
            <a:lvl5pPr lvl="4" rtl="0" algn="r">
              <a:spcBef>
                <a:spcPts val="0"/>
              </a:spcBef>
              <a:spcAft>
                <a:spcPts val="0"/>
              </a:spcAft>
              <a:buSzPts val="5200"/>
              <a:buNone/>
              <a:defRPr sz="5200"/>
            </a:lvl5pPr>
            <a:lvl6pPr lvl="5" rtl="0" algn="r">
              <a:spcBef>
                <a:spcPts val="0"/>
              </a:spcBef>
              <a:spcAft>
                <a:spcPts val="0"/>
              </a:spcAft>
              <a:buSzPts val="5200"/>
              <a:buNone/>
              <a:defRPr sz="5200"/>
            </a:lvl6pPr>
            <a:lvl7pPr lvl="6" rtl="0" algn="r">
              <a:spcBef>
                <a:spcPts val="0"/>
              </a:spcBef>
              <a:spcAft>
                <a:spcPts val="0"/>
              </a:spcAft>
              <a:buSzPts val="5200"/>
              <a:buNone/>
              <a:defRPr sz="5200"/>
            </a:lvl7pPr>
            <a:lvl8pPr lvl="7" rtl="0" algn="r">
              <a:spcBef>
                <a:spcPts val="0"/>
              </a:spcBef>
              <a:spcAft>
                <a:spcPts val="0"/>
              </a:spcAft>
              <a:buSzPts val="5200"/>
              <a:buNone/>
              <a:defRPr sz="5200"/>
            </a:lvl8pPr>
            <a:lvl9pPr lvl="8" rtl="0" algn="r">
              <a:spcBef>
                <a:spcPts val="0"/>
              </a:spcBef>
              <a:spcAft>
                <a:spcPts val="0"/>
              </a:spcAft>
              <a:buSzPts val="5200"/>
              <a:buNone/>
              <a:defRPr sz="5200"/>
            </a:lvl9pPr>
          </a:lstStyle>
          <a:p/>
        </p:txBody>
      </p:sp>
      <p:sp>
        <p:nvSpPr>
          <p:cNvPr id="11" name="Google Shape;11;p2"/>
          <p:cNvSpPr txBox="1"/>
          <p:nvPr>
            <p:ph idx="1" type="subTitle"/>
          </p:nvPr>
        </p:nvSpPr>
        <p:spPr>
          <a:xfrm>
            <a:off x="4693931" y="2748122"/>
            <a:ext cx="4352100" cy="7170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200"/>
              <a:buNone/>
              <a:defRPr/>
            </a:lvl1pPr>
            <a:lvl2pPr lvl="1" rtl="0" algn="r">
              <a:lnSpc>
                <a:spcPct val="100000"/>
              </a:lnSpc>
              <a:spcBef>
                <a:spcPts val="0"/>
              </a:spcBef>
              <a:spcAft>
                <a:spcPts val="0"/>
              </a:spcAft>
              <a:buSzPts val="2800"/>
              <a:buNone/>
              <a:defRPr sz="2800"/>
            </a:lvl2pPr>
            <a:lvl3pPr lvl="2" rtl="0" algn="r">
              <a:lnSpc>
                <a:spcPct val="100000"/>
              </a:lnSpc>
              <a:spcBef>
                <a:spcPts val="0"/>
              </a:spcBef>
              <a:spcAft>
                <a:spcPts val="0"/>
              </a:spcAft>
              <a:buSzPts val="2800"/>
              <a:buNone/>
              <a:defRPr sz="2800"/>
            </a:lvl3pPr>
            <a:lvl4pPr lvl="3" rtl="0" algn="r">
              <a:lnSpc>
                <a:spcPct val="100000"/>
              </a:lnSpc>
              <a:spcBef>
                <a:spcPts val="0"/>
              </a:spcBef>
              <a:spcAft>
                <a:spcPts val="0"/>
              </a:spcAft>
              <a:buSzPts val="2800"/>
              <a:buNone/>
              <a:defRPr sz="2800"/>
            </a:lvl4pPr>
            <a:lvl5pPr lvl="4" rtl="0" algn="r">
              <a:lnSpc>
                <a:spcPct val="100000"/>
              </a:lnSpc>
              <a:spcBef>
                <a:spcPts val="0"/>
              </a:spcBef>
              <a:spcAft>
                <a:spcPts val="0"/>
              </a:spcAft>
              <a:buSzPts val="2800"/>
              <a:buNone/>
              <a:defRPr sz="2800"/>
            </a:lvl5pPr>
            <a:lvl6pPr lvl="5" rtl="0" algn="r">
              <a:lnSpc>
                <a:spcPct val="100000"/>
              </a:lnSpc>
              <a:spcBef>
                <a:spcPts val="0"/>
              </a:spcBef>
              <a:spcAft>
                <a:spcPts val="0"/>
              </a:spcAft>
              <a:buSzPts val="2800"/>
              <a:buNone/>
              <a:defRPr sz="2800"/>
            </a:lvl6pPr>
            <a:lvl7pPr lvl="6" rtl="0" algn="r">
              <a:lnSpc>
                <a:spcPct val="100000"/>
              </a:lnSpc>
              <a:spcBef>
                <a:spcPts val="0"/>
              </a:spcBef>
              <a:spcAft>
                <a:spcPts val="0"/>
              </a:spcAft>
              <a:buSzPts val="2800"/>
              <a:buNone/>
              <a:defRPr sz="2800"/>
            </a:lvl7pPr>
            <a:lvl8pPr lvl="7" rtl="0" algn="r">
              <a:lnSpc>
                <a:spcPct val="100000"/>
              </a:lnSpc>
              <a:spcBef>
                <a:spcPts val="0"/>
              </a:spcBef>
              <a:spcAft>
                <a:spcPts val="0"/>
              </a:spcAft>
              <a:buSzPts val="2800"/>
              <a:buNone/>
              <a:defRPr sz="2800"/>
            </a:lvl8pPr>
            <a:lvl9pPr lvl="8" rtl="0" algn="r">
              <a:lnSpc>
                <a:spcPct val="100000"/>
              </a:lnSpc>
              <a:spcBef>
                <a:spcPts val="0"/>
              </a:spcBef>
              <a:spcAft>
                <a:spcPts val="0"/>
              </a:spcAft>
              <a:buSzPts val="2800"/>
              <a:buNone/>
              <a:defRPr sz="2800"/>
            </a:lvl9pPr>
          </a:lstStyle>
          <a:p/>
        </p:txBody>
      </p:sp>
      <p:cxnSp>
        <p:nvCxnSpPr>
          <p:cNvPr id="12" name="Google Shape;12;p2"/>
          <p:cNvCxnSpPr/>
          <p:nvPr/>
        </p:nvCxnSpPr>
        <p:spPr>
          <a:xfrm>
            <a:off x="6109200" y="3106625"/>
            <a:ext cx="3363000" cy="0"/>
          </a:xfrm>
          <a:prstGeom prst="straightConnector1">
            <a:avLst/>
          </a:prstGeom>
          <a:noFill/>
          <a:ln cap="flat" cmpd="sng" w="9525">
            <a:solidFill>
              <a:srgbClr val="1155CC"/>
            </a:solidFill>
            <a:prstDash val="solid"/>
            <a:round/>
            <a:headEnd len="med" w="med" type="none"/>
            <a:tailEnd len="med" w="med" type="none"/>
          </a:ln>
        </p:spPr>
      </p:cxnSp>
      <p:sp>
        <p:nvSpPr>
          <p:cNvPr id="13" name="Google Shape;13;p2"/>
          <p:cNvSpPr/>
          <p:nvPr/>
        </p:nvSpPr>
        <p:spPr>
          <a:xfrm>
            <a:off x="-52400" y="-67375"/>
            <a:ext cx="509100" cy="5300700"/>
          </a:xfrm>
          <a:prstGeom prst="rect">
            <a:avLst/>
          </a:prstGeom>
          <a:solidFill>
            <a:srgbClr val="1155CC"/>
          </a:solidFill>
          <a:ln cap="flat" cmpd="sng" w="9525">
            <a:solidFill>
              <a:srgbClr val="1155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pos="5661">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7">
    <p:spTree>
      <p:nvGrpSpPr>
        <p:cNvPr id="14" name="Shape 14"/>
        <p:cNvGrpSpPr/>
        <p:nvPr/>
      </p:nvGrpSpPr>
      <p:grpSpPr>
        <a:xfrm>
          <a:off x="0" y="0"/>
          <a:ext cx="0" cy="0"/>
          <a:chOff x="0" y="0"/>
          <a:chExt cx="0" cy="0"/>
        </a:xfrm>
      </p:grpSpPr>
      <p:sp>
        <p:nvSpPr>
          <p:cNvPr id="15" name="Google Shape;15;p3"/>
          <p:cNvSpPr txBox="1"/>
          <p:nvPr>
            <p:ph type="ctrTitle"/>
          </p:nvPr>
        </p:nvSpPr>
        <p:spPr>
          <a:xfrm>
            <a:off x="306150" y="544448"/>
            <a:ext cx="20586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1155CC"/>
              </a:buClr>
              <a:buSzPts val="1800"/>
              <a:buFont typeface="Roboto Condensed"/>
              <a:buNone/>
              <a:defRPr b="0" sz="1800">
                <a:solidFill>
                  <a:srgbClr val="1155CC"/>
                </a:solidFill>
                <a:latin typeface="Roboto Condensed"/>
                <a:ea typeface="Roboto Condensed"/>
                <a:cs typeface="Roboto Condensed"/>
                <a:sym typeface="Roboto Condensed"/>
              </a:defRPr>
            </a:lvl1pPr>
            <a:lvl2pPr lvl="1"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2pPr>
            <a:lvl3pPr lvl="2"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3pPr>
            <a:lvl4pPr lvl="3"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4pPr>
            <a:lvl5pPr lvl="4"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5pPr>
            <a:lvl6pPr lvl="5"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6pPr>
            <a:lvl7pPr lvl="6"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7pPr>
            <a:lvl8pPr lvl="7"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8pPr>
            <a:lvl9pPr lvl="8"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9pPr>
          </a:lstStyle>
          <a:p/>
        </p:txBody>
      </p:sp>
      <p:sp>
        <p:nvSpPr>
          <p:cNvPr id="16" name="Google Shape;16;p3"/>
          <p:cNvSpPr txBox="1"/>
          <p:nvPr>
            <p:ph hasCustomPrompt="1" idx="2" type="title"/>
          </p:nvPr>
        </p:nvSpPr>
        <p:spPr>
          <a:xfrm>
            <a:off x="2118448" y="544448"/>
            <a:ext cx="11076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000"/>
              <a:buFont typeface="Roboto Condensed"/>
              <a:buNone/>
              <a:defRPr b="0" sz="3000">
                <a:latin typeface="Roboto Condensed"/>
                <a:ea typeface="Roboto Condensed"/>
                <a:cs typeface="Roboto Condensed"/>
                <a:sym typeface="Roboto Condensed"/>
              </a:defRPr>
            </a:lvl1pPr>
            <a:lvl2pPr lvl="1" rtl="0" algn="r">
              <a:spcBef>
                <a:spcPts val="0"/>
              </a:spcBef>
              <a:spcAft>
                <a:spcPts val="0"/>
              </a:spcAft>
              <a:buSzPts val="3000"/>
              <a:buFont typeface="Roboto Condensed"/>
              <a:buNone/>
              <a:defRPr b="0" sz="3000">
                <a:latin typeface="Roboto Condensed"/>
                <a:ea typeface="Roboto Condensed"/>
                <a:cs typeface="Roboto Condensed"/>
                <a:sym typeface="Roboto Condensed"/>
              </a:defRPr>
            </a:lvl2pPr>
            <a:lvl3pPr lvl="2" rtl="0" algn="r">
              <a:spcBef>
                <a:spcPts val="0"/>
              </a:spcBef>
              <a:spcAft>
                <a:spcPts val="0"/>
              </a:spcAft>
              <a:buSzPts val="3000"/>
              <a:buFont typeface="Roboto Condensed"/>
              <a:buNone/>
              <a:defRPr b="0" sz="3000">
                <a:latin typeface="Roboto Condensed"/>
                <a:ea typeface="Roboto Condensed"/>
                <a:cs typeface="Roboto Condensed"/>
                <a:sym typeface="Roboto Condensed"/>
              </a:defRPr>
            </a:lvl3pPr>
            <a:lvl4pPr lvl="3" rtl="0" algn="r">
              <a:spcBef>
                <a:spcPts val="0"/>
              </a:spcBef>
              <a:spcAft>
                <a:spcPts val="0"/>
              </a:spcAft>
              <a:buSzPts val="3000"/>
              <a:buFont typeface="Roboto Condensed"/>
              <a:buNone/>
              <a:defRPr b="0" sz="3000">
                <a:latin typeface="Roboto Condensed"/>
                <a:ea typeface="Roboto Condensed"/>
                <a:cs typeface="Roboto Condensed"/>
                <a:sym typeface="Roboto Condensed"/>
              </a:defRPr>
            </a:lvl4pPr>
            <a:lvl5pPr lvl="4" rtl="0" algn="r">
              <a:spcBef>
                <a:spcPts val="0"/>
              </a:spcBef>
              <a:spcAft>
                <a:spcPts val="0"/>
              </a:spcAft>
              <a:buSzPts val="3000"/>
              <a:buFont typeface="Roboto Condensed"/>
              <a:buNone/>
              <a:defRPr b="0" sz="3000">
                <a:latin typeface="Roboto Condensed"/>
                <a:ea typeface="Roboto Condensed"/>
                <a:cs typeface="Roboto Condensed"/>
                <a:sym typeface="Roboto Condensed"/>
              </a:defRPr>
            </a:lvl5pPr>
            <a:lvl6pPr lvl="5" rtl="0" algn="r">
              <a:spcBef>
                <a:spcPts val="0"/>
              </a:spcBef>
              <a:spcAft>
                <a:spcPts val="0"/>
              </a:spcAft>
              <a:buSzPts val="3000"/>
              <a:buFont typeface="Roboto Condensed"/>
              <a:buNone/>
              <a:defRPr b="0" sz="3000">
                <a:latin typeface="Roboto Condensed"/>
                <a:ea typeface="Roboto Condensed"/>
                <a:cs typeface="Roboto Condensed"/>
                <a:sym typeface="Roboto Condensed"/>
              </a:defRPr>
            </a:lvl6pPr>
            <a:lvl7pPr lvl="6" rtl="0" algn="r">
              <a:spcBef>
                <a:spcPts val="0"/>
              </a:spcBef>
              <a:spcAft>
                <a:spcPts val="0"/>
              </a:spcAft>
              <a:buSzPts val="3000"/>
              <a:buFont typeface="Roboto Condensed"/>
              <a:buNone/>
              <a:defRPr b="0" sz="3000">
                <a:latin typeface="Roboto Condensed"/>
                <a:ea typeface="Roboto Condensed"/>
                <a:cs typeface="Roboto Condensed"/>
                <a:sym typeface="Roboto Condensed"/>
              </a:defRPr>
            </a:lvl7pPr>
            <a:lvl8pPr lvl="7" rtl="0" algn="r">
              <a:spcBef>
                <a:spcPts val="0"/>
              </a:spcBef>
              <a:spcAft>
                <a:spcPts val="0"/>
              </a:spcAft>
              <a:buSzPts val="3000"/>
              <a:buFont typeface="Roboto Condensed"/>
              <a:buNone/>
              <a:defRPr b="0" sz="3000">
                <a:latin typeface="Roboto Condensed"/>
                <a:ea typeface="Roboto Condensed"/>
                <a:cs typeface="Roboto Condensed"/>
                <a:sym typeface="Roboto Condensed"/>
              </a:defRPr>
            </a:lvl8pPr>
            <a:lvl9pPr lvl="8" rtl="0" algn="r">
              <a:spcBef>
                <a:spcPts val="0"/>
              </a:spcBef>
              <a:spcAft>
                <a:spcPts val="0"/>
              </a:spcAft>
              <a:buSzPts val="3000"/>
              <a:buFont typeface="Roboto Condensed"/>
              <a:buNone/>
              <a:defRPr b="0" sz="3000">
                <a:latin typeface="Roboto Condensed"/>
                <a:ea typeface="Roboto Condensed"/>
                <a:cs typeface="Roboto Condensed"/>
                <a:sym typeface="Roboto Condensed"/>
              </a:defRPr>
            </a:lvl9pPr>
          </a:lstStyle>
          <a:p>
            <a:r>
              <a:t>xx%</a:t>
            </a:r>
          </a:p>
        </p:txBody>
      </p:sp>
      <p:sp>
        <p:nvSpPr>
          <p:cNvPr id="17" name="Google Shape;17;p3"/>
          <p:cNvSpPr txBox="1"/>
          <p:nvPr>
            <p:ph hasCustomPrompt="1" idx="3" type="title"/>
          </p:nvPr>
        </p:nvSpPr>
        <p:spPr>
          <a:xfrm>
            <a:off x="2101581" y="1521803"/>
            <a:ext cx="11076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000"/>
              <a:buFont typeface="Roboto Condensed"/>
              <a:buNone/>
              <a:defRPr b="0" sz="3000">
                <a:latin typeface="Roboto Condensed"/>
                <a:ea typeface="Roboto Condensed"/>
                <a:cs typeface="Roboto Condensed"/>
                <a:sym typeface="Roboto Condensed"/>
              </a:defRPr>
            </a:lvl1pPr>
            <a:lvl2pPr lvl="1"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2pPr>
            <a:lvl3pPr lvl="2"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3pPr>
            <a:lvl4pPr lvl="3"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4pPr>
            <a:lvl5pPr lvl="4"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5pPr>
            <a:lvl6pPr lvl="5"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6pPr>
            <a:lvl7pPr lvl="6"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7pPr>
            <a:lvl8pPr lvl="7"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8pPr>
            <a:lvl9pPr lvl="8"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9pPr>
          </a:lstStyle>
          <a:p>
            <a:r>
              <a:t>xx%</a:t>
            </a:r>
          </a:p>
        </p:txBody>
      </p:sp>
      <p:sp>
        <p:nvSpPr>
          <p:cNvPr id="18" name="Google Shape;18;p3"/>
          <p:cNvSpPr txBox="1"/>
          <p:nvPr>
            <p:ph hasCustomPrompt="1" idx="4" type="title"/>
          </p:nvPr>
        </p:nvSpPr>
        <p:spPr>
          <a:xfrm>
            <a:off x="2105406" y="2487168"/>
            <a:ext cx="11076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000"/>
              <a:buFont typeface="Roboto Condensed"/>
              <a:buNone/>
              <a:defRPr b="0" sz="3000">
                <a:latin typeface="Roboto Condensed"/>
                <a:ea typeface="Roboto Condensed"/>
                <a:cs typeface="Roboto Condensed"/>
                <a:sym typeface="Roboto Condensed"/>
              </a:defRPr>
            </a:lvl1pPr>
            <a:lvl2pPr lvl="1" rtl="0">
              <a:spcBef>
                <a:spcPts val="0"/>
              </a:spcBef>
              <a:spcAft>
                <a:spcPts val="0"/>
              </a:spcAft>
              <a:buSzPts val="3000"/>
              <a:buFont typeface="Roboto Condensed"/>
              <a:buNone/>
              <a:defRPr b="0" sz="3000">
                <a:latin typeface="Roboto Condensed"/>
                <a:ea typeface="Roboto Condensed"/>
                <a:cs typeface="Roboto Condensed"/>
                <a:sym typeface="Roboto Condensed"/>
              </a:defRPr>
            </a:lvl2pPr>
            <a:lvl3pPr lvl="2" rtl="0">
              <a:spcBef>
                <a:spcPts val="0"/>
              </a:spcBef>
              <a:spcAft>
                <a:spcPts val="0"/>
              </a:spcAft>
              <a:buSzPts val="3000"/>
              <a:buFont typeface="Roboto Condensed"/>
              <a:buNone/>
              <a:defRPr b="0" sz="3000">
                <a:latin typeface="Roboto Condensed"/>
                <a:ea typeface="Roboto Condensed"/>
                <a:cs typeface="Roboto Condensed"/>
                <a:sym typeface="Roboto Condensed"/>
              </a:defRPr>
            </a:lvl3pPr>
            <a:lvl4pPr lvl="3" rtl="0">
              <a:spcBef>
                <a:spcPts val="0"/>
              </a:spcBef>
              <a:spcAft>
                <a:spcPts val="0"/>
              </a:spcAft>
              <a:buSzPts val="3000"/>
              <a:buFont typeface="Roboto Condensed"/>
              <a:buNone/>
              <a:defRPr b="0" sz="3000">
                <a:latin typeface="Roboto Condensed"/>
                <a:ea typeface="Roboto Condensed"/>
                <a:cs typeface="Roboto Condensed"/>
                <a:sym typeface="Roboto Condensed"/>
              </a:defRPr>
            </a:lvl4pPr>
            <a:lvl5pPr lvl="4" rtl="0">
              <a:spcBef>
                <a:spcPts val="0"/>
              </a:spcBef>
              <a:spcAft>
                <a:spcPts val="0"/>
              </a:spcAft>
              <a:buSzPts val="3000"/>
              <a:buFont typeface="Roboto Condensed"/>
              <a:buNone/>
              <a:defRPr b="0" sz="3000">
                <a:latin typeface="Roboto Condensed"/>
                <a:ea typeface="Roboto Condensed"/>
                <a:cs typeface="Roboto Condensed"/>
                <a:sym typeface="Roboto Condensed"/>
              </a:defRPr>
            </a:lvl5pPr>
            <a:lvl6pPr lvl="5" rtl="0">
              <a:spcBef>
                <a:spcPts val="0"/>
              </a:spcBef>
              <a:spcAft>
                <a:spcPts val="0"/>
              </a:spcAft>
              <a:buSzPts val="3000"/>
              <a:buFont typeface="Roboto Condensed"/>
              <a:buNone/>
              <a:defRPr b="0" sz="3000">
                <a:latin typeface="Roboto Condensed"/>
                <a:ea typeface="Roboto Condensed"/>
                <a:cs typeface="Roboto Condensed"/>
                <a:sym typeface="Roboto Condensed"/>
              </a:defRPr>
            </a:lvl6pPr>
            <a:lvl7pPr lvl="6" rtl="0">
              <a:spcBef>
                <a:spcPts val="0"/>
              </a:spcBef>
              <a:spcAft>
                <a:spcPts val="0"/>
              </a:spcAft>
              <a:buSzPts val="3000"/>
              <a:buFont typeface="Roboto Condensed"/>
              <a:buNone/>
              <a:defRPr b="0" sz="3000">
                <a:latin typeface="Roboto Condensed"/>
                <a:ea typeface="Roboto Condensed"/>
                <a:cs typeface="Roboto Condensed"/>
                <a:sym typeface="Roboto Condensed"/>
              </a:defRPr>
            </a:lvl7pPr>
            <a:lvl8pPr lvl="7" rtl="0">
              <a:spcBef>
                <a:spcPts val="0"/>
              </a:spcBef>
              <a:spcAft>
                <a:spcPts val="0"/>
              </a:spcAft>
              <a:buSzPts val="3000"/>
              <a:buFont typeface="Roboto Condensed"/>
              <a:buNone/>
              <a:defRPr b="0" sz="3000">
                <a:latin typeface="Roboto Condensed"/>
                <a:ea typeface="Roboto Condensed"/>
                <a:cs typeface="Roboto Condensed"/>
                <a:sym typeface="Roboto Condensed"/>
              </a:defRPr>
            </a:lvl8pPr>
            <a:lvl9pPr lvl="8" rtl="0">
              <a:spcBef>
                <a:spcPts val="0"/>
              </a:spcBef>
              <a:spcAft>
                <a:spcPts val="0"/>
              </a:spcAft>
              <a:buSzPts val="3000"/>
              <a:buFont typeface="Roboto Condensed"/>
              <a:buNone/>
              <a:defRPr b="0" sz="3000">
                <a:latin typeface="Roboto Condensed"/>
                <a:ea typeface="Roboto Condensed"/>
                <a:cs typeface="Roboto Condensed"/>
                <a:sym typeface="Roboto Condensed"/>
              </a:defRPr>
            </a:lvl9pPr>
          </a:lstStyle>
          <a:p>
            <a:r>
              <a:t>xx%</a:t>
            </a:r>
          </a:p>
        </p:txBody>
      </p:sp>
      <p:sp>
        <p:nvSpPr>
          <p:cNvPr id="19" name="Google Shape;19;p3"/>
          <p:cNvSpPr txBox="1"/>
          <p:nvPr>
            <p:ph hasCustomPrompt="1" idx="5" type="title"/>
          </p:nvPr>
        </p:nvSpPr>
        <p:spPr>
          <a:xfrm>
            <a:off x="5922008" y="2092638"/>
            <a:ext cx="10722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Font typeface="Roboto Condensed"/>
              <a:buNone/>
              <a:defRPr b="0" sz="3000">
                <a:latin typeface="Roboto Condensed"/>
                <a:ea typeface="Roboto Condensed"/>
                <a:cs typeface="Roboto Condensed"/>
                <a:sym typeface="Roboto Condensed"/>
              </a:defRPr>
            </a:lvl1pPr>
            <a:lvl2pPr lvl="1" rtl="0" algn="r">
              <a:spcBef>
                <a:spcPts val="0"/>
              </a:spcBef>
              <a:spcAft>
                <a:spcPts val="0"/>
              </a:spcAft>
              <a:buSzPts val="3000"/>
              <a:buFont typeface="Roboto Condensed"/>
              <a:buNone/>
              <a:defRPr b="0" sz="3000">
                <a:latin typeface="Roboto Condensed"/>
                <a:ea typeface="Roboto Condensed"/>
                <a:cs typeface="Roboto Condensed"/>
                <a:sym typeface="Roboto Condensed"/>
              </a:defRPr>
            </a:lvl2pPr>
            <a:lvl3pPr lvl="2" rtl="0" algn="r">
              <a:spcBef>
                <a:spcPts val="0"/>
              </a:spcBef>
              <a:spcAft>
                <a:spcPts val="0"/>
              </a:spcAft>
              <a:buSzPts val="3000"/>
              <a:buFont typeface="Roboto Condensed"/>
              <a:buNone/>
              <a:defRPr b="0" sz="3000">
                <a:latin typeface="Roboto Condensed"/>
                <a:ea typeface="Roboto Condensed"/>
                <a:cs typeface="Roboto Condensed"/>
                <a:sym typeface="Roboto Condensed"/>
              </a:defRPr>
            </a:lvl3pPr>
            <a:lvl4pPr lvl="3" rtl="0" algn="r">
              <a:spcBef>
                <a:spcPts val="0"/>
              </a:spcBef>
              <a:spcAft>
                <a:spcPts val="0"/>
              </a:spcAft>
              <a:buSzPts val="3000"/>
              <a:buFont typeface="Roboto Condensed"/>
              <a:buNone/>
              <a:defRPr b="0" sz="3000">
                <a:latin typeface="Roboto Condensed"/>
                <a:ea typeface="Roboto Condensed"/>
                <a:cs typeface="Roboto Condensed"/>
                <a:sym typeface="Roboto Condensed"/>
              </a:defRPr>
            </a:lvl4pPr>
            <a:lvl5pPr lvl="4" rtl="0" algn="r">
              <a:spcBef>
                <a:spcPts val="0"/>
              </a:spcBef>
              <a:spcAft>
                <a:spcPts val="0"/>
              </a:spcAft>
              <a:buSzPts val="3000"/>
              <a:buFont typeface="Roboto Condensed"/>
              <a:buNone/>
              <a:defRPr b="0" sz="3000">
                <a:latin typeface="Roboto Condensed"/>
                <a:ea typeface="Roboto Condensed"/>
                <a:cs typeface="Roboto Condensed"/>
                <a:sym typeface="Roboto Condensed"/>
              </a:defRPr>
            </a:lvl5pPr>
            <a:lvl6pPr lvl="5" rtl="0" algn="r">
              <a:spcBef>
                <a:spcPts val="0"/>
              </a:spcBef>
              <a:spcAft>
                <a:spcPts val="0"/>
              </a:spcAft>
              <a:buSzPts val="3000"/>
              <a:buFont typeface="Roboto Condensed"/>
              <a:buNone/>
              <a:defRPr b="0" sz="3000">
                <a:latin typeface="Roboto Condensed"/>
                <a:ea typeface="Roboto Condensed"/>
                <a:cs typeface="Roboto Condensed"/>
                <a:sym typeface="Roboto Condensed"/>
              </a:defRPr>
            </a:lvl6pPr>
            <a:lvl7pPr lvl="6" rtl="0" algn="r">
              <a:spcBef>
                <a:spcPts val="0"/>
              </a:spcBef>
              <a:spcAft>
                <a:spcPts val="0"/>
              </a:spcAft>
              <a:buSzPts val="3000"/>
              <a:buFont typeface="Roboto Condensed"/>
              <a:buNone/>
              <a:defRPr b="0" sz="3000">
                <a:latin typeface="Roboto Condensed"/>
                <a:ea typeface="Roboto Condensed"/>
                <a:cs typeface="Roboto Condensed"/>
                <a:sym typeface="Roboto Condensed"/>
              </a:defRPr>
            </a:lvl7pPr>
            <a:lvl8pPr lvl="7" rtl="0" algn="r">
              <a:spcBef>
                <a:spcPts val="0"/>
              </a:spcBef>
              <a:spcAft>
                <a:spcPts val="0"/>
              </a:spcAft>
              <a:buSzPts val="3000"/>
              <a:buFont typeface="Roboto Condensed"/>
              <a:buNone/>
              <a:defRPr b="0" sz="3000">
                <a:latin typeface="Roboto Condensed"/>
                <a:ea typeface="Roboto Condensed"/>
                <a:cs typeface="Roboto Condensed"/>
                <a:sym typeface="Roboto Condensed"/>
              </a:defRPr>
            </a:lvl8pPr>
            <a:lvl9pPr lvl="8" rtl="0" algn="r">
              <a:spcBef>
                <a:spcPts val="0"/>
              </a:spcBef>
              <a:spcAft>
                <a:spcPts val="0"/>
              </a:spcAft>
              <a:buSzPts val="3000"/>
              <a:buFont typeface="Roboto Condensed"/>
              <a:buNone/>
              <a:defRPr b="0" sz="3000">
                <a:latin typeface="Roboto Condensed"/>
                <a:ea typeface="Roboto Condensed"/>
                <a:cs typeface="Roboto Condensed"/>
                <a:sym typeface="Roboto Condensed"/>
              </a:defRPr>
            </a:lvl9pPr>
          </a:lstStyle>
          <a:p>
            <a:r>
              <a:t>xx%</a:t>
            </a:r>
          </a:p>
        </p:txBody>
      </p:sp>
      <p:sp>
        <p:nvSpPr>
          <p:cNvPr id="20" name="Google Shape;20;p3"/>
          <p:cNvSpPr txBox="1"/>
          <p:nvPr>
            <p:ph hasCustomPrompt="1" idx="6" type="title"/>
          </p:nvPr>
        </p:nvSpPr>
        <p:spPr>
          <a:xfrm>
            <a:off x="5922008" y="3112336"/>
            <a:ext cx="10722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Font typeface="Roboto Condensed"/>
              <a:buNone/>
              <a:defRPr b="0" sz="3000">
                <a:latin typeface="Roboto Condensed"/>
                <a:ea typeface="Roboto Condensed"/>
                <a:cs typeface="Roboto Condensed"/>
                <a:sym typeface="Roboto Condensed"/>
              </a:defRPr>
            </a:lvl1pPr>
            <a:lvl2pPr lvl="1"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2pPr>
            <a:lvl3pPr lvl="2"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3pPr>
            <a:lvl4pPr lvl="3"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4pPr>
            <a:lvl5pPr lvl="4"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5pPr>
            <a:lvl6pPr lvl="5"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6pPr>
            <a:lvl7pPr lvl="6"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7pPr>
            <a:lvl8pPr lvl="7"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8pPr>
            <a:lvl9pPr lvl="8" rtl="0" algn="ctr">
              <a:spcBef>
                <a:spcPts val="0"/>
              </a:spcBef>
              <a:spcAft>
                <a:spcPts val="0"/>
              </a:spcAft>
              <a:buSzPts val="3000"/>
              <a:buFont typeface="Roboto Condensed"/>
              <a:buNone/>
              <a:defRPr b="0" sz="3000">
                <a:latin typeface="Roboto Condensed"/>
                <a:ea typeface="Roboto Condensed"/>
                <a:cs typeface="Roboto Condensed"/>
                <a:sym typeface="Roboto Condensed"/>
              </a:defRPr>
            </a:lvl9pPr>
          </a:lstStyle>
          <a:p>
            <a:r>
              <a:t>xx%</a:t>
            </a:r>
          </a:p>
        </p:txBody>
      </p:sp>
      <p:sp>
        <p:nvSpPr>
          <p:cNvPr id="21" name="Google Shape;21;p3"/>
          <p:cNvSpPr txBox="1"/>
          <p:nvPr>
            <p:ph hasCustomPrompt="1" idx="7" type="title"/>
          </p:nvPr>
        </p:nvSpPr>
        <p:spPr>
          <a:xfrm>
            <a:off x="5922008" y="4132033"/>
            <a:ext cx="10722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Font typeface="Roboto Condensed"/>
              <a:buNone/>
              <a:defRPr b="0" sz="3000">
                <a:latin typeface="Roboto Condensed"/>
                <a:ea typeface="Roboto Condensed"/>
                <a:cs typeface="Roboto Condensed"/>
                <a:sym typeface="Roboto Condensed"/>
              </a:defRPr>
            </a:lvl1pPr>
            <a:lvl2pPr lvl="1" rtl="0">
              <a:spcBef>
                <a:spcPts val="0"/>
              </a:spcBef>
              <a:spcAft>
                <a:spcPts val="0"/>
              </a:spcAft>
              <a:buSzPts val="3000"/>
              <a:buFont typeface="Roboto Condensed"/>
              <a:buNone/>
              <a:defRPr b="0" sz="3000">
                <a:latin typeface="Roboto Condensed"/>
                <a:ea typeface="Roboto Condensed"/>
                <a:cs typeface="Roboto Condensed"/>
                <a:sym typeface="Roboto Condensed"/>
              </a:defRPr>
            </a:lvl2pPr>
            <a:lvl3pPr lvl="2" rtl="0">
              <a:spcBef>
                <a:spcPts val="0"/>
              </a:spcBef>
              <a:spcAft>
                <a:spcPts val="0"/>
              </a:spcAft>
              <a:buSzPts val="3000"/>
              <a:buFont typeface="Roboto Condensed"/>
              <a:buNone/>
              <a:defRPr b="0" sz="3000">
                <a:latin typeface="Roboto Condensed"/>
                <a:ea typeface="Roboto Condensed"/>
                <a:cs typeface="Roboto Condensed"/>
                <a:sym typeface="Roboto Condensed"/>
              </a:defRPr>
            </a:lvl3pPr>
            <a:lvl4pPr lvl="3" rtl="0">
              <a:spcBef>
                <a:spcPts val="0"/>
              </a:spcBef>
              <a:spcAft>
                <a:spcPts val="0"/>
              </a:spcAft>
              <a:buSzPts val="3000"/>
              <a:buFont typeface="Roboto Condensed"/>
              <a:buNone/>
              <a:defRPr b="0" sz="3000">
                <a:latin typeface="Roboto Condensed"/>
                <a:ea typeface="Roboto Condensed"/>
                <a:cs typeface="Roboto Condensed"/>
                <a:sym typeface="Roboto Condensed"/>
              </a:defRPr>
            </a:lvl4pPr>
            <a:lvl5pPr lvl="4" rtl="0">
              <a:spcBef>
                <a:spcPts val="0"/>
              </a:spcBef>
              <a:spcAft>
                <a:spcPts val="0"/>
              </a:spcAft>
              <a:buSzPts val="3000"/>
              <a:buFont typeface="Roboto Condensed"/>
              <a:buNone/>
              <a:defRPr b="0" sz="3000">
                <a:latin typeface="Roboto Condensed"/>
                <a:ea typeface="Roboto Condensed"/>
                <a:cs typeface="Roboto Condensed"/>
                <a:sym typeface="Roboto Condensed"/>
              </a:defRPr>
            </a:lvl5pPr>
            <a:lvl6pPr lvl="5" rtl="0">
              <a:spcBef>
                <a:spcPts val="0"/>
              </a:spcBef>
              <a:spcAft>
                <a:spcPts val="0"/>
              </a:spcAft>
              <a:buSzPts val="3000"/>
              <a:buFont typeface="Roboto Condensed"/>
              <a:buNone/>
              <a:defRPr b="0" sz="3000">
                <a:latin typeface="Roboto Condensed"/>
                <a:ea typeface="Roboto Condensed"/>
                <a:cs typeface="Roboto Condensed"/>
                <a:sym typeface="Roboto Condensed"/>
              </a:defRPr>
            </a:lvl6pPr>
            <a:lvl7pPr lvl="6" rtl="0">
              <a:spcBef>
                <a:spcPts val="0"/>
              </a:spcBef>
              <a:spcAft>
                <a:spcPts val="0"/>
              </a:spcAft>
              <a:buSzPts val="3000"/>
              <a:buFont typeface="Roboto Condensed"/>
              <a:buNone/>
              <a:defRPr b="0" sz="3000">
                <a:latin typeface="Roboto Condensed"/>
                <a:ea typeface="Roboto Condensed"/>
                <a:cs typeface="Roboto Condensed"/>
                <a:sym typeface="Roboto Condensed"/>
              </a:defRPr>
            </a:lvl7pPr>
            <a:lvl8pPr lvl="7" rtl="0">
              <a:spcBef>
                <a:spcPts val="0"/>
              </a:spcBef>
              <a:spcAft>
                <a:spcPts val="0"/>
              </a:spcAft>
              <a:buSzPts val="3000"/>
              <a:buFont typeface="Roboto Condensed"/>
              <a:buNone/>
              <a:defRPr b="0" sz="3000">
                <a:latin typeface="Roboto Condensed"/>
                <a:ea typeface="Roboto Condensed"/>
                <a:cs typeface="Roboto Condensed"/>
                <a:sym typeface="Roboto Condensed"/>
              </a:defRPr>
            </a:lvl8pPr>
            <a:lvl9pPr lvl="8" rtl="0">
              <a:spcBef>
                <a:spcPts val="0"/>
              </a:spcBef>
              <a:spcAft>
                <a:spcPts val="0"/>
              </a:spcAft>
              <a:buSzPts val="3000"/>
              <a:buFont typeface="Roboto Condensed"/>
              <a:buNone/>
              <a:defRPr b="0" sz="3000">
                <a:latin typeface="Roboto Condensed"/>
                <a:ea typeface="Roboto Condensed"/>
                <a:cs typeface="Roboto Condensed"/>
                <a:sym typeface="Roboto Condensed"/>
              </a:defRPr>
            </a:lvl9pPr>
          </a:lstStyle>
          <a:p>
            <a:r>
              <a:t>xx%</a:t>
            </a:r>
          </a:p>
        </p:txBody>
      </p:sp>
      <p:sp>
        <p:nvSpPr>
          <p:cNvPr id="22" name="Google Shape;22;p3"/>
          <p:cNvSpPr txBox="1"/>
          <p:nvPr>
            <p:ph idx="8" type="ctrTitle"/>
          </p:nvPr>
        </p:nvSpPr>
        <p:spPr>
          <a:xfrm>
            <a:off x="302175" y="1521803"/>
            <a:ext cx="20586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1155CC"/>
              </a:buClr>
              <a:buSzPts val="1800"/>
              <a:buFont typeface="Roboto Condensed"/>
              <a:buNone/>
              <a:defRPr b="0" sz="1800">
                <a:solidFill>
                  <a:srgbClr val="1155CC"/>
                </a:solidFill>
                <a:latin typeface="Roboto Condensed"/>
                <a:ea typeface="Roboto Condensed"/>
                <a:cs typeface="Roboto Condensed"/>
                <a:sym typeface="Roboto Condensed"/>
              </a:defRPr>
            </a:lvl1pPr>
            <a:lvl2pPr lvl="1"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2pPr>
            <a:lvl3pPr lvl="2"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3pPr>
            <a:lvl4pPr lvl="3"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4pPr>
            <a:lvl5pPr lvl="4"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5pPr>
            <a:lvl6pPr lvl="5"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6pPr>
            <a:lvl7pPr lvl="6"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7pPr>
            <a:lvl8pPr lvl="7"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8pPr>
            <a:lvl9pPr lvl="8"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9pPr>
          </a:lstStyle>
          <a:p/>
        </p:txBody>
      </p:sp>
      <p:sp>
        <p:nvSpPr>
          <p:cNvPr id="23" name="Google Shape;23;p3"/>
          <p:cNvSpPr txBox="1"/>
          <p:nvPr>
            <p:ph idx="9" type="ctrTitle"/>
          </p:nvPr>
        </p:nvSpPr>
        <p:spPr>
          <a:xfrm>
            <a:off x="306000" y="2487168"/>
            <a:ext cx="20586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1155CC"/>
              </a:buClr>
              <a:buSzPts val="1800"/>
              <a:buFont typeface="Roboto Condensed"/>
              <a:buNone/>
              <a:defRPr b="0" sz="1800">
                <a:solidFill>
                  <a:srgbClr val="1155CC"/>
                </a:solidFill>
                <a:latin typeface="Roboto Condensed"/>
                <a:ea typeface="Roboto Condensed"/>
                <a:cs typeface="Roboto Condensed"/>
                <a:sym typeface="Roboto Condensed"/>
              </a:defRPr>
            </a:lvl1pPr>
            <a:lvl2pPr lvl="1"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2pPr>
            <a:lvl3pPr lvl="2"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3pPr>
            <a:lvl4pPr lvl="3"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4pPr>
            <a:lvl5pPr lvl="4"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5pPr>
            <a:lvl6pPr lvl="5"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6pPr>
            <a:lvl7pPr lvl="6"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7pPr>
            <a:lvl8pPr lvl="7"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8pPr>
            <a:lvl9pPr lvl="8" rtl="0" algn="r">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9pPr>
          </a:lstStyle>
          <a:p/>
        </p:txBody>
      </p:sp>
      <p:sp>
        <p:nvSpPr>
          <p:cNvPr id="24" name="Google Shape;24;p3"/>
          <p:cNvSpPr txBox="1"/>
          <p:nvPr>
            <p:ph idx="13" type="ctrTitle"/>
          </p:nvPr>
        </p:nvSpPr>
        <p:spPr>
          <a:xfrm>
            <a:off x="6811550" y="2092638"/>
            <a:ext cx="20586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1155CC"/>
              </a:buClr>
              <a:buSzPts val="1800"/>
              <a:buFont typeface="Roboto Condensed"/>
              <a:buNone/>
              <a:defRPr b="0" sz="1800">
                <a:solidFill>
                  <a:srgbClr val="1155CC"/>
                </a:solidFill>
                <a:latin typeface="Roboto Condensed"/>
                <a:ea typeface="Roboto Condensed"/>
                <a:cs typeface="Roboto Condensed"/>
                <a:sym typeface="Roboto Condensed"/>
              </a:defRPr>
            </a:lvl1pPr>
            <a:lvl2pPr lvl="1"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2pPr>
            <a:lvl3pPr lvl="2"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3pPr>
            <a:lvl4pPr lvl="3"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4pPr>
            <a:lvl5pPr lvl="4"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5pPr>
            <a:lvl6pPr lvl="5"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6pPr>
            <a:lvl7pPr lvl="6"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7pPr>
            <a:lvl8pPr lvl="7"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8pPr>
            <a:lvl9pPr lvl="8"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9pPr>
          </a:lstStyle>
          <a:p/>
        </p:txBody>
      </p:sp>
      <p:sp>
        <p:nvSpPr>
          <p:cNvPr id="25" name="Google Shape;25;p3"/>
          <p:cNvSpPr txBox="1"/>
          <p:nvPr>
            <p:ph idx="14" type="ctrTitle"/>
          </p:nvPr>
        </p:nvSpPr>
        <p:spPr>
          <a:xfrm>
            <a:off x="6811550" y="3112336"/>
            <a:ext cx="20586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1155CC"/>
              </a:buClr>
              <a:buSzPts val="1800"/>
              <a:buFont typeface="Roboto Condensed"/>
              <a:buNone/>
              <a:defRPr b="0" sz="1800">
                <a:solidFill>
                  <a:srgbClr val="1155CC"/>
                </a:solidFill>
                <a:latin typeface="Roboto Condensed"/>
                <a:ea typeface="Roboto Condensed"/>
                <a:cs typeface="Roboto Condensed"/>
                <a:sym typeface="Roboto Condensed"/>
              </a:defRPr>
            </a:lvl1pPr>
            <a:lvl2pPr lvl="1"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2pPr>
            <a:lvl3pPr lvl="2"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3pPr>
            <a:lvl4pPr lvl="3"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4pPr>
            <a:lvl5pPr lvl="4"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5pPr>
            <a:lvl6pPr lvl="5"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6pPr>
            <a:lvl7pPr lvl="6"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7pPr>
            <a:lvl8pPr lvl="7"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8pPr>
            <a:lvl9pPr lvl="8"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9pPr>
          </a:lstStyle>
          <a:p/>
        </p:txBody>
      </p:sp>
      <p:sp>
        <p:nvSpPr>
          <p:cNvPr id="26" name="Google Shape;26;p3"/>
          <p:cNvSpPr txBox="1"/>
          <p:nvPr>
            <p:ph idx="15" type="ctrTitle"/>
          </p:nvPr>
        </p:nvSpPr>
        <p:spPr>
          <a:xfrm>
            <a:off x="6811550" y="4132033"/>
            <a:ext cx="20586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1155CC"/>
              </a:buClr>
              <a:buSzPts val="1800"/>
              <a:buFont typeface="Roboto Condensed"/>
              <a:buNone/>
              <a:defRPr b="0" sz="1800">
                <a:solidFill>
                  <a:srgbClr val="1155CC"/>
                </a:solidFill>
                <a:latin typeface="Roboto Condensed"/>
                <a:ea typeface="Roboto Condensed"/>
                <a:cs typeface="Roboto Condensed"/>
                <a:sym typeface="Roboto Condensed"/>
              </a:defRPr>
            </a:lvl1pPr>
            <a:lvl2pPr lvl="1"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2pPr>
            <a:lvl3pPr lvl="2"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3pPr>
            <a:lvl4pPr lvl="3"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4pPr>
            <a:lvl5pPr lvl="4"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5pPr>
            <a:lvl6pPr lvl="5"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6pPr>
            <a:lvl7pPr lvl="6"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7pPr>
            <a:lvl8pPr lvl="7"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8pPr>
            <a:lvl9pPr lvl="8" rtl="0">
              <a:spcBef>
                <a:spcPts val="0"/>
              </a:spcBef>
              <a:spcAft>
                <a:spcPts val="0"/>
              </a:spcAft>
              <a:buClr>
                <a:srgbClr val="1155CC"/>
              </a:buClr>
              <a:buSzPts val="1400"/>
              <a:buFont typeface="Roboto Condensed"/>
              <a:buNone/>
              <a:defRPr b="0" sz="1400">
                <a:solidFill>
                  <a:srgbClr val="1155CC"/>
                </a:solidFill>
                <a:latin typeface="Roboto Condensed"/>
                <a:ea typeface="Roboto Condensed"/>
                <a:cs typeface="Roboto Condensed"/>
                <a:sym typeface="Roboto Condensed"/>
              </a:defRPr>
            </a:lvl9pPr>
          </a:lstStyle>
          <a:p/>
        </p:txBody>
      </p:sp>
      <p:cxnSp>
        <p:nvCxnSpPr>
          <p:cNvPr id="27" name="Google Shape;27;p3"/>
          <p:cNvCxnSpPr/>
          <p:nvPr/>
        </p:nvCxnSpPr>
        <p:spPr>
          <a:xfrm>
            <a:off x="3295350" y="-95750"/>
            <a:ext cx="0" cy="2337900"/>
          </a:xfrm>
          <a:prstGeom prst="straightConnector1">
            <a:avLst/>
          </a:prstGeom>
          <a:noFill/>
          <a:ln cap="flat" cmpd="sng" w="9525">
            <a:solidFill>
              <a:srgbClr val="1155CC"/>
            </a:solidFill>
            <a:prstDash val="solid"/>
            <a:round/>
            <a:headEnd len="med" w="med" type="none"/>
            <a:tailEnd len="med" w="med" type="none"/>
          </a:ln>
        </p:spPr>
      </p:cxnSp>
      <p:cxnSp>
        <p:nvCxnSpPr>
          <p:cNvPr id="28" name="Google Shape;28;p3"/>
          <p:cNvCxnSpPr/>
          <p:nvPr/>
        </p:nvCxnSpPr>
        <p:spPr>
          <a:xfrm>
            <a:off x="5745725" y="2931300"/>
            <a:ext cx="0" cy="2337900"/>
          </a:xfrm>
          <a:prstGeom prst="straightConnector1">
            <a:avLst/>
          </a:prstGeom>
          <a:noFill/>
          <a:ln cap="flat" cmpd="sng" w="9525">
            <a:solidFill>
              <a:srgbClr val="1155CC"/>
            </a:solidFill>
            <a:prstDash val="solid"/>
            <a:round/>
            <a:headEnd len="med" w="med" type="none"/>
            <a:tailEnd len="med" w="med" type="none"/>
          </a:ln>
        </p:spPr>
      </p:cxnSp>
      <p:sp>
        <p:nvSpPr>
          <p:cNvPr id="29" name="Google Shape;29;p3"/>
          <p:cNvSpPr txBox="1"/>
          <p:nvPr>
            <p:ph idx="16" type="title"/>
          </p:nvPr>
        </p:nvSpPr>
        <p:spPr>
          <a:xfrm>
            <a:off x="3381525" y="1572300"/>
            <a:ext cx="2259600" cy="19989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Font typeface="Roboto Condensed"/>
              <a:buNone/>
              <a:defRPr b="0" sz="3000">
                <a:latin typeface="Roboto Condensed"/>
                <a:ea typeface="Roboto Condensed"/>
                <a:cs typeface="Roboto Condensed"/>
                <a:sym typeface="Roboto Condensed"/>
              </a:defRPr>
            </a:lvl1pPr>
            <a:lvl2pPr lvl="1">
              <a:spcBef>
                <a:spcPts val="0"/>
              </a:spcBef>
              <a:spcAft>
                <a:spcPts val="0"/>
              </a:spcAft>
              <a:buSzPts val="2800"/>
              <a:buFont typeface="Roboto Condensed"/>
              <a:buNone/>
              <a:defRPr b="0">
                <a:latin typeface="Roboto Condensed"/>
                <a:ea typeface="Roboto Condensed"/>
                <a:cs typeface="Roboto Condensed"/>
                <a:sym typeface="Roboto Condensed"/>
              </a:defRPr>
            </a:lvl2pPr>
            <a:lvl3pPr lvl="2">
              <a:spcBef>
                <a:spcPts val="0"/>
              </a:spcBef>
              <a:spcAft>
                <a:spcPts val="0"/>
              </a:spcAft>
              <a:buSzPts val="2800"/>
              <a:buFont typeface="Roboto Condensed"/>
              <a:buNone/>
              <a:defRPr b="0">
                <a:latin typeface="Roboto Condensed"/>
                <a:ea typeface="Roboto Condensed"/>
                <a:cs typeface="Roboto Condensed"/>
                <a:sym typeface="Roboto Condensed"/>
              </a:defRPr>
            </a:lvl3pPr>
            <a:lvl4pPr lvl="3">
              <a:spcBef>
                <a:spcPts val="0"/>
              </a:spcBef>
              <a:spcAft>
                <a:spcPts val="0"/>
              </a:spcAft>
              <a:buSzPts val="2800"/>
              <a:buFont typeface="Roboto Condensed"/>
              <a:buNone/>
              <a:defRPr b="0">
                <a:latin typeface="Roboto Condensed"/>
                <a:ea typeface="Roboto Condensed"/>
                <a:cs typeface="Roboto Condensed"/>
                <a:sym typeface="Roboto Condensed"/>
              </a:defRPr>
            </a:lvl4pPr>
            <a:lvl5pPr lvl="4">
              <a:spcBef>
                <a:spcPts val="0"/>
              </a:spcBef>
              <a:spcAft>
                <a:spcPts val="0"/>
              </a:spcAft>
              <a:buSzPts val="2800"/>
              <a:buFont typeface="Roboto Condensed"/>
              <a:buNone/>
              <a:defRPr b="0">
                <a:latin typeface="Roboto Condensed"/>
                <a:ea typeface="Roboto Condensed"/>
                <a:cs typeface="Roboto Condensed"/>
                <a:sym typeface="Roboto Condensed"/>
              </a:defRPr>
            </a:lvl5pPr>
            <a:lvl6pPr lvl="5">
              <a:spcBef>
                <a:spcPts val="0"/>
              </a:spcBef>
              <a:spcAft>
                <a:spcPts val="0"/>
              </a:spcAft>
              <a:buSzPts val="2800"/>
              <a:buFont typeface="Roboto Condensed"/>
              <a:buNone/>
              <a:defRPr b="0">
                <a:latin typeface="Roboto Condensed"/>
                <a:ea typeface="Roboto Condensed"/>
                <a:cs typeface="Roboto Condensed"/>
                <a:sym typeface="Roboto Condensed"/>
              </a:defRPr>
            </a:lvl6pPr>
            <a:lvl7pPr lvl="6">
              <a:spcBef>
                <a:spcPts val="0"/>
              </a:spcBef>
              <a:spcAft>
                <a:spcPts val="0"/>
              </a:spcAft>
              <a:buSzPts val="2800"/>
              <a:buFont typeface="Roboto Condensed"/>
              <a:buNone/>
              <a:defRPr b="0">
                <a:latin typeface="Roboto Condensed"/>
                <a:ea typeface="Roboto Condensed"/>
                <a:cs typeface="Roboto Condensed"/>
                <a:sym typeface="Roboto Condensed"/>
              </a:defRPr>
            </a:lvl7pPr>
            <a:lvl8pPr lvl="7">
              <a:spcBef>
                <a:spcPts val="0"/>
              </a:spcBef>
              <a:spcAft>
                <a:spcPts val="0"/>
              </a:spcAft>
              <a:buSzPts val="2800"/>
              <a:buFont typeface="Roboto Condensed"/>
              <a:buNone/>
              <a:defRPr b="0">
                <a:latin typeface="Roboto Condensed"/>
                <a:ea typeface="Roboto Condensed"/>
                <a:cs typeface="Roboto Condensed"/>
                <a:sym typeface="Roboto Condensed"/>
              </a:defRPr>
            </a:lvl8pPr>
            <a:lvl9pPr lvl="8">
              <a:spcBef>
                <a:spcPts val="0"/>
              </a:spcBef>
              <a:spcAft>
                <a:spcPts val="0"/>
              </a:spcAft>
              <a:buSzPts val="2800"/>
              <a:buFont typeface="Roboto Condensed"/>
              <a:buNone/>
              <a:defRPr b="0">
                <a:latin typeface="Roboto Condensed"/>
                <a:ea typeface="Roboto Condensed"/>
                <a:cs typeface="Roboto Condensed"/>
                <a:sym typeface="Roboto Condensed"/>
              </a:defRPr>
            </a:lvl9pPr>
          </a:lstStyle>
          <a:p/>
        </p:txBody>
      </p:sp>
      <p:sp>
        <p:nvSpPr>
          <p:cNvPr id="30" name="Google Shape;30;p3"/>
          <p:cNvSpPr/>
          <p:nvPr/>
        </p:nvSpPr>
        <p:spPr>
          <a:xfrm rot="-5400000">
            <a:off x="-2512575" y="2443250"/>
            <a:ext cx="5211600" cy="274200"/>
          </a:xfrm>
          <a:prstGeom prst="rect">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 name="Google Shape;31;p3"/>
          <p:cNvPicPr preferRelativeResize="0"/>
          <p:nvPr/>
        </p:nvPicPr>
        <p:blipFill rotWithShape="1">
          <a:blip r:embed="rId2">
            <a:alphaModFix amt="33000"/>
          </a:blip>
          <a:srcRect b="24343" l="2095" r="0" t="41935"/>
          <a:stretch/>
        </p:blipFill>
        <p:spPr>
          <a:xfrm>
            <a:off x="227525" y="3846600"/>
            <a:ext cx="8952049" cy="13731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CUSTOM_18_1">
    <p:spTree>
      <p:nvGrpSpPr>
        <p:cNvPr id="32" name="Shape 32"/>
        <p:cNvGrpSpPr/>
        <p:nvPr/>
      </p:nvGrpSpPr>
      <p:grpSpPr>
        <a:xfrm>
          <a:off x="0" y="0"/>
          <a:ext cx="0" cy="0"/>
          <a:chOff x="0" y="0"/>
          <a:chExt cx="0" cy="0"/>
        </a:xfrm>
      </p:grpSpPr>
      <p:sp>
        <p:nvSpPr>
          <p:cNvPr id="33" name="Google Shape;33;p4"/>
          <p:cNvSpPr txBox="1"/>
          <p:nvPr>
            <p:ph type="ctrTitle"/>
          </p:nvPr>
        </p:nvSpPr>
        <p:spPr>
          <a:xfrm flipH="1">
            <a:off x="842850" y="3085150"/>
            <a:ext cx="5005500" cy="1022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34" name="Google Shape;34;p4"/>
          <p:cNvSpPr txBox="1"/>
          <p:nvPr>
            <p:ph idx="1" type="subTitle"/>
          </p:nvPr>
        </p:nvSpPr>
        <p:spPr>
          <a:xfrm>
            <a:off x="898564" y="4028959"/>
            <a:ext cx="4224900" cy="53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cxnSp>
        <p:nvCxnSpPr>
          <p:cNvPr id="35" name="Google Shape;35;p4"/>
          <p:cNvCxnSpPr/>
          <p:nvPr/>
        </p:nvCxnSpPr>
        <p:spPr>
          <a:xfrm>
            <a:off x="-135650" y="4107250"/>
            <a:ext cx="3933600" cy="0"/>
          </a:xfrm>
          <a:prstGeom prst="straightConnector1">
            <a:avLst/>
          </a:prstGeom>
          <a:noFill/>
          <a:ln cap="flat" cmpd="sng" w="9525">
            <a:solidFill>
              <a:srgbClr val="CC4125"/>
            </a:solidFill>
            <a:prstDash val="solid"/>
            <a:round/>
            <a:headEnd len="med" w="med" type="none"/>
            <a:tailEnd len="med" w="med" type="none"/>
          </a:ln>
        </p:spPr>
      </p:cxnSp>
      <p:pic>
        <p:nvPicPr>
          <p:cNvPr id="36" name="Google Shape;36;p4"/>
          <p:cNvPicPr preferRelativeResize="0"/>
          <p:nvPr/>
        </p:nvPicPr>
        <p:blipFill>
          <a:blip r:embed="rId2">
            <a:alphaModFix/>
          </a:blip>
          <a:stretch>
            <a:fillRect/>
          </a:stretch>
        </p:blipFill>
        <p:spPr>
          <a:xfrm>
            <a:off x="3875949" y="0"/>
            <a:ext cx="5268050" cy="52680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p:cSld name="CUSTOM_18_1_1">
    <p:spTree>
      <p:nvGrpSpPr>
        <p:cNvPr id="37" name="Shape 37"/>
        <p:cNvGrpSpPr/>
        <p:nvPr/>
      </p:nvGrpSpPr>
      <p:grpSpPr>
        <a:xfrm>
          <a:off x="0" y="0"/>
          <a:ext cx="0" cy="0"/>
          <a:chOff x="0" y="0"/>
          <a:chExt cx="0" cy="0"/>
        </a:xfrm>
      </p:grpSpPr>
      <p:pic>
        <p:nvPicPr>
          <p:cNvPr id="38" name="Google Shape;38;p5"/>
          <p:cNvPicPr preferRelativeResize="0"/>
          <p:nvPr/>
        </p:nvPicPr>
        <p:blipFill>
          <a:blip r:embed="rId2">
            <a:alphaModFix/>
          </a:blip>
          <a:stretch>
            <a:fillRect/>
          </a:stretch>
        </p:blipFill>
        <p:spPr>
          <a:xfrm>
            <a:off x="0" y="0"/>
            <a:ext cx="5143500" cy="5143500"/>
          </a:xfrm>
          <a:prstGeom prst="rect">
            <a:avLst/>
          </a:prstGeom>
          <a:noFill/>
          <a:ln>
            <a:noFill/>
          </a:ln>
        </p:spPr>
      </p:pic>
      <p:sp>
        <p:nvSpPr>
          <p:cNvPr id="39" name="Google Shape;39;p5"/>
          <p:cNvSpPr txBox="1"/>
          <p:nvPr>
            <p:ph type="ctrTitle"/>
          </p:nvPr>
        </p:nvSpPr>
        <p:spPr>
          <a:xfrm flipH="1">
            <a:off x="3376500" y="3085150"/>
            <a:ext cx="5005500" cy="10221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40" name="Google Shape;40;p5"/>
          <p:cNvSpPr txBox="1"/>
          <p:nvPr>
            <p:ph idx="1" type="subTitle"/>
          </p:nvPr>
        </p:nvSpPr>
        <p:spPr>
          <a:xfrm>
            <a:off x="4100489" y="4028959"/>
            <a:ext cx="4224900" cy="536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100"/>
            </a:lvl1pPr>
            <a:lvl2pPr lvl="1" rtl="0" algn="r">
              <a:lnSpc>
                <a:spcPct val="100000"/>
              </a:lnSpc>
              <a:spcBef>
                <a:spcPts val="0"/>
              </a:spcBef>
              <a:spcAft>
                <a:spcPts val="0"/>
              </a:spcAft>
              <a:buSzPts val="1200"/>
              <a:buNone/>
              <a:defRPr/>
            </a:lvl2pPr>
            <a:lvl3pPr lvl="2" rtl="0" algn="r">
              <a:lnSpc>
                <a:spcPct val="100000"/>
              </a:lnSpc>
              <a:spcBef>
                <a:spcPts val="0"/>
              </a:spcBef>
              <a:spcAft>
                <a:spcPts val="0"/>
              </a:spcAft>
              <a:buSzPts val="1200"/>
              <a:buNone/>
              <a:defRPr/>
            </a:lvl3pPr>
            <a:lvl4pPr lvl="3" rtl="0" algn="r">
              <a:lnSpc>
                <a:spcPct val="100000"/>
              </a:lnSpc>
              <a:spcBef>
                <a:spcPts val="0"/>
              </a:spcBef>
              <a:spcAft>
                <a:spcPts val="0"/>
              </a:spcAft>
              <a:buSzPts val="1200"/>
              <a:buNone/>
              <a:defRPr/>
            </a:lvl4pPr>
            <a:lvl5pPr lvl="4" rtl="0" algn="r">
              <a:lnSpc>
                <a:spcPct val="100000"/>
              </a:lnSpc>
              <a:spcBef>
                <a:spcPts val="0"/>
              </a:spcBef>
              <a:spcAft>
                <a:spcPts val="0"/>
              </a:spcAft>
              <a:buSzPts val="1200"/>
              <a:buNone/>
              <a:defRPr/>
            </a:lvl5pPr>
            <a:lvl6pPr lvl="5" rtl="0" algn="r">
              <a:lnSpc>
                <a:spcPct val="100000"/>
              </a:lnSpc>
              <a:spcBef>
                <a:spcPts val="0"/>
              </a:spcBef>
              <a:spcAft>
                <a:spcPts val="0"/>
              </a:spcAft>
              <a:buSzPts val="1200"/>
              <a:buNone/>
              <a:defRPr/>
            </a:lvl6pPr>
            <a:lvl7pPr lvl="6" rtl="0" algn="r">
              <a:lnSpc>
                <a:spcPct val="100000"/>
              </a:lnSpc>
              <a:spcBef>
                <a:spcPts val="0"/>
              </a:spcBef>
              <a:spcAft>
                <a:spcPts val="0"/>
              </a:spcAft>
              <a:buSzPts val="1200"/>
              <a:buNone/>
              <a:defRPr/>
            </a:lvl7pPr>
            <a:lvl8pPr lvl="7" rtl="0" algn="r">
              <a:lnSpc>
                <a:spcPct val="100000"/>
              </a:lnSpc>
              <a:spcBef>
                <a:spcPts val="0"/>
              </a:spcBef>
              <a:spcAft>
                <a:spcPts val="0"/>
              </a:spcAft>
              <a:buSzPts val="1200"/>
              <a:buNone/>
              <a:defRPr/>
            </a:lvl8pPr>
            <a:lvl9pPr lvl="8" rtl="0" algn="r">
              <a:lnSpc>
                <a:spcPct val="100000"/>
              </a:lnSpc>
              <a:spcBef>
                <a:spcPts val="0"/>
              </a:spcBef>
              <a:spcAft>
                <a:spcPts val="0"/>
              </a:spcAft>
              <a:buSzPts val="1200"/>
              <a:buNone/>
              <a:defRPr/>
            </a:lvl9pPr>
          </a:lstStyle>
          <a:p/>
        </p:txBody>
      </p:sp>
      <p:cxnSp>
        <p:nvCxnSpPr>
          <p:cNvPr id="41" name="Google Shape;41;p5"/>
          <p:cNvCxnSpPr/>
          <p:nvPr/>
        </p:nvCxnSpPr>
        <p:spPr>
          <a:xfrm>
            <a:off x="5086550" y="4118950"/>
            <a:ext cx="4350300" cy="0"/>
          </a:xfrm>
          <a:prstGeom prst="straightConnector1">
            <a:avLst/>
          </a:prstGeom>
          <a:noFill/>
          <a:ln cap="flat" cmpd="sng" w="9525">
            <a:solidFill>
              <a:srgbClr val="CC4125"/>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3">
  <p:cSld name="CUSTOM_18_1_1_1">
    <p:spTree>
      <p:nvGrpSpPr>
        <p:cNvPr id="42" name="Shape 42"/>
        <p:cNvGrpSpPr/>
        <p:nvPr/>
      </p:nvGrpSpPr>
      <p:grpSpPr>
        <a:xfrm>
          <a:off x="0" y="0"/>
          <a:ext cx="0" cy="0"/>
          <a:chOff x="0" y="0"/>
          <a:chExt cx="0" cy="0"/>
        </a:xfrm>
      </p:grpSpPr>
      <p:sp>
        <p:nvSpPr>
          <p:cNvPr id="43" name="Google Shape;43;p6"/>
          <p:cNvSpPr txBox="1"/>
          <p:nvPr>
            <p:ph type="ctrTitle"/>
          </p:nvPr>
        </p:nvSpPr>
        <p:spPr>
          <a:xfrm flipH="1">
            <a:off x="842850" y="3085150"/>
            <a:ext cx="5005500" cy="1022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44" name="Google Shape;44;p6"/>
          <p:cNvSpPr txBox="1"/>
          <p:nvPr>
            <p:ph idx="1" type="subTitle"/>
          </p:nvPr>
        </p:nvSpPr>
        <p:spPr>
          <a:xfrm>
            <a:off x="898564" y="4028959"/>
            <a:ext cx="4224900" cy="53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cxnSp>
        <p:nvCxnSpPr>
          <p:cNvPr id="45" name="Google Shape;45;p6"/>
          <p:cNvCxnSpPr/>
          <p:nvPr/>
        </p:nvCxnSpPr>
        <p:spPr>
          <a:xfrm>
            <a:off x="-135650" y="4107250"/>
            <a:ext cx="3933600" cy="0"/>
          </a:xfrm>
          <a:prstGeom prst="straightConnector1">
            <a:avLst/>
          </a:prstGeom>
          <a:noFill/>
          <a:ln cap="flat" cmpd="sng" w="9525">
            <a:solidFill>
              <a:srgbClr val="CC4125"/>
            </a:solidFill>
            <a:prstDash val="solid"/>
            <a:round/>
            <a:headEnd len="med" w="med" type="none"/>
            <a:tailEnd len="med" w="med" type="none"/>
          </a:ln>
        </p:spPr>
      </p:cxnSp>
      <p:pic>
        <p:nvPicPr>
          <p:cNvPr id="46" name="Google Shape;46;p6"/>
          <p:cNvPicPr preferRelativeResize="0"/>
          <p:nvPr/>
        </p:nvPicPr>
        <p:blipFill>
          <a:blip r:embed="rId2">
            <a:alphaModFix/>
          </a:blip>
          <a:stretch>
            <a:fillRect/>
          </a:stretch>
        </p:blipFill>
        <p:spPr>
          <a:xfrm>
            <a:off x="3875952" y="-124548"/>
            <a:ext cx="5268050" cy="52680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dpoint">
  <p:cSld name="CUSTOM_18_1_1_1_1">
    <p:spTree>
      <p:nvGrpSpPr>
        <p:cNvPr id="47" name="Shape 47"/>
        <p:cNvGrpSpPr/>
        <p:nvPr/>
      </p:nvGrpSpPr>
      <p:grpSpPr>
        <a:xfrm>
          <a:off x="0" y="0"/>
          <a:ext cx="0" cy="0"/>
          <a:chOff x="0" y="0"/>
          <a:chExt cx="0" cy="0"/>
        </a:xfrm>
      </p:grpSpPr>
      <p:pic>
        <p:nvPicPr>
          <p:cNvPr id="48" name="Google Shape;48;p7"/>
          <p:cNvPicPr preferRelativeResize="0"/>
          <p:nvPr/>
        </p:nvPicPr>
        <p:blipFill>
          <a:blip r:embed="rId2">
            <a:alphaModFix amt="33000"/>
          </a:blip>
          <a:stretch>
            <a:fillRect/>
          </a:stretch>
        </p:blipFill>
        <p:spPr>
          <a:xfrm>
            <a:off x="76200" y="535781"/>
            <a:ext cx="9144003" cy="4071939"/>
          </a:xfrm>
          <a:prstGeom prst="rect">
            <a:avLst/>
          </a:prstGeom>
          <a:noFill/>
          <a:ln>
            <a:noFill/>
          </a:ln>
        </p:spPr>
      </p:pic>
      <p:sp>
        <p:nvSpPr>
          <p:cNvPr id="49" name="Google Shape;49;p7"/>
          <p:cNvSpPr txBox="1"/>
          <p:nvPr>
            <p:ph type="ctrTitle"/>
          </p:nvPr>
        </p:nvSpPr>
        <p:spPr>
          <a:xfrm flipH="1">
            <a:off x="843000" y="3085150"/>
            <a:ext cx="7985400" cy="1022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3600"/>
              <a:buFont typeface="Roboto Condensed"/>
              <a:buNone/>
              <a:defRPr b="0" sz="3600">
                <a:latin typeface="Roboto Condensed"/>
                <a:ea typeface="Roboto Condensed"/>
                <a:cs typeface="Roboto Condensed"/>
                <a:sym typeface="Roboto Condensed"/>
              </a:defRPr>
            </a:lvl1pPr>
            <a:lvl2pPr lvl="1" rtl="0">
              <a:spcBef>
                <a:spcPts val="0"/>
              </a:spcBef>
              <a:spcAft>
                <a:spcPts val="0"/>
              </a:spcAft>
              <a:buClr>
                <a:srgbClr val="FFFFFF"/>
              </a:buClr>
              <a:buSzPts val="6500"/>
              <a:buFont typeface="Roboto Condensed"/>
              <a:buNone/>
              <a:defRPr b="0" sz="6500">
                <a:solidFill>
                  <a:srgbClr val="FFFFFF"/>
                </a:solidFill>
                <a:latin typeface="Roboto Condensed"/>
                <a:ea typeface="Roboto Condensed"/>
                <a:cs typeface="Roboto Condensed"/>
                <a:sym typeface="Roboto Condensed"/>
              </a:defRPr>
            </a:lvl2pPr>
            <a:lvl3pPr lvl="2" rtl="0">
              <a:spcBef>
                <a:spcPts val="0"/>
              </a:spcBef>
              <a:spcAft>
                <a:spcPts val="0"/>
              </a:spcAft>
              <a:buClr>
                <a:srgbClr val="FFFFFF"/>
              </a:buClr>
              <a:buSzPts val="6500"/>
              <a:buFont typeface="Roboto Condensed"/>
              <a:buNone/>
              <a:defRPr b="0" sz="6500">
                <a:solidFill>
                  <a:srgbClr val="FFFFFF"/>
                </a:solidFill>
                <a:latin typeface="Roboto Condensed"/>
                <a:ea typeface="Roboto Condensed"/>
                <a:cs typeface="Roboto Condensed"/>
                <a:sym typeface="Roboto Condensed"/>
              </a:defRPr>
            </a:lvl3pPr>
            <a:lvl4pPr lvl="3" rtl="0">
              <a:spcBef>
                <a:spcPts val="0"/>
              </a:spcBef>
              <a:spcAft>
                <a:spcPts val="0"/>
              </a:spcAft>
              <a:buClr>
                <a:srgbClr val="FFFFFF"/>
              </a:buClr>
              <a:buSzPts val="6500"/>
              <a:buFont typeface="Roboto Condensed"/>
              <a:buNone/>
              <a:defRPr b="0" sz="6500">
                <a:solidFill>
                  <a:srgbClr val="FFFFFF"/>
                </a:solidFill>
                <a:latin typeface="Roboto Condensed"/>
                <a:ea typeface="Roboto Condensed"/>
                <a:cs typeface="Roboto Condensed"/>
                <a:sym typeface="Roboto Condensed"/>
              </a:defRPr>
            </a:lvl4pPr>
            <a:lvl5pPr lvl="4" rtl="0">
              <a:spcBef>
                <a:spcPts val="0"/>
              </a:spcBef>
              <a:spcAft>
                <a:spcPts val="0"/>
              </a:spcAft>
              <a:buClr>
                <a:srgbClr val="FFFFFF"/>
              </a:buClr>
              <a:buSzPts val="6500"/>
              <a:buFont typeface="Roboto Condensed"/>
              <a:buNone/>
              <a:defRPr b="0" sz="6500">
                <a:solidFill>
                  <a:srgbClr val="FFFFFF"/>
                </a:solidFill>
                <a:latin typeface="Roboto Condensed"/>
                <a:ea typeface="Roboto Condensed"/>
                <a:cs typeface="Roboto Condensed"/>
                <a:sym typeface="Roboto Condensed"/>
              </a:defRPr>
            </a:lvl5pPr>
            <a:lvl6pPr lvl="5" rtl="0">
              <a:spcBef>
                <a:spcPts val="0"/>
              </a:spcBef>
              <a:spcAft>
                <a:spcPts val="0"/>
              </a:spcAft>
              <a:buClr>
                <a:srgbClr val="FFFFFF"/>
              </a:buClr>
              <a:buSzPts val="6500"/>
              <a:buFont typeface="Roboto Condensed"/>
              <a:buNone/>
              <a:defRPr b="0" sz="6500">
                <a:solidFill>
                  <a:srgbClr val="FFFFFF"/>
                </a:solidFill>
                <a:latin typeface="Roboto Condensed"/>
                <a:ea typeface="Roboto Condensed"/>
                <a:cs typeface="Roboto Condensed"/>
                <a:sym typeface="Roboto Condensed"/>
              </a:defRPr>
            </a:lvl6pPr>
            <a:lvl7pPr lvl="6" rtl="0">
              <a:spcBef>
                <a:spcPts val="0"/>
              </a:spcBef>
              <a:spcAft>
                <a:spcPts val="0"/>
              </a:spcAft>
              <a:buClr>
                <a:srgbClr val="FFFFFF"/>
              </a:buClr>
              <a:buSzPts val="6500"/>
              <a:buFont typeface="Roboto Condensed"/>
              <a:buNone/>
              <a:defRPr b="0" sz="6500">
                <a:solidFill>
                  <a:srgbClr val="FFFFFF"/>
                </a:solidFill>
                <a:latin typeface="Roboto Condensed"/>
                <a:ea typeface="Roboto Condensed"/>
                <a:cs typeface="Roboto Condensed"/>
                <a:sym typeface="Roboto Condensed"/>
              </a:defRPr>
            </a:lvl7pPr>
            <a:lvl8pPr lvl="7" rtl="0">
              <a:spcBef>
                <a:spcPts val="0"/>
              </a:spcBef>
              <a:spcAft>
                <a:spcPts val="0"/>
              </a:spcAft>
              <a:buClr>
                <a:srgbClr val="FFFFFF"/>
              </a:buClr>
              <a:buSzPts val="6500"/>
              <a:buFont typeface="Roboto Condensed"/>
              <a:buNone/>
              <a:defRPr b="0" sz="6500">
                <a:solidFill>
                  <a:srgbClr val="FFFFFF"/>
                </a:solidFill>
                <a:latin typeface="Roboto Condensed"/>
                <a:ea typeface="Roboto Condensed"/>
                <a:cs typeface="Roboto Condensed"/>
                <a:sym typeface="Roboto Condensed"/>
              </a:defRPr>
            </a:lvl8pPr>
            <a:lvl9pPr lvl="8" rtl="0">
              <a:spcBef>
                <a:spcPts val="0"/>
              </a:spcBef>
              <a:spcAft>
                <a:spcPts val="0"/>
              </a:spcAft>
              <a:buClr>
                <a:srgbClr val="FFFFFF"/>
              </a:buClr>
              <a:buSzPts val="6500"/>
              <a:buFont typeface="Roboto Condensed"/>
              <a:buNone/>
              <a:defRPr b="0" sz="6500">
                <a:solidFill>
                  <a:srgbClr val="FFFFFF"/>
                </a:solidFill>
                <a:latin typeface="Roboto Condensed"/>
                <a:ea typeface="Roboto Condensed"/>
                <a:cs typeface="Roboto Condensed"/>
                <a:sym typeface="Roboto Condensed"/>
              </a:defRPr>
            </a:lvl9pPr>
          </a:lstStyle>
          <a:p/>
        </p:txBody>
      </p:sp>
      <p:sp>
        <p:nvSpPr>
          <p:cNvPr id="50" name="Google Shape;50;p7"/>
          <p:cNvSpPr txBox="1"/>
          <p:nvPr>
            <p:ph idx="1" type="subTitle"/>
          </p:nvPr>
        </p:nvSpPr>
        <p:spPr>
          <a:xfrm>
            <a:off x="898564" y="4028959"/>
            <a:ext cx="4224900" cy="53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Font typeface="Roboto Condensed Light"/>
              <a:buNone/>
              <a:defRPr sz="1100">
                <a:latin typeface="Roboto Condensed Light"/>
                <a:ea typeface="Roboto Condensed Light"/>
                <a:cs typeface="Roboto Condensed Light"/>
                <a:sym typeface="Roboto Condensed Light"/>
              </a:defRPr>
            </a:lvl1pPr>
            <a:lvl2pPr lvl="1"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2pPr>
            <a:lvl3pPr lvl="2"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3pPr>
            <a:lvl4pPr lvl="3"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4pPr>
            <a:lvl5pPr lvl="4"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5pPr>
            <a:lvl6pPr lvl="5"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6pPr>
            <a:lvl7pPr lvl="6"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7pPr>
            <a:lvl8pPr lvl="7"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8pPr>
            <a:lvl9pPr lvl="8" rtl="0">
              <a:lnSpc>
                <a:spcPct val="100000"/>
              </a:lnSpc>
              <a:spcBef>
                <a:spcPts val="0"/>
              </a:spcBef>
              <a:spcAft>
                <a:spcPts val="0"/>
              </a:spcAft>
              <a:buSzPts val="1200"/>
              <a:buFont typeface="Roboto Condensed Light"/>
              <a:buNone/>
              <a:defRPr>
                <a:latin typeface="Roboto Condensed Light"/>
                <a:ea typeface="Roboto Condensed Light"/>
                <a:cs typeface="Roboto Condensed Light"/>
                <a:sym typeface="Roboto Condensed Light"/>
              </a:defRPr>
            </a:lvl9pPr>
          </a:lstStyle>
          <a:p/>
        </p:txBody>
      </p:sp>
      <p:sp>
        <p:nvSpPr>
          <p:cNvPr id="51" name="Google Shape;51;p7"/>
          <p:cNvSpPr/>
          <p:nvPr/>
        </p:nvSpPr>
        <p:spPr>
          <a:xfrm rot="-5400000">
            <a:off x="-2512575" y="2443250"/>
            <a:ext cx="5211600" cy="274200"/>
          </a:xfrm>
          <a:prstGeom prst="rect">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CUSTOM_28">
    <p:spTree>
      <p:nvGrpSpPr>
        <p:cNvPr id="52" name="Shape 52"/>
        <p:cNvGrpSpPr/>
        <p:nvPr/>
      </p:nvGrpSpPr>
      <p:grpSpPr>
        <a:xfrm>
          <a:off x="0" y="0"/>
          <a:ext cx="0" cy="0"/>
          <a:chOff x="0" y="0"/>
          <a:chExt cx="0" cy="0"/>
        </a:xfrm>
      </p:grpSpPr>
      <p:sp>
        <p:nvSpPr>
          <p:cNvPr id="53" name="Google Shape;53;p8"/>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54" name="Google Shape;54;p8"/>
          <p:cNvSpPr txBox="1"/>
          <p:nvPr>
            <p:ph idx="2" type="ctrTitle"/>
          </p:nvPr>
        </p:nvSpPr>
        <p:spPr>
          <a:xfrm>
            <a:off x="674010" y="1420667"/>
            <a:ext cx="17931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p:txBody>
      </p:sp>
      <p:sp>
        <p:nvSpPr>
          <p:cNvPr id="55" name="Google Shape;55;p8"/>
          <p:cNvSpPr txBox="1"/>
          <p:nvPr>
            <p:ph idx="1" type="subTitle"/>
          </p:nvPr>
        </p:nvSpPr>
        <p:spPr>
          <a:xfrm>
            <a:off x="674010" y="1714917"/>
            <a:ext cx="1708200" cy="100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56" name="Google Shape;56;p8"/>
          <p:cNvSpPr txBox="1"/>
          <p:nvPr>
            <p:ph idx="3" type="ctrTitle"/>
          </p:nvPr>
        </p:nvSpPr>
        <p:spPr>
          <a:xfrm>
            <a:off x="761760" y="3267373"/>
            <a:ext cx="17931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p:txBody>
      </p:sp>
      <p:sp>
        <p:nvSpPr>
          <p:cNvPr id="57" name="Google Shape;57;p8"/>
          <p:cNvSpPr txBox="1"/>
          <p:nvPr>
            <p:ph idx="4" type="subTitle"/>
          </p:nvPr>
        </p:nvSpPr>
        <p:spPr>
          <a:xfrm>
            <a:off x="761760" y="3561623"/>
            <a:ext cx="1708200" cy="100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58" name="Google Shape;58;p8"/>
          <p:cNvSpPr txBox="1"/>
          <p:nvPr>
            <p:ph idx="5" type="ctrTitle"/>
          </p:nvPr>
        </p:nvSpPr>
        <p:spPr>
          <a:xfrm>
            <a:off x="5119122" y="1299042"/>
            <a:ext cx="1793100" cy="427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1400"/>
              <a:buNone/>
              <a:defRPr sz="1400"/>
            </a:lvl1pPr>
            <a:lvl2pPr lvl="1" rtl="0" algn="r">
              <a:spcBef>
                <a:spcPts val="0"/>
              </a:spcBef>
              <a:spcAft>
                <a:spcPts val="0"/>
              </a:spcAft>
              <a:buClr>
                <a:srgbClr val="000000"/>
              </a:buClr>
              <a:buSzPts val="1400"/>
              <a:buNone/>
              <a:defRPr sz="1400">
                <a:solidFill>
                  <a:srgbClr val="000000"/>
                </a:solidFill>
              </a:defRPr>
            </a:lvl2pPr>
            <a:lvl3pPr lvl="2" rtl="0" algn="r">
              <a:spcBef>
                <a:spcPts val="0"/>
              </a:spcBef>
              <a:spcAft>
                <a:spcPts val="0"/>
              </a:spcAft>
              <a:buClr>
                <a:srgbClr val="000000"/>
              </a:buClr>
              <a:buSzPts val="1400"/>
              <a:buNone/>
              <a:defRPr sz="1400">
                <a:solidFill>
                  <a:srgbClr val="000000"/>
                </a:solidFill>
              </a:defRPr>
            </a:lvl3pPr>
            <a:lvl4pPr lvl="3" rtl="0" algn="r">
              <a:spcBef>
                <a:spcPts val="0"/>
              </a:spcBef>
              <a:spcAft>
                <a:spcPts val="0"/>
              </a:spcAft>
              <a:buClr>
                <a:srgbClr val="000000"/>
              </a:buClr>
              <a:buSzPts val="1400"/>
              <a:buNone/>
              <a:defRPr sz="1400">
                <a:solidFill>
                  <a:srgbClr val="000000"/>
                </a:solidFill>
              </a:defRPr>
            </a:lvl4pPr>
            <a:lvl5pPr lvl="4" rtl="0" algn="r">
              <a:spcBef>
                <a:spcPts val="0"/>
              </a:spcBef>
              <a:spcAft>
                <a:spcPts val="0"/>
              </a:spcAft>
              <a:buClr>
                <a:srgbClr val="000000"/>
              </a:buClr>
              <a:buSzPts val="1400"/>
              <a:buNone/>
              <a:defRPr sz="1400">
                <a:solidFill>
                  <a:srgbClr val="000000"/>
                </a:solidFill>
              </a:defRPr>
            </a:lvl5pPr>
            <a:lvl6pPr lvl="5" rtl="0" algn="r">
              <a:spcBef>
                <a:spcPts val="0"/>
              </a:spcBef>
              <a:spcAft>
                <a:spcPts val="0"/>
              </a:spcAft>
              <a:buClr>
                <a:srgbClr val="000000"/>
              </a:buClr>
              <a:buSzPts val="1400"/>
              <a:buNone/>
              <a:defRPr sz="1400">
                <a:solidFill>
                  <a:srgbClr val="000000"/>
                </a:solidFill>
              </a:defRPr>
            </a:lvl6pPr>
            <a:lvl7pPr lvl="6" rtl="0" algn="r">
              <a:spcBef>
                <a:spcPts val="0"/>
              </a:spcBef>
              <a:spcAft>
                <a:spcPts val="0"/>
              </a:spcAft>
              <a:buClr>
                <a:srgbClr val="000000"/>
              </a:buClr>
              <a:buSzPts val="1400"/>
              <a:buNone/>
              <a:defRPr sz="1400">
                <a:solidFill>
                  <a:srgbClr val="000000"/>
                </a:solidFill>
              </a:defRPr>
            </a:lvl7pPr>
            <a:lvl8pPr lvl="7" rtl="0" algn="r">
              <a:spcBef>
                <a:spcPts val="0"/>
              </a:spcBef>
              <a:spcAft>
                <a:spcPts val="0"/>
              </a:spcAft>
              <a:buClr>
                <a:srgbClr val="000000"/>
              </a:buClr>
              <a:buSzPts val="1400"/>
              <a:buNone/>
              <a:defRPr sz="1400">
                <a:solidFill>
                  <a:srgbClr val="000000"/>
                </a:solidFill>
              </a:defRPr>
            </a:lvl8pPr>
            <a:lvl9pPr lvl="8" rtl="0" algn="r">
              <a:spcBef>
                <a:spcPts val="0"/>
              </a:spcBef>
              <a:spcAft>
                <a:spcPts val="0"/>
              </a:spcAft>
              <a:buClr>
                <a:srgbClr val="000000"/>
              </a:buClr>
              <a:buSzPts val="1400"/>
              <a:buNone/>
              <a:defRPr sz="1400">
                <a:solidFill>
                  <a:srgbClr val="000000"/>
                </a:solidFill>
              </a:defRPr>
            </a:lvl9pPr>
          </a:lstStyle>
          <a:p/>
        </p:txBody>
      </p:sp>
      <p:sp>
        <p:nvSpPr>
          <p:cNvPr id="59" name="Google Shape;59;p8"/>
          <p:cNvSpPr txBox="1"/>
          <p:nvPr>
            <p:ph idx="6" type="subTitle"/>
          </p:nvPr>
        </p:nvSpPr>
        <p:spPr>
          <a:xfrm>
            <a:off x="5119124" y="1593292"/>
            <a:ext cx="1793100" cy="1003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100"/>
              <a:buNone/>
              <a:defRPr sz="1100"/>
            </a:lvl1pPr>
            <a:lvl2pPr lvl="1" rtl="0" algn="r">
              <a:lnSpc>
                <a:spcPct val="100000"/>
              </a:lnSpc>
              <a:spcBef>
                <a:spcPts val="0"/>
              </a:spcBef>
              <a:spcAft>
                <a:spcPts val="0"/>
              </a:spcAft>
              <a:buSzPts val="1100"/>
              <a:buNone/>
              <a:defRPr sz="1100"/>
            </a:lvl2pPr>
            <a:lvl3pPr lvl="2" rtl="0" algn="r">
              <a:lnSpc>
                <a:spcPct val="100000"/>
              </a:lnSpc>
              <a:spcBef>
                <a:spcPts val="0"/>
              </a:spcBef>
              <a:spcAft>
                <a:spcPts val="0"/>
              </a:spcAft>
              <a:buSzPts val="1100"/>
              <a:buNone/>
              <a:defRPr sz="1100"/>
            </a:lvl3pPr>
            <a:lvl4pPr lvl="3" rtl="0" algn="r">
              <a:lnSpc>
                <a:spcPct val="100000"/>
              </a:lnSpc>
              <a:spcBef>
                <a:spcPts val="0"/>
              </a:spcBef>
              <a:spcAft>
                <a:spcPts val="0"/>
              </a:spcAft>
              <a:buSzPts val="1100"/>
              <a:buNone/>
              <a:defRPr sz="1100"/>
            </a:lvl4pPr>
            <a:lvl5pPr lvl="4" rtl="0" algn="r">
              <a:lnSpc>
                <a:spcPct val="100000"/>
              </a:lnSpc>
              <a:spcBef>
                <a:spcPts val="0"/>
              </a:spcBef>
              <a:spcAft>
                <a:spcPts val="0"/>
              </a:spcAft>
              <a:buSzPts val="1100"/>
              <a:buNone/>
              <a:defRPr sz="1100"/>
            </a:lvl5pPr>
            <a:lvl6pPr lvl="5" rtl="0" algn="r">
              <a:lnSpc>
                <a:spcPct val="100000"/>
              </a:lnSpc>
              <a:spcBef>
                <a:spcPts val="0"/>
              </a:spcBef>
              <a:spcAft>
                <a:spcPts val="0"/>
              </a:spcAft>
              <a:buSzPts val="1100"/>
              <a:buNone/>
              <a:defRPr sz="1100"/>
            </a:lvl6pPr>
            <a:lvl7pPr lvl="6" rtl="0" algn="r">
              <a:lnSpc>
                <a:spcPct val="100000"/>
              </a:lnSpc>
              <a:spcBef>
                <a:spcPts val="0"/>
              </a:spcBef>
              <a:spcAft>
                <a:spcPts val="0"/>
              </a:spcAft>
              <a:buSzPts val="1100"/>
              <a:buNone/>
              <a:defRPr sz="1100"/>
            </a:lvl7pPr>
            <a:lvl8pPr lvl="7" rtl="0" algn="r">
              <a:lnSpc>
                <a:spcPct val="100000"/>
              </a:lnSpc>
              <a:spcBef>
                <a:spcPts val="0"/>
              </a:spcBef>
              <a:spcAft>
                <a:spcPts val="0"/>
              </a:spcAft>
              <a:buSzPts val="1100"/>
              <a:buNone/>
              <a:defRPr sz="1100"/>
            </a:lvl8pPr>
            <a:lvl9pPr lvl="8" rtl="0" algn="r">
              <a:lnSpc>
                <a:spcPct val="100000"/>
              </a:lnSpc>
              <a:spcBef>
                <a:spcPts val="0"/>
              </a:spcBef>
              <a:spcAft>
                <a:spcPts val="0"/>
              </a:spcAft>
              <a:buSzPts val="1100"/>
              <a:buNone/>
              <a:defRPr sz="1100"/>
            </a:lvl9pPr>
          </a:lstStyle>
          <a:p/>
        </p:txBody>
      </p:sp>
      <p:sp>
        <p:nvSpPr>
          <p:cNvPr id="60" name="Google Shape;60;p8"/>
          <p:cNvSpPr txBox="1"/>
          <p:nvPr>
            <p:ph idx="7" type="ctrTitle"/>
          </p:nvPr>
        </p:nvSpPr>
        <p:spPr>
          <a:xfrm>
            <a:off x="5047297" y="3267373"/>
            <a:ext cx="1793100" cy="427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1400"/>
              <a:buNone/>
              <a:defRPr sz="1400"/>
            </a:lvl1pPr>
            <a:lvl2pPr lvl="1" rtl="0" algn="r">
              <a:spcBef>
                <a:spcPts val="0"/>
              </a:spcBef>
              <a:spcAft>
                <a:spcPts val="0"/>
              </a:spcAft>
              <a:buClr>
                <a:srgbClr val="000000"/>
              </a:buClr>
              <a:buSzPts val="1400"/>
              <a:buNone/>
              <a:defRPr sz="1400">
                <a:solidFill>
                  <a:srgbClr val="000000"/>
                </a:solidFill>
              </a:defRPr>
            </a:lvl2pPr>
            <a:lvl3pPr lvl="2" rtl="0" algn="r">
              <a:spcBef>
                <a:spcPts val="0"/>
              </a:spcBef>
              <a:spcAft>
                <a:spcPts val="0"/>
              </a:spcAft>
              <a:buClr>
                <a:srgbClr val="000000"/>
              </a:buClr>
              <a:buSzPts val="1400"/>
              <a:buNone/>
              <a:defRPr sz="1400">
                <a:solidFill>
                  <a:srgbClr val="000000"/>
                </a:solidFill>
              </a:defRPr>
            </a:lvl3pPr>
            <a:lvl4pPr lvl="3" rtl="0" algn="r">
              <a:spcBef>
                <a:spcPts val="0"/>
              </a:spcBef>
              <a:spcAft>
                <a:spcPts val="0"/>
              </a:spcAft>
              <a:buClr>
                <a:srgbClr val="000000"/>
              </a:buClr>
              <a:buSzPts val="1400"/>
              <a:buNone/>
              <a:defRPr sz="1400">
                <a:solidFill>
                  <a:srgbClr val="000000"/>
                </a:solidFill>
              </a:defRPr>
            </a:lvl4pPr>
            <a:lvl5pPr lvl="4" rtl="0" algn="r">
              <a:spcBef>
                <a:spcPts val="0"/>
              </a:spcBef>
              <a:spcAft>
                <a:spcPts val="0"/>
              </a:spcAft>
              <a:buClr>
                <a:srgbClr val="000000"/>
              </a:buClr>
              <a:buSzPts val="1400"/>
              <a:buNone/>
              <a:defRPr sz="1400">
                <a:solidFill>
                  <a:srgbClr val="000000"/>
                </a:solidFill>
              </a:defRPr>
            </a:lvl5pPr>
            <a:lvl6pPr lvl="5" rtl="0" algn="r">
              <a:spcBef>
                <a:spcPts val="0"/>
              </a:spcBef>
              <a:spcAft>
                <a:spcPts val="0"/>
              </a:spcAft>
              <a:buClr>
                <a:srgbClr val="000000"/>
              </a:buClr>
              <a:buSzPts val="1400"/>
              <a:buNone/>
              <a:defRPr sz="1400">
                <a:solidFill>
                  <a:srgbClr val="000000"/>
                </a:solidFill>
              </a:defRPr>
            </a:lvl6pPr>
            <a:lvl7pPr lvl="6" rtl="0" algn="r">
              <a:spcBef>
                <a:spcPts val="0"/>
              </a:spcBef>
              <a:spcAft>
                <a:spcPts val="0"/>
              </a:spcAft>
              <a:buClr>
                <a:srgbClr val="000000"/>
              </a:buClr>
              <a:buSzPts val="1400"/>
              <a:buNone/>
              <a:defRPr sz="1400">
                <a:solidFill>
                  <a:srgbClr val="000000"/>
                </a:solidFill>
              </a:defRPr>
            </a:lvl7pPr>
            <a:lvl8pPr lvl="7" rtl="0" algn="r">
              <a:spcBef>
                <a:spcPts val="0"/>
              </a:spcBef>
              <a:spcAft>
                <a:spcPts val="0"/>
              </a:spcAft>
              <a:buClr>
                <a:srgbClr val="000000"/>
              </a:buClr>
              <a:buSzPts val="1400"/>
              <a:buNone/>
              <a:defRPr sz="1400">
                <a:solidFill>
                  <a:srgbClr val="000000"/>
                </a:solidFill>
              </a:defRPr>
            </a:lvl8pPr>
            <a:lvl9pPr lvl="8" rtl="0" algn="r">
              <a:spcBef>
                <a:spcPts val="0"/>
              </a:spcBef>
              <a:spcAft>
                <a:spcPts val="0"/>
              </a:spcAft>
              <a:buClr>
                <a:srgbClr val="000000"/>
              </a:buClr>
              <a:buSzPts val="1400"/>
              <a:buNone/>
              <a:defRPr sz="1400">
                <a:solidFill>
                  <a:srgbClr val="000000"/>
                </a:solidFill>
              </a:defRPr>
            </a:lvl9pPr>
          </a:lstStyle>
          <a:p/>
        </p:txBody>
      </p:sp>
      <p:sp>
        <p:nvSpPr>
          <p:cNvPr id="61" name="Google Shape;61;p8"/>
          <p:cNvSpPr txBox="1"/>
          <p:nvPr>
            <p:ph idx="8" type="subTitle"/>
          </p:nvPr>
        </p:nvSpPr>
        <p:spPr>
          <a:xfrm>
            <a:off x="5047299" y="3561623"/>
            <a:ext cx="1793100" cy="1003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100"/>
              <a:buNone/>
              <a:defRPr sz="1100"/>
            </a:lvl1pPr>
            <a:lvl2pPr lvl="1" rtl="0" algn="r">
              <a:lnSpc>
                <a:spcPct val="100000"/>
              </a:lnSpc>
              <a:spcBef>
                <a:spcPts val="0"/>
              </a:spcBef>
              <a:spcAft>
                <a:spcPts val="0"/>
              </a:spcAft>
              <a:buSzPts val="1100"/>
              <a:buNone/>
              <a:defRPr sz="1100"/>
            </a:lvl2pPr>
            <a:lvl3pPr lvl="2" rtl="0" algn="r">
              <a:lnSpc>
                <a:spcPct val="100000"/>
              </a:lnSpc>
              <a:spcBef>
                <a:spcPts val="0"/>
              </a:spcBef>
              <a:spcAft>
                <a:spcPts val="0"/>
              </a:spcAft>
              <a:buSzPts val="1100"/>
              <a:buNone/>
              <a:defRPr sz="1100"/>
            </a:lvl3pPr>
            <a:lvl4pPr lvl="3" rtl="0" algn="r">
              <a:lnSpc>
                <a:spcPct val="100000"/>
              </a:lnSpc>
              <a:spcBef>
                <a:spcPts val="0"/>
              </a:spcBef>
              <a:spcAft>
                <a:spcPts val="0"/>
              </a:spcAft>
              <a:buSzPts val="1100"/>
              <a:buNone/>
              <a:defRPr sz="1100"/>
            </a:lvl4pPr>
            <a:lvl5pPr lvl="4" rtl="0" algn="r">
              <a:lnSpc>
                <a:spcPct val="100000"/>
              </a:lnSpc>
              <a:spcBef>
                <a:spcPts val="0"/>
              </a:spcBef>
              <a:spcAft>
                <a:spcPts val="0"/>
              </a:spcAft>
              <a:buSzPts val="1100"/>
              <a:buNone/>
              <a:defRPr sz="1100"/>
            </a:lvl5pPr>
            <a:lvl6pPr lvl="5" rtl="0" algn="r">
              <a:lnSpc>
                <a:spcPct val="100000"/>
              </a:lnSpc>
              <a:spcBef>
                <a:spcPts val="0"/>
              </a:spcBef>
              <a:spcAft>
                <a:spcPts val="0"/>
              </a:spcAft>
              <a:buSzPts val="1100"/>
              <a:buNone/>
              <a:defRPr sz="1100"/>
            </a:lvl6pPr>
            <a:lvl7pPr lvl="6" rtl="0" algn="r">
              <a:lnSpc>
                <a:spcPct val="100000"/>
              </a:lnSpc>
              <a:spcBef>
                <a:spcPts val="0"/>
              </a:spcBef>
              <a:spcAft>
                <a:spcPts val="0"/>
              </a:spcAft>
              <a:buSzPts val="1100"/>
              <a:buNone/>
              <a:defRPr sz="1100"/>
            </a:lvl7pPr>
            <a:lvl8pPr lvl="7" rtl="0" algn="r">
              <a:lnSpc>
                <a:spcPct val="100000"/>
              </a:lnSpc>
              <a:spcBef>
                <a:spcPts val="0"/>
              </a:spcBef>
              <a:spcAft>
                <a:spcPts val="0"/>
              </a:spcAft>
              <a:buSzPts val="1100"/>
              <a:buNone/>
              <a:defRPr sz="1100"/>
            </a:lvl8pPr>
            <a:lvl9pPr lvl="8" rtl="0" algn="r">
              <a:lnSpc>
                <a:spcPct val="100000"/>
              </a:lnSpc>
              <a:spcBef>
                <a:spcPts val="0"/>
              </a:spcBef>
              <a:spcAft>
                <a:spcPts val="0"/>
              </a:spcAft>
              <a:buSzPts val="1100"/>
              <a:buNone/>
              <a:defRPr sz="1100"/>
            </a:lvl9pPr>
          </a:lstStyle>
          <a:p/>
        </p:txBody>
      </p:sp>
      <p:cxnSp>
        <p:nvCxnSpPr>
          <p:cNvPr id="62" name="Google Shape;62;p8"/>
          <p:cNvCxnSpPr/>
          <p:nvPr/>
        </p:nvCxnSpPr>
        <p:spPr>
          <a:xfrm>
            <a:off x="4568550" y="2266025"/>
            <a:ext cx="0" cy="3039900"/>
          </a:xfrm>
          <a:prstGeom prst="straightConnector1">
            <a:avLst/>
          </a:prstGeom>
          <a:noFill/>
          <a:ln cap="flat" cmpd="sng" w="9525">
            <a:solidFill>
              <a:srgbClr val="CC4125"/>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dates">
  <p:cSld name="CUSTOM_33">
    <p:spTree>
      <p:nvGrpSpPr>
        <p:cNvPr id="63" name="Shape 63"/>
        <p:cNvGrpSpPr/>
        <p:nvPr/>
      </p:nvGrpSpPr>
      <p:grpSpPr>
        <a:xfrm>
          <a:off x="0" y="0"/>
          <a:ext cx="0" cy="0"/>
          <a:chOff x="0" y="0"/>
          <a:chExt cx="0" cy="0"/>
        </a:xfrm>
      </p:grpSpPr>
      <p:sp>
        <p:nvSpPr>
          <p:cNvPr id="64" name="Google Shape;64;p9"/>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None/>
              <a:defRPr b="0" sz="2400">
                <a:solidFill>
                  <a:srgbClr val="1155CC"/>
                </a:solidFill>
                <a:latin typeface="Roboto Condensed"/>
                <a:ea typeface="Roboto Condensed"/>
                <a:cs typeface="Roboto Condensed"/>
                <a:sym typeface="Roboto Condensed"/>
              </a:defRPr>
            </a:lvl1pPr>
            <a:lvl2pPr lvl="1">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2pPr>
            <a:lvl3pPr lvl="2">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3pPr>
            <a:lvl4pPr lvl="3">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4pPr>
            <a:lvl5pPr lvl="4">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5pPr>
            <a:lvl6pPr lvl="5">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6pPr>
            <a:lvl7pPr lvl="6">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7pPr>
            <a:lvl8pPr lvl="7">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8pPr>
            <a:lvl9pPr lvl="8">
              <a:spcBef>
                <a:spcPts val="0"/>
              </a:spcBef>
              <a:spcAft>
                <a:spcPts val="0"/>
              </a:spcAft>
              <a:buClr>
                <a:srgbClr val="1155CC"/>
              </a:buClr>
              <a:buSzPts val="2800"/>
              <a:buFont typeface="Roboto Condensed"/>
              <a:buNone/>
              <a:defRPr b="0">
                <a:solidFill>
                  <a:srgbClr val="1155CC"/>
                </a:solidFill>
                <a:latin typeface="Roboto Condensed"/>
                <a:ea typeface="Roboto Condensed"/>
                <a:cs typeface="Roboto Condensed"/>
                <a:sym typeface="Roboto Condensed"/>
              </a:defRPr>
            </a:lvl9pPr>
          </a:lstStyle>
          <a:p/>
        </p:txBody>
      </p:sp>
      <p:sp>
        <p:nvSpPr>
          <p:cNvPr id="65" name="Google Shape;65;p9"/>
          <p:cNvSpPr txBox="1"/>
          <p:nvPr/>
        </p:nvSpPr>
        <p:spPr>
          <a:xfrm>
            <a:off x="642050" y="1146650"/>
            <a:ext cx="8042100" cy="36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800">
              <a:solidFill>
                <a:srgbClr val="2C3E50"/>
              </a:solidFill>
              <a:latin typeface="Trebuchet MS"/>
              <a:ea typeface="Trebuchet MS"/>
              <a:cs typeface="Trebuchet MS"/>
              <a:sym typeface="Trebuchet MS"/>
            </a:endParaRPr>
          </a:p>
          <a:p>
            <a:pPr indent="0" lvl="0" marL="0" rtl="0" algn="l">
              <a:spcBef>
                <a:spcPts val="1000"/>
              </a:spcBef>
              <a:spcAft>
                <a:spcPts val="1000"/>
              </a:spcAft>
              <a:buNone/>
            </a:pPr>
            <a:r>
              <a:t/>
            </a:r>
            <a:endParaRPr>
              <a:latin typeface="Raleway"/>
              <a:ea typeface="Raleway"/>
              <a:cs typeface="Raleway"/>
              <a:sym typeface="Raleway"/>
            </a:endParaRPr>
          </a:p>
        </p:txBody>
      </p:sp>
      <p:sp>
        <p:nvSpPr>
          <p:cNvPr id="66" name="Google Shape;66;p9"/>
          <p:cNvSpPr/>
          <p:nvPr/>
        </p:nvSpPr>
        <p:spPr>
          <a:xfrm rot="-5400000">
            <a:off x="-2512575" y="2443250"/>
            <a:ext cx="5211600" cy="274200"/>
          </a:xfrm>
          <a:prstGeom prst="rect">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9"/>
          <p:cNvSpPr txBox="1"/>
          <p:nvPr>
            <p:ph idx="1" type="body"/>
          </p:nvPr>
        </p:nvSpPr>
        <p:spPr>
          <a:xfrm>
            <a:off x="163800" y="1224100"/>
            <a:ext cx="8816400" cy="3692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Font typeface="Roboto Condensed Light"/>
              <a:buChar char="●"/>
              <a:defRPr>
                <a:latin typeface="Roboto Condensed Light"/>
                <a:ea typeface="Roboto Condensed Light"/>
                <a:cs typeface="Roboto Condensed Light"/>
                <a:sym typeface="Roboto Condensed Light"/>
              </a:defRPr>
            </a:lvl1pPr>
            <a:lvl2pPr indent="-304800" lvl="1" marL="9144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2pPr>
            <a:lvl3pPr indent="-304800" lvl="2" marL="13716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3pPr>
            <a:lvl4pPr indent="-304800" lvl="3" marL="18288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4pPr>
            <a:lvl5pPr indent="-304800" lvl="4" marL="22860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5pPr>
            <a:lvl6pPr indent="-304800" lvl="5" marL="27432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6pPr>
            <a:lvl7pPr indent="-304800" lvl="6" marL="32004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7pPr>
            <a:lvl8pPr indent="-304800" lvl="7" marL="3657600">
              <a:spcBef>
                <a:spcPts val="1600"/>
              </a:spcBef>
              <a:spcAft>
                <a:spcPts val="0"/>
              </a:spcAft>
              <a:buSzPts val="1200"/>
              <a:buFont typeface="Roboto Condensed Light"/>
              <a:buChar char="○"/>
              <a:defRPr>
                <a:latin typeface="Roboto Condensed Light"/>
                <a:ea typeface="Roboto Condensed Light"/>
                <a:cs typeface="Roboto Condensed Light"/>
                <a:sym typeface="Roboto Condensed Light"/>
              </a:defRPr>
            </a:lvl8pPr>
            <a:lvl9pPr indent="-304800" lvl="8" marL="4114800">
              <a:spcBef>
                <a:spcPts val="1600"/>
              </a:spcBef>
              <a:spcAft>
                <a:spcPts val="1600"/>
              </a:spcAft>
              <a:buSzPts val="1200"/>
              <a:buFont typeface="Roboto Condensed Light"/>
              <a:buChar char="■"/>
              <a:defRPr>
                <a:latin typeface="Roboto Condensed Light"/>
                <a:ea typeface="Roboto Condensed Light"/>
                <a:cs typeface="Roboto Condensed Light"/>
                <a:sym typeface="Roboto Condensed Light"/>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Title + text">
    <p:spTree>
      <p:nvGrpSpPr>
        <p:cNvPr id="68" name="Shape 68"/>
        <p:cNvGrpSpPr/>
        <p:nvPr/>
      </p:nvGrpSpPr>
      <p:grpSpPr>
        <a:xfrm>
          <a:off x="0" y="0"/>
          <a:ext cx="0" cy="0"/>
          <a:chOff x="0" y="0"/>
          <a:chExt cx="0" cy="0"/>
        </a:xfrm>
      </p:grpSpPr>
      <p:sp>
        <p:nvSpPr>
          <p:cNvPr id="69" name="Google Shape;69;p10"/>
          <p:cNvSpPr txBox="1"/>
          <p:nvPr>
            <p:ph idx="1" type="body"/>
          </p:nvPr>
        </p:nvSpPr>
        <p:spPr>
          <a:xfrm>
            <a:off x="642050" y="2134800"/>
            <a:ext cx="5308200" cy="14760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1pPr>
            <a:lvl2pPr indent="-228600" lvl="1" marL="914400" rtl="0" algn="l">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2pPr>
            <a:lvl3pPr indent="-228600" lvl="2" marL="1371600" rtl="0" algn="l">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3pPr>
            <a:lvl4pPr indent="-228600" lvl="3" marL="1828800" rtl="0" algn="l">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4pPr>
            <a:lvl5pPr indent="-228600" lvl="4" marL="2286000" rtl="0" algn="l">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5pPr>
            <a:lvl6pPr indent="-228600" lvl="5" marL="2743200" rtl="0" algn="l">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6pPr>
            <a:lvl7pPr indent="-228600" lvl="6" marL="3200400" rtl="0" algn="l">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7pPr>
            <a:lvl8pPr indent="-228600" lvl="7" marL="3657600" rtl="0" algn="l">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8pPr>
            <a:lvl9pPr indent="-228600" lvl="8" marL="4114800" rtl="0" algn="l">
              <a:lnSpc>
                <a:spcPct val="100000"/>
              </a:lnSpc>
              <a:spcBef>
                <a:spcPts val="0"/>
              </a:spcBef>
              <a:spcAft>
                <a:spcPts val="0"/>
              </a:spcAft>
              <a:buClr>
                <a:srgbClr val="000000"/>
              </a:buClr>
              <a:buSzPts val="1400"/>
              <a:buFont typeface="Roboto Condensed Light"/>
              <a:buNone/>
              <a:defRPr>
                <a:solidFill>
                  <a:srgbClr val="000000"/>
                </a:solidFill>
                <a:latin typeface="Roboto Condensed Light"/>
                <a:ea typeface="Roboto Condensed Light"/>
                <a:cs typeface="Roboto Condensed Light"/>
                <a:sym typeface="Roboto Condensed Light"/>
              </a:defRPr>
            </a:lvl9pPr>
          </a:lstStyle>
          <a:p/>
        </p:txBody>
      </p:sp>
      <p:sp>
        <p:nvSpPr>
          <p:cNvPr id="70" name="Google Shape;70;p10"/>
          <p:cNvSpPr txBox="1"/>
          <p:nvPr>
            <p:ph type="ctrTitle"/>
          </p:nvPr>
        </p:nvSpPr>
        <p:spPr>
          <a:xfrm>
            <a:off x="904175" y="352850"/>
            <a:ext cx="7301700" cy="645300"/>
          </a:xfrm>
          <a:prstGeom prst="rect">
            <a:avLst/>
          </a:prstGeom>
          <a:noFill/>
          <a:ln>
            <a:noFill/>
          </a:ln>
        </p:spPr>
        <p:txBody>
          <a:bodyPr anchorCtr="0" anchor="t" bIns="45700" lIns="91425" spcFirstLastPara="1" rIns="91425" wrap="square" tIns="45700">
            <a:normAutofit/>
          </a:bodyPr>
          <a:lstStyle>
            <a:lvl1pPr lvl="0" rtl="0" algn="ctr">
              <a:lnSpc>
                <a:spcPct val="100000"/>
              </a:lnSpc>
              <a:spcBef>
                <a:spcPts val="0"/>
              </a:spcBef>
              <a:spcAft>
                <a:spcPts val="0"/>
              </a:spcAft>
              <a:buClr>
                <a:srgbClr val="1155CC"/>
              </a:buClr>
              <a:buSzPts val="2400"/>
              <a:buFont typeface="Roboto Condensed"/>
              <a:buNone/>
              <a:defRPr b="0" sz="2400">
                <a:solidFill>
                  <a:srgbClr val="1155CC"/>
                </a:solidFill>
                <a:latin typeface="Roboto Condensed"/>
                <a:ea typeface="Roboto Condensed"/>
                <a:cs typeface="Roboto Condensed"/>
                <a:sym typeface="Roboto Condensed"/>
              </a:defRPr>
            </a:lvl1pPr>
            <a:lvl2pPr lvl="1" rtl="0" algn="r">
              <a:lnSpc>
                <a:spcPct val="100000"/>
              </a:lnSpc>
              <a:spcBef>
                <a:spcPts val="0"/>
              </a:spcBef>
              <a:spcAft>
                <a:spcPts val="0"/>
              </a:spcAft>
              <a:buSzPts val="2400"/>
              <a:buFont typeface="Roboto Condensed"/>
              <a:buNone/>
              <a:defRPr b="0" sz="2400">
                <a:latin typeface="Roboto Condensed"/>
                <a:ea typeface="Roboto Condensed"/>
                <a:cs typeface="Roboto Condensed"/>
                <a:sym typeface="Roboto Condensed"/>
              </a:defRPr>
            </a:lvl2pPr>
            <a:lvl3pPr lvl="2" rtl="0" algn="r">
              <a:lnSpc>
                <a:spcPct val="100000"/>
              </a:lnSpc>
              <a:spcBef>
                <a:spcPts val="0"/>
              </a:spcBef>
              <a:spcAft>
                <a:spcPts val="0"/>
              </a:spcAft>
              <a:buSzPts val="2400"/>
              <a:buFont typeface="Roboto Condensed"/>
              <a:buNone/>
              <a:defRPr b="0" sz="2400">
                <a:latin typeface="Roboto Condensed"/>
                <a:ea typeface="Roboto Condensed"/>
                <a:cs typeface="Roboto Condensed"/>
                <a:sym typeface="Roboto Condensed"/>
              </a:defRPr>
            </a:lvl3pPr>
            <a:lvl4pPr lvl="3" rtl="0" algn="r">
              <a:lnSpc>
                <a:spcPct val="100000"/>
              </a:lnSpc>
              <a:spcBef>
                <a:spcPts val="0"/>
              </a:spcBef>
              <a:spcAft>
                <a:spcPts val="0"/>
              </a:spcAft>
              <a:buSzPts val="2400"/>
              <a:buFont typeface="Roboto Condensed"/>
              <a:buNone/>
              <a:defRPr b="0" sz="2400">
                <a:latin typeface="Roboto Condensed"/>
                <a:ea typeface="Roboto Condensed"/>
                <a:cs typeface="Roboto Condensed"/>
                <a:sym typeface="Roboto Condensed"/>
              </a:defRPr>
            </a:lvl4pPr>
            <a:lvl5pPr lvl="4" rtl="0" algn="r">
              <a:lnSpc>
                <a:spcPct val="100000"/>
              </a:lnSpc>
              <a:spcBef>
                <a:spcPts val="0"/>
              </a:spcBef>
              <a:spcAft>
                <a:spcPts val="0"/>
              </a:spcAft>
              <a:buSzPts val="2400"/>
              <a:buFont typeface="Roboto Condensed"/>
              <a:buNone/>
              <a:defRPr b="0" sz="2400">
                <a:latin typeface="Roboto Condensed"/>
                <a:ea typeface="Roboto Condensed"/>
                <a:cs typeface="Roboto Condensed"/>
                <a:sym typeface="Roboto Condensed"/>
              </a:defRPr>
            </a:lvl5pPr>
            <a:lvl6pPr lvl="5" rtl="0" algn="r">
              <a:lnSpc>
                <a:spcPct val="100000"/>
              </a:lnSpc>
              <a:spcBef>
                <a:spcPts val="0"/>
              </a:spcBef>
              <a:spcAft>
                <a:spcPts val="0"/>
              </a:spcAft>
              <a:buSzPts val="2400"/>
              <a:buFont typeface="Roboto Condensed"/>
              <a:buNone/>
              <a:defRPr b="0" sz="2400">
                <a:latin typeface="Roboto Condensed"/>
                <a:ea typeface="Roboto Condensed"/>
                <a:cs typeface="Roboto Condensed"/>
                <a:sym typeface="Roboto Condensed"/>
              </a:defRPr>
            </a:lvl6pPr>
            <a:lvl7pPr lvl="6" rtl="0" algn="r">
              <a:lnSpc>
                <a:spcPct val="100000"/>
              </a:lnSpc>
              <a:spcBef>
                <a:spcPts val="0"/>
              </a:spcBef>
              <a:spcAft>
                <a:spcPts val="0"/>
              </a:spcAft>
              <a:buSzPts val="2400"/>
              <a:buFont typeface="Roboto Condensed"/>
              <a:buNone/>
              <a:defRPr b="0" sz="2400">
                <a:latin typeface="Roboto Condensed"/>
                <a:ea typeface="Roboto Condensed"/>
                <a:cs typeface="Roboto Condensed"/>
                <a:sym typeface="Roboto Condensed"/>
              </a:defRPr>
            </a:lvl7pPr>
            <a:lvl8pPr lvl="7" rtl="0" algn="r">
              <a:lnSpc>
                <a:spcPct val="100000"/>
              </a:lnSpc>
              <a:spcBef>
                <a:spcPts val="0"/>
              </a:spcBef>
              <a:spcAft>
                <a:spcPts val="0"/>
              </a:spcAft>
              <a:buSzPts val="2400"/>
              <a:buFont typeface="Roboto Condensed"/>
              <a:buNone/>
              <a:defRPr b="0" sz="2400">
                <a:latin typeface="Roboto Condensed"/>
                <a:ea typeface="Roboto Condensed"/>
                <a:cs typeface="Roboto Condensed"/>
                <a:sym typeface="Roboto Condensed"/>
              </a:defRPr>
            </a:lvl8pPr>
            <a:lvl9pPr lvl="8" rtl="0" algn="r">
              <a:lnSpc>
                <a:spcPct val="100000"/>
              </a:lnSpc>
              <a:spcBef>
                <a:spcPts val="0"/>
              </a:spcBef>
              <a:spcAft>
                <a:spcPts val="0"/>
              </a:spcAft>
              <a:buSzPts val="2400"/>
              <a:buFont typeface="Roboto Condensed"/>
              <a:buNone/>
              <a:defRPr b="0" sz="2400">
                <a:latin typeface="Roboto Condensed"/>
                <a:ea typeface="Roboto Condensed"/>
                <a:cs typeface="Roboto Condensed"/>
                <a:sym typeface="Roboto Condensed"/>
              </a:defRPr>
            </a:lvl9pPr>
          </a:lstStyle>
          <a:p/>
        </p:txBody>
      </p:sp>
      <p:sp>
        <p:nvSpPr>
          <p:cNvPr id="71" name="Google Shape;71;p10"/>
          <p:cNvSpPr/>
          <p:nvPr/>
        </p:nvSpPr>
        <p:spPr>
          <a:xfrm rot="-5400000">
            <a:off x="-2512575" y="2443250"/>
            <a:ext cx="5211600" cy="274200"/>
          </a:xfrm>
          <a:prstGeom prst="rect">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 name="Google Shape;72;p10"/>
          <p:cNvPicPr preferRelativeResize="0"/>
          <p:nvPr/>
        </p:nvPicPr>
        <p:blipFill>
          <a:blip r:embed="rId2">
            <a:alphaModFix/>
          </a:blip>
          <a:stretch>
            <a:fillRect/>
          </a:stretch>
        </p:blipFill>
        <p:spPr>
          <a:xfrm>
            <a:off x="8242475" y="132075"/>
            <a:ext cx="781605" cy="412368"/>
          </a:xfrm>
          <a:prstGeom prst="rect">
            <a:avLst/>
          </a:prstGeom>
          <a:noFill/>
          <a:ln>
            <a:noFill/>
          </a:ln>
        </p:spPr>
      </p:pic>
      <p:pic>
        <p:nvPicPr>
          <p:cNvPr descr="This image rendered as PNG in ..." id="73" name="Google Shape;73;p10"/>
          <p:cNvPicPr preferRelativeResize="0"/>
          <p:nvPr/>
        </p:nvPicPr>
        <p:blipFill>
          <a:blip r:embed="rId3">
            <a:alphaModFix/>
          </a:blip>
          <a:stretch>
            <a:fillRect/>
          </a:stretch>
        </p:blipFill>
        <p:spPr>
          <a:xfrm>
            <a:off x="388525" y="109925"/>
            <a:ext cx="752750" cy="6232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1">
  <p:cSld name="CUSTOM_14">
    <p:spTree>
      <p:nvGrpSpPr>
        <p:cNvPr id="74" name="Shape 74"/>
        <p:cNvGrpSpPr/>
        <p:nvPr/>
      </p:nvGrpSpPr>
      <p:grpSpPr>
        <a:xfrm>
          <a:off x="0" y="0"/>
          <a:ext cx="0" cy="0"/>
          <a:chOff x="0" y="0"/>
          <a:chExt cx="0" cy="0"/>
        </a:xfrm>
      </p:grpSpPr>
      <p:sp>
        <p:nvSpPr>
          <p:cNvPr id="75" name="Google Shape;75;p11"/>
          <p:cNvSpPr txBox="1"/>
          <p:nvPr>
            <p:ph idx="1" type="body"/>
          </p:nvPr>
        </p:nvSpPr>
        <p:spPr>
          <a:xfrm>
            <a:off x="642050" y="2134800"/>
            <a:ext cx="5308200" cy="14760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rgbClr val="000000"/>
              </a:buClr>
              <a:buSzPts val="1200"/>
              <a:buChar char="●"/>
              <a:defRPr>
                <a:solidFill>
                  <a:srgbClr val="000000"/>
                </a:solidFill>
              </a:defRPr>
            </a:lvl1pPr>
            <a:lvl2pPr indent="-304800" lvl="1" marL="914400" rtl="0">
              <a:spcBef>
                <a:spcPts val="1600"/>
              </a:spcBef>
              <a:spcAft>
                <a:spcPts val="0"/>
              </a:spcAft>
              <a:buClr>
                <a:srgbClr val="000000"/>
              </a:buClr>
              <a:buSzPts val="1200"/>
              <a:buChar char="○"/>
              <a:defRPr>
                <a:solidFill>
                  <a:srgbClr val="000000"/>
                </a:solidFill>
              </a:defRPr>
            </a:lvl2pPr>
            <a:lvl3pPr indent="-304800" lvl="2" marL="1371600" rtl="0">
              <a:spcBef>
                <a:spcPts val="1600"/>
              </a:spcBef>
              <a:spcAft>
                <a:spcPts val="0"/>
              </a:spcAft>
              <a:buClr>
                <a:srgbClr val="000000"/>
              </a:buClr>
              <a:buSzPts val="1200"/>
              <a:buChar char="■"/>
              <a:defRPr>
                <a:solidFill>
                  <a:srgbClr val="000000"/>
                </a:solidFill>
              </a:defRPr>
            </a:lvl3pPr>
            <a:lvl4pPr indent="-304800" lvl="3" marL="1828800" rtl="0">
              <a:spcBef>
                <a:spcPts val="1600"/>
              </a:spcBef>
              <a:spcAft>
                <a:spcPts val="0"/>
              </a:spcAft>
              <a:buClr>
                <a:srgbClr val="000000"/>
              </a:buClr>
              <a:buSzPts val="1200"/>
              <a:buChar char="●"/>
              <a:defRPr>
                <a:solidFill>
                  <a:srgbClr val="000000"/>
                </a:solidFill>
              </a:defRPr>
            </a:lvl4pPr>
            <a:lvl5pPr indent="-304800" lvl="4" marL="2286000" rtl="0">
              <a:spcBef>
                <a:spcPts val="1600"/>
              </a:spcBef>
              <a:spcAft>
                <a:spcPts val="0"/>
              </a:spcAft>
              <a:buClr>
                <a:srgbClr val="000000"/>
              </a:buClr>
              <a:buSzPts val="1200"/>
              <a:buChar char="○"/>
              <a:defRPr>
                <a:solidFill>
                  <a:srgbClr val="000000"/>
                </a:solidFill>
              </a:defRPr>
            </a:lvl5pPr>
            <a:lvl6pPr indent="-304800" lvl="5" marL="2743200" rtl="0">
              <a:spcBef>
                <a:spcPts val="1600"/>
              </a:spcBef>
              <a:spcAft>
                <a:spcPts val="0"/>
              </a:spcAft>
              <a:buClr>
                <a:srgbClr val="000000"/>
              </a:buClr>
              <a:buSzPts val="1200"/>
              <a:buChar char="■"/>
              <a:defRPr>
                <a:solidFill>
                  <a:srgbClr val="000000"/>
                </a:solidFill>
              </a:defRPr>
            </a:lvl6pPr>
            <a:lvl7pPr indent="-304800" lvl="6" marL="3200400" rtl="0">
              <a:spcBef>
                <a:spcPts val="1600"/>
              </a:spcBef>
              <a:spcAft>
                <a:spcPts val="0"/>
              </a:spcAft>
              <a:buClr>
                <a:srgbClr val="000000"/>
              </a:buClr>
              <a:buSzPts val="1200"/>
              <a:buChar char="●"/>
              <a:defRPr>
                <a:solidFill>
                  <a:srgbClr val="000000"/>
                </a:solidFill>
              </a:defRPr>
            </a:lvl7pPr>
            <a:lvl8pPr indent="-304800" lvl="7" marL="3657600" rtl="0">
              <a:spcBef>
                <a:spcPts val="1600"/>
              </a:spcBef>
              <a:spcAft>
                <a:spcPts val="0"/>
              </a:spcAft>
              <a:buClr>
                <a:srgbClr val="000000"/>
              </a:buClr>
              <a:buSzPts val="1200"/>
              <a:buChar char="○"/>
              <a:defRPr>
                <a:solidFill>
                  <a:srgbClr val="000000"/>
                </a:solidFill>
              </a:defRPr>
            </a:lvl8pPr>
            <a:lvl9pPr indent="-304800" lvl="8" marL="4114800" rtl="0">
              <a:spcBef>
                <a:spcPts val="1600"/>
              </a:spcBef>
              <a:spcAft>
                <a:spcPts val="1600"/>
              </a:spcAft>
              <a:buClr>
                <a:srgbClr val="000000"/>
              </a:buClr>
              <a:buSzPts val="1200"/>
              <a:buChar char="■"/>
              <a:defRPr>
                <a:solidFill>
                  <a:srgbClr val="000000"/>
                </a:solidFill>
              </a:defRPr>
            </a:lvl9pPr>
          </a:lstStyle>
          <a:p/>
        </p:txBody>
      </p:sp>
      <p:sp>
        <p:nvSpPr>
          <p:cNvPr id="76" name="Google Shape;76;p11"/>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77" name="Shape 77"/>
        <p:cNvGrpSpPr/>
        <p:nvPr/>
      </p:nvGrpSpPr>
      <p:grpSpPr>
        <a:xfrm>
          <a:off x="0" y="0"/>
          <a:ext cx="0" cy="0"/>
          <a:chOff x="0" y="0"/>
          <a:chExt cx="0" cy="0"/>
        </a:xfrm>
      </p:grpSpPr>
      <p:sp>
        <p:nvSpPr>
          <p:cNvPr id="78" name="Google Shape;78;p12"/>
          <p:cNvSpPr txBox="1"/>
          <p:nvPr>
            <p:ph type="title"/>
          </p:nvPr>
        </p:nvSpPr>
        <p:spPr>
          <a:xfrm>
            <a:off x="1732700" y="1735600"/>
            <a:ext cx="4944300" cy="645300"/>
          </a:xfrm>
          <a:prstGeom prst="rect">
            <a:avLst/>
          </a:prstGeom>
          <a:noFill/>
          <a:ln>
            <a:noFill/>
          </a:ln>
        </p:spPr>
        <p:txBody>
          <a:bodyPr anchorCtr="0" anchor="b" bIns="68575" lIns="68575" spcFirstLastPara="1" rIns="68575" wrap="square" tIns="68575">
            <a:noAutofit/>
          </a:bodyPr>
          <a:lstStyle>
            <a:lvl1pPr lvl="0" rtl="0" algn="l">
              <a:lnSpc>
                <a:spcPct val="100000"/>
              </a:lnSpc>
              <a:spcBef>
                <a:spcPts val="0"/>
              </a:spcBef>
              <a:spcAft>
                <a:spcPts val="0"/>
              </a:spcAft>
              <a:buClr>
                <a:schemeClr val="dk1"/>
              </a:buClr>
              <a:buSzPts val="3000"/>
              <a:buFont typeface="Calibri"/>
              <a:buNone/>
              <a:defRPr/>
            </a:lvl1pPr>
            <a:lvl2pPr lvl="1" rtl="0" algn="l">
              <a:lnSpc>
                <a:spcPct val="100000"/>
              </a:lnSpc>
              <a:spcBef>
                <a:spcPts val="0"/>
              </a:spcBef>
              <a:spcAft>
                <a:spcPts val="0"/>
              </a:spcAft>
              <a:buSzPts val="3000"/>
              <a:buNone/>
              <a:defRPr/>
            </a:lvl2pPr>
            <a:lvl3pPr lvl="2" rtl="0" algn="l">
              <a:lnSpc>
                <a:spcPct val="100000"/>
              </a:lnSpc>
              <a:spcBef>
                <a:spcPts val="0"/>
              </a:spcBef>
              <a:spcAft>
                <a:spcPts val="0"/>
              </a:spcAft>
              <a:buSzPts val="3000"/>
              <a:buNone/>
              <a:defRPr/>
            </a:lvl3pPr>
            <a:lvl4pPr lvl="3" rtl="0" algn="l">
              <a:lnSpc>
                <a:spcPct val="100000"/>
              </a:lnSpc>
              <a:spcBef>
                <a:spcPts val="0"/>
              </a:spcBef>
              <a:spcAft>
                <a:spcPts val="0"/>
              </a:spcAft>
              <a:buSzPts val="3000"/>
              <a:buNone/>
              <a:defRPr/>
            </a:lvl4pPr>
            <a:lvl5pPr lvl="4" rtl="0" algn="l">
              <a:lnSpc>
                <a:spcPct val="100000"/>
              </a:lnSpc>
              <a:spcBef>
                <a:spcPts val="0"/>
              </a:spcBef>
              <a:spcAft>
                <a:spcPts val="0"/>
              </a:spcAft>
              <a:buSzPts val="3000"/>
              <a:buNone/>
              <a:defRPr/>
            </a:lvl5pPr>
            <a:lvl6pPr lvl="5" rtl="0" algn="l">
              <a:lnSpc>
                <a:spcPct val="100000"/>
              </a:lnSpc>
              <a:spcBef>
                <a:spcPts val="0"/>
              </a:spcBef>
              <a:spcAft>
                <a:spcPts val="0"/>
              </a:spcAft>
              <a:buSzPts val="3000"/>
              <a:buNone/>
              <a:defRPr/>
            </a:lvl6pPr>
            <a:lvl7pPr lvl="6" rtl="0" algn="l">
              <a:lnSpc>
                <a:spcPct val="100000"/>
              </a:lnSpc>
              <a:spcBef>
                <a:spcPts val="0"/>
              </a:spcBef>
              <a:spcAft>
                <a:spcPts val="0"/>
              </a:spcAft>
              <a:buSzPts val="3000"/>
              <a:buNone/>
              <a:defRPr/>
            </a:lvl7pPr>
            <a:lvl8pPr lvl="7" rtl="0" algn="l">
              <a:lnSpc>
                <a:spcPct val="100000"/>
              </a:lnSpc>
              <a:spcBef>
                <a:spcPts val="0"/>
              </a:spcBef>
              <a:spcAft>
                <a:spcPts val="0"/>
              </a:spcAft>
              <a:buSzPts val="3000"/>
              <a:buNone/>
              <a:defRPr/>
            </a:lvl8pPr>
            <a:lvl9pPr lvl="8" rtl="0" algn="l">
              <a:lnSpc>
                <a:spcPct val="100000"/>
              </a:lnSpc>
              <a:spcBef>
                <a:spcPts val="0"/>
              </a:spcBef>
              <a:spcAft>
                <a:spcPts val="0"/>
              </a:spcAft>
              <a:buSzPts val="3000"/>
              <a:buNone/>
              <a:defRPr/>
            </a:lvl9pPr>
          </a:lstStyle>
          <a:p/>
        </p:txBody>
      </p:sp>
      <p:sp>
        <p:nvSpPr>
          <p:cNvPr id="79" name="Google Shape;79;p12"/>
          <p:cNvSpPr txBox="1"/>
          <p:nvPr>
            <p:ph idx="1" type="body"/>
          </p:nvPr>
        </p:nvSpPr>
        <p:spPr>
          <a:xfrm>
            <a:off x="1732700" y="2255125"/>
            <a:ext cx="4944300" cy="1659900"/>
          </a:xfrm>
          <a:prstGeom prst="rect">
            <a:avLst/>
          </a:prstGeom>
          <a:noFill/>
          <a:ln>
            <a:noFill/>
          </a:ln>
        </p:spPr>
        <p:txBody>
          <a:bodyPr anchorCtr="0" anchor="t" bIns="68575" lIns="68575" spcFirstLastPara="1" rIns="68575" wrap="square" tIns="68575">
            <a:noAutofit/>
          </a:bodyPr>
          <a:lstStyle>
            <a:lvl1pPr indent="-298450" lvl="0" marL="457200" rtl="0" algn="l">
              <a:lnSpc>
                <a:spcPct val="100000"/>
              </a:lnSpc>
              <a:spcBef>
                <a:spcPts val="600"/>
              </a:spcBef>
              <a:spcAft>
                <a:spcPts val="0"/>
              </a:spcAft>
              <a:buClr>
                <a:schemeClr val="dk1"/>
              </a:buClr>
              <a:buSzPts val="1100"/>
              <a:buFont typeface="Arial"/>
              <a:buChar char="◇"/>
              <a:defRPr>
                <a:latin typeface="Arial"/>
                <a:ea typeface="Arial"/>
                <a:cs typeface="Arial"/>
                <a:sym typeface="Arial"/>
              </a:defRPr>
            </a:lvl1pPr>
            <a:lvl2pPr indent="-298450" lvl="1" marL="914400" rtl="0" algn="l">
              <a:lnSpc>
                <a:spcPct val="100000"/>
              </a:lnSpc>
              <a:spcBef>
                <a:spcPts val="0"/>
              </a:spcBef>
              <a:spcAft>
                <a:spcPts val="0"/>
              </a:spcAft>
              <a:buClr>
                <a:schemeClr val="dk1"/>
              </a:buClr>
              <a:buSzPts val="1100"/>
              <a:buFont typeface="Arial"/>
              <a:buChar char="￭"/>
              <a:defRPr>
                <a:latin typeface="Arial"/>
                <a:ea typeface="Arial"/>
                <a:cs typeface="Arial"/>
                <a:sym typeface="Arial"/>
              </a:defRPr>
            </a:lvl2pPr>
            <a:lvl3pPr indent="-298450" lvl="2" marL="1371600" rtl="0" algn="l">
              <a:lnSpc>
                <a:spcPct val="100000"/>
              </a:lnSpc>
              <a:spcBef>
                <a:spcPts val="0"/>
              </a:spcBef>
              <a:spcAft>
                <a:spcPts val="0"/>
              </a:spcAft>
              <a:buClr>
                <a:schemeClr val="dk1"/>
              </a:buClr>
              <a:buSzPts val="1100"/>
              <a:buFont typeface="Arial"/>
              <a:buChar char="￮"/>
              <a:defRPr>
                <a:latin typeface="Arial"/>
                <a:ea typeface="Arial"/>
                <a:cs typeface="Arial"/>
                <a:sym typeface="Arial"/>
              </a:defRPr>
            </a:lvl3pPr>
            <a:lvl4pPr indent="-298450" lvl="3" marL="1828800" rtl="0" algn="l">
              <a:lnSpc>
                <a:spcPct val="100000"/>
              </a:lnSpc>
              <a:spcBef>
                <a:spcPts val="0"/>
              </a:spcBef>
              <a:spcAft>
                <a:spcPts val="0"/>
              </a:spcAft>
              <a:buClr>
                <a:schemeClr val="dk1"/>
              </a:buClr>
              <a:buSzPts val="1100"/>
              <a:buFont typeface="Arial"/>
              <a:buChar char="●"/>
              <a:defRPr>
                <a:latin typeface="Arial"/>
                <a:ea typeface="Arial"/>
                <a:cs typeface="Arial"/>
                <a:sym typeface="Arial"/>
              </a:defRPr>
            </a:lvl4pPr>
            <a:lvl5pPr indent="-298450" lvl="4" marL="2286000" rtl="0" algn="l">
              <a:lnSpc>
                <a:spcPct val="100000"/>
              </a:lnSpc>
              <a:spcBef>
                <a:spcPts val="0"/>
              </a:spcBef>
              <a:spcAft>
                <a:spcPts val="0"/>
              </a:spcAft>
              <a:buClr>
                <a:schemeClr val="dk1"/>
              </a:buClr>
              <a:buSzPts val="1100"/>
              <a:buFont typeface="Arial"/>
              <a:buChar char="○"/>
              <a:defRPr>
                <a:latin typeface="Arial"/>
                <a:ea typeface="Arial"/>
                <a:cs typeface="Arial"/>
                <a:sym typeface="Arial"/>
              </a:defRPr>
            </a:lvl5pPr>
            <a:lvl6pPr indent="-298450" lvl="5" marL="2743200" rtl="0" algn="l">
              <a:lnSpc>
                <a:spcPct val="100000"/>
              </a:lnSpc>
              <a:spcBef>
                <a:spcPts val="0"/>
              </a:spcBef>
              <a:spcAft>
                <a:spcPts val="0"/>
              </a:spcAft>
              <a:buClr>
                <a:schemeClr val="dk1"/>
              </a:buClr>
              <a:buSzPts val="1100"/>
              <a:buFont typeface="Arial"/>
              <a:buChar char="■"/>
              <a:defRPr>
                <a:latin typeface="Arial"/>
                <a:ea typeface="Arial"/>
                <a:cs typeface="Arial"/>
                <a:sym typeface="Arial"/>
              </a:defRPr>
            </a:lvl6pPr>
            <a:lvl7pPr indent="-298450" lvl="6" marL="3200400" rtl="0" algn="l">
              <a:lnSpc>
                <a:spcPct val="100000"/>
              </a:lnSpc>
              <a:spcBef>
                <a:spcPts val="0"/>
              </a:spcBef>
              <a:spcAft>
                <a:spcPts val="0"/>
              </a:spcAft>
              <a:buClr>
                <a:schemeClr val="dk1"/>
              </a:buClr>
              <a:buSzPts val="1100"/>
              <a:buFont typeface="Arial"/>
              <a:buChar char="●"/>
              <a:defRPr>
                <a:latin typeface="Arial"/>
                <a:ea typeface="Arial"/>
                <a:cs typeface="Arial"/>
                <a:sym typeface="Arial"/>
              </a:defRPr>
            </a:lvl7pPr>
            <a:lvl8pPr indent="-298450" lvl="7" marL="3657600" rtl="0" algn="l">
              <a:lnSpc>
                <a:spcPct val="100000"/>
              </a:lnSpc>
              <a:spcBef>
                <a:spcPts val="0"/>
              </a:spcBef>
              <a:spcAft>
                <a:spcPts val="0"/>
              </a:spcAft>
              <a:buClr>
                <a:schemeClr val="dk1"/>
              </a:buClr>
              <a:buSzPts val="1100"/>
              <a:buFont typeface="Arial"/>
              <a:buChar char="○"/>
              <a:defRPr>
                <a:latin typeface="Arial"/>
                <a:ea typeface="Arial"/>
                <a:cs typeface="Arial"/>
                <a:sym typeface="Arial"/>
              </a:defRPr>
            </a:lvl8pPr>
            <a:lvl9pPr indent="-298450" lvl="8" marL="4114800" rtl="0" algn="l">
              <a:lnSpc>
                <a:spcPct val="100000"/>
              </a:lnSpc>
              <a:spcBef>
                <a:spcPts val="0"/>
              </a:spcBef>
              <a:spcAft>
                <a:spcPts val="0"/>
              </a:spcAft>
              <a:buClr>
                <a:schemeClr val="dk1"/>
              </a:buClr>
              <a:buSzPts val="1100"/>
              <a:buFont typeface="Arial"/>
              <a:buChar char="■"/>
              <a:defRPr>
                <a:latin typeface="Arial"/>
                <a:ea typeface="Arial"/>
                <a:cs typeface="Arial"/>
                <a:sym typeface="Arial"/>
              </a:defRPr>
            </a:lvl9pPr>
          </a:lstStyle>
          <a:p/>
        </p:txBody>
      </p:sp>
      <p:sp>
        <p:nvSpPr>
          <p:cNvPr id="80" name="Google Shape;80;p12"/>
          <p:cNvSpPr txBox="1"/>
          <p:nvPr>
            <p:ph idx="12" type="sldNum"/>
          </p:nvPr>
        </p:nvSpPr>
        <p:spPr>
          <a:xfrm>
            <a:off x="13557" y="4785525"/>
            <a:ext cx="548700" cy="357900"/>
          </a:xfrm>
          <a:prstGeom prst="rect">
            <a:avLst/>
          </a:prstGeom>
          <a:noFill/>
          <a:ln>
            <a:noFill/>
          </a:ln>
        </p:spPr>
        <p:txBody>
          <a:bodyPr anchorCtr="0" anchor="t" bIns="68575" lIns="68575" spcFirstLastPara="1" rIns="68575" wrap="square" tIns="68575">
            <a:noAutofit/>
          </a:bodyPr>
          <a:lstStyle>
            <a:lvl1pPr indent="0" lvl="0" marL="0" marR="0" rtl="0" algn="l">
              <a:lnSpc>
                <a:spcPct val="100000"/>
              </a:lnSpc>
              <a:spcBef>
                <a:spcPts val="0"/>
              </a:spcBef>
              <a:spcAft>
                <a:spcPts val="0"/>
              </a:spcAft>
              <a:buClr>
                <a:srgbClr val="000000"/>
              </a:buClr>
              <a:buSzPts val="900"/>
              <a:buFont typeface="Arial"/>
              <a:buNone/>
              <a:defRPr b="0" i="0" sz="1200" u="none" cap="none" strike="noStrike">
                <a:solidFill>
                  <a:srgbClr val="19BBD5"/>
                </a:solidFill>
                <a:latin typeface="Nixie One"/>
                <a:ea typeface="Nixie One"/>
                <a:cs typeface="Nixie One"/>
                <a:sym typeface="Nixie One"/>
              </a:defRPr>
            </a:lvl1pPr>
            <a:lvl2pPr indent="0" lvl="1" marL="0" marR="0" rtl="0" algn="l">
              <a:lnSpc>
                <a:spcPct val="100000"/>
              </a:lnSpc>
              <a:spcBef>
                <a:spcPts val="0"/>
              </a:spcBef>
              <a:spcAft>
                <a:spcPts val="0"/>
              </a:spcAft>
              <a:buClr>
                <a:srgbClr val="000000"/>
              </a:buClr>
              <a:buSzPts val="900"/>
              <a:buFont typeface="Arial"/>
              <a:buNone/>
              <a:defRPr b="0" i="0" sz="1200" u="none" cap="none" strike="noStrike">
                <a:solidFill>
                  <a:srgbClr val="19BBD5"/>
                </a:solidFill>
                <a:latin typeface="Nixie One"/>
                <a:ea typeface="Nixie One"/>
                <a:cs typeface="Nixie One"/>
                <a:sym typeface="Nixie One"/>
              </a:defRPr>
            </a:lvl2pPr>
            <a:lvl3pPr indent="0" lvl="2" marL="0" marR="0" rtl="0" algn="l">
              <a:lnSpc>
                <a:spcPct val="100000"/>
              </a:lnSpc>
              <a:spcBef>
                <a:spcPts val="0"/>
              </a:spcBef>
              <a:spcAft>
                <a:spcPts val="0"/>
              </a:spcAft>
              <a:buClr>
                <a:srgbClr val="000000"/>
              </a:buClr>
              <a:buSzPts val="900"/>
              <a:buFont typeface="Arial"/>
              <a:buNone/>
              <a:defRPr b="0" i="0" sz="1200" u="none" cap="none" strike="noStrike">
                <a:solidFill>
                  <a:srgbClr val="19BBD5"/>
                </a:solidFill>
                <a:latin typeface="Nixie One"/>
                <a:ea typeface="Nixie One"/>
                <a:cs typeface="Nixie One"/>
                <a:sym typeface="Nixie One"/>
              </a:defRPr>
            </a:lvl3pPr>
            <a:lvl4pPr indent="0" lvl="3" marL="0" marR="0" rtl="0" algn="l">
              <a:lnSpc>
                <a:spcPct val="100000"/>
              </a:lnSpc>
              <a:spcBef>
                <a:spcPts val="0"/>
              </a:spcBef>
              <a:spcAft>
                <a:spcPts val="0"/>
              </a:spcAft>
              <a:buClr>
                <a:srgbClr val="000000"/>
              </a:buClr>
              <a:buSzPts val="900"/>
              <a:buFont typeface="Arial"/>
              <a:buNone/>
              <a:defRPr b="0" i="0" sz="1200" u="none" cap="none" strike="noStrike">
                <a:solidFill>
                  <a:srgbClr val="19BBD5"/>
                </a:solidFill>
                <a:latin typeface="Nixie One"/>
                <a:ea typeface="Nixie One"/>
                <a:cs typeface="Nixie One"/>
                <a:sym typeface="Nixie One"/>
              </a:defRPr>
            </a:lvl4pPr>
            <a:lvl5pPr indent="0" lvl="4" marL="0" marR="0" rtl="0" algn="l">
              <a:lnSpc>
                <a:spcPct val="100000"/>
              </a:lnSpc>
              <a:spcBef>
                <a:spcPts val="0"/>
              </a:spcBef>
              <a:spcAft>
                <a:spcPts val="0"/>
              </a:spcAft>
              <a:buClr>
                <a:srgbClr val="000000"/>
              </a:buClr>
              <a:buSzPts val="900"/>
              <a:buFont typeface="Arial"/>
              <a:buNone/>
              <a:defRPr b="0" i="0" sz="1200" u="none" cap="none" strike="noStrike">
                <a:solidFill>
                  <a:srgbClr val="19BBD5"/>
                </a:solidFill>
                <a:latin typeface="Nixie One"/>
                <a:ea typeface="Nixie One"/>
                <a:cs typeface="Nixie One"/>
                <a:sym typeface="Nixie One"/>
              </a:defRPr>
            </a:lvl5pPr>
            <a:lvl6pPr indent="0" lvl="5" marL="0" marR="0" rtl="0" algn="l">
              <a:lnSpc>
                <a:spcPct val="100000"/>
              </a:lnSpc>
              <a:spcBef>
                <a:spcPts val="0"/>
              </a:spcBef>
              <a:spcAft>
                <a:spcPts val="0"/>
              </a:spcAft>
              <a:buClr>
                <a:srgbClr val="000000"/>
              </a:buClr>
              <a:buSzPts val="900"/>
              <a:buFont typeface="Arial"/>
              <a:buNone/>
              <a:defRPr b="0" i="0" sz="1200" u="none" cap="none" strike="noStrike">
                <a:solidFill>
                  <a:srgbClr val="19BBD5"/>
                </a:solidFill>
                <a:latin typeface="Nixie One"/>
                <a:ea typeface="Nixie One"/>
                <a:cs typeface="Nixie One"/>
                <a:sym typeface="Nixie One"/>
              </a:defRPr>
            </a:lvl6pPr>
            <a:lvl7pPr indent="0" lvl="6" marL="0" marR="0" rtl="0" algn="l">
              <a:lnSpc>
                <a:spcPct val="100000"/>
              </a:lnSpc>
              <a:spcBef>
                <a:spcPts val="0"/>
              </a:spcBef>
              <a:spcAft>
                <a:spcPts val="0"/>
              </a:spcAft>
              <a:buClr>
                <a:srgbClr val="000000"/>
              </a:buClr>
              <a:buSzPts val="900"/>
              <a:buFont typeface="Arial"/>
              <a:buNone/>
              <a:defRPr b="0" i="0" sz="1200" u="none" cap="none" strike="noStrike">
                <a:solidFill>
                  <a:srgbClr val="19BBD5"/>
                </a:solidFill>
                <a:latin typeface="Nixie One"/>
                <a:ea typeface="Nixie One"/>
                <a:cs typeface="Nixie One"/>
                <a:sym typeface="Nixie One"/>
              </a:defRPr>
            </a:lvl7pPr>
            <a:lvl8pPr indent="0" lvl="7" marL="0" marR="0" rtl="0" algn="l">
              <a:lnSpc>
                <a:spcPct val="100000"/>
              </a:lnSpc>
              <a:spcBef>
                <a:spcPts val="0"/>
              </a:spcBef>
              <a:spcAft>
                <a:spcPts val="0"/>
              </a:spcAft>
              <a:buClr>
                <a:srgbClr val="000000"/>
              </a:buClr>
              <a:buSzPts val="900"/>
              <a:buFont typeface="Arial"/>
              <a:buNone/>
              <a:defRPr b="0" i="0" sz="1200" u="none" cap="none" strike="noStrike">
                <a:solidFill>
                  <a:srgbClr val="19BBD5"/>
                </a:solidFill>
                <a:latin typeface="Nixie One"/>
                <a:ea typeface="Nixie One"/>
                <a:cs typeface="Nixie One"/>
                <a:sym typeface="Nixie One"/>
              </a:defRPr>
            </a:lvl8pPr>
            <a:lvl9pPr indent="0" lvl="8" marL="0" marR="0" rtl="0" algn="l">
              <a:lnSpc>
                <a:spcPct val="100000"/>
              </a:lnSpc>
              <a:spcBef>
                <a:spcPts val="0"/>
              </a:spcBef>
              <a:spcAft>
                <a:spcPts val="0"/>
              </a:spcAft>
              <a:buClr>
                <a:srgbClr val="000000"/>
              </a:buClr>
              <a:buSzPts val="900"/>
              <a:buFont typeface="Arial"/>
              <a:buNone/>
              <a:defRPr b="0" i="0" sz="1200" u="none" cap="none" strike="noStrike">
                <a:solidFill>
                  <a:srgbClr val="19BBD5"/>
                </a:solidFill>
                <a:latin typeface="Nixie One"/>
                <a:ea typeface="Nixie One"/>
                <a:cs typeface="Nixie One"/>
                <a:sym typeface="Nixie One"/>
              </a:defRPr>
            </a:lvl9pPr>
          </a:lstStyle>
          <a:p>
            <a:pPr indent="0" lvl="0" marL="0" rtl="0" algn="l">
              <a:spcBef>
                <a:spcPts val="0"/>
              </a:spcBef>
              <a:spcAft>
                <a:spcPts val="0"/>
              </a:spcAft>
              <a:buNone/>
            </a:pPr>
            <a:fld id="{00000000-1234-1234-1234-123412341234}" type="slidenum">
              <a:rPr lang="en"/>
              <a:t>‹#›</a:t>
            </a:fld>
            <a:endParaRPr/>
          </a:p>
        </p:txBody>
      </p:sp>
      <p:pic>
        <p:nvPicPr>
          <p:cNvPr id="81" name="Google Shape;81;p12"/>
          <p:cNvPicPr preferRelativeResize="0"/>
          <p:nvPr/>
        </p:nvPicPr>
        <p:blipFill rotWithShape="1">
          <a:blip r:embed="rId2">
            <a:alphaModFix/>
          </a:blip>
          <a:srcRect b="0" l="0" r="0" t="0"/>
          <a:stretch/>
        </p:blipFill>
        <p:spPr>
          <a:xfrm>
            <a:off x="1" y="4701209"/>
            <a:ext cx="553175" cy="44229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82" name="Shape 82"/>
        <p:cNvGrpSpPr/>
        <p:nvPr/>
      </p:nvGrpSpPr>
      <p:grpSpPr>
        <a:xfrm>
          <a:off x="0" y="0"/>
          <a:ext cx="0" cy="0"/>
          <a:chOff x="0" y="0"/>
          <a:chExt cx="0" cy="0"/>
        </a:xfrm>
      </p:grpSpPr>
      <p:sp>
        <p:nvSpPr>
          <p:cNvPr id="83" name="Google Shape;83;p13"/>
          <p:cNvSpPr txBox="1"/>
          <p:nvPr>
            <p:ph type="title"/>
          </p:nvPr>
        </p:nvSpPr>
        <p:spPr>
          <a:xfrm>
            <a:off x="432105" y="338771"/>
            <a:ext cx="8279700" cy="14490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5000"/>
              <a:buNone/>
              <a:defRPr i="0" sz="3400">
                <a:solidFill>
                  <a:srgbClr val="0070C0"/>
                </a:solidFill>
                <a:latin typeface="Roboto Condensed Light"/>
                <a:ea typeface="Roboto Condensed Light"/>
                <a:cs typeface="Roboto Condensed Light"/>
                <a:sym typeface="Roboto Condensed Light"/>
              </a:defRPr>
            </a:lvl1pPr>
            <a:lvl2pPr lvl="1" rtl="0" algn="l">
              <a:lnSpc>
                <a:spcPct val="100000"/>
              </a:lnSpc>
              <a:spcBef>
                <a:spcPts val="0"/>
              </a:spcBef>
              <a:spcAft>
                <a:spcPts val="0"/>
              </a:spcAft>
              <a:buSzPts val="5000"/>
              <a:buNone/>
              <a:defRPr sz="5000"/>
            </a:lvl2pPr>
            <a:lvl3pPr lvl="2" rtl="0" algn="l">
              <a:lnSpc>
                <a:spcPct val="100000"/>
              </a:lnSpc>
              <a:spcBef>
                <a:spcPts val="0"/>
              </a:spcBef>
              <a:spcAft>
                <a:spcPts val="0"/>
              </a:spcAft>
              <a:buSzPts val="5000"/>
              <a:buNone/>
              <a:defRPr sz="5000"/>
            </a:lvl3pPr>
            <a:lvl4pPr lvl="3" rtl="0" algn="l">
              <a:lnSpc>
                <a:spcPct val="100000"/>
              </a:lnSpc>
              <a:spcBef>
                <a:spcPts val="0"/>
              </a:spcBef>
              <a:spcAft>
                <a:spcPts val="0"/>
              </a:spcAft>
              <a:buSzPts val="5000"/>
              <a:buNone/>
              <a:defRPr sz="5000"/>
            </a:lvl4pPr>
            <a:lvl5pPr lvl="4" rtl="0" algn="l">
              <a:lnSpc>
                <a:spcPct val="100000"/>
              </a:lnSpc>
              <a:spcBef>
                <a:spcPts val="0"/>
              </a:spcBef>
              <a:spcAft>
                <a:spcPts val="0"/>
              </a:spcAft>
              <a:buSzPts val="5000"/>
              <a:buNone/>
              <a:defRPr sz="5000"/>
            </a:lvl5pPr>
            <a:lvl6pPr lvl="5" rtl="0" algn="l">
              <a:lnSpc>
                <a:spcPct val="100000"/>
              </a:lnSpc>
              <a:spcBef>
                <a:spcPts val="0"/>
              </a:spcBef>
              <a:spcAft>
                <a:spcPts val="0"/>
              </a:spcAft>
              <a:buSzPts val="5000"/>
              <a:buNone/>
              <a:defRPr sz="5000"/>
            </a:lvl6pPr>
            <a:lvl7pPr lvl="6" rtl="0" algn="l">
              <a:lnSpc>
                <a:spcPct val="100000"/>
              </a:lnSpc>
              <a:spcBef>
                <a:spcPts val="0"/>
              </a:spcBef>
              <a:spcAft>
                <a:spcPts val="0"/>
              </a:spcAft>
              <a:buSzPts val="5000"/>
              <a:buNone/>
              <a:defRPr sz="5000"/>
            </a:lvl7pPr>
            <a:lvl8pPr lvl="7" rtl="0" algn="l">
              <a:lnSpc>
                <a:spcPct val="100000"/>
              </a:lnSpc>
              <a:spcBef>
                <a:spcPts val="0"/>
              </a:spcBef>
              <a:spcAft>
                <a:spcPts val="0"/>
              </a:spcAft>
              <a:buSzPts val="5000"/>
              <a:buNone/>
              <a:defRPr sz="5000"/>
            </a:lvl8pPr>
            <a:lvl9pPr lvl="8" rtl="0" algn="l">
              <a:lnSpc>
                <a:spcPct val="100000"/>
              </a:lnSpc>
              <a:spcBef>
                <a:spcPts val="0"/>
              </a:spcBef>
              <a:spcAft>
                <a:spcPts val="0"/>
              </a:spcAft>
              <a:buSzPts val="5000"/>
              <a:buNone/>
              <a:defRPr sz="5000"/>
            </a:lvl9pPr>
          </a:lstStyle>
          <a:p/>
        </p:txBody>
      </p:sp>
      <p:sp>
        <p:nvSpPr>
          <p:cNvPr id="84" name="Google Shape;84;p13"/>
          <p:cNvSpPr txBox="1"/>
          <p:nvPr>
            <p:ph idx="1" type="body"/>
          </p:nvPr>
        </p:nvSpPr>
        <p:spPr>
          <a:xfrm>
            <a:off x="474574" y="1311181"/>
            <a:ext cx="8194800" cy="1128300"/>
          </a:xfrm>
          <a:prstGeom prst="rect">
            <a:avLst/>
          </a:prstGeom>
          <a:noFill/>
          <a:ln>
            <a:noFill/>
          </a:ln>
        </p:spPr>
        <p:txBody>
          <a:bodyPr anchorCtr="0" anchor="t" bIns="0" lIns="0" spcFirstLastPara="1" rIns="0" wrap="square" tIns="0">
            <a:noAutofit/>
          </a:bodyPr>
          <a:lstStyle>
            <a:lvl1pPr indent="-228600" lvl="0" marL="457200" rtl="0" algn="l">
              <a:lnSpc>
                <a:spcPct val="100000"/>
              </a:lnSpc>
              <a:spcBef>
                <a:spcPts val="0"/>
              </a:spcBef>
              <a:spcAft>
                <a:spcPts val="0"/>
              </a:spcAft>
              <a:buSzPts val="1400"/>
              <a:buNone/>
              <a:defRPr i="0" sz="1800">
                <a:solidFill>
                  <a:schemeClr val="dk1"/>
                </a:solidFill>
              </a:defRPr>
            </a:lvl1pPr>
            <a:lvl2pPr indent="-228600" lvl="1" marL="914400" rtl="0" algn="l">
              <a:lnSpc>
                <a:spcPct val="100000"/>
              </a:lnSpc>
              <a:spcBef>
                <a:spcPts val="0"/>
              </a:spcBef>
              <a:spcAft>
                <a:spcPts val="0"/>
              </a:spcAft>
              <a:buSzPts val="1400"/>
              <a:buNone/>
              <a:defRPr/>
            </a:lvl2pPr>
            <a:lvl3pPr indent="-228600" lvl="2" marL="1371600" rtl="0" algn="l">
              <a:lnSpc>
                <a:spcPct val="100000"/>
              </a:lnSpc>
              <a:spcBef>
                <a:spcPts val="0"/>
              </a:spcBef>
              <a:spcAft>
                <a:spcPts val="0"/>
              </a:spcAft>
              <a:buSzPts val="1400"/>
              <a:buNone/>
              <a:defRPr/>
            </a:lvl3pPr>
            <a:lvl4pPr indent="-228600" lvl="3" marL="1828800" rtl="0" algn="l">
              <a:lnSpc>
                <a:spcPct val="100000"/>
              </a:lnSpc>
              <a:spcBef>
                <a:spcPts val="0"/>
              </a:spcBef>
              <a:spcAft>
                <a:spcPts val="0"/>
              </a:spcAft>
              <a:buSzPts val="1400"/>
              <a:buNone/>
              <a:defRPr/>
            </a:lvl4pPr>
            <a:lvl5pPr indent="-228600" lvl="4" marL="2286000" rtl="0" algn="l">
              <a:lnSpc>
                <a:spcPct val="100000"/>
              </a:lnSpc>
              <a:spcBef>
                <a:spcPts val="0"/>
              </a:spcBef>
              <a:spcAft>
                <a:spcPts val="0"/>
              </a:spcAft>
              <a:buSzPts val="1400"/>
              <a:buNone/>
              <a:defRPr/>
            </a:lvl5pPr>
            <a:lvl6pPr indent="-228600" lvl="5" marL="2743200" rtl="0" algn="l">
              <a:lnSpc>
                <a:spcPct val="100000"/>
              </a:lnSpc>
              <a:spcBef>
                <a:spcPts val="0"/>
              </a:spcBef>
              <a:spcAft>
                <a:spcPts val="0"/>
              </a:spcAft>
              <a:buSzPts val="1400"/>
              <a:buNone/>
              <a:defRPr/>
            </a:lvl6pPr>
            <a:lvl7pPr indent="-228600" lvl="6" marL="3200400" rtl="0" algn="l">
              <a:lnSpc>
                <a:spcPct val="100000"/>
              </a:lnSpc>
              <a:spcBef>
                <a:spcPts val="0"/>
              </a:spcBef>
              <a:spcAft>
                <a:spcPts val="0"/>
              </a:spcAft>
              <a:buSzPts val="1400"/>
              <a:buNone/>
              <a:defRPr/>
            </a:lvl7pPr>
            <a:lvl8pPr indent="-228600" lvl="7" marL="3657600" rtl="0" algn="l">
              <a:lnSpc>
                <a:spcPct val="100000"/>
              </a:lnSpc>
              <a:spcBef>
                <a:spcPts val="0"/>
              </a:spcBef>
              <a:spcAft>
                <a:spcPts val="0"/>
              </a:spcAft>
              <a:buSzPts val="1400"/>
              <a:buNone/>
              <a:defRPr/>
            </a:lvl8pPr>
            <a:lvl9pPr indent="-228600" lvl="8" marL="4114800" rtl="0" algn="l">
              <a:lnSpc>
                <a:spcPct val="100000"/>
              </a:lnSpc>
              <a:spcBef>
                <a:spcPts val="0"/>
              </a:spcBef>
              <a:spcAft>
                <a:spcPts val="0"/>
              </a:spcAft>
              <a:buSzPts val="1400"/>
              <a:buNone/>
              <a:defRPr/>
            </a:lvl9pPr>
          </a:lstStyle>
          <a:p/>
        </p:txBody>
      </p:sp>
      <p:sp>
        <p:nvSpPr>
          <p:cNvPr id="85" name="Google Shape;85;p13"/>
          <p:cNvSpPr txBox="1"/>
          <p:nvPr>
            <p:ph idx="11" type="ftr"/>
          </p:nvPr>
        </p:nvSpPr>
        <p:spPr>
          <a:xfrm>
            <a:off x="3108960" y="4783455"/>
            <a:ext cx="2926200" cy="257100"/>
          </a:xfrm>
          <a:prstGeom prst="rect">
            <a:avLst/>
          </a:prstGeom>
          <a:noFill/>
          <a:ln>
            <a:noFill/>
          </a:ln>
        </p:spPr>
        <p:txBody>
          <a:bodyPr anchorCtr="0" anchor="t" bIns="0" lIns="0" spcFirstLastPara="1" rIns="0" wrap="square" tIns="0">
            <a:noAutofit/>
          </a:bodyPr>
          <a:lstStyle>
            <a:lvl1pPr lvl="0" rtl="0" algn="ctr">
              <a:lnSpc>
                <a:spcPct val="100000"/>
              </a:lnSpc>
              <a:spcBef>
                <a:spcPts val="0"/>
              </a:spcBef>
              <a:spcAft>
                <a:spcPts val="0"/>
              </a:spcAft>
              <a:buSzPts val="1400"/>
              <a:buNone/>
              <a:defRPr>
                <a:solidFill>
                  <a:srgbClr val="888888"/>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6" name="Google Shape;86;p13"/>
          <p:cNvSpPr txBox="1"/>
          <p:nvPr>
            <p:ph idx="10" type="dt"/>
          </p:nvPr>
        </p:nvSpPr>
        <p:spPr>
          <a:xfrm>
            <a:off x="457200" y="4783455"/>
            <a:ext cx="2103000" cy="2571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400"/>
              <a:buNone/>
              <a:defRPr>
                <a:solidFill>
                  <a:srgbClr val="888888"/>
                </a:solidFill>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7" name="Google Shape;87;p13"/>
          <p:cNvSpPr txBox="1"/>
          <p:nvPr>
            <p:ph idx="12" type="sldNum"/>
          </p:nvPr>
        </p:nvSpPr>
        <p:spPr>
          <a:xfrm>
            <a:off x="6583680" y="4783455"/>
            <a:ext cx="2103000" cy="257100"/>
          </a:xfrm>
          <a:prstGeom prst="rect">
            <a:avLst/>
          </a:prstGeom>
          <a:noFill/>
          <a:ln>
            <a:noFill/>
          </a:ln>
        </p:spPr>
        <p:txBody>
          <a:bodyPr anchorCtr="0" anchor="t"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8" name="Shape 88"/>
        <p:cNvGrpSpPr/>
        <p:nvPr/>
      </p:nvGrpSpPr>
      <p:grpSpPr>
        <a:xfrm>
          <a:off x="0" y="0"/>
          <a:ext cx="0" cy="0"/>
          <a:chOff x="0" y="0"/>
          <a:chExt cx="0" cy="0"/>
        </a:xfrm>
      </p:grpSpPr>
      <p:sp>
        <p:nvSpPr>
          <p:cNvPr id="89" name="Google Shape;89;p14"/>
          <p:cNvSpPr txBox="1"/>
          <p:nvPr>
            <p:ph type="title"/>
          </p:nvPr>
        </p:nvSpPr>
        <p:spPr>
          <a:xfrm>
            <a:off x="457200" y="205978"/>
            <a:ext cx="8229600" cy="857400"/>
          </a:xfrm>
          <a:prstGeom prst="rect">
            <a:avLst/>
          </a:prstGeom>
          <a:noFill/>
          <a:ln>
            <a:noFill/>
          </a:ln>
        </p:spPr>
        <p:txBody>
          <a:bodyPr anchorCtr="0" anchor="ctr" bIns="34275" lIns="68575" spcFirstLastPara="1" rIns="68575" wrap="square" tIns="34275">
            <a:normAutofit/>
          </a:bodyPr>
          <a:lstStyle>
            <a:lvl1pPr lvl="0" rtl="0" algn="l">
              <a:lnSpc>
                <a:spcPct val="100000"/>
              </a:lnSpc>
              <a:spcBef>
                <a:spcPts val="0"/>
              </a:spcBef>
              <a:spcAft>
                <a:spcPts val="0"/>
              </a:spcAft>
              <a:buClr>
                <a:srgbClr val="34495E"/>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90" name="Google Shape;90;p14"/>
          <p:cNvSpPr txBox="1"/>
          <p:nvPr>
            <p:ph idx="11" type="ftr"/>
          </p:nvPr>
        </p:nvSpPr>
        <p:spPr>
          <a:xfrm>
            <a:off x="2727122" y="4767263"/>
            <a:ext cx="3687900" cy="273900"/>
          </a:xfrm>
          <a:prstGeom prst="rect">
            <a:avLst/>
          </a:prstGeom>
          <a:noFill/>
          <a:ln>
            <a:noFill/>
          </a:ln>
        </p:spPr>
        <p:txBody>
          <a:bodyPr anchorCtr="0" anchor="t"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Libre Franklin"/>
                <a:ea typeface="Libre Franklin"/>
                <a:cs typeface="Libre Franklin"/>
                <a:sym typeface="Libre Franklin"/>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Libre Franklin"/>
                <a:ea typeface="Libre Franklin"/>
                <a:cs typeface="Libre Franklin"/>
                <a:sym typeface="Libre Franklin"/>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Libre Franklin"/>
                <a:ea typeface="Libre Franklin"/>
                <a:cs typeface="Libre Franklin"/>
                <a:sym typeface="Libre Franklin"/>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Libre Franklin"/>
                <a:ea typeface="Libre Franklin"/>
                <a:cs typeface="Libre Franklin"/>
                <a:sym typeface="Libre Franklin"/>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Libre Franklin"/>
                <a:ea typeface="Libre Franklin"/>
                <a:cs typeface="Libre Franklin"/>
                <a:sym typeface="Libre Franklin"/>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Libre Franklin"/>
                <a:ea typeface="Libre Franklin"/>
                <a:cs typeface="Libre Franklin"/>
                <a:sym typeface="Libre Franklin"/>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Libre Franklin"/>
                <a:ea typeface="Libre Franklin"/>
                <a:cs typeface="Libre Franklin"/>
                <a:sym typeface="Libre Franklin"/>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Libre Franklin"/>
                <a:ea typeface="Libre Franklin"/>
                <a:cs typeface="Libre Franklin"/>
                <a:sym typeface="Libre Franklin"/>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Libre Franklin"/>
                <a:ea typeface="Libre Franklin"/>
                <a:cs typeface="Libre Franklin"/>
                <a:sym typeface="Libre Franklin"/>
              </a:defRPr>
            </a:lvl9pPr>
          </a:lstStyle>
          <a:p/>
        </p:txBody>
      </p:sp>
      <p:sp>
        <p:nvSpPr>
          <p:cNvPr id="91" name="Google Shape;91;p14"/>
          <p:cNvSpPr txBox="1"/>
          <p:nvPr>
            <p:ph idx="12" type="sldNum"/>
          </p:nvPr>
        </p:nvSpPr>
        <p:spPr>
          <a:xfrm>
            <a:off x="7752300" y="4754892"/>
            <a:ext cx="5223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Libre Franklin"/>
                <a:ea typeface="Libre Franklin"/>
                <a:cs typeface="Libre Franklin"/>
                <a:sym typeface="Libre Franklin"/>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Libre Franklin"/>
                <a:ea typeface="Libre Franklin"/>
                <a:cs typeface="Libre Franklin"/>
                <a:sym typeface="Libre Franklin"/>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Libre Franklin"/>
                <a:ea typeface="Libre Franklin"/>
                <a:cs typeface="Libre Franklin"/>
                <a:sym typeface="Libre Franklin"/>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Libre Franklin"/>
                <a:ea typeface="Libre Franklin"/>
                <a:cs typeface="Libre Franklin"/>
                <a:sym typeface="Libre Franklin"/>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Libre Franklin"/>
                <a:ea typeface="Libre Franklin"/>
                <a:cs typeface="Libre Franklin"/>
                <a:sym typeface="Libre Franklin"/>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Libre Franklin"/>
                <a:ea typeface="Libre Franklin"/>
                <a:cs typeface="Libre Franklin"/>
                <a:sym typeface="Libre Franklin"/>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Libre Franklin"/>
                <a:ea typeface="Libre Franklin"/>
                <a:cs typeface="Libre Franklin"/>
                <a:sym typeface="Libre Franklin"/>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Libre Franklin"/>
                <a:ea typeface="Libre Franklin"/>
                <a:cs typeface="Libre Franklin"/>
                <a:sym typeface="Libre Franklin"/>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98989"/>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17_1">
    <p:spTree>
      <p:nvGrpSpPr>
        <p:cNvPr id="92" name="Shape 92"/>
        <p:cNvGrpSpPr/>
        <p:nvPr/>
      </p:nvGrpSpPr>
      <p:grpSpPr>
        <a:xfrm>
          <a:off x="0" y="0"/>
          <a:ext cx="0" cy="0"/>
          <a:chOff x="0" y="0"/>
          <a:chExt cx="0" cy="0"/>
        </a:xfrm>
      </p:grpSpPr>
      <p:sp>
        <p:nvSpPr>
          <p:cNvPr id="93" name="Google Shape;93;p15"/>
          <p:cNvSpPr txBox="1"/>
          <p:nvPr>
            <p:ph type="ctrTitle"/>
          </p:nvPr>
        </p:nvSpPr>
        <p:spPr>
          <a:xfrm>
            <a:off x="3385875" y="2098650"/>
            <a:ext cx="2372400" cy="946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000"/>
            </a:lvl1pPr>
            <a:lvl2pPr lvl="1" rtl="0" algn="r">
              <a:spcBef>
                <a:spcPts val="0"/>
              </a:spcBef>
              <a:spcAft>
                <a:spcPts val="0"/>
              </a:spcAft>
              <a:buSzPts val="1800"/>
              <a:buNone/>
              <a:defRPr sz="1800"/>
            </a:lvl2pPr>
            <a:lvl3pPr lvl="2" rtl="0" algn="r">
              <a:spcBef>
                <a:spcPts val="0"/>
              </a:spcBef>
              <a:spcAft>
                <a:spcPts val="0"/>
              </a:spcAft>
              <a:buSzPts val="1800"/>
              <a:buNone/>
              <a:defRPr sz="1800"/>
            </a:lvl3pPr>
            <a:lvl4pPr lvl="3" rtl="0" algn="r">
              <a:spcBef>
                <a:spcPts val="0"/>
              </a:spcBef>
              <a:spcAft>
                <a:spcPts val="0"/>
              </a:spcAft>
              <a:buSzPts val="1800"/>
              <a:buNone/>
              <a:defRPr sz="1800"/>
            </a:lvl4pPr>
            <a:lvl5pPr lvl="4" rtl="0" algn="r">
              <a:spcBef>
                <a:spcPts val="0"/>
              </a:spcBef>
              <a:spcAft>
                <a:spcPts val="0"/>
              </a:spcAft>
              <a:buSzPts val="1800"/>
              <a:buNone/>
              <a:defRPr sz="1800"/>
            </a:lvl5pPr>
            <a:lvl6pPr lvl="5" rtl="0" algn="r">
              <a:spcBef>
                <a:spcPts val="0"/>
              </a:spcBef>
              <a:spcAft>
                <a:spcPts val="0"/>
              </a:spcAft>
              <a:buSzPts val="1800"/>
              <a:buNone/>
              <a:defRPr sz="1800"/>
            </a:lvl6pPr>
            <a:lvl7pPr lvl="6" rtl="0" algn="r">
              <a:spcBef>
                <a:spcPts val="0"/>
              </a:spcBef>
              <a:spcAft>
                <a:spcPts val="0"/>
              </a:spcAft>
              <a:buSzPts val="1800"/>
              <a:buNone/>
              <a:defRPr sz="1800"/>
            </a:lvl7pPr>
            <a:lvl8pPr lvl="7" rtl="0" algn="r">
              <a:spcBef>
                <a:spcPts val="0"/>
              </a:spcBef>
              <a:spcAft>
                <a:spcPts val="0"/>
              </a:spcAft>
              <a:buSzPts val="1800"/>
              <a:buNone/>
              <a:defRPr sz="1800"/>
            </a:lvl8pPr>
            <a:lvl9pPr lvl="8" rtl="0" algn="r">
              <a:spcBef>
                <a:spcPts val="0"/>
              </a:spcBef>
              <a:spcAft>
                <a:spcPts val="0"/>
              </a:spcAft>
              <a:buSzPts val="1800"/>
              <a:buNone/>
              <a:defRPr sz="1800"/>
            </a:lvl9pPr>
          </a:lstStyle>
          <a:p/>
        </p:txBody>
      </p:sp>
      <p:sp>
        <p:nvSpPr>
          <p:cNvPr id="94" name="Google Shape;94;p15"/>
          <p:cNvSpPr txBox="1"/>
          <p:nvPr>
            <p:ph idx="2" type="ctrTitle"/>
          </p:nvPr>
        </p:nvSpPr>
        <p:spPr>
          <a:xfrm>
            <a:off x="306150" y="506450"/>
            <a:ext cx="20586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CC4125"/>
              </a:buClr>
              <a:buSzPts val="1800"/>
              <a:buNone/>
              <a:defRPr sz="1800">
                <a:solidFill>
                  <a:srgbClr val="CC4125"/>
                </a:solidFill>
              </a:defRPr>
            </a:lvl1pPr>
            <a:lvl2pPr lvl="1" rtl="0" algn="r">
              <a:spcBef>
                <a:spcPts val="0"/>
              </a:spcBef>
              <a:spcAft>
                <a:spcPts val="0"/>
              </a:spcAft>
              <a:buSzPts val="1400"/>
              <a:buNone/>
              <a:defRPr sz="1400"/>
            </a:lvl2pPr>
            <a:lvl3pPr lvl="2" rtl="0" algn="r">
              <a:spcBef>
                <a:spcPts val="0"/>
              </a:spcBef>
              <a:spcAft>
                <a:spcPts val="0"/>
              </a:spcAft>
              <a:buSzPts val="1400"/>
              <a:buNone/>
              <a:defRPr sz="1400"/>
            </a:lvl3pPr>
            <a:lvl4pPr lvl="3" rtl="0" algn="r">
              <a:spcBef>
                <a:spcPts val="0"/>
              </a:spcBef>
              <a:spcAft>
                <a:spcPts val="0"/>
              </a:spcAft>
              <a:buSzPts val="1400"/>
              <a:buNone/>
              <a:defRPr sz="1400"/>
            </a:lvl4pPr>
            <a:lvl5pPr lvl="4" rtl="0" algn="r">
              <a:spcBef>
                <a:spcPts val="0"/>
              </a:spcBef>
              <a:spcAft>
                <a:spcPts val="0"/>
              </a:spcAft>
              <a:buSzPts val="1400"/>
              <a:buNone/>
              <a:defRPr sz="1400"/>
            </a:lvl5pPr>
            <a:lvl6pPr lvl="5" rtl="0" algn="r">
              <a:spcBef>
                <a:spcPts val="0"/>
              </a:spcBef>
              <a:spcAft>
                <a:spcPts val="0"/>
              </a:spcAft>
              <a:buSzPts val="1400"/>
              <a:buNone/>
              <a:defRPr sz="1400"/>
            </a:lvl6pPr>
            <a:lvl7pPr lvl="6" rtl="0" algn="r">
              <a:spcBef>
                <a:spcPts val="0"/>
              </a:spcBef>
              <a:spcAft>
                <a:spcPts val="0"/>
              </a:spcAft>
              <a:buSzPts val="1400"/>
              <a:buNone/>
              <a:defRPr sz="1400"/>
            </a:lvl7pPr>
            <a:lvl8pPr lvl="7" rtl="0" algn="r">
              <a:spcBef>
                <a:spcPts val="0"/>
              </a:spcBef>
              <a:spcAft>
                <a:spcPts val="0"/>
              </a:spcAft>
              <a:buSzPts val="1400"/>
              <a:buNone/>
              <a:defRPr sz="1400"/>
            </a:lvl8pPr>
            <a:lvl9pPr lvl="8" rtl="0" algn="r">
              <a:spcBef>
                <a:spcPts val="0"/>
              </a:spcBef>
              <a:spcAft>
                <a:spcPts val="0"/>
              </a:spcAft>
              <a:buSzPts val="1400"/>
              <a:buNone/>
              <a:defRPr sz="1400"/>
            </a:lvl9pPr>
          </a:lstStyle>
          <a:p/>
        </p:txBody>
      </p:sp>
      <p:sp>
        <p:nvSpPr>
          <p:cNvPr id="95" name="Google Shape;95;p15"/>
          <p:cNvSpPr txBox="1"/>
          <p:nvPr>
            <p:ph hasCustomPrompt="1" idx="3" type="title"/>
          </p:nvPr>
        </p:nvSpPr>
        <p:spPr>
          <a:xfrm>
            <a:off x="2118448" y="544448"/>
            <a:ext cx="11076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4800"/>
              <a:buNone/>
              <a:defRPr sz="3600"/>
            </a:lvl1pPr>
            <a:lvl2pPr lvl="1"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96" name="Google Shape;96;p15"/>
          <p:cNvSpPr txBox="1"/>
          <p:nvPr>
            <p:ph hasCustomPrompt="1" idx="4" type="title"/>
          </p:nvPr>
        </p:nvSpPr>
        <p:spPr>
          <a:xfrm>
            <a:off x="2105406" y="1515808"/>
            <a:ext cx="11076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4800"/>
              <a:buNone/>
              <a:defRPr sz="3600"/>
            </a:lvl1pPr>
            <a:lvl2pPr lvl="1"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97" name="Google Shape;97;p15"/>
          <p:cNvSpPr txBox="1"/>
          <p:nvPr>
            <p:ph hasCustomPrompt="1" idx="5" type="title"/>
          </p:nvPr>
        </p:nvSpPr>
        <p:spPr>
          <a:xfrm>
            <a:off x="2105406" y="2487168"/>
            <a:ext cx="11076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4800"/>
              <a:buNone/>
              <a:defRPr sz="36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98" name="Google Shape;98;p15"/>
          <p:cNvSpPr txBox="1"/>
          <p:nvPr>
            <p:ph hasCustomPrompt="1" idx="6" type="title"/>
          </p:nvPr>
        </p:nvSpPr>
        <p:spPr>
          <a:xfrm>
            <a:off x="5922008" y="2092638"/>
            <a:ext cx="10722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3600"/>
            </a:lvl1pPr>
            <a:lvl2pPr lvl="1"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lgn="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99" name="Google Shape;99;p15"/>
          <p:cNvSpPr txBox="1"/>
          <p:nvPr>
            <p:ph hasCustomPrompt="1" idx="7" type="title"/>
          </p:nvPr>
        </p:nvSpPr>
        <p:spPr>
          <a:xfrm>
            <a:off x="5922008" y="3112336"/>
            <a:ext cx="10722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3600"/>
            </a:lvl1pPr>
            <a:lvl2pPr lvl="1"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lgn="ctr">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00" name="Google Shape;100;p15"/>
          <p:cNvSpPr txBox="1"/>
          <p:nvPr>
            <p:ph hasCustomPrompt="1" idx="8" type="title"/>
          </p:nvPr>
        </p:nvSpPr>
        <p:spPr>
          <a:xfrm>
            <a:off x="5922008" y="4132033"/>
            <a:ext cx="10722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3600"/>
            </a:lvl1pPr>
            <a:lvl2pPr lvl="1"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2pPr>
            <a:lvl3pPr lvl="2"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3pPr>
            <a:lvl4pPr lvl="3"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4pPr>
            <a:lvl5pPr lvl="4"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5pPr>
            <a:lvl6pPr lvl="5"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6pPr>
            <a:lvl7pPr lvl="6"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7pPr>
            <a:lvl8pPr lvl="7"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8pPr>
            <a:lvl9pPr lvl="8" rtl="0">
              <a:spcBef>
                <a:spcPts val="0"/>
              </a:spcBef>
              <a:spcAft>
                <a:spcPts val="0"/>
              </a:spcAft>
              <a:buSzPts val="4800"/>
              <a:buFont typeface="Fira Sans Extra Condensed Medium"/>
              <a:buNone/>
              <a:defRPr sz="4800">
                <a:latin typeface="Fira Sans Extra Condensed Medium"/>
                <a:ea typeface="Fira Sans Extra Condensed Medium"/>
                <a:cs typeface="Fira Sans Extra Condensed Medium"/>
                <a:sym typeface="Fira Sans Extra Condensed Medium"/>
              </a:defRPr>
            </a:lvl9pPr>
          </a:lstStyle>
          <a:p>
            <a:r>
              <a:t>xx%</a:t>
            </a:r>
          </a:p>
        </p:txBody>
      </p:sp>
      <p:sp>
        <p:nvSpPr>
          <p:cNvPr id="101" name="Google Shape;101;p15"/>
          <p:cNvSpPr txBox="1"/>
          <p:nvPr>
            <p:ph idx="9" type="ctrTitle"/>
          </p:nvPr>
        </p:nvSpPr>
        <p:spPr>
          <a:xfrm>
            <a:off x="390296" y="1472654"/>
            <a:ext cx="19743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CC4125"/>
              </a:buClr>
              <a:buSzPts val="1800"/>
              <a:buNone/>
              <a:defRPr sz="1800">
                <a:solidFill>
                  <a:srgbClr val="CC4125"/>
                </a:solidFill>
              </a:defRPr>
            </a:lvl1pPr>
            <a:lvl2pPr lvl="1" rtl="0" algn="r">
              <a:spcBef>
                <a:spcPts val="0"/>
              </a:spcBef>
              <a:spcAft>
                <a:spcPts val="0"/>
              </a:spcAft>
              <a:buSzPts val="1400"/>
              <a:buNone/>
              <a:defRPr sz="1400"/>
            </a:lvl2pPr>
            <a:lvl3pPr lvl="2" rtl="0" algn="r">
              <a:spcBef>
                <a:spcPts val="0"/>
              </a:spcBef>
              <a:spcAft>
                <a:spcPts val="0"/>
              </a:spcAft>
              <a:buSzPts val="1400"/>
              <a:buNone/>
              <a:defRPr sz="1400"/>
            </a:lvl3pPr>
            <a:lvl4pPr lvl="3" rtl="0" algn="r">
              <a:spcBef>
                <a:spcPts val="0"/>
              </a:spcBef>
              <a:spcAft>
                <a:spcPts val="0"/>
              </a:spcAft>
              <a:buSzPts val="1400"/>
              <a:buNone/>
              <a:defRPr sz="1400"/>
            </a:lvl4pPr>
            <a:lvl5pPr lvl="4" rtl="0" algn="r">
              <a:spcBef>
                <a:spcPts val="0"/>
              </a:spcBef>
              <a:spcAft>
                <a:spcPts val="0"/>
              </a:spcAft>
              <a:buSzPts val="1400"/>
              <a:buNone/>
              <a:defRPr sz="1400"/>
            </a:lvl5pPr>
            <a:lvl6pPr lvl="5" rtl="0" algn="r">
              <a:spcBef>
                <a:spcPts val="0"/>
              </a:spcBef>
              <a:spcAft>
                <a:spcPts val="0"/>
              </a:spcAft>
              <a:buSzPts val="1400"/>
              <a:buNone/>
              <a:defRPr sz="1400"/>
            </a:lvl6pPr>
            <a:lvl7pPr lvl="6" rtl="0" algn="r">
              <a:spcBef>
                <a:spcPts val="0"/>
              </a:spcBef>
              <a:spcAft>
                <a:spcPts val="0"/>
              </a:spcAft>
              <a:buSzPts val="1400"/>
              <a:buNone/>
              <a:defRPr sz="1400"/>
            </a:lvl7pPr>
            <a:lvl8pPr lvl="7" rtl="0" algn="r">
              <a:spcBef>
                <a:spcPts val="0"/>
              </a:spcBef>
              <a:spcAft>
                <a:spcPts val="0"/>
              </a:spcAft>
              <a:buSzPts val="1400"/>
              <a:buNone/>
              <a:defRPr sz="1400"/>
            </a:lvl8pPr>
            <a:lvl9pPr lvl="8" rtl="0" algn="r">
              <a:spcBef>
                <a:spcPts val="0"/>
              </a:spcBef>
              <a:spcAft>
                <a:spcPts val="0"/>
              </a:spcAft>
              <a:buSzPts val="1400"/>
              <a:buNone/>
              <a:defRPr sz="1400"/>
            </a:lvl9pPr>
          </a:lstStyle>
          <a:p/>
        </p:txBody>
      </p:sp>
      <p:sp>
        <p:nvSpPr>
          <p:cNvPr id="102" name="Google Shape;102;p15"/>
          <p:cNvSpPr txBox="1"/>
          <p:nvPr>
            <p:ph idx="13" type="ctrTitle"/>
          </p:nvPr>
        </p:nvSpPr>
        <p:spPr>
          <a:xfrm>
            <a:off x="390296" y="2446136"/>
            <a:ext cx="19743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CC4125"/>
              </a:buClr>
              <a:buSzPts val="1800"/>
              <a:buNone/>
              <a:defRPr sz="1800">
                <a:solidFill>
                  <a:srgbClr val="CC4125"/>
                </a:solidFill>
              </a:defRPr>
            </a:lvl1pPr>
            <a:lvl2pPr lvl="1" rtl="0" algn="r">
              <a:spcBef>
                <a:spcPts val="0"/>
              </a:spcBef>
              <a:spcAft>
                <a:spcPts val="0"/>
              </a:spcAft>
              <a:buSzPts val="1400"/>
              <a:buNone/>
              <a:defRPr sz="1400"/>
            </a:lvl2pPr>
            <a:lvl3pPr lvl="2" rtl="0" algn="r">
              <a:spcBef>
                <a:spcPts val="0"/>
              </a:spcBef>
              <a:spcAft>
                <a:spcPts val="0"/>
              </a:spcAft>
              <a:buSzPts val="1400"/>
              <a:buNone/>
              <a:defRPr sz="1400"/>
            </a:lvl3pPr>
            <a:lvl4pPr lvl="3" rtl="0" algn="r">
              <a:spcBef>
                <a:spcPts val="0"/>
              </a:spcBef>
              <a:spcAft>
                <a:spcPts val="0"/>
              </a:spcAft>
              <a:buSzPts val="1400"/>
              <a:buNone/>
              <a:defRPr sz="1400"/>
            </a:lvl4pPr>
            <a:lvl5pPr lvl="4" rtl="0" algn="r">
              <a:spcBef>
                <a:spcPts val="0"/>
              </a:spcBef>
              <a:spcAft>
                <a:spcPts val="0"/>
              </a:spcAft>
              <a:buSzPts val="1400"/>
              <a:buNone/>
              <a:defRPr sz="1400"/>
            </a:lvl5pPr>
            <a:lvl6pPr lvl="5" rtl="0" algn="r">
              <a:spcBef>
                <a:spcPts val="0"/>
              </a:spcBef>
              <a:spcAft>
                <a:spcPts val="0"/>
              </a:spcAft>
              <a:buSzPts val="1400"/>
              <a:buNone/>
              <a:defRPr sz="1400"/>
            </a:lvl6pPr>
            <a:lvl7pPr lvl="6" rtl="0" algn="r">
              <a:spcBef>
                <a:spcPts val="0"/>
              </a:spcBef>
              <a:spcAft>
                <a:spcPts val="0"/>
              </a:spcAft>
              <a:buSzPts val="1400"/>
              <a:buNone/>
              <a:defRPr sz="1400"/>
            </a:lvl7pPr>
            <a:lvl8pPr lvl="7" rtl="0" algn="r">
              <a:spcBef>
                <a:spcPts val="0"/>
              </a:spcBef>
              <a:spcAft>
                <a:spcPts val="0"/>
              </a:spcAft>
              <a:buSzPts val="1400"/>
              <a:buNone/>
              <a:defRPr sz="1400"/>
            </a:lvl8pPr>
            <a:lvl9pPr lvl="8" rtl="0" algn="r">
              <a:spcBef>
                <a:spcPts val="0"/>
              </a:spcBef>
              <a:spcAft>
                <a:spcPts val="0"/>
              </a:spcAft>
              <a:buSzPts val="1400"/>
              <a:buNone/>
              <a:defRPr sz="1400"/>
            </a:lvl9pPr>
          </a:lstStyle>
          <a:p/>
        </p:txBody>
      </p:sp>
      <p:sp>
        <p:nvSpPr>
          <p:cNvPr id="103" name="Google Shape;103;p15"/>
          <p:cNvSpPr txBox="1"/>
          <p:nvPr>
            <p:ph idx="14" type="ctrTitle"/>
          </p:nvPr>
        </p:nvSpPr>
        <p:spPr>
          <a:xfrm>
            <a:off x="6811558" y="2079980"/>
            <a:ext cx="19743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p:txBody>
      </p:sp>
      <p:sp>
        <p:nvSpPr>
          <p:cNvPr id="104" name="Google Shape;104;p15"/>
          <p:cNvSpPr txBox="1"/>
          <p:nvPr>
            <p:ph idx="15" type="ctrTitle"/>
          </p:nvPr>
        </p:nvSpPr>
        <p:spPr>
          <a:xfrm>
            <a:off x="6811558" y="3103895"/>
            <a:ext cx="19743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p:txBody>
      </p:sp>
      <p:sp>
        <p:nvSpPr>
          <p:cNvPr id="105" name="Google Shape;105;p15"/>
          <p:cNvSpPr txBox="1"/>
          <p:nvPr>
            <p:ph idx="16" type="ctrTitle"/>
          </p:nvPr>
        </p:nvSpPr>
        <p:spPr>
          <a:xfrm>
            <a:off x="6811558" y="4116153"/>
            <a:ext cx="19743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Clr>
                <a:srgbClr val="434343"/>
              </a:buClr>
              <a:buSzPts val="1400"/>
              <a:buNone/>
              <a:defRPr b="0" sz="1400">
                <a:solidFill>
                  <a:srgbClr val="434343"/>
                </a:solidFill>
              </a:defRPr>
            </a:lvl2pPr>
            <a:lvl3pPr lvl="2" rtl="0">
              <a:spcBef>
                <a:spcPts val="0"/>
              </a:spcBef>
              <a:spcAft>
                <a:spcPts val="0"/>
              </a:spcAft>
              <a:buClr>
                <a:srgbClr val="434343"/>
              </a:buClr>
              <a:buSzPts val="1400"/>
              <a:buNone/>
              <a:defRPr b="0" sz="1400">
                <a:solidFill>
                  <a:srgbClr val="434343"/>
                </a:solidFill>
              </a:defRPr>
            </a:lvl3pPr>
            <a:lvl4pPr lvl="3" rtl="0">
              <a:spcBef>
                <a:spcPts val="0"/>
              </a:spcBef>
              <a:spcAft>
                <a:spcPts val="0"/>
              </a:spcAft>
              <a:buClr>
                <a:srgbClr val="434343"/>
              </a:buClr>
              <a:buSzPts val="1400"/>
              <a:buNone/>
              <a:defRPr b="0" sz="1400">
                <a:solidFill>
                  <a:srgbClr val="434343"/>
                </a:solidFill>
              </a:defRPr>
            </a:lvl4pPr>
            <a:lvl5pPr lvl="4" rtl="0">
              <a:spcBef>
                <a:spcPts val="0"/>
              </a:spcBef>
              <a:spcAft>
                <a:spcPts val="0"/>
              </a:spcAft>
              <a:buClr>
                <a:srgbClr val="434343"/>
              </a:buClr>
              <a:buSzPts val="1400"/>
              <a:buNone/>
              <a:defRPr b="0" sz="1400">
                <a:solidFill>
                  <a:srgbClr val="434343"/>
                </a:solidFill>
              </a:defRPr>
            </a:lvl5pPr>
            <a:lvl6pPr lvl="5" rtl="0">
              <a:spcBef>
                <a:spcPts val="0"/>
              </a:spcBef>
              <a:spcAft>
                <a:spcPts val="0"/>
              </a:spcAft>
              <a:buClr>
                <a:srgbClr val="434343"/>
              </a:buClr>
              <a:buSzPts val="1400"/>
              <a:buNone/>
              <a:defRPr b="0" sz="1400">
                <a:solidFill>
                  <a:srgbClr val="434343"/>
                </a:solidFill>
              </a:defRPr>
            </a:lvl6pPr>
            <a:lvl7pPr lvl="6" rtl="0">
              <a:spcBef>
                <a:spcPts val="0"/>
              </a:spcBef>
              <a:spcAft>
                <a:spcPts val="0"/>
              </a:spcAft>
              <a:buClr>
                <a:srgbClr val="434343"/>
              </a:buClr>
              <a:buSzPts val="1400"/>
              <a:buNone/>
              <a:defRPr b="0" sz="1400">
                <a:solidFill>
                  <a:srgbClr val="434343"/>
                </a:solidFill>
              </a:defRPr>
            </a:lvl7pPr>
            <a:lvl8pPr lvl="7" rtl="0">
              <a:spcBef>
                <a:spcPts val="0"/>
              </a:spcBef>
              <a:spcAft>
                <a:spcPts val="0"/>
              </a:spcAft>
              <a:buClr>
                <a:srgbClr val="434343"/>
              </a:buClr>
              <a:buSzPts val="1400"/>
              <a:buNone/>
              <a:defRPr b="0" sz="1400">
                <a:solidFill>
                  <a:srgbClr val="434343"/>
                </a:solidFill>
              </a:defRPr>
            </a:lvl8pPr>
            <a:lvl9pPr lvl="8" rtl="0">
              <a:spcBef>
                <a:spcPts val="0"/>
              </a:spcBef>
              <a:spcAft>
                <a:spcPts val="0"/>
              </a:spcAft>
              <a:buClr>
                <a:srgbClr val="434343"/>
              </a:buClr>
              <a:buSzPts val="1400"/>
              <a:buNone/>
              <a:defRPr b="0" sz="1400">
                <a:solidFill>
                  <a:srgbClr val="434343"/>
                </a:solidFill>
              </a:defRPr>
            </a:lvl9pPr>
          </a:lstStyle>
          <a:p/>
        </p:txBody>
      </p:sp>
      <p:cxnSp>
        <p:nvCxnSpPr>
          <p:cNvPr id="106" name="Google Shape;106;p15"/>
          <p:cNvCxnSpPr/>
          <p:nvPr/>
        </p:nvCxnSpPr>
        <p:spPr>
          <a:xfrm>
            <a:off x="3295350" y="-95750"/>
            <a:ext cx="0" cy="2337900"/>
          </a:xfrm>
          <a:prstGeom prst="straightConnector1">
            <a:avLst/>
          </a:prstGeom>
          <a:noFill/>
          <a:ln cap="flat" cmpd="sng" w="9525">
            <a:solidFill>
              <a:srgbClr val="A61C00"/>
            </a:solidFill>
            <a:prstDash val="solid"/>
            <a:round/>
            <a:headEnd len="med" w="med" type="none"/>
            <a:tailEnd len="med" w="med" type="none"/>
          </a:ln>
        </p:spPr>
      </p:cxnSp>
      <p:cxnSp>
        <p:nvCxnSpPr>
          <p:cNvPr id="107" name="Google Shape;107;p15"/>
          <p:cNvCxnSpPr/>
          <p:nvPr/>
        </p:nvCxnSpPr>
        <p:spPr>
          <a:xfrm>
            <a:off x="5745725" y="2931300"/>
            <a:ext cx="0" cy="2337900"/>
          </a:xfrm>
          <a:prstGeom prst="straightConnector1">
            <a:avLst/>
          </a:prstGeom>
          <a:noFill/>
          <a:ln cap="flat" cmpd="sng" w="9525">
            <a:solidFill>
              <a:srgbClr val="A61C00"/>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p:cSld name="CUSTOM_15">
    <p:spTree>
      <p:nvGrpSpPr>
        <p:cNvPr id="108" name="Shape 108"/>
        <p:cNvGrpSpPr/>
        <p:nvPr/>
      </p:nvGrpSpPr>
      <p:grpSpPr>
        <a:xfrm>
          <a:off x="0" y="0"/>
          <a:ext cx="0" cy="0"/>
          <a:chOff x="0" y="0"/>
          <a:chExt cx="0" cy="0"/>
        </a:xfrm>
      </p:grpSpPr>
      <p:sp>
        <p:nvSpPr>
          <p:cNvPr id="109" name="Google Shape;109;p16"/>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OBJECT_8">
    <p:spTree>
      <p:nvGrpSpPr>
        <p:cNvPr id="110" name="Shape 110"/>
        <p:cNvGrpSpPr/>
        <p:nvPr/>
      </p:nvGrpSpPr>
      <p:grpSpPr>
        <a:xfrm>
          <a:off x="0" y="0"/>
          <a:ext cx="0" cy="0"/>
          <a:chOff x="0" y="0"/>
          <a:chExt cx="0" cy="0"/>
        </a:xfrm>
      </p:grpSpPr>
      <p:sp>
        <p:nvSpPr>
          <p:cNvPr id="111" name="Google Shape;111;p17"/>
          <p:cNvSpPr txBox="1"/>
          <p:nvPr>
            <p:ph type="title"/>
          </p:nvPr>
        </p:nvSpPr>
        <p:spPr>
          <a:xfrm>
            <a:off x="143086" y="149150"/>
            <a:ext cx="7174800" cy="430800"/>
          </a:xfrm>
          <a:prstGeom prst="rect">
            <a:avLst/>
          </a:prstGeom>
          <a:noFill/>
          <a:ln>
            <a:noFill/>
          </a:ln>
        </p:spPr>
        <p:txBody>
          <a:bodyPr anchorCtr="0" anchor="ctr" bIns="45700" lIns="91425" spcFirstLastPara="1" rIns="91425" wrap="square" tIns="45700">
            <a:spAutoFit/>
          </a:bodyPr>
          <a:lstStyle>
            <a:lvl1pPr lvl="0" rtl="0" algn="l">
              <a:spcBef>
                <a:spcPts val="0"/>
              </a:spcBef>
              <a:spcAft>
                <a:spcPts val="0"/>
              </a:spcAft>
              <a:buSzPts val="2700"/>
              <a:buNone/>
              <a:defRPr/>
            </a:lvl1pPr>
            <a:lvl2pPr lvl="1" rtl="0" algn="l">
              <a:spcBef>
                <a:spcPts val="0"/>
              </a:spcBef>
              <a:spcAft>
                <a:spcPts val="0"/>
              </a:spcAft>
              <a:buSzPts val="2800"/>
              <a:buNone/>
              <a:defRPr/>
            </a:lvl2pPr>
            <a:lvl3pPr lvl="2" rtl="0" algn="l">
              <a:spcBef>
                <a:spcPts val="0"/>
              </a:spcBef>
              <a:spcAft>
                <a:spcPts val="0"/>
              </a:spcAft>
              <a:buSzPts val="2800"/>
              <a:buNone/>
              <a:defRPr/>
            </a:lvl3pPr>
            <a:lvl4pPr lvl="3" rtl="0" algn="l">
              <a:spcBef>
                <a:spcPts val="0"/>
              </a:spcBef>
              <a:spcAft>
                <a:spcPts val="0"/>
              </a:spcAft>
              <a:buSzPts val="2800"/>
              <a:buNone/>
              <a:defRPr/>
            </a:lvl4pPr>
            <a:lvl5pPr lvl="4" rtl="0" algn="l">
              <a:spcBef>
                <a:spcPts val="0"/>
              </a:spcBef>
              <a:spcAft>
                <a:spcPts val="0"/>
              </a:spcAft>
              <a:buSzPts val="2800"/>
              <a:buNone/>
              <a:defRPr/>
            </a:lvl5pPr>
            <a:lvl6pPr lvl="5" rtl="0" algn="l">
              <a:spcBef>
                <a:spcPts val="0"/>
              </a:spcBef>
              <a:spcAft>
                <a:spcPts val="0"/>
              </a:spcAft>
              <a:buSzPts val="2800"/>
              <a:buNone/>
              <a:defRPr/>
            </a:lvl6pPr>
            <a:lvl7pPr lvl="6" rtl="0" algn="l">
              <a:spcBef>
                <a:spcPts val="0"/>
              </a:spcBef>
              <a:spcAft>
                <a:spcPts val="0"/>
              </a:spcAft>
              <a:buSzPts val="2800"/>
              <a:buNone/>
              <a:defRPr/>
            </a:lvl7pPr>
            <a:lvl8pPr lvl="7" rtl="0" algn="l">
              <a:spcBef>
                <a:spcPts val="0"/>
              </a:spcBef>
              <a:spcAft>
                <a:spcPts val="0"/>
              </a:spcAft>
              <a:buSzPts val="2800"/>
              <a:buNone/>
              <a:defRPr/>
            </a:lvl8pPr>
            <a:lvl9pPr lvl="8" rtl="0" algn="l">
              <a:spcBef>
                <a:spcPts val="0"/>
              </a:spcBef>
              <a:spcAft>
                <a:spcPts val="0"/>
              </a:spcAft>
              <a:buSzPts val="2800"/>
              <a:buNone/>
              <a:defRPr/>
            </a:lvl9pPr>
          </a:lstStyle>
          <a:p/>
        </p:txBody>
      </p:sp>
      <p:sp>
        <p:nvSpPr>
          <p:cNvPr id="112" name="Google Shape;112;p17"/>
          <p:cNvSpPr txBox="1"/>
          <p:nvPr>
            <p:ph idx="1" type="body"/>
          </p:nvPr>
        </p:nvSpPr>
        <p:spPr>
          <a:xfrm>
            <a:off x="171653" y="728713"/>
            <a:ext cx="8746200" cy="3824100"/>
          </a:xfrm>
          <a:prstGeom prst="rect">
            <a:avLst/>
          </a:prstGeom>
          <a:noFill/>
          <a:ln>
            <a:noFill/>
          </a:ln>
        </p:spPr>
        <p:txBody>
          <a:bodyPr anchorCtr="0" anchor="t" bIns="45700" lIns="91425" spcFirstLastPara="1" rIns="91425" wrap="square" tIns="45700">
            <a:noAutofit/>
          </a:bodyPr>
          <a:lstStyle>
            <a:lvl1pPr indent="-330200" lvl="0" marL="457200" rtl="0" algn="l">
              <a:lnSpc>
                <a:spcPct val="119000"/>
              </a:lnSpc>
              <a:spcBef>
                <a:spcPts val="320"/>
              </a:spcBef>
              <a:spcAft>
                <a:spcPts val="0"/>
              </a:spcAft>
              <a:buSzPts val="1600"/>
              <a:buChar char="●"/>
              <a:defRPr/>
            </a:lvl1pPr>
            <a:lvl2pPr indent="-342900" lvl="1" marL="914400" rtl="0" algn="l">
              <a:lnSpc>
                <a:spcPct val="119000"/>
              </a:lnSpc>
              <a:spcBef>
                <a:spcPts val="360"/>
              </a:spcBef>
              <a:spcAft>
                <a:spcPts val="0"/>
              </a:spcAft>
              <a:buSzPts val="1800"/>
              <a:buChar char="○"/>
              <a:defRPr/>
            </a:lvl2pPr>
            <a:lvl3pPr indent="-342900" lvl="2" marL="1371600" rtl="0" algn="l">
              <a:lnSpc>
                <a:spcPct val="119000"/>
              </a:lnSpc>
              <a:spcBef>
                <a:spcPts val="360"/>
              </a:spcBef>
              <a:spcAft>
                <a:spcPts val="0"/>
              </a:spcAft>
              <a:buSzPts val="1800"/>
              <a:buChar char="■"/>
              <a:defRPr/>
            </a:lvl3pPr>
            <a:lvl4pPr indent="-342900" lvl="3" marL="1828800" rtl="0" algn="l">
              <a:lnSpc>
                <a:spcPct val="119000"/>
              </a:lnSpc>
              <a:spcBef>
                <a:spcPts val="360"/>
              </a:spcBef>
              <a:spcAft>
                <a:spcPts val="0"/>
              </a:spcAft>
              <a:buSzPts val="1800"/>
              <a:buChar char="●"/>
              <a:defRPr/>
            </a:lvl4pPr>
            <a:lvl5pPr indent="-342900" lvl="4" marL="2286000" rtl="0" algn="l">
              <a:lnSpc>
                <a:spcPct val="119000"/>
              </a:lnSpc>
              <a:spcBef>
                <a:spcPts val="360"/>
              </a:spcBef>
              <a:spcAft>
                <a:spcPts val="0"/>
              </a:spcAft>
              <a:buSzPts val="1800"/>
              <a:buChar char="○"/>
              <a:defRPr/>
            </a:lvl5pPr>
            <a:lvl6pPr indent="-342900" lvl="5" marL="2743200" rtl="0" algn="l">
              <a:lnSpc>
                <a:spcPct val="119000"/>
              </a:lnSpc>
              <a:spcBef>
                <a:spcPts val="360"/>
              </a:spcBef>
              <a:spcAft>
                <a:spcPts val="0"/>
              </a:spcAft>
              <a:buSzPts val="1800"/>
              <a:buChar char="■"/>
              <a:defRPr/>
            </a:lvl6pPr>
            <a:lvl7pPr indent="-342900" lvl="6" marL="3200400" rtl="0" algn="l">
              <a:lnSpc>
                <a:spcPct val="119000"/>
              </a:lnSpc>
              <a:spcBef>
                <a:spcPts val="360"/>
              </a:spcBef>
              <a:spcAft>
                <a:spcPts val="0"/>
              </a:spcAft>
              <a:buSzPts val="1800"/>
              <a:buChar char="●"/>
              <a:defRPr/>
            </a:lvl7pPr>
            <a:lvl8pPr indent="-342900" lvl="7" marL="3657600" rtl="0" algn="l">
              <a:lnSpc>
                <a:spcPct val="119000"/>
              </a:lnSpc>
              <a:spcBef>
                <a:spcPts val="360"/>
              </a:spcBef>
              <a:spcAft>
                <a:spcPts val="0"/>
              </a:spcAft>
              <a:buSzPts val="1800"/>
              <a:buChar char="○"/>
              <a:defRPr/>
            </a:lvl8pPr>
            <a:lvl9pPr indent="-342900" lvl="8" marL="4114800" rtl="0" algn="l">
              <a:lnSpc>
                <a:spcPct val="119000"/>
              </a:lnSpc>
              <a:spcBef>
                <a:spcPts val="360"/>
              </a:spcBef>
              <a:spcAft>
                <a:spcPts val="0"/>
              </a:spcAft>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OBJECT_3">
    <p:spTree>
      <p:nvGrpSpPr>
        <p:cNvPr id="113" name="Shape 113"/>
        <p:cNvGrpSpPr/>
        <p:nvPr/>
      </p:nvGrpSpPr>
      <p:grpSpPr>
        <a:xfrm>
          <a:off x="0" y="0"/>
          <a:ext cx="0" cy="0"/>
          <a:chOff x="0" y="0"/>
          <a:chExt cx="0" cy="0"/>
        </a:xfrm>
      </p:grpSpPr>
      <p:sp>
        <p:nvSpPr>
          <p:cNvPr id="114" name="Google Shape;114;p18"/>
          <p:cNvSpPr txBox="1"/>
          <p:nvPr>
            <p:ph type="title"/>
          </p:nvPr>
        </p:nvSpPr>
        <p:spPr>
          <a:xfrm>
            <a:off x="628650" y="266327"/>
            <a:ext cx="7886700" cy="48030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68575" lIns="0" spcFirstLastPara="1" rIns="0" wrap="square" tIns="68575">
            <a:noAutofit/>
          </a:bodyPr>
          <a:lstStyle>
            <a:lvl1pPr lvl="0" marR="0" rtl="0" algn="l">
              <a:lnSpc>
                <a:spcPct val="90000"/>
              </a:lnSpc>
              <a:spcBef>
                <a:spcPts val="0"/>
              </a:spcBef>
              <a:spcAft>
                <a:spcPts val="0"/>
              </a:spcAft>
              <a:buClr>
                <a:schemeClr val="lt1"/>
              </a:buClr>
              <a:buSzPts val="2700"/>
              <a:buFont typeface="Century Gothic"/>
              <a:buNone/>
              <a:defRPr b="0" i="0" sz="27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15" name="Google Shape;115;p1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venir"/>
                <a:ea typeface="Avenir"/>
                <a:cs typeface="Avenir"/>
                <a:sym typeface="Avenir"/>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2pPr>
            <a:lvl3pPr indent="-323850" lvl="2" marL="1371600" marR="0" rtl="0" algn="l">
              <a:lnSpc>
                <a:spcPct val="90000"/>
              </a:lnSpc>
              <a:spcBef>
                <a:spcPts val="200"/>
              </a:spcBef>
              <a:spcAft>
                <a:spcPts val="0"/>
              </a:spcAft>
              <a:buClr>
                <a:schemeClr val="dk1"/>
              </a:buClr>
              <a:buSzPts val="1500"/>
              <a:buFont typeface="Arial"/>
              <a:buChar char="•"/>
              <a:defRPr b="0" i="0" sz="1500" u="none" cap="none" strike="noStrike">
                <a:solidFill>
                  <a:schemeClr val="dk1"/>
                </a:solidFill>
                <a:latin typeface="Avenir"/>
                <a:ea typeface="Avenir"/>
                <a:cs typeface="Avenir"/>
                <a:sym typeface="Avenir"/>
              </a:defRPr>
            </a:lvl3pPr>
            <a:lvl4pPr indent="-317500" lvl="3" marL="1828800" marR="0" rtl="0" algn="l">
              <a:lnSpc>
                <a:spcPct val="90000"/>
              </a:lnSpc>
              <a:spcBef>
                <a:spcPts val="200"/>
              </a:spcBef>
              <a:spcAft>
                <a:spcPts val="0"/>
              </a:spcAft>
              <a:buClr>
                <a:schemeClr val="dk1"/>
              </a:buClr>
              <a:buSzPts val="1400"/>
              <a:buFont typeface="Arial"/>
              <a:buChar char="•"/>
              <a:defRPr b="0" i="0" sz="1400" u="none" cap="none" strike="noStrike">
                <a:solidFill>
                  <a:schemeClr val="dk1"/>
                </a:solidFill>
                <a:latin typeface="Avenir"/>
                <a:ea typeface="Avenir"/>
                <a:cs typeface="Avenir"/>
                <a:sym typeface="Avenir"/>
              </a:defRPr>
            </a:lvl4pPr>
            <a:lvl5pPr indent="-317500" lvl="4" marL="2286000" marR="0" rtl="0" algn="l">
              <a:lnSpc>
                <a:spcPct val="90000"/>
              </a:lnSpc>
              <a:spcBef>
                <a:spcPts val="200"/>
              </a:spcBef>
              <a:spcAft>
                <a:spcPts val="0"/>
              </a:spcAft>
              <a:buClr>
                <a:schemeClr val="dk1"/>
              </a:buClr>
              <a:buSzPts val="1400"/>
              <a:buFont typeface="Arial"/>
              <a:buChar char="•"/>
              <a:defRPr b="0" i="0" sz="1400" u="none" cap="none" strike="noStrike">
                <a:solidFill>
                  <a:schemeClr val="dk1"/>
                </a:solidFill>
                <a:latin typeface="Avenir"/>
                <a:ea typeface="Avenir"/>
                <a:cs typeface="Avenir"/>
                <a:sym typeface="Avenir"/>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16" name="Shape 116"/>
        <p:cNvGrpSpPr/>
        <p:nvPr/>
      </p:nvGrpSpPr>
      <p:grpSpPr>
        <a:xfrm>
          <a:off x="0" y="0"/>
          <a:ext cx="0" cy="0"/>
          <a:chOff x="0" y="0"/>
          <a:chExt cx="0" cy="0"/>
        </a:xfrm>
      </p:grpSpPr>
      <p:sp>
        <p:nvSpPr>
          <p:cNvPr id="117" name="Google Shape;117;p19"/>
          <p:cNvSpPr txBox="1"/>
          <p:nvPr>
            <p:ph type="title"/>
          </p:nvPr>
        </p:nvSpPr>
        <p:spPr>
          <a:xfrm>
            <a:off x="628650" y="266327"/>
            <a:ext cx="7886700" cy="48030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68575" lIns="0" spcFirstLastPara="1" rIns="0" wrap="square" tIns="68575">
            <a:noAutofit/>
          </a:bodyPr>
          <a:lstStyle>
            <a:lvl1pPr lvl="0" rtl="0" algn="l">
              <a:lnSpc>
                <a:spcPct val="90000"/>
              </a:lnSpc>
              <a:spcBef>
                <a:spcPts val="0"/>
              </a:spcBef>
              <a:spcAft>
                <a:spcPts val="0"/>
              </a:spcAft>
              <a:buClr>
                <a:schemeClr val="lt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8" name="Shape 118"/>
        <p:cNvGrpSpPr/>
        <p:nvPr/>
      </p:nvGrpSpPr>
      <p:grpSpPr>
        <a:xfrm>
          <a:off x="0" y="0"/>
          <a:ext cx="0" cy="0"/>
          <a:chOff x="0" y="0"/>
          <a:chExt cx="0" cy="0"/>
        </a:xfrm>
      </p:grpSpPr>
      <p:sp>
        <p:nvSpPr>
          <p:cNvPr id="119" name="Google Shape;119;p20"/>
          <p:cNvSpPr txBox="1"/>
          <p:nvPr>
            <p:ph type="title"/>
          </p:nvPr>
        </p:nvSpPr>
        <p:spPr>
          <a:xfrm>
            <a:off x="628650" y="266327"/>
            <a:ext cx="7886700" cy="48030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68575" lIns="0" spcFirstLastPara="1" rIns="0" wrap="square" tIns="68575">
            <a:noAutofit/>
          </a:bodyPr>
          <a:lstStyle>
            <a:lvl1pPr lvl="0" marR="0" rtl="0" algn="l">
              <a:lnSpc>
                <a:spcPct val="90000"/>
              </a:lnSpc>
              <a:spcBef>
                <a:spcPts val="0"/>
              </a:spcBef>
              <a:spcAft>
                <a:spcPts val="0"/>
              </a:spcAft>
              <a:buClr>
                <a:schemeClr val="lt1"/>
              </a:buClr>
              <a:buSzPts val="2700"/>
              <a:buFont typeface="Century Gothic"/>
              <a:buNone/>
              <a:defRPr b="0" i="0" sz="2700" u="none" cap="none" strike="noStrike">
                <a:solidFill>
                  <a:schemeClr val="lt1"/>
                </a:solidFill>
                <a:latin typeface="Century Gothic"/>
                <a:ea typeface="Century Gothic"/>
                <a:cs typeface="Century Gothic"/>
                <a:sym typeface="Century Gothic"/>
              </a:defRPr>
            </a:lvl1pPr>
            <a:lvl2pPr lvl="1" rtl="0" algn="l">
              <a:lnSpc>
                <a:spcPct val="100000"/>
              </a:lnSpc>
              <a:spcBef>
                <a:spcPts val="0"/>
              </a:spcBef>
              <a:spcAft>
                <a:spcPts val="0"/>
              </a:spcAft>
              <a:buSzPts val="1100"/>
              <a:buNone/>
              <a:defRPr sz="1400"/>
            </a:lvl2pPr>
            <a:lvl3pPr lvl="2" rtl="0" algn="l">
              <a:lnSpc>
                <a:spcPct val="100000"/>
              </a:lnSpc>
              <a:spcBef>
                <a:spcPts val="0"/>
              </a:spcBef>
              <a:spcAft>
                <a:spcPts val="0"/>
              </a:spcAft>
              <a:buSzPts val="1100"/>
              <a:buNone/>
              <a:defRPr sz="1400"/>
            </a:lvl3pPr>
            <a:lvl4pPr lvl="3" rtl="0" algn="l">
              <a:lnSpc>
                <a:spcPct val="100000"/>
              </a:lnSpc>
              <a:spcBef>
                <a:spcPts val="0"/>
              </a:spcBef>
              <a:spcAft>
                <a:spcPts val="0"/>
              </a:spcAft>
              <a:buSzPts val="1100"/>
              <a:buNone/>
              <a:defRPr sz="1400"/>
            </a:lvl4pPr>
            <a:lvl5pPr lvl="4" rtl="0" algn="l">
              <a:lnSpc>
                <a:spcPct val="100000"/>
              </a:lnSpc>
              <a:spcBef>
                <a:spcPts val="0"/>
              </a:spcBef>
              <a:spcAft>
                <a:spcPts val="0"/>
              </a:spcAft>
              <a:buSzPts val="1100"/>
              <a:buNone/>
              <a:defRPr sz="1400"/>
            </a:lvl5pPr>
            <a:lvl6pPr lvl="5" rtl="0" algn="l">
              <a:lnSpc>
                <a:spcPct val="100000"/>
              </a:lnSpc>
              <a:spcBef>
                <a:spcPts val="0"/>
              </a:spcBef>
              <a:spcAft>
                <a:spcPts val="0"/>
              </a:spcAft>
              <a:buSzPts val="1100"/>
              <a:buNone/>
              <a:defRPr sz="1400"/>
            </a:lvl6pPr>
            <a:lvl7pPr lvl="6" rtl="0" algn="l">
              <a:lnSpc>
                <a:spcPct val="100000"/>
              </a:lnSpc>
              <a:spcBef>
                <a:spcPts val="0"/>
              </a:spcBef>
              <a:spcAft>
                <a:spcPts val="0"/>
              </a:spcAft>
              <a:buSzPts val="1100"/>
              <a:buNone/>
              <a:defRPr sz="1400"/>
            </a:lvl7pPr>
            <a:lvl8pPr lvl="7" rtl="0" algn="l">
              <a:lnSpc>
                <a:spcPct val="100000"/>
              </a:lnSpc>
              <a:spcBef>
                <a:spcPts val="0"/>
              </a:spcBef>
              <a:spcAft>
                <a:spcPts val="0"/>
              </a:spcAft>
              <a:buSzPts val="1100"/>
              <a:buNone/>
              <a:defRPr sz="1400"/>
            </a:lvl8pPr>
            <a:lvl9pPr lvl="8" rtl="0" algn="l">
              <a:lnSpc>
                <a:spcPct val="100000"/>
              </a:lnSpc>
              <a:spcBef>
                <a:spcPts val="0"/>
              </a:spcBef>
              <a:spcAft>
                <a:spcPts val="0"/>
              </a:spcAft>
              <a:buSzPts val="1100"/>
              <a:buNone/>
              <a:defRPr sz="1400"/>
            </a:lvl9pPr>
          </a:lstStyle>
          <a:p/>
        </p:txBody>
      </p:sp>
      <p:sp>
        <p:nvSpPr>
          <p:cNvPr id="120" name="Google Shape;120;p20"/>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0"/>
              </a:spcBef>
              <a:spcAft>
                <a:spcPts val="0"/>
              </a:spcAft>
              <a:buClr>
                <a:schemeClr val="dk1"/>
              </a:buClr>
              <a:buSzPts val="2100"/>
              <a:buChar char="•"/>
              <a:defRPr i="0" sz="2100" u="none" cap="none" strike="noStrike">
                <a:solidFill>
                  <a:schemeClr val="dk1"/>
                </a:solidFill>
              </a:defRPr>
            </a:lvl1pPr>
            <a:lvl2pPr indent="-342900" lvl="1" marL="914400" marR="0" rtl="0" algn="l">
              <a:lnSpc>
                <a:spcPct val="90000"/>
              </a:lnSpc>
              <a:spcBef>
                <a:spcPts val="200"/>
              </a:spcBef>
              <a:spcAft>
                <a:spcPts val="0"/>
              </a:spcAft>
              <a:buClr>
                <a:schemeClr val="dk1"/>
              </a:buClr>
              <a:buSzPts val="1800"/>
              <a:buChar char="•"/>
              <a:defRPr i="0" sz="1800" u="none" cap="none" strike="noStrike">
                <a:solidFill>
                  <a:schemeClr val="dk1"/>
                </a:solidFill>
              </a:defRPr>
            </a:lvl2pPr>
            <a:lvl3pPr indent="-323850" lvl="2" marL="1371600" marR="0" rtl="0" algn="l">
              <a:lnSpc>
                <a:spcPct val="90000"/>
              </a:lnSpc>
              <a:spcBef>
                <a:spcPts val="200"/>
              </a:spcBef>
              <a:spcAft>
                <a:spcPts val="0"/>
              </a:spcAft>
              <a:buClr>
                <a:schemeClr val="dk1"/>
              </a:buClr>
              <a:buSzPts val="1500"/>
              <a:buChar char="•"/>
              <a:defRPr i="0" sz="1500" u="none" cap="none" strike="noStrike">
                <a:solidFill>
                  <a:schemeClr val="dk1"/>
                </a:solidFill>
              </a:defRPr>
            </a:lvl3pPr>
            <a:lvl4pPr indent="-317500" lvl="3" marL="1828800" marR="0" rtl="0" algn="l">
              <a:lnSpc>
                <a:spcPct val="90000"/>
              </a:lnSpc>
              <a:spcBef>
                <a:spcPts val="200"/>
              </a:spcBef>
              <a:spcAft>
                <a:spcPts val="0"/>
              </a:spcAft>
              <a:buClr>
                <a:schemeClr val="dk1"/>
              </a:buClr>
              <a:buSzPts val="1400"/>
              <a:buChar char="•"/>
              <a:defRPr i="0" sz="1400" u="none" cap="none" strike="noStrike">
                <a:solidFill>
                  <a:schemeClr val="dk1"/>
                </a:solidFill>
              </a:defRPr>
            </a:lvl4pPr>
            <a:lvl5pPr indent="-317500" lvl="4" marL="2286000" marR="0" rtl="0" algn="l">
              <a:lnSpc>
                <a:spcPct val="90000"/>
              </a:lnSpc>
              <a:spcBef>
                <a:spcPts val="200"/>
              </a:spcBef>
              <a:spcAft>
                <a:spcPts val="0"/>
              </a:spcAft>
              <a:buClr>
                <a:schemeClr val="dk1"/>
              </a:buClr>
              <a:buSzPts val="1400"/>
              <a:buChar char="•"/>
              <a:defRPr i="0" sz="1400" u="none" cap="none" strike="noStrike">
                <a:solidFill>
                  <a:schemeClr val="dk1"/>
                </a:solidFill>
              </a:defRPr>
            </a:lvl5pPr>
            <a:lvl6pPr indent="-317500" lvl="5" marL="2743200" marR="0" rtl="0" algn="l">
              <a:lnSpc>
                <a:spcPct val="90000"/>
              </a:lnSpc>
              <a:spcBef>
                <a:spcPts val="400"/>
              </a:spcBef>
              <a:spcAft>
                <a:spcPts val="0"/>
              </a:spcAft>
              <a:buClr>
                <a:schemeClr val="dk1"/>
              </a:buClr>
              <a:buSzPts val="1400"/>
              <a:buChar char="•"/>
              <a:defRPr i="0" sz="1400" u="none" cap="none" strike="noStrike">
                <a:solidFill>
                  <a:schemeClr val="dk1"/>
                </a:solidFill>
              </a:defRPr>
            </a:lvl6pPr>
            <a:lvl7pPr indent="-317500" lvl="6" marL="3200400" marR="0" rtl="0" algn="l">
              <a:lnSpc>
                <a:spcPct val="90000"/>
              </a:lnSpc>
              <a:spcBef>
                <a:spcPts val="400"/>
              </a:spcBef>
              <a:spcAft>
                <a:spcPts val="0"/>
              </a:spcAft>
              <a:buClr>
                <a:schemeClr val="dk1"/>
              </a:buClr>
              <a:buSzPts val="1400"/>
              <a:buChar char="•"/>
              <a:defRPr i="0" sz="1400" u="none" cap="none" strike="noStrike">
                <a:solidFill>
                  <a:schemeClr val="dk1"/>
                </a:solidFill>
              </a:defRPr>
            </a:lvl7pPr>
            <a:lvl8pPr indent="-317500" lvl="7" marL="3657600" marR="0" rtl="0" algn="l">
              <a:lnSpc>
                <a:spcPct val="90000"/>
              </a:lnSpc>
              <a:spcBef>
                <a:spcPts val="400"/>
              </a:spcBef>
              <a:spcAft>
                <a:spcPts val="0"/>
              </a:spcAft>
              <a:buClr>
                <a:schemeClr val="dk1"/>
              </a:buClr>
              <a:buSzPts val="1400"/>
              <a:buChar char="•"/>
              <a:defRPr i="0" sz="1400" u="none" cap="none" strike="noStrike">
                <a:solidFill>
                  <a:schemeClr val="dk1"/>
                </a:solidFill>
              </a:defRPr>
            </a:lvl8pPr>
            <a:lvl9pPr indent="-317500" lvl="8" marL="4114800" marR="0" rtl="0" algn="l">
              <a:lnSpc>
                <a:spcPct val="90000"/>
              </a:lnSpc>
              <a:spcBef>
                <a:spcPts val="400"/>
              </a:spcBef>
              <a:spcAft>
                <a:spcPts val="0"/>
              </a:spcAft>
              <a:buClr>
                <a:schemeClr val="dk1"/>
              </a:buClr>
              <a:buSzPts val="1400"/>
              <a:buChar char="•"/>
              <a:defRPr i="0" sz="1400" u="none" cap="none" strike="noStrike">
                <a:solidFill>
                  <a:schemeClr val="dk1"/>
                </a:solidFill>
              </a:defRPr>
            </a:lvl9pPr>
          </a:lstStyle>
          <a:p/>
        </p:txBody>
      </p:sp>
      <p:sp>
        <p:nvSpPr>
          <p:cNvPr id="121" name="Google Shape;121;p20"/>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0"/>
              </a:spcBef>
              <a:spcAft>
                <a:spcPts val="0"/>
              </a:spcAft>
              <a:buClr>
                <a:schemeClr val="dk1"/>
              </a:buClr>
              <a:buSzPts val="2100"/>
              <a:buChar char="•"/>
              <a:defRPr i="0" sz="2100" u="none" cap="none" strike="noStrike">
                <a:solidFill>
                  <a:schemeClr val="dk1"/>
                </a:solidFill>
              </a:defRPr>
            </a:lvl1pPr>
            <a:lvl2pPr indent="-342900" lvl="1" marL="914400" marR="0" rtl="0" algn="l">
              <a:lnSpc>
                <a:spcPct val="90000"/>
              </a:lnSpc>
              <a:spcBef>
                <a:spcPts val="200"/>
              </a:spcBef>
              <a:spcAft>
                <a:spcPts val="0"/>
              </a:spcAft>
              <a:buClr>
                <a:schemeClr val="dk1"/>
              </a:buClr>
              <a:buSzPts val="1800"/>
              <a:buChar char="•"/>
              <a:defRPr i="0" sz="1800" u="none" cap="none" strike="noStrike">
                <a:solidFill>
                  <a:schemeClr val="dk1"/>
                </a:solidFill>
              </a:defRPr>
            </a:lvl2pPr>
            <a:lvl3pPr indent="-323850" lvl="2" marL="1371600" marR="0" rtl="0" algn="l">
              <a:lnSpc>
                <a:spcPct val="90000"/>
              </a:lnSpc>
              <a:spcBef>
                <a:spcPts val="200"/>
              </a:spcBef>
              <a:spcAft>
                <a:spcPts val="0"/>
              </a:spcAft>
              <a:buClr>
                <a:schemeClr val="dk1"/>
              </a:buClr>
              <a:buSzPts val="1500"/>
              <a:buChar char="•"/>
              <a:defRPr i="0" sz="1500" u="none" cap="none" strike="noStrike">
                <a:solidFill>
                  <a:schemeClr val="dk1"/>
                </a:solidFill>
              </a:defRPr>
            </a:lvl3pPr>
            <a:lvl4pPr indent="-317500" lvl="3" marL="1828800" marR="0" rtl="0" algn="l">
              <a:lnSpc>
                <a:spcPct val="90000"/>
              </a:lnSpc>
              <a:spcBef>
                <a:spcPts val="200"/>
              </a:spcBef>
              <a:spcAft>
                <a:spcPts val="0"/>
              </a:spcAft>
              <a:buClr>
                <a:schemeClr val="dk1"/>
              </a:buClr>
              <a:buSzPts val="1400"/>
              <a:buChar char="•"/>
              <a:defRPr i="0" sz="1400" u="none" cap="none" strike="noStrike">
                <a:solidFill>
                  <a:schemeClr val="dk1"/>
                </a:solidFill>
              </a:defRPr>
            </a:lvl4pPr>
            <a:lvl5pPr indent="-317500" lvl="4" marL="2286000" marR="0" rtl="0" algn="l">
              <a:lnSpc>
                <a:spcPct val="90000"/>
              </a:lnSpc>
              <a:spcBef>
                <a:spcPts val="200"/>
              </a:spcBef>
              <a:spcAft>
                <a:spcPts val="0"/>
              </a:spcAft>
              <a:buClr>
                <a:schemeClr val="dk1"/>
              </a:buClr>
              <a:buSzPts val="1400"/>
              <a:buChar char="•"/>
              <a:defRPr i="0" sz="1400" u="none" cap="none" strike="noStrike">
                <a:solidFill>
                  <a:schemeClr val="dk1"/>
                </a:solidFill>
              </a:defRPr>
            </a:lvl5pPr>
            <a:lvl6pPr indent="-317500" lvl="5" marL="2743200" marR="0" rtl="0" algn="l">
              <a:lnSpc>
                <a:spcPct val="90000"/>
              </a:lnSpc>
              <a:spcBef>
                <a:spcPts val="400"/>
              </a:spcBef>
              <a:spcAft>
                <a:spcPts val="0"/>
              </a:spcAft>
              <a:buClr>
                <a:schemeClr val="dk1"/>
              </a:buClr>
              <a:buSzPts val="1400"/>
              <a:buChar char="•"/>
              <a:defRPr i="0" sz="1400" u="none" cap="none" strike="noStrike">
                <a:solidFill>
                  <a:schemeClr val="dk1"/>
                </a:solidFill>
              </a:defRPr>
            </a:lvl6pPr>
            <a:lvl7pPr indent="-317500" lvl="6" marL="3200400" marR="0" rtl="0" algn="l">
              <a:lnSpc>
                <a:spcPct val="90000"/>
              </a:lnSpc>
              <a:spcBef>
                <a:spcPts val="400"/>
              </a:spcBef>
              <a:spcAft>
                <a:spcPts val="0"/>
              </a:spcAft>
              <a:buClr>
                <a:schemeClr val="dk1"/>
              </a:buClr>
              <a:buSzPts val="1400"/>
              <a:buChar char="•"/>
              <a:defRPr i="0" sz="1400" u="none" cap="none" strike="noStrike">
                <a:solidFill>
                  <a:schemeClr val="dk1"/>
                </a:solidFill>
              </a:defRPr>
            </a:lvl7pPr>
            <a:lvl8pPr indent="-317500" lvl="7" marL="3657600" marR="0" rtl="0" algn="l">
              <a:lnSpc>
                <a:spcPct val="90000"/>
              </a:lnSpc>
              <a:spcBef>
                <a:spcPts val="400"/>
              </a:spcBef>
              <a:spcAft>
                <a:spcPts val="0"/>
              </a:spcAft>
              <a:buClr>
                <a:schemeClr val="dk1"/>
              </a:buClr>
              <a:buSzPts val="1400"/>
              <a:buChar char="•"/>
              <a:defRPr i="0" sz="1400" u="none" cap="none" strike="noStrike">
                <a:solidFill>
                  <a:schemeClr val="dk1"/>
                </a:solidFill>
              </a:defRPr>
            </a:lvl8pPr>
            <a:lvl9pPr indent="-317500" lvl="8" marL="4114800" marR="0" rtl="0" algn="l">
              <a:lnSpc>
                <a:spcPct val="90000"/>
              </a:lnSpc>
              <a:spcBef>
                <a:spcPts val="400"/>
              </a:spcBef>
              <a:spcAft>
                <a:spcPts val="0"/>
              </a:spcAft>
              <a:buClr>
                <a:schemeClr val="dk1"/>
              </a:buClr>
              <a:buSzPts val="1400"/>
              <a:buChar char="•"/>
              <a:defRPr i="0" sz="1400" u="none" cap="none" strike="noStrike">
                <a:solidFill>
                  <a:schemeClr val="dk1"/>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6">
  <p:cSld name="OBJECT_7">
    <p:spTree>
      <p:nvGrpSpPr>
        <p:cNvPr id="122" name="Shape 122"/>
        <p:cNvGrpSpPr/>
        <p:nvPr/>
      </p:nvGrpSpPr>
      <p:grpSpPr>
        <a:xfrm>
          <a:off x="0" y="0"/>
          <a:ext cx="0" cy="0"/>
          <a:chOff x="0" y="0"/>
          <a:chExt cx="0" cy="0"/>
        </a:xfrm>
      </p:grpSpPr>
      <p:sp>
        <p:nvSpPr>
          <p:cNvPr id="123" name="Google Shape;123;p21"/>
          <p:cNvSpPr txBox="1"/>
          <p:nvPr>
            <p:ph type="title"/>
          </p:nvPr>
        </p:nvSpPr>
        <p:spPr>
          <a:xfrm>
            <a:off x="628650" y="266327"/>
            <a:ext cx="7886700" cy="48030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68575" lIns="0" spcFirstLastPara="1" rIns="0" wrap="square" tIns="68575">
            <a:noAutofit/>
          </a:bodyPr>
          <a:lstStyle>
            <a:lvl1pPr lvl="0" rtl="0" algn="l">
              <a:lnSpc>
                <a:spcPct val="90000"/>
              </a:lnSpc>
              <a:spcBef>
                <a:spcPts val="0"/>
              </a:spcBef>
              <a:spcAft>
                <a:spcPts val="0"/>
              </a:spcAft>
              <a:buClr>
                <a:schemeClr val="lt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24" name="Google Shape;124;p2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rtl="0" algn="l">
              <a:lnSpc>
                <a:spcPct val="90000"/>
              </a:lnSpc>
              <a:spcBef>
                <a:spcPts val="0"/>
              </a:spcBef>
              <a:spcAft>
                <a:spcPts val="0"/>
              </a:spcAft>
              <a:buClr>
                <a:schemeClr val="dk1"/>
              </a:buClr>
              <a:buSzPts val="21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200"/>
              </a:spcBef>
              <a:spcAft>
                <a:spcPts val="0"/>
              </a:spcAft>
              <a:buClr>
                <a:schemeClr val="dk1"/>
              </a:buClr>
              <a:buSzPts val="1400"/>
              <a:buChar char="•"/>
              <a:defRPr/>
            </a:lvl3pPr>
            <a:lvl4pPr indent="-317500" lvl="3" marL="1828800" rtl="0" algn="l">
              <a:lnSpc>
                <a:spcPct val="90000"/>
              </a:lnSpc>
              <a:spcBef>
                <a:spcPts val="200"/>
              </a:spcBef>
              <a:spcAft>
                <a:spcPts val="0"/>
              </a:spcAft>
              <a:buClr>
                <a:schemeClr val="dk1"/>
              </a:buClr>
              <a:buSzPts val="1400"/>
              <a:buChar char="•"/>
              <a:defRPr/>
            </a:lvl4pPr>
            <a:lvl5pPr indent="-317500" lvl="4" marL="2286000" rtl="0" algn="l">
              <a:lnSpc>
                <a:spcPct val="90000"/>
              </a:lnSpc>
              <a:spcBef>
                <a:spcPts val="2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5">
  <p:cSld name="OBJECT_6">
    <p:spTree>
      <p:nvGrpSpPr>
        <p:cNvPr id="125" name="Shape 125"/>
        <p:cNvGrpSpPr/>
        <p:nvPr/>
      </p:nvGrpSpPr>
      <p:grpSpPr>
        <a:xfrm>
          <a:off x="0" y="0"/>
          <a:ext cx="0" cy="0"/>
          <a:chOff x="0" y="0"/>
          <a:chExt cx="0" cy="0"/>
        </a:xfrm>
      </p:grpSpPr>
      <p:sp>
        <p:nvSpPr>
          <p:cNvPr id="126" name="Google Shape;126;p22"/>
          <p:cNvSpPr txBox="1"/>
          <p:nvPr>
            <p:ph type="title"/>
          </p:nvPr>
        </p:nvSpPr>
        <p:spPr>
          <a:xfrm>
            <a:off x="628650" y="266327"/>
            <a:ext cx="7886700" cy="48030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68575" lIns="0" spcFirstLastPara="1" rIns="0" wrap="square" tIns="68575">
            <a:noAutofit/>
          </a:bodyPr>
          <a:lstStyle>
            <a:lvl1pPr lvl="0" rtl="0" algn="l">
              <a:lnSpc>
                <a:spcPct val="90000"/>
              </a:lnSpc>
              <a:spcBef>
                <a:spcPts val="0"/>
              </a:spcBef>
              <a:spcAft>
                <a:spcPts val="0"/>
              </a:spcAft>
              <a:buSzPts val="27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27" name="Google Shape;127;p2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rtl="0" algn="l">
              <a:lnSpc>
                <a:spcPct val="90000"/>
              </a:lnSpc>
              <a:spcBef>
                <a:spcPts val="0"/>
              </a:spcBef>
              <a:spcAft>
                <a:spcPts val="0"/>
              </a:spcAft>
              <a:buSzPts val="2100"/>
              <a:buChar char="●"/>
              <a:defRPr/>
            </a:lvl1pPr>
            <a:lvl2pPr indent="-342900" lvl="1" marL="914400" rtl="0" algn="l">
              <a:lnSpc>
                <a:spcPct val="90000"/>
              </a:lnSpc>
              <a:spcBef>
                <a:spcPts val="400"/>
              </a:spcBef>
              <a:spcAft>
                <a:spcPts val="0"/>
              </a:spcAft>
              <a:buSzPts val="1800"/>
              <a:buChar char="○"/>
              <a:defRPr/>
            </a:lvl2pPr>
            <a:lvl3pPr indent="-323850" lvl="2" marL="1371600" rtl="0" algn="l">
              <a:lnSpc>
                <a:spcPct val="90000"/>
              </a:lnSpc>
              <a:spcBef>
                <a:spcPts val="200"/>
              </a:spcBef>
              <a:spcAft>
                <a:spcPts val="0"/>
              </a:spcAft>
              <a:buSzPts val="1500"/>
              <a:buChar char="■"/>
              <a:defRPr/>
            </a:lvl3pPr>
            <a:lvl4pPr indent="-317500" lvl="3" marL="1828800" rtl="0" algn="l">
              <a:lnSpc>
                <a:spcPct val="90000"/>
              </a:lnSpc>
              <a:spcBef>
                <a:spcPts val="200"/>
              </a:spcBef>
              <a:spcAft>
                <a:spcPts val="0"/>
              </a:spcAft>
              <a:buSzPts val="1400"/>
              <a:buChar char="●"/>
              <a:defRPr/>
            </a:lvl4pPr>
            <a:lvl5pPr indent="-317500" lvl="4" marL="2286000" rtl="0" algn="l">
              <a:lnSpc>
                <a:spcPct val="90000"/>
              </a:lnSpc>
              <a:spcBef>
                <a:spcPts val="200"/>
              </a:spcBef>
              <a:spcAft>
                <a:spcPts val="0"/>
              </a:spcAft>
              <a:buSzPts val="1400"/>
              <a:buChar char="○"/>
              <a:defRPr/>
            </a:lvl5pPr>
            <a:lvl6pPr indent="-317500" lvl="5" marL="2743200" rtl="0" algn="l">
              <a:lnSpc>
                <a:spcPct val="90000"/>
              </a:lnSpc>
              <a:spcBef>
                <a:spcPts val="400"/>
              </a:spcBef>
              <a:spcAft>
                <a:spcPts val="0"/>
              </a:spcAft>
              <a:buSzPts val="1400"/>
              <a:buChar char="■"/>
              <a:defRPr/>
            </a:lvl6pPr>
            <a:lvl7pPr indent="-317500" lvl="6" marL="3200400" rtl="0" algn="l">
              <a:lnSpc>
                <a:spcPct val="90000"/>
              </a:lnSpc>
              <a:spcBef>
                <a:spcPts val="400"/>
              </a:spcBef>
              <a:spcAft>
                <a:spcPts val="0"/>
              </a:spcAft>
              <a:buSzPts val="1400"/>
              <a:buChar char="●"/>
              <a:defRPr/>
            </a:lvl7pPr>
            <a:lvl8pPr indent="-317500" lvl="7" marL="3657600" rtl="0" algn="l">
              <a:lnSpc>
                <a:spcPct val="90000"/>
              </a:lnSpc>
              <a:spcBef>
                <a:spcPts val="400"/>
              </a:spcBef>
              <a:spcAft>
                <a:spcPts val="0"/>
              </a:spcAft>
              <a:buSzPts val="1400"/>
              <a:buChar char="○"/>
              <a:defRPr/>
            </a:lvl8pPr>
            <a:lvl9pPr indent="-317500" lvl="8" marL="4114800" rtl="0" algn="l">
              <a:lnSpc>
                <a:spcPct val="90000"/>
              </a:lnSpc>
              <a:spcBef>
                <a:spcPts val="400"/>
              </a:spcBef>
              <a:spcAft>
                <a:spcPts val="0"/>
              </a:spcAft>
              <a:buSzPts val="14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128" name="Shape 128"/>
        <p:cNvGrpSpPr/>
        <p:nvPr/>
      </p:nvGrpSpPr>
      <p:grpSpPr>
        <a:xfrm>
          <a:off x="0" y="0"/>
          <a:ext cx="0" cy="0"/>
          <a:chOff x="0" y="0"/>
          <a:chExt cx="0" cy="0"/>
        </a:xfrm>
      </p:grpSpPr>
      <p:sp>
        <p:nvSpPr>
          <p:cNvPr id="129" name="Google Shape;129;p2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p:txBody>
      </p:sp>
      <p:sp>
        <p:nvSpPr>
          <p:cNvPr id="130" name="Google Shape;130;p23"/>
          <p:cNvSpPr txBox="1"/>
          <p:nvPr>
            <p:ph type="title"/>
          </p:nvPr>
        </p:nvSpPr>
        <p:spPr>
          <a:xfrm>
            <a:off x="265500" y="271300"/>
            <a:ext cx="4045200" cy="1482300"/>
          </a:xfrm>
          <a:prstGeom prst="rect">
            <a:avLst/>
          </a:prstGeom>
          <a:noFill/>
          <a:ln>
            <a:noFill/>
          </a:ln>
        </p:spPr>
        <p:txBody>
          <a:bodyPr anchorCtr="0" anchor="b" bIns="91425" lIns="91425" spcFirstLastPara="1" rIns="91425" wrap="square" tIns="91425">
            <a:normAutofit/>
          </a:bodyPr>
          <a:lstStyle>
            <a:lvl1pPr lvl="0" rtl="0" algn="ctr">
              <a:lnSpc>
                <a:spcPct val="90000"/>
              </a:lnSpc>
              <a:spcBef>
                <a:spcPts val="0"/>
              </a:spcBef>
              <a:spcAft>
                <a:spcPts val="0"/>
              </a:spcAft>
              <a:buClr>
                <a:schemeClr val="dk1"/>
              </a:buClr>
              <a:buSzPts val="4200"/>
              <a:buFont typeface="Calibri"/>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31" name="Google Shape;131;p23"/>
          <p:cNvSpPr txBox="1"/>
          <p:nvPr>
            <p:ph idx="1" type="subTitle"/>
          </p:nvPr>
        </p:nvSpPr>
        <p:spPr>
          <a:xfrm>
            <a:off x="265500" y="1753600"/>
            <a:ext cx="4045200" cy="1235100"/>
          </a:xfrm>
          <a:prstGeom prst="rect">
            <a:avLst/>
          </a:prstGeom>
          <a:noFill/>
          <a:ln>
            <a:noFill/>
          </a:ln>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dk1"/>
              </a:buClr>
              <a:buSzPts val="2100"/>
              <a:buNone/>
              <a:defRPr sz="2100"/>
            </a:lvl1pPr>
            <a:lvl2pPr lvl="1" rtl="0" algn="ctr">
              <a:lnSpc>
                <a:spcPct val="100000"/>
              </a:lnSpc>
              <a:spcBef>
                <a:spcPts val="0"/>
              </a:spcBef>
              <a:spcAft>
                <a:spcPts val="0"/>
              </a:spcAft>
              <a:buClr>
                <a:schemeClr val="dk1"/>
              </a:buClr>
              <a:buSzPts val="2100"/>
              <a:buNone/>
              <a:defRPr sz="2100"/>
            </a:lvl2pPr>
            <a:lvl3pPr lvl="2" rtl="0" algn="ctr">
              <a:lnSpc>
                <a:spcPct val="100000"/>
              </a:lnSpc>
              <a:spcBef>
                <a:spcPts val="0"/>
              </a:spcBef>
              <a:spcAft>
                <a:spcPts val="0"/>
              </a:spcAft>
              <a:buClr>
                <a:schemeClr val="dk1"/>
              </a:buClr>
              <a:buSzPts val="2100"/>
              <a:buNone/>
              <a:defRPr sz="2100"/>
            </a:lvl3pPr>
            <a:lvl4pPr lvl="3" rtl="0" algn="ctr">
              <a:lnSpc>
                <a:spcPct val="100000"/>
              </a:lnSpc>
              <a:spcBef>
                <a:spcPts val="0"/>
              </a:spcBef>
              <a:spcAft>
                <a:spcPts val="0"/>
              </a:spcAft>
              <a:buClr>
                <a:schemeClr val="dk1"/>
              </a:buClr>
              <a:buSzPts val="2100"/>
              <a:buNone/>
              <a:defRPr sz="2100"/>
            </a:lvl4pPr>
            <a:lvl5pPr lvl="4" rtl="0" algn="ctr">
              <a:lnSpc>
                <a:spcPct val="100000"/>
              </a:lnSpc>
              <a:spcBef>
                <a:spcPts val="0"/>
              </a:spcBef>
              <a:spcAft>
                <a:spcPts val="0"/>
              </a:spcAft>
              <a:buClr>
                <a:schemeClr val="dk1"/>
              </a:buClr>
              <a:buSzPts val="2100"/>
              <a:buNone/>
              <a:defRPr sz="2100"/>
            </a:lvl5pPr>
            <a:lvl6pPr lvl="5" rtl="0" algn="ctr">
              <a:lnSpc>
                <a:spcPct val="100000"/>
              </a:lnSpc>
              <a:spcBef>
                <a:spcPts val="0"/>
              </a:spcBef>
              <a:spcAft>
                <a:spcPts val="0"/>
              </a:spcAft>
              <a:buClr>
                <a:schemeClr val="dk1"/>
              </a:buClr>
              <a:buSzPts val="2100"/>
              <a:buNone/>
              <a:defRPr sz="2100"/>
            </a:lvl6pPr>
            <a:lvl7pPr lvl="6" rtl="0" algn="ctr">
              <a:lnSpc>
                <a:spcPct val="100000"/>
              </a:lnSpc>
              <a:spcBef>
                <a:spcPts val="0"/>
              </a:spcBef>
              <a:spcAft>
                <a:spcPts val="0"/>
              </a:spcAft>
              <a:buClr>
                <a:schemeClr val="dk1"/>
              </a:buClr>
              <a:buSzPts val="2100"/>
              <a:buNone/>
              <a:defRPr sz="2100"/>
            </a:lvl7pPr>
            <a:lvl8pPr lvl="7" rtl="0" algn="ctr">
              <a:lnSpc>
                <a:spcPct val="100000"/>
              </a:lnSpc>
              <a:spcBef>
                <a:spcPts val="0"/>
              </a:spcBef>
              <a:spcAft>
                <a:spcPts val="0"/>
              </a:spcAft>
              <a:buClr>
                <a:schemeClr val="dk1"/>
              </a:buClr>
              <a:buSzPts val="2100"/>
              <a:buNone/>
              <a:defRPr sz="2100"/>
            </a:lvl8pPr>
            <a:lvl9pPr lvl="8" rtl="0" algn="ctr">
              <a:lnSpc>
                <a:spcPct val="100000"/>
              </a:lnSpc>
              <a:spcBef>
                <a:spcPts val="0"/>
              </a:spcBef>
              <a:spcAft>
                <a:spcPts val="0"/>
              </a:spcAft>
              <a:buClr>
                <a:schemeClr val="dk1"/>
              </a:buClr>
              <a:buSzPts val="2100"/>
              <a:buNone/>
              <a:defRPr sz="2100"/>
            </a:lvl9pPr>
          </a:lstStyle>
          <a:p/>
        </p:txBody>
      </p:sp>
      <p:sp>
        <p:nvSpPr>
          <p:cNvPr id="132" name="Google Shape;132;p23"/>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rtl="0" algn="l">
              <a:lnSpc>
                <a:spcPct val="90000"/>
              </a:lnSpc>
              <a:spcBef>
                <a:spcPts val="0"/>
              </a:spcBef>
              <a:spcAft>
                <a:spcPts val="0"/>
              </a:spcAft>
              <a:buClr>
                <a:schemeClr val="dk1"/>
              </a:buClr>
              <a:buSzPts val="1800"/>
              <a:buChar char="●"/>
              <a:defRPr/>
            </a:lvl1pPr>
            <a:lvl2pPr indent="-317500" lvl="1" marL="914400" rtl="0" algn="l">
              <a:lnSpc>
                <a:spcPct val="90000"/>
              </a:lnSpc>
              <a:spcBef>
                <a:spcPts val="0"/>
              </a:spcBef>
              <a:spcAft>
                <a:spcPts val="0"/>
              </a:spcAft>
              <a:buClr>
                <a:schemeClr val="dk1"/>
              </a:buClr>
              <a:buSzPts val="1400"/>
              <a:buChar char="○"/>
              <a:defRPr/>
            </a:lvl2pPr>
            <a:lvl3pPr indent="-317500" lvl="2" marL="1371600" rtl="0" algn="l">
              <a:lnSpc>
                <a:spcPct val="90000"/>
              </a:lnSpc>
              <a:spcBef>
                <a:spcPts val="0"/>
              </a:spcBef>
              <a:spcAft>
                <a:spcPts val="0"/>
              </a:spcAft>
              <a:buClr>
                <a:schemeClr val="dk1"/>
              </a:buClr>
              <a:buSzPts val="1400"/>
              <a:buChar char="■"/>
              <a:defRPr/>
            </a:lvl3pPr>
            <a:lvl4pPr indent="-317500" lvl="3" marL="1828800" rtl="0" algn="l">
              <a:lnSpc>
                <a:spcPct val="90000"/>
              </a:lnSpc>
              <a:spcBef>
                <a:spcPts val="0"/>
              </a:spcBef>
              <a:spcAft>
                <a:spcPts val="0"/>
              </a:spcAft>
              <a:buClr>
                <a:schemeClr val="dk1"/>
              </a:buClr>
              <a:buSzPts val="1400"/>
              <a:buChar char="●"/>
              <a:defRPr/>
            </a:lvl4pPr>
            <a:lvl5pPr indent="-317500" lvl="4" marL="2286000" rtl="0" algn="l">
              <a:lnSpc>
                <a:spcPct val="90000"/>
              </a:lnSpc>
              <a:spcBef>
                <a:spcPts val="0"/>
              </a:spcBef>
              <a:spcAft>
                <a:spcPts val="0"/>
              </a:spcAft>
              <a:buClr>
                <a:schemeClr val="dk1"/>
              </a:buClr>
              <a:buSzPts val="1400"/>
              <a:buChar char="○"/>
              <a:defRPr/>
            </a:lvl5pPr>
            <a:lvl6pPr indent="-317500" lvl="5" marL="2743200" rtl="0" algn="l">
              <a:lnSpc>
                <a:spcPct val="90000"/>
              </a:lnSpc>
              <a:spcBef>
                <a:spcPts val="0"/>
              </a:spcBef>
              <a:spcAft>
                <a:spcPts val="0"/>
              </a:spcAft>
              <a:buClr>
                <a:schemeClr val="dk1"/>
              </a:buClr>
              <a:buSzPts val="1400"/>
              <a:buChar char="■"/>
              <a:defRPr/>
            </a:lvl6pPr>
            <a:lvl7pPr indent="-317500" lvl="6" marL="3200400" rtl="0" algn="l">
              <a:lnSpc>
                <a:spcPct val="90000"/>
              </a:lnSpc>
              <a:spcBef>
                <a:spcPts val="0"/>
              </a:spcBef>
              <a:spcAft>
                <a:spcPts val="0"/>
              </a:spcAft>
              <a:buClr>
                <a:schemeClr val="dk1"/>
              </a:buClr>
              <a:buSzPts val="1400"/>
              <a:buChar char="●"/>
              <a:defRPr/>
            </a:lvl7pPr>
            <a:lvl8pPr indent="-317500" lvl="7" marL="3657600" rtl="0" algn="l">
              <a:lnSpc>
                <a:spcPct val="90000"/>
              </a:lnSpc>
              <a:spcBef>
                <a:spcPts val="0"/>
              </a:spcBef>
              <a:spcAft>
                <a:spcPts val="0"/>
              </a:spcAft>
              <a:buClr>
                <a:schemeClr val="dk1"/>
              </a:buClr>
              <a:buSzPts val="1400"/>
              <a:buChar char="○"/>
              <a:defRPr/>
            </a:lvl8pPr>
            <a:lvl9pPr indent="-317500" lvl="8" marL="4114800" rtl="0" algn="l">
              <a:lnSpc>
                <a:spcPct val="90000"/>
              </a:lnSpc>
              <a:spcBef>
                <a:spcPts val="0"/>
              </a:spcBef>
              <a:spcAft>
                <a:spcPts val="0"/>
              </a:spcAft>
              <a:buClr>
                <a:schemeClr val="dk1"/>
              </a:buClr>
              <a:buSzPts val="1400"/>
              <a:buChar char="■"/>
              <a:defRPr/>
            </a:lvl9pPr>
          </a:lstStyle>
          <a:p/>
        </p:txBody>
      </p:sp>
      <p:sp>
        <p:nvSpPr>
          <p:cNvPr id="133" name="Google Shape;133;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rtl="0" algn="r">
              <a:lnSpc>
                <a:spcPct val="100000"/>
              </a:lnSpc>
              <a:spcBef>
                <a:spcPts val="0"/>
              </a:spcBef>
              <a:spcAft>
                <a:spcPts val="0"/>
              </a:spcAft>
              <a:buSzPts val="900"/>
              <a:buNone/>
              <a:defRPr b="0" i="0" sz="900" u="none" cap="none" strike="noStrike">
                <a:solidFill>
                  <a:srgbClr val="888888"/>
                </a:solidFill>
                <a:latin typeface="Arial"/>
                <a:ea typeface="Arial"/>
                <a:cs typeface="Arial"/>
                <a:sym typeface="Arial"/>
              </a:defRPr>
            </a:lvl1pPr>
            <a:lvl2pPr indent="0" lvl="1" marL="0" rtl="0" algn="r">
              <a:lnSpc>
                <a:spcPct val="100000"/>
              </a:lnSpc>
              <a:spcBef>
                <a:spcPts val="0"/>
              </a:spcBef>
              <a:spcAft>
                <a:spcPts val="0"/>
              </a:spcAft>
              <a:buSzPts val="900"/>
              <a:buNone/>
              <a:defRPr b="0" i="0" sz="900" u="none" cap="none" strike="noStrike">
                <a:solidFill>
                  <a:srgbClr val="888888"/>
                </a:solidFill>
                <a:latin typeface="Arial"/>
                <a:ea typeface="Arial"/>
                <a:cs typeface="Arial"/>
                <a:sym typeface="Arial"/>
              </a:defRPr>
            </a:lvl2pPr>
            <a:lvl3pPr indent="0" lvl="2" marL="0" rtl="0" algn="r">
              <a:lnSpc>
                <a:spcPct val="100000"/>
              </a:lnSpc>
              <a:spcBef>
                <a:spcPts val="0"/>
              </a:spcBef>
              <a:spcAft>
                <a:spcPts val="0"/>
              </a:spcAft>
              <a:buSzPts val="900"/>
              <a:buNone/>
              <a:defRPr b="0" i="0" sz="900" u="none" cap="none" strike="noStrike">
                <a:solidFill>
                  <a:srgbClr val="888888"/>
                </a:solidFill>
                <a:latin typeface="Arial"/>
                <a:ea typeface="Arial"/>
                <a:cs typeface="Arial"/>
                <a:sym typeface="Arial"/>
              </a:defRPr>
            </a:lvl3pPr>
            <a:lvl4pPr indent="0" lvl="3" marL="0" rtl="0" algn="r">
              <a:lnSpc>
                <a:spcPct val="100000"/>
              </a:lnSpc>
              <a:spcBef>
                <a:spcPts val="0"/>
              </a:spcBef>
              <a:spcAft>
                <a:spcPts val="0"/>
              </a:spcAft>
              <a:buSzPts val="900"/>
              <a:buNone/>
              <a:defRPr b="0" i="0" sz="900" u="none" cap="none" strike="noStrike">
                <a:solidFill>
                  <a:srgbClr val="888888"/>
                </a:solidFill>
                <a:latin typeface="Arial"/>
                <a:ea typeface="Arial"/>
                <a:cs typeface="Arial"/>
                <a:sym typeface="Arial"/>
              </a:defRPr>
            </a:lvl4pPr>
            <a:lvl5pPr indent="0" lvl="4" marL="0" rtl="0" algn="r">
              <a:lnSpc>
                <a:spcPct val="100000"/>
              </a:lnSpc>
              <a:spcBef>
                <a:spcPts val="0"/>
              </a:spcBef>
              <a:spcAft>
                <a:spcPts val="0"/>
              </a:spcAft>
              <a:buSzPts val="900"/>
              <a:buNone/>
              <a:defRPr b="0" i="0" sz="900" u="none" cap="none" strike="noStrike">
                <a:solidFill>
                  <a:srgbClr val="888888"/>
                </a:solidFill>
                <a:latin typeface="Arial"/>
                <a:ea typeface="Arial"/>
                <a:cs typeface="Arial"/>
                <a:sym typeface="Arial"/>
              </a:defRPr>
            </a:lvl5pPr>
            <a:lvl6pPr indent="0" lvl="5" marL="0" rtl="0" algn="r">
              <a:lnSpc>
                <a:spcPct val="100000"/>
              </a:lnSpc>
              <a:spcBef>
                <a:spcPts val="0"/>
              </a:spcBef>
              <a:spcAft>
                <a:spcPts val="0"/>
              </a:spcAft>
              <a:buSzPts val="900"/>
              <a:buNone/>
              <a:defRPr b="0" i="0" sz="900" u="none" cap="none" strike="noStrike">
                <a:solidFill>
                  <a:srgbClr val="888888"/>
                </a:solidFill>
                <a:latin typeface="Arial"/>
                <a:ea typeface="Arial"/>
                <a:cs typeface="Arial"/>
                <a:sym typeface="Arial"/>
              </a:defRPr>
            </a:lvl6pPr>
            <a:lvl7pPr indent="0" lvl="6" marL="0" rtl="0" algn="r">
              <a:lnSpc>
                <a:spcPct val="100000"/>
              </a:lnSpc>
              <a:spcBef>
                <a:spcPts val="0"/>
              </a:spcBef>
              <a:spcAft>
                <a:spcPts val="0"/>
              </a:spcAft>
              <a:buSzPts val="900"/>
              <a:buNone/>
              <a:defRPr b="0" i="0" sz="900" u="none" cap="none" strike="noStrike">
                <a:solidFill>
                  <a:srgbClr val="888888"/>
                </a:solidFill>
                <a:latin typeface="Arial"/>
                <a:ea typeface="Arial"/>
                <a:cs typeface="Arial"/>
                <a:sym typeface="Arial"/>
              </a:defRPr>
            </a:lvl7pPr>
            <a:lvl8pPr indent="0" lvl="7" marL="0" rtl="0" algn="r">
              <a:lnSpc>
                <a:spcPct val="100000"/>
              </a:lnSpc>
              <a:spcBef>
                <a:spcPts val="0"/>
              </a:spcBef>
              <a:spcAft>
                <a:spcPts val="0"/>
              </a:spcAft>
              <a:buSzPts val="900"/>
              <a:buNone/>
              <a:defRPr b="0" i="0" sz="900" u="none" cap="none" strike="noStrike">
                <a:solidFill>
                  <a:srgbClr val="888888"/>
                </a:solidFill>
                <a:latin typeface="Arial"/>
                <a:ea typeface="Arial"/>
                <a:cs typeface="Arial"/>
                <a:sym typeface="Arial"/>
              </a:defRPr>
            </a:lvl8pPr>
            <a:lvl9pPr indent="0" lvl="8" marL="0" rtl="0" algn="r">
              <a:lnSpc>
                <a:spcPct val="100000"/>
              </a:lnSpc>
              <a:spcBef>
                <a:spcPts val="0"/>
              </a:spcBef>
              <a:spcAft>
                <a:spcPts val="0"/>
              </a:spcAft>
              <a:buSzPts val="900"/>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34" name="Google Shape;134;p23"/>
          <p:cNvSpPr txBox="1"/>
          <p:nvPr>
            <p:ph idx="3" type="body"/>
          </p:nvPr>
        </p:nvSpPr>
        <p:spPr>
          <a:xfrm>
            <a:off x="265500" y="2988700"/>
            <a:ext cx="4045200" cy="1998000"/>
          </a:xfrm>
          <a:prstGeom prst="rect">
            <a:avLst/>
          </a:prstGeom>
          <a:noFill/>
          <a:ln>
            <a:noFill/>
          </a:ln>
        </p:spPr>
        <p:txBody>
          <a:bodyPr anchorCtr="0" anchor="ctr" bIns="91425" lIns="91425" spcFirstLastPara="1" rIns="91425" wrap="square" tIns="91425">
            <a:normAutofit/>
          </a:bodyPr>
          <a:lstStyle>
            <a:lvl1pPr indent="-330200" lvl="0" marL="457200" rtl="0" algn="l">
              <a:lnSpc>
                <a:spcPct val="90000"/>
              </a:lnSpc>
              <a:spcBef>
                <a:spcPts val="0"/>
              </a:spcBef>
              <a:spcAft>
                <a:spcPts val="0"/>
              </a:spcAft>
              <a:buClr>
                <a:schemeClr val="dk1"/>
              </a:buClr>
              <a:buSzPts val="1600"/>
              <a:buChar char="●"/>
              <a:defRPr sz="1575"/>
            </a:lvl1pPr>
            <a:lvl2pPr indent="-304800" lvl="1" marL="914400" rtl="0" algn="l">
              <a:lnSpc>
                <a:spcPct val="90000"/>
              </a:lnSpc>
              <a:spcBef>
                <a:spcPts val="0"/>
              </a:spcBef>
              <a:spcAft>
                <a:spcPts val="0"/>
              </a:spcAft>
              <a:buClr>
                <a:schemeClr val="dk1"/>
              </a:buClr>
              <a:buSzPts val="1200"/>
              <a:buChar char="○"/>
              <a:defRPr sz="1200"/>
            </a:lvl2pPr>
            <a:lvl3pPr indent="-304800" lvl="2" marL="1371600" rtl="0" algn="l">
              <a:lnSpc>
                <a:spcPct val="90000"/>
              </a:lnSpc>
              <a:spcBef>
                <a:spcPts val="0"/>
              </a:spcBef>
              <a:spcAft>
                <a:spcPts val="0"/>
              </a:spcAft>
              <a:buClr>
                <a:schemeClr val="dk1"/>
              </a:buClr>
              <a:buSzPts val="1200"/>
              <a:buChar char="■"/>
              <a:defRPr sz="1200"/>
            </a:lvl3pPr>
            <a:lvl4pPr indent="-304800" lvl="3" marL="1828800" rtl="0" algn="l">
              <a:lnSpc>
                <a:spcPct val="90000"/>
              </a:lnSpc>
              <a:spcBef>
                <a:spcPts val="0"/>
              </a:spcBef>
              <a:spcAft>
                <a:spcPts val="0"/>
              </a:spcAft>
              <a:buClr>
                <a:schemeClr val="dk1"/>
              </a:buClr>
              <a:buSzPts val="1200"/>
              <a:buChar char="●"/>
              <a:defRPr sz="1200"/>
            </a:lvl4pPr>
            <a:lvl5pPr indent="-304800" lvl="4" marL="2286000" rtl="0" algn="l">
              <a:lnSpc>
                <a:spcPct val="90000"/>
              </a:lnSpc>
              <a:spcBef>
                <a:spcPts val="0"/>
              </a:spcBef>
              <a:spcAft>
                <a:spcPts val="0"/>
              </a:spcAft>
              <a:buClr>
                <a:schemeClr val="dk1"/>
              </a:buClr>
              <a:buSzPts val="1200"/>
              <a:buChar char="○"/>
              <a:defRPr sz="1200"/>
            </a:lvl5pPr>
            <a:lvl6pPr indent="-304800" lvl="5" marL="2743200" rtl="0" algn="l">
              <a:lnSpc>
                <a:spcPct val="90000"/>
              </a:lnSpc>
              <a:spcBef>
                <a:spcPts val="0"/>
              </a:spcBef>
              <a:spcAft>
                <a:spcPts val="0"/>
              </a:spcAft>
              <a:buClr>
                <a:schemeClr val="dk1"/>
              </a:buClr>
              <a:buSzPts val="1200"/>
              <a:buChar char="■"/>
              <a:defRPr sz="1200"/>
            </a:lvl6pPr>
            <a:lvl7pPr indent="-304800" lvl="6" marL="3200400" rtl="0" algn="l">
              <a:lnSpc>
                <a:spcPct val="90000"/>
              </a:lnSpc>
              <a:spcBef>
                <a:spcPts val="0"/>
              </a:spcBef>
              <a:spcAft>
                <a:spcPts val="0"/>
              </a:spcAft>
              <a:buClr>
                <a:schemeClr val="dk1"/>
              </a:buClr>
              <a:buSzPts val="1200"/>
              <a:buChar char="●"/>
              <a:defRPr sz="1200"/>
            </a:lvl7pPr>
            <a:lvl8pPr indent="-304800" lvl="7" marL="3657600" rtl="0" algn="l">
              <a:lnSpc>
                <a:spcPct val="90000"/>
              </a:lnSpc>
              <a:spcBef>
                <a:spcPts val="0"/>
              </a:spcBef>
              <a:spcAft>
                <a:spcPts val="0"/>
              </a:spcAft>
              <a:buClr>
                <a:schemeClr val="dk1"/>
              </a:buClr>
              <a:buSzPts val="1200"/>
              <a:buChar char="○"/>
              <a:defRPr sz="1200"/>
            </a:lvl8pPr>
            <a:lvl9pPr indent="-304800" lvl="8" marL="4114800" rtl="0" algn="l">
              <a:lnSpc>
                <a:spcPct val="90000"/>
              </a:lnSpc>
              <a:spcBef>
                <a:spcPts val="0"/>
              </a:spcBef>
              <a:spcAft>
                <a:spcPts val="0"/>
              </a:spcAft>
              <a:buClr>
                <a:schemeClr val="dk1"/>
              </a:buClr>
              <a:buSzPts val="1200"/>
              <a:buChar char="■"/>
              <a:defRPr sz="12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OBJECT_9">
    <p:spTree>
      <p:nvGrpSpPr>
        <p:cNvPr id="135" name="Shape 135"/>
        <p:cNvGrpSpPr/>
        <p:nvPr/>
      </p:nvGrpSpPr>
      <p:grpSpPr>
        <a:xfrm>
          <a:off x="0" y="0"/>
          <a:ext cx="0" cy="0"/>
          <a:chOff x="0" y="0"/>
          <a:chExt cx="0" cy="0"/>
        </a:xfrm>
      </p:grpSpPr>
      <p:sp>
        <p:nvSpPr>
          <p:cNvPr id="136" name="Google Shape;136;p24"/>
          <p:cNvSpPr txBox="1"/>
          <p:nvPr>
            <p:ph type="title"/>
          </p:nvPr>
        </p:nvSpPr>
        <p:spPr>
          <a:xfrm>
            <a:off x="261551" y="216836"/>
            <a:ext cx="8339400" cy="372300"/>
          </a:xfrm>
          <a:prstGeom prst="rect">
            <a:avLst/>
          </a:prstGeom>
          <a:noFill/>
          <a:ln>
            <a:noFill/>
          </a:ln>
        </p:spPr>
        <p:txBody>
          <a:bodyPr anchorCtr="0" anchor="t" bIns="45700" lIns="91425" spcFirstLastPara="1" rIns="91425" wrap="square" tIns="45700">
            <a:spAutoFit/>
          </a:bodyPr>
          <a:lstStyle>
            <a:lvl1pPr lvl="0" rtl="0" algn="l">
              <a:lnSpc>
                <a:spcPct val="85000"/>
              </a:lnSpc>
              <a:spcBef>
                <a:spcPts val="0"/>
              </a:spcBef>
              <a:spcAft>
                <a:spcPts val="0"/>
              </a:spcAft>
              <a:buSzPts val="2700"/>
              <a:buNone/>
              <a:defRPr>
                <a:solidFill>
                  <a:srgbClr val="000090"/>
                </a:solidFill>
              </a:defRPr>
            </a:lvl1pPr>
            <a:lvl2pPr lvl="1" rtl="0" algn="l">
              <a:lnSpc>
                <a:spcPct val="85000"/>
              </a:lnSpc>
              <a:spcBef>
                <a:spcPts val="0"/>
              </a:spcBef>
              <a:spcAft>
                <a:spcPts val="0"/>
              </a:spcAft>
              <a:buSzPts val="2800"/>
              <a:buNone/>
              <a:defRPr/>
            </a:lvl2pPr>
            <a:lvl3pPr lvl="2" rtl="0" algn="l">
              <a:lnSpc>
                <a:spcPct val="85000"/>
              </a:lnSpc>
              <a:spcBef>
                <a:spcPts val="0"/>
              </a:spcBef>
              <a:spcAft>
                <a:spcPts val="0"/>
              </a:spcAft>
              <a:buSzPts val="2800"/>
              <a:buNone/>
              <a:defRPr/>
            </a:lvl3pPr>
            <a:lvl4pPr lvl="3" rtl="0" algn="l">
              <a:lnSpc>
                <a:spcPct val="85000"/>
              </a:lnSpc>
              <a:spcBef>
                <a:spcPts val="0"/>
              </a:spcBef>
              <a:spcAft>
                <a:spcPts val="0"/>
              </a:spcAft>
              <a:buSzPts val="2800"/>
              <a:buNone/>
              <a:defRPr/>
            </a:lvl4pPr>
            <a:lvl5pPr lvl="4" rtl="0" algn="l">
              <a:lnSpc>
                <a:spcPct val="85000"/>
              </a:lnSpc>
              <a:spcBef>
                <a:spcPts val="0"/>
              </a:spcBef>
              <a:spcAft>
                <a:spcPts val="0"/>
              </a:spcAft>
              <a:buSzPts val="2800"/>
              <a:buNone/>
              <a:defRPr/>
            </a:lvl5pPr>
            <a:lvl6pPr lvl="5" rtl="0" algn="l">
              <a:lnSpc>
                <a:spcPct val="85000"/>
              </a:lnSpc>
              <a:spcBef>
                <a:spcPts val="0"/>
              </a:spcBef>
              <a:spcAft>
                <a:spcPts val="0"/>
              </a:spcAft>
              <a:buSzPts val="2800"/>
              <a:buNone/>
              <a:defRPr/>
            </a:lvl6pPr>
            <a:lvl7pPr lvl="6" rtl="0" algn="l">
              <a:lnSpc>
                <a:spcPct val="85000"/>
              </a:lnSpc>
              <a:spcBef>
                <a:spcPts val="0"/>
              </a:spcBef>
              <a:spcAft>
                <a:spcPts val="0"/>
              </a:spcAft>
              <a:buSzPts val="2800"/>
              <a:buNone/>
              <a:defRPr/>
            </a:lvl7pPr>
            <a:lvl8pPr lvl="7" rtl="0" algn="l">
              <a:lnSpc>
                <a:spcPct val="85000"/>
              </a:lnSpc>
              <a:spcBef>
                <a:spcPts val="0"/>
              </a:spcBef>
              <a:spcAft>
                <a:spcPts val="0"/>
              </a:spcAft>
              <a:buSzPts val="2800"/>
              <a:buNone/>
              <a:defRPr/>
            </a:lvl8pPr>
            <a:lvl9pPr lvl="8" rtl="0" algn="l">
              <a:lnSpc>
                <a:spcPct val="85000"/>
              </a:lnSpc>
              <a:spcBef>
                <a:spcPts val="0"/>
              </a:spcBef>
              <a:spcAft>
                <a:spcPts val="0"/>
              </a:spcAft>
              <a:buSzPts val="2800"/>
              <a:buNone/>
              <a:defRPr/>
            </a:lvl9pPr>
          </a:lstStyle>
          <a:p/>
        </p:txBody>
      </p:sp>
      <p:sp>
        <p:nvSpPr>
          <p:cNvPr id="137" name="Google Shape;137;p24"/>
          <p:cNvSpPr txBox="1"/>
          <p:nvPr>
            <p:ph idx="1" type="body"/>
          </p:nvPr>
        </p:nvSpPr>
        <p:spPr>
          <a:xfrm>
            <a:off x="253600" y="1156527"/>
            <a:ext cx="8339400" cy="1466700"/>
          </a:xfrm>
          <a:prstGeom prst="rect">
            <a:avLst/>
          </a:prstGeom>
          <a:noFill/>
          <a:ln>
            <a:noFill/>
          </a:ln>
        </p:spPr>
        <p:txBody>
          <a:bodyPr anchorCtr="0" anchor="t" bIns="45700" lIns="91425" spcFirstLastPara="1" rIns="91425" wrap="square" tIns="45700">
            <a:spAutoFit/>
          </a:bodyPr>
          <a:lstStyle>
            <a:lvl1pPr indent="-342900" lvl="0" marL="457200" rtl="0" algn="l">
              <a:lnSpc>
                <a:spcPct val="90000"/>
              </a:lnSpc>
              <a:spcBef>
                <a:spcPts val="1400"/>
              </a:spcBef>
              <a:spcAft>
                <a:spcPts val="0"/>
              </a:spcAft>
              <a:buSzPts val="1800"/>
              <a:buChar char="●"/>
              <a:defRPr/>
            </a:lvl1pPr>
            <a:lvl2pPr indent="-342900" lvl="1" marL="914400" rtl="0" algn="l">
              <a:lnSpc>
                <a:spcPct val="90000"/>
              </a:lnSpc>
              <a:spcBef>
                <a:spcPts val="800"/>
              </a:spcBef>
              <a:spcAft>
                <a:spcPts val="0"/>
              </a:spcAft>
              <a:buSzPts val="1800"/>
              <a:buChar char="○"/>
              <a:defRPr/>
            </a:lvl2pPr>
            <a:lvl3pPr indent="-342900" lvl="2" marL="1371600" rtl="0" algn="l">
              <a:lnSpc>
                <a:spcPct val="90000"/>
              </a:lnSpc>
              <a:spcBef>
                <a:spcPts val="800"/>
              </a:spcBef>
              <a:spcAft>
                <a:spcPts val="0"/>
              </a:spcAft>
              <a:buSzPts val="1800"/>
              <a:buChar char="■"/>
              <a:defRPr/>
            </a:lvl3pPr>
            <a:lvl4pPr indent="-342900" lvl="3" marL="1828800" rtl="0" algn="l">
              <a:lnSpc>
                <a:spcPct val="90000"/>
              </a:lnSpc>
              <a:spcBef>
                <a:spcPts val="800"/>
              </a:spcBef>
              <a:spcAft>
                <a:spcPts val="0"/>
              </a:spcAft>
              <a:buSzPts val="1800"/>
              <a:buChar char="●"/>
              <a:defRPr/>
            </a:lvl4pPr>
            <a:lvl5pPr indent="-342900" lvl="4" marL="2286000" rtl="0" algn="l">
              <a:lnSpc>
                <a:spcPct val="90000"/>
              </a:lnSpc>
              <a:spcBef>
                <a:spcPts val="600"/>
              </a:spcBef>
              <a:spcAft>
                <a:spcPts val="0"/>
              </a:spcAft>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3">
  <p:cSld name="OBJECT_10">
    <p:spTree>
      <p:nvGrpSpPr>
        <p:cNvPr id="138" name="Shape 138"/>
        <p:cNvGrpSpPr/>
        <p:nvPr/>
      </p:nvGrpSpPr>
      <p:grpSpPr>
        <a:xfrm>
          <a:off x="0" y="0"/>
          <a:ext cx="0" cy="0"/>
          <a:chOff x="0" y="0"/>
          <a:chExt cx="0" cy="0"/>
        </a:xfrm>
      </p:grpSpPr>
      <p:sp>
        <p:nvSpPr>
          <p:cNvPr id="139" name="Google Shape;139;p25"/>
          <p:cNvSpPr txBox="1"/>
          <p:nvPr>
            <p:ph type="title"/>
          </p:nvPr>
        </p:nvSpPr>
        <p:spPr>
          <a:xfrm>
            <a:off x="261551" y="216836"/>
            <a:ext cx="8339400" cy="372300"/>
          </a:xfrm>
          <a:prstGeom prst="rect">
            <a:avLst/>
          </a:prstGeom>
          <a:noFill/>
          <a:ln>
            <a:noFill/>
          </a:ln>
        </p:spPr>
        <p:txBody>
          <a:bodyPr anchorCtr="0" anchor="t" bIns="45700" lIns="91425" spcFirstLastPara="1" rIns="91425" wrap="square" tIns="45700">
            <a:spAutoFit/>
          </a:bodyPr>
          <a:lstStyle>
            <a:lvl1pPr lvl="0" rtl="0" algn="l">
              <a:lnSpc>
                <a:spcPct val="85000"/>
              </a:lnSpc>
              <a:spcBef>
                <a:spcPts val="0"/>
              </a:spcBef>
              <a:spcAft>
                <a:spcPts val="0"/>
              </a:spcAft>
              <a:buSzPts val="2700"/>
              <a:buNone/>
              <a:defRPr>
                <a:solidFill>
                  <a:srgbClr val="000090"/>
                </a:solidFill>
              </a:defRPr>
            </a:lvl1pPr>
            <a:lvl2pPr lvl="1" rtl="0" algn="l">
              <a:lnSpc>
                <a:spcPct val="85000"/>
              </a:lnSpc>
              <a:spcBef>
                <a:spcPts val="0"/>
              </a:spcBef>
              <a:spcAft>
                <a:spcPts val="0"/>
              </a:spcAft>
              <a:buSzPts val="2800"/>
              <a:buNone/>
              <a:defRPr/>
            </a:lvl2pPr>
            <a:lvl3pPr lvl="2" rtl="0" algn="l">
              <a:lnSpc>
                <a:spcPct val="85000"/>
              </a:lnSpc>
              <a:spcBef>
                <a:spcPts val="0"/>
              </a:spcBef>
              <a:spcAft>
                <a:spcPts val="0"/>
              </a:spcAft>
              <a:buSzPts val="2800"/>
              <a:buNone/>
              <a:defRPr/>
            </a:lvl3pPr>
            <a:lvl4pPr lvl="3" rtl="0" algn="l">
              <a:lnSpc>
                <a:spcPct val="85000"/>
              </a:lnSpc>
              <a:spcBef>
                <a:spcPts val="0"/>
              </a:spcBef>
              <a:spcAft>
                <a:spcPts val="0"/>
              </a:spcAft>
              <a:buSzPts val="2800"/>
              <a:buNone/>
              <a:defRPr/>
            </a:lvl4pPr>
            <a:lvl5pPr lvl="4" rtl="0" algn="l">
              <a:lnSpc>
                <a:spcPct val="85000"/>
              </a:lnSpc>
              <a:spcBef>
                <a:spcPts val="0"/>
              </a:spcBef>
              <a:spcAft>
                <a:spcPts val="0"/>
              </a:spcAft>
              <a:buSzPts val="2800"/>
              <a:buNone/>
              <a:defRPr/>
            </a:lvl5pPr>
            <a:lvl6pPr lvl="5" rtl="0" algn="l">
              <a:lnSpc>
                <a:spcPct val="85000"/>
              </a:lnSpc>
              <a:spcBef>
                <a:spcPts val="0"/>
              </a:spcBef>
              <a:spcAft>
                <a:spcPts val="0"/>
              </a:spcAft>
              <a:buSzPts val="2800"/>
              <a:buNone/>
              <a:defRPr/>
            </a:lvl6pPr>
            <a:lvl7pPr lvl="6" rtl="0" algn="l">
              <a:lnSpc>
                <a:spcPct val="85000"/>
              </a:lnSpc>
              <a:spcBef>
                <a:spcPts val="0"/>
              </a:spcBef>
              <a:spcAft>
                <a:spcPts val="0"/>
              </a:spcAft>
              <a:buSzPts val="2800"/>
              <a:buNone/>
              <a:defRPr/>
            </a:lvl7pPr>
            <a:lvl8pPr lvl="7" rtl="0" algn="l">
              <a:lnSpc>
                <a:spcPct val="85000"/>
              </a:lnSpc>
              <a:spcBef>
                <a:spcPts val="0"/>
              </a:spcBef>
              <a:spcAft>
                <a:spcPts val="0"/>
              </a:spcAft>
              <a:buSzPts val="2800"/>
              <a:buNone/>
              <a:defRPr/>
            </a:lvl8pPr>
            <a:lvl9pPr lvl="8" rtl="0" algn="l">
              <a:lnSpc>
                <a:spcPct val="85000"/>
              </a:lnSpc>
              <a:spcBef>
                <a:spcPts val="0"/>
              </a:spcBef>
              <a:spcAft>
                <a:spcPts val="0"/>
              </a:spcAft>
              <a:buSzPts val="2800"/>
              <a:buNone/>
              <a:defRPr/>
            </a:lvl9pPr>
          </a:lstStyle>
          <a:p/>
        </p:txBody>
      </p:sp>
      <p:sp>
        <p:nvSpPr>
          <p:cNvPr id="140" name="Google Shape;140;p25"/>
          <p:cNvSpPr txBox="1"/>
          <p:nvPr>
            <p:ph idx="1" type="body"/>
          </p:nvPr>
        </p:nvSpPr>
        <p:spPr>
          <a:xfrm>
            <a:off x="253600" y="1156527"/>
            <a:ext cx="8339400" cy="1466700"/>
          </a:xfrm>
          <a:prstGeom prst="rect">
            <a:avLst/>
          </a:prstGeom>
          <a:noFill/>
          <a:ln>
            <a:noFill/>
          </a:ln>
        </p:spPr>
        <p:txBody>
          <a:bodyPr anchorCtr="0" anchor="t" bIns="45700" lIns="91425" spcFirstLastPara="1" rIns="91425" wrap="square" tIns="45700">
            <a:spAutoFit/>
          </a:bodyPr>
          <a:lstStyle>
            <a:lvl1pPr indent="-342900" lvl="0" marL="457200" rtl="0" algn="l">
              <a:lnSpc>
                <a:spcPct val="90000"/>
              </a:lnSpc>
              <a:spcBef>
                <a:spcPts val="1400"/>
              </a:spcBef>
              <a:spcAft>
                <a:spcPts val="0"/>
              </a:spcAft>
              <a:buSzPts val="1800"/>
              <a:buChar char="●"/>
              <a:defRPr/>
            </a:lvl1pPr>
            <a:lvl2pPr indent="-342900" lvl="1" marL="914400" rtl="0" algn="l">
              <a:lnSpc>
                <a:spcPct val="90000"/>
              </a:lnSpc>
              <a:spcBef>
                <a:spcPts val="800"/>
              </a:spcBef>
              <a:spcAft>
                <a:spcPts val="0"/>
              </a:spcAft>
              <a:buSzPts val="1800"/>
              <a:buChar char="○"/>
              <a:defRPr/>
            </a:lvl2pPr>
            <a:lvl3pPr indent="-342900" lvl="2" marL="1371600" rtl="0" algn="l">
              <a:lnSpc>
                <a:spcPct val="90000"/>
              </a:lnSpc>
              <a:spcBef>
                <a:spcPts val="800"/>
              </a:spcBef>
              <a:spcAft>
                <a:spcPts val="0"/>
              </a:spcAft>
              <a:buSzPts val="1800"/>
              <a:buChar char="■"/>
              <a:defRPr/>
            </a:lvl3pPr>
            <a:lvl4pPr indent="-342900" lvl="3" marL="1828800" rtl="0" algn="l">
              <a:lnSpc>
                <a:spcPct val="90000"/>
              </a:lnSpc>
              <a:spcBef>
                <a:spcPts val="800"/>
              </a:spcBef>
              <a:spcAft>
                <a:spcPts val="0"/>
              </a:spcAft>
              <a:buSzPts val="1800"/>
              <a:buChar char="●"/>
              <a:defRPr/>
            </a:lvl4pPr>
            <a:lvl5pPr indent="-342900" lvl="4" marL="2286000" rtl="0" algn="l">
              <a:lnSpc>
                <a:spcPct val="90000"/>
              </a:lnSpc>
              <a:spcBef>
                <a:spcPts val="600"/>
              </a:spcBef>
              <a:spcAft>
                <a:spcPts val="0"/>
              </a:spcAft>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4">
  <p:cSld name="OBJECT_11">
    <p:bg>
      <p:bgPr>
        <a:solidFill>
          <a:srgbClr val="FFFFFF"/>
        </a:solidFill>
      </p:bgPr>
    </p:bg>
    <p:spTree>
      <p:nvGrpSpPr>
        <p:cNvPr id="141" name="Shape 141"/>
        <p:cNvGrpSpPr/>
        <p:nvPr/>
      </p:nvGrpSpPr>
      <p:grpSpPr>
        <a:xfrm>
          <a:off x="0" y="0"/>
          <a:ext cx="0" cy="0"/>
          <a:chOff x="0" y="0"/>
          <a:chExt cx="0" cy="0"/>
        </a:xfrm>
      </p:grpSpPr>
      <p:sp>
        <p:nvSpPr>
          <p:cNvPr id="142" name="Google Shape;142;p26"/>
          <p:cNvSpPr txBox="1"/>
          <p:nvPr>
            <p:ph idx="1" type="body"/>
          </p:nvPr>
        </p:nvSpPr>
        <p:spPr>
          <a:xfrm>
            <a:off x="457200" y="8953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000000"/>
              </a:buClr>
              <a:buSzPts val="3200"/>
              <a:buFont typeface="Arial"/>
              <a:buChar char="•"/>
              <a:defRPr b="0" i="0" sz="3200" u="none" cap="none" strike="noStrike">
                <a:solidFill>
                  <a:srgbClr val="000000"/>
                </a:solidFill>
                <a:latin typeface="Helvetica Neue"/>
                <a:ea typeface="Helvetica Neue"/>
                <a:cs typeface="Helvetica Neue"/>
                <a:sym typeface="Helvetica Neue"/>
              </a:defRPr>
            </a:lvl1pPr>
            <a:lvl2pPr indent="-406400" lvl="1" marL="914400" marR="0" rtl="0" algn="l">
              <a:spcBef>
                <a:spcPts val="1600"/>
              </a:spcBef>
              <a:spcAft>
                <a:spcPts val="0"/>
              </a:spcAft>
              <a:buClr>
                <a:srgbClr val="000000"/>
              </a:buClr>
              <a:buSzPts val="2800"/>
              <a:buFont typeface="Arial"/>
              <a:buChar char="–"/>
              <a:defRPr b="0" i="0" sz="2800" u="none" cap="none" strike="noStrike">
                <a:solidFill>
                  <a:srgbClr val="000000"/>
                </a:solidFill>
                <a:latin typeface="Helvetica Neue"/>
                <a:ea typeface="Helvetica Neue"/>
                <a:cs typeface="Helvetica Neue"/>
                <a:sym typeface="Helvetica Neue"/>
              </a:defRPr>
            </a:lvl2pPr>
            <a:lvl3pPr indent="-381000" lvl="2" marL="1371600" marR="0" rtl="0" algn="l">
              <a:spcBef>
                <a:spcPts val="1600"/>
              </a:spcBef>
              <a:spcAft>
                <a:spcPts val="0"/>
              </a:spcAft>
              <a:buClr>
                <a:srgbClr val="000000"/>
              </a:buClr>
              <a:buSzPts val="2400"/>
              <a:buFont typeface="Arial"/>
              <a:buChar char="•"/>
              <a:defRPr b="0" i="0" sz="2400" u="none" cap="none" strike="noStrike">
                <a:solidFill>
                  <a:srgbClr val="000000"/>
                </a:solidFill>
                <a:latin typeface="Helvetica Neue"/>
                <a:ea typeface="Helvetica Neue"/>
                <a:cs typeface="Helvetica Neue"/>
                <a:sym typeface="Helvetica Neue"/>
              </a:defRPr>
            </a:lvl3pPr>
            <a:lvl4pPr indent="-355600" lvl="3" marL="1828800" marR="0" rtl="0" algn="l">
              <a:spcBef>
                <a:spcPts val="1600"/>
              </a:spcBef>
              <a:spcAft>
                <a:spcPts val="0"/>
              </a:spcAft>
              <a:buClr>
                <a:srgbClr val="000000"/>
              </a:buClr>
              <a:buSzPts val="2000"/>
              <a:buFont typeface="Arial"/>
              <a:buChar char="–"/>
              <a:defRPr b="0" i="0" sz="2000" u="none" cap="none" strike="noStrike">
                <a:solidFill>
                  <a:srgbClr val="000000"/>
                </a:solidFill>
                <a:latin typeface="Helvetica Neue"/>
                <a:ea typeface="Helvetica Neue"/>
                <a:cs typeface="Helvetica Neue"/>
                <a:sym typeface="Helvetica Neue"/>
              </a:defRPr>
            </a:lvl4pPr>
            <a:lvl5pPr indent="-355600" lvl="4" marL="2286000" marR="0" rtl="0" algn="l">
              <a:spcBef>
                <a:spcPts val="1600"/>
              </a:spcBef>
              <a:spcAft>
                <a:spcPts val="0"/>
              </a:spcAft>
              <a:buClr>
                <a:srgbClr val="000000"/>
              </a:buClr>
              <a:buSzPts val="2000"/>
              <a:buFont typeface="Arial"/>
              <a:buChar char="»"/>
              <a:defRPr b="0" i="0" sz="2000" u="none" cap="none" strike="noStrike">
                <a:solidFill>
                  <a:srgbClr val="000000"/>
                </a:solidFill>
                <a:latin typeface="Helvetica Neue"/>
                <a:ea typeface="Helvetica Neue"/>
                <a:cs typeface="Helvetica Neue"/>
                <a:sym typeface="Helvetica Neue"/>
              </a:defRPr>
            </a:lvl5pPr>
            <a:lvl6pPr indent="-355600" lvl="5" marL="2743200" marR="0" rtl="0" algn="l">
              <a:spcBef>
                <a:spcPts val="1600"/>
              </a:spcBef>
              <a:spcAft>
                <a:spcPts val="0"/>
              </a:spcAft>
              <a:buClr>
                <a:srgbClr val="000000"/>
              </a:buClr>
              <a:buSzPts val="2000"/>
              <a:buFont typeface="Arial"/>
              <a:buChar char="•"/>
              <a:defRPr b="0" i="0" sz="2000" u="none" cap="none" strike="noStrike">
                <a:solidFill>
                  <a:srgbClr val="000000"/>
                </a:solidFill>
                <a:latin typeface="Source Sans Pro"/>
                <a:ea typeface="Source Sans Pro"/>
                <a:cs typeface="Source Sans Pro"/>
                <a:sym typeface="Source Sans Pro"/>
              </a:defRPr>
            </a:lvl6pPr>
            <a:lvl7pPr indent="-355600" lvl="6" marL="3200400" marR="0" rtl="0" algn="l">
              <a:spcBef>
                <a:spcPts val="1600"/>
              </a:spcBef>
              <a:spcAft>
                <a:spcPts val="0"/>
              </a:spcAft>
              <a:buClr>
                <a:srgbClr val="000000"/>
              </a:buClr>
              <a:buSzPts val="2000"/>
              <a:buFont typeface="Arial"/>
              <a:buChar char="•"/>
              <a:defRPr b="0" i="0" sz="2000" u="none" cap="none" strike="noStrike">
                <a:solidFill>
                  <a:srgbClr val="000000"/>
                </a:solidFill>
                <a:latin typeface="Source Sans Pro"/>
                <a:ea typeface="Source Sans Pro"/>
                <a:cs typeface="Source Sans Pro"/>
                <a:sym typeface="Source Sans Pro"/>
              </a:defRPr>
            </a:lvl7pPr>
            <a:lvl8pPr indent="-355600" lvl="7" marL="3657600" marR="0" rtl="0" algn="l">
              <a:spcBef>
                <a:spcPts val="1600"/>
              </a:spcBef>
              <a:spcAft>
                <a:spcPts val="0"/>
              </a:spcAft>
              <a:buClr>
                <a:srgbClr val="000000"/>
              </a:buClr>
              <a:buSzPts val="2000"/>
              <a:buFont typeface="Arial"/>
              <a:buChar char="•"/>
              <a:defRPr b="0" i="0" sz="2000" u="none" cap="none" strike="noStrike">
                <a:solidFill>
                  <a:srgbClr val="000000"/>
                </a:solidFill>
                <a:latin typeface="Source Sans Pro"/>
                <a:ea typeface="Source Sans Pro"/>
                <a:cs typeface="Source Sans Pro"/>
                <a:sym typeface="Source Sans Pro"/>
              </a:defRPr>
            </a:lvl8pPr>
            <a:lvl9pPr indent="-355600" lvl="8" marL="4114800" marR="0" rtl="0" algn="l">
              <a:spcBef>
                <a:spcPts val="1600"/>
              </a:spcBef>
              <a:spcAft>
                <a:spcPts val="1600"/>
              </a:spcAft>
              <a:buClr>
                <a:srgbClr val="000000"/>
              </a:buClr>
              <a:buSzPts val="2000"/>
              <a:buFont typeface="Arial"/>
              <a:buChar char="•"/>
              <a:defRPr b="0" i="0" sz="2000" u="none" cap="none" strike="noStrike">
                <a:solidFill>
                  <a:srgbClr val="000000"/>
                </a:solidFill>
                <a:latin typeface="Source Sans Pro"/>
                <a:ea typeface="Source Sans Pro"/>
                <a:cs typeface="Source Sans Pro"/>
                <a:sym typeface="Source Sans Pro"/>
              </a:defRPr>
            </a:lvl9pPr>
          </a:lstStyle>
          <a:p/>
        </p:txBody>
      </p:sp>
      <p:sp>
        <p:nvSpPr>
          <p:cNvPr id="143" name="Google Shape;143;p26"/>
          <p:cNvSpPr txBox="1"/>
          <p:nvPr/>
        </p:nvSpPr>
        <p:spPr>
          <a:xfrm>
            <a:off x="8359537" y="4786160"/>
            <a:ext cx="529500" cy="207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Verdana"/>
              <a:buNone/>
            </a:pPr>
            <a:fld id="{00000000-1234-1234-1234-123412341234}" type="slidenum">
              <a:rPr b="0" i="0" lang="en" sz="1200" u="none" cap="none" strike="noStrike">
                <a:latin typeface="Verdana"/>
                <a:ea typeface="Verdana"/>
                <a:cs typeface="Verdana"/>
                <a:sym typeface="Verdana"/>
              </a:rPr>
              <a:t>‹#›</a:t>
            </a:fld>
            <a:endParaRPr b="0" i="0" sz="1200" u="none" cap="none" strike="noStrike">
              <a:latin typeface="Verdana"/>
              <a:ea typeface="Verdana"/>
              <a:cs typeface="Verdana"/>
              <a:sym typeface="Verdana"/>
            </a:endParaRPr>
          </a:p>
        </p:txBody>
      </p:sp>
      <p:pic>
        <p:nvPicPr>
          <p:cNvPr descr="This image rendered as PNG in ..." id="144" name="Google Shape;144;p26"/>
          <p:cNvPicPr preferRelativeResize="0"/>
          <p:nvPr/>
        </p:nvPicPr>
        <p:blipFill>
          <a:blip r:embed="rId2">
            <a:alphaModFix/>
          </a:blip>
          <a:stretch>
            <a:fillRect/>
          </a:stretch>
        </p:blipFill>
        <p:spPr>
          <a:xfrm>
            <a:off x="152875" y="118050"/>
            <a:ext cx="752750" cy="623275"/>
          </a:xfrm>
          <a:prstGeom prst="rect">
            <a:avLst/>
          </a:prstGeom>
          <a:noFill/>
          <a:ln>
            <a:noFill/>
          </a:ln>
        </p:spPr>
      </p:pic>
      <p:sp>
        <p:nvSpPr>
          <p:cNvPr id="145" name="Google Shape;145;p26"/>
          <p:cNvSpPr txBox="1"/>
          <p:nvPr>
            <p:ph type="title"/>
          </p:nvPr>
        </p:nvSpPr>
        <p:spPr>
          <a:xfrm>
            <a:off x="1048900" y="53575"/>
            <a:ext cx="7725000" cy="8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rgbClr val="000000"/>
              </a:buClr>
              <a:buSzPts val="3600"/>
              <a:buFont typeface="Arial"/>
              <a:buNone/>
              <a:defRPr b="0" i="0" sz="3600" u="none" cap="none" strike="noStrike">
                <a:solidFill>
                  <a:srgbClr val="000000"/>
                </a:solidFill>
                <a:latin typeface="Arial"/>
                <a:ea typeface="Arial"/>
                <a:cs typeface="Arial"/>
                <a:sym typeface="Arial"/>
              </a:defRPr>
            </a:lvl1pPr>
            <a:lvl2pPr indent="0" lvl="1" rtl="0" algn="ctr">
              <a:spcBef>
                <a:spcPts val="0"/>
              </a:spcBef>
              <a:spcAft>
                <a:spcPts val="0"/>
              </a:spcAft>
              <a:buSzPts val="3600"/>
              <a:buNone/>
              <a:defRPr sz="3600"/>
            </a:lvl2pPr>
            <a:lvl3pPr indent="0" lvl="2" rtl="0" algn="ctr">
              <a:spcBef>
                <a:spcPts val="0"/>
              </a:spcBef>
              <a:spcAft>
                <a:spcPts val="0"/>
              </a:spcAft>
              <a:buSzPts val="3600"/>
              <a:buNone/>
              <a:defRPr sz="3600"/>
            </a:lvl3pPr>
            <a:lvl4pPr indent="0" lvl="3" rtl="0" algn="ctr">
              <a:spcBef>
                <a:spcPts val="0"/>
              </a:spcBef>
              <a:spcAft>
                <a:spcPts val="0"/>
              </a:spcAft>
              <a:buSzPts val="3600"/>
              <a:buNone/>
              <a:defRPr sz="3600"/>
            </a:lvl4pPr>
            <a:lvl5pPr indent="0" lvl="4" rtl="0" algn="ctr">
              <a:spcBef>
                <a:spcPts val="0"/>
              </a:spcBef>
              <a:spcAft>
                <a:spcPts val="0"/>
              </a:spcAft>
              <a:buSzPts val="3600"/>
              <a:buNone/>
              <a:defRPr sz="3600"/>
            </a:lvl5pPr>
            <a:lvl6pPr indent="0" lvl="5" rtl="0" algn="ctr">
              <a:spcBef>
                <a:spcPts val="0"/>
              </a:spcBef>
              <a:spcAft>
                <a:spcPts val="0"/>
              </a:spcAft>
              <a:buSzPts val="3600"/>
              <a:buNone/>
              <a:defRPr sz="3600"/>
            </a:lvl6pPr>
            <a:lvl7pPr indent="0" lvl="6" rtl="0" algn="ctr">
              <a:spcBef>
                <a:spcPts val="0"/>
              </a:spcBef>
              <a:spcAft>
                <a:spcPts val="0"/>
              </a:spcAft>
              <a:buSzPts val="3600"/>
              <a:buNone/>
              <a:defRPr sz="3600"/>
            </a:lvl7pPr>
            <a:lvl8pPr indent="0" lvl="7" rtl="0" algn="ctr">
              <a:spcBef>
                <a:spcPts val="0"/>
              </a:spcBef>
              <a:spcAft>
                <a:spcPts val="0"/>
              </a:spcAft>
              <a:buSzPts val="3600"/>
              <a:buNone/>
              <a:defRPr sz="3600"/>
            </a:lvl8pPr>
            <a:lvl9pPr indent="0" lvl="8" rtl="0" algn="ctr">
              <a:spcBef>
                <a:spcPts val="0"/>
              </a:spcBef>
              <a:spcAft>
                <a:spcPts val="0"/>
              </a:spcAft>
              <a:buSzPts val="3600"/>
              <a:buNone/>
              <a:defRPr sz="36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6" name="Shape 146"/>
        <p:cNvGrpSpPr/>
        <p:nvPr/>
      </p:nvGrpSpPr>
      <p:grpSpPr>
        <a:xfrm>
          <a:off x="0" y="0"/>
          <a:ext cx="0" cy="0"/>
          <a:chOff x="0" y="0"/>
          <a:chExt cx="0" cy="0"/>
        </a:xfrm>
      </p:grpSpPr>
      <p:sp>
        <p:nvSpPr>
          <p:cNvPr id="147" name="Google Shape;147;p2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48" name="Google Shape;148;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49" name="Google Shape;149;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0" name="Shape 150"/>
        <p:cNvGrpSpPr/>
        <p:nvPr/>
      </p:nvGrpSpPr>
      <p:grpSpPr>
        <a:xfrm>
          <a:off x="0" y="0"/>
          <a:ext cx="0" cy="0"/>
          <a:chOff x="0" y="0"/>
          <a:chExt cx="0" cy="0"/>
        </a:xfrm>
      </p:grpSpPr>
      <p:sp>
        <p:nvSpPr>
          <p:cNvPr id="151" name="Google Shape;151;p2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2" name="Google Shape;152;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7">
  <p:cSld name="OBJECT_12">
    <p:spTree>
      <p:nvGrpSpPr>
        <p:cNvPr id="153" name="Shape 153"/>
        <p:cNvGrpSpPr/>
        <p:nvPr/>
      </p:nvGrpSpPr>
      <p:grpSpPr>
        <a:xfrm>
          <a:off x="0" y="0"/>
          <a:ext cx="0" cy="0"/>
          <a:chOff x="0" y="0"/>
          <a:chExt cx="0" cy="0"/>
        </a:xfrm>
      </p:grpSpPr>
      <p:sp>
        <p:nvSpPr>
          <p:cNvPr id="154" name="Google Shape;154;p29"/>
          <p:cNvSpPr txBox="1"/>
          <p:nvPr>
            <p:ph type="title"/>
          </p:nvPr>
        </p:nvSpPr>
        <p:spPr>
          <a:xfrm>
            <a:off x="628650" y="266327"/>
            <a:ext cx="7886700" cy="48030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68575" lIns="0" spcFirstLastPara="1" rIns="0" wrap="square" tIns="68575">
            <a:noAutofit/>
          </a:bodyPr>
          <a:lstStyle>
            <a:lvl1pPr lvl="0" marR="0" rtl="0" algn="l">
              <a:lnSpc>
                <a:spcPct val="90000"/>
              </a:lnSpc>
              <a:spcBef>
                <a:spcPts val="0"/>
              </a:spcBef>
              <a:spcAft>
                <a:spcPts val="0"/>
              </a:spcAft>
              <a:buClr>
                <a:schemeClr val="lt1"/>
              </a:buClr>
              <a:buSzPts val="2700"/>
              <a:buFont typeface="Century Gothic"/>
              <a:buNone/>
              <a:defRPr b="0" i="0" sz="2700" u="none" cap="none" strike="noStrike">
                <a:solidFill>
                  <a:schemeClr val="lt1"/>
                </a:solidFill>
                <a:latin typeface="Century Gothic"/>
                <a:ea typeface="Century Gothic"/>
                <a:cs typeface="Century Gothic"/>
                <a:sym typeface="Century Gothic"/>
              </a:defRPr>
            </a:lvl1pPr>
            <a:lvl2pPr lvl="1" rtl="0" algn="l">
              <a:lnSpc>
                <a:spcPct val="100000"/>
              </a:lnSpc>
              <a:spcBef>
                <a:spcPts val="0"/>
              </a:spcBef>
              <a:spcAft>
                <a:spcPts val="0"/>
              </a:spcAft>
              <a:buSzPts val="1100"/>
              <a:buNone/>
              <a:defRPr sz="1400"/>
            </a:lvl2pPr>
            <a:lvl3pPr lvl="2" rtl="0" algn="l">
              <a:lnSpc>
                <a:spcPct val="100000"/>
              </a:lnSpc>
              <a:spcBef>
                <a:spcPts val="0"/>
              </a:spcBef>
              <a:spcAft>
                <a:spcPts val="0"/>
              </a:spcAft>
              <a:buSzPts val="1100"/>
              <a:buNone/>
              <a:defRPr sz="1400"/>
            </a:lvl3pPr>
            <a:lvl4pPr lvl="3" rtl="0" algn="l">
              <a:lnSpc>
                <a:spcPct val="100000"/>
              </a:lnSpc>
              <a:spcBef>
                <a:spcPts val="0"/>
              </a:spcBef>
              <a:spcAft>
                <a:spcPts val="0"/>
              </a:spcAft>
              <a:buSzPts val="1100"/>
              <a:buNone/>
              <a:defRPr sz="1400"/>
            </a:lvl4pPr>
            <a:lvl5pPr lvl="4" rtl="0" algn="l">
              <a:lnSpc>
                <a:spcPct val="100000"/>
              </a:lnSpc>
              <a:spcBef>
                <a:spcPts val="0"/>
              </a:spcBef>
              <a:spcAft>
                <a:spcPts val="0"/>
              </a:spcAft>
              <a:buSzPts val="1100"/>
              <a:buNone/>
              <a:defRPr sz="1400"/>
            </a:lvl5pPr>
            <a:lvl6pPr lvl="5" rtl="0" algn="l">
              <a:lnSpc>
                <a:spcPct val="100000"/>
              </a:lnSpc>
              <a:spcBef>
                <a:spcPts val="0"/>
              </a:spcBef>
              <a:spcAft>
                <a:spcPts val="0"/>
              </a:spcAft>
              <a:buSzPts val="1100"/>
              <a:buNone/>
              <a:defRPr sz="1400"/>
            </a:lvl6pPr>
            <a:lvl7pPr lvl="6" rtl="0" algn="l">
              <a:lnSpc>
                <a:spcPct val="100000"/>
              </a:lnSpc>
              <a:spcBef>
                <a:spcPts val="0"/>
              </a:spcBef>
              <a:spcAft>
                <a:spcPts val="0"/>
              </a:spcAft>
              <a:buSzPts val="1100"/>
              <a:buNone/>
              <a:defRPr sz="1400"/>
            </a:lvl7pPr>
            <a:lvl8pPr lvl="7" rtl="0" algn="l">
              <a:lnSpc>
                <a:spcPct val="100000"/>
              </a:lnSpc>
              <a:spcBef>
                <a:spcPts val="0"/>
              </a:spcBef>
              <a:spcAft>
                <a:spcPts val="0"/>
              </a:spcAft>
              <a:buSzPts val="1100"/>
              <a:buNone/>
              <a:defRPr sz="1400"/>
            </a:lvl8pPr>
            <a:lvl9pPr lvl="8" rtl="0" algn="l">
              <a:lnSpc>
                <a:spcPct val="100000"/>
              </a:lnSpc>
              <a:spcBef>
                <a:spcPts val="0"/>
              </a:spcBef>
              <a:spcAft>
                <a:spcPts val="0"/>
              </a:spcAft>
              <a:buSzPts val="1100"/>
              <a:buNone/>
              <a:defRPr sz="1400"/>
            </a:lvl9pPr>
          </a:lstStyle>
          <a:p/>
        </p:txBody>
      </p:sp>
      <p:sp>
        <p:nvSpPr>
          <p:cNvPr id="155" name="Google Shape;155;p2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venir"/>
                <a:ea typeface="Avenir"/>
                <a:cs typeface="Avenir"/>
                <a:sym typeface="Avenir"/>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2pPr>
            <a:lvl3pPr indent="-323850" lvl="2" marL="1371600" marR="0" rtl="0" algn="l">
              <a:lnSpc>
                <a:spcPct val="90000"/>
              </a:lnSpc>
              <a:spcBef>
                <a:spcPts val="200"/>
              </a:spcBef>
              <a:spcAft>
                <a:spcPts val="0"/>
              </a:spcAft>
              <a:buClr>
                <a:schemeClr val="dk1"/>
              </a:buClr>
              <a:buSzPts val="1500"/>
              <a:buFont typeface="Arial"/>
              <a:buChar char="•"/>
              <a:defRPr b="0" i="0" sz="1500" u="none" cap="none" strike="noStrike">
                <a:solidFill>
                  <a:schemeClr val="dk1"/>
                </a:solidFill>
                <a:latin typeface="Avenir"/>
                <a:ea typeface="Avenir"/>
                <a:cs typeface="Avenir"/>
                <a:sym typeface="Avenir"/>
              </a:defRPr>
            </a:lvl3pPr>
            <a:lvl4pPr indent="-317500" lvl="3" marL="1828800" marR="0" rtl="0" algn="l">
              <a:lnSpc>
                <a:spcPct val="90000"/>
              </a:lnSpc>
              <a:spcBef>
                <a:spcPts val="200"/>
              </a:spcBef>
              <a:spcAft>
                <a:spcPts val="0"/>
              </a:spcAft>
              <a:buClr>
                <a:schemeClr val="dk1"/>
              </a:buClr>
              <a:buSzPts val="1400"/>
              <a:buFont typeface="Arial"/>
              <a:buChar char="•"/>
              <a:defRPr b="0" i="0" sz="1400" u="none" cap="none" strike="noStrike">
                <a:solidFill>
                  <a:schemeClr val="dk1"/>
                </a:solidFill>
                <a:latin typeface="Avenir"/>
                <a:ea typeface="Avenir"/>
                <a:cs typeface="Avenir"/>
                <a:sym typeface="Avenir"/>
              </a:defRPr>
            </a:lvl4pPr>
            <a:lvl5pPr indent="-317500" lvl="4" marL="2286000" marR="0" rtl="0" algn="l">
              <a:lnSpc>
                <a:spcPct val="90000"/>
              </a:lnSpc>
              <a:spcBef>
                <a:spcPts val="200"/>
              </a:spcBef>
              <a:spcAft>
                <a:spcPts val="0"/>
              </a:spcAft>
              <a:buClr>
                <a:schemeClr val="dk1"/>
              </a:buClr>
              <a:buSzPts val="1400"/>
              <a:buFont typeface="Arial"/>
              <a:buChar char="•"/>
              <a:defRPr b="0" i="0" sz="1400" u="none" cap="none" strike="noStrike">
                <a:solidFill>
                  <a:schemeClr val="dk1"/>
                </a:solidFill>
                <a:latin typeface="Avenir"/>
                <a:ea typeface="Avenir"/>
                <a:cs typeface="Avenir"/>
                <a:sym typeface="Avenir"/>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8">
  <p:cSld name="OBJECT_13">
    <p:spTree>
      <p:nvGrpSpPr>
        <p:cNvPr id="156" name="Shape 156"/>
        <p:cNvGrpSpPr/>
        <p:nvPr/>
      </p:nvGrpSpPr>
      <p:grpSpPr>
        <a:xfrm>
          <a:off x="0" y="0"/>
          <a:ext cx="0" cy="0"/>
          <a:chOff x="0" y="0"/>
          <a:chExt cx="0" cy="0"/>
        </a:xfrm>
      </p:grpSpPr>
      <p:sp>
        <p:nvSpPr>
          <p:cNvPr id="157" name="Google Shape;157;p30"/>
          <p:cNvSpPr txBox="1"/>
          <p:nvPr>
            <p:ph type="title"/>
          </p:nvPr>
        </p:nvSpPr>
        <p:spPr>
          <a:xfrm>
            <a:off x="628650" y="266327"/>
            <a:ext cx="7886700" cy="48030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68575" lIns="0" spcFirstLastPara="1" rIns="0" wrap="square" tIns="68575">
            <a:noAutofit/>
          </a:bodyPr>
          <a:lstStyle>
            <a:lvl1pPr lvl="0" marR="0" rtl="0" algn="l">
              <a:lnSpc>
                <a:spcPct val="90000"/>
              </a:lnSpc>
              <a:spcBef>
                <a:spcPts val="0"/>
              </a:spcBef>
              <a:spcAft>
                <a:spcPts val="0"/>
              </a:spcAft>
              <a:buClr>
                <a:schemeClr val="lt1"/>
              </a:buClr>
              <a:buSzPts val="2700"/>
              <a:buFont typeface="Century Gothic"/>
              <a:buNone/>
              <a:defRPr b="0" i="0" sz="2700" u="none" cap="none" strike="noStrike">
                <a:solidFill>
                  <a:schemeClr val="lt1"/>
                </a:solidFill>
                <a:latin typeface="Century Gothic"/>
                <a:ea typeface="Century Gothic"/>
                <a:cs typeface="Century Gothic"/>
                <a:sym typeface="Century Gothic"/>
              </a:defRPr>
            </a:lvl1pPr>
            <a:lvl2pPr lvl="1" rtl="0" algn="l">
              <a:lnSpc>
                <a:spcPct val="100000"/>
              </a:lnSpc>
              <a:spcBef>
                <a:spcPts val="0"/>
              </a:spcBef>
              <a:spcAft>
                <a:spcPts val="0"/>
              </a:spcAft>
              <a:buSzPts val="1100"/>
              <a:buNone/>
              <a:defRPr sz="1400"/>
            </a:lvl2pPr>
            <a:lvl3pPr lvl="2" rtl="0" algn="l">
              <a:lnSpc>
                <a:spcPct val="100000"/>
              </a:lnSpc>
              <a:spcBef>
                <a:spcPts val="0"/>
              </a:spcBef>
              <a:spcAft>
                <a:spcPts val="0"/>
              </a:spcAft>
              <a:buSzPts val="1100"/>
              <a:buNone/>
              <a:defRPr sz="1400"/>
            </a:lvl3pPr>
            <a:lvl4pPr lvl="3" rtl="0" algn="l">
              <a:lnSpc>
                <a:spcPct val="100000"/>
              </a:lnSpc>
              <a:spcBef>
                <a:spcPts val="0"/>
              </a:spcBef>
              <a:spcAft>
                <a:spcPts val="0"/>
              </a:spcAft>
              <a:buSzPts val="1100"/>
              <a:buNone/>
              <a:defRPr sz="1400"/>
            </a:lvl4pPr>
            <a:lvl5pPr lvl="4" rtl="0" algn="l">
              <a:lnSpc>
                <a:spcPct val="100000"/>
              </a:lnSpc>
              <a:spcBef>
                <a:spcPts val="0"/>
              </a:spcBef>
              <a:spcAft>
                <a:spcPts val="0"/>
              </a:spcAft>
              <a:buSzPts val="1100"/>
              <a:buNone/>
              <a:defRPr sz="1400"/>
            </a:lvl5pPr>
            <a:lvl6pPr lvl="5" rtl="0" algn="l">
              <a:lnSpc>
                <a:spcPct val="100000"/>
              </a:lnSpc>
              <a:spcBef>
                <a:spcPts val="0"/>
              </a:spcBef>
              <a:spcAft>
                <a:spcPts val="0"/>
              </a:spcAft>
              <a:buSzPts val="1100"/>
              <a:buNone/>
              <a:defRPr sz="1400"/>
            </a:lvl6pPr>
            <a:lvl7pPr lvl="6" rtl="0" algn="l">
              <a:lnSpc>
                <a:spcPct val="100000"/>
              </a:lnSpc>
              <a:spcBef>
                <a:spcPts val="0"/>
              </a:spcBef>
              <a:spcAft>
                <a:spcPts val="0"/>
              </a:spcAft>
              <a:buSzPts val="1100"/>
              <a:buNone/>
              <a:defRPr sz="1400"/>
            </a:lvl7pPr>
            <a:lvl8pPr lvl="7" rtl="0" algn="l">
              <a:lnSpc>
                <a:spcPct val="100000"/>
              </a:lnSpc>
              <a:spcBef>
                <a:spcPts val="0"/>
              </a:spcBef>
              <a:spcAft>
                <a:spcPts val="0"/>
              </a:spcAft>
              <a:buSzPts val="1100"/>
              <a:buNone/>
              <a:defRPr sz="1400"/>
            </a:lvl8pPr>
            <a:lvl9pPr lvl="8" rtl="0" algn="l">
              <a:lnSpc>
                <a:spcPct val="100000"/>
              </a:lnSpc>
              <a:spcBef>
                <a:spcPts val="0"/>
              </a:spcBef>
              <a:spcAft>
                <a:spcPts val="0"/>
              </a:spcAft>
              <a:buSzPts val="1100"/>
              <a:buNone/>
              <a:defRPr sz="1400"/>
            </a:lvl9pPr>
          </a:lstStyle>
          <a:p/>
        </p:txBody>
      </p:sp>
      <p:sp>
        <p:nvSpPr>
          <p:cNvPr id="158" name="Google Shape;158;p3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venir"/>
                <a:ea typeface="Avenir"/>
                <a:cs typeface="Avenir"/>
                <a:sym typeface="Avenir"/>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2pPr>
            <a:lvl3pPr indent="-323850" lvl="2" marL="1371600" marR="0" rtl="0" algn="l">
              <a:lnSpc>
                <a:spcPct val="90000"/>
              </a:lnSpc>
              <a:spcBef>
                <a:spcPts val="200"/>
              </a:spcBef>
              <a:spcAft>
                <a:spcPts val="0"/>
              </a:spcAft>
              <a:buClr>
                <a:schemeClr val="dk1"/>
              </a:buClr>
              <a:buSzPts val="1500"/>
              <a:buFont typeface="Arial"/>
              <a:buChar char="•"/>
              <a:defRPr b="0" i="0" sz="1500" u="none" cap="none" strike="noStrike">
                <a:solidFill>
                  <a:schemeClr val="dk1"/>
                </a:solidFill>
                <a:latin typeface="Avenir"/>
                <a:ea typeface="Avenir"/>
                <a:cs typeface="Avenir"/>
                <a:sym typeface="Avenir"/>
              </a:defRPr>
            </a:lvl3pPr>
            <a:lvl4pPr indent="-317500" lvl="3" marL="1828800" marR="0" rtl="0" algn="l">
              <a:lnSpc>
                <a:spcPct val="90000"/>
              </a:lnSpc>
              <a:spcBef>
                <a:spcPts val="200"/>
              </a:spcBef>
              <a:spcAft>
                <a:spcPts val="0"/>
              </a:spcAft>
              <a:buClr>
                <a:schemeClr val="dk1"/>
              </a:buClr>
              <a:buSzPts val="1400"/>
              <a:buFont typeface="Arial"/>
              <a:buChar char="•"/>
              <a:defRPr b="0" i="0" sz="1400" u="none" cap="none" strike="noStrike">
                <a:solidFill>
                  <a:schemeClr val="dk1"/>
                </a:solidFill>
                <a:latin typeface="Avenir"/>
                <a:ea typeface="Avenir"/>
                <a:cs typeface="Avenir"/>
                <a:sym typeface="Avenir"/>
              </a:defRPr>
            </a:lvl4pPr>
            <a:lvl5pPr indent="-317500" lvl="4" marL="2286000" marR="0" rtl="0" algn="l">
              <a:lnSpc>
                <a:spcPct val="90000"/>
              </a:lnSpc>
              <a:spcBef>
                <a:spcPts val="200"/>
              </a:spcBef>
              <a:spcAft>
                <a:spcPts val="0"/>
              </a:spcAft>
              <a:buClr>
                <a:schemeClr val="dk1"/>
              </a:buClr>
              <a:buSzPts val="1400"/>
              <a:buFont typeface="Arial"/>
              <a:buChar char="•"/>
              <a:defRPr b="0" i="0" sz="1400" u="none" cap="none" strike="noStrike">
                <a:solidFill>
                  <a:schemeClr val="dk1"/>
                </a:solidFill>
                <a:latin typeface="Avenir"/>
                <a:ea typeface="Avenir"/>
                <a:cs typeface="Avenir"/>
                <a:sym typeface="Avenir"/>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9">
  <p:cSld name="OBJECT_14">
    <p:spTree>
      <p:nvGrpSpPr>
        <p:cNvPr id="159" name="Shape 159"/>
        <p:cNvGrpSpPr/>
        <p:nvPr/>
      </p:nvGrpSpPr>
      <p:grpSpPr>
        <a:xfrm>
          <a:off x="0" y="0"/>
          <a:ext cx="0" cy="0"/>
          <a:chOff x="0" y="0"/>
          <a:chExt cx="0" cy="0"/>
        </a:xfrm>
      </p:grpSpPr>
      <p:sp>
        <p:nvSpPr>
          <p:cNvPr id="160" name="Google Shape;160;p31"/>
          <p:cNvSpPr txBox="1"/>
          <p:nvPr>
            <p:ph type="title"/>
          </p:nvPr>
        </p:nvSpPr>
        <p:spPr>
          <a:xfrm>
            <a:off x="628650" y="266327"/>
            <a:ext cx="7886700" cy="48030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68575" lIns="0" spcFirstLastPara="1" rIns="0" wrap="square" tIns="68575">
            <a:noAutofit/>
          </a:bodyPr>
          <a:lstStyle>
            <a:lvl1pPr lvl="0" marR="0" rtl="0" algn="l">
              <a:lnSpc>
                <a:spcPct val="90000"/>
              </a:lnSpc>
              <a:spcBef>
                <a:spcPts val="0"/>
              </a:spcBef>
              <a:spcAft>
                <a:spcPts val="0"/>
              </a:spcAft>
              <a:buClr>
                <a:schemeClr val="lt1"/>
              </a:buClr>
              <a:buSzPts val="2700"/>
              <a:buFont typeface="Century Gothic"/>
              <a:buNone/>
              <a:defRPr b="0" i="0" sz="2700" u="none" cap="none" strike="noStrike">
                <a:solidFill>
                  <a:schemeClr val="lt1"/>
                </a:solidFill>
                <a:latin typeface="Century Gothic"/>
                <a:ea typeface="Century Gothic"/>
                <a:cs typeface="Century Gothic"/>
                <a:sym typeface="Century Gothic"/>
              </a:defRPr>
            </a:lvl1pPr>
            <a:lvl2pPr lvl="1" rtl="0" algn="l">
              <a:lnSpc>
                <a:spcPct val="100000"/>
              </a:lnSpc>
              <a:spcBef>
                <a:spcPts val="0"/>
              </a:spcBef>
              <a:spcAft>
                <a:spcPts val="0"/>
              </a:spcAft>
              <a:buSzPts val="1100"/>
              <a:buNone/>
              <a:defRPr sz="1400"/>
            </a:lvl2pPr>
            <a:lvl3pPr lvl="2" rtl="0" algn="l">
              <a:lnSpc>
                <a:spcPct val="100000"/>
              </a:lnSpc>
              <a:spcBef>
                <a:spcPts val="0"/>
              </a:spcBef>
              <a:spcAft>
                <a:spcPts val="0"/>
              </a:spcAft>
              <a:buSzPts val="1100"/>
              <a:buNone/>
              <a:defRPr sz="1400"/>
            </a:lvl3pPr>
            <a:lvl4pPr lvl="3" rtl="0" algn="l">
              <a:lnSpc>
                <a:spcPct val="100000"/>
              </a:lnSpc>
              <a:spcBef>
                <a:spcPts val="0"/>
              </a:spcBef>
              <a:spcAft>
                <a:spcPts val="0"/>
              </a:spcAft>
              <a:buSzPts val="1100"/>
              <a:buNone/>
              <a:defRPr sz="1400"/>
            </a:lvl4pPr>
            <a:lvl5pPr lvl="4" rtl="0" algn="l">
              <a:lnSpc>
                <a:spcPct val="100000"/>
              </a:lnSpc>
              <a:spcBef>
                <a:spcPts val="0"/>
              </a:spcBef>
              <a:spcAft>
                <a:spcPts val="0"/>
              </a:spcAft>
              <a:buSzPts val="1100"/>
              <a:buNone/>
              <a:defRPr sz="1400"/>
            </a:lvl5pPr>
            <a:lvl6pPr lvl="5" rtl="0" algn="l">
              <a:lnSpc>
                <a:spcPct val="100000"/>
              </a:lnSpc>
              <a:spcBef>
                <a:spcPts val="0"/>
              </a:spcBef>
              <a:spcAft>
                <a:spcPts val="0"/>
              </a:spcAft>
              <a:buSzPts val="1100"/>
              <a:buNone/>
              <a:defRPr sz="1400"/>
            </a:lvl6pPr>
            <a:lvl7pPr lvl="6" rtl="0" algn="l">
              <a:lnSpc>
                <a:spcPct val="100000"/>
              </a:lnSpc>
              <a:spcBef>
                <a:spcPts val="0"/>
              </a:spcBef>
              <a:spcAft>
                <a:spcPts val="0"/>
              </a:spcAft>
              <a:buSzPts val="1100"/>
              <a:buNone/>
              <a:defRPr sz="1400"/>
            </a:lvl7pPr>
            <a:lvl8pPr lvl="7" rtl="0" algn="l">
              <a:lnSpc>
                <a:spcPct val="100000"/>
              </a:lnSpc>
              <a:spcBef>
                <a:spcPts val="0"/>
              </a:spcBef>
              <a:spcAft>
                <a:spcPts val="0"/>
              </a:spcAft>
              <a:buSzPts val="1100"/>
              <a:buNone/>
              <a:defRPr sz="1400"/>
            </a:lvl8pPr>
            <a:lvl9pPr lvl="8" rtl="0" algn="l">
              <a:lnSpc>
                <a:spcPct val="100000"/>
              </a:lnSpc>
              <a:spcBef>
                <a:spcPts val="0"/>
              </a:spcBef>
              <a:spcAft>
                <a:spcPts val="0"/>
              </a:spcAft>
              <a:buSzPts val="1100"/>
              <a:buNone/>
              <a:defRPr sz="1400"/>
            </a:lvl9pPr>
          </a:lstStyle>
          <a:p/>
        </p:txBody>
      </p:sp>
      <p:sp>
        <p:nvSpPr>
          <p:cNvPr id="161" name="Google Shape;161;p3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venir"/>
                <a:ea typeface="Avenir"/>
                <a:cs typeface="Avenir"/>
                <a:sym typeface="Avenir"/>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2pPr>
            <a:lvl3pPr indent="-323850" lvl="2" marL="1371600" marR="0" rtl="0" algn="l">
              <a:lnSpc>
                <a:spcPct val="90000"/>
              </a:lnSpc>
              <a:spcBef>
                <a:spcPts val="200"/>
              </a:spcBef>
              <a:spcAft>
                <a:spcPts val="0"/>
              </a:spcAft>
              <a:buClr>
                <a:schemeClr val="dk1"/>
              </a:buClr>
              <a:buSzPts val="1500"/>
              <a:buFont typeface="Arial"/>
              <a:buChar char="•"/>
              <a:defRPr b="0" i="0" sz="1500" u="none" cap="none" strike="noStrike">
                <a:solidFill>
                  <a:schemeClr val="dk1"/>
                </a:solidFill>
                <a:latin typeface="Avenir"/>
                <a:ea typeface="Avenir"/>
                <a:cs typeface="Avenir"/>
                <a:sym typeface="Avenir"/>
              </a:defRPr>
            </a:lvl3pPr>
            <a:lvl4pPr indent="-317500" lvl="3" marL="1828800" marR="0" rtl="0" algn="l">
              <a:lnSpc>
                <a:spcPct val="90000"/>
              </a:lnSpc>
              <a:spcBef>
                <a:spcPts val="200"/>
              </a:spcBef>
              <a:spcAft>
                <a:spcPts val="0"/>
              </a:spcAft>
              <a:buClr>
                <a:schemeClr val="dk1"/>
              </a:buClr>
              <a:buSzPts val="1400"/>
              <a:buFont typeface="Arial"/>
              <a:buChar char="•"/>
              <a:defRPr b="0" i="0" sz="1400" u="none" cap="none" strike="noStrike">
                <a:solidFill>
                  <a:schemeClr val="dk1"/>
                </a:solidFill>
                <a:latin typeface="Avenir"/>
                <a:ea typeface="Avenir"/>
                <a:cs typeface="Avenir"/>
                <a:sym typeface="Avenir"/>
              </a:defRPr>
            </a:lvl4pPr>
            <a:lvl5pPr indent="-317500" lvl="4" marL="2286000" marR="0" rtl="0" algn="l">
              <a:lnSpc>
                <a:spcPct val="90000"/>
              </a:lnSpc>
              <a:spcBef>
                <a:spcPts val="200"/>
              </a:spcBef>
              <a:spcAft>
                <a:spcPts val="0"/>
              </a:spcAft>
              <a:buClr>
                <a:schemeClr val="dk1"/>
              </a:buClr>
              <a:buSzPts val="1400"/>
              <a:buFont typeface="Arial"/>
              <a:buChar char="•"/>
              <a:defRPr b="0" i="0" sz="1400" u="none" cap="none" strike="noStrike">
                <a:solidFill>
                  <a:schemeClr val="dk1"/>
                </a:solidFill>
                <a:latin typeface="Avenir"/>
                <a:ea typeface="Avenir"/>
                <a:cs typeface="Avenir"/>
                <a:sym typeface="Avenir"/>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0">
  <p:cSld name="OBJECT_15">
    <p:spTree>
      <p:nvGrpSpPr>
        <p:cNvPr id="162" name="Shape 162"/>
        <p:cNvGrpSpPr/>
        <p:nvPr/>
      </p:nvGrpSpPr>
      <p:grpSpPr>
        <a:xfrm>
          <a:off x="0" y="0"/>
          <a:ext cx="0" cy="0"/>
          <a:chOff x="0" y="0"/>
          <a:chExt cx="0" cy="0"/>
        </a:xfrm>
      </p:grpSpPr>
      <p:sp>
        <p:nvSpPr>
          <p:cNvPr id="163" name="Google Shape;163;p32"/>
          <p:cNvSpPr txBox="1"/>
          <p:nvPr>
            <p:ph type="title"/>
          </p:nvPr>
        </p:nvSpPr>
        <p:spPr>
          <a:xfrm>
            <a:off x="628650" y="266327"/>
            <a:ext cx="7886700" cy="48030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68575" lIns="0" spcFirstLastPara="1" rIns="0" wrap="square" tIns="68575">
            <a:noAutofit/>
          </a:bodyPr>
          <a:lstStyle>
            <a:lvl1pPr lvl="0" marR="0" rtl="0" algn="l">
              <a:lnSpc>
                <a:spcPct val="90000"/>
              </a:lnSpc>
              <a:spcBef>
                <a:spcPts val="0"/>
              </a:spcBef>
              <a:spcAft>
                <a:spcPts val="0"/>
              </a:spcAft>
              <a:buClr>
                <a:schemeClr val="lt1"/>
              </a:buClr>
              <a:buSzPts val="2700"/>
              <a:buFont typeface="Century Gothic"/>
              <a:buNone/>
              <a:defRPr b="0" i="0" sz="2700" u="none" cap="none" strike="noStrike">
                <a:solidFill>
                  <a:schemeClr val="lt1"/>
                </a:solidFill>
                <a:latin typeface="Century Gothic"/>
                <a:ea typeface="Century Gothic"/>
                <a:cs typeface="Century Gothic"/>
                <a:sym typeface="Century Gothic"/>
              </a:defRPr>
            </a:lvl1pPr>
            <a:lvl2pPr lvl="1" rtl="0" algn="l">
              <a:lnSpc>
                <a:spcPct val="100000"/>
              </a:lnSpc>
              <a:spcBef>
                <a:spcPts val="0"/>
              </a:spcBef>
              <a:spcAft>
                <a:spcPts val="0"/>
              </a:spcAft>
              <a:buSzPts val="1100"/>
              <a:buNone/>
              <a:defRPr sz="1400"/>
            </a:lvl2pPr>
            <a:lvl3pPr lvl="2" rtl="0" algn="l">
              <a:lnSpc>
                <a:spcPct val="100000"/>
              </a:lnSpc>
              <a:spcBef>
                <a:spcPts val="0"/>
              </a:spcBef>
              <a:spcAft>
                <a:spcPts val="0"/>
              </a:spcAft>
              <a:buSzPts val="1100"/>
              <a:buNone/>
              <a:defRPr sz="1400"/>
            </a:lvl3pPr>
            <a:lvl4pPr lvl="3" rtl="0" algn="l">
              <a:lnSpc>
                <a:spcPct val="100000"/>
              </a:lnSpc>
              <a:spcBef>
                <a:spcPts val="0"/>
              </a:spcBef>
              <a:spcAft>
                <a:spcPts val="0"/>
              </a:spcAft>
              <a:buSzPts val="1100"/>
              <a:buNone/>
              <a:defRPr sz="1400"/>
            </a:lvl4pPr>
            <a:lvl5pPr lvl="4" rtl="0" algn="l">
              <a:lnSpc>
                <a:spcPct val="100000"/>
              </a:lnSpc>
              <a:spcBef>
                <a:spcPts val="0"/>
              </a:spcBef>
              <a:spcAft>
                <a:spcPts val="0"/>
              </a:spcAft>
              <a:buSzPts val="1100"/>
              <a:buNone/>
              <a:defRPr sz="1400"/>
            </a:lvl5pPr>
            <a:lvl6pPr lvl="5" rtl="0" algn="l">
              <a:lnSpc>
                <a:spcPct val="100000"/>
              </a:lnSpc>
              <a:spcBef>
                <a:spcPts val="0"/>
              </a:spcBef>
              <a:spcAft>
                <a:spcPts val="0"/>
              </a:spcAft>
              <a:buSzPts val="1100"/>
              <a:buNone/>
              <a:defRPr sz="1400"/>
            </a:lvl6pPr>
            <a:lvl7pPr lvl="6" rtl="0" algn="l">
              <a:lnSpc>
                <a:spcPct val="100000"/>
              </a:lnSpc>
              <a:spcBef>
                <a:spcPts val="0"/>
              </a:spcBef>
              <a:spcAft>
                <a:spcPts val="0"/>
              </a:spcAft>
              <a:buSzPts val="1100"/>
              <a:buNone/>
              <a:defRPr sz="1400"/>
            </a:lvl7pPr>
            <a:lvl8pPr lvl="7" rtl="0" algn="l">
              <a:lnSpc>
                <a:spcPct val="100000"/>
              </a:lnSpc>
              <a:spcBef>
                <a:spcPts val="0"/>
              </a:spcBef>
              <a:spcAft>
                <a:spcPts val="0"/>
              </a:spcAft>
              <a:buSzPts val="1100"/>
              <a:buNone/>
              <a:defRPr sz="1400"/>
            </a:lvl8pPr>
            <a:lvl9pPr lvl="8" rtl="0" algn="l">
              <a:lnSpc>
                <a:spcPct val="100000"/>
              </a:lnSpc>
              <a:spcBef>
                <a:spcPts val="0"/>
              </a:spcBef>
              <a:spcAft>
                <a:spcPts val="0"/>
              </a:spcAft>
              <a:buSzPts val="1100"/>
              <a:buNone/>
              <a:defRPr sz="1400"/>
            </a:lvl9pPr>
          </a:lstStyle>
          <a:p/>
        </p:txBody>
      </p:sp>
      <p:sp>
        <p:nvSpPr>
          <p:cNvPr id="164" name="Google Shape;164;p32"/>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venir"/>
                <a:ea typeface="Avenir"/>
                <a:cs typeface="Avenir"/>
                <a:sym typeface="Avenir"/>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2pPr>
            <a:lvl3pPr indent="-323850" lvl="2" marL="1371600" marR="0" rtl="0" algn="l">
              <a:lnSpc>
                <a:spcPct val="90000"/>
              </a:lnSpc>
              <a:spcBef>
                <a:spcPts val="200"/>
              </a:spcBef>
              <a:spcAft>
                <a:spcPts val="0"/>
              </a:spcAft>
              <a:buClr>
                <a:schemeClr val="dk1"/>
              </a:buClr>
              <a:buSzPts val="1500"/>
              <a:buFont typeface="Arial"/>
              <a:buChar char="•"/>
              <a:defRPr b="0" i="0" sz="1500" u="none" cap="none" strike="noStrike">
                <a:solidFill>
                  <a:schemeClr val="dk1"/>
                </a:solidFill>
                <a:latin typeface="Avenir"/>
                <a:ea typeface="Avenir"/>
                <a:cs typeface="Avenir"/>
                <a:sym typeface="Avenir"/>
              </a:defRPr>
            </a:lvl3pPr>
            <a:lvl4pPr indent="-317500" lvl="3" marL="1828800" marR="0" rtl="0" algn="l">
              <a:lnSpc>
                <a:spcPct val="90000"/>
              </a:lnSpc>
              <a:spcBef>
                <a:spcPts val="200"/>
              </a:spcBef>
              <a:spcAft>
                <a:spcPts val="0"/>
              </a:spcAft>
              <a:buClr>
                <a:schemeClr val="dk1"/>
              </a:buClr>
              <a:buSzPts val="1400"/>
              <a:buFont typeface="Arial"/>
              <a:buChar char="•"/>
              <a:defRPr b="0" i="0" sz="1400" u="none" cap="none" strike="noStrike">
                <a:solidFill>
                  <a:schemeClr val="dk1"/>
                </a:solidFill>
                <a:latin typeface="Avenir"/>
                <a:ea typeface="Avenir"/>
                <a:cs typeface="Avenir"/>
                <a:sym typeface="Avenir"/>
              </a:defRPr>
            </a:lvl4pPr>
            <a:lvl5pPr indent="-317500" lvl="4" marL="2286000" marR="0" rtl="0" algn="l">
              <a:lnSpc>
                <a:spcPct val="90000"/>
              </a:lnSpc>
              <a:spcBef>
                <a:spcPts val="200"/>
              </a:spcBef>
              <a:spcAft>
                <a:spcPts val="0"/>
              </a:spcAft>
              <a:buClr>
                <a:schemeClr val="dk1"/>
              </a:buClr>
              <a:buSzPts val="1400"/>
              <a:buFont typeface="Arial"/>
              <a:buChar char="•"/>
              <a:defRPr b="0" i="0" sz="1400" u="none" cap="none" strike="noStrike">
                <a:solidFill>
                  <a:schemeClr val="dk1"/>
                </a:solidFill>
                <a:latin typeface="Avenir"/>
                <a:ea typeface="Avenir"/>
                <a:cs typeface="Avenir"/>
                <a:sym typeface="Avenir"/>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p:cSld name="title, text">
    <p:spTree>
      <p:nvGrpSpPr>
        <p:cNvPr id="165" name="Shape 165"/>
        <p:cNvGrpSpPr/>
        <p:nvPr/>
      </p:nvGrpSpPr>
      <p:grpSpPr>
        <a:xfrm>
          <a:off x="0" y="0"/>
          <a:ext cx="0" cy="0"/>
          <a:chOff x="0" y="0"/>
          <a:chExt cx="0" cy="0"/>
        </a:xfrm>
      </p:grpSpPr>
      <p:sp>
        <p:nvSpPr>
          <p:cNvPr id="166" name="Google Shape;166;p33"/>
          <p:cNvSpPr txBox="1"/>
          <p:nvPr>
            <p:ph type="title"/>
          </p:nvPr>
        </p:nvSpPr>
        <p:spPr>
          <a:xfrm>
            <a:off x="210312" y="201168"/>
            <a:ext cx="4142400" cy="42945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SzPts val="2700"/>
              <a:buNone/>
              <a:defRPr>
                <a:solidFill>
                  <a:schemeClr val="lt1"/>
                </a:solidFill>
              </a:defRPr>
            </a:lvl1pPr>
            <a:lvl2pPr lvl="1" rtl="0" algn="l">
              <a:lnSpc>
                <a:spcPct val="90000"/>
              </a:lnSpc>
              <a:spcBef>
                <a:spcPts val="0"/>
              </a:spcBef>
              <a:spcAft>
                <a:spcPts val="0"/>
              </a:spcAft>
              <a:buSzPts val="2800"/>
              <a:buNone/>
              <a:defRPr/>
            </a:lvl2pPr>
            <a:lvl3pPr lvl="2" rtl="0" algn="l">
              <a:lnSpc>
                <a:spcPct val="90000"/>
              </a:lnSpc>
              <a:spcBef>
                <a:spcPts val="0"/>
              </a:spcBef>
              <a:spcAft>
                <a:spcPts val="0"/>
              </a:spcAft>
              <a:buSzPts val="2800"/>
              <a:buNone/>
              <a:defRPr/>
            </a:lvl3pPr>
            <a:lvl4pPr lvl="3" rtl="0" algn="l">
              <a:lnSpc>
                <a:spcPct val="90000"/>
              </a:lnSpc>
              <a:spcBef>
                <a:spcPts val="0"/>
              </a:spcBef>
              <a:spcAft>
                <a:spcPts val="0"/>
              </a:spcAft>
              <a:buSzPts val="2800"/>
              <a:buNone/>
              <a:defRPr/>
            </a:lvl4pPr>
            <a:lvl5pPr lvl="4" rtl="0" algn="l">
              <a:lnSpc>
                <a:spcPct val="90000"/>
              </a:lnSpc>
              <a:spcBef>
                <a:spcPts val="0"/>
              </a:spcBef>
              <a:spcAft>
                <a:spcPts val="0"/>
              </a:spcAft>
              <a:buSzPts val="2800"/>
              <a:buNone/>
              <a:defRPr/>
            </a:lvl5pPr>
            <a:lvl6pPr lvl="5" rtl="0" algn="l">
              <a:lnSpc>
                <a:spcPct val="90000"/>
              </a:lnSpc>
              <a:spcBef>
                <a:spcPts val="0"/>
              </a:spcBef>
              <a:spcAft>
                <a:spcPts val="0"/>
              </a:spcAft>
              <a:buSzPts val="2800"/>
              <a:buNone/>
              <a:defRPr/>
            </a:lvl6pPr>
            <a:lvl7pPr lvl="6" rtl="0" algn="l">
              <a:lnSpc>
                <a:spcPct val="90000"/>
              </a:lnSpc>
              <a:spcBef>
                <a:spcPts val="0"/>
              </a:spcBef>
              <a:spcAft>
                <a:spcPts val="0"/>
              </a:spcAft>
              <a:buSzPts val="2800"/>
              <a:buNone/>
              <a:defRPr/>
            </a:lvl7pPr>
            <a:lvl8pPr lvl="7" rtl="0" algn="l">
              <a:lnSpc>
                <a:spcPct val="90000"/>
              </a:lnSpc>
              <a:spcBef>
                <a:spcPts val="0"/>
              </a:spcBef>
              <a:spcAft>
                <a:spcPts val="0"/>
              </a:spcAft>
              <a:buSzPts val="2800"/>
              <a:buNone/>
              <a:defRPr/>
            </a:lvl8pPr>
            <a:lvl9pPr lvl="8" rtl="0" algn="l">
              <a:lnSpc>
                <a:spcPct val="90000"/>
              </a:lnSpc>
              <a:spcBef>
                <a:spcPts val="0"/>
              </a:spcBef>
              <a:spcAft>
                <a:spcPts val="0"/>
              </a:spcAft>
              <a:buSzPts val="2800"/>
              <a:buNone/>
              <a:defRPr/>
            </a:lvl9pPr>
          </a:lstStyle>
          <a:p/>
        </p:txBody>
      </p:sp>
      <p:sp>
        <p:nvSpPr>
          <p:cNvPr id="167" name="Google Shape;167;p33"/>
          <p:cNvSpPr txBox="1"/>
          <p:nvPr>
            <p:ph idx="1" type="body"/>
          </p:nvPr>
        </p:nvSpPr>
        <p:spPr>
          <a:xfrm>
            <a:off x="4791456" y="201168"/>
            <a:ext cx="4124100" cy="4294500"/>
          </a:xfrm>
          <a:prstGeom prst="rect">
            <a:avLst/>
          </a:prstGeom>
          <a:noFill/>
          <a:ln>
            <a:noFill/>
          </a:ln>
        </p:spPr>
        <p:txBody>
          <a:bodyPr anchorCtr="0" anchor="t" bIns="0" lIns="0" spcFirstLastPara="1" rIns="0" wrap="square" tIns="0">
            <a:noAutofit/>
          </a:bodyPr>
          <a:lstStyle>
            <a:lvl1pPr indent="-311150" lvl="0" marL="457200" rtl="0" algn="l">
              <a:lnSpc>
                <a:spcPct val="100000"/>
              </a:lnSpc>
              <a:spcBef>
                <a:spcPts val="1100"/>
              </a:spcBef>
              <a:spcAft>
                <a:spcPts val="0"/>
              </a:spcAft>
              <a:buSzPts val="1300"/>
              <a:buChar char="●"/>
              <a:defRPr>
                <a:solidFill>
                  <a:schemeClr val="lt1"/>
                </a:solidFill>
              </a:defRPr>
            </a:lvl1pPr>
            <a:lvl2pPr indent="-317500" lvl="1" marL="914400" rtl="0" algn="l">
              <a:lnSpc>
                <a:spcPct val="100000"/>
              </a:lnSpc>
              <a:spcBef>
                <a:spcPts val="1100"/>
              </a:spcBef>
              <a:spcAft>
                <a:spcPts val="0"/>
              </a:spcAft>
              <a:buSzPts val="1400"/>
              <a:buChar char="○"/>
              <a:defRPr>
                <a:solidFill>
                  <a:schemeClr val="lt1"/>
                </a:solidFill>
              </a:defRPr>
            </a:lvl2pPr>
            <a:lvl3pPr indent="-317500" lvl="2" marL="1371600" rtl="0" algn="l">
              <a:lnSpc>
                <a:spcPct val="100000"/>
              </a:lnSpc>
              <a:spcBef>
                <a:spcPts val="1100"/>
              </a:spcBef>
              <a:spcAft>
                <a:spcPts val="0"/>
              </a:spcAft>
              <a:buSzPts val="1400"/>
              <a:buChar char="■"/>
              <a:defRPr>
                <a:solidFill>
                  <a:schemeClr val="lt1"/>
                </a:solidFill>
              </a:defRPr>
            </a:lvl3pPr>
            <a:lvl4pPr indent="-317500" lvl="3" marL="1828800" rtl="0" algn="l">
              <a:lnSpc>
                <a:spcPct val="100000"/>
              </a:lnSpc>
              <a:spcBef>
                <a:spcPts val="1100"/>
              </a:spcBef>
              <a:spcAft>
                <a:spcPts val="0"/>
              </a:spcAft>
              <a:buSzPts val="1400"/>
              <a:buChar char="●"/>
              <a:defRPr>
                <a:solidFill>
                  <a:schemeClr val="lt1"/>
                </a:solidFill>
              </a:defRPr>
            </a:lvl4pPr>
            <a:lvl5pPr indent="-317500" lvl="4" marL="2286000" rtl="0" algn="l">
              <a:lnSpc>
                <a:spcPct val="100000"/>
              </a:lnSpc>
              <a:spcBef>
                <a:spcPts val="1100"/>
              </a:spcBef>
              <a:spcAft>
                <a:spcPts val="0"/>
              </a:spcAft>
              <a:buSzPts val="1400"/>
              <a:buChar char="○"/>
              <a:defRPr>
                <a:solidFill>
                  <a:schemeClr val="lt1"/>
                </a:solidFill>
              </a:defRPr>
            </a:lvl5pPr>
            <a:lvl6pPr indent="-317500" lvl="5" marL="2743200" rtl="0" algn="l">
              <a:spcBef>
                <a:spcPts val="300"/>
              </a:spcBef>
              <a:spcAft>
                <a:spcPts val="0"/>
              </a:spcAft>
              <a:buSzPts val="1400"/>
              <a:buChar char="■"/>
              <a:defRPr/>
            </a:lvl6pPr>
            <a:lvl7pPr indent="-317500" lvl="6" marL="3200400" rtl="0" algn="l">
              <a:spcBef>
                <a:spcPts val="300"/>
              </a:spcBef>
              <a:spcAft>
                <a:spcPts val="0"/>
              </a:spcAft>
              <a:buSzPts val="1400"/>
              <a:buChar char="●"/>
              <a:defRPr/>
            </a:lvl7pPr>
            <a:lvl8pPr indent="-317500" lvl="7" marL="3657600" rtl="0" algn="l">
              <a:spcBef>
                <a:spcPts val="300"/>
              </a:spcBef>
              <a:spcAft>
                <a:spcPts val="0"/>
              </a:spcAft>
              <a:buSzPts val="1400"/>
              <a:buChar char="○"/>
              <a:defRPr/>
            </a:lvl8pPr>
            <a:lvl9pPr indent="-317500" lvl="8" marL="4114800" rtl="0" algn="l">
              <a:spcBef>
                <a:spcPts val="300"/>
              </a:spcBef>
              <a:spcAft>
                <a:spcPts val="0"/>
              </a:spcAft>
              <a:buSzPts val="1400"/>
              <a:buChar char="■"/>
              <a:defRPr/>
            </a:lvl9pPr>
          </a:lstStyle>
          <a:p/>
        </p:txBody>
      </p:sp>
      <p:sp>
        <p:nvSpPr>
          <p:cNvPr id="168" name="Google Shape;168;p33"/>
          <p:cNvSpPr txBox="1"/>
          <p:nvPr>
            <p:ph idx="11" type="ftr"/>
          </p:nvPr>
        </p:nvSpPr>
        <p:spPr>
          <a:xfrm>
            <a:off x="228667" y="4800602"/>
            <a:ext cx="4114800" cy="1668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Clr>
                <a:schemeClr val="lt1"/>
              </a:buClr>
              <a:buSzPts val="600"/>
              <a:buFont typeface="IBM Plex Sans"/>
              <a:buChar char="●"/>
              <a:defRPr sz="1100">
                <a:solidFill>
                  <a:schemeClr val="lt1"/>
                </a:solidFill>
              </a:defRPr>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169" name="Google Shape;169;p33"/>
          <p:cNvSpPr txBox="1"/>
          <p:nvPr>
            <p:ph idx="12" type="sldNum"/>
          </p:nvPr>
        </p:nvSpPr>
        <p:spPr>
          <a:xfrm>
            <a:off x="7086602" y="4800602"/>
            <a:ext cx="1828800" cy="166800"/>
          </a:xfrm>
          <a:prstGeom prst="rect">
            <a:avLst/>
          </a:prstGeom>
          <a:noFill/>
          <a:ln>
            <a:noFill/>
          </a:ln>
        </p:spPr>
        <p:txBody>
          <a:bodyPr anchorCtr="0" anchor="ctr" bIns="0" lIns="0" spcFirstLastPara="1" rIns="0" wrap="square" tIns="0">
            <a:noAutofit/>
          </a:bodyPr>
          <a:lstStyle>
            <a:lvl1pPr indent="0" lvl="0" marL="0" rtl="0" algn="r">
              <a:spcBef>
                <a:spcPts val="0"/>
              </a:spcBef>
              <a:buNone/>
              <a:defRPr b="0" i="0" sz="600" u="none" cap="none" strike="noStrike">
                <a:solidFill>
                  <a:schemeClr val="lt1"/>
                </a:solidFill>
                <a:latin typeface="IBM Plex Sans"/>
                <a:ea typeface="IBM Plex Sans"/>
                <a:cs typeface="IBM Plex Sans"/>
                <a:sym typeface="IBM Plex Sans"/>
              </a:defRPr>
            </a:lvl1pPr>
            <a:lvl2pPr indent="0" lvl="1" marL="0" rtl="0" algn="r">
              <a:spcBef>
                <a:spcPts val="0"/>
              </a:spcBef>
              <a:buNone/>
              <a:defRPr b="0" i="0" sz="600" u="none" cap="none" strike="noStrike">
                <a:solidFill>
                  <a:schemeClr val="lt1"/>
                </a:solidFill>
                <a:latin typeface="IBM Plex Sans"/>
                <a:ea typeface="IBM Plex Sans"/>
                <a:cs typeface="IBM Plex Sans"/>
                <a:sym typeface="IBM Plex Sans"/>
              </a:defRPr>
            </a:lvl2pPr>
            <a:lvl3pPr indent="0" lvl="2" marL="0" rtl="0" algn="r">
              <a:spcBef>
                <a:spcPts val="0"/>
              </a:spcBef>
              <a:buNone/>
              <a:defRPr b="0" i="0" sz="600" u="none" cap="none" strike="noStrike">
                <a:solidFill>
                  <a:schemeClr val="lt1"/>
                </a:solidFill>
                <a:latin typeface="IBM Plex Sans"/>
                <a:ea typeface="IBM Plex Sans"/>
                <a:cs typeface="IBM Plex Sans"/>
                <a:sym typeface="IBM Plex Sans"/>
              </a:defRPr>
            </a:lvl3pPr>
            <a:lvl4pPr indent="0" lvl="3" marL="0" rtl="0" algn="r">
              <a:spcBef>
                <a:spcPts val="0"/>
              </a:spcBef>
              <a:buNone/>
              <a:defRPr b="0" i="0" sz="600" u="none" cap="none" strike="noStrike">
                <a:solidFill>
                  <a:schemeClr val="lt1"/>
                </a:solidFill>
                <a:latin typeface="IBM Plex Sans"/>
                <a:ea typeface="IBM Plex Sans"/>
                <a:cs typeface="IBM Plex Sans"/>
                <a:sym typeface="IBM Plex Sans"/>
              </a:defRPr>
            </a:lvl4pPr>
            <a:lvl5pPr indent="0" lvl="4" marL="0" rtl="0" algn="r">
              <a:spcBef>
                <a:spcPts val="0"/>
              </a:spcBef>
              <a:buNone/>
              <a:defRPr b="0" i="0" sz="600" u="none" cap="none" strike="noStrike">
                <a:solidFill>
                  <a:schemeClr val="lt1"/>
                </a:solidFill>
                <a:latin typeface="IBM Plex Sans"/>
                <a:ea typeface="IBM Plex Sans"/>
                <a:cs typeface="IBM Plex Sans"/>
                <a:sym typeface="IBM Plex Sans"/>
              </a:defRPr>
            </a:lvl5pPr>
            <a:lvl6pPr indent="0" lvl="5" marL="0" rtl="0" algn="r">
              <a:spcBef>
                <a:spcPts val="0"/>
              </a:spcBef>
              <a:buNone/>
              <a:defRPr b="0" i="0" sz="600" u="none" cap="none" strike="noStrike">
                <a:solidFill>
                  <a:schemeClr val="lt1"/>
                </a:solidFill>
                <a:latin typeface="IBM Plex Sans"/>
                <a:ea typeface="IBM Plex Sans"/>
                <a:cs typeface="IBM Plex Sans"/>
                <a:sym typeface="IBM Plex Sans"/>
              </a:defRPr>
            </a:lvl6pPr>
            <a:lvl7pPr indent="0" lvl="6" marL="0" rtl="0" algn="r">
              <a:spcBef>
                <a:spcPts val="0"/>
              </a:spcBef>
              <a:buNone/>
              <a:defRPr b="0" i="0" sz="600" u="none" cap="none" strike="noStrike">
                <a:solidFill>
                  <a:schemeClr val="lt1"/>
                </a:solidFill>
                <a:latin typeface="IBM Plex Sans"/>
                <a:ea typeface="IBM Plex Sans"/>
                <a:cs typeface="IBM Plex Sans"/>
                <a:sym typeface="IBM Plex Sans"/>
              </a:defRPr>
            </a:lvl7pPr>
            <a:lvl8pPr indent="0" lvl="7" marL="0" rtl="0" algn="r">
              <a:spcBef>
                <a:spcPts val="0"/>
              </a:spcBef>
              <a:buNone/>
              <a:defRPr b="0" i="0" sz="600" u="none" cap="none" strike="noStrike">
                <a:solidFill>
                  <a:schemeClr val="lt1"/>
                </a:solidFill>
                <a:latin typeface="IBM Plex Sans"/>
                <a:ea typeface="IBM Plex Sans"/>
                <a:cs typeface="IBM Plex Sans"/>
                <a:sym typeface="IBM Plex Sans"/>
              </a:defRPr>
            </a:lvl8pPr>
            <a:lvl9pPr indent="0" lvl="8" marL="0" rtl="0" algn="r">
              <a:spcBef>
                <a:spcPts val="0"/>
              </a:spcBef>
              <a:buNone/>
              <a:defRPr b="0" i="0" sz="600" u="none" cap="none" strike="noStrike">
                <a:solidFill>
                  <a:schemeClr val="lt1"/>
                </a:solidFill>
                <a:latin typeface="IBM Plex Sans"/>
                <a:ea typeface="IBM Plex Sans"/>
                <a:cs typeface="IBM Plex Sans"/>
                <a:sym typeface="IBM Plex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1">
  <p:cSld name="OBJECT_16">
    <p:spTree>
      <p:nvGrpSpPr>
        <p:cNvPr id="170" name="Shape 170"/>
        <p:cNvGrpSpPr/>
        <p:nvPr/>
      </p:nvGrpSpPr>
      <p:grpSpPr>
        <a:xfrm>
          <a:off x="0" y="0"/>
          <a:ext cx="0" cy="0"/>
          <a:chOff x="0" y="0"/>
          <a:chExt cx="0" cy="0"/>
        </a:xfrm>
      </p:grpSpPr>
      <p:sp>
        <p:nvSpPr>
          <p:cNvPr id="171" name="Google Shape;171;p34"/>
          <p:cNvSpPr txBox="1"/>
          <p:nvPr>
            <p:ph type="title"/>
          </p:nvPr>
        </p:nvSpPr>
        <p:spPr>
          <a:xfrm>
            <a:off x="253642" y="239067"/>
            <a:ext cx="8191500" cy="773100"/>
          </a:xfrm>
          <a:prstGeom prst="rect">
            <a:avLst/>
          </a:prstGeom>
          <a:noFill/>
          <a:ln>
            <a:noFill/>
          </a:ln>
        </p:spPr>
        <p:txBody>
          <a:bodyPr anchorCtr="0" anchor="t" bIns="0" lIns="0" spcFirstLastPara="1" rIns="0" wrap="square" tIns="0">
            <a:noAutofit/>
          </a:bodyPr>
          <a:lstStyle>
            <a:lvl1pPr lvl="0" rtl="0" algn="l">
              <a:lnSpc>
                <a:spcPct val="90000"/>
              </a:lnSpc>
              <a:spcBef>
                <a:spcPts val="0"/>
              </a:spcBef>
              <a:spcAft>
                <a:spcPts val="0"/>
              </a:spcAft>
              <a:buSzPts val="2700"/>
              <a:buNone/>
              <a:defRPr b="0"/>
            </a:lvl1pPr>
            <a:lvl2pPr lvl="1" rtl="0" algn="l">
              <a:lnSpc>
                <a:spcPct val="90000"/>
              </a:lnSpc>
              <a:spcBef>
                <a:spcPts val="0"/>
              </a:spcBef>
              <a:spcAft>
                <a:spcPts val="0"/>
              </a:spcAft>
              <a:buSzPts val="2800"/>
              <a:buNone/>
              <a:defRPr/>
            </a:lvl2pPr>
            <a:lvl3pPr lvl="2" rtl="0" algn="l">
              <a:lnSpc>
                <a:spcPct val="90000"/>
              </a:lnSpc>
              <a:spcBef>
                <a:spcPts val="0"/>
              </a:spcBef>
              <a:spcAft>
                <a:spcPts val="0"/>
              </a:spcAft>
              <a:buSzPts val="2800"/>
              <a:buNone/>
              <a:defRPr/>
            </a:lvl3pPr>
            <a:lvl4pPr lvl="3" rtl="0" algn="l">
              <a:lnSpc>
                <a:spcPct val="90000"/>
              </a:lnSpc>
              <a:spcBef>
                <a:spcPts val="0"/>
              </a:spcBef>
              <a:spcAft>
                <a:spcPts val="0"/>
              </a:spcAft>
              <a:buSzPts val="2800"/>
              <a:buNone/>
              <a:defRPr/>
            </a:lvl4pPr>
            <a:lvl5pPr lvl="4" rtl="0" algn="l">
              <a:lnSpc>
                <a:spcPct val="90000"/>
              </a:lnSpc>
              <a:spcBef>
                <a:spcPts val="0"/>
              </a:spcBef>
              <a:spcAft>
                <a:spcPts val="0"/>
              </a:spcAft>
              <a:buSzPts val="2800"/>
              <a:buNone/>
              <a:defRPr/>
            </a:lvl5pPr>
            <a:lvl6pPr lvl="5" rtl="0" algn="l">
              <a:lnSpc>
                <a:spcPct val="90000"/>
              </a:lnSpc>
              <a:spcBef>
                <a:spcPts val="0"/>
              </a:spcBef>
              <a:spcAft>
                <a:spcPts val="0"/>
              </a:spcAft>
              <a:buSzPts val="2800"/>
              <a:buNone/>
              <a:defRPr/>
            </a:lvl6pPr>
            <a:lvl7pPr lvl="6" rtl="0" algn="l">
              <a:lnSpc>
                <a:spcPct val="90000"/>
              </a:lnSpc>
              <a:spcBef>
                <a:spcPts val="0"/>
              </a:spcBef>
              <a:spcAft>
                <a:spcPts val="0"/>
              </a:spcAft>
              <a:buSzPts val="2800"/>
              <a:buNone/>
              <a:defRPr/>
            </a:lvl7pPr>
            <a:lvl8pPr lvl="7" rtl="0" algn="l">
              <a:lnSpc>
                <a:spcPct val="90000"/>
              </a:lnSpc>
              <a:spcBef>
                <a:spcPts val="0"/>
              </a:spcBef>
              <a:spcAft>
                <a:spcPts val="0"/>
              </a:spcAft>
              <a:buSzPts val="2800"/>
              <a:buNone/>
              <a:defRPr/>
            </a:lvl8pPr>
            <a:lvl9pPr lvl="8" rtl="0" algn="l">
              <a:lnSpc>
                <a:spcPct val="90000"/>
              </a:lnSpc>
              <a:spcBef>
                <a:spcPts val="0"/>
              </a:spcBef>
              <a:spcAft>
                <a:spcPts val="0"/>
              </a:spcAft>
              <a:buSzPts val="2800"/>
              <a:buNone/>
              <a:defRPr/>
            </a:lvl9pPr>
          </a:lstStyle>
          <a:p/>
        </p:txBody>
      </p:sp>
      <p:sp>
        <p:nvSpPr>
          <p:cNvPr id="172" name="Google Shape;172;p34"/>
          <p:cNvSpPr txBox="1"/>
          <p:nvPr>
            <p:ph idx="1" type="body"/>
          </p:nvPr>
        </p:nvSpPr>
        <p:spPr>
          <a:xfrm>
            <a:off x="253642" y="1072517"/>
            <a:ext cx="8191500" cy="3373500"/>
          </a:xfrm>
          <a:prstGeom prst="rect">
            <a:avLst/>
          </a:prstGeom>
          <a:noFill/>
          <a:ln>
            <a:noFill/>
          </a:ln>
        </p:spPr>
        <p:txBody>
          <a:bodyPr anchorCtr="0" anchor="t" bIns="0" lIns="0" spcFirstLastPara="1" rIns="0" wrap="square" tIns="0">
            <a:noAutofit/>
          </a:bodyPr>
          <a:lstStyle>
            <a:lvl1pPr indent="-304800" lvl="0" marL="457200" rtl="0" algn="l">
              <a:lnSpc>
                <a:spcPct val="100000"/>
              </a:lnSpc>
              <a:spcBef>
                <a:spcPts val="1100"/>
              </a:spcBef>
              <a:spcAft>
                <a:spcPts val="0"/>
              </a:spcAft>
              <a:buSzPts val="1200"/>
              <a:buFont typeface="Noto Sans Symbols"/>
              <a:buChar char="▪"/>
              <a:defRPr sz="1400"/>
            </a:lvl1pPr>
            <a:lvl2pPr indent="-317500" lvl="1" marL="914400" rtl="0" algn="l">
              <a:lnSpc>
                <a:spcPct val="100000"/>
              </a:lnSpc>
              <a:spcBef>
                <a:spcPts val="1100"/>
              </a:spcBef>
              <a:spcAft>
                <a:spcPts val="0"/>
              </a:spcAft>
              <a:buSzPts val="1400"/>
              <a:buChar char="○"/>
              <a:defRPr/>
            </a:lvl2pPr>
            <a:lvl3pPr indent="-317500" lvl="2" marL="1371600" rtl="0" algn="l">
              <a:lnSpc>
                <a:spcPct val="100000"/>
              </a:lnSpc>
              <a:spcBef>
                <a:spcPts val="1100"/>
              </a:spcBef>
              <a:spcAft>
                <a:spcPts val="0"/>
              </a:spcAft>
              <a:buSzPts val="1400"/>
              <a:buChar char="■"/>
              <a:defRPr/>
            </a:lvl3pPr>
            <a:lvl4pPr indent="-317500" lvl="3" marL="1828800" rtl="0" algn="l">
              <a:lnSpc>
                <a:spcPct val="100000"/>
              </a:lnSpc>
              <a:spcBef>
                <a:spcPts val="1100"/>
              </a:spcBef>
              <a:spcAft>
                <a:spcPts val="0"/>
              </a:spcAft>
              <a:buSzPts val="1400"/>
              <a:buChar char="●"/>
              <a:defRPr/>
            </a:lvl4pPr>
            <a:lvl5pPr indent="-317500" lvl="4" marL="2286000" rtl="0" algn="l">
              <a:lnSpc>
                <a:spcPct val="100000"/>
              </a:lnSpc>
              <a:spcBef>
                <a:spcPts val="1100"/>
              </a:spcBef>
              <a:spcAft>
                <a:spcPts val="0"/>
              </a:spcAft>
              <a:buSzPts val="1400"/>
              <a:buChar char="○"/>
              <a:defRPr/>
            </a:lvl5pPr>
            <a:lvl6pPr indent="-317500" lvl="5" marL="2743200" rtl="0" algn="l">
              <a:spcBef>
                <a:spcPts val="300"/>
              </a:spcBef>
              <a:spcAft>
                <a:spcPts val="0"/>
              </a:spcAft>
              <a:buSzPts val="1400"/>
              <a:buChar char="■"/>
              <a:defRPr/>
            </a:lvl6pPr>
            <a:lvl7pPr indent="-317500" lvl="6" marL="3200400" rtl="0" algn="l">
              <a:spcBef>
                <a:spcPts val="300"/>
              </a:spcBef>
              <a:spcAft>
                <a:spcPts val="0"/>
              </a:spcAft>
              <a:buSzPts val="1400"/>
              <a:buChar char="●"/>
              <a:defRPr/>
            </a:lvl7pPr>
            <a:lvl8pPr indent="-317500" lvl="7" marL="3657600" rtl="0" algn="l">
              <a:spcBef>
                <a:spcPts val="300"/>
              </a:spcBef>
              <a:spcAft>
                <a:spcPts val="0"/>
              </a:spcAft>
              <a:buSzPts val="1400"/>
              <a:buChar char="○"/>
              <a:defRPr/>
            </a:lvl8pPr>
            <a:lvl9pPr indent="-317500" lvl="8" marL="4114800" rtl="0" algn="l">
              <a:spcBef>
                <a:spcPts val="300"/>
              </a:spcBef>
              <a:spcAft>
                <a:spcPts val="0"/>
              </a:spcAft>
              <a:buSzPts val="14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3" name="Shape 173"/>
        <p:cNvGrpSpPr/>
        <p:nvPr/>
      </p:nvGrpSpPr>
      <p:grpSpPr>
        <a:xfrm>
          <a:off x="0" y="0"/>
          <a:ext cx="0" cy="0"/>
          <a:chOff x="0" y="0"/>
          <a:chExt cx="0" cy="0"/>
        </a:xfrm>
      </p:grpSpPr>
      <p:sp>
        <p:nvSpPr>
          <p:cNvPr id="174" name="Google Shape;174;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7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5" name="Google Shape;175;p3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76" name="Google Shape;176;p3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77" name="Google Shape;177;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theme" Target="../theme/theme1.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2C3E50"/>
              </a:buClr>
              <a:buSzPts val="2700"/>
              <a:buFont typeface="Raleway"/>
              <a:buNone/>
              <a:defRPr b="1" sz="2700">
                <a:solidFill>
                  <a:srgbClr val="2C3E50"/>
                </a:solidFill>
                <a:latin typeface="Raleway"/>
                <a:ea typeface="Raleway"/>
                <a:cs typeface="Raleway"/>
                <a:sym typeface="Raleway"/>
              </a:defRPr>
            </a:lvl1pPr>
            <a:lvl2pPr lvl="1"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2pPr>
            <a:lvl3pPr lvl="2"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3pPr>
            <a:lvl4pPr lvl="3"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4pPr>
            <a:lvl5pPr lvl="4"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5pPr>
            <a:lvl6pPr lvl="5"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6pPr>
            <a:lvl7pPr lvl="6"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7pPr>
            <a:lvl8pPr lvl="7"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8pPr>
            <a:lvl9pPr lvl="8"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dk1"/>
              </a:buClr>
              <a:buSzPts val="1200"/>
              <a:buFont typeface="Raleway"/>
              <a:buChar char="●"/>
              <a:defRPr sz="1200">
                <a:solidFill>
                  <a:schemeClr val="dk1"/>
                </a:solidFill>
                <a:latin typeface="Raleway"/>
                <a:ea typeface="Raleway"/>
                <a:cs typeface="Raleway"/>
                <a:sym typeface="Raleway"/>
              </a:defRPr>
            </a:lvl1pPr>
            <a:lvl2pPr indent="-304800" lvl="1" marL="9144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2pPr>
            <a:lvl3pPr indent="-304800" lvl="2" marL="13716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3pPr>
            <a:lvl4pPr indent="-304800" lvl="3" marL="1828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4pPr>
            <a:lvl5pPr indent="-304800" lvl="4" marL="22860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5pPr>
            <a:lvl6pPr indent="-304800" lvl="5" marL="27432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6pPr>
            <a:lvl7pPr indent="-304800" lvl="6" marL="32004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7pPr>
            <a:lvl8pPr indent="-304800" lvl="7" marL="36576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8pPr>
            <a:lvl9pPr indent="-304800" lvl="8" marL="4114800" rtl="0">
              <a:lnSpc>
                <a:spcPct val="115000"/>
              </a:lnSpc>
              <a:spcBef>
                <a:spcPts val="1600"/>
              </a:spcBef>
              <a:spcAft>
                <a:spcPts val="1600"/>
              </a:spcAft>
              <a:buClr>
                <a:schemeClr val="dk1"/>
              </a:buClr>
              <a:buSzPts val="1200"/>
              <a:buFont typeface="Raleway Light"/>
              <a:buChar char="■"/>
              <a:defRPr sz="1200">
                <a:solidFill>
                  <a:schemeClr val="dk1"/>
                </a:solidFill>
                <a:latin typeface="Raleway Light"/>
                <a:ea typeface="Raleway Light"/>
                <a:cs typeface="Raleway Light"/>
                <a:sym typeface="Raleway Light"/>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6.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hyperlink" Target="https://www.earthdata.nasa.gov/learn/articles/machine-learning-workshop-repo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hyperlink" Target="https://jackwelch.strayer.edu/" TargetMode="External"/><Relationship Id="rId6" Type="http://schemas.openxmlformats.org/officeDocument/2006/relationships/hyperlink" Target="http://www.summitgroupsoftware.com/mobile/blog/if-you-always-do-what-you-ve-always-done-you-will-always-get-what-you-ve-always-go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21.png"/><Relationship Id="rId5" Type="http://schemas.openxmlformats.org/officeDocument/2006/relationships/image" Target="../media/image18.png"/><Relationship Id="rId6"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28.png"/><Relationship Id="rId4" Type="http://schemas.openxmlformats.org/officeDocument/2006/relationships/image" Target="../media/image24.png"/><Relationship Id="rId5" Type="http://schemas.openxmlformats.org/officeDocument/2006/relationships/image" Target="../media/image12.png"/><Relationship Id="rId6"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23.png"/><Relationship Id="rId4" Type="http://schemas.openxmlformats.org/officeDocument/2006/relationships/image" Target="../media/image19.png"/><Relationship Id="rId5"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25.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6"/>
          <p:cNvSpPr txBox="1"/>
          <p:nvPr>
            <p:ph type="ctrTitle"/>
          </p:nvPr>
        </p:nvSpPr>
        <p:spPr>
          <a:xfrm>
            <a:off x="832775" y="1324325"/>
            <a:ext cx="8153700" cy="1782300"/>
          </a:xfrm>
          <a:prstGeom prst="rect">
            <a:avLst/>
          </a:prstGeom>
        </p:spPr>
        <p:txBody>
          <a:bodyPr anchorCtr="0" anchor="b" bIns="91425" lIns="91425" spcFirstLastPara="1" rIns="91425" wrap="square" tIns="91425">
            <a:noAutofit/>
          </a:bodyPr>
          <a:lstStyle/>
          <a:p>
            <a:pPr indent="0" lvl="0" marL="0" rtl="0" algn="ctr">
              <a:lnSpc>
                <a:spcPct val="90000"/>
              </a:lnSpc>
              <a:spcBef>
                <a:spcPts val="0"/>
              </a:spcBef>
              <a:spcAft>
                <a:spcPts val="0"/>
              </a:spcAft>
              <a:buClr>
                <a:schemeClr val="lt1"/>
              </a:buClr>
              <a:buSzPts val="3240"/>
              <a:buFont typeface="Century Gothic"/>
              <a:buNone/>
            </a:pPr>
            <a:r>
              <a:rPr b="0" lang="en" sz="3240">
                <a:solidFill>
                  <a:srgbClr val="1155CC"/>
                </a:solidFill>
                <a:latin typeface="Roboto Condensed"/>
                <a:ea typeface="Roboto Condensed"/>
                <a:cs typeface="Roboto Condensed"/>
                <a:sym typeface="Roboto Condensed"/>
              </a:rPr>
              <a:t>Should We Build Foundation Models for Earth Science?</a:t>
            </a:r>
            <a:endParaRPr b="0">
              <a:solidFill>
                <a:srgbClr val="1155CC"/>
              </a:solidFill>
              <a:latin typeface="Roboto Condensed"/>
              <a:ea typeface="Roboto Condensed"/>
              <a:cs typeface="Roboto Condensed"/>
              <a:sym typeface="Roboto Condensed"/>
            </a:endParaRPr>
          </a:p>
        </p:txBody>
      </p:sp>
      <p:sp>
        <p:nvSpPr>
          <p:cNvPr id="183" name="Google Shape;183;p36"/>
          <p:cNvSpPr txBox="1"/>
          <p:nvPr>
            <p:ph idx="1" type="subTitle"/>
          </p:nvPr>
        </p:nvSpPr>
        <p:spPr>
          <a:xfrm>
            <a:off x="4727256" y="2748122"/>
            <a:ext cx="4352100" cy="7170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a:latin typeface="Roboto Condensed Light"/>
                <a:ea typeface="Roboto Condensed Light"/>
                <a:cs typeface="Roboto Condensed Light"/>
                <a:sym typeface="Roboto Condensed Light"/>
              </a:rPr>
              <a:t>AGU</a:t>
            </a:r>
            <a:r>
              <a:rPr lang="en">
                <a:latin typeface="Roboto Condensed Light"/>
                <a:ea typeface="Roboto Condensed Light"/>
                <a:cs typeface="Roboto Condensed Light"/>
                <a:sym typeface="Roboto Condensed Light"/>
              </a:rPr>
              <a:t>, 2022</a:t>
            </a:r>
            <a:endParaRPr>
              <a:latin typeface="Roboto Condensed Light"/>
              <a:ea typeface="Roboto Condensed Light"/>
              <a:cs typeface="Roboto Condensed Light"/>
              <a:sym typeface="Roboto Condensed Light"/>
            </a:endParaRPr>
          </a:p>
        </p:txBody>
      </p:sp>
      <p:pic>
        <p:nvPicPr>
          <p:cNvPr id="184" name="Google Shape;184;p36"/>
          <p:cNvPicPr preferRelativeResize="0"/>
          <p:nvPr/>
        </p:nvPicPr>
        <p:blipFill>
          <a:blip r:embed="rId3">
            <a:alphaModFix/>
          </a:blip>
          <a:stretch>
            <a:fillRect/>
          </a:stretch>
        </p:blipFill>
        <p:spPr>
          <a:xfrm>
            <a:off x="8066199" y="4428288"/>
            <a:ext cx="1230927" cy="615476"/>
          </a:xfrm>
          <a:prstGeom prst="rect">
            <a:avLst/>
          </a:prstGeom>
          <a:noFill/>
          <a:ln>
            <a:noFill/>
          </a:ln>
        </p:spPr>
      </p:pic>
      <p:pic>
        <p:nvPicPr>
          <p:cNvPr id="185" name="Google Shape;185;p36"/>
          <p:cNvPicPr preferRelativeResize="0"/>
          <p:nvPr/>
        </p:nvPicPr>
        <p:blipFill>
          <a:blip r:embed="rId4">
            <a:alphaModFix/>
          </a:blip>
          <a:stretch>
            <a:fillRect/>
          </a:stretch>
        </p:blipFill>
        <p:spPr>
          <a:xfrm>
            <a:off x="7819950" y="137125"/>
            <a:ext cx="1166575" cy="615475"/>
          </a:xfrm>
          <a:prstGeom prst="rect">
            <a:avLst/>
          </a:prstGeom>
          <a:noFill/>
          <a:ln>
            <a:noFill/>
          </a:ln>
        </p:spPr>
      </p:pic>
      <p:cxnSp>
        <p:nvCxnSpPr>
          <p:cNvPr id="186" name="Google Shape;186;p36"/>
          <p:cNvCxnSpPr/>
          <p:nvPr/>
        </p:nvCxnSpPr>
        <p:spPr>
          <a:xfrm>
            <a:off x="6109200" y="3106625"/>
            <a:ext cx="3363000" cy="0"/>
          </a:xfrm>
          <a:prstGeom prst="straightConnector1">
            <a:avLst/>
          </a:prstGeom>
          <a:noFill/>
          <a:ln cap="flat" cmpd="sng" w="9525">
            <a:solidFill>
              <a:srgbClr val="CC4125"/>
            </a:solidFill>
            <a:prstDash val="solid"/>
            <a:round/>
            <a:headEnd len="med" w="med" type="none"/>
            <a:tailEnd len="med" w="med" type="none"/>
          </a:ln>
        </p:spPr>
      </p:cxnSp>
      <p:sp>
        <p:nvSpPr>
          <p:cNvPr id="187" name="Google Shape;187;p36"/>
          <p:cNvSpPr txBox="1"/>
          <p:nvPr/>
        </p:nvSpPr>
        <p:spPr>
          <a:xfrm>
            <a:off x="2556125" y="3624000"/>
            <a:ext cx="6480900" cy="143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Roboto Condensed"/>
                <a:ea typeface="Roboto Condensed"/>
                <a:cs typeface="Roboto Condensed"/>
                <a:sym typeface="Roboto Condensed"/>
              </a:rPr>
              <a:t>Dr. Rahul Ramachandran*, NASA/MSFC IMPACT</a:t>
            </a:r>
            <a:endParaRPr>
              <a:solidFill>
                <a:srgbClr val="434343"/>
              </a:solidFill>
              <a:latin typeface="Roboto Condensed"/>
              <a:ea typeface="Roboto Condensed"/>
              <a:cs typeface="Roboto Condensed"/>
              <a:sym typeface="Roboto Condensed"/>
            </a:endParaRPr>
          </a:p>
          <a:p>
            <a:pPr indent="0" lvl="0" marL="0" rtl="0" algn="ctr">
              <a:spcBef>
                <a:spcPts val="0"/>
              </a:spcBef>
              <a:spcAft>
                <a:spcPts val="0"/>
              </a:spcAft>
              <a:buNone/>
            </a:pPr>
            <a:r>
              <a:rPr lang="en">
                <a:solidFill>
                  <a:srgbClr val="434343"/>
                </a:solidFill>
                <a:latin typeface="Roboto Condensed"/>
                <a:ea typeface="Roboto Condensed"/>
                <a:cs typeface="Roboto Condensed"/>
                <a:sym typeface="Roboto Condensed"/>
              </a:rPr>
              <a:t>Dr. Tsengdar Lee, NASA/HQ</a:t>
            </a:r>
            <a:endParaRPr>
              <a:solidFill>
                <a:srgbClr val="434343"/>
              </a:solidFill>
              <a:latin typeface="Roboto Condensed"/>
              <a:ea typeface="Roboto Condensed"/>
              <a:cs typeface="Roboto Condensed"/>
              <a:sym typeface="Roboto Condensed"/>
            </a:endParaRPr>
          </a:p>
          <a:p>
            <a:pPr indent="0" lvl="0" marL="0" rtl="0" algn="ctr">
              <a:spcBef>
                <a:spcPts val="0"/>
              </a:spcBef>
              <a:spcAft>
                <a:spcPts val="0"/>
              </a:spcAft>
              <a:buNone/>
            </a:pPr>
            <a:r>
              <a:rPr lang="en">
                <a:solidFill>
                  <a:srgbClr val="434343"/>
                </a:solidFill>
                <a:latin typeface="Roboto Condensed"/>
                <a:ea typeface="Roboto Condensed"/>
                <a:cs typeface="Roboto Condensed"/>
                <a:sym typeface="Roboto Condensed"/>
              </a:rPr>
              <a:t>Dr. Raghu Ganti, IBM Research</a:t>
            </a:r>
            <a:endParaRPr>
              <a:solidFill>
                <a:srgbClr val="434343"/>
              </a:solidFill>
              <a:latin typeface="Roboto Condensed"/>
              <a:ea typeface="Roboto Condensed"/>
              <a:cs typeface="Roboto Condensed"/>
              <a:sym typeface="Roboto Condensed"/>
            </a:endParaRPr>
          </a:p>
          <a:p>
            <a:pPr indent="0" lvl="0" marL="0" rtl="0" algn="ctr">
              <a:spcBef>
                <a:spcPts val="0"/>
              </a:spcBef>
              <a:spcAft>
                <a:spcPts val="0"/>
              </a:spcAft>
              <a:buNone/>
            </a:pPr>
            <a:r>
              <a:t/>
            </a:r>
            <a:endParaRPr>
              <a:solidFill>
                <a:srgbClr val="434343"/>
              </a:solidFill>
              <a:latin typeface="Roboto Condensed"/>
              <a:ea typeface="Roboto Condensed"/>
              <a:cs typeface="Roboto Condensed"/>
              <a:sym typeface="Roboto Condensed"/>
            </a:endParaRPr>
          </a:p>
          <a:p>
            <a:pPr indent="0" lvl="0" marL="0" rtl="0" algn="ctr">
              <a:spcBef>
                <a:spcPts val="0"/>
              </a:spcBef>
              <a:spcAft>
                <a:spcPts val="0"/>
              </a:spcAft>
              <a:buClr>
                <a:schemeClr val="accent6"/>
              </a:buClr>
              <a:buSzPts val="1100"/>
              <a:buFont typeface="Arial"/>
              <a:buNone/>
            </a:pPr>
            <a:r>
              <a:rPr lang="en">
                <a:solidFill>
                  <a:srgbClr val="1155CC"/>
                </a:solidFill>
                <a:latin typeface="Roboto Condensed Light"/>
                <a:ea typeface="Roboto Condensed Light"/>
                <a:cs typeface="Roboto Condensed Light"/>
                <a:sym typeface="Roboto Condensed Light"/>
              </a:rPr>
              <a:t>Contact:</a:t>
            </a:r>
            <a:endParaRPr>
              <a:solidFill>
                <a:srgbClr val="1155CC"/>
              </a:solidFill>
              <a:latin typeface="Roboto Condensed Light"/>
              <a:ea typeface="Roboto Condensed Light"/>
              <a:cs typeface="Roboto Condensed Light"/>
              <a:sym typeface="Roboto Condensed Light"/>
            </a:endParaRPr>
          </a:p>
          <a:p>
            <a:pPr indent="0" lvl="0" marL="0" rtl="0" algn="ctr">
              <a:spcBef>
                <a:spcPts val="0"/>
              </a:spcBef>
              <a:spcAft>
                <a:spcPts val="0"/>
              </a:spcAft>
              <a:buClr>
                <a:schemeClr val="accent6"/>
              </a:buClr>
              <a:buSzPts val="1100"/>
              <a:buFont typeface="Arial"/>
              <a:buNone/>
            </a:pPr>
            <a:r>
              <a:rPr lang="en">
                <a:solidFill>
                  <a:srgbClr val="1155CC"/>
                </a:solidFill>
                <a:latin typeface="Roboto Condensed Light"/>
                <a:ea typeface="Roboto Condensed Light"/>
                <a:cs typeface="Roboto Condensed Light"/>
                <a:sym typeface="Roboto Condensed Light"/>
              </a:rPr>
              <a:t>rahul.ramachandran@nasa.gov</a:t>
            </a:r>
            <a:endParaRPr>
              <a:solidFill>
                <a:srgbClr val="1155CC"/>
              </a:solidFill>
              <a:latin typeface="Roboto Condensed Light"/>
              <a:ea typeface="Roboto Condensed Light"/>
              <a:cs typeface="Roboto Condensed Light"/>
              <a:sym typeface="Roboto Condensed Light"/>
            </a:endParaRPr>
          </a:p>
          <a:p>
            <a:pPr indent="0" lvl="0" marL="0" rtl="0" algn="ctr">
              <a:spcBef>
                <a:spcPts val="0"/>
              </a:spcBef>
              <a:spcAft>
                <a:spcPts val="0"/>
              </a:spcAft>
              <a:buClr>
                <a:schemeClr val="accent6"/>
              </a:buClr>
              <a:buSzPts val="1100"/>
              <a:buFont typeface="Arial"/>
              <a:buNone/>
            </a:pPr>
            <a:r>
              <a:t/>
            </a:r>
            <a:endParaRPr>
              <a:solidFill>
                <a:srgbClr val="434343"/>
              </a:solidFill>
              <a:latin typeface="Roboto Condensed Light"/>
              <a:ea typeface="Roboto Condensed Light"/>
              <a:cs typeface="Roboto Condensed Light"/>
              <a:sym typeface="Roboto Condensed Light"/>
            </a:endParaRPr>
          </a:p>
          <a:p>
            <a:pPr indent="0" lvl="0" marL="0" rtl="0" algn="ctr">
              <a:spcBef>
                <a:spcPts val="0"/>
              </a:spcBef>
              <a:spcAft>
                <a:spcPts val="0"/>
              </a:spcAft>
              <a:buNone/>
            </a:pPr>
            <a:r>
              <a:t/>
            </a:r>
            <a:endParaRPr>
              <a:solidFill>
                <a:srgbClr val="434343"/>
              </a:solidFill>
              <a:latin typeface="Roboto Condensed Light"/>
              <a:ea typeface="Roboto Condensed Light"/>
              <a:cs typeface="Roboto Condensed Light"/>
              <a:sym typeface="Roboto Condensed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7"/>
          <p:cNvSpPr txBox="1"/>
          <p:nvPr>
            <p:ph type="ctrTitle"/>
          </p:nvPr>
        </p:nvSpPr>
        <p:spPr>
          <a:xfrm>
            <a:off x="904175" y="352850"/>
            <a:ext cx="7301700" cy="645300"/>
          </a:xfrm>
          <a:prstGeom prst="rect">
            <a:avLst/>
          </a:prstGeom>
        </p:spPr>
        <p:txBody>
          <a:bodyPr anchorCtr="0" anchor="t" bIns="45700" lIns="91425" spcFirstLastPara="1" rIns="91425" wrap="square" tIns="45700">
            <a:normAutofit/>
          </a:bodyPr>
          <a:lstStyle/>
          <a:p>
            <a:pPr indent="0" lvl="0" marL="0" rtl="0" algn="ctr">
              <a:spcBef>
                <a:spcPts val="0"/>
              </a:spcBef>
              <a:spcAft>
                <a:spcPts val="0"/>
              </a:spcAft>
              <a:buNone/>
            </a:pPr>
            <a:r>
              <a:rPr lang="en"/>
              <a:t>AI Challenges in Earth Science</a:t>
            </a:r>
            <a:endParaRPr/>
          </a:p>
        </p:txBody>
      </p:sp>
      <p:sp>
        <p:nvSpPr>
          <p:cNvPr id="193" name="Google Shape;193;p37"/>
          <p:cNvSpPr txBox="1"/>
          <p:nvPr>
            <p:ph idx="1" type="body"/>
          </p:nvPr>
        </p:nvSpPr>
        <p:spPr>
          <a:xfrm>
            <a:off x="4993525" y="1128925"/>
            <a:ext cx="3793500" cy="3919800"/>
          </a:xfrm>
          <a:prstGeom prst="rect">
            <a:avLst/>
          </a:prstGeom>
        </p:spPr>
        <p:txBody>
          <a:bodyPr anchorCtr="0" anchor="t" bIns="0" lIns="0" spcFirstLastPara="1" rIns="0" wrap="square" tIns="0">
            <a:noAutofit/>
          </a:bodyPr>
          <a:lstStyle/>
          <a:p>
            <a:pPr indent="-330200" lvl="0" marL="457200" rtl="0" algn="l">
              <a:spcBef>
                <a:spcPts val="0"/>
              </a:spcBef>
              <a:spcAft>
                <a:spcPts val="0"/>
              </a:spcAft>
              <a:buSzPts val="1600"/>
              <a:buFont typeface="Roboto Condensed"/>
              <a:buChar char="●"/>
            </a:pPr>
            <a:r>
              <a:rPr lang="en" sz="1400"/>
              <a:t>Training data is the main component of supervised machine learning techniques and is increasingly becoming the </a:t>
            </a:r>
            <a:r>
              <a:rPr lang="en" sz="1400">
                <a:latin typeface="Roboto Condensed"/>
                <a:ea typeface="Roboto Condensed"/>
                <a:cs typeface="Roboto Condensed"/>
                <a:sym typeface="Roboto Condensed"/>
              </a:rPr>
              <a:t>main bottleneck to advance applications of machine learning </a:t>
            </a:r>
            <a:r>
              <a:rPr lang="en" sz="1400"/>
              <a:t>techniques in Earth science.</a:t>
            </a:r>
            <a:br>
              <a:rPr lang="en" sz="1400">
                <a:latin typeface="Roboto Condensed"/>
                <a:ea typeface="Roboto Condensed"/>
                <a:cs typeface="Roboto Condensed"/>
                <a:sym typeface="Roboto Condensed"/>
              </a:rPr>
            </a:br>
            <a:endParaRPr sz="700">
              <a:latin typeface="Roboto Condensed"/>
              <a:ea typeface="Roboto Condensed"/>
              <a:cs typeface="Roboto Condensed"/>
              <a:sym typeface="Roboto Condensed"/>
            </a:endParaRPr>
          </a:p>
          <a:p>
            <a:pPr indent="-330200" lvl="0" marL="457200" rtl="0" algn="l">
              <a:spcBef>
                <a:spcPts val="0"/>
              </a:spcBef>
              <a:spcAft>
                <a:spcPts val="0"/>
              </a:spcAft>
              <a:buSzPts val="1600"/>
              <a:buFont typeface="Roboto Condensed"/>
              <a:buChar char="●"/>
            </a:pPr>
            <a:r>
              <a:rPr lang="en" sz="1400"/>
              <a:t>Geoscience models must </a:t>
            </a:r>
            <a:r>
              <a:rPr lang="en" sz="1400">
                <a:latin typeface="Roboto Condensed"/>
                <a:ea typeface="Roboto Condensed"/>
                <a:cs typeface="Roboto Condensed"/>
                <a:sym typeface="Roboto Condensed"/>
              </a:rPr>
              <a:t>generalize across space and time</a:t>
            </a:r>
            <a:r>
              <a:rPr lang="en" sz="1400"/>
              <a:t>; however, for supervised learning one needs large training datasets to build generalizable models.</a:t>
            </a:r>
            <a:endParaRPr sz="1400"/>
          </a:p>
          <a:p>
            <a:pPr indent="0" lvl="0" marL="0" rtl="0" algn="l">
              <a:spcBef>
                <a:spcPts val="0"/>
              </a:spcBef>
              <a:spcAft>
                <a:spcPts val="0"/>
              </a:spcAft>
              <a:buNone/>
            </a:pPr>
            <a:r>
              <a:t/>
            </a:r>
            <a:endParaRPr sz="1400">
              <a:latin typeface="Roboto Condensed"/>
              <a:ea typeface="Roboto Condensed"/>
              <a:cs typeface="Roboto Condensed"/>
              <a:sym typeface="Roboto Condensed"/>
            </a:endParaRPr>
          </a:p>
          <a:p>
            <a:pPr indent="0" lvl="0" marL="0" rtl="0" algn="l">
              <a:spcBef>
                <a:spcPts val="0"/>
              </a:spcBef>
              <a:spcAft>
                <a:spcPts val="0"/>
              </a:spcAft>
              <a:buNone/>
            </a:pPr>
            <a:r>
              <a:t/>
            </a:r>
            <a:endParaRPr i="1" sz="1400">
              <a:latin typeface="Roboto Condensed"/>
              <a:ea typeface="Roboto Condensed"/>
              <a:cs typeface="Roboto Condensed"/>
              <a:sym typeface="Roboto Condensed"/>
            </a:endParaRPr>
          </a:p>
          <a:p>
            <a:pPr indent="0" lvl="0" marL="457200" rtl="0" algn="l">
              <a:spcBef>
                <a:spcPts val="0"/>
              </a:spcBef>
              <a:spcAft>
                <a:spcPts val="0"/>
              </a:spcAft>
              <a:buNone/>
            </a:pPr>
            <a:r>
              <a:rPr i="1" lang="en" sz="1400">
                <a:solidFill>
                  <a:srgbClr val="1155CC"/>
                </a:solidFill>
              </a:rPr>
              <a:t>Potential innovative solutions in which to invest include techniques that require less data, such as transfer learning, representation learning, semi-supervised learning, and unsupervised learning.</a:t>
            </a:r>
            <a:endParaRPr i="1" sz="1400">
              <a:solidFill>
                <a:srgbClr val="1155CC"/>
              </a:solidFill>
            </a:endParaRPr>
          </a:p>
        </p:txBody>
      </p:sp>
      <p:pic>
        <p:nvPicPr>
          <p:cNvPr id="194" name="Google Shape;194;p37"/>
          <p:cNvPicPr preferRelativeResize="0"/>
          <p:nvPr/>
        </p:nvPicPr>
        <p:blipFill>
          <a:blip r:embed="rId3">
            <a:alphaModFix/>
          </a:blip>
          <a:stretch>
            <a:fillRect/>
          </a:stretch>
        </p:blipFill>
        <p:spPr>
          <a:xfrm>
            <a:off x="904175" y="1128937"/>
            <a:ext cx="3672199" cy="3035624"/>
          </a:xfrm>
          <a:prstGeom prst="rect">
            <a:avLst/>
          </a:prstGeom>
          <a:noFill/>
          <a:ln>
            <a:noFill/>
          </a:ln>
        </p:spPr>
      </p:pic>
      <p:sp>
        <p:nvSpPr>
          <p:cNvPr id="195" name="Google Shape;195;p37"/>
          <p:cNvSpPr txBox="1"/>
          <p:nvPr/>
        </p:nvSpPr>
        <p:spPr>
          <a:xfrm>
            <a:off x="904175" y="4598725"/>
            <a:ext cx="41685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u="sng">
                <a:solidFill>
                  <a:schemeClr val="hlink"/>
                </a:solidFill>
                <a:latin typeface="Roboto Condensed Light"/>
                <a:ea typeface="Roboto Condensed Light"/>
                <a:cs typeface="Roboto Condensed Light"/>
                <a:sym typeface="Roboto Condensed Light"/>
                <a:hlinkClick r:id="rId4"/>
              </a:rPr>
              <a:t>Advancing Machine Learning Tools for Earth Science: Workshop Report  Earthdata (nasa.gov)</a:t>
            </a:r>
            <a:endParaRPr>
              <a:latin typeface="Roboto Condensed Light"/>
              <a:ea typeface="Roboto Condensed Light"/>
              <a:cs typeface="Roboto Condensed Light"/>
              <a:sym typeface="Roboto Condensed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8"/>
          <p:cNvSpPr txBox="1"/>
          <p:nvPr>
            <p:ph type="ctrTitle"/>
          </p:nvPr>
        </p:nvSpPr>
        <p:spPr>
          <a:xfrm>
            <a:off x="904175" y="352850"/>
            <a:ext cx="7301700" cy="645300"/>
          </a:xfrm>
          <a:prstGeom prst="rect">
            <a:avLst/>
          </a:prstGeom>
        </p:spPr>
        <p:txBody>
          <a:bodyPr anchorCtr="0" anchor="t" bIns="45700" lIns="91425" spcFirstLastPara="1" rIns="91425" wrap="square" tIns="45700">
            <a:normAutofit/>
          </a:bodyPr>
          <a:lstStyle/>
          <a:p>
            <a:pPr indent="0" lvl="0" marL="0" rtl="0" algn="ctr">
              <a:lnSpc>
                <a:spcPct val="115000"/>
              </a:lnSpc>
              <a:spcBef>
                <a:spcPts val="0"/>
              </a:spcBef>
              <a:spcAft>
                <a:spcPts val="0"/>
              </a:spcAft>
              <a:buNone/>
            </a:pPr>
            <a:r>
              <a:rPr lang="en" sz="2400"/>
              <a:t>What Are Foundation Models?</a:t>
            </a:r>
            <a:endParaRPr sz="2400"/>
          </a:p>
        </p:txBody>
      </p:sp>
      <p:pic>
        <p:nvPicPr>
          <p:cNvPr id="201" name="Google Shape;201;p38"/>
          <p:cNvPicPr preferRelativeResize="0"/>
          <p:nvPr/>
        </p:nvPicPr>
        <p:blipFill>
          <a:blip r:embed="rId3">
            <a:alphaModFix/>
          </a:blip>
          <a:stretch>
            <a:fillRect/>
          </a:stretch>
        </p:blipFill>
        <p:spPr>
          <a:xfrm>
            <a:off x="4683600" y="1170125"/>
            <a:ext cx="4307999" cy="3531962"/>
          </a:xfrm>
          <a:prstGeom prst="rect">
            <a:avLst/>
          </a:prstGeom>
          <a:noFill/>
          <a:ln>
            <a:noFill/>
          </a:ln>
        </p:spPr>
      </p:pic>
      <p:sp>
        <p:nvSpPr>
          <p:cNvPr id="202" name="Google Shape;202;p38"/>
          <p:cNvSpPr txBox="1"/>
          <p:nvPr>
            <p:ph idx="1" type="body"/>
          </p:nvPr>
        </p:nvSpPr>
        <p:spPr>
          <a:xfrm>
            <a:off x="489650" y="1417000"/>
            <a:ext cx="4133400" cy="3726600"/>
          </a:xfrm>
          <a:prstGeom prst="rect">
            <a:avLst/>
          </a:prstGeom>
        </p:spPr>
        <p:txBody>
          <a:bodyPr anchorCtr="0" anchor="t" bIns="0" lIns="0" spcFirstLastPara="1" rIns="0" wrap="square" tIns="0">
            <a:noAutofit/>
          </a:bodyPr>
          <a:lstStyle/>
          <a:p>
            <a:pPr indent="-304800" lvl="0" marL="457200" rtl="0" algn="l">
              <a:lnSpc>
                <a:spcPct val="100000"/>
              </a:lnSpc>
              <a:spcBef>
                <a:spcPts val="0"/>
              </a:spcBef>
              <a:spcAft>
                <a:spcPts val="0"/>
              </a:spcAft>
              <a:buClr>
                <a:schemeClr val="dk1"/>
              </a:buClr>
              <a:buSzPts val="1200"/>
              <a:buChar char="●"/>
            </a:pPr>
            <a:r>
              <a:rPr lang="en">
                <a:solidFill>
                  <a:schemeClr val="dk1"/>
                </a:solidFill>
              </a:rPr>
              <a:t>Foundation </a:t>
            </a:r>
            <a:r>
              <a:rPr lang="en"/>
              <a:t>m</a:t>
            </a:r>
            <a:r>
              <a:rPr lang="en">
                <a:solidFill>
                  <a:schemeClr val="dk1"/>
                </a:solidFill>
              </a:rPr>
              <a:t>odels (FM) are AI models that are designed to replace task</a:t>
            </a:r>
            <a:r>
              <a:rPr lang="en"/>
              <a:t>-</a:t>
            </a:r>
            <a:r>
              <a:rPr lang="en">
                <a:solidFill>
                  <a:schemeClr val="dk1"/>
                </a:solidFill>
              </a:rPr>
              <a:t>specific models and be applied to many different downstream applications.</a:t>
            </a:r>
            <a:endParaRPr>
              <a:solidFill>
                <a:schemeClr val="dk1"/>
              </a:solidFill>
            </a:endParaRPr>
          </a:p>
          <a:p>
            <a:pPr indent="-304800" lvl="0" marL="457200" rtl="0" algn="l">
              <a:lnSpc>
                <a:spcPct val="100000"/>
              </a:lnSpc>
              <a:spcBef>
                <a:spcPts val="0"/>
              </a:spcBef>
              <a:spcAft>
                <a:spcPts val="0"/>
              </a:spcAft>
              <a:buClr>
                <a:schemeClr val="dk1"/>
              </a:buClr>
              <a:buSzPts val="1200"/>
              <a:buChar char="●"/>
            </a:pPr>
            <a:r>
              <a:rPr lang="en">
                <a:solidFill>
                  <a:schemeClr val="dk1"/>
                </a:solidFill>
              </a:rPr>
              <a:t>FM are trained using self-supervised techniques and can be built on any type of sequence data.</a:t>
            </a:r>
            <a:endParaRPr>
              <a:solidFill>
                <a:schemeClr val="dk1"/>
              </a:solidFill>
            </a:endParaRPr>
          </a:p>
          <a:p>
            <a:pPr indent="-304800" lvl="1" marL="914400" rtl="0" algn="l">
              <a:lnSpc>
                <a:spcPct val="100000"/>
              </a:lnSpc>
              <a:spcBef>
                <a:spcPts val="0"/>
              </a:spcBef>
              <a:spcAft>
                <a:spcPts val="0"/>
              </a:spcAft>
              <a:buClr>
                <a:schemeClr val="dk1"/>
              </a:buClr>
              <a:buSzPts val="1200"/>
              <a:buChar char="○"/>
            </a:pPr>
            <a:r>
              <a:rPr lang="en">
                <a:solidFill>
                  <a:schemeClr val="dk1"/>
                </a:solidFill>
              </a:rPr>
              <a:t>Self supervised learning removes the existing roadblock for developing a large annotated dataset for training.</a:t>
            </a:r>
            <a:endParaRPr>
              <a:solidFill>
                <a:schemeClr val="dk1"/>
              </a:solidFill>
            </a:endParaRPr>
          </a:p>
          <a:p>
            <a:pPr indent="-304800" lvl="0" marL="457200" rtl="0" algn="l">
              <a:lnSpc>
                <a:spcPct val="100000"/>
              </a:lnSpc>
              <a:spcBef>
                <a:spcPts val="0"/>
              </a:spcBef>
              <a:spcAft>
                <a:spcPts val="0"/>
              </a:spcAft>
              <a:buClr>
                <a:schemeClr val="dk1"/>
              </a:buClr>
              <a:buSzPts val="1200"/>
              <a:buChar char="●"/>
            </a:pPr>
            <a:r>
              <a:rPr lang="en">
                <a:solidFill>
                  <a:schemeClr val="dk1"/>
                </a:solidFill>
              </a:rPr>
              <a:t>FM models have the following characteristics:</a:t>
            </a:r>
            <a:endParaRPr>
              <a:solidFill>
                <a:schemeClr val="dk1"/>
              </a:solidFill>
            </a:endParaRPr>
          </a:p>
          <a:p>
            <a:pPr indent="-304800" lvl="1" marL="914400" rtl="0" algn="l">
              <a:lnSpc>
                <a:spcPct val="100000"/>
              </a:lnSpc>
              <a:spcBef>
                <a:spcPts val="0"/>
              </a:spcBef>
              <a:spcAft>
                <a:spcPts val="0"/>
              </a:spcAft>
              <a:buClr>
                <a:schemeClr val="dk1"/>
              </a:buClr>
              <a:buSzPts val="1200"/>
              <a:buChar char="○"/>
            </a:pPr>
            <a:r>
              <a:rPr lang="en">
                <a:solidFill>
                  <a:schemeClr val="dk1"/>
                </a:solidFill>
              </a:rPr>
              <a:t>Mostly utilize transformer architectures that utilize the notion of attention or self-attention </a:t>
            </a:r>
            <a:r>
              <a:rPr lang="en"/>
              <a:t>A</a:t>
            </a:r>
            <a:r>
              <a:rPr lang="en">
                <a:solidFill>
                  <a:schemeClr val="dk1"/>
                </a:solidFill>
              </a:rPr>
              <a:t>llows the network to model the influence of distant data elements on each other both in time and space</a:t>
            </a:r>
            <a:endParaRPr>
              <a:solidFill>
                <a:schemeClr val="dk1"/>
              </a:solidFill>
            </a:endParaRPr>
          </a:p>
          <a:p>
            <a:pPr indent="-304800" lvl="1" marL="914400" rtl="0" algn="l">
              <a:lnSpc>
                <a:spcPct val="100000"/>
              </a:lnSpc>
              <a:spcBef>
                <a:spcPts val="0"/>
              </a:spcBef>
              <a:spcAft>
                <a:spcPts val="0"/>
              </a:spcAft>
              <a:buClr>
                <a:schemeClr val="dk1"/>
              </a:buClr>
              <a:buSzPts val="1200"/>
              <a:buChar char="○"/>
            </a:pPr>
            <a:r>
              <a:rPr lang="en"/>
              <a:t>E</a:t>
            </a:r>
            <a:r>
              <a:rPr lang="en">
                <a:solidFill>
                  <a:schemeClr val="dk1"/>
                </a:solidFill>
              </a:rPr>
              <a:t>xhibit emergent properties that are induced from the data, rather than explicitly constructed </a:t>
            </a:r>
            <a:endParaRPr>
              <a:solidFill>
                <a:schemeClr val="dk1"/>
              </a:solidFill>
            </a:endParaRPr>
          </a:p>
          <a:p>
            <a:pPr indent="-304800" lvl="1" marL="914400" rtl="0" algn="l">
              <a:lnSpc>
                <a:spcPct val="100000"/>
              </a:lnSpc>
              <a:spcBef>
                <a:spcPts val="0"/>
              </a:spcBef>
              <a:spcAft>
                <a:spcPts val="0"/>
              </a:spcAft>
              <a:buClr>
                <a:schemeClr val="dk1"/>
              </a:buClr>
              <a:buSzPts val="1200"/>
              <a:buChar char="○"/>
            </a:pPr>
            <a:r>
              <a:rPr lang="en"/>
              <a:t>C</a:t>
            </a:r>
            <a:r>
              <a:rPr lang="en">
                <a:solidFill>
                  <a:schemeClr val="dk1"/>
                </a:solidFill>
              </a:rPr>
              <a:t>an be applied to downstream tasks by using few shot learning and fine tuning</a:t>
            </a:r>
            <a:endParaRPr>
              <a:solidFill>
                <a:schemeClr val="dk1"/>
              </a:solidFill>
            </a:endParaRPr>
          </a:p>
          <a:p>
            <a:pPr indent="-304800" lvl="1" marL="914400" rtl="0" algn="l">
              <a:lnSpc>
                <a:spcPct val="100000"/>
              </a:lnSpc>
              <a:spcBef>
                <a:spcPts val="0"/>
              </a:spcBef>
              <a:spcAft>
                <a:spcPts val="0"/>
              </a:spcAft>
              <a:buClr>
                <a:schemeClr val="dk1"/>
              </a:buClr>
              <a:buSzPts val="1200"/>
              <a:buChar char="○"/>
            </a:pPr>
            <a:r>
              <a:rPr lang="en"/>
              <a:t>H</a:t>
            </a:r>
            <a:r>
              <a:rPr lang="en">
                <a:solidFill>
                  <a:schemeClr val="dk1"/>
                </a:solidFill>
              </a:rPr>
              <a:t>ave to be trained at scales that limits the ability to a handful organizations</a:t>
            </a:r>
            <a:endParaRPr/>
          </a:p>
        </p:txBody>
      </p:sp>
      <p:sp>
        <p:nvSpPr>
          <p:cNvPr id="203" name="Google Shape;203;p38"/>
          <p:cNvSpPr txBox="1"/>
          <p:nvPr/>
        </p:nvSpPr>
        <p:spPr>
          <a:xfrm>
            <a:off x="5087700" y="4702075"/>
            <a:ext cx="405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Raleway"/>
                <a:ea typeface="Raleway"/>
                <a:cs typeface="Raleway"/>
                <a:sym typeface="Raleway"/>
              </a:rPr>
              <a:t>Image source: Gartner Report - Innovation Insight for Artificial Intelligence Foundation Models, Published 27 Oct 2022</a:t>
            </a:r>
            <a:endParaRPr sz="800">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9"/>
          <p:cNvSpPr txBox="1"/>
          <p:nvPr>
            <p:ph type="ctrTitle"/>
          </p:nvPr>
        </p:nvSpPr>
        <p:spPr>
          <a:xfrm>
            <a:off x="904175" y="352850"/>
            <a:ext cx="7301700" cy="645300"/>
          </a:xfrm>
          <a:prstGeom prst="rect">
            <a:avLst/>
          </a:prstGeom>
        </p:spPr>
        <p:txBody>
          <a:bodyPr anchorCtr="0" anchor="t" bIns="45700" lIns="91425" spcFirstLastPara="1" rIns="91425" wrap="square" tIns="45700">
            <a:normAutofit/>
          </a:bodyPr>
          <a:lstStyle/>
          <a:p>
            <a:pPr indent="0" lvl="0" marL="0" rtl="0" algn="ctr">
              <a:lnSpc>
                <a:spcPct val="115000"/>
              </a:lnSpc>
              <a:spcBef>
                <a:spcPts val="0"/>
              </a:spcBef>
              <a:spcAft>
                <a:spcPts val="0"/>
              </a:spcAft>
              <a:buNone/>
            </a:pPr>
            <a:r>
              <a:rPr lang="en" sz="2400"/>
              <a:t>Why </a:t>
            </a:r>
            <a:r>
              <a:rPr lang="en"/>
              <a:t>A</a:t>
            </a:r>
            <a:r>
              <a:rPr lang="en" sz="2400"/>
              <a:t>re FMs </a:t>
            </a:r>
            <a:r>
              <a:rPr lang="en"/>
              <a:t>I</a:t>
            </a:r>
            <a:r>
              <a:rPr lang="en" sz="2400"/>
              <a:t>mportant for </a:t>
            </a:r>
            <a:r>
              <a:rPr lang="en"/>
              <a:t>S</a:t>
            </a:r>
            <a:r>
              <a:rPr lang="en" sz="2400"/>
              <a:t>cience?</a:t>
            </a:r>
            <a:endParaRPr sz="2400"/>
          </a:p>
        </p:txBody>
      </p:sp>
      <p:sp>
        <p:nvSpPr>
          <p:cNvPr id="209" name="Google Shape;209;p39"/>
          <p:cNvSpPr txBox="1"/>
          <p:nvPr>
            <p:ph idx="1" type="body"/>
          </p:nvPr>
        </p:nvSpPr>
        <p:spPr>
          <a:xfrm>
            <a:off x="4870050" y="2458588"/>
            <a:ext cx="3700800" cy="455100"/>
          </a:xfrm>
          <a:prstGeom prst="rect">
            <a:avLst/>
          </a:prstGeom>
        </p:spPr>
        <p:txBody>
          <a:bodyPr anchorCtr="0" anchor="t" bIns="0" lIns="0" spcFirstLastPara="1" rIns="0" wrap="square" tIns="0">
            <a:noAutofit/>
          </a:bodyPr>
          <a:lstStyle/>
          <a:p>
            <a:pPr indent="-317500" lvl="0" marL="457200" rtl="0" algn="l">
              <a:spcBef>
                <a:spcPts val="0"/>
              </a:spcBef>
              <a:spcAft>
                <a:spcPts val="0"/>
              </a:spcAft>
              <a:buClr>
                <a:schemeClr val="dk1"/>
              </a:buClr>
              <a:buSzPts val="1400"/>
              <a:buChar char="●"/>
            </a:pPr>
            <a:r>
              <a:rPr lang="en">
                <a:solidFill>
                  <a:schemeClr val="dk1"/>
                </a:solidFill>
              </a:rPr>
              <a:t>Time/effort required to build and run an application is low compared to building from scratch.</a:t>
            </a:r>
            <a:endParaRPr sz="1700"/>
          </a:p>
        </p:txBody>
      </p:sp>
      <p:sp>
        <p:nvSpPr>
          <p:cNvPr id="210" name="Google Shape;210;p39"/>
          <p:cNvSpPr/>
          <p:nvPr/>
        </p:nvSpPr>
        <p:spPr>
          <a:xfrm rot="-5400000">
            <a:off x="2218850" y="-532175"/>
            <a:ext cx="547200" cy="3700800"/>
          </a:xfrm>
          <a:prstGeom prst="round2SameRect">
            <a:avLst>
              <a:gd fmla="val 16667" name="adj1"/>
              <a:gd fmla="val 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9"/>
          <p:cNvSpPr txBox="1"/>
          <p:nvPr/>
        </p:nvSpPr>
        <p:spPr>
          <a:xfrm>
            <a:off x="642050" y="995675"/>
            <a:ext cx="348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a:ea typeface="Roboto Condensed"/>
                <a:cs typeface="Roboto Condensed"/>
                <a:sym typeface="Roboto Condensed"/>
              </a:rPr>
              <a:t>Scale of these models results in better performance for downstream tasks.</a:t>
            </a:r>
            <a:endParaRPr>
              <a:solidFill>
                <a:schemeClr val="lt1"/>
              </a:solidFill>
              <a:latin typeface="Roboto Condensed"/>
              <a:ea typeface="Roboto Condensed"/>
              <a:cs typeface="Roboto Condensed"/>
              <a:sym typeface="Roboto Condensed"/>
            </a:endParaRPr>
          </a:p>
        </p:txBody>
      </p:sp>
      <p:sp>
        <p:nvSpPr>
          <p:cNvPr id="212" name="Google Shape;212;p39"/>
          <p:cNvSpPr/>
          <p:nvPr/>
        </p:nvSpPr>
        <p:spPr>
          <a:xfrm rot="-5400000">
            <a:off x="2226800" y="276273"/>
            <a:ext cx="531300" cy="3700800"/>
          </a:xfrm>
          <a:prstGeom prst="round2SameRect">
            <a:avLst>
              <a:gd fmla="val 16667" name="adj1"/>
              <a:gd fmla="val 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9"/>
          <p:cNvSpPr txBox="1"/>
          <p:nvPr/>
        </p:nvSpPr>
        <p:spPr>
          <a:xfrm>
            <a:off x="642050" y="1811638"/>
            <a:ext cx="348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a:ea typeface="Roboto Condensed"/>
                <a:cs typeface="Roboto Condensed"/>
                <a:sym typeface="Roboto Condensed"/>
              </a:rPr>
              <a:t>FM-based applications show better accuracy over models built from scratch.</a:t>
            </a:r>
            <a:endParaRPr>
              <a:solidFill>
                <a:schemeClr val="lt1"/>
              </a:solidFill>
              <a:latin typeface="Roboto Condensed"/>
              <a:ea typeface="Roboto Condensed"/>
              <a:cs typeface="Roboto Condensed"/>
              <a:sym typeface="Roboto Condensed"/>
            </a:endParaRPr>
          </a:p>
        </p:txBody>
      </p:sp>
      <p:sp>
        <p:nvSpPr>
          <p:cNvPr id="214" name="Google Shape;214;p39"/>
          <p:cNvSpPr/>
          <p:nvPr/>
        </p:nvSpPr>
        <p:spPr>
          <a:xfrm rot="-5400000">
            <a:off x="6517300" y="359038"/>
            <a:ext cx="498300" cy="3700800"/>
          </a:xfrm>
          <a:prstGeom prst="round2SameRect">
            <a:avLst>
              <a:gd fmla="val 16667" name="adj1"/>
              <a:gd fmla="val 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9"/>
          <p:cNvSpPr txBox="1"/>
          <p:nvPr>
            <p:ph idx="1" type="body"/>
          </p:nvPr>
        </p:nvSpPr>
        <p:spPr>
          <a:xfrm>
            <a:off x="4870050" y="3605800"/>
            <a:ext cx="3746700" cy="1012200"/>
          </a:xfrm>
          <a:prstGeom prst="rect">
            <a:avLst/>
          </a:prstGeom>
        </p:spPr>
        <p:txBody>
          <a:bodyPr anchorCtr="0" anchor="t" bIns="0" lIns="0" spcFirstLastPara="1" rIns="0" wrap="square" tIns="0">
            <a:noAutofit/>
          </a:bodyPr>
          <a:lstStyle/>
          <a:p>
            <a:pPr indent="-317500" lvl="0" marL="457200" rtl="0" algn="l">
              <a:spcBef>
                <a:spcPts val="0"/>
              </a:spcBef>
              <a:spcAft>
                <a:spcPts val="0"/>
              </a:spcAft>
              <a:buClr>
                <a:schemeClr val="dk1"/>
              </a:buClr>
              <a:buSzPts val="1400"/>
              <a:buChar char="●"/>
            </a:pPr>
            <a:r>
              <a:rPr lang="en">
                <a:solidFill>
                  <a:schemeClr val="dk1"/>
                </a:solidFill>
              </a:rPr>
              <a:t>Natural language FM → Text generation, summarization, rewrite, entity extraction, search, translation, classification, intent, recognition</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Computer vision → Language to images, image completion, classification</a:t>
            </a:r>
            <a:endParaRPr sz="1700"/>
          </a:p>
        </p:txBody>
      </p:sp>
      <p:sp>
        <p:nvSpPr>
          <p:cNvPr id="216" name="Google Shape;216;p39"/>
          <p:cNvSpPr txBox="1"/>
          <p:nvPr/>
        </p:nvSpPr>
        <p:spPr>
          <a:xfrm>
            <a:off x="4916050" y="1903203"/>
            <a:ext cx="348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a:ea typeface="Roboto Condensed"/>
                <a:cs typeface="Roboto Condensed"/>
                <a:sym typeface="Roboto Condensed"/>
              </a:rPr>
              <a:t>Drastically reduce the cost of entry to build downstream applications</a:t>
            </a:r>
            <a:endParaRPr>
              <a:solidFill>
                <a:schemeClr val="lt1"/>
              </a:solidFill>
              <a:latin typeface="Roboto Condensed"/>
              <a:ea typeface="Roboto Condensed"/>
              <a:cs typeface="Roboto Condensed"/>
              <a:sym typeface="Roboto Condensed"/>
            </a:endParaRPr>
          </a:p>
        </p:txBody>
      </p:sp>
      <p:sp>
        <p:nvSpPr>
          <p:cNvPr id="217" name="Google Shape;217;p39"/>
          <p:cNvSpPr/>
          <p:nvPr/>
        </p:nvSpPr>
        <p:spPr>
          <a:xfrm rot="-5400000">
            <a:off x="6508000" y="1496950"/>
            <a:ext cx="516900" cy="3700800"/>
          </a:xfrm>
          <a:prstGeom prst="round2SameRect">
            <a:avLst>
              <a:gd fmla="val 16667" name="adj1"/>
              <a:gd fmla="val 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9"/>
          <p:cNvSpPr txBox="1"/>
          <p:nvPr/>
        </p:nvSpPr>
        <p:spPr>
          <a:xfrm>
            <a:off x="4916050" y="3039575"/>
            <a:ext cx="34800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a:ea typeface="Roboto Condensed"/>
                <a:cs typeface="Roboto Condensed"/>
                <a:sym typeface="Roboto Condensed"/>
              </a:rPr>
              <a:t>FM have shown the ability to adapt to specific domain.</a:t>
            </a:r>
            <a:endParaRPr>
              <a:solidFill>
                <a:schemeClr val="lt1"/>
              </a:solidFill>
              <a:latin typeface="Roboto Condensed"/>
              <a:ea typeface="Roboto Condensed"/>
              <a:cs typeface="Roboto Condensed"/>
              <a:sym typeface="Roboto Condensed"/>
            </a:endParaRPr>
          </a:p>
        </p:txBody>
      </p:sp>
      <p:sp>
        <p:nvSpPr>
          <p:cNvPr id="219" name="Google Shape;219;p39"/>
          <p:cNvSpPr txBox="1"/>
          <p:nvPr>
            <p:ph idx="1" type="body"/>
          </p:nvPr>
        </p:nvSpPr>
        <p:spPr>
          <a:xfrm>
            <a:off x="642050" y="3674325"/>
            <a:ext cx="3700800" cy="893400"/>
          </a:xfrm>
          <a:prstGeom prst="rect">
            <a:avLst/>
          </a:prstGeom>
        </p:spPr>
        <p:txBody>
          <a:bodyPr anchorCtr="0" anchor="t" bIns="0" lIns="0" spcFirstLastPara="1" rIns="0" wrap="square" tIns="0">
            <a:noAutofit/>
          </a:bodyPr>
          <a:lstStyle/>
          <a:p>
            <a:pPr indent="-317500" lvl="0" marL="457200" rtl="0" algn="l">
              <a:spcBef>
                <a:spcPts val="0"/>
              </a:spcBef>
              <a:spcAft>
                <a:spcPts val="0"/>
              </a:spcAft>
              <a:buClr>
                <a:schemeClr val="dk1"/>
              </a:buClr>
              <a:buSzPts val="1400"/>
              <a:buChar char="●"/>
            </a:pPr>
            <a:r>
              <a:rPr lang="en">
                <a:solidFill>
                  <a:schemeClr val="dk1"/>
                </a:solidFill>
              </a:rPr>
              <a:t>Make it easier to infuse AI into scientific research and analysis</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Remove the training data bottleneck</a:t>
            </a:r>
            <a:endParaRPr>
              <a:solidFill>
                <a:schemeClr val="dk1"/>
              </a:solidFill>
            </a:endParaRPr>
          </a:p>
          <a:p>
            <a:pPr indent="-317500" lvl="0" marL="457200" rtl="0" algn="l">
              <a:spcBef>
                <a:spcPts val="0"/>
              </a:spcBef>
              <a:spcAft>
                <a:spcPts val="0"/>
              </a:spcAft>
              <a:buClr>
                <a:schemeClr val="dk1"/>
              </a:buClr>
              <a:buSzPts val="1400"/>
              <a:buChar char="●"/>
            </a:pPr>
            <a:r>
              <a:rPr lang="en">
                <a:solidFill>
                  <a:schemeClr val="dk1"/>
                </a:solidFill>
              </a:rPr>
              <a:t>Increase the use of NASA data</a:t>
            </a:r>
            <a:endParaRPr sz="1700"/>
          </a:p>
        </p:txBody>
      </p:sp>
      <p:sp>
        <p:nvSpPr>
          <p:cNvPr id="220" name="Google Shape;220;p39"/>
          <p:cNvSpPr/>
          <p:nvPr/>
        </p:nvSpPr>
        <p:spPr>
          <a:xfrm rot="-5400000">
            <a:off x="6380450" y="-428350"/>
            <a:ext cx="726000" cy="3700800"/>
          </a:xfrm>
          <a:prstGeom prst="round2SameRect">
            <a:avLst>
              <a:gd fmla="val 16667" name="adj1"/>
              <a:gd fmla="val 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9"/>
          <p:cNvSpPr txBox="1"/>
          <p:nvPr/>
        </p:nvSpPr>
        <p:spPr>
          <a:xfrm>
            <a:off x="4893050" y="1009900"/>
            <a:ext cx="34800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a:ea typeface="Roboto Condensed"/>
                <a:cs typeface="Roboto Condensed"/>
                <a:sym typeface="Roboto Condensed"/>
              </a:rPr>
              <a:t>Specialized language models can be used augment and automate processes within the data lifecycle.</a:t>
            </a:r>
            <a:endParaRPr>
              <a:solidFill>
                <a:schemeClr val="lt1"/>
              </a:solidFill>
              <a:latin typeface="Roboto Condensed"/>
              <a:ea typeface="Roboto Condensed"/>
              <a:cs typeface="Roboto Condensed"/>
              <a:sym typeface="Roboto Condensed"/>
            </a:endParaRPr>
          </a:p>
        </p:txBody>
      </p:sp>
      <p:sp>
        <p:nvSpPr>
          <p:cNvPr id="222" name="Google Shape;222;p39"/>
          <p:cNvSpPr/>
          <p:nvPr/>
        </p:nvSpPr>
        <p:spPr>
          <a:xfrm rot="-5400000">
            <a:off x="2016200" y="1330150"/>
            <a:ext cx="952500" cy="3645600"/>
          </a:xfrm>
          <a:prstGeom prst="round2SameRect">
            <a:avLst>
              <a:gd fmla="val 16667" name="adj1"/>
              <a:gd fmla="val 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9"/>
          <p:cNvSpPr txBox="1"/>
          <p:nvPr/>
        </p:nvSpPr>
        <p:spPr>
          <a:xfrm>
            <a:off x="669650" y="2627625"/>
            <a:ext cx="34341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a:ea typeface="Roboto Condensed"/>
                <a:cs typeface="Roboto Condensed"/>
                <a:sym typeface="Roboto Condensed"/>
              </a:rPr>
              <a:t>FM models for select datasets can accelerate downstream applications → Data quality monitoring, feature detection, monitoring, anomaly detection, prediction</a:t>
            </a:r>
            <a:r>
              <a:rPr lang="en">
                <a:solidFill>
                  <a:schemeClr val="lt1"/>
                </a:solidFill>
                <a:latin typeface="Roboto Condensed"/>
                <a:ea typeface="Roboto Condensed"/>
                <a:cs typeface="Roboto Condensed"/>
                <a:sym typeface="Roboto Condensed"/>
              </a:rPr>
              <a:t>.</a:t>
            </a:r>
            <a:endParaRPr>
              <a:solidFill>
                <a:schemeClr val="lt1"/>
              </a:solidFill>
              <a:latin typeface="Roboto Condensed"/>
              <a:ea typeface="Roboto Condensed"/>
              <a:cs typeface="Roboto Condensed"/>
              <a:sym typeface="Roboto Condense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0"/>
          <p:cNvSpPr txBox="1"/>
          <p:nvPr>
            <p:ph type="ctrTitle"/>
          </p:nvPr>
        </p:nvSpPr>
        <p:spPr>
          <a:xfrm>
            <a:off x="904175" y="352850"/>
            <a:ext cx="7301700" cy="645300"/>
          </a:xfrm>
          <a:prstGeom prst="rect">
            <a:avLst/>
          </a:prstGeom>
        </p:spPr>
        <p:txBody>
          <a:bodyPr anchorCtr="0" anchor="t" bIns="45700" lIns="91425" spcFirstLastPara="1" rIns="91425" wrap="square" tIns="45700">
            <a:normAutofit/>
          </a:bodyPr>
          <a:lstStyle/>
          <a:p>
            <a:pPr indent="0" lvl="0" marL="0" rtl="0" algn="ctr">
              <a:spcBef>
                <a:spcPts val="0"/>
              </a:spcBef>
              <a:spcAft>
                <a:spcPts val="0"/>
              </a:spcAft>
              <a:buNone/>
            </a:pPr>
            <a:r>
              <a:rPr lang="en"/>
              <a:t>The </a:t>
            </a:r>
            <a:r>
              <a:rPr lang="en"/>
              <a:t>Time Is Now</a:t>
            </a:r>
            <a:endParaRPr/>
          </a:p>
        </p:txBody>
      </p:sp>
      <p:pic>
        <p:nvPicPr>
          <p:cNvPr id="229" name="Google Shape;229;p40"/>
          <p:cNvPicPr preferRelativeResize="0"/>
          <p:nvPr/>
        </p:nvPicPr>
        <p:blipFill>
          <a:blip r:embed="rId3">
            <a:alphaModFix/>
          </a:blip>
          <a:stretch>
            <a:fillRect/>
          </a:stretch>
        </p:blipFill>
        <p:spPr>
          <a:xfrm>
            <a:off x="545450" y="2597625"/>
            <a:ext cx="4414024" cy="2494450"/>
          </a:xfrm>
          <a:prstGeom prst="rect">
            <a:avLst/>
          </a:prstGeom>
          <a:noFill/>
          <a:ln>
            <a:noFill/>
          </a:ln>
        </p:spPr>
      </p:pic>
      <p:pic>
        <p:nvPicPr>
          <p:cNvPr id="230" name="Google Shape;230;p40"/>
          <p:cNvPicPr preferRelativeResize="0"/>
          <p:nvPr/>
        </p:nvPicPr>
        <p:blipFill>
          <a:blip r:embed="rId4">
            <a:alphaModFix/>
          </a:blip>
          <a:stretch>
            <a:fillRect/>
          </a:stretch>
        </p:blipFill>
        <p:spPr>
          <a:xfrm>
            <a:off x="5486399" y="1182175"/>
            <a:ext cx="3365200" cy="3291274"/>
          </a:xfrm>
          <a:prstGeom prst="rect">
            <a:avLst/>
          </a:prstGeom>
          <a:noFill/>
          <a:ln>
            <a:noFill/>
          </a:ln>
        </p:spPr>
      </p:pic>
      <p:sp>
        <p:nvSpPr>
          <p:cNvPr id="231" name="Google Shape;231;p40"/>
          <p:cNvSpPr txBox="1"/>
          <p:nvPr>
            <p:ph idx="1" type="body"/>
          </p:nvPr>
        </p:nvSpPr>
        <p:spPr>
          <a:xfrm>
            <a:off x="545450" y="1048950"/>
            <a:ext cx="4561200" cy="1609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400">
                <a:solidFill>
                  <a:srgbClr val="1155CC"/>
                </a:solidFill>
                <a:latin typeface="Roboto Condensed"/>
                <a:ea typeface="Roboto Condensed"/>
                <a:cs typeface="Roboto Condensed"/>
                <a:sym typeface="Roboto Condensed"/>
              </a:rPr>
              <a:t>Opportunity to Drive the Change </a:t>
            </a:r>
            <a:endParaRPr sz="1400">
              <a:solidFill>
                <a:srgbClr val="1155CC"/>
              </a:solidFill>
              <a:latin typeface="Roboto Condensed"/>
              <a:ea typeface="Roboto Condensed"/>
              <a:cs typeface="Roboto Condensed"/>
              <a:sym typeface="Roboto Condensed"/>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i="1" lang="en">
                <a:solidFill>
                  <a:schemeClr val="dk1"/>
                </a:solidFill>
              </a:rPr>
              <a:t>“</a:t>
            </a:r>
            <a:r>
              <a:rPr i="1" lang="en">
                <a:solidFill>
                  <a:schemeClr val="dk1"/>
                </a:solidFill>
              </a:rPr>
              <a:t>Change before you have to.”</a:t>
            </a:r>
            <a:endParaRPr i="1">
              <a:solidFill>
                <a:schemeClr val="dk1"/>
              </a:solidFill>
            </a:endParaRPr>
          </a:p>
          <a:p>
            <a:pPr indent="0" lvl="0" marL="1371600" rtl="0" algn="l">
              <a:spcBef>
                <a:spcPts val="0"/>
              </a:spcBef>
              <a:spcAft>
                <a:spcPts val="0"/>
              </a:spcAft>
              <a:buNone/>
            </a:pPr>
            <a:r>
              <a:rPr i="1" lang="en">
                <a:solidFill>
                  <a:schemeClr val="dk1"/>
                </a:solidFill>
              </a:rPr>
              <a:t>– </a:t>
            </a:r>
            <a:r>
              <a:rPr i="1" lang="en">
                <a:solidFill>
                  <a:schemeClr val="dk1"/>
                </a:solidFill>
                <a:uFill>
                  <a:noFill/>
                </a:uFill>
                <a:hlinkClick r:id="rId5">
                  <a:extLst>
                    <a:ext uri="{A12FA001-AC4F-418D-AE19-62706E023703}">
                      <ahyp:hlinkClr val="tx"/>
                    </a:ext>
                  </a:extLst>
                </a:hlinkClick>
              </a:rPr>
              <a:t>Jack Welch</a:t>
            </a:r>
            <a:endParaRPr i="1">
              <a:solidFill>
                <a:schemeClr val="dk1"/>
              </a:solidFill>
            </a:endParaRPr>
          </a:p>
          <a:p>
            <a:pPr indent="0" lvl="0" marL="1371600" rtl="0" algn="l">
              <a:spcBef>
                <a:spcPts val="0"/>
              </a:spcBef>
              <a:spcAft>
                <a:spcPts val="0"/>
              </a:spcAft>
              <a:buNone/>
            </a:pPr>
            <a:r>
              <a:t/>
            </a:r>
            <a:endParaRPr i="1" sz="500">
              <a:solidFill>
                <a:schemeClr val="dk1"/>
              </a:solidFill>
            </a:endParaRPr>
          </a:p>
          <a:p>
            <a:pPr indent="0" lvl="0" marL="0" rtl="0" algn="l">
              <a:spcBef>
                <a:spcPts val="0"/>
              </a:spcBef>
              <a:spcAft>
                <a:spcPts val="0"/>
              </a:spcAft>
              <a:buNone/>
            </a:pPr>
            <a:r>
              <a:rPr i="1" lang="en">
                <a:solidFill>
                  <a:schemeClr val="dk1"/>
                </a:solidFill>
              </a:rPr>
              <a:t>“If you always do what you’ve always done, you’ll always get what you’ve always gotten.”</a:t>
            </a:r>
            <a:endParaRPr i="1">
              <a:solidFill>
                <a:schemeClr val="dk1"/>
              </a:solidFill>
            </a:endParaRPr>
          </a:p>
          <a:p>
            <a:pPr indent="0" lvl="0" marL="1371600" rtl="0" algn="l">
              <a:spcBef>
                <a:spcPts val="0"/>
              </a:spcBef>
              <a:spcAft>
                <a:spcPts val="0"/>
              </a:spcAft>
              <a:buNone/>
            </a:pPr>
            <a:r>
              <a:rPr i="1" lang="en">
                <a:solidFill>
                  <a:schemeClr val="dk1"/>
                </a:solidFill>
              </a:rPr>
              <a:t>– </a:t>
            </a:r>
            <a:r>
              <a:rPr i="1" lang="en">
                <a:solidFill>
                  <a:schemeClr val="dk1"/>
                </a:solidFill>
                <a:uFill>
                  <a:noFill/>
                </a:uFill>
                <a:hlinkClick r:id="rId6">
                  <a:extLst>
                    <a:ext uri="{A12FA001-AC4F-418D-AE19-62706E023703}">
                      <ahyp:hlinkClr val="tx"/>
                    </a:ext>
                  </a:extLst>
                </a:hlinkClick>
              </a:rPr>
              <a:t>Anonymous</a:t>
            </a:r>
            <a:endParaRPr i="1"/>
          </a:p>
        </p:txBody>
      </p:sp>
      <p:sp>
        <p:nvSpPr>
          <p:cNvPr id="232" name="Google Shape;232;p40"/>
          <p:cNvSpPr txBox="1"/>
          <p:nvPr/>
        </p:nvSpPr>
        <p:spPr>
          <a:xfrm>
            <a:off x="5087700" y="4712400"/>
            <a:ext cx="405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Raleway"/>
                <a:ea typeface="Raleway"/>
                <a:cs typeface="Raleway"/>
                <a:sym typeface="Raleway"/>
              </a:rPr>
              <a:t>Image sources: Gartner Report - </a:t>
            </a:r>
            <a:r>
              <a:rPr lang="en" sz="800">
                <a:solidFill>
                  <a:srgbClr val="212121"/>
                </a:solidFill>
                <a:latin typeface="Helvetica Neue"/>
                <a:ea typeface="Helvetica Neue"/>
                <a:cs typeface="Helvetica Neue"/>
                <a:sym typeface="Helvetica Neue"/>
              </a:rPr>
              <a:t>Hype Cycle for Emerging Technologies, 2022</a:t>
            </a:r>
            <a:endParaRPr sz="800">
              <a:solidFill>
                <a:srgbClr val="212121"/>
              </a:solidFill>
              <a:latin typeface="Helvetica Neue"/>
              <a:ea typeface="Helvetica Neue"/>
              <a:cs typeface="Helvetica Neue"/>
              <a:sym typeface="Helvetica Neue"/>
            </a:endParaRPr>
          </a:p>
          <a:p>
            <a:pPr indent="0" lvl="0" marL="0" rtl="0" algn="l">
              <a:spcBef>
                <a:spcPts val="0"/>
              </a:spcBef>
              <a:spcAft>
                <a:spcPts val="0"/>
              </a:spcAft>
              <a:buNone/>
            </a:pPr>
            <a:r>
              <a:t/>
            </a:r>
            <a:endParaRPr sz="800">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41"/>
          <p:cNvSpPr txBox="1"/>
          <p:nvPr>
            <p:ph type="ctrTitle"/>
          </p:nvPr>
        </p:nvSpPr>
        <p:spPr>
          <a:xfrm>
            <a:off x="904175" y="352850"/>
            <a:ext cx="7301700" cy="645300"/>
          </a:xfrm>
          <a:prstGeom prst="rect">
            <a:avLst/>
          </a:prstGeom>
        </p:spPr>
        <p:txBody>
          <a:bodyPr anchorCtr="0" anchor="t" bIns="45700" lIns="91425" spcFirstLastPara="1" rIns="91425" wrap="square" tIns="45700">
            <a:normAutofit/>
          </a:bodyPr>
          <a:lstStyle/>
          <a:p>
            <a:pPr indent="0" lvl="0" marL="0" rtl="0" algn="ctr">
              <a:spcBef>
                <a:spcPts val="0"/>
              </a:spcBef>
              <a:spcAft>
                <a:spcPts val="0"/>
              </a:spcAft>
              <a:buNone/>
            </a:pPr>
            <a:r>
              <a:rPr lang="en"/>
              <a:t>Foundation AI Models for Earth Science</a:t>
            </a:r>
            <a:endParaRPr/>
          </a:p>
        </p:txBody>
      </p:sp>
      <p:sp>
        <p:nvSpPr>
          <p:cNvPr id="238" name="Google Shape;238;p41"/>
          <p:cNvSpPr txBox="1"/>
          <p:nvPr>
            <p:ph idx="1" type="body"/>
          </p:nvPr>
        </p:nvSpPr>
        <p:spPr>
          <a:xfrm>
            <a:off x="5707625" y="1269225"/>
            <a:ext cx="3030000" cy="3188100"/>
          </a:xfrm>
          <a:prstGeom prst="rect">
            <a:avLst/>
          </a:prstGeom>
        </p:spPr>
        <p:txBody>
          <a:bodyPr anchorCtr="0" anchor="t" bIns="0" lIns="0" spcFirstLastPara="1" rIns="0" wrap="square" tIns="0">
            <a:noAutofit/>
          </a:bodyPr>
          <a:lstStyle/>
          <a:p>
            <a:pPr indent="-317500" lvl="0" marL="457200" rtl="0" algn="l">
              <a:lnSpc>
                <a:spcPct val="115000"/>
              </a:lnSpc>
              <a:spcBef>
                <a:spcPts val="0"/>
              </a:spcBef>
              <a:spcAft>
                <a:spcPts val="0"/>
              </a:spcAft>
              <a:buSzPts val="1400"/>
              <a:buFont typeface="Roboto Condensed"/>
              <a:buChar char="●"/>
            </a:pPr>
            <a:r>
              <a:rPr lang="en" sz="1400">
                <a:latin typeface="Roboto Condensed"/>
                <a:ea typeface="Roboto Condensed"/>
                <a:cs typeface="Roboto Condensed"/>
                <a:sym typeface="Roboto Condensed"/>
              </a:rPr>
              <a:t>Can we build foundation AI models for domains or representative types of data?</a:t>
            </a:r>
            <a:endParaRPr sz="1400">
              <a:latin typeface="Roboto Condensed"/>
              <a:ea typeface="Roboto Condensed"/>
              <a:cs typeface="Roboto Condensed"/>
              <a:sym typeface="Roboto Condensed"/>
            </a:endParaRPr>
          </a:p>
          <a:p>
            <a:pPr indent="-317500" lvl="1" marL="914400" rtl="0" algn="l">
              <a:lnSpc>
                <a:spcPct val="115000"/>
              </a:lnSpc>
              <a:spcBef>
                <a:spcPts val="0"/>
              </a:spcBef>
              <a:spcAft>
                <a:spcPts val="0"/>
              </a:spcAft>
              <a:buSzPts val="1400"/>
              <a:buFont typeface="Roboto Condensed"/>
              <a:buChar char="○"/>
            </a:pPr>
            <a:r>
              <a:rPr lang="en" sz="1400">
                <a:latin typeface="Roboto Condensed"/>
                <a:ea typeface="Roboto Condensed"/>
                <a:cs typeface="Roboto Condensed"/>
                <a:sym typeface="Roboto Condensed"/>
              </a:rPr>
              <a:t>Optical remote sensing data, SAR, climate simulations</a:t>
            </a:r>
            <a:br>
              <a:rPr lang="en" sz="1400">
                <a:latin typeface="Roboto Condensed"/>
                <a:ea typeface="Roboto Condensed"/>
                <a:cs typeface="Roboto Condensed"/>
                <a:sym typeface="Roboto Condensed"/>
              </a:rPr>
            </a:br>
            <a:endParaRPr sz="700">
              <a:latin typeface="Roboto Condensed"/>
              <a:ea typeface="Roboto Condensed"/>
              <a:cs typeface="Roboto Condensed"/>
              <a:sym typeface="Roboto Condensed"/>
            </a:endParaRPr>
          </a:p>
          <a:p>
            <a:pPr indent="-317500" lvl="0" marL="457200" rtl="0" algn="l">
              <a:lnSpc>
                <a:spcPct val="115000"/>
              </a:lnSpc>
              <a:spcBef>
                <a:spcPts val="0"/>
              </a:spcBef>
              <a:spcAft>
                <a:spcPts val="0"/>
              </a:spcAft>
              <a:buSzPts val="1400"/>
              <a:buFont typeface="Roboto Condensed"/>
              <a:buChar char="●"/>
            </a:pPr>
            <a:r>
              <a:rPr lang="en" sz="1400">
                <a:latin typeface="Roboto Condensed"/>
                <a:ea typeface="Roboto Condensed"/>
                <a:cs typeface="Roboto Condensed"/>
                <a:sym typeface="Roboto Condensed"/>
              </a:rPr>
              <a:t>Can these models capture underlying physical processes?</a:t>
            </a:r>
            <a:endParaRPr sz="1400">
              <a:latin typeface="Roboto Condensed"/>
              <a:ea typeface="Roboto Condensed"/>
              <a:cs typeface="Roboto Condensed"/>
              <a:sym typeface="Roboto Condensed"/>
            </a:endParaRPr>
          </a:p>
        </p:txBody>
      </p:sp>
      <p:sp>
        <p:nvSpPr>
          <p:cNvPr id="239" name="Google Shape;239;p41"/>
          <p:cNvSpPr txBox="1"/>
          <p:nvPr/>
        </p:nvSpPr>
        <p:spPr>
          <a:xfrm>
            <a:off x="4503300" y="1945910"/>
            <a:ext cx="2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1155CC"/>
                </a:solidFill>
                <a:highlight>
                  <a:srgbClr val="FFFFFF"/>
                </a:highlight>
                <a:latin typeface="Roboto Condensed"/>
                <a:ea typeface="Roboto Condensed"/>
                <a:cs typeface="Roboto Condensed"/>
                <a:sym typeface="Roboto Condensed"/>
              </a:rPr>
              <a:t>⋮</a:t>
            </a:r>
            <a:endParaRPr b="1">
              <a:solidFill>
                <a:srgbClr val="1155CC"/>
              </a:solidFill>
              <a:latin typeface="Roboto Condensed"/>
              <a:ea typeface="Roboto Condensed"/>
              <a:cs typeface="Roboto Condensed"/>
              <a:sym typeface="Roboto Condensed"/>
            </a:endParaRPr>
          </a:p>
        </p:txBody>
      </p:sp>
      <p:sp>
        <p:nvSpPr>
          <p:cNvPr id="240" name="Google Shape;240;p41"/>
          <p:cNvSpPr/>
          <p:nvPr/>
        </p:nvSpPr>
        <p:spPr>
          <a:xfrm>
            <a:off x="4093662" y="1297888"/>
            <a:ext cx="1087500" cy="297900"/>
          </a:xfrm>
          <a:prstGeom prst="roundRect">
            <a:avLst>
              <a:gd fmla="val 16667" name="adj"/>
            </a:avLst>
          </a:prstGeom>
          <a:solidFill>
            <a:srgbClr val="1155CC"/>
          </a:solidFill>
          <a:ln cap="flat" cmpd="sng" w="9525">
            <a:solidFill>
              <a:srgbClr val="FFFFF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200">
                <a:solidFill>
                  <a:srgbClr val="FFFFFF"/>
                </a:solidFill>
                <a:latin typeface="Roboto Condensed Light"/>
                <a:ea typeface="Roboto Condensed Light"/>
                <a:cs typeface="Roboto Condensed Light"/>
                <a:sym typeface="Roboto Condensed Light"/>
              </a:rPr>
              <a:t>Application 1</a:t>
            </a:r>
            <a:endParaRPr sz="1200">
              <a:latin typeface="Roboto Condensed Light"/>
              <a:ea typeface="Roboto Condensed Light"/>
              <a:cs typeface="Roboto Condensed Light"/>
              <a:sym typeface="Roboto Condensed Light"/>
            </a:endParaRPr>
          </a:p>
        </p:txBody>
      </p:sp>
      <p:cxnSp>
        <p:nvCxnSpPr>
          <p:cNvPr id="241" name="Google Shape;241;p41"/>
          <p:cNvCxnSpPr>
            <a:stCxn id="242" idx="3"/>
            <a:endCxn id="240" idx="1"/>
          </p:cNvCxnSpPr>
          <p:nvPr/>
        </p:nvCxnSpPr>
        <p:spPr>
          <a:xfrm flipH="1" rot="10800000">
            <a:off x="3572325" y="1446800"/>
            <a:ext cx="521400" cy="470700"/>
          </a:xfrm>
          <a:prstGeom prst="straightConnector1">
            <a:avLst/>
          </a:prstGeom>
          <a:noFill/>
          <a:ln cap="flat" cmpd="sng" w="28575">
            <a:solidFill>
              <a:schemeClr val="dk2"/>
            </a:solidFill>
            <a:prstDash val="solid"/>
            <a:round/>
            <a:headEnd len="sm" w="sm" type="none"/>
            <a:tailEnd len="lg" w="lg" type="stealth"/>
          </a:ln>
        </p:spPr>
      </p:cxnSp>
      <p:sp>
        <p:nvSpPr>
          <p:cNvPr id="243" name="Google Shape;243;p41"/>
          <p:cNvSpPr/>
          <p:nvPr/>
        </p:nvSpPr>
        <p:spPr>
          <a:xfrm>
            <a:off x="4093662" y="1767188"/>
            <a:ext cx="1087500" cy="297900"/>
          </a:xfrm>
          <a:prstGeom prst="roundRect">
            <a:avLst>
              <a:gd fmla="val 16667" name="adj"/>
            </a:avLst>
          </a:prstGeom>
          <a:solidFill>
            <a:srgbClr val="1155CC"/>
          </a:solidFill>
          <a:ln cap="flat" cmpd="sng" w="9525">
            <a:solidFill>
              <a:srgbClr val="FFFFF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200">
                <a:solidFill>
                  <a:srgbClr val="FFFFFF"/>
                </a:solidFill>
                <a:latin typeface="Roboto Condensed Light"/>
                <a:ea typeface="Roboto Condensed Light"/>
                <a:cs typeface="Roboto Condensed Light"/>
                <a:sym typeface="Roboto Condensed Light"/>
              </a:rPr>
              <a:t>Application 2</a:t>
            </a:r>
            <a:endParaRPr sz="1200">
              <a:latin typeface="Roboto Condensed Light"/>
              <a:ea typeface="Roboto Condensed Light"/>
              <a:cs typeface="Roboto Condensed Light"/>
              <a:sym typeface="Roboto Condensed Light"/>
            </a:endParaRPr>
          </a:p>
        </p:txBody>
      </p:sp>
      <p:cxnSp>
        <p:nvCxnSpPr>
          <p:cNvPr id="244" name="Google Shape;244;p41"/>
          <p:cNvCxnSpPr>
            <a:endCxn id="243" idx="1"/>
          </p:cNvCxnSpPr>
          <p:nvPr/>
        </p:nvCxnSpPr>
        <p:spPr>
          <a:xfrm flipH="1" rot="10800000">
            <a:off x="3572262" y="1916138"/>
            <a:ext cx="521400" cy="2700"/>
          </a:xfrm>
          <a:prstGeom prst="straightConnector1">
            <a:avLst/>
          </a:prstGeom>
          <a:noFill/>
          <a:ln cap="flat" cmpd="sng" w="28575">
            <a:solidFill>
              <a:schemeClr val="dk2"/>
            </a:solidFill>
            <a:prstDash val="solid"/>
            <a:round/>
            <a:headEnd len="sm" w="sm" type="none"/>
            <a:tailEnd len="lg" w="lg" type="stealth"/>
          </a:ln>
        </p:spPr>
      </p:cxnSp>
      <p:cxnSp>
        <p:nvCxnSpPr>
          <p:cNvPr id="245" name="Google Shape;245;p41"/>
          <p:cNvCxnSpPr/>
          <p:nvPr/>
        </p:nvCxnSpPr>
        <p:spPr>
          <a:xfrm flipH="1" rot="10800000">
            <a:off x="1963438" y="1914788"/>
            <a:ext cx="521400" cy="2700"/>
          </a:xfrm>
          <a:prstGeom prst="straightConnector1">
            <a:avLst/>
          </a:prstGeom>
          <a:noFill/>
          <a:ln cap="flat" cmpd="sng" w="28575">
            <a:solidFill>
              <a:schemeClr val="dk2"/>
            </a:solidFill>
            <a:prstDash val="solid"/>
            <a:round/>
            <a:headEnd len="sm" w="sm" type="none"/>
            <a:tailEnd len="lg" w="lg" type="stealth"/>
          </a:ln>
        </p:spPr>
      </p:cxnSp>
      <p:sp>
        <p:nvSpPr>
          <p:cNvPr id="246" name="Google Shape;246;p41"/>
          <p:cNvSpPr/>
          <p:nvPr/>
        </p:nvSpPr>
        <p:spPr>
          <a:xfrm>
            <a:off x="4093662" y="2236475"/>
            <a:ext cx="1087500" cy="297900"/>
          </a:xfrm>
          <a:prstGeom prst="roundRect">
            <a:avLst>
              <a:gd fmla="val 16667" name="adj"/>
            </a:avLst>
          </a:prstGeom>
          <a:solidFill>
            <a:srgbClr val="1155CC"/>
          </a:solidFill>
          <a:ln cap="flat" cmpd="sng" w="9525">
            <a:solidFill>
              <a:srgbClr val="FFFFF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200">
                <a:solidFill>
                  <a:srgbClr val="FFFFFF"/>
                </a:solidFill>
                <a:latin typeface="Roboto Condensed Light"/>
                <a:ea typeface="Roboto Condensed Light"/>
                <a:cs typeface="Roboto Condensed Light"/>
                <a:sym typeface="Roboto Condensed Light"/>
              </a:rPr>
              <a:t>Application n</a:t>
            </a:r>
            <a:endParaRPr sz="1200">
              <a:latin typeface="Roboto Condensed Light"/>
              <a:ea typeface="Roboto Condensed Light"/>
              <a:cs typeface="Roboto Condensed Light"/>
              <a:sym typeface="Roboto Condensed Light"/>
            </a:endParaRPr>
          </a:p>
        </p:txBody>
      </p:sp>
      <p:cxnSp>
        <p:nvCxnSpPr>
          <p:cNvPr id="247" name="Google Shape;247;p41"/>
          <p:cNvCxnSpPr>
            <a:stCxn id="242" idx="3"/>
            <a:endCxn id="246" idx="1"/>
          </p:cNvCxnSpPr>
          <p:nvPr/>
        </p:nvCxnSpPr>
        <p:spPr>
          <a:xfrm>
            <a:off x="3572325" y="1917500"/>
            <a:ext cx="521400" cy="468000"/>
          </a:xfrm>
          <a:prstGeom prst="straightConnector1">
            <a:avLst/>
          </a:prstGeom>
          <a:noFill/>
          <a:ln cap="flat" cmpd="sng" w="28575">
            <a:solidFill>
              <a:schemeClr val="dk2"/>
            </a:solidFill>
            <a:prstDash val="solid"/>
            <a:round/>
            <a:headEnd len="sm" w="sm" type="none"/>
            <a:tailEnd len="lg" w="lg" type="stealth"/>
          </a:ln>
        </p:spPr>
      </p:cxnSp>
      <p:sp>
        <p:nvSpPr>
          <p:cNvPr id="242" name="Google Shape;242;p41"/>
          <p:cNvSpPr/>
          <p:nvPr/>
        </p:nvSpPr>
        <p:spPr>
          <a:xfrm>
            <a:off x="2484825" y="1594850"/>
            <a:ext cx="1087500" cy="645300"/>
          </a:xfrm>
          <a:prstGeom prst="roundRect">
            <a:avLst>
              <a:gd fmla="val 16667" name="adj"/>
            </a:avLst>
          </a:prstGeom>
          <a:solidFill>
            <a:srgbClr val="1155CC"/>
          </a:solidFill>
          <a:ln cap="flat" cmpd="sng" w="9525">
            <a:solidFill>
              <a:srgbClr val="FFFFF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200">
                <a:solidFill>
                  <a:srgbClr val="FFFFFF"/>
                </a:solidFill>
                <a:latin typeface="Roboto Condensed Light"/>
                <a:ea typeface="Roboto Condensed Light"/>
                <a:cs typeface="Roboto Condensed Light"/>
                <a:sym typeface="Roboto Condensed Light"/>
              </a:rPr>
              <a:t>Foundation</a:t>
            </a:r>
            <a:r>
              <a:rPr lang="en" sz="1200">
                <a:solidFill>
                  <a:srgbClr val="FFFFFF"/>
                </a:solidFill>
                <a:latin typeface="Roboto Condensed Light"/>
                <a:ea typeface="Roboto Condensed Light"/>
                <a:cs typeface="Roboto Condensed Light"/>
                <a:sym typeface="Roboto Condensed Light"/>
              </a:rPr>
              <a:t> Model</a:t>
            </a:r>
            <a:endParaRPr sz="1200">
              <a:latin typeface="Roboto Condensed Light"/>
              <a:ea typeface="Roboto Condensed Light"/>
              <a:cs typeface="Roboto Condensed Light"/>
              <a:sym typeface="Roboto Condensed Light"/>
            </a:endParaRPr>
          </a:p>
        </p:txBody>
      </p:sp>
      <p:grpSp>
        <p:nvGrpSpPr>
          <p:cNvPr id="248" name="Google Shape;248;p41"/>
          <p:cNvGrpSpPr/>
          <p:nvPr/>
        </p:nvGrpSpPr>
        <p:grpSpPr>
          <a:xfrm>
            <a:off x="1344275" y="1042425"/>
            <a:ext cx="619232" cy="1771798"/>
            <a:chOff x="284950" y="2464475"/>
            <a:chExt cx="619232" cy="1771798"/>
          </a:xfrm>
        </p:grpSpPr>
        <p:grpSp>
          <p:nvGrpSpPr>
            <p:cNvPr id="249" name="Google Shape;249;p41"/>
            <p:cNvGrpSpPr/>
            <p:nvPr/>
          </p:nvGrpSpPr>
          <p:grpSpPr>
            <a:xfrm>
              <a:off x="284950" y="2464475"/>
              <a:ext cx="619232" cy="590598"/>
              <a:chOff x="904175" y="2125675"/>
              <a:chExt cx="619232" cy="590598"/>
            </a:xfrm>
          </p:grpSpPr>
          <p:pic>
            <p:nvPicPr>
              <p:cNvPr id="250" name="Google Shape;250;p41"/>
              <p:cNvPicPr preferRelativeResize="0"/>
              <p:nvPr/>
            </p:nvPicPr>
            <p:blipFill>
              <a:blip r:embed="rId3">
                <a:alphaModFix/>
              </a:blip>
              <a:stretch>
                <a:fillRect/>
              </a:stretch>
            </p:blipFill>
            <p:spPr>
              <a:xfrm>
                <a:off x="904175" y="2125675"/>
                <a:ext cx="409957" cy="470699"/>
              </a:xfrm>
              <a:prstGeom prst="rect">
                <a:avLst/>
              </a:prstGeom>
              <a:noFill/>
              <a:ln>
                <a:noFill/>
              </a:ln>
            </p:spPr>
          </p:pic>
          <p:pic>
            <p:nvPicPr>
              <p:cNvPr id="251" name="Google Shape;251;p41"/>
              <p:cNvPicPr preferRelativeResize="0"/>
              <p:nvPr/>
            </p:nvPicPr>
            <p:blipFill>
              <a:blip r:embed="rId3">
                <a:alphaModFix/>
              </a:blip>
              <a:stretch>
                <a:fillRect/>
              </a:stretch>
            </p:blipFill>
            <p:spPr>
              <a:xfrm>
                <a:off x="1113450" y="2245575"/>
                <a:ext cx="409957" cy="470699"/>
              </a:xfrm>
              <a:prstGeom prst="rect">
                <a:avLst/>
              </a:prstGeom>
              <a:noFill/>
              <a:ln>
                <a:noFill/>
              </a:ln>
            </p:spPr>
          </p:pic>
        </p:grpSp>
        <p:grpSp>
          <p:nvGrpSpPr>
            <p:cNvPr id="252" name="Google Shape;252;p41"/>
            <p:cNvGrpSpPr/>
            <p:nvPr/>
          </p:nvGrpSpPr>
          <p:grpSpPr>
            <a:xfrm>
              <a:off x="284950" y="3055075"/>
              <a:ext cx="619232" cy="590598"/>
              <a:chOff x="904175" y="2125675"/>
              <a:chExt cx="619232" cy="590598"/>
            </a:xfrm>
          </p:grpSpPr>
          <p:pic>
            <p:nvPicPr>
              <p:cNvPr id="253" name="Google Shape;253;p41"/>
              <p:cNvPicPr preferRelativeResize="0"/>
              <p:nvPr/>
            </p:nvPicPr>
            <p:blipFill>
              <a:blip r:embed="rId3">
                <a:alphaModFix/>
              </a:blip>
              <a:stretch>
                <a:fillRect/>
              </a:stretch>
            </p:blipFill>
            <p:spPr>
              <a:xfrm>
                <a:off x="904175" y="2125675"/>
                <a:ext cx="409957" cy="470699"/>
              </a:xfrm>
              <a:prstGeom prst="rect">
                <a:avLst/>
              </a:prstGeom>
              <a:noFill/>
              <a:ln>
                <a:noFill/>
              </a:ln>
            </p:spPr>
          </p:pic>
          <p:pic>
            <p:nvPicPr>
              <p:cNvPr id="254" name="Google Shape;254;p41"/>
              <p:cNvPicPr preferRelativeResize="0"/>
              <p:nvPr/>
            </p:nvPicPr>
            <p:blipFill>
              <a:blip r:embed="rId3">
                <a:alphaModFix/>
              </a:blip>
              <a:stretch>
                <a:fillRect/>
              </a:stretch>
            </p:blipFill>
            <p:spPr>
              <a:xfrm>
                <a:off x="1113450" y="2245575"/>
                <a:ext cx="409957" cy="470699"/>
              </a:xfrm>
              <a:prstGeom prst="rect">
                <a:avLst/>
              </a:prstGeom>
              <a:noFill/>
              <a:ln>
                <a:noFill/>
              </a:ln>
            </p:spPr>
          </p:pic>
        </p:grpSp>
        <p:grpSp>
          <p:nvGrpSpPr>
            <p:cNvPr id="255" name="Google Shape;255;p41"/>
            <p:cNvGrpSpPr/>
            <p:nvPr/>
          </p:nvGrpSpPr>
          <p:grpSpPr>
            <a:xfrm>
              <a:off x="284950" y="3645675"/>
              <a:ext cx="619232" cy="590598"/>
              <a:chOff x="904175" y="2125675"/>
              <a:chExt cx="619232" cy="590598"/>
            </a:xfrm>
          </p:grpSpPr>
          <p:pic>
            <p:nvPicPr>
              <p:cNvPr id="256" name="Google Shape;256;p41"/>
              <p:cNvPicPr preferRelativeResize="0"/>
              <p:nvPr/>
            </p:nvPicPr>
            <p:blipFill>
              <a:blip r:embed="rId3">
                <a:alphaModFix/>
              </a:blip>
              <a:stretch>
                <a:fillRect/>
              </a:stretch>
            </p:blipFill>
            <p:spPr>
              <a:xfrm>
                <a:off x="904175" y="2125675"/>
                <a:ext cx="409957" cy="470699"/>
              </a:xfrm>
              <a:prstGeom prst="rect">
                <a:avLst/>
              </a:prstGeom>
              <a:noFill/>
              <a:ln>
                <a:noFill/>
              </a:ln>
            </p:spPr>
          </p:pic>
          <p:pic>
            <p:nvPicPr>
              <p:cNvPr id="257" name="Google Shape;257;p41"/>
              <p:cNvPicPr preferRelativeResize="0"/>
              <p:nvPr/>
            </p:nvPicPr>
            <p:blipFill>
              <a:blip r:embed="rId3">
                <a:alphaModFix/>
              </a:blip>
              <a:stretch>
                <a:fillRect/>
              </a:stretch>
            </p:blipFill>
            <p:spPr>
              <a:xfrm>
                <a:off x="1113450" y="2245575"/>
                <a:ext cx="409957" cy="470699"/>
              </a:xfrm>
              <a:prstGeom prst="rect">
                <a:avLst/>
              </a:prstGeom>
              <a:noFill/>
              <a:ln>
                <a:noFill/>
              </a:ln>
            </p:spPr>
          </p:pic>
        </p:grpSp>
      </p:grpSp>
      <p:grpSp>
        <p:nvGrpSpPr>
          <p:cNvPr id="258" name="Google Shape;258;p41"/>
          <p:cNvGrpSpPr/>
          <p:nvPr/>
        </p:nvGrpSpPr>
        <p:grpSpPr>
          <a:xfrm>
            <a:off x="1077577" y="3058438"/>
            <a:ext cx="4294919" cy="1771798"/>
            <a:chOff x="1462552" y="3282750"/>
            <a:chExt cx="4294919" cy="1771798"/>
          </a:xfrm>
        </p:grpSpPr>
        <p:sp>
          <p:nvSpPr>
            <p:cNvPr id="259" name="Google Shape;259;p41"/>
            <p:cNvSpPr txBox="1"/>
            <p:nvPr/>
          </p:nvSpPr>
          <p:spPr>
            <a:xfrm>
              <a:off x="3279450" y="4196973"/>
              <a:ext cx="2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1155CC"/>
                  </a:solidFill>
                  <a:highlight>
                    <a:srgbClr val="FFFFFF"/>
                  </a:highlight>
                  <a:latin typeface="Roboto Condensed"/>
                  <a:ea typeface="Roboto Condensed"/>
                  <a:cs typeface="Roboto Condensed"/>
                  <a:sym typeface="Roboto Condensed"/>
                </a:rPr>
                <a:t>⋮</a:t>
              </a:r>
              <a:endParaRPr b="1">
                <a:solidFill>
                  <a:srgbClr val="1155CC"/>
                </a:solidFill>
                <a:latin typeface="Roboto Condensed"/>
                <a:ea typeface="Roboto Condensed"/>
                <a:cs typeface="Roboto Condensed"/>
                <a:sym typeface="Roboto Condensed"/>
              </a:endParaRPr>
            </a:p>
          </p:txBody>
        </p:sp>
        <p:sp>
          <p:nvSpPr>
            <p:cNvPr id="260" name="Google Shape;260;p41"/>
            <p:cNvSpPr txBox="1"/>
            <p:nvPr/>
          </p:nvSpPr>
          <p:spPr>
            <a:xfrm>
              <a:off x="4888275" y="4196971"/>
              <a:ext cx="2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1155CC"/>
                  </a:solidFill>
                  <a:highlight>
                    <a:srgbClr val="FFFFFF"/>
                  </a:highlight>
                  <a:latin typeface="Roboto Condensed"/>
                  <a:ea typeface="Roboto Condensed"/>
                  <a:cs typeface="Roboto Condensed"/>
                  <a:sym typeface="Roboto Condensed"/>
                </a:rPr>
                <a:t>⋮</a:t>
              </a:r>
              <a:endParaRPr b="1">
                <a:solidFill>
                  <a:srgbClr val="1155CC"/>
                </a:solidFill>
                <a:latin typeface="Roboto Condensed"/>
                <a:ea typeface="Roboto Condensed"/>
                <a:cs typeface="Roboto Condensed"/>
                <a:sym typeface="Roboto Condensed"/>
              </a:endParaRPr>
            </a:p>
          </p:txBody>
        </p:sp>
        <p:sp>
          <p:nvSpPr>
            <p:cNvPr id="261" name="Google Shape;261;p41"/>
            <p:cNvSpPr/>
            <p:nvPr/>
          </p:nvSpPr>
          <p:spPr>
            <a:xfrm>
              <a:off x="4478637" y="3545625"/>
              <a:ext cx="1087500" cy="297900"/>
            </a:xfrm>
            <a:prstGeom prst="roundRect">
              <a:avLst>
                <a:gd fmla="val 16667" name="adj"/>
              </a:avLst>
            </a:prstGeom>
            <a:solidFill>
              <a:srgbClr val="1155CC"/>
            </a:solidFill>
            <a:ln cap="flat" cmpd="sng" w="9525">
              <a:solidFill>
                <a:srgbClr val="FFFFF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200">
                  <a:solidFill>
                    <a:srgbClr val="FFFFFF"/>
                  </a:solidFill>
                  <a:latin typeface="Roboto Condensed Light"/>
                  <a:ea typeface="Roboto Condensed Light"/>
                  <a:cs typeface="Roboto Condensed Light"/>
                  <a:sym typeface="Roboto Condensed Light"/>
                </a:rPr>
                <a:t>Application 1</a:t>
              </a:r>
              <a:endParaRPr sz="1200">
                <a:latin typeface="Roboto Condensed Light"/>
                <a:ea typeface="Roboto Condensed Light"/>
                <a:cs typeface="Roboto Condensed Light"/>
                <a:sym typeface="Roboto Condensed Light"/>
              </a:endParaRPr>
            </a:p>
          </p:txBody>
        </p:sp>
        <p:cxnSp>
          <p:nvCxnSpPr>
            <p:cNvPr id="262" name="Google Shape;262;p41"/>
            <p:cNvCxnSpPr>
              <a:endCxn id="261" idx="1"/>
            </p:cNvCxnSpPr>
            <p:nvPr/>
          </p:nvCxnSpPr>
          <p:spPr>
            <a:xfrm flipH="1" rot="10800000">
              <a:off x="3957237" y="3694575"/>
              <a:ext cx="521400" cy="2700"/>
            </a:xfrm>
            <a:prstGeom prst="straightConnector1">
              <a:avLst/>
            </a:prstGeom>
            <a:noFill/>
            <a:ln cap="flat" cmpd="sng" w="28575">
              <a:solidFill>
                <a:schemeClr val="dk2"/>
              </a:solidFill>
              <a:prstDash val="solid"/>
              <a:round/>
              <a:headEnd len="sm" w="sm" type="none"/>
              <a:tailEnd len="lg" w="lg" type="stealth"/>
            </a:ln>
          </p:spPr>
        </p:cxnSp>
        <p:sp>
          <p:nvSpPr>
            <p:cNvPr id="263" name="Google Shape;263;p41"/>
            <p:cNvSpPr/>
            <p:nvPr/>
          </p:nvSpPr>
          <p:spPr>
            <a:xfrm>
              <a:off x="2869812" y="3545625"/>
              <a:ext cx="1087500" cy="297900"/>
            </a:xfrm>
            <a:prstGeom prst="roundRect">
              <a:avLst>
                <a:gd fmla="val 16667" name="adj"/>
              </a:avLst>
            </a:prstGeom>
            <a:solidFill>
              <a:srgbClr val="1155CC"/>
            </a:solidFill>
            <a:ln cap="flat" cmpd="sng" w="9525">
              <a:solidFill>
                <a:srgbClr val="FFFFF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200">
                  <a:solidFill>
                    <a:srgbClr val="FFFFFF"/>
                  </a:solidFill>
                  <a:latin typeface="Roboto Condensed Light"/>
                  <a:ea typeface="Roboto Condensed Light"/>
                  <a:cs typeface="Roboto Condensed Light"/>
                  <a:sym typeface="Roboto Condensed Light"/>
                </a:rPr>
                <a:t>ML Model 1</a:t>
              </a:r>
              <a:endParaRPr sz="1200">
                <a:latin typeface="Roboto Condensed Light"/>
                <a:ea typeface="Roboto Condensed Light"/>
                <a:cs typeface="Roboto Condensed Light"/>
                <a:sym typeface="Roboto Condensed Light"/>
              </a:endParaRPr>
            </a:p>
          </p:txBody>
        </p:sp>
        <p:cxnSp>
          <p:nvCxnSpPr>
            <p:cNvPr id="264" name="Google Shape;264;p41"/>
            <p:cNvCxnSpPr/>
            <p:nvPr/>
          </p:nvCxnSpPr>
          <p:spPr>
            <a:xfrm flipH="1" rot="10800000">
              <a:off x="2348413" y="3693225"/>
              <a:ext cx="521400" cy="2700"/>
            </a:xfrm>
            <a:prstGeom prst="straightConnector1">
              <a:avLst/>
            </a:prstGeom>
            <a:noFill/>
            <a:ln cap="flat" cmpd="sng" w="28575">
              <a:solidFill>
                <a:schemeClr val="dk2"/>
              </a:solidFill>
              <a:prstDash val="solid"/>
              <a:round/>
              <a:headEnd len="sm" w="sm" type="none"/>
              <a:tailEnd len="lg" w="lg" type="stealth"/>
            </a:ln>
          </p:spPr>
        </p:cxnSp>
        <p:sp>
          <p:nvSpPr>
            <p:cNvPr id="265" name="Google Shape;265;p41"/>
            <p:cNvSpPr/>
            <p:nvPr/>
          </p:nvSpPr>
          <p:spPr>
            <a:xfrm>
              <a:off x="4478637" y="4014925"/>
              <a:ext cx="1087500" cy="297900"/>
            </a:xfrm>
            <a:prstGeom prst="roundRect">
              <a:avLst>
                <a:gd fmla="val 16667" name="adj"/>
              </a:avLst>
            </a:prstGeom>
            <a:solidFill>
              <a:srgbClr val="1155CC"/>
            </a:solidFill>
            <a:ln cap="flat" cmpd="sng" w="9525">
              <a:solidFill>
                <a:srgbClr val="FFFFF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200">
                  <a:solidFill>
                    <a:srgbClr val="FFFFFF"/>
                  </a:solidFill>
                  <a:latin typeface="Roboto Condensed Light"/>
                  <a:ea typeface="Roboto Condensed Light"/>
                  <a:cs typeface="Roboto Condensed Light"/>
                  <a:sym typeface="Roboto Condensed Light"/>
                </a:rPr>
                <a:t>Application 2</a:t>
              </a:r>
              <a:endParaRPr sz="1200">
                <a:latin typeface="Roboto Condensed Light"/>
                <a:ea typeface="Roboto Condensed Light"/>
                <a:cs typeface="Roboto Condensed Light"/>
                <a:sym typeface="Roboto Condensed Light"/>
              </a:endParaRPr>
            </a:p>
          </p:txBody>
        </p:sp>
        <p:cxnSp>
          <p:nvCxnSpPr>
            <p:cNvPr id="266" name="Google Shape;266;p41"/>
            <p:cNvCxnSpPr>
              <a:endCxn id="265" idx="1"/>
            </p:cNvCxnSpPr>
            <p:nvPr/>
          </p:nvCxnSpPr>
          <p:spPr>
            <a:xfrm flipH="1" rot="10800000">
              <a:off x="3957237" y="4163875"/>
              <a:ext cx="521400" cy="2700"/>
            </a:xfrm>
            <a:prstGeom prst="straightConnector1">
              <a:avLst/>
            </a:prstGeom>
            <a:noFill/>
            <a:ln cap="flat" cmpd="sng" w="28575">
              <a:solidFill>
                <a:schemeClr val="dk2"/>
              </a:solidFill>
              <a:prstDash val="solid"/>
              <a:round/>
              <a:headEnd len="sm" w="sm" type="none"/>
              <a:tailEnd len="lg" w="lg" type="stealth"/>
            </a:ln>
          </p:spPr>
        </p:cxnSp>
        <p:sp>
          <p:nvSpPr>
            <p:cNvPr id="267" name="Google Shape;267;p41"/>
            <p:cNvSpPr/>
            <p:nvPr/>
          </p:nvSpPr>
          <p:spPr>
            <a:xfrm>
              <a:off x="2869812" y="4014925"/>
              <a:ext cx="1087500" cy="297900"/>
            </a:xfrm>
            <a:prstGeom prst="roundRect">
              <a:avLst>
                <a:gd fmla="val 16667" name="adj"/>
              </a:avLst>
            </a:prstGeom>
            <a:solidFill>
              <a:srgbClr val="1155CC"/>
            </a:solidFill>
            <a:ln cap="flat" cmpd="sng" w="9525">
              <a:solidFill>
                <a:srgbClr val="FFFFF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200">
                  <a:solidFill>
                    <a:srgbClr val="FFFFFF"/>
                  </a:solidFill>
                  <a:latin typeface="Roboto Condensed Light"/>
                  <a:ea typeface="Roboto Condensed Light"/>
                  <a:cs typeface="Roboto Condensed Light"/>
                  <a:sym typeface="Roboto Condensed Light"/>
                </a:rPr>
                <a:t>ML Model 2</a:t>
              </a:r>
              <a:endParaRPr sz="1200">
                <a:latin typeface="Roboto Condensed Light"/>
                <a:ea typeface="Roboto Condensed Light"/>
                <a:cs typeface="Roboto Condensed Light"/>
                <a:sym typeface="Roboto Condensed Light"/>
              </a:endParaRPr>
            </a:p>
          </p:txBody>
        </p:sp>
        <p:cxnSp>
          <p:nvCxnSpPr>
            <p:cNvPr id="268" name="Google Shape;268;p41"/>
            <p:cNvCxnSpPr/>
            <p:nvPr/>
          </p:nvCxnSpPr>
          <p:spPr>
            <a:xfrm flipH="1" rot="10800000">
              <a:off x="2348413" y="4162525"/>
              <a:ext cx="521400" cy="2700"/>
            </a:xfrm>
            <a:prstGeom prst="straightConnector1">
              <a:avLst/>
            </a:prstGeom>
            <a:noFill/>
            <a:ln cap="flat" cmpd="sng" w="28575">
              <a:solidFill>
                <a:schemeClr val="dk2"/>
              </a:solidFill>
              <a:prstDash val="solid"/>
              <a:round/>
              <a:headEnd len="sm" w="sm" type="none"/>
              <a:tailEnd len="lg" w="lg" type="stealth"/>
            </a:ln>
          </p:spPr>
        </p:cxnSp>
        <p:sp>
          <p:nvSpPr>
            <p:cNvPr id="269" name="Google Shape;269;p41"/>
            <p:cNvSpPr/>
            <p:nvPr/>
          </p:nvSpPr>
          <p:spPr>
            <a:xfrm>
              <a:off x="4478637" y="4484213"/>
              <a:ext cx="1087500" cy="297900"/>
            </a:xfrm>
            <a:prstGeom prst="roundRect">
              <a:avLst>
                <a:gd fmla="val 16667" name="adj"/>
              </a:avLst>
            </a:prstGeom>
            <a:solidFill>
              <a:srgbClr val="1155CC"/>
            </a:solidFill>
            <a:ln cap="flat" cmpd="sng" w="9525">
              <a:solidFill>
                <a:srgbClr val="FFFFF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200">
                  <a:solidFill>
                    <a:srgbClr val="FFFFFF"/>
                  </a:solidFill>
                  <a:latin typeface="Roboto Condensed Light"/>
                  <a:ea typeface="Roboto Condensed Light"/>
                  <a:cs typeface="Roboto Condensed Light"/>
                  <a:sym typeface="Roboto Condensed Light"/>
                </a:rPr>
                <a:t>Application n</a:t>
              </a:r>
              <a:endParaRPr sz="1200">
                <a:latin typeface="Roboto Condensed Light"/>
                <a:ea typeface="Roboto Condensed Light"/>
                <a:cs typeface="Roboto Condensed Light"/>
                <a:sym typeface="Roboto Condensed Light"/>
              </a:endParaRPr>
            </a:p>
          </p:txBody>
        </p:sp>
        <p:cxnSp>
          <p:nvCxnSpPr>
            <p:cNvPr id="270" name="Google Shape;270;p41"/>
            <p:cNvCxnSpPr>
              <a:endCxn id="269" idx="1"/>
            </p:cNvCxnSpPr>
            <p:nvPr/>
          </p:nvCxnSpPr>
          <p:spPr>
            <a:xfrm flipH="1" rot="10800000">
              <a:off x="3957237" y="4633163"/>
              <a:ext cx="521400" cy="2700"/>
            </a:xfrm>
            <a:prstGeom prst="straightConnector1">
              <a:avLst/>
            </a:prstGeom>
            <a:noFill/>
            <a:ln cap="flat" cmpd="sng" w="28575">
              <a:solidFill>
                <a:schemeClr val="dk2"/>
              </a:solidFill>
              <a:prstDash val="solid"/>
              <a:round/>
              <a:headEnd len="sm" w="sm" type="none"/>
              <a:tailEnd len="lg" w="lg" type="stealth"/>
            </a:ln>
          </p:spPr>
        </p:cxnSp>
        <p:sp>
          <p:nvSpPr>
            <p:cNvPr id="271" name="Google Shape;271;p41"/>
            <p:cNvSpPr/>
            <p:nvPr/>
          </p:nvSpPr>
          <p:spPr>
            <a:xfrm>
              <a:off x="2869812" y="4484213"/>
              <a:ext cx="1087500" cy="297900"/>
            </a:xfrm>
            <a:prstGeom prst="roundRect">
              <a:avLst>
                <a:gd fmla="val 16667" name="adj"/>
              </a:avLst>
            </a:prstGeom>
            <a:solidFill>
              <a:srgbClr val="1155CC"/>
            </a:solidFill>
            <a:ln cap="flat" cmpd="sng" w="9525">
              <a:solidFill>
                <a:srgbClr val="FFFFF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200">
                  <a:solidFill>
                    <a:srgbClr val="FFFFFF"/>
                  </a:solidFill>
                  <a:latin typeface="Roboto Condensed Light"/>
                  <a:ea typeface="Roboto Condensed Light"/>
                  <a:cs typeface="Roboto Condensed Light"/>
                  <a:sym typeface="Roboto Condensed Light"/>
                </a:rPr>
                <a:t>ML Model n</a:t>
              </a:r>
              <a:endParaRPr sz="1200">
                <a:latin typeface="Roboto Condensed Light"/>
                <a:ea typeface="Roboto Condensed Light"/>
                <a:cs typeface="Roboto Condensed Light"/>
                <a:sym typeface="Roboto Condensed Light"/>
              </a:endParaRPr>
            </a:p>
          </p:txBody>
        </p:sp>
        <p:cxnSp>
          <p:nvCxnSpPr>
            <p:cNvPr id="272" name="Google Shape;272;p41"/>
            <p:cNvCxnSpPr/>
            <p:nvPr/>
          </p:nvCxnSpPr>
          <p:spPr>
            <a:xfrm flipH="1" rot="10800000">
              <a:off x="2348413" y="4631813"/>
              <a:ext cx="521400" cy="2700"/>
            </a:xfrm>
            <a:prstGeom prst="straightConnector1">
              <a:avLst/>
            </a:prstGeom>
            <a:noFill/>
            <a:ln cap="flat" cmpd="sng" w="28575">
              <a:solidFill>
                <a:schemeClr val="dk2"/>
              </a:solidFill>
              <a:prstDash val="solid"/>
              <a:round/>
              <a:headEnd len="sm" w="sm" type="none"/>
              <a:tailEnd len="lg" w="lg" type="stealth"/>
            </a:ln>
          </p:spPr>
        </p:cxnSp>
        <p:grpSp>
          <p:nvGrpSpPr>
            <p:cNvPr id="273" name="Google Shape;273;p41"/>
            <p:cNvGrpSpPr/>
            <p:nvPr/>
          </p:nvGrpSpPr>
          <p:grpSpPr>
            <a:xfrm>
              <a:off x="1729250" y="3282750"/>
              <a:ext cx="619232" cy="590598"/>
              <a:chOff x="904175" y="2125675"/>
              <a:chExt cx="619232" cy="590598"/>
            </a:xfrm>
          </p:grpSpPr>
          <p:pic>
            <p:nvPicPr>
              <p:cNvPr id="274" name="Google Shape;274;p41"/>
              <p:cNvPicPr preferRelativeResize="0"/>
              <p:nvPr/>
            </p:nvPicPr>
            <p:blipFill>
              <a:blip r:embed="rId3">
                <a:alphaModFix/>
              </a:blip>
              <a:stretch>
                <a:fillRect/>
              </a:stretch>
            </p:blipFill>
            <p:spPr>
              <a:xfrm>
                <a:off x="904175" y="2125675"/>
                <a:ext cx="409957" cy="470699"/>
              </a:xfrm>
              <a:prstGeom prst="rect">
                <a:avLst/>
              </a:prstGeom>
              <a:noFill/>
              <a:ln>
                <a:noFill/>
              </a:ln>
            </p:spPr>
          </p:pic>
          <p:pic>
            <p:nvPicPr>
              <p:cNvPr id="275" name="Google Shape;275;p41"/>
              <p:cNvPicPr preferRelativeResize="0"/>
              <p:nvPr/>
            </p:nvPicPr>
            <p:blipFill>
              <a:blip r:embed="rId3">
                <a:alphaModFix/>
              </a:blip>
              <a:stretch>
                <a:fillRect/>
              </a:stretch>
            </p:blipFill>
            <p:spPr>
              <a:xfrm>
                <a:off x="1113450" y="2245575"/>
                <a:ext cx="409957" cy="470699"/>
              </a:xfrm>
              <a:prstGeom prst="rect">
                <a:avLst/>
              </a:prstGeom>
              <a:noFill/>
              <a:ln>
                <a:noFill/>
              </a:ln>
            </p:spPr>
          </p:pic>
        </p:grpSp>
        <p:grpSp>
          <p:nvGrpSpPr>
            <p:cNvPr id="276" name="Google Shape;276;p41"/>
            <p:cNvGrpSpPr/>
            <p:nvPr/>
          </p:nvGrpSpPr>
          <p:grpSpPr>
            <a:xfrm>
              <a:off x="1729250" y="3873350"/>
              <a:ext cx="619232" cy="590598"/>
              <a:chOff x="904175" y="2125675"/>
              <a:chExt cx="619232" cy="590598"/>
            </a:xfrm>
          </p:grpSpPr>
          <p:pic>
            <p:nvPicPr>
              <p:cNvPr id="277" name="Google Shape;277;p41"/>
              <p:cNvPicPr preferRelativeResize="0"/>
              <p:nvPr/>
            </p:nvPicPr>
            <p:blipFill>
              <a:blip r:embed="rId3">
                <a:alphaModFix/>
              </a:blip>
              <a:stretch>
                <a:fillRect/>
              </a:stretch>
            </p:blipFill>
            <p:spPr>
              <a:xfrm>
                <a:off x="904175" y="2125675"/>
                <a:ext cx="409957" cy="470699"/>
              </a:xfrm>
              <a:prstGeom prst="rect">
                <a:avLst/>
              </a:prstGeom>
              <a:noFill/>
              <a:ln>
                <a:noFill/>
              </a:ln>
            </p:spPr>
          </p:pic>
          <p:pic>
            <p:nvPicPr>
              <p:cNvPr id="278" name="Google Shape;278;p41"/>
              <p:cNvPicPr preferRelativeResize="0"/>
              <p:nvPr/>
            </p:nvPicPr>
            <p:blipFill>
              <a:blip r:embed="rId3">
                <a:alphaModFix/>
              </a:blip>
              <a:stretch>
                <a:fillRect/>
              </a:stretch>
            </p:blipFill>
            <p:spPr>
              <a:xfrm>
                <a:off x="1113450" y="2245575"/>
                <a:ext cx="409957" cy="470699"/>
              </a:xfrm>
              <a:prstGeom prst="rect">
                <a:avLst/>
              </a:prstGeom>
              <a:noFill/>
              <a:ln>
                <a:noFill/>
              </a:ln>
            </p:spPr>
          </p:pic>
        </p:grpSp>
        <p:grpSp>
          <p:nvGrpSpPr>
            <p:cNvPr id="279" name="Google Shape;279;p41"/>
            <p:cNvGrpSpPr/>
            <p:nvPr/>
          </p:nvGrpSpPr>
          <p:grpSpPr>
            <a:xfrm>
              <a:off x="1729250" y="4463950"/>
              <a:ext cx="619232" cy="590598"/>
              <a:chOff x="904175" y="2125675"/>
              <a:chExt cx="619232" cy="590598"/>
            </a:xfrm>
          </p:grpSpPr>
          <p:pic>
            <p:nvPicPr>
              <p:cNvPr id="280" name="Google Shape;280;p41"/>
              <p:cNvPicPr preferRelativeResize="0"/>
              <p:nvPr/>
            </p:nvPicPr>
            <p:blipFill>
              <a:blip r:embed="rId3">
                <a:alphaModFix/>
              </a:blip>
              <a:stretch>
                <a:fillRect/>
              </a:stretch>
            </p:blipFill>
            <p:spPr>
              <a:xfrm>
                <a:off x="904175" y="2125675"/>
                <a:ext cx="409957" cy="470699"/>
              </a:xfrm>
              <a:prstGeom prst="rect">
                <a:avLst/>
              </a:prstGeom>
              <a:noFill/>
              <a:ln>
                <a:noFill/>
              </a:ln>
            </p:spPr>
          </p:pic>
          <p:pic>
            <p:nvPicPr>
              <p:cNvPr id="281" name="Google Shape;281;p41"/>
              <p:cNvPicPr preferRelativeResize="0"/>
              <p:nvPr/>
            </p:nvPicPr>
            <p:blipFill>
              <a:blip r:embed="rId3">
                <a:alphaModFix/>
              </a:blip>
              <a:stretch>
                <a:fillRect/>
              </a:stretch>
            </p:blipFill>
            <p:spPr>
              <a:xfrm>
                <a:off x="1113450" y="2245575"/>
                <a:ext cx="409957" cy="470699"/>
              </a:xfrm>
              <a:prstGeom prst="rect">
                <a:avLst/>
              </a:prstGeom>
              <a:noFill/>
              <a:ln>
                <a:noFill/>
              </a:ln>
            </p:spPr>
          </p:pic>
        </p:grpSp>
        <p:grpSp>
          <p:nvGrpSpPr>
            <p:cNvPr id="282" name="Google Shape;282;p41"/>
            <p:cNvGrpSpPr/>
            <p:nvPr/>
          </p:nvGrpSpPr>
          <p:grpSpPr>
            <a:xfrm>
              <a:off x="1462552" y="3307125"/>
              <a:ext cx="4294919" cy="1739100"/>
              <a:chOff x="1076975" y="3307125"/>
              <a:chExt cx="4680600" cy="1739100"/>
            </a:xfrm>
          </p:grpSpPr>
          <p:cxnSp>
            <p:nvCxnSpPr>
              <p:cNvPr id="283" name="Google Shape;283;p41"/>
              <p:cNvCxnSpPr/>
              <p:nvPr/>
            </p:nvCxnSpPr>
            <p:spPr>
              <a:xfrm>
                <a:off x="1076975" y="3307125"/>
                <a:ext cx="4680600" cy="1739100"/>
              </a:xfrm>
              <a:prstGeom prst="straightConnector1">
                <a:avLst/>
              </a:prstGeom>
              <a:noFill/>
              <a:ln cap="flat" cmpd="sng" w="19050">
                <a:solidFill>
                  <a:srgbClr val="F1C232"/>
                </a:solidFill>
                <a:prstDash val="solid"/>
                <a:round/>
                <a:headEnd len="med" w="med" type="none"/>
                <a:tailEnd len="med" w="med" type="none"/>
              </a:ln>
            </p:spPr>
          </p:cxnSp>
          <p:cxnSp>
            <p:nvCxnSpPr>
              <p:cNvPr id="284" name="Google Shape;284;p41"/>
              <p:cNvCxnSpPr/>
              <p:nvPr/>
            </p:nvCxnSpPr>
            <p:spPr>
              <a:xfrm flipH="1" rot="10800000">
                <a:off x="1076975" y="3307125"/>
                <a:ext cx="4680600" cy="1739100"/>
              </a:xfrm>
              <a:prstGeom prst="straightConnector1">
                <a:avLst/>
              </a:prstGeom>
              <a:noFill/>
              <a:ln cap="flat" cmpd="sng" w="19050">
                <a:solidFill>
                  <a:srgbClr val="F1C232"/>
                </a:solidFill>
                <a:prstDash val="solid"/>
                <a:round/>
                <a:headEnd len="med" w="med" type="none"/>
                <a:tailEnd len="med" w="med" type="none"/>
              </a:ln>
            </p:spPr>
          </p:cxnSp>
        </p:gr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2"/>
          <p:cNvSpPr/>
          <p:nvPr/>
        </p:nvSpPr>
        <p:spPr>
          <a:xfrm>
            <a:off x="440625" y="1086075"/>
            <a:ext cx="8268600" cy="484800"/>
          </a:xfrm>
          <a:prstGeom prst="rect">
            <a:avLst/>
          </a:prstGeom>
          <a:noFill/>
          <a:ln>
            <a:noFill/>
          </a:ln>
        </p:spPr>
        <p:txBody>
          <a:bodyPr anchorCtr="0" anchor="t" bIns="34275" lIns="68575" spcFirstLastPara="1" rIns="68575" wrap="square" tIns="34275">
            <a:noAutofit/>
          </a:bodyPr>
          <a:lstStyle/>
          <a:p>
            <a:pPr indent="0" lvl="1" marL="254000" marR="0" rtl="0" algn="l">
              <a:lnSpc>
                <a:spcPct val="100000"/>
              </a:lnSpc>
              <a:spcBef>
                <a:spcPts val="0"/>
              </a:spcBef>
              <a:spcAft>
                <a:spcPts val="0"/>
              </a:spcAft>
              <a:buClr>
                <a:srgbClr val="000000"/>
              </a:buClr>
              <a:buSzPts val="1400"/>
              <a:buFont typeface="IBM Plex Sans Light"/>
              <a:buNone/>
            </a:pPr>
            <a:r>
              <a:rPr i="0" lang="en" sz="1400" u="none" cap="none" strike="noStrike">
                <a:solidFill>
                  <a:srgbClr val="000000"/>
                </a:solidFill>
                <a:latin typeface="Roboto Condensed"/>
                <a:ea typeface="Roboto Condensed"/>
                <a:cs typeface="Roboto Condensed"/>
                <a:sym typeface="Roboto Condensed"/>
              </a:rPr>
              <a:t>Train a new domain specific foundation model on Earth </a:t>
            </a:r>
            <a:r>
              <a:rPr lang="en">
                <a:latin typeface="Roboto Condensed"/>
                <a:ea typeface="Roboto Condensed"/>
                <a:cs typeface="Roboto Condensed"/>
                <a:sym typeface="Roboto Condensed"/>
              </a:rPr>
              <a:t>s</a:t>
            </a:r>
            <a:r>
              <a:rPr i="0" lang="en" sz="1400" u="none" cap="none" strike="noStrike">
                <a:solidFill>
                  <a:srgbClr val="000000"/>
                </a:solidFill>
                <a:latin typeface="Roboto Condensed"/>
                <a:ea typeface="Roboto Condensed"/>
                <a:cs typeface="Roboto Condensed"/>
                <a:sym typeface="Roboto Condensed"/>
              </a:rPr>
              <a:t>cience literature that improves downstream tasks and enables information retrieval</a:t>
            </a:r>
            <a:endParaRPr i="0" sz="1400" u="none" cap="none" strike="noStrike">
              <a:solidFill>
                <a:srgbClr val="000000"/>
              </a:solidFill>
              <a:latin typeface="Roboto Condensed"/>
              <a:ea typeface="Roboto Condensed"/>
              <a:cs typeface="Roboto Condensed"/>
              <a:sym typeface="Roboto Condensed"/>
            </a:endParaRPr>
          </a:p>
        </p:txBody>
      </p:sp>
      <p:sp>
        <p:nvSpPr>
          <p:cNvPr id="290" name="Google Shape;290;p42"/>
          <p:cNvSpPr txBox="1"/>
          <p:nvPr>
            <p:ph type="ctrTitle"/>
          </p:nvPr>
        </p:nvSpPr>
        <p:spPr>
          <a:xfrm>
            <a:off x="904175" y="352850"/>
            <a:ext cx="7301700" cy="645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
              <a:t>Language</a:t>
            </a:r>
            <a:r>
              <a:rPr b="0" lang="en" sz="2400">
                <a:solidFill>
                  <a:srgbClr val="4472C4"/>
                </a:solidFill>
                <a:latin typeface="Roboto Condensed"/>
                <a:ea typeface="Roboto Condensed"/>
                <a:cs typeface="Roboto Condensed"/>
                <a:sym typeface="Roboto Condensed"/>
              </a:rPr>
              <a:t> </a:t>
            </a:r>
            <a:r>
              <a:rPr lang="en"/>
              <a:t>Model for Earth Science </a:t>
            </a:r>
            <a:endParaRPr b="0" i="1">
              <a:solidFill>
                <a:srgbClr val="4472C4"/>
              </a:solidFill>
            </a:endParaRPr>
          </a:p>
        </p:txBody>
      </p:sp>
      <p:sp>
        <p:nvSpPr>
          <p:cNvPr id="291" name="Google Shape;291;p42"/>
          <p:cNvSpPr txBox="1"/>
          <p:nvPr/>
        </p:nvSpPr>
        <p:spPr>
          <a:xfrm>
            <a:off x="364507" y="2860766"/>
            <a:ext cx="3077700" cy="1836900"/>
          </a:xfrm>
          <a:prstGeom prst="rect">
            <a:avLst/>
          </a:prstGeom>
          <a:noFill/>
          <a:ln>
            <a:noFill/>
          </a:ln>
        </p:spPr>
        <p:txBody>
          <a:bodyPr anchorCtr="0" anchor="t" bIns="68575" lIns="68575" spcFirstLastPara="1" rIns="68575" wrap="square" tIns="68575">
            <a:spAutoFit/>
          </a:bodyPr>
          <a:lstStyle/>
          <a:p>
            <a:pPr indent="-133350" lvl="0" marL="127000" marR="0" rtl="0" algn="l">
              <a:lnSpc>
                <a:spcPct val="100000"/>
              </a:lnSpc>
              <a:spcBef>
                <a:spcPts val="0"/>
              </a:spcBef>
              <a:spcAft>
                <a:spcPts val="0"/>
              </a:spcAft>
              <a:buClr>
                <a:srgbClr val="000000"/>
              </a:buClr>
              <a:buSzPts val="1100"/>
              <a:buFont typeface="Roboto Condensed"/>
              <a:buChar char="–"/>
            </a:pPr>
            <a:r>
              <a:rPr i="0" lang="en" sz="1100" u="none" cap="none" strike="noStrike">
                <a:solidFill>
                  <a:srgbClr val="000000"/>
                </a:solidFill>
                <a:latin typeface="Roboto Condensed Light"/>
                <a:ea typeface="Roboto Condensed Light"/>
                <a:cs typeface="Roboto Condensed Light"/>
                <a:sym typeface="Roboto Condensed Light"/>
              </a:rPr>
              <a:t>Models built using FM stack</a:t>
            </a:r>
            <a:endParaRPr sz="1100">
              <a:latin typeface="Roboto Condensed"/>
              <a:ea typeface="Roboto Condensed"/>
              <a:cs typeface="Roboto Condensed"/>
              <a:sym typeface="Roboto Condensed"/>
            </a:endParaRPr>
          </a:p>
          <a:p>
            <a:pPr indent="-133350" lvl="0" marL="127000" marR="0" rtl="0" algn="l">
              <a:lnSpc>
                <a:spcPct val="100000"/>
              </a:lnSpc>
              <a:spcBef>
                <a:spcPts val="800"/>
              </a:spcBef>
              <a:spcAft>
                <a:spcPts val="0"/>
              </a:spcAft>
              <a:buClr>
                <a:srgbClr val="000000"/>
              </a:buClr>
              <a:buSzPts val="1100"/>
              <a:buFont typeface="Roboto Condensed"/>
              <a:buChar char="–"/>
            </a:pPr>
            <a:r>
              <a:rPr i="0" lang="en" sz="1100" u="none" cap="none" strike="noStrike">
                <a:solidFill>
                  <a:srgbClr val="000000"/>
                </a:solidFill>
                <a:latin typeface="Roboto Condensed Light"/>
                <a:ea typeface="Roboto Condensed Light"/>
                <a:cs typeface="Roboto Condensed Light"/>
                <a:sym typeface="Roboto Condensed Light"/>
              </a:rPr>
              <a:t>Standard RoBERTa base architecture (125M)</a:t>
            </a:r>
            <a:endParaRPr sz="1100">
              <a:latin typeface="Roboto Condensed"/>
              <a:ea typeface="Roboto Condensed"/>
              <a:cs typeface="Roboto Condensed"/>
              <a:sym typeface="Roboto Condensed"/>
            </a:endParaRPr>
          </a:p>
          <a:p>
            <a:pPr indent="-133350" lvl="0" marL="127000" marR="0" rtl="0" algn="l">
              <a:lnSpc>
                <a:spcPct val="100000"/>
              </a:lnSpc>
              <a:spcBef>
                <a:spcPts val="800"/>
              </a:spcBef>
              <a:spcAft>
                <a:spcPts val="0"/>
              </a:spcAft>
              <a:buClr>
                <a:srgbClr val="000000"/>
              </a:buClr>
              <a:buSzPts val="1100"/>
              <a:buFont typeface="Roboto Condensed"/>
              <a:buChar char="–"/>
            </a:pPr>
            <a:r>
              <a:rPr i="0" lang="en" sz="1100" u="none" cap="none" strike="noStrike">
                <a:solidFill>
                  <a:srgbClr val="000000"/>
                </a:solidFill>
                <a:latin typeface="Roboto Condensed Light"/>
                <a:ea typeface="Roboto Condensed Light"/>
                <a:cs typeface="Roboto Condensed Light"/>
                <a:sym typeface="Roboto Condensed Light"/>
              </a:rPr>
              <a:t>120k papers (after data preprocessing and duplicate removals, reduced from 275k papers)</a:t>
            </a:r>
            <a:endParaRPr sz="1100">
              <a:latin typeface="Roboto Condensed"/>
              <a:ea typeface="Roboto Condensed"/>
              <a:cs typeface="Roboto Condensed"/>
              <a:sym typeface="Roboto Condensed"/>
            </a:endParaRPr>
          </a:p>
          <a:p>
            <a:pPr indent="-133350" lvl="0" marL="127000" marR="0" rtl="0" algn="l">
              <a:lnSpc>
                <a:spcPct val="100000"/>
              </a:lnSpc>
              <a:spcBef>
                <a:spcPts val="800"/>
              </a:spcBef>
              <a:spcAft>
                <a:spcPts val="0"/>
              </a:spcAft>
              <a:buClr>
                <a:srgbClr val="000000"/>
              </a:buClr>
              <a:buSzPts val="1100"/>
              <a:buFont typeface="Roboto Condensed"/>
              <a:buChar char="–"/>
            </a:pPr>
            <a:r>
              <a:rPr i="0" lang="en" sz="1100" u="none" cap="none" strike="noStrike">
                <a:solidFill>
                  <a:srgbClr val="000000"/>
                </a:solidFill>
                <a:latin typeface="Roboto Condensed Light"/>
                <a:ea typeface="Roboto Condensed Light"/>
                <a:cs typeface="Roboto Condensed Light"/>
                <a:sym typeface="Roboto Condensed Light"/>
              </a:rPr>
              <a:t>64 NVIDIA A100 GPUs</a:t>
            </a:r>
            <a:endParaRPr sz="1100">
              <a:latin typeface="Roboto Condensed"/>
              <a:ea typeface="Roboto Condensed"/>
              <a:cs typeface="Roboto Condensed"/>
              <a:sym typeface="Roboto Condensed"/>
            </a:endParaRPr>
          </a:p>
          <a:p>
            <a:pPr indent="-133350" lvl="0" marL="127000" marR="0" rtl="0" algn="l">
              <a:lnSpc>
                <a:spcPct val="100000"/>
              </a:lnSpc>
              <a:spcBef>
                <a:spcPts val="800"/>
              </a:spcBef>
              <a:spcAft>
                <a:spcPts val="0"/>
              </a:spcAft>
              <a:buClr>
                <a:srgbClr val="000000"/>
              </a:buClr>
              <a:buSzPts val="1100"/>
              <a:buFont typeface="Roboto Condensed"/>
              <a:buChar char="–"/>
            </a:pPr>
            <a:r>
              <a:rPr i="0" lang="en" sz="1100" u="none" cap="none" strike="noStrike">
                <a:solidFill>
                  <a:srgbClr val="000000"/>
                </a:solidFill>
                <a:latin typeface="Roboto Condensed Light"/>
                <a:ea typeface="Roboto Condensed Light"/>
                <a:cs typeface="Roboto Condensed Light"/>
                <a:sym typeface="Roboto Condensed Light"/>
              </a:rPr>
              <a:t>10 hrs of training</a:t>
            </a:r>
            <a:endParaRPr sz="1100">
              <a:latin typeface="Roboto Condensed"/>
              <a:ea typeface="Roboto Condensed"/>
              <a:cs typeface="Roboto Condensed"/>
              <a:sym typeface="Roboto Condensed"/>
            </a:endParaRPr>
          </a:p>
          <a:p>
            <a:pPr indent="-133350" lvl="0" marL="127000" marR="0" rtl="0" algn="l">
              <a:lnSpc>
                <a:spcPct val="100000"/>
              </a:lnSpc>
              <a:spcBef>
                <a:spcPts val="800"/>
              </a:spcBef>
              <a:spcAft>
                <a:spcPts val="0"/>
              </a:spcAft>
              <a:buClr>
                <a:srgbClr val="000000"/>
              </a:buClr>
              <a:buSzPts val="1100"/>
              <a:buFont typeface="Roboto Condensed"/>
              <a:buChar char="–"/>
            </a:pPr>
            <a:r>
              <a:rPr i="0" lang="en" sz="1100" u="none" cap="none" strike="noStrike">
                <a:solidFill>
                  <a:srgbClr val="000000"/>
                </a:solidFill>
                <a:latin typeface="Roboto Condensed Light"/>
                <a:ea typeface="Roboto Condensed Light"/>
                <a:cs typeface="Roboto Condensed Light"/>
                <a:sym typeface="Roboto Condensed Light"/>
              </a:rPr>
              <a:t>67k words/</a:t>
            </a:r>
            <a:r>
              <a:rPr lang="en" sz="1100">
                <a:latin typeface="Roboto Condensed Light"/>
                <a:ea typeface="Roboto Condensed Light"/>
                <a:cs typeface="Roboto Condensed Light"/>
                <a:sym typeface="Roboto Condensed Light"/>
              </a:rPr>
              <a:t>GPU</a:t>
            </a:r>
            <a:r>
              <a:rPr i="0" lang="en" sz="1100" u="none" cap="none" strike="noStrike">
                <a:solidFill>
                  <a:srgbClr val="000000"/>
                </a:solidFill>
                <a:latin typeface="Roboto Condensed Light"/>
                <a:ea typeface="Roboto Condensed Light"/>
                <a:cs typeface="Roboto Condensed Light"/>
                <a:sym typeface="Roboto Condensed Light"/>
              </a:rPr>
              <a:t>/sec throughput</a:t>
            </a:r>
            <a:endParaRPr sz="1100">
              <a:latin typeface="Roboto Condensed"/>
              <a:ea typeface="Roboto Condensed"/>
              <a:cs typeface="Roboto Condensed"/>
              <a:sym typeface="Roboto Condensed"/>
            </a:endParaRPr>
          </a:p>
        </p:txBody>
      </p:sp>
      <p:sp>
        <p:nvSpPr>
          <p:cNvPr id="292" name="Google Shape;292;p42"/>
          <p:cNvSpPr txBox="1"/>
          <p:nvPr/>
        </p:nvSpPr>
        <p:spPr>
          <a:xfrm>
            <a:off x="3443800" y="1939800"/>
            <a:ext cx="2410200" cy="28071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1100"/>
              </a:spcBef>
              <a:spcAft>
                <a:spcPts val="0"/>
              </a:spcAft>
              <a:buClr>
                <a:srgbClr val="001141"/>
              </a:buClr>
              <a:buSzPts val="800"/>
              <a:buFont typeface="IBM Plex Sans Light"/>
              <a:buNone/>
            </a:pPr>
            <a:r>
              <a:rPr i="0" lang="en" sz="1200" u="none" cap="none" strike="noStrike">
                <a:solidFill>
                  <a:srgbClr val="001141"/>
                </a:solidFill>
                <a:latin typeface="Roboto Condensed Light"/>
                <a:ea typeface="Roboto Condensed Light"/>
                <a:cs typeface="Roboto Condensed Light"/>
                <a:sym typeface="Roboto Condensed Light"/>
              </a:rPr>
              <a:t>CAPE increase due to </a:t>
            </a:r>
            <a:r>
              <a:rPr lang="en" sz="1200">
                <a:solidFill>
                  <a:srgbClr val="001141"/>
                </a:solidFill>
                <a:latin typeface="Roboto Condensed Light"/>
                <a:ea typeface="Roboto Condensed Light"/>
                <a:cs typeface="Roboto Condensed Light"/>
                <a:sym typeface="Roboto Condensed Light"/>
              </a:rPr>
              <a:t>[</a:t>
            </a:r>
            <a:r>
              <a:rPr i="1" lang="en" sz="1200" u="none" cap="none" strike="noStrike">
                <a:solidFill>
                  <a:srgbClr val="1155CC"/>
                </a:solidFill>
                <a:latin typeface="Roboto Condensed"/>
                <a:ea typeface="Roboto Condensed"/>
                <a:cs typeface="Roboto Condensed"/>
                <a:sym typeface="Roboto Condensed"/>
              </a:rPr>
              <a:t>anthropogenic greenhouse warming</a:t>
            </a:r>
            <a:r>
              <a:rPr lang="en" sz="1200">
                <a:solidFill>
                  <a:srgbClr val="001141"/>
                </a:solidFill>
                <a:latin typeface="Roboto Condensed Light"/>
                <a:ea typeface="Roboto Condensed Light"/>
                <a:cs typeface="Roboto Condensed Light"/>
                <a:sym typeface="Roboto Condensed Light"/>
              </a:rPr>
              <a:t>]</a:t>
            </a:r>
            <a:r>
              <a:rPr i="0" lang="en" sz="1200" u="none" cap="none" strike="noStrike">
                <a:solidFill>
                  <a:srgbClr val="001141"/>
                </a:solidFill>
                <a:latin typeface="Roboto Condensed Light"/>
                <a:ea typeface="Roboto Condensed Light"/>
                <a:cs typeface="Roboto Condensed Light"/>
                <a:sym typeface="Roboto Condensed Light"/>
              </a:rPr>
              <a:t>.</a:t>
            </a:r>
            <a:endParaRPr i="0" sz="1200" u="none" cap="none" strike="noStrike">
              <a:solidFill>
                <a:srgbClr val="001141"/>
              </a:solidFill>
              <a:latin typeface="Roboto Condensed Light"/>
              <a:ea typeface="Roboto Condensed Light"/>
              <a:cs typeface="Roboto Condensed Light"/>
              <a:sym typeface="Roboto Condensed Light"/>
            </a:endParaRPr>
          </a:p>
          <a:p>
            <a:pPr indent="0" lvl="0" marL="0" marR="0" rtl="0" algn="l">
              <a:lnSpc>
                <a:spcPct val="100000"/>
              </a:lnSpc>
              <a:spcBef>
                <a:spcPts val="1100"/>
              </a:spcBef>
              <a:spcAft>
                <a:spcPts val="0"/>
              </a:spcAft>
              <a:buClr>
                <a:srgbClr val="001141"/>
              </a:buClr>
              <a:buSzPts val="800"/>
              <a:buFont typeface="IBM Plex Sans Light"/>
              <a:buNone/>
            </a:pPr>
            <a:r>
              <a:rPr i="0" lang="en" sz="1200" u="none" cap="none" strike="noStrike">
                <a:solidFill>
                  <a:srgbClr val="001141"/>
                </a:solidFill>
                <a:latin typeface="Roboto Condensed Light"/>
                <a:ea typeface="Roboto Condensed Light"/>
                <a:cs typeface="Roboto Condensed Light"/>
                <a:sym typeface="Roboto Condensed Light"/>
              </a:rPr>
              <a:t>The second most abundant element in the atmosphere is </a:t>
            </a:r>
            <a:r>
              <a:rPr lang="en" sz="1200">
                <a:solidFill>
                  <a:srgbClr val="001141"/>
                </a:solidFill>
                <a:latin typeface="Roboto Condensed Light"/>
                <a:ea typeface="Roboto Condensed Light"/>
                <a:cs typeface="Roboto Condensed Light"/>
                <a:sym typeface="Roboto Condensed Light"/>
              </a:rPr>
              <a:t>[</a:t>
            </a:r>
            <a:r>
              <a:rPr i="1" lang="en" sz="1200">
                <a:solidFill>
                  <a:srgbClr val="1155CC"/>
                </a:solidFill>
                <a:latin typeface="Roboto Condensed"/>
                <a:ea typeface="Roboto Condensed"/>
                <a:cs typeface="Roboto Condensed"/>
                <a:sym typeface="Roboto Condensed"/>
              </a:rPr>
              <a:t>oxygen</a:t>
            </a:r>
            <a:r>
              <a:rPr lang="en" sz="1200">
                <a:solidFill>
                  <a:srgbClr val="001141"/>
                </a:solidFill>
                <a:latin typeface="Roboto Condensed Light"/>
                <a:ea typeface="Roboto Condensed Light"/>
                <a:cs typeface="Roboto Condensed Light"/>
                <a:sym typeface="Roboto Condensed Light"/>
              </a:rPr>
              <a:t>]</a:t>
            </a:r>
            <a:r>
              <a:rPr i="0" lang="en" sz="1200" u="none" cap="none" strike="noStrike">
                <a:solidFill>
                  <a:srgbClr val="001141"/>
                </a:solidFill>
                <a:latin typeface="Roboto Condensed Light"/>
                <a:ea typeface="Roboto Condensed Light"/>
                <a:cs typeface="Roboto Condensed Light"/>
                <a:sym typeface="Roboto Condensed Light"/>
              </a:rPr>
              <a:t>. </a:t>
            </a:r>
            <a:endParaRPr i="0" sz="1200" u="none" cap="none" strike="noStrike">
              <a:solidFill>
                <a:srgbClr val="001141"/>
              </a:solidFill>
              <a:latin typeface="Roboto Condensed Light"/>
              <a:ea typeface="Roboto Condensed Light"/>
              <a:cs typeface="Roboto Condensed Light"/>
              <a:sym typeface="Roboto Condensed Light"/>
            </a:endParaRPr>
          </a:p>
          <a:p>
            <a:pPr indent="0" lvl="0" marL="0" marR="0" rtl="0" algn="l">
              <a:lnSpc>
                <a:spcPct val="100000"/>
              </a:lnSpc>
              <a:spcBef>
                <a:spcPts val="1100"/>
              </a:spcBef>
              <a:spcAft>
                <a:spcPts val="0"/>
              </a:spcAft>
              <a:buClr>
                <a:srgbClr val="001141"/>
              </a:buClr>
              <a:buSzPts val="800"/>
              <a:buFont typeface="IBM Plex Sans Light"/>
              <a:buNone/>
            </a:pPr>
            <a:r>
              <a:rPr lang="en" sz="1200">
                <a:solidFill>
                  <a:srgbClr val="001141"/>
                </a:solidFill>
                <a:latin typeface="Roboto Condensed Light"/>
                <a:ea typeface="Roboto Condensed Light"/>
                <a:cs typeface="Roboto Condensed Light"/>
                <a:sym typeface="Roboto Condensed Light"/>
              </a:rPr>
              <a:t>[</a:t>
            </a:r>
            <a:r>
              <a:rPr i="1" lang="en" sz="1200">
                <a:solidFill>
                  <a:srgbClr val="1155CC"/>
                </a:solidFill>
                <a:latin typeface="Roboto Condensed"/>
                <a:ea typeface="Roboto Condensed"/>
                <a:cs typeface="Roboto Condensed"/>
                <a:sym typeface="Roboto Condensed"/>
              </a:rPr>
              <a:t>Oxygen</a:t>
            </a:r>
            <a:r>
              <a:rPr lang="en" sz="1200">
                <a:solidFill>
                  <a:srgbClr val="001141"/>
                </a:solidFill>
                <a:latin typeface="Roboto Condensed Light"/>
                <a:ea typeface="Roboto Condensed Light"/>
                <a:cs typeface="Roboto Condensed Light"/>
                <a:sym typeface="Roboto Condensed Light"/>
              </a:rPr>
              <a:t>]</a:t>
            </a:r>
            <a:r>
              <a:rPr i="0" lang="en" sz="1200" u="none" cap="none" strike="noStrike">
                <a:solidFill>
                  <a:srgbClr val="001141"/>
                </a:solidFill>
                <a:latin typeface="Roboto Condensed Light"/>
                <a:ea typeface="Roboto Condensed Light"/>
                <a:cs typeface="Roboto Condensed Light"/>
                <a:sym typeface="Roboto Condensed Light"/>
              </a:rPr>
              <a:t> atoms combine to form dioxygen. </a:t>
            </a:r>
            <a:endParaRPr i="0" sz="1200" u="none" cap="none" strike="noStrike">
              <a:solidFill>
                <a:srgbClr val="001141"/>
              </a:solidFill>
              <a:latin typeface="Roboto Condensed Light"/>
              <a:ea typeface="Roboto Condensed Light"/>
              <a:cs typeface="Roboto Condensed Light"/>
              <a:sym typeface="Roboto Condensed Light"/>
            </a:endParaRPr>
          </a:p>
          <a:p>
            <a:pPr indent="0" lvl="0" marL="0" marR="0" rtl="0" algn="l">
              <a:lnSpc>
                <a:spcPct val="100000"/>
              </a:lnSpc>
              <a:spcBef>
                <a:spcPts val="1100"/>
              </a:spcBef>
              <a:spcAft>
                <a:spcPts val="0"/>
              </a:spcAft>
              <a:buClr>
                <a:srgbClr val="001141"/>
              </a:buClr>
              <a:buSzPts val="800"/>
              <a:buFont typeface="IBM Plex Sans Light"/>
              <a:buNone/>
            </a:pPr>
            <a:r>
              <a:rPr i="0" lang="en" sz="1200" u="none" cap="none" strike="noStrike">
                <a:solidFill>
                  <a:srgbClr val="001141"/>
                </a:solidFill>
                <a:latin typeface="Roboto Condensed Light"/>
                <a:ea typeface="Roboto Condensed Light"/>
                <a:cs typeface="Roboto Condensed Light"/>
                <a:sym typeface="Roboto Condensed Light"/>
              </a:rPr>
              <a:t>An igneous rock is a rock that crystallizes from </a:t>
            </a:r>
            <a:r>
              <a:rPr lang="en" sz="1200">
                <a:solidFill>
                  <a:srgbClr val="001141"/>
                </a:solidFill>
                <a:latin typeface="Roboto Condensed Light"/>
                <a:ea typeface="Roboto Condensed Light"/>
                <a:cs typeface="Roboto Condensed Light"/>
                <a:sym typeface="Roboto Condensed Light"/>
              </a:rPr>
              <a:t>[</a:t>
            </a:r>
            <a:r>
              <a:rPr i="1" lang="en" sz="1200">
                <a:solidFill>
                  <a:srgbClr val="1155CC"/>
                </a:solidFill>
                <a:latin typeface="Roboto Condensed"/>
                <a:ea typeface="Roboto Condensed"/>
                <a:cs typeface="Roboto Condensed"/>
                <a:sym typeface="Roboto Condensed"/>
              </a:rPr>
              <a:t>magma</a:t>
            </a:r>
            <a:r>
              <a:rPr lang="en" sz="1200">
                <a:solidFill>
                  <a:srgbClr val="001141"/>
                </a:solidFill>
                <a:latin typeface="Roboto Condensed Light"/>
                <a:ea typeface="Roboto Condensed Light"/>
                <a:cs typeface="Roboto Condensed Light"/>
                <a:sym typeface="Roboto Condensed Light"/>
              </a:rPr>
              <a:t>]</a:t>
            </a:r>
            <a:r>
              <a:rPr i="0" lang="en" sz="1200" u="none" cap="none" strike="noStrike">
                <a:solidFill>
                  <a:srgbClr val="001141"/>
                </a:solidFill>
                <a:latin typeface="Roboto Condensed Light"/>
                <a:ea typeface="Roboto Condensed Light"/>
                <a:cs typeface="Roboto Condensed Light"/>
                <a:sym typeface="Roboto Condensed Light"/>
              </a:rPr>
              <a:t>. </a:t>
            </a:r>
            <a:endParaRPr sz="1200">
              <a:solidFill>
                <a:srgbClr val="001141"/>
              </a:solidFill>
              <a:latin typeface="Roboto Condensed"/>
              <a:ea typeface="Roboto Condensed"/>
              <a:cs typeface="Roboto Condensed"/>
              <a:sym typeface="Roboto Condensed"/>
            </a:endParaRPr>
          </a:p>
          <a:p>
            <a:pPr indent="0" lvl="0" marL="0" marR="0" rtl="0" algn="l">
              <a:lnSpc>
                <a:spcPct val="100000"/>
              </a:lnSpc>
              <a:spcBef>
                <a:spcPts val="1100"/>
              </a:spcBef>
              <a:spcAft>
                <a:spcPts val="0"/>
              </a:spcAft>
              <a:buClr>
                <a:srgbClr val="001141"/>
              </a:buClr>
              <a:buSzPts val="800"/>
              <a:buFont typeface="IBM Plex Sans Light"/>
              <a:buNone/>
            </a:pPr>
            <a:r>
              <a:rPr i="0" lang="en" sz="1200" u="none" cap="none" strike="noStrike">
                <a:solidFill>
                  <a:srgbClr val="001141"/>
                </a:solidFill>
                <a:latin typeface="Roboto Condensed Light"/>
                <a:ea typeface="Roboto Condensed Light"/>
                <a:cs typeface="Roboto Condensed Light"/>
                <a:sym typeface="Roboto Condensed Light"/>
              </a:rPr>
              <a:t>An igneous rock is a rock that crystallizes from [</a:t>
            </a:r>
            <a:r>
              <a:rPr i="1" lang="en" sz="1200">
                <a:solidFill>
                  <a:srgbClr val="1155CC"/>
                </a:solidFill>
                <a:latin typeface="Roboto Condensed"/>
                <a:ea typeface="Roboto Condensed"/>
                <a:cs typeface="Roboto Condensed"/>
                <a:sym typeface="Roboto Condensed"/>
              </a:rPr>
              <a:t>igneous melt</a:t>
            </a:r>
            <a:r>
              <a:rPr i="0" lang="en" sz="1200" u="none" cap="none" strike="noStrike">
                <a:solidFill>
                  <a:srgbClr val="001141"/>
                </a:solidFill>
                <a:latin typeface="Roboto Condensed Light"/>
                <a:ea typeface="Roboto Condensed Light"/>
                <a:cs typeface="Roboto Condensed Light"/>
                <a:sym typeface="Roboto Condensed Light"/>
              </a:rPr>
              <a:t>]. </a:t>
            </a:r>
            <a:endParaRPr sz="1200">
              <a:solidFill>
                <a:srgbClr val="001141"/>
              </a:solidFill>
              <a:latin typeface="Roboto Condensed"/>
              <a:ea typeface="Roboto Condensed"/>
              <a:cs typeface="Roboto Condensed"/>
              <a:sym typeface="Roboto Condensed"/>
            </a:endParaRPr>
          </a:p>
        </p:txBody>
      </p:sp>
      <p:sp>
        <p:nvSpPr>
          <p:cNvPr id="293" name="Google Shape;293;p42"/>
          <p:cNvSpPr txBox="1"/>
          <p:nvPr>
            <p:ph idx="1" type="body"/>
          </p:nvPr>
        </p:nvSpPr>
        <p:spPr>
          <a:xfrm>
            <a:off x="6247250" y="1948950"/>
            <a:ext cx="2681700" cy="2709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1100"/>
              </a:spcBef>
              <a:spcAft>
                <a:spcPts val="0"/>
              </a:spcAft>
              <a:buSzPts val="800"/>
              <a:buNone/>
            </a:pPr>
            <a:r>
              <a:rPr lang="en">
                <a:solidFill>
                  <a:srgbClr val="001141"/>
                </a:solidFill>
              </a:rPr>
              <a:t>CAPE increase due to </a:t>
            </a:r>
            <a:r>
              <a:rPr lang="en">
                <a:solidFill>
                  <a:srgbClr val="001141"/>
                </a:solidFill>
              </a:rPr>
              <a:t>[</a:t>
            </a:r>
            <a:r>
              <a:rPr i="1" lang="en">
                <a:solidFill>
                  <a:srgbClr val="1155CC"/>
                </a:solidFill>
                <a:latin typeface="Roboto Condensed"/>
                <a:ea typeface="Roboto Condensed"/>
                <a:cs typeface="Roboto Condensed"/>
                <a:sym typeface="Roboto Condensed"/>
              </a:rPr>
              <a:t>weather</a:t>
            </a:r>
            <a:r>
              <a:rPr lang="en">
                <a:solidFill>
                  <a:srgbClr val="001141"/>
                </a:solidFill>
              </a:rPr>
              <a:t>]</a:t>
            </a:r>
            <a:r>
              <a:rPr lang="en">
                <a:solidFill>
                  <a:srgbClr val="001141"/>
                </a:solidFill>
              </a:rPr>
              <a:t>.</a:t>
            </a:r>
            <a:endParaRPr>
              <a:solidFill>
                <a:srgbClr val="001141"/>
              </a:solidFill>
            </a:endParaRPr>
          </a:p>
          <a:p>
            <a:pPr indent="0" lvl="0" marL="0" rtl="0" algn="l">
              <a:lnSpc>
                <a:spcPct val="100000"/>
              </a:lnSpc>
              <a:spcBef>
                <a:spcPts val="1100"/>
              </a:spcBef>
              <a:spcAft>
                <a:spcPts val="0"/>
              </a:spcAft>
              <a:buSzPts val="800"/>
              <a:buNone/>
            </a:pPr>
            <a:r>
              <a:t/>
            </a:r>
            <a:endParaRPr sz="400">
              <a:solidFill>
                <a:srgbClr val="001141"/>
              </a:solidFill>
            </a:endParaRPr>
          </a:p>
          <a:p>
            <a:pPr indent="0" lvl="0" marL="0" rtl="0" algn="l">
              <a:lnSpc>
                <a:spcPct val="100000"/>
              </a:lnSpc>
              <a:spcBef>
                <a:spcPts val="1100"/>
              </a:spcBef>
              <a:spcAft>
                <a:spcPts val="0"/>
              </a:spcAft>
              <a:buSzPts val="800"/>
              <a:buNone/>
            </a:pPr>
            <a:r>
              <a:rPr lang="en">
                <a:solidFill>
                  <a:srgbClr val="001141"/>
                </a:solidFill>
              </a:rPr>
              <a:t>The second most abundant element in the atmosphere is </a:t>
            </a:r>
            <a:r>
              <a:rPr lang="en">
                <a:solidFill>
                  <a:srgbClr val="001141"/>
                </a:solidFill>
              </a:rPr>
              <a:t>[</a:t>
            </a:r>
            <a:r>
              <a:rPr i="1" lang="en">
                <a:solidFill>
                  <a:srgbClr val="1155CC"/>
                </a:solidFill>
                <a:latin typeface="Roboto Condensed"/>
                <a:ea typeface="Roboto Condensed"/>
                <a:cs typeface="Roboto Condensed"/>
                <a:sym typeface="Roboto Condensed"/>
              </a:rPr>
              <a:t>water</a:t>
            </a:r>
            <a:r>
              <a:rPr lang="en">
                <a:solidFill>
                  <a:srgbClr val="001141"/>
                </a:solidFill>
              </a:rPr>
              <a:t>]</a:t>
            </a:r>
            <a:r>
              <a:rPr lang="en">
                <a:solidFill>
                  <a:srgbClr val="001141"/>
                </a:solidFill>
              </a:rPr>
              <a:t>. </a:t>
            </a:r>
            <a:endParaRPr>
              <a:solidFill>
                <a:srgbClr val="001141"/>
              </a:solidFill>
            </a:endParaRPr>
          </a:p>
          <a:p>
            <a:pPr indent="0" lvl="0" marL="0" rtl="0" algn="l">
              <a:lnSpc>
                <a:spcPct val="100000"/>
              </a:lnSpc>
              <a:spcBef>
                <a:spcPts val="1100"/>
              </a:spcBef>
              <a:spcAft>
                <a:spcPts val="0"/>
              </a:spcAft>
              <a:buSzPts val="800"/>
              <a:buNone/>
            </a:pPr>
            <a:r>
              <a:rPr lang="en">
                <a:solidFill>
                  <a:srgbClr val="001141"/>
                </a:solidFill>
              </a:rPr>
              <a:t>[</a:t>
            </a:r>
            <a:r>
              <a:rPr i="1" lang="en">
                <a:solidFill>
                  <a:srgbClr val="1155CC"/>
                </a:solidFill>
                <a:latin typeface="Roboto Condensed"/>
                <a:ea typeface="Roboto Condensed"/>
                <a:cs typeface="Roboto Condensed"/>
                <a:sym typeface="Roboto Condensed"/>
              </a:rPr>
              <a:t>The hydrogen</a:t>
            </a:r>
            <a:r>
              <a:rPr lang="en">
                <a:solidFill>
                  <a:srgbClr val="001141"/>
                </a:solidFill>
              </a:rPr>
              <a:t>]</a:t>
            </a:r>
            <a:r>
              <a:rPr lang="en">
                <a:solidFill>
                  <a:srgbClr val="001141"/>
                </a:solidFill>
              </a:rPr>
              <a:t> atoms combine to form dioxygen. </a:t>
            </a:r>
            <a:endParaRPr>
              <a:solidFill>
                <a:srgbClr val="001141"/>
              </a:solidFill>
            </a:endParaRPr>
          </a:p>
          <a:p>
            <a:pPr indent="0" lvl="0" marL="0" rtl="0" algn="l">
              <a:lnSpc>
                <a:spcPct val="100000"/>
              </a:lnSpc>
              <a:spcBef>
                <a:spcPts val="1100"/>
              </a:spcBef>
              <a:spcAft>
                <a:spcPts val="0"/>
              </a:spcAft>
              <a:buSzPts val="800"/>
              <a:buNone/>
            </a:pPr>
            <a:r>
              <a:rPr lang="en">
                <a:solidFill>
                  <a:srgbClr val="001141"/>
                </a:solidFill>
              </a:rPr>
              <a:t>An igneous rock is a rock that crystallizes </a:t>
            </a:r>
            <a:br>
              <a:rPr lang="en">
                <a:solidFill>
                  <a:srgbClr val="001141"/>
                </a:solidFill>
              </a:rPr>
            </a:br>
            <a:r>
              <a:rPr lang="en">
                <a:solidFill>
                  <a:srgbClr val="001141"/>
                </a:solidFill>
              </a:rPr>
              <a:t>from </a:t>
            </a:r>
            <a:r>
              <a:rPr lang="en">
                <a:solidFill>
                  <a:srgbClr val="001141"/>
                </a:solidFill>
              </a:rPr>
              <a:t>[</a:t>
            </a:r>
            <a:r>
              <a:rPr i="1" lang="en">
                <a:solidFill>
                  <a:srgbClr val="1155CC"/>
                </a:solidFill>
                <a:latin typeface="Roboto Condensed"/>
                <a:ea typeface="Roboto Condensed"/>
                <a:cs typeface="Roboto Condensed"/>
                <a:sym typeface="Roboto Condensed"/>
              </a:rPr>
              <a:t>ashes</a:t>
            </a:r>
            <a:r>
              <a:rPr lang="en">
                <a:solidFill>
                  <a:srgbClr val="001141"/>
                </a:solidFill>
              </a:rPr>
              <a:t>]</a:t>
            </a:r>
            <a:r>
              <a:rPr lang="en">
                <a:solidFill>
                  <a:srgbClr val="001141"/>
                </a:solidFill>
              </a:rPr>
              <a:t>. </a:t>
            </a:r>
            <a:endParaRPr>
              <a:solidFill>
                <a:srgbClr val="001141"/>
              </a:solidFill>
            </a:endParaRPr>
          </a:p>
          <a:p>
            <a:pPr indent="0" lvl="0" marL="0" rtl="0" algn="l">
              <a:lnSpc>
                <a:spcPct val="100000"/>
              </a:lnSpc>
              <a:spcBef>
                <a:spcPts val="1100"/>
              </a:spcBef>
              <a:spcAft>
                <a:spcPts val="0"/>
              </a:spcAft>
              <a:buSzPts val="800"/>
              <a:buNone/>
            </a:pPr>
            <a:r>
              <a:rPr lang="en">
                <a:solidFill>
                  <a:srgbClr val="001141"/>
                </a:solidFill>
              </a:rPr>
              <a:t>An igneous rock is a rock that crystallizes </a:t>
            </a:r>
            <a:br>
              <a:rPr lang="en">
                <a:solidFill>
                  <a:srgbClr val="001141"/>
                </a:solidFill>
              </a:rPr>
            </a:br>
            <a:r>
              <a:rPr lang="en">
                <a:solidFill>
                  <a:srgbClr val="001141"/>
                </a:solidFill>
              </a:rPr>
              <a:t>from [</a:t>
            </a:r>
            <a:r>
              <a:rPr i="1" lang="en">
                <a:solidFill>
                  <a:srgbClr val="1155CC"/>
                </a:solidFill>
                <a:latin typeface="Roboto Condensed"/>
                <a:ea typeface="Roboto Condensed"/>
                <a:cs typeface="Roboto Condensed"/>
                <a:sym typeface="Roboto Condensed"/>
              </a:rPr>
              <a:t>the ground</a:t>
            </a:r>
            <a:r>
              <a:rPr lang="en">
                <a:solidFill>
                  <a:srgbClr val="001141"/>
                </a:solidFill>
              </a:rPr>
              <a:t>]. </a:t>
            </a:r>
            <a:endParaRPr>
              <a:solidFill>
                <a:srgbClr val="001141"/>
              </a:solidFill>
            </a:endParaRPr>
          </a:p>
          <a:p>
            <a:pPr indent="0" lvl="0" marL="0" rtl="0" algn="l">
              <a:lnSpc>
                <a:spcPct val="100000"/>
              </a:lnSpc>
              <a:spcBef>
                <a:spcPts val="1100"/>
              </a:spcBef>
              <a:spcAft>
                <a:spcPts val="0"/>
              </a:spcAft>
              <a:buSzPts val="800"/>
              <a:buNone/>
            </a:pPr>
            <a:r>
              <a:t/>
            </a:r>
            <a:endParaRPr>
              <a:solidFill>
                <a:srgbClr val="001141"/>
              </a:solidFill>
            </a:endParaRPr>
          </a:p>
        </p:txBody>
      </p:sp>
      <p:grpSp>
        <p:nvGrpSpPr>
          <p:cNvPr id="294" name="Google Shape;294;p42"/>
          <p:cNvGrpSpPr/>
          <p:nvPr/>
        </p:nvGrpSpPr>
        <p:grpSpPr>
          <a:xfrm>
            <a:off x="440624" y="1570875"/>
            <a:ext cx="2897026" cy="1260828"/>
            <a:chOff x="440624" y="1418475"/>
            <a:chExt cx="2897026" cy="1260828"/>
          </a:xfrm>
        </p:grpSpPr>
        <p:pic>
          <p:nvPicPr>
            <p:cNvPr id="295" name="Google Shape;295;p42"/>
            <p:cNvPicPr preferRelativeResize="0"/>
            <p:nvPr/>
          </p:nvPicPr>
          <p:blipFill rotWithShape="1">
            <a:blip r:embed="rId3">
              <a:alphaModFix/>
            </a:blip>
            <a:srcRect b="0" l="0" r="0" t="0"/>
            <a:stretch/>
          </p:blipFill>
          <p:spPr>
            <a:xfrm>
              <a:off x="440624" y="1526512"/>
              <a:ext cx="1393191" cy="986872"/>
            </a:xfrm>
            <a:prstGeom prst="rect">
              <a:avLst/>
            </a:prstGeom>
            <a:noFill/>
            <a:ln>
              <a:noFill/>
            </a:ln>
          </p:spPr>
        </p:pic>
        <p:pic>
          <p:nvPicPr>
            <p:cNvPr id="296" name="Google Shape;296;p42"/>
            <p:cNvPicPr preferRelativeResize="0"/>
            <p:nvPr/>
          </p:nvPicPr>
          <p:blipFill rotWithShape="1">
            <a:blip r:embed="rId4">
              <a:alphaModFix/>
            </a:blip>
            <a:srcRect b="0" l="0" r="0" t="0"/>
            <a:stretch/>
          </p:blipFill>
          <p:spPr>
            <a:xfrm>
              <a:off x="2376348" y="1418475"/>
              <a:ext cx="961301" cy="1260828"/>
            </a:xfrm>
            <a:prstGeom prst="rect">
              <a:avLst/>
            </a:prstGeom>
            <a:noFill/>
            <a:ln>
              <a:noFill/>
            </a:ln>
          </p:spPr>
        </p:pic>
        <p:sp>
          <p:nvSpPr>
            <p:cNvPr id="297" name="Google Shape;297;p42"/>
            <p:cNvSpPr/>
            <p:nvPr/>
          </p:nvSpPr>
          <p:spPr>
            <a:xfrm>
              <a:off x="2034930" y="1863595"/>
              <a:ext cx="283200" cy="254400"/>
            </a:xfrm>
            <a:prstGeom prst="plus">
              <a:avLst>
                <a:gd fmla="val 48446" name="adj"/>
              </a:avLst>
            </a:prstGeom>
            <a:solidFill>
              <a:schemeClr val="accent2"/>
            </a:solidFill>
            <a:ln cap="flat" cmpd="sng" w="19050">
              <a:solidFill>
                <a:schemeClr val="accent2"/>
              </a:solidFill>
              <a:prstDash val="solid"/>
              <a:round/>
              <a:headEnd len="sm" w="sm" type="none"/>
              <a:tailEnd len="sm" w="sm" type="none"/>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chemeClr val="dk1"/>
                </a:buClr>
                <a:buSzPts val="1100"/>
                <a:buFont typeface="NTR"/>
                <a:buNone/>
              </a:pPr>
              <a:r>
                <a:t/>
              </a:r>
              <a:endParaRPr b="0" i="0" sz="1100" u="none" cap="none" strike="noStrike">
                <a:solidFill>
                  <a:srgbClr val="FFFFFF"/>
                </a:solidFill>
                <a:latin typeface="IBM Plex Sans Light"/>
                <a:ea typeface="IBM Plex Sans Light"/>
                <a:cs typeface="IBM Plex Sans Light"/>
                <a:sym typeface="IBM Plex Sans Light"/>
              </a:endParaRPr>
            </a:p>
          </p:txBody>
        </p:sp>
      </p:grpSp>
      <p:sp>
        <p:nvSpPr>
          <p:cNvPr id="298" name="Google Shape;298;p42"/>
          <p:cNvSpPr txBox="1"/>
          <p:nvPr/>
        </p:nvSpPr>
        <p:spPr>
          <a:xfrm>
            <a:off x="6312475" y="4743300"/>
            <a:ext cx="2262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Roboto Condensed Light"/>
                <a:ea typeface="Roboto Condensed Light"/>
                <a:cs typeface="Roboto Condensed Light"/>
                <a:sym typeface="Roboto Condensed Light"/>
              </a:rPr>
              <a:t>Slide source: Raghu Ganti/IBM Research</a:t>
            </a:r>
            <a:endParaRPr sz="1000">
              <a:latin typeface="Roboto Condensed Light"/>
              <a:ea typeface="Roboto Condensed Light"/>
              <a:cs typeface="Roboto Condensed Light"/>
              <a:sym typeface="Roboto Condensed Light"/>
            </a:endParaRPr>
          </a:p>
        </p:txBody>
      </p:sp>
      <p:sp>
        <p:nvSpPr>
          <p:cNvPr id="299" name="Google Shape;299;p42"/>
          <p:cNvSpPr/>
          <p:nvPr/>
        </p:nvSpPr>
        <p:spPr>
          <a:xfrm rot="-5400000">
            <a:off x="4565350" y="391050"/>
            <a:ext cx="301800" cy="2544900"/>
          </a:xfrm>
          <a:prstGeom prst="round2SameRect">
            <a:avLst>
              <a:gd fmla="val 16667" name="adj1"/>
              <a:gd fmla="val 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42"/>
          <p:cNvSpPr txBox="1"/>
          <p:nvPr/>
        </p:nvSpPr>
        <p:spPr>
          <a:xfrm>
            <a:off x="3443800" y="1463400"/>
            <a:ext cx="1917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a:ea typeface="Roboto Condensed"/>
                <a:cs typeface="Roboto Condensed"/>
                <a:sym typeface="Roboto Condensed"/>
              </a:rPr>
              <a:t>NASA RoBERTa model</a:t>
            </a:r>
            <a:endParaRPr>
              <a:solidFill>
                <a:schemeClr val="lt1"/>
              </a:solidFill>
              <a:latin typeface="Roboto Condensed"/>
              <a:ea typeface="Roboto Condensed"/>
              <a:cs typeface="Roboto Condensed"/>
              <a:sym typeface="Roboto Condensed"/>
            </a:endParaRPr>
          </a:p>
        </p:txBody>
      </p:sp>
      <p:sp>
        <p:nvSpPr>
          <p:cNvPr id="301" name="Google Shape;301;p42"/>
          <p:cNvSpPr/>
          <p:nvPr/>
        </p:nvSpPr>
        <p:spPr>
          <a:xfrm rot="-5400000">
            <a:off x="7368800" y="391050"/>
            <a:ext cx="301800" cy="2544900"/>
          </a:xfrm>
          <a:prstGeom prst="round2SameRect">
            <a:avLst>
              <a:gd fmla="val 16667" name="adj1"/>
              <a:gd fmla="val 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42"/>
          <p:cNvSpPr txBox="1"/>
          <p:nvPr/>
        </p:nvSpPr>
        <p:spPr>
          <a:xfrm>
            <a:off x="6247250" y="1463400"/>
            <a:ext cx="2142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accent6"/>
              </a:buClr>
              <a:buSzPts val="1100"/>
              <a:buFont typeface="Arial"/>
              <a:buNone/>
            </a:pPr>
            <a:r>
              <a:rPr lang="en">
                <a:solidFill>
                  <a:schemeClr val="lt1"/>
                </a:solidFill>
                <a:latin typeface="Roboto Condensed"/>
                <a:ea typeface="Roboto Condensed"/>
                <a:cs typeface="Roboto Condensed"/>
                <a:sym typeface="Roboto Condensed"/>
              </a:rPr>
              <a:t>Standard English RoBERTa</a:t>
            </a:r>
            <a:endParaRPr>
              <a:solidFill>
                <a:schemeClr val="lt1"/>
              </a:solidFill>
              <a:latin typeface="Roboto Condensed"/>
              <a:ea typeface="Roboto Condensed"/>
              <a:cs typeface="Roboto Condensed"/>
              <a:sym typeface="Roboto Condense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xEl>
                                              <p:pRg end="0" st="0"/>
                                            </p:txEl>
                                          </p:spTgt>
                                        </p:tgtEl>
                                        <p:attrNameLst>
                                          <p:attrName>style.visibility</p:attrName>
                                        </p:attrNameLst>
                                      </p:cBhvr>
                                      <p:to>
                                        <p:strVal val="visible"/>
                                      </p:to>
                                    </p:set>
                                    <p:animEffect filter="fade" transition="in">
                                      <p:cBhvr>
                                        <p:cTn dur="500"/>
                                        <p:tgtEl>
                                          <p:spTgt spid="29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xEl>
                                              <p:pRg end="1" st="1"/>
                                            </p:txEl>
                                          </p:spTgt>
                                        </p:tgtEl>
                                        <p:attrNameLst>
                                          <p:attrName>style.visibility</p:attrName>
                                        </p:attrNameLst>
                                      </p:cBhvr>
                                      <p:to>
                                        <p:strVal val="visible"/>
                                      </p:to>
                                    </p:set>
                                    <p:animEffect filter="fade" transition="in">
                                      <p:cBhvr>
                                        <p:cTn dur="500"/>
                                        <p:tgtEl>
                                          <p:spTgt spid="29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xEl>
                                              <p:pRg end="2" st="2"/>
                                            </p:txEl>
                                          </p:spTgt>
                                        </p:tgtEl>
                                        <p:attrNameLst>
                                          <p:attrName>style.visibility</p:attrName>
                                        </p:attrNameLst>
                                      </p:cBhvr>
                                      <p:to>
                                        <p:strVal val="visible"/>
                                      </p:to>
                                    </p:set>
                                    <p:animEffect filter="fade" transition="in">
                                      <p:cBhvr>
                                        <p:cTn dur="500"/>
                                        <p:tgtEl>
                                          <p:spTgt spid="29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xEl>
                                              <p:pRg end="3" st="3"/>
                                            </p:txEl>
                                          </p:spTgt>
                                        </p:tgtEl>
                                        <p:attrNameLst>
                                          <p:attrName>style.visibility</p:attrName>
                                        </p:attrNameLst>
                                      </p:cBhvr>
                                      <p:to>
                                        <p:strVal val="visible"/>
                                      </p:to>
                                    </p:set>
                                    <p:animEffect filter="fade" transition="in">
                                      <p:cBhvr>
                                        <p:cTn dur="500"/>
                                        <p:tgtEl>
                                          <p:spTgt spid="29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xEl>
                                              <p:pRg end="4" st="4"/>
                                            </p:txEl>
                                          </p:spTgt>
                                        </p:tgtEl>
                                        <p:attrNameLst>
                                          <p:attrName>style.visibility</p:attrName>
                                        </p:attrNameLst>
                                      </p:cBhvr>
                                      <p:to>
                                        <p:strVal val="visible"/>
                                      </p:to>
                                    </p:set>
                                    <p:animEffect filter="fade" transition="in">
                                      <p:cBhvr>
                                        <p:cTn dur="500"/>
                                        <p:tgtEl>
                                          <p:spTgt spid="29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xEl>
                                              <p:pRg end="5" st="5"/>
                                            </p:txEl>
                                          </p:spTgt>
                                        </p:tgtEl>
                                        <p:attrNameLst>
                                          <p:attrName>style.visibility</p:attrName>
                                        </p:attrNameLst>
                                      </p:cBhvr>
                                      <p:to>
                                        <p:strVal val="visible"/>
                                      </p:to>
                                    </p:set>
                                    <p:animEffect filter="fade" transition="in">
                                      <p:cBhvr>
                                        <p:cTn dur="500"/>
                                        <p:tgtEl>
                                          <p:spTgt spid="29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xEl>
                                              <p:pRg end="6" st="6"/>
                                            </p:txEl>
                                          </p:spTgt>
                                        </p:tgtEl>
                                        <p:attrNameLst>
                                          <p:attrName>style.visibility</p:attrName>
                                        </p:attrNameLst>
                                      </p:cBhvr>
                                      <p:to>
                                        <p:strVal val="visible"/>
                                      </p:to>
                                    </p:set>
                                    <p:animEffect filter="fade" transition="in">
                                      <p:cBhvr>
                                        <p:cTn dur="500"/>
                                        <p:tgtEl>
                                          <p:spTgt spid="293">
                                            <p:txEl>
                                              <p:pRg end="6" st="6"/>
                                            </p:txEl>
                                          </p:spTgt>
                                        </p:tgtEl>
                                      </p:cBhvr>
                                    </p:animEffect>
                                  </p:childTnLst>
                                </p:cTn>
                              </p:par>
                              <p:par>
                                <p:cTn fill="hold" nodeType="withEffect" presetClass="entr" presetID="1" presetSubtype="0">
                                  <p:stCondLst>
                                    <p:cond delay="0"/>
                                  </p:stCondLst>
                                  <p:childTnLst>
                                    <p:set>
                                      <p:cBhvr>
                                        <p:cTn dur="1" fill="hold">
                                          <p:stCondLst>
                                            <p:cond delay="0"/>
                                          </p:stCondLst>
                                        </p:cTn>
                                        <p:tgtEl>
                                          <p:spTgt spid="2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43"/>
          <p:cNvPicPr preferRelativeResize="0"/>
          <p:nvPr/>
        </p:nvPicPr>
        <p:blipFill>
          <a:blip r:embed="rId3">
            <a:alphaModFix/>
          </a:blip>
          <a:stretch>
            <a:fillRect/>
          </a:stretch>
        </p:blipFill>
        <p:spPr>
          <a:xfrm>
            <a:off x="516125" y="1234275"/>
            <a:ext cx="3428701" cy="1927966"/>
          </a:xfrm>
          <a:prstGeom prst="rect">
            <a:avLst/>
          </a:prstGeom>
          <a:noFill/>
          <a:ln>
            <a:noFill/>
          </a:ln>
        </p:spPr>
      </p:pic>
      <p:grpSp>
        <p:nvGrpSpPr>
          <p:cNvPr id="308" name="Google Shape;308;p43"/>
          <p:cNvGrpSpPr/>
          <p:nvPr/>
        </p:nvGrpSpPr>
        <p:grpSpPr>
          <a:xfrm>
            <a:off x="4393294" y="2420575"/>
            <a:ext cx="4515482" cy="2606285"/>
            <a:chOff x="1465082" y="2723322"/>
            <a:chExt cx="7549710" cy="3995531"/>
          </a:xfrm>
        </p:grpSpPr>
        <p:pic>
          <p:nvPicPr>
            <p:cNvPr id="309" name="Google Shape;309;p43"/>
            <p:cNvPicPr preferRelativeResize="0"/>
            <p:nvPr/>
          </p:nvPicPr>
          <p:blipFill rotWithShape="1">
            <a:blip r:embed="rId4">
              <a:alphaModFix/>
            </a:blip>
            <a:srcRect b="35237" l="0" r="35736" t="0"/>
            <a:stretch/>
          </p:blipFill>
          <p:spPr>
            <a:xfrm>
              <a:off x="1465082" y="2723322"/>
              <a:ext cx="7549710" cy="3995531"/>
            </a:xfrm>
            <a:prstGeom prst="rect">
              <a:avLst/>
            </a:prstGeom>
            <a:noFill/>
            <a:ln>
              <a:noFill/>
            </a:ln>
          </p:spPr>
        </p:pic>
        <p:pic>
          <p:nvPicPr>
            <p:cNvPr id="310" name="Google Shape;310;p43"/>
            <p:cNvPicPr preferRelativeResize="0"/>
            <p:nvPr/>
          </p:nvPicPr>
          <p:blipFill rotWithShape="1">
            <a:blip r:embed="rId4">
              <a:alphaModFix/>
            </a:blip>
            <a:srcRect b="43133" l="79774" r="9508" t="42690"/>
            <a:stretch/>
          </p:blipFill>
          <p:spPr>
            <a:xfrm>
              <a:off x="7981122" y="5374557"/>
              <a:ext cx="1033670" cy="718129"/>
            </a:xfrm>
            <a:prstGeom prst="rect">
              <a:avLst/>
            </a:prstGeom>
            <a:noFill/>
            <a:ln>
              <a:noFill/>
            </a:ln>
          </p:spPr>
        </p:pic>
      </p:grpSp>
      <p:pic>
        <p:nvPicPr>
          <p:cNvPr id="311" name="Google Shape;311;p43"/>
          <p:cNvPicPr preferRelativeResize="0"/>
          <p:nvPr/>
        </p:nvPicPr>
        <p:blipFill rotWithShape="1">
          <a:blip r:embed="rId5">
            <a:alphaModFix/>
          </a:blip>
          <a:srcRect b="0" l="0" r="0" t="0"/>
          <a:stretch/>
        </p:blipFill>
        <p:spPr>
          <a:xfrm>
            <a:off x="411951" y="3559026"/>
            <a:ext cx="3581399" cy="1212708"/>
          </a:xfrm>
          <a:prstGeom prst="rect">
            <a:avLst/>
          </a:prstGeom>
          <a:noFill/>
          <a:ln>
            <a:noFill/>
          </a:ln>
        </p:spPr>
      </p:pic>
      <p:sp>
        <p:nvSpPr>
          <p:cNvPr id="312" name="Google Shape;312;p43"/>
          <p:cNvSpPr txBox="1"/>
          <p:nvPr/>
        </p:nvSpPr>
        <p:spPr>
          <a:xfrm>
            <a:off x="817129" y="4835512"/>
            <a:ext cx="1907100" cy="477300"/>
          </a:xfrm>
          <a:prstGeom prst="rect">
            <a:avLst/>
          </a:prstGeom>
          <a:noFill/>
          <a:ln>
            <a:noFill/>
          </a:ln>
        </p:spPr>
        <p:txBody>
          <a:bodyPr anchorCtr="0" anchor="t" bIns="68575" lIns="68575" spcFirstLastPara="1" rIns="68575" wrap="square" tIns="68575">
            <a:spAutoFit/>
          </a:bodyPr>
          <a:lstStyle/>
          <a:p>
            <a:pPr indent="0" lvl="0" marL="0" marR="0" rtl="0" algn="l">
              <a:spcBef>
                <a:spcPts val="0"/>
              </a:spcBef>
              <a:spcAft>
                <a:spcPts val="0"/>
              </a:spcAft>
              <a:buNone/>
            </a:pPr>
            <a:r>
              <a:rPr b="0" i="0" lang="en" sz="1100" u="none" cap="none" strike="noStrike">
                <a:solidFill>
                  <a:schemeClr val="lt1"/>
                </a:solidFill>
                <a:latin typeface="IBM Plex Sans Light"/>
                <a:ea typeface="IBM Plex Sans Light"/>
                <a:cs typeface="IBM Plex Sans Light"/>
                <a:sym typeface="IBM Plex Sans Light"/>
              </a:rPr>
              <a:t>Better domain specific search</a:t>
            </a:r>
            <a:endParaRPr sz="1100"/>
          </a:p>
        </p:txBody>
      </p:sp>
      <p:sp>
        <p:nvSpPr>
          <p:cNvPr id="313" name="Google Shape;313;p43"/>
          <p:cNvSpPr txBox="1"/>
          <p:nvPr>
            <p:ph type="ctrTitle"/>
          </p:nvPr>
        </p:nvSpPr>
        <p:spPr>
          <a:xfrm>
            <a:off x="904175" y="352850"/>
            <a:ext cx="7301700" cy="6453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None/>
            </a:pPr>
            <a:r>
              <a:rPr lang="en"/>
              <a:t>Language Model for Earth Science: </a:t>
            </a:r>
            <a:r>
              <a:rPr lang="en"/>
              <a:t>Q&amp;A</a:t>
            </a:r>
            <a:endParaRPr i="1"/>
          </a:p>
        </p:txBody>
      </p:sp>
      <p:sp>
        <p:nvSpPr>
          <p:cNvPr id="314" name="Google Shape;314;p43"/>
          <p:cNvSpPr/>
          <p:nvPr/>
        </p:nvSpPr>
        <p:spPr>
          <a:xfrm>
            <a:off x="411950" y="791050"/>
            <a:ext cx="7765500" cy="276900"/>
          </a:xfrm>
          <a:prstGeom prst="rect">
            <a:avLst/>
          </a:prstGeom>
          <a:noFill/>
          <a:ln>
            <a:noFill/>
          </a:ln>
        </p:spPr>
        <p:txBody>
          <a:bodyPr anchorCtr="0" anchor="t" bIns="34275" lIns="68575" spcFirstLastPara="1" rIns="68575" wrap="square" tIns="34275">
            <a:noAutofit/>
          </a:bodyPr>
          <a:lstStyle/>
          <a:p>
            <a:pPr indent="0" lvl="1" marL="254000" marR="0" rtl="0" algn="l">
              <a:lnSpc>
                <a:spcPct val="100000"/>
              </a:lnSpc>
              <a:spcBef>
                <a:spcPts val="0"/>
              </a:spcBef>
              <a:spcAft>
                <a:spcPts val="0"/>
              </a:spcAft>
              <a:buClr>
                <a:srgbClr val="000000"/>
              </a:buClr>
              <a:buSzPts val="1400"/>
              <a:buFont typeface="IBM Plex Sans Light"/>
              <a:buNone/>
            </a:pPr>
            <a:r>
              <a:rPr i="0" lang="en" sz="1400" u="none" cap="none" strike="noStrike">
                <a:solidFill>
                  <a:srgbClr val="000000"/>
                </a:solidFill>
                <a:latin typeface="Roboto Condensed"/>
                <a:ea typeface="Roboto Condensed"/>
                <a:cs typeface="Roboto Condensed"/>
                <a:sym typeface="Roboto Condensed"/>
              </a:rPr>
              <a:t>Integrate trained model with IBM’s PrimeQA technology for </a:t>
            </a:r>
            <a:r>
              <a:rPr lang="en">
                <a:latin typeface="Roboto Condensed"/>
                <a:ea typeface="Roboto Condensed"/>
                <a:cs typeface="Roboto Condensed"/>
                <a:sym typeface="Roboto Condensed"/>
              </a:rPr>
              <a:t>n</a:t>
            </a:r>
            <a:r>
              <a:rPr i="0" lang="en" sz="1400" u="none" cap="none" strike="noStrike">
                <a:solidFill>
                  <a:srgbClr val="000000"/>
                </a:solidFill>
                <a:latin typeface="Roboto Condensed"/>
                <a:ea typeface="Roboto Condensed"/>
                <a:cs typeface="Roboto Condensed"/>
                <a:sym typeface="Roboto Condensed"/>
              </a:rPr>
              <a:t>atural </a:t>
            </a:r>
            <a:r>
              <a:rPr lang="en">
                <a:latin typeface="Roboto Condensed"/>
                <a:ea typeface="Roboto Condensed"/>
                <a:cs typeface="Roboto Condensed"/>
                <a:sym typeface="Roboto Condensed"/>
              </a:rPr>
              <a:t>l</a:t>
            </a:r>
            <a:r>
              <a:rPr i="0" lang="en" sz="1400" u="none" cap="none" strike="noStrike">
                <a:solidFill>
                  <a:srgbClr val="000000"/>
                </a:solidFill>
                <a:latin typeface="Roboto Condensed"/>
                <a:ea typeface="Roboto Condensed"/>
                <a:cs typeface="Roboto Condensed"/>
                <a:sym typeface="Roboto Condensed"/>
              </a:rPr>
              <a:t>anguage Q&amp;A with provenance</a:t>
            </a:r>
            <a:endParaRPr sz="1100">
              <a:latin typeface="Roboto Condensed"/>
              <a:ea typeface="Roboto Condensed"/>
              <a:cs typeface="Roboto Condensed"/>
              <a:sym typeface="Roboto Condensed"/>
            </a:endParaRPr>
          </a:p>
        </p:txBody>
      </p:sp>
      <p:grpSp>
        <p:nvGrpSpPr>
          <p:cNvPr id="315" name="Google Shape;315;p43"/>
          <p:cNvGrpSpPr/>
          <p:nvPr/>
        </p:nvGrpSpPr>
        <p:grpSpPr>
          <a:xfrm>
            <a:off x="3993351" y="1220347"/>
            <a:ext cx="5046802" cy="1200228"/>
            <a:chOff x="7136744" y="1352146"/>
            <a:chExt cx="5055396" cy="1600304"/>
          </a:xfrm>
        </p:grpSpPr>
        <p:sp>
          <p:nvSpPr>
            <p:cNvPr id="316" name="Google Shape;316;p43"/>
            <p:cNvSpPr txBox="1"/>
            <p:nvPr/>
          </p:nvSpPr>
          <p:spPr>
            <a:xfrm>
              <a:off x="7870940" y="1454250"/>
              <a:ext cx="4321200" cy="1498200"/>
            </a:xfrm>
            <a:prstGeom prst="rect">
              <a:avLst/>
            </a:prstGeom>
            <a:noFill/>
            <a:ln>
              <a:noFill/>
            </a:ln>
          </p:spPr>
          <p:txBody>
            <a:bodyPr anchorCtr="0" anchor="t" bIns="68575" lIns="68575" spcFirstLastPara="1" rIns="68575" wrap="square" tIns="68575">
              <a:spAutoFit/>
            </a:bodyPr>
            <a:lstStyle/>
            <a:p>
              <a:pPr indent="-133350" lvl="0" marL="127000" marR="0" rtl="0" algn="l">
                <a:lnSpc>
                  <a:spcPct val="100000"/>
                </a:lnSpc>
                <a:spcBef>
                  <a:spcPts val="0"/>
                </a:spcBef>
                <a:spcAft>
                  <a:spcPts val="0"/>
                </a:spcAft>
                <a:buClr>
                  <a:srgbClr val="000000"/>
                </a:buClr>
                <a:buSzPts val="1100"/>
                <a:buFont typeface="Roboto Condensed"/>
                <a:buChar char="●"/>
              </a:pPr>
              <a:r>
                <a:rPr i="0" lang="en" sz="1100" u="none" cap="none" strike="noStrike">
                  <a:solidFill>
                    <a:srgbClr val="000000"/>
                  </a:solidFill>
                  <a:latin typeface="Roboto Condensed Light"/>
                  <a:ea typeface="Roboto Condensed Light"/>
                  <a:cs typeface="Roboto Condensed Light"/>
                  <a:sym typeface="Roboto Condensed Light"/>
                </a:rPr>
                <a:t>Improve model by adding relevant data</a:t>
              </a:r>
              <a:endParaRPr sz="1100">
                <a:latin typeface="Roboto Condensed"/>
                <a:ea typeface="Roboto Condensed"/>
                <a:cs typeface="Roboto Condensed"/>
                <a:sym typeface="Roboto Condensed"/>
              </a:endParaRPr>
            </a:p>
            <a:p>
              <a:pPr indent="-133350" lvl="0" marL="127000" marR="0" rtl="0" algn="l">
                <a:lnSpc>
                  <a:spcPct val="100000"/>
                </a:lnSpc>
                <a:spcBef>
                  <a:spcPts val="800"/>
                </a:spcBef>
                <a:spcAft>
                  <a:spcPts val="0"/>
                </a:spcAft>
                <a:buClr>
                  <a:srgbClr val="000000"/>
                </a:buClr>
                <a:buSzPts val="1100"/>
                <a:buFont typeface="Roboto Condensed"/>
                <a:buChar char="●"/>
              </a:pPr>
              <a:r>
                <a:rPr i="0" lang="en" sz="1100" u="none" cap="none">
                  <a:solidFill>
                    <a:srgbClr val="000000"/>
                  </a:solidFill>
                  <a:latin typeface="Roboto Condensed Light"/>
                  <a:ea typeface="Roboto Condensed Light"/>
                  <a:cs typeface="Roboto Condensed Light"/>
                  <a:sym typeface="Roboto Condensed Light"/>
                </a:rPr>
                <a:t>Validation of Q&amp;A responses underway by NASA</a:t>
              </a:r>
              <a:endParaRPr sz="1100">
                <a:latin typeface="Roboto Condensed"/>
                <a:ea typeface="Roboto Condensed"/>
                <a:cs typeface="Roboto Condensed"/>
                <a:sym typeface="Roboto Condensed"/>
              </a:endParaRPr>
            </a:p>
            <a:p>
              <a:pPr indent="-133350" lvl="0" marL="127000" marR="0" rtl="0" algn="l">
                <a:lnSpc>
                  <a:spcPct val="100000"/>
                </a:lnSpc>
                <a:spcBef>
                  <a:spcPts val="800"/>
                </a:spcBef>
                <a:spcAft>
                  <a:spcPts val="0"/>
                </a:spcAft>
                <a:buClr>
                  <a:srgbClr val="000000"/>
                </a:buClr>
                <a:buSzPts val="1100"/>
                <a:buFont typeface="Roboto Condensed"/>
                <a:buChar char="●"/>
              </a:pPr>
              <a:r>
                <a:rPr i="0" lang="en" sz="1100" u="none" cap="none" strike="noStrike">
                  <a:solidFill>
                    <a:srgbClr val="000000"/>
                  </a:solidFill>
                  <a:latin typeface="Roboto Condensed Light"/>
                  <a:ea typeface="Roboto Condensed Light"/>
                  <a:cs typeface="Roboto Condensed Light"/>
                  <a:sym typeface="Roboto Condensed Light"/>
                </a:rPr>
                <a:t>Open-source model with Q&amp;A service</a:t>
              </a:r>
              <a:endParaRPr i="0" sz="1100" u="none" cap="none" strike="noStrike">
                <a:solidFill>
                  <a:srgbClr val="000000"/>
                </a:solidFill>
                <a:latin typeface="Roboto Condensed Light"/>
                <a:ea typeface="Roboto Condensed Light"/>
                <a:cs typeface="Roboto Condensed Light"/>
                <a:sym typeface="Roboto Condensed Light"/>
              </a:endParaRPr>
            </a:p>
            <a:p>
              <a:pPr indent="-133350" lvl="0" marL="127000" marR="0" rtl="0" algn="l">
                <a:lnSpc>
                  <a:spcPct val="100000"/>
                </a:lnSpc>
                <a:spcBef>
                  <a:spcPts val="800"/>
                </a:spcBef>
                <a:spcAft>
                  <a:spcPts val="0"/>
                </a:spcAft>
                <a:buSzPts val="1100"/>
                <a:buFont typeface="Roboto Condensed Light"/>
                <a:buChar char="●"/>
              </a:pPr>
              <a:r>
                <a:rPr lang="en" sz="1100">
                  <a:latin typeface="Roboto Condensed Light"/>
                  <a:ea typeface="Roboto Condensed Light"/>
                  <a:cs typeface="Roboto Condensed Light"/>
                  <a:sym typeface="Roboto Condensed Light"/>
                </a:rPr>
                <a:t>Major contribution to Transform to Open Science (TOPS) effort</a:t>
              </a:r>
              <a:endParaRPr sz="1100">
                <a:latin typeface="Roboto Condensed Light"/>
                <a:ea typeface="Roboto Condensed Light"/>
                <a:cs typeface="Roboto Condensed Light"/>
                <a:sym typeface="Roboto Condensed Light"/>
              </a:endParaRPr>
            </a:p>
          </p:txBody>
        </p:sp>
        <p:sp>
          <p:nvSpPr>
            <p:cNvPr id="317" name="Google Shape;317;p43"/>
            <p:cNvSpPr txBox="1"/>
            <p:nvPr/>
          </p:nvSpPr>
          <p:spPr>
            <a:xfrm>
              <a:off x="7136744" y="1352146"/>
              <a:ext cx="1085700" cy="410400"/>
            </a:xfrm>
            <a:prstGeom prst="rect">
              <a:avLst/>
            </a:prstGeom>
            <a:noFill/>
            <a:ln>
              <a:noFill/>
            </a:ln>
          </p:spPr>
          <p:txBody>
            <a:bodyPr anchorCtr="0" anchor="t" bIns="68575" lIns="68575" spcFirstLastPara="1" rIns="68575" wrap="square" tIns="68575">
              <a:spAutoFit/>
            </a:bodyPr>
            <a:lstStyle/>
            <a:p>
              <a:pPr indent="0" lvl="0" marL="0" marR="0" rtl="0" algn="l">
                <a:spcBef>
                  <a:spcPts val="0"/>
                </a:spcBef>
                <a:spcAft>
                  <a:spcPts val="0"/>
                </a:spcAft>
                <a:buNone/>
              </a:pPr>
              <a:r>
                <a:rPr i="0" lang="en" sz="1100" u="none" cap="none" strike="noStrike">
                  <a:solidFill>
                    <a:schemeClr val="dk1"/>
                  </a:solidFill>
                  <a:latin typeface="Roboto Condensed"/>
                  <a:ea typeface="Roboto Condensed"/>
                  <a:cs typeface="Roboto Condensed"/>
                  <a:sym typeface="Roboto Condensed"/>
                </a:rPr>
                <a:t>Next steps</a:t>
              </a:r>
              <a:endParaRPr sz="1100">
                <a:solidFill>
                  <a:schemeClr val="dk1"/>
                </a:solidFill>
                <a:latin typeface="Roboto Condensed"/>
                <a:ea typeface="Roboto Condensed"/>
                <a:cs typeface="Roboto Condensed"/>
                <a:sym typeface="Roboto Condensed"/>
              </a:endParaRPr>
            </a:p>
          </p:txBody>
        </p:sp>
      </p:grpSp>
      <p:cxnSp>
        <p:nvCxnSpPr>
          <p:cNvPr id="318" name="Google Shape;318;p43"/>
          <p:cNvCxnSpPr/>
          <p:nvPr/>
        </p:nvCxnSpPr>
        <p:spPr>
          <a:xfrm flipH="1" rot="10800000">
            <a:off x="1632502" y="1505796"/>
            <a:ext cx="2020200" cy="332100"/>
          </a:xfrm>
          <a:prstGeom prst="straightConnector1">
            <a:avLst/>
          </a:prstGeom>
          <a:noFill/>
          <a:ln cap="flat" cmpd="sng" w="28575">
            <a:solidFill>
              <a:srgbClr val="C00000"/>
            </a:solidFill>
            <a:prstDash val="solid"/>
            <a:round/>
            <a:headEnd len="sm" w="sm" type="none"/>
            <a:tailEnd len="med" w="med" type="triangle"/>
          </a:ln>
        </p:spPr>
      </p:cxnSp>
      <p:sp>
        <p:nvSpPr>
          <p:cNvPr id="319" name="Google Shape;319;p43"/>
          <p:cNvSpPr txBox="1"/>
          <p:nvPr/>
        </p:nvSpPr>
        <p:spPr>
          <a:xfrm>
            <a:off x="1731000" y="4804750"/>
            <a:ext cx="2262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latin typeface="Roboto Condensed Light"/>
                <a:ea typeface="Roboto Condensed Light"/>
                <a:cs typeface="Roboto Condensed Light"/>
                <a:sym typeface="Roboto Condensed Light"/>
              </a:rPr>
              <a:t>Slide source: Raghu Ganti/IBM Research</a:t>
            </a:r>
            <a:endParaRPr sz="1000">
              <a:latin typeface="Roboto Condensed Light"/>
              <a:ea typeface="Roboto Condensed Light"/>
              <a:cs typeface="Roboto Condensed Light"/>
              <a:sym typeface="Roboto Condensed Light"/>
            </a:endParaRPr>
          </a:p>
        </p:txBody>
      </p:sp>
      <p:pic>
        <p:nvPicPr>
          <p:cNvPr id="320" name="Google Shape;320;p43"/>
          <p:cNvPicPr preferRelativeResize="0"/>
          <p:nvPr/>
        </p:nvPicPr>
        <p:blipFill>
          <a:blip r:embed="rId6">
            <a:alphaModFix/>
          </a:blip>
          <a:stretch>
            <a:fillRect/>
          </a:stretch>
        </p:blipFill>
        <p:spPr>
          <a:xfrm>
            <a:off x="956425" y="3086050"/>
            <a:ext cx="2928428" cy="276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4"/>
          <p:cNvSpPr txBox="1"/>
          <p:nvPr>
            <p:ph type="ctrTitle"/>
          </p:nvPr>
        </p:nvSpPr>
        <p:spPr>
          <a:xfrm>
            <a:off x="921150" y="251100"/>
            <a:ext cx="7301700" cy="645300"/>
          </a:xfrm>
          <a:prstGeom prst="rect">
            <a:avLst/>
          </a:prstGeom>
        </p:spPr>
        <p:txBody>
          <a:bodyPr anchorCtr="0" anchor="t" bIns="45700" lIns="91425" spcFirstLastPara="1" rIns="91425" wrap="square" tIns="45700">
            <a:normAutofit/>
          </a:bodyPr>
          <a:lstStyle/>
          <a:p>
            <a:pPr indent="0" lvl="0" marL="0" rtl="0" algn="ctr">
              <a:spcBef>
                <a:spcPts val="0"/>
              </a:spcBef>
              <a:spcAft>
                <a:spcPts val="0"/>
              </a:spcAft>
              <a:buNone/>
            </a:pPr>
            <a:r>
              <a:rPr lang="en"/>
              <a:t>AI Language Model to Improve Operational Processes</a:t>
            </a:r>
            <a:endParaRPr/>
          </a:p>
        </p:txBody>
      </p:sp>
      <p:sp>
        <p:nvSpPr>
          <p:cNvPr id="326" name="Google Shape;326;p44"/>
          <p:cNvSpPr/>
          <p:nvPr/>
        </p:nvSpPr>
        <p:spPr>
          <a:xfrm>
            <a:off x="4060825" y="2889250"/>
            <a:ext cx="1233600" cy="794400"/>
          </a:xfrm>
          <a:prstGeom prst="rect">
            <a:avLst/>
          </a:prstGeom>
          <a:solidFill>
            <a:srgbClr val="A4C2F4"/>
          </a:solidFill>
          <a:ln cap="flat" cmpd="sng" w="28575">
            <a:solidFill>
              <a:srgbClr val="1155C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Roboto Condensed"/>
                <a:ea typeface="Roboto Condensed"/>
                <a:cs typeface="Roboto Condensed"/>
                <a:sym typeface="Roboto Condensed"/>
              </a:rPr>
              <a:t>AI </a:t>
            </a:r>
            <a:r>
              <a:rPr b="1" lang="en">
                <a:latin typeface="Roboto Condensed"/>
                <a:ea typeface="Roboto Condensed"/>
                <a:cs typeface="Roboto Condensed"/>
                <a:sym typeface="Roboto Condensed"/>
              </a:rPr>
              <a:t>Language Model </a:t>
            </a:r>
            <a:endParaRPr>
              <a:latin typeface="Roboto Condensed Light"/>
              <a:ea typeface="Roboto Condensed Light"/>
              <a:cs typeface="Roboto Condensed Light"/>
              <a:sym typeface="Roboto Condensed Light"/>
            </a:endParaRPr>
          </a:p>
        </p:txBody>
      </p:sp>
      <p:pic>
        <p:nvPicPr>
          <p:cNvPr id="327" name="Google Shape;327;p44"/>
          <p:cNvPicPr preferRelativeResize="0"/>
          <p:nvPr/>
        </p:nvPicPr>
        <p:blipFill>
          <a:blip r:embed="rId3">
            <a:alphaModFix/>
          </a:blip>
          <a:stretch>
            <a:fillRect/>
          </a:stretch>
        </p:blipFill>
        <p:spPr>
          <a:xfrm>
            <a:off x="517500" y="2957400"/>
            <a:ext cx="2840050" cy="2058799"/>
          </a:xfrm>
          <a:prstGeom prst="rect">
            <a:avLst/>
          </a:prstGeom>
          <a:noFill/>
          <a:ln>
            <a:noFill/>
          </a:ln>
          <a:effectLst>
            <a:outerShdw blurRad="57150" rotWithShape="0" algn="bl" dir="5400000" dist="19050">
              <a:srgbClr val="000000">
                <a:alpha val="50000"/>
              </a:srgbClr>
            </a:outerShdw>
          </a:effectLst>
        </p:spPr>
      </p:pic>
      <p:pic>
        <p:nvPicPr>
          <p:cNvPr id="328" name="Google Shape;328;p44"/>
          <p:cNvPicPr preferRelativeResize="0"/>
          <p:nvPr/>
        </p:nvPicPr>
        <p:blipFill>
          <a:blip r:embed="rId4">
            <a:alphaModFix/>
          </a:blip>
          <a:stretch>
            <a:fillRect/>
          </a:stretch>
        </p:blipFill>
        <p:spPr>
          <a:xfrm>
            <a:off x="349250" y="998150"/>
            <a:ext cx="3952874" cy="1707775"/>
          </a:xfrm>
          <a:prstGeom prst="rect">
            <a:avLst/>
          </a:prstGeom>
          <a:noFill/>
          <a:ln>
            <a:noFill/>
          </a:ln>
          <a:effectLst>
            <a:outerShdw blurRad="57150" rotWithShape="0" algn="bl" dir="5400000" dist="19050">
              <a:srgbClr val="000000">
                <a:alpha val="50000"/>
              </a:srgbClr>
            </a:outerShdw>
          </a:effectLst>
        </p:spPr>
      </p:pic>
      <p:pic>
        <p:nvPicPr>
          <p:cNvPr id="329" name="Google Shape;329;p44"/>
          <p:cNvPicPr preferRelativeResize="0"/>
          <p:nvPr/>
        </p:nvPicPr>
        <p:blipFill>
          <a:blip r:embed="rId5">
            <a:alphaModFix/>
          </a:blip>
          <a:stretch>
            <a:fillRect/>
          </a:stretch>
        </p:blipFill>
        <p:spPr>
          <a:xfrm>
            <a:off x="5486450" y="1636725"/>
            <a:ext cx="3589002" cy="1973250"/>
          </a:xfrm>
          <a:prstGeom prst="rect">
            <a:avLst/>
          </a:prstGeom>
          <a:noFill/>
          <a:ln>
            <a:noFill/>
          </a:ln>
          <a:effectLst>
            <a:outerShdw blurRad="57150" rotWithShape="0" algn="bl" dir="5400000" dist="19050">
              <a:srgbClr val="000000">
                <a:alpha val="50000"/>
              </a:srgbClr>
            </a:outerShdw>
          </a:effectLst>
        </p:spPr>
      </p:pic>
      <p:pic>
        <p:nvPicPr>
          <p:cNvPr id="330" name="Google Shape;330;p44"/>
          <p:cNvPicPr preferRelativeResize="0"/>
          <p:nvPr/>
        </p:nvPicPr>
        <p:blipFill>
          <a:blip r:embed="rId6">
            <a:alphaModFix/>
          </a:blip>
          <a:stretch>
            <a:fillRect/>
          </a:stretch>
        </p:blipFill>
        <p:spPr>
          <a:xfrm>
            <a:off x="991549" y="777887"/>
            <a:ext cx="1531925" cy="2111351"/>
          </a:xfrm>
          <a:prstGeom prst="rect">
            <a:avLst/>
          </a:prstGeom>
          <a:noFill/>
          <a:ln>
            <a:noFill/>
          </a:ln>
          <a:effectLst>
            <a:outerShdw blurRad="57150" rotWithShape="0" algn="bl" dir="5400000" dist="19050">
              <a:srgbClr val="000000">
                <a:alpha val="58000"/>
              </a:srgbClr>
            </a:outerShdw>
          </a:effectLst>
        </p:spPr>
      </p:pic>
      <p:sp>
        <p:nvSpPr>
          <p:cNvPr id="331" name="Google Shape;331;p44"/>
          <p:cNvSpPr txBox="1"/>
          <p:nvPr/>
        </p:nvSpPr>
        <p:spPr>
          <a:xfrm>
            <a:off x="5629750" y="3679000"/>
            <a:ext cx="33024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Roboto Condensed"/>
                <a:ea typeface="Roboto Condensed"/>
                <a:cs typeface="Roboto Condensed"/>
                <a:sym typeface="Roboto Condensed"/>
              </a:rPr>
              <a:t>Automated binning of </a:t>
            </a:r>
            <a:r>
              <a:rPr lang="en">
                <a:latin typeface="Roboto Condensed"/>
                <a:ea typeface="Roboto Condensed"/>
                <a:cs typeface="Roboto Condensed"/>
                <a:sym typeface="Roboto Condensed"/>
              </a:rPr>
              <a:t>SNWG surveys into NASA ES focus areas </a:t>
            </a:r>
            <a:endParaRPr>
              <a:latin typeface="Roboto Condensed"/>
              <a:ea typeface="Roboto Condensed"/>
              <a:cs typeface="Roboto Condensed"/>
              <a:sym typeface="Roboto Condensed"/>
            </a:endParaRPr>
          </a:p>
        </p:txBody>
      </p:sp>
      <p:sp>
        <p:nvSpPr>
          <p:cNvPr id="332" name="Google Shape;332;p44"/>
          <p:cNvSpPr txBox="1"/>
          <p:nvPr/>
        </p:nvSpPr>
        <p:spPr>
          <a:xfrm>
            <a:off x="2626579" y="843300"/>
            <a:ext cx="2446200" cy="615600"/>
          </a:xfrm>
          <a:prstGeom prst="rect">
            <a:avLst/>
          </a:prstGeom>
          <a:solidFill>
            <a:schemeClr val="l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Roboto Condensed"/>
                <a:ea typeface="Roboto Condensed"/>
                <a:cs typeface="Roboto Condensed"/>
                <a:sym typeface="Roboto Condensed"/>
              </a:rPr>
              <a:t>Augmenting facet design to improve </a:t>
            </a:r>
            <a:r>
              <a:rPr lang="en">
                <a:latin typeface="Roboto Condensed"/>
                <a:ea typeface="Roboto Condensed"/>
                <a:cs typeface="Roboto Condensed"/>
                <a:sym typeface="Roboto Condensed"/>
              </a:rPr>
              <a:t>search and discovery</a:t>
            </a:r>
            <a:endParaRPr>
              <a:latin typeface="Roboto Condensed"/>
              <a:ea typeface="Roboto Condensed"/>
              <a:cs typeface="Roboto Condensed"/>
              <a:sym typeface="Roboto Condensed"/>
            </a:endParaRPr>
          </a:p>
        </p:txBody>
      </p:sp>
      <p:sp>
        <p:nvSpPr>
          <p:cNvPr id="333" name="Google Shape;333;p44"/>
          <p:cNvSpPr txBox="1"/>
          <p:nvPr/>
        </p:nvSpPr>
        <p:spPr>
          <a:xfrm>
            <a:off x="2774754" y="4340350"/>
            <a:ext cx="2446200" cy="615600"/>
          </a:xfrm>
          <a:prstGeom prst="rect">
            <a:avLst/>
          </a:prstGeom>
          <a:solidFill>
            <a:schemeClr val="l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Roboto Condensed"/>
                <a:ea typeface="Roboto Condensed"/>
                <a:cs typeface="Roboto Condensed"/>
                <a:sym typeface="Roboto Condensed"/>
              </a:rPr>
              <a:t>Improving data stewardship by automating keyword</a:t>
            </a:r>
            <a:endParaRPr>
              <a:latin typeface="Roboto Condensed"/>
              <a:ea typeface="Roboto Condensed"/>
              <a:cs typeface="Roboto Condensed"/>
              <a:sym typeface="Roboto Condensed"/>
            </a:endParaRPr>
          </a:p>
        </p:txBody>
      </p:sp>
      <p:sp>
        <p:nvSpPr>
          <p:cNvPr id="334" name="Google Shape;334;p44"/>
          <p:cNvSpPr/>
          <p:nvPr/>
        </p:nvSpPr>
        <p:spPr>
          <a:xfrm rot="-1629500">
            <a:off x="4883198" y="2691171"/>
            <a:ext cx="634898" cy="94054"/>
          </a:xfrm>
          <a:prstGeom prst="rightArrow">
            <a:avLst>
              <a:gd fmla="val 50000" name="adj1"/>
              <a:gd fmla="val 50000" name="adj2"/>
            </a:avLst>
          </a:prstGeom>
          <a:solidFill>
            <a:srgbClr val="1155CC"/>
          </a:solidFill>
          <a:ln cap="flat" cmpd="sng" w="9525">
            <a:solidFill>
              <a:srgbClr val="1155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4"/>
          <p:cNvSpPr/>
          <p:nvPr/>
        </p:nvSpPr>
        <p:spPr>
          <a:xfrm rot="8969761">
            <a:off x="3446137" y="3707794"/>
            <a:ext cx="634754" cy="94002"/>
          </a:xfrm>
          <a:prstGeom prst="rightArrow">
            <a:avLst>
              <a:gd fmla="val 50000" name="adj1"/>
              <a:gd fmla="val 50000" name="adj2"/>
            </a:avLst>
          </a:prstGeom>
          <a:solidFill>
            <a:srgbClr val="1155CC"/>
          </a:solidFill>
          <a:ln cap="flat" cmpd="sng" w="9525">
            <a:solidFill>
              <a:srgbClr val="1155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4"/>
          <p:cNvSpPr/>
          <p:nvPr/>
        </p:nvSpPr>
        <p:spPr>
          <a:xfrm rot="-7942542">
            <a:off x="3577494" y="2576212"/>
            <a:ext cx="634728" cy="94282"/>
          </a:xfrm>
          <a:prstGeom prst="rightArrow">
            <a:avLst>
              <a:gd fmla="val 50000" name="adj1"/>
              <a:gd fmla="val 50000" name="adj2"/>
            </a:avLst>
          </a:prstGeom>
          <a:solidFill>
            <a:srgbClr val="1155CC"/>
          </a:solidFill>
          <a:ln cap="flat" cmpd="sng" w="9525">
            <a:solidFill>
              <a:srgbClr val="1155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5"/>
          <p:cNvSpPr txBox="1"/>
          <p:nvPr>
            <p:ph type="ctrTitle"/>
          </p:nvPr>
        </p:nvSpPr>
        <p:spPr>
          <a:xfrm>
            <a:off x="921150" y="251100"/>
            <a:ext cx="7301700" cy="645300"/>
          </a:xfrm>
          <a:prstGeom prst="rect">
            <a:avLst/>
          </a:prstGeom>
        </p:spPr>
        <p:txBody>
          <a:bodyPr anchorCtr="0" anchor="t" bIns="45700" lIns="91425" spcFirstLastPara="1" rIns="91425" wrap="square" tIns="45700">
            <a:normAutofit/>
          </a:bodyPr>
          <a:lstStyle/>
          <a:p>
            <a:pPr indent="0" lvl="0" marL="0" rtl="0" algn="ctr">
              <a:spcBef>
                <a:spcPts val="0"/>
              </a:spcBef>
              <a:spcAft>
                <a:spcPts val="0"/>
              </a:spcAft>
              <a:buNone/>
            </a:pPr>
            <a:r>
              <a:rPr lang="en"/>
              <a:t>Using the Language Model for Question Answering</a:t>
            </a:r>
            <a:endParaRPr/>
          </a:p>
        </p:txBody>
      </p:sp>
      <p:pic>
        <p:nvPicPr>
          <p:cNvPr id="342" name="Google Shape;342;p45"/>
          <p:cNvPicPr preferRelativeResize="0"/>
          <p:nvPr/>
        </p:nvPicPr>
        <p:blipFill>
          <a:blip r:embed="rId3">
            <a:alphaModFix/>
          </a:blip>
          <a:stretch>
            <a:fillRect/>
          </a:stretch>
        </p:blipFill>
        <p:spPr>
          <a:xfrm>
            <a:off x="812200" y="861375"/>
            <a:ext cx="8032708" cy="3942300"/>
          </a:xfrm>
          <a:prstGeom prst="rect">
            <a:avLst/>
          </a:prstGeom>
          <a:noFill/>
          <a:ln>
            <a:noFill/>
          </a:ln>
        </p:spPr>
      </p:pic>
      <p:sp>
        <p:nvSpPr>
          <p:cNvPr id="343" name="Google Shape;343;p45"/>
          <p:cNvSpPr txBox="1"/>
          <p:nvPr/>
        </p:nvSpPr>
        <p:spPr>
          <a:xfrm>
            <a:off x="3263975" y="4727475"/>
            <a:ext cx="5038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Raleway"/>
                <a:ea typeface="Raleway"/>
                <a:cs typeface="Raleway"/>
                <a:sym typeface="Raleway"/>
              </a:rPr>
              <a:t>Proof of concept demo (IBM Research collaboration)</a:t>
            </a:r>
            <a:endParaRPr sz="1200">
              <a:latin typeface="Raleway"/>
              <a:ea typeface="Raleway"/>
              <a:cs typeface="Raleway"/>
              <a:sym typeface="Ralew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6"/>
          <p:cNvSpPr txBox="1"/>
          <p:nvPr>
            <p:ph idx="1" type="body"/>
          </p:nvPr>
        </p:nvSpPr>
        <p:spPr>
          <a:xfrm>
            <a:off x="921150" y="1545175"/>
            <a:ext cx="4004400" cy="1284900"/>
          </a:xfrm>
          <a:prstGeom prst="rect">
            <a:avLst/>
          </a:prstGeom>
        </p:spPr>
        <p:txBody>
          <a:bodyPr anchorCtr="0" anchor="t" bIns="0" lIns="0" spcFirstLastPara="1" rIns="0" wrap="square" tIns="0">
            <a:noAutofit/>
          </a:bodyPr>
          <a:lstStyle/>
          <a:p>
            <a:pPr indent="-317500" lvl="0" marL="457200" rtl="0" algn="l">
              <a:lnSpc>
                <a:spcPct val="90000"/>
              </a:lnSpc>
              <a:spcBef>
                <a:spcPts val="800"/>
              </a:spcBef>
              <a:spcAft>
                <a:spcPts val="0"/>
              </a:spcAft>
              <a:buClr>
                <a:schemeClr val="accent6"/>
              </a:buClr>
              <a:buSzPts val="1400"/>
              <a:buChar char="●"/>
            </a:pPr>
            <a:r>
              <a:rPr lang="en" sz="1400">
                <a:solidFill>
                  <a:schemeClr val="accent6"/>
                </a:solidFill>
              </a:rPr>
              <a:t>“Seamless” near-daily 30m surface reflectance record including atmospheric corrections, spectral and BRDF adjustments, regridding</a:t>
            </a:r>
            <a:br>
              <a:rPr lang="en" sz="1400">
                <a:solidFill>
                  <a:schemeClr val="accent6"/>
                </a:solidFill>
              </a:rPr>
            </a:br>
            <a:endParaRPr sz="700">
              <a:solidFill>
                <a:schemeClr val="accent6"/>
              </a:solidFill>
            </a:endParaRPr>
          </a:p>
          <a:p>
            <a:pPr indent="-330200" lvl="0" marL="457200" rtl="0" algn="l">
              <a:lnSpc>
                <a:spcPct val="90000"/>
              </a:lnSpc>
              <a:spcBef>
                <a:spcPts val="0"/>
              </a:spcBef>
              <a:spcAft>
                <a:spcPts val="0"/>
              </a:spcAft>
              <a:buSzPts val="1600"/>
              <a:buChar char="●"/>
            </a:pPr>
            <a:r>
              <a:rPr lang="en" sz="1400">
                <a:solidFill>
                  <a:schemeClr val="accent6"/>
                </a:solidFill>
              </a:rPr>
              <a:t>Merges Sentinel-2 and Landsat data streams and can provide </a:t>
            </a:r>
            <a:r>
              <a:rPr lang="en" sz="1400">
                <a:solidFill>
                  <a:schemeClr val="accent6"/>
                </a:solidFill>
                <a:latin typeface="Roboto Condensed"/>
                <a:ea typeface="Roboto Condensed"/>
                <a:cs typeface="Roboto Condensed"/>
                <a:sym typeface="Roboto Condensed"/>
              </a:rPr>
              <a:t>2-4 day global coverage </a:t>
            </a:r>
            <a:endParaRPr sz="1400">
              <a:latin typeface="Roboto Condensed"/>
              <a:ea typeface="Roboto Condensed"/>
              <a:cs typeface="Roboto Condensed"/>
              <a:sym typeface="Roboto Condensed"/>
            </a:endParaRPr>
          </a:p>
        </p:txBody>
      </p:sp>
      <p:sp>
        <p:nvSpPr>
          <p:cNvPr id="349" name="Google Shape;349;p46"/>
          <p:cNvSpPr txBox="1"/>
          <p:nvPr>
            <p:ph type="ctrTitle"/>
          </p:nvPr>
        </p:nvSpPr>
        <p:spPr>
          <a:xfrm>
            <a:off x="921150" y="200450"/>
            <a:ext cx="7301700" cy="645300"/>
          </a:xfrm>
          <a:prstGeom prst="rect">
            <a:avLst/>
          </a:prstGeom>
        </p:spPr>
        <p:txBody>
          <a:bodyPr anchorCtr="0" anchor="t" bIns="45700" lIns="91425" spcFirstLastPara="1" rIns="91425" wrap="square" tIns="45700">
            <a:normAutofit/>
          </a:bodyPr>
          <a:lstStyle/>
          <a:p>
            <a:pPr indent="0" lvl="0" marL="0" rtl="0" algn="ctr">
              <a:spcBef>
                <a:spcPts val="0"/>
              </a:spcBef>
              <a:spcAft>
                <a:spcPts val="0"/>
              </a:spcAft>
              <a:buNone/>
            </a:pPr>
            <a:r>
              <a:rPr lang="en"/>
              <a:t>Foundation AI Model for Optical Remote Sensing Data</a:t>
            </a:r>
            <a:endParaRPr/>
          </a:p>
        </p:txBody>
      </p:sp>
      <p:pic>
        <p:nvPicPr>
          <p:cNvPr id="350" name="Google Shape;350;p46"/>
          <p:cNvPicPr preferRelativeResize="0"/>
          <p:nvPr/>
        </p:nvPicPr>
        <p:blipFill>
          <a:blip r:embed="rId3">
            <a:alphaModFix/>
          </a:blip>
          <a:stretch>
            <a:fillRect/>
          </a:stretch>
        </p:blipFill>
        <p:spPr>
          <a:xfrm>
            <a:off x="5514800" y="760375"/>
            <a:ext cx="3256525" cy="2515376"/>
          </a:xfrm>
          <a:prstGeom prst="rect">
            <a:avLst/>
          </a:prstGeom>
          <a:noFill/>
          <a:ln>
            <a:noFill/>
          </a:ln>
        </p:spPr>
      </p:pic>
      <p:sp>
        <p:nvSpPr>
          <p:cNvPr id="351" name="Google Shape;351;p46"/>
          <p:cNvSpPr txBox="1"/>
          <p:nvPr/>
        </p:nvSpPr>
        <p:spPr>
          <a:xfrm>
            <a:off x="1249030" y="3332457"/>
            <a:ext cx="6504000" cy="1774500"/>
          </a:xfrm>
          <a:prstGeom prst="rect">
            <a:avLst/>
          </a:prstGeom>
          <a:solidFill>
            <a:srgbClr val="FFFFFF"/>
          </a:solidFill>
          <a:ln cap="flat" cmpd="sng" w="19050">
            <a:solidFill>
              <a:srgbClr val="44546A"/>
            </a:solidFill>
            <a:prstDash val="solid"/>
            <a:miter lim="800000"/>
            <a:headEnd len="sm" w="sm" type="none"/>
            <a:tailEnd len="sm" w="sm" type="none"/>
          </a:ln>
        </p:spPr>
        <p:txBody>
          <a:bodyPr anchorCtr="0" anchor="t" bIns="34275" lIns="68575" spcFirstLastPara="1" rIns="68575" wrap="square" tIns="34275">
            <a:noAutofit/>
          </a:bodyPr>
          <a:lstStyle/>
          <a:p>
            <a:pPr indent="-165100" lvl="0" marL="254000" marR="0" rtl="0" algn="l">
              <a:spcBef>
                <a:spcPts val="0"/>
              </a:spcBef>
              <a:spcAft>
                <a:spcPts val="0"/>
              </a:spcAft>
              <a:buClr>
                <a:srgbClr val="000000"/>
              </a:buClr>
              <a:buSzPts val="1400"/>
              <a:buFont typeface="Arial"/>
              <a:buNone/>
            </a:pPr>
            <a:r>
              <a:t/>
            </a:r>
            <a:endParaRPr sz="1400">
              <a:solidFill>
                <a:srgbClr val="000000"/>
              </a:solidFill>
              <a:latin typeface="Calibri"/>
              <a:ea typeface="Calibri"/>
              <a:cs typeface="Calibri"/>
              <a:sym typeface="Calibri"/>
            </a:endParaRPr>
          </a:p>
        </p:txBody>
      </p:sp>
      <p:pic>
        <p:nvPicPr>
          <p:cNvPr descr="D:\UMD\Document\Prod\HLS paper\figures\CDF_revisit.png" id="352" name="Google Shape;352;p46"/>
          <p:cNvPicPr preferRelativeResize="0"/>
          <p:nvPr/>
        </p:nvPicPr>
        <p:blipFill rotWithShape="1">
          <a:blip r:embed="rId4">
            <a:alphaModFix/>
          </a:blip>
          <a:srcRect b="0" l="0" r="0" t="0"/>
          <a:stretch/>
        </p:blipFill>
        <p:spPr>
          <a:xfrm>
            <a:off x="5018426" y="3846998"/>
            <a:ext cx="2311329" cy="1183201"/>
          </a:xfrm>
          <a:prstGeom prst="rect">
            <a:avLst/>
          </a:prstGeom>
          <a:noFill/>
          <a:ln>
            <a:noFill/>
          </a:ln>
        </p:spPr>
      </p:pic>
      <p:pic>
        <p:nvPicPr>
          <p:cNvPr id="353" name="Google Shape;353;p46"/>
          <p:cNvPicPr preferRelativeResize="0"/>
          <p:nvPr/>
        </p:nvPicPr>
        <p:blipFill rotWithShape="1">
          <a:blip r:embed="rId5">
            <a:alphaModFix/>
          </a:blip>
          <a:srcRect b="0" l="0" r="0" t="0"/>
          <a:stretch/>
        </p:blipFill>
        <p:spPr>
          <a:xfrm>
            <a:off x="1368195" y="3395468"/>
            <a:ext cx="3546159" cy="1648445"/>
          </a:xfrm>
          <a:prstGeom prst="rect">
            <a:avLst/>
          </a:prstGeom>
          <a:noFill/>
          <a:ln cap="flat" cmpd="sng" w="9525">
            <a:solidFill>
              <a:srgbClr val="000000"/>
            </a:solidFill>
            <a:prstDash val="solid"/>
            <a:round/>
            <a:headEnd len="sm" w="sm" type="none"/>
            <a:tailEnd len="sm" w="sm" type="none"/>
          </a:ln>
        </p:spPr>
      </p:pic>
      <p:sp>
        <p:nvSpPr>
          <p:cNvPr id="354" name="Google Shape;354;p46"/>
          <p:cNvSpPr/>
          <p:nvPr/>
        </p:nvSpPr>
        <p:spPr>
          <a:xfrm>
            <a:off x="5049482" y="3403283"/>
            <a:ext cx="2435100" cy="3924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1100">
                <a:solidFill>
                  <a:srgbClr val="000000"/>
                </a:solidFill>
                <a:latin typeface="Calibri"/>
                <a:ea typeface="Calibri"/>
                <a:cs typeface="Calibri"/>
                <a:sym typeface="Calibri"/>
              </a:rPr>
              <a:t>Potential Revisit using</a:t>
            </a:r>
            <a:br>
              <a:rPr b="1" lang="en" sz="1100">
                <a:solidFill>
                  <a:srgbClr val="000000"/>
                </a:solidFill>
                <a:latin typeface="Calibri"/>
                <a:ea typeface="Calibri"/>
                <a:cs typeface="Calibri"/>
                <a:sym typeface="Calibri"/>
              </a:rPr>
            </a:br>
            <a:r>
              <a:rPr b="1" lang="en" sz="1100">
                <a:solidFill>
                  <a:srgbClr val="000000"/>
                </a:solidFill>
                <a:latin typeface="Calibri"/>
                <a:ea typeface="Calibri"/>
                <a:cs typeface="Calibri"/>
                <a:sym typeface="Calibri"/>
              </a:rPr>
              <a:t>different Virtual Constellations</a:t>
            </a:r>
            <a:endParaRPr sz="1100"/>
          </a:p>
        </p:txBody>
      </p:sp>
      <p:sp>
        <p:nvSpPr>
          <p:cNvPr id="355" name="Google Shape;355;p46"/>
          <p:cNvSpPr/>
          <p:nvPr/>
        </p:nvSpPr>
        <p:spPr>
          <a:xfrm rot="-5400000">
            <a:off x="2602950" y="-591775"/>
            <a:ext cx="301800" cy="3665400"/>
          </a:xfrm>
          <a:prstGeom prst="round2SameRect">
            <a:avLst>
              <a:gd fmla="val 16667" name="adj1"/>
              <a:gd fmla="val 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6"/>
          <p:cNvSpPr txBox="1"/>
          <p:nvPr/>
        </p:nvSpPr>
        <p:spPr>
          <a:xfrm>
            <a:off x="921150" y="1040825"/>
            <a:ext cx="3546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a:ea typeface="Roboto Condensed"/>
                <a:cs typeface="Roboto Condensed"/>
                <a:sym typeface="Roboto Condensed"/>
              </a:rPr>
              <a:t>Harmonized Landsat Sentinel (HLS)</a:t>
            </a:r>
            <a:endParaRPr>
              <a:solidFill>
                <a:schemeClr val="lt1"/>
              </a:solidFill>
              <a:latin typeface="Roboto Condensed"/>
              <a:ea typeface="Roboto Condensed"/>
              <a:cs typeface="Roboto Condensed"/>
              <a:sym typeface="Roboto Condense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7"/>
          <p:cNvSpPr txBox="1"/>
          <p:nvPr>
            <p:ph idx="1" type="body"/>
          </p:nvPr>
        </p:nvSpPr>
        <p:spPr>
          <a:xfrm>
            <a:off x="4707650" y="1513625"/>
            <a:ext cx="4307400" cy="954900"/>
          </a:xfrm>
          <a:prstGeom prst="rect">
            <a:avLst/>
          </a:prstGeom>
        </p:spPr>
        <p:txBody>
          <a:bodyPr anchorCtr="0" anchor="t" bIns="0" lIns="0" spcFirstLastPara="1" rIns="0" wrap="square" tIns="0">
            <a:noAutofit/>
          </a:bodyPr>
          <a:lstStyle/>
          <a:p>
            <a:pPr indent="-317500" lvl="0" marL="457200" rtl="0" algn="l">
              <a:spcBef>
                <a:spcPts val="0"/>
              </a:spcBef>
              <a:spcAft>
                <a:spcPts val="0"/>
              </a:spcAft>
              <a:buSzPts val="1400"/>
              <a:buChar char="●"/>
            </a:pPr>
            <a:r>
              <a:rPr lang="en"/>
              <a:t>Divide an image 224x224 pixel into 14x14 patches</a:t>
            </a:r>
            <a:endParaRPr/>
          </a:p>
          <a:p>
            <a:pPr indent="-317500" lvl="0" marL="457200" rtl="0" algn="l">
              <a:spcBef>
                <a:spcPts val="0"/>
              </a:spcBef>
              <a:spcAft>
                <a:spcPts val="0"/>
              </a:spcAft>
              <a:buSzPts val="1400"/>
              <a:buChar char="●"/>
            </a:pPr>
            <a:r>
              <a:rPr lang="en"/>
              <a:t>Time as 7 sequences for the image</a:t>
            </a:r>
            <a:endParaRPr/>
          </a:p>
          <a:p>
            <a:pPr indent="-317500" lvl="0" marL="457200" rtl="0" algn="l">
              <a:spcBef>
                <a:spcPts val="0"/>
              </a:spcBef>
              <a:spcAft>
                <a:spcPts val="0"/>
              </a:spcAft>
              <a:buSzPts val="1400"/>
              <a:buChar char="●"/>
            </a:pPr>
            <a:r>
              <a:rPr lang="en"/>
              <a:t> Spatial attention across multiple patches</a:t>
            </a:r>
            <a:endParaRPr/>
          </a:p>
          <a:p>
            <a:pPr indent="-317500" lvl="0" marL="457200" rtl="0" algn="l">
              <a:spcBef>
                <a:spcPts val="0"/>
              </a:spcBef>
              <a:spcAft>
                <a:spcPts val="0"/>
              </a:spcAft>
              <a:buSzPts val="1400"/>
              <a:buChar char="●"/>
            </a:pPr>
            <a:r>
              <a:rPr lang="en"/>
              <a:t>Temporal attention for each patch</a:t>
            </a:r>
            <a:endParaRPr/>
          </a:p>
          <a:p>
            <a:pPr indent="0" lvl="0" marL="0" rtl="0" algn="l">
              <a:spcBef>
                <a:spcPts val="0"/>
              </a:spcBef>
              <a:spcAft>
                <a:spcPts val="0"/>
              </a:spcAft>
              <a:buClr>
                <a:schemeClr val="accent6"/>
              </a:buClr>
              <a:buSzPts val="11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accent6"/>
              </a:buClr>
              <a:buSzPts val="1100"/>
              <a:buFont typeface="Arial"/>
              <a:buNone/>
            </a:pPr>
            <a:r>
              <a:t/>
            </a:r>
            <a:endParaRPr/>
          </a:p>
          <a:p>
            <a:pPr indent="0" lvl="0" marL="0" rtl="0" algn="l">
              <a:spcBef>
                <a:spcPts val="0"/>
              </a:spcBef>
              <a:spcAft>
                <a:spcPts val="0"/>
              </a:spcAft>
              <a:buClr>
                <a:schemeClr val="accent6"/>
              </a:buClr>
              <a:buSzPts val="1100"/>
              <a:buFont typeface="Arial"/>
              <a:buNone/>
            </a:pPr>
            <a:r>
              <a:t/>
            </a:r>
            <a:endParaRPr/>
          </a:p>
          <a:p>
            <a:pPr indent="0" lvl="0" marL="0" rtl="0" algn="l">
              <a:spcBef>
                <a:spcPts val="0"/>
              </a:spcBef>
              <a:spcAft>
                <a:spcPts val="0"/>
              </a:spcAft>
              <a:buNone/>
            </a:pPr>
            <a:r>
              <a:t/>
            </a:r>
            <a:endParaRPr/>
          </a:p>
        </p:txBody>
      </p:sp>
      <p:sp>
        <p:nvSpPr>
          <p:cNvPr id="362" name="Google Shape;362;p47"/>
          <p:cNvSpPr txBox="1"/>
          <p:nvPr>
            <p:ph type="ctrTitle"/>
          </p:nvPr>
        </p:nvSpPr>
        <p:spPr>
          <a:xfrm>
            <a:off x="904175" y="352850"/>
            <a:ext cx="7301700" cy="645300"/>
          </a:xfrm>
          <a:prstGeom prst="rect">
            <a:avLst/>
          </a:prstGeom>
        </p:spPr>
        <p:txBody>
          <a:bodyPr anchorCtr="0" anchor="t" bIns="45700" lIns="91425" spcFirstLastPara="1" rIns="91425" wrap="square" tIns="45700">
            <a:normAutofit fontScale="90000"/>
          </a:bodyPr>
          <a:lstStyle/>
          <a:p>
            <a:pPr indent="0" lvl="0" marL="0" rtl="0" algn="ctr">
              <a:spcBef>
                <a:spcPts val="0"/>
              </a:spcBef>
              <a:spcAft>
                <a:spcPts val="0"/>
              </a:spcAft>
              <a:buNone/>
            </a:pPr>
            <a:r>
              <a:rPr lang="en"/>
              <a:t>Foundation Model for Harmonized Landsat Sentinel (HLS) Data</a:t>
            </a:r>
            <a:endParaRPr/>
          </a:p>
          <a:p>
            <a:pPr indent="0" lvl="0" marL="0" rtl="0" algn="ctr">
              <a:spcBef>
                <a:spcPts val="0"/>
              </a:spcBef>
              <a:spcAft>
                <a:spcPts val="0"/>
              </a:spcAft>
              <a:buNone/>
            </a:pPr>
            <a:r>
              <a:rPr lang="en" sz="1777"/>
              <a:t>(IBM Research: Dr. Raghu Ganti)</a:t>
            </a:r>
            <a:endParaRPr sz="1777"/>
          </a:p>
        </p:txBody>
      </p:sp>
      <p:pic>
        <p:nvPicPr>
          <p:cNvPr id="363" name="Google Shape;363;p47"/>
          <p:cNvPicPr preferRelativeResize="0"/>
          <p:nvPr/>
        </p:nvPicPr>
        <p:blipFill>
          <a:blip r:embed="rId3">
            <a:alphaModFix/>
          </a:blip>
          <a:stretch>
            <a:fillRect/>
          </a:stretch>
        </p:blipFill>
        <p:spPr>
          <a:xfrm>
            <a:off x="611700" y="1189637"/>
            <a:ext cx="3839400" cy="2236525"/>
          </a:xfrm>
          <a:prstGeom prst="rect">
            <a:avLst/>
          </a:prstGeom>
          <a:noFill/>
          <a:ln>
            <a:noFill/>
          </a:ln>
        </p:spPr>
      </p:pic>
      <p:pic>
        <p:nvPicPr>
          <p:cNvPr id="364" name="Google Shape;364;p47"/>
          <p:cNvPicPr preferRelativeResize="0"/>
          <p:nvPr/>
        </p:nvPicPr>
        <p:blipFill>
          <a:blip r:embed="rId4">
            <a:alphaModFix/>
          </a:blip>
          <a:stretch>
            <a:fillRect/>
          </a:stretch>
        </p:blipFill>
        <p:spPr>
          <a:xfrm>
            <a:off x="611699" y="3697475"/>
            <a:ext cx="5606334" cy="1286150"/>
          </a:xfrm>
          <a:prstGeom prst="rect">
            <a:avLst/>
          </a:prstGeom>
          <a:noFill/>
          <a:ln>
            <a:noFill/>
          </a:ln>
        </p:spPr>
      </p:pic>
      <p:sp>
        <p:nvSpPr>
          <p:cNvPr id="365" name="Google Shape;365;p47"/>
          <p:cNvSpPr/>
          <p:nvPr/>
        </p:nvSpPr>
        <p:spPr>
          <a:xfrm rot="-5400000">
            <a:off x="6710450" y="-840175"/>
            <a:ext cx="301800" cy="4307400"/>
          </a:xfrm>
          <a:prstGeom prst="round2SameRect">
            <a:avLst>
              <a:gd fmla="val 16667" name="adj1"/>
              <a:gd fmla="val 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7"/>
          <p:cNvSpPr txBox="1"/>
          <p:nvPr/>
        </p:nvSpPr>
        <p:spPr>
          <a:xfrm>
            <a:off x="4707650" y="1113425"/>
            <a:ext cx="4082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a:ea typeface="Roboto Condensed"/>
                <a:cs typeface="Roboto Condensed"/>
                <a:sym typeface="Roboto Condensed"/>
              </a:rPr>
              <a:t>Key innovation: Spatiotemporal attention mechanism</a:t>
            </a:r>
            <a:endParaRPr>
              <a:solidFill>
                <a:schemeClr val="lt1"/>
              </a:solidFill>
              <a:latin typeface="Roboto Condensed"/>
              <a:ea typeface="Roboto Condensed"/>
              <a:cs typeface="Roboto Condensed"/>
              <a:sym typeface="Roboto Condensed"/>
            </a:endParaRPr>
          </a:p>
        </p:txBody>
      </p:sp>
      <p:sp>
        <p:nvSpPr>
          <p:cNvPr id="367" name="Google Shape;367;p47"/>
          <p:cNvSpPr txBox="1"/>
          <p:nvPr>
            <p:ph idx="1" type="body"/>
          </p:nvPr>
        </p:nvSpPr>
        <p:spPr>
          <a:xfrm>
            <a:off x="4707650" y="2781050"/>
            <a:ext cx="4307400" cy="954900"/>
          </a:xfrm>
          <a:prstGeom prst="rect">
            <a:avLst/>
          </a:prstGeom>
        </p:spPr>
        <p:txBody>
          <a:bodyPr anchorCtr="0" anchor="t" bIns="0" lIns="0" spcFirstLastPara="1" rIns="0" wrap="square" tIns="0">
            <a:noAutofit/>
          </a:bodyPr>
          <a:lstStyle/>
          <a:p>
            <a:pPr indent="-317500" lvl="0" marL="457200" rtl="0" algn="l">
              <a:spcBef>
                <a:spcPts val="0"/>
              </a:spcBef>
              <a:spcAft>
                <a:spcPts val="0"/>
              </a:spcAft>
              <a:buSzPts val="1400"/>
              <a:buChar char="●"/>
            </a:pPr>
            <a:r>
              <a:rPr lang="en"/>
              <a:t>Trained on 50k images</a:t>
            </a:r>
            <a:endParaRPr/>
          </a:p>
          <a:p>
            <a:pPr indent="-317500" lvl="0" marL="457200" rtl="0" algn="l">
              <a:spcBef>
                <a:spcPts val="0"/>
              </a:spcBef>
              <a:spcAft>
                <a:spcPts val="0"/>
              </a:spcAft>
              <a:buSzPts val="1400"/>
              <a:buChar char="●"/>
            </a:pPr>
            <a:r>
              <a:rPr lang="en"/>
              <a:t>Model is capable of “in-painting”, 85% of images had </a:t>
            </a:r>
            <a:r>
              <a:rPr lang="en"/>
              <a:t>some </a:t>
            </a:r>
            <a:r>
              <a:rPr lang="en"/>
              <a:t>missing portion</a:t>
            </a:r>
            <a:endParaRPr/>
          </a:p>
          <a:p>
            <a:pPr indent="-317500" lvl="0" marL="457200" rtl="0" algn="l">
              <a:spcBef>
                <a:spcPts val="0"/>
              </a:spcBef>
              <a:spcAft>
                <a:spcPts val="0"/>
              </a:spcAft>
              <a:buSzPts val="1400"/>
              <a:buChar char="●"/>
            </a:pPr>
            <a:r>
              <a:rPr lang="en"/>
              <a:t>Initial model predictions look “promising”</a:t>
            </a:r>
            <a:endParaRPr/>
          </a:p>
          <a:p>
            <a:pPr indent="0" lvl="0" marL="0" rtl="0" algn="l">
              <a:spcBef>
                <a:spcPts val="0"/>
              </a:spcBef>
              <a:spcAft>
                <a:spcPts val="0"/>
              </a:spcAft>
              <a:buClr>
                <a:schemeClr val="accent6"/>
              </a:buClr>
              <a:buSzPts val="11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accent6"/>
              </a:buClr>
              <a:buSzPts val="1100"/>
              <a:buFont typeface="Arial"/>
              <a:buNone/>
            </a:pPr>
            <a:r>
              <a:t/>
            </a:r>
            <a:endParaRPr/>
          </a:p>
          <a:p>
            <a:pPr indent="0" lvl="0" marL="0" rtl="0" algn="l">
              <a:spcBef>
                <a:spcPts val="0"/>
              </a:spcBef>
              <a:spcAft>
                <a:spcPts val="0"/>
              </a:spcAft>
              <a:buClr>
                <a:schemeClr val="accent6"/>
              </a:buClr>
              <a:buSzPts val="1100"/>
              <a:buFont typeface="Arial"/>
              <a:buNone/>
            </a:pPr>
            <a:r>
              <a:t/>
            </a:r>
            <a:endParaRPr/>
          </a:p>
          <a:p>
            <a:pPr indent="0" lvl="0" marL="0" rtl="0" algn="l">
              <a:spcBef>
                <a:spcPts val="0"/>
              </a:spcBef>
              <a:spcAft>
                <a:spcPts val="0"/>
              </a:spcAft>
              <a:buNone/>
            </a:pPr>
            <a:r>
              <a:t/>
            </a:r>
            <a:endParaRPr/>
          </a:p>
        </p:txBody>
      </p:sp>
      <p:sp>
        <p:nvSpPr>
          <p:cNvPr id="368" name="Google Shape;368;p47"/>
          <p:cNvSpPr/>
          <p:nvPr/>
        </p:nvSpPr>
        <p:spPr>
          <a:xfrm rot="-5400000">
            <a:off x="6710450" y="427250"/>
            <a:ext cx="301800" cy="4307400"/>
          </a:xfrm>
          <a:prstGeom prst="round2SameRect">
            <a:avLst>
              <a:gd fmla="val 16667" name="adj1"/>
              <a:gd fmla="val 0"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7"/>
          <p:cNvSpPr txBox="1"/>
          <p:nvPr/>
        </p:nvSpPr>
        <p:spPr>
          <a:xfrm>
            <a:off x="4707650" y="2380850"/>
            <a:ext cx="4082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Roboto Condensed"/>
                <a:ea typeface="Roboto Condensed"/>
                <a:cs typeface="Roboto Condensed"/>
                <a:sym typeface="Roboto Condensed"/>
              </a:rPr>
              <a:t>Methodology and initial results</a:t>
            </a:r>
            <a:endParaRPr>
              <a:solidFill>
                <a:schemeClr val="lt1"/>
              </a:solidFill>
              <a:latin typeface="Roboto Condensed"/>
              <a:ea typeface="Roboto Condensed"/>
              <a:cs typeface="Roboto Condensed"/>
              <a:sym typeface="Roboto Condense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8"/>
          <p:cNvSpPr txBox="1"/>
          <p:nvPr>
            <p:ph type="ctrTitle"/>
          </p:nvPr>
        </p:nvSpPr>
        <p:spPr>
          <a:xfrm>
            <a:off x="1964850" y="352850"/>
            <a:ext cx="5214300" cy="573600"/>
          </a:xfrm>
          <a:prstGeom prst="rect">
            <a:avLst/>
          </a:prstGeom>
        </p:spPr>
        <p:txBody>
          <a:bodyPr anchorCtr="0" anchor="t" bIns="45700" lIns="91425" spcFirstLastPara="1" rIns="91425" wrap="square" tIns="45700">
            <a:normAutofit/>
          </a:bodyPr>
          <a:lstStyle/>
          <a:p>
            <a:pPr indent="0" lvl="0" marL="0" rtl="0" algn="ctr">
              <a:spcBef>
                <a:spcPts val="0"/>
              </a:spcBef>
              <a:spcAft>
                <a:spcPts val="0"/>
              </a:spcAft>
              <a:buNone/>
            </a:pPr>
            <a:r>
              <a:rPr lang="en"/>
              <a:t>Building Blocks: Future State</a:t>
            </a:r>
            <a:endParaRPr/>
          </a:p>
        </p:txBody>
      </p:sp>
      <p:sp>
        <p:nvSpPr>
          <p:cNvPr id="375" name="Google Shape;375;p48"/>
          <p:cNvSpPr txBox="1"/>
          <p:nvPr/>
        </p:nvSpPr>
        <p:spPr>
          <a:xfrm>
            <a:off x="5688275" y="1881950"/>
            <a:ext cx="31839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141414"/>
                </a:solidFill>
                <a:highlight>
                  <a:srgbClr val="FFFFFF"/>
                </a:highlight>
                <a:latin typeface="Roboto Condensed"/>
                <a:ea typeface="Roboto Condensed"/>
                <a:cs typeface="Roboto Condensed"/>
                <a:sym typeface="Roboto Condensed"/>
              </a:rPr>
              <a:t>“</a:t>
            </a:r>
            <a:r>
              <a:rPr i="1" lang="en" sz="1600">
                <a:solidFill>
                  <a:srgbClr val="141414"/>
                </a:solidFill>
                <a:highlight>
                  <a:srgbClr val="FFFFFF"/>
                </a:highlight>
                <a:latin typeface="Roboto Condensed"/>
                <a:ea typeface="Roboto Condensed"/>
                <a:cs typeface="Roboto Condensed"/>
                <a:sym typeface="Roboto Condensed"/>
              </a:rPr>
              <a:t>most significant innovations end up generating second- or third-order effects that are difficult to predict in advance</a:t>
            </a:r>
            <a:r>
              <a:rPr lang="en" sz="1600">
                <a:solidFill>
                  <a:srgbClr val="141414"/>
                </a:solidFill>
                <a:highlight>
                  <a:srgbClr val="FFFFFF"/>
                </a:highlight>
                <a:latin typeface="Roboto Condensed"/>
                <a:ea typeface="Roboto Condensed"/>
                <a:cs typeface="Roboto Condensed"/>
                <a:sym typeface="Roboto Condensed"/>
              </a:rPr>
              <a:t>...” </a:t>
            </a:r>
            <a:endParaRPr sz="1600">
              <a:solidFill>
                <a:srgbClr val="141414"/>
              </a:solidFill>
              <a:highlight>
                <a:srgbClr val="FFFFFF"/>
              </a:highlight>
              <a:latin typeface="Roboto Condensed"/>
              <a:ea typeface="Roboto Condensed"/>
              <a:cs typeface="Roboto Condensed"/>
              <a:sym typeface="Roboto Condensed"/>
            </a:endParaRPr>
          </a:p>
          <a:p>
            <a:pPr indent="0" lvl="0" marL="0" rtl="0" algn="r">
              <a:spcBef>
                <a:spcPts val="0"/>
              </a:spcBef>
              <a:spcAft>
                <a:spcPts val="0"/>
              </a:spcAft>
              <a:buNone/>
            </a:pPr>
            <a:r>
              <a:rPr lang="en" sz="1600">
                <a:solidFill>
                  <a:srgbClr val="141414"/>
                </a:solidFill>
                <a:highlight>
                  <a:srgbClr val="FFFFFF"/>
                </a:highlight>
                <a:latin typeface="Roboto Condensed"/>
                <a:ea typeface="Roboto Condensed"/>
                <a:cs typeface="Roboto Condensed"/>
                <a:sym typeface="Roboto Condensed"/>
              </a:rPr>
              <a:t>– Steven Johnson</a:t>
            </a:r>
            <a:endParaRPr sz="1600">
              <a:latin typeface="Roboto Condensed"/>
              <a:ea typeface="Roboto Condensed"/>
              <a:cs typeface="Roboto Condensed"/>
              <a:sym typeface="Roboto Condensed"/>
            </a:endParaRPr>
          </a:p>
        </p:txBody>
      </p:sp>
      <p:sp>
        <p:nvSpPr>
          <p:cNvPr id="376" name="Google Shape;376;p48"/>
          <p:cNvSpPr txBox="1"/>
          <p:nvPr/>
        </p:nvSpPr>
        <p:spPr>
          <a:xfrm>
            <a:off x="575500" y="4682675"/>
            <a:ext cx="8296800" cy="40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a:solidFill>
                  <a:srgbClr val="1155CC"/>
                </a:solidFill>
                <a:latin typeface="Roboto Condensed"/>
                <a:ea typeface="Roboto Condensed"/>
                <a:cs typeface="Roboto Condensed"/>
                <a:sym typeface="Roboto Condensed"/>
              </a:rPr>
              <a:t>Data + Tools/Infrastructure + AI Foundational Models -&gt; </a:t>
            </a:r>
            <a:r>
              <a:rPr i="1" lang="en">
                <a:solidFill>
                  <a:srgbClr val="1155CC"/>
                </a:solidFill>
                <a:latin typeface="Roboto Condensed"/>
                <a:ea typeface="Roboto Condensed"/>
                <a:cs typeface="Roboto Condensed"/>
                <a:sym typeface="Roboto Condensed"/>
              </a:rPr>
              <a:t>Accelerate Research and Applications</a:t>
            </a:r>
            <a:endParaRPr i="1">
              <a:solidFill>
                <a:srgbClr val="1155CC"/>
              </a:solidFill>
              <a:latin typeface="Roboto Condensed"/>
              <a:ea typeface="Roboto Condensed"/>
              <a:cs typeface="Roboto Condensed"/>
              <a:sym typeface="Roboto Condensed"/>
            </a:endParaRPr>
          </a:p>
        </p:txBody>
      </p:sp>
      <p:grpSp>
        <p:nvGrpSpPr>
          <p:cNvPr id="377" name="Google Shape;377;p48"/>
          <p:cNvGrpSpPr/>
          <p:nvPr/>
        </p:nvGrpSpPr>
        <p:grpSpPr>
          <a:xfrm>
            <a:off x="1594728" y="926450"/>
            <a:ext cx="3836071" cy="3693751"/>
            <a:chOff x="1594728" y="926450"/>
            <a:chExt cx="3836071" cy="3693751"/>
          </a:xfrm>
        </p:grpSpPr>
        <p:pic>
          <p:nvPicPr>
            <p:cNvPr id="378" name="Google Shape;378;p48"/>
            <p:cNvPicPr preferRelativeResize="0"/>
            <p:nvPr/>
          </p:nvPicPr>
          <p:blipFill>
            <a:blip r:embed="rId3">
              <a:alphaModFix/>
            </a:blip>
            <a:stretch>
              <a:fillRect/>
            </a:stretch>
          </p:blipFill>
          <p:spPr>
            <a:xfrm>
              <a:off x="1594728" y="926450"/>
              <a:ext cx="3836071" cy="3693751"/>
            </a:xfrm>
            <a:prstGeom prst="rect">
              <a:avLst/>
            </a:prstGeom>
            <a:noFill/>
            <a:ln cap="flat" cmpd="sng" w="9525">
              <a:solidFill>
                <a:srgbClr val="FFFFFF"/>
              </a:solidFill>
              <a:prstDash val="solid"/>
              <a:round/>
              <a:headEnd len="sm" w="sm" type="none"/>
              <a:tailEnd len="sm" w="sm" type="none"/>
            </a:ln>
          </p:spPr>
        </p:pic>
        <p:sp>
          <p:nvSpPr>
            <p:cNvPr id="379" name="Google Shape;379;p48"/>
            <p:cNvSpPr/>
            <p:nvPr/>
          </p:nvSpPr>
          <p:spPr>
            <a:xfrm>
              <a:off x="3530525" y="2712350"/>
              <a:ext cx="821700" cy="400200"/>
            </a:xfrm>
            <a:prstGeom prst="roundRect">
              <a:avLst>
                <a:gd fmla="val 16667" name="adj"/>
              </a:avLst>
            </a:prstGeom>
            <a:solidFill>
              <a:srgbClr val="1155CC"/>
            </a:solidFill>
            <a:ln cap="flat" cmpd="sng" w="9525">
              <a:solidFill>
                <a:srgbClr val="FFFFF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000">
                  <a:solidFill>
                    <a:srgbClr val="FFFFFF"/>
                  </a:solidFill>
                  <a:latin typeface="Roboto Condensed"/>
                  <a:ea typeface="Roboto Condensed"/>
                  <a:cs typeface="Roboto Condensed"/>
                  <a:sym typeface="Roboto Condensed"/>
                </a:rPr>
                <a:t>Foundation Models</a:t>
              </a:r>
              <a:endParaRPr b="1" sz="1000">
                <a:latin typeface="Roboto Condensed"/>
                <a:ea typeface="Roboto Condensed"/>
                <a:cs typeface="Roboto Condensed"/>
                <a:sym typeface="Roboto Condensed"/>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9"/>
          <p:cNvSpPr txBox="1"/>
          <p:nvPr>
            <p:ph type="ctrTitle"/>
          </p:nvPr>
        </p:nvSpPr>
        <p:spPr>
          <a:xfrm>
            <a:off x="904175" y="352850"/>
            <a:ext cx="7301700" cy="645300"/>
          </a:xfrm>
          <a:prstGeom prst="rect">
            <a:avLst/>
          </a:prstGeom>
        </p:spPr>
        <p:txBody>
          <a:bodyPr anchorCtr="0" anchor="t" bIns="45700" lIns="91425" spcFirstLastPara="1" rIns="91425" wrap="square" tIns="45700">
            <a:normAutofit/>
          </a:bodyPr>
          <a:lstStyle/>
          <a:p>
            <a:pPr indent="0" lvl="0" marL="0" rtl="0" algn="ctr">
              <a:lnSpc>
                <a:spcPct val="115000"/>
              </a:lnSpc>
              <a:spcBef>
                <a:spcPts val="0"/>
              </a:spcBef>
              <a:spcAft>
                <a:spcPts val="0"/>
              </a:spcAft>
              <a:buNone/>
            </a:pPr>
            <a:r>
              <a:rPr lang="en" sz="2400"/>
              <a:t>Challenges</a:t>
            </a:r>
            <a:endParaRPr sz="2400"/>
          </a:p>
        </p:txBody>
      </p:sp>
      <p:sp>
        <p:nvSpPr>
          <p:cNvPr id="385" name="Google Shape;385;p49"/>
          <p:cNvSpPr txBox="1"/>
          <p:nvPr>
            <p:ph idx="1" type="body"/>
          </p:nvPr>
        </p:nvSpPr>
        <p:spPr>
          <a:xfrm>
            <a:off x="642050" y="1624275"/>
            <a:ext cx="5308200" cy="1986600"/>
          </a:xfrm>
          <a:prstGeom prst="rect">
            <a:avLst/>
          </a:prstGeom>
        </p:spPr>
        <p:txBody>
          <a:bodyPr anchorCtr="0" anchor="t" bIns="0" lIns="0" spcFirstLastPara="1" rIns="0" wrap="square" tIns="0">
            <a:noAutofit/>
          </a:bodyPr>
          <a:lstStyle/>
          <a:p>
            <a:pPr indent="-317500" lvl="0" marL="457200" rtl="0" algn="l">
              <a:spcBef>
                <a:spcPts val="0"/>
              </a:spcBef>
              <a:spcAft>
                <a:spcPts val="0"/>
              </a:spcAft>
              <a:buClr>
                <a:schemeClr val="dk1"/>
              </a:buClr>
              <a:buSzPts val="1400"/>
              <a:buChar char="●"/>
            </a:pPr>
            <a:r>
              <a:rPr lang="en" sz="1400">
                <a:solidFill>
                  <a:schemeClr val="dk1"/>
                </a:solidFill>
              </a:rPr>
              <a:t>Need the right mix of specialized skills: AI/ML, domain as well data expertise</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Cost to build the models can be high</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Need to systematically evaluate the </a:t>
            </a:r>
            <a:r>
              <a:rPr lang="en" sz="1400">
                <a:solidFill>
                  <a:schemeClr val="dk1"/>
                </a:solidFill>
              </a:rPr>
              <a:t>foundation models</a:t>
            </a:r>
            <a:r>
              <a:rPr lang="en" sz="1400">
                <a:solidFill>
                  <a:schemeClr val="dk1"/>
                </a:solidFill>
              </a:rPr>
              <a:t> for broad downstream applicability</a:t>
            </a:r>
            <a:endParaRPr sz="14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0"/>
          <p:cNvSpPr txBox="1"/>
          <p:nvPr>
            <p:ph type="ctrTitle"/>
          </p:nvPr>
        </p:nvSpPr>
        <p:spPr>
          <a:xfrm>
            <a:off x="904175" y="352850"/>
            <a:ext cx="7301700" cy="645300"/>
          </a:xfrm>
          <a:prstGeom prst="rect">
            <a:avLst/>
          </a:prstGeom>
        </p:spPr>
        <p:txBody>
          <a:bodyPr anchorCtr="0" anchor="t" bIns="45700" lIns="91425" spcFirstLastPara="1" rIns="91425" wrap="square" tIns="45700">
            <a:normAutofit/>
          </a:bodyPr>
          <a:lstStyle/>
          <a:p>
            <a:pPr indent="0" lvl="0" marL="0" rtl="0" algn="ctr">
              <a:lnSpc>
                <a:spcPct val="115000"/>
              </a:lnSpc>
              <a:spcBef>
                <a:spcPts val="0"/>
              </a:spcBef>
              <a:spcAft>
                <a:spcPts val="0"/>
              </a:spcAft>
              <a:buNone/>
            </a:pPr>
            <a:r>
              <a:rPr lang="en" sz="2400"/>
              <a:t>Open Discussion Questions</a:t>
            </a:r>
            <a:r>
              <a:rPr lang="en" sz="1100"/>
              <a:t> </a:t>
            </a:r>
            <a:endParaRPr/>
          </a:p>
        </p:txBody>
      </p:sp>
      <p:sp>
        <p:nvSpPr>
          <p:cNvPr id="391" name="Google Shape;391;p50"/>
          <p:cNvSpPr txBox="1"/>
          <p:nvPr>
            <p:ph idx="1" type="body"/>
          </p:nvPr>
        </p:nvSpPr>
        <p:spPr>
          <a:xfrm>
            <a:off x="642050" y="1461825"/>
            <a:ext cx="5308200" cy="2148900"/>
          </a:xfrm>
          <a:prstGeom prst="rect">
            <a:avLst/>
          </a:prstGeom>
        </p:spPr>
        <p:txBody>
          <a:bodyPr anchorCtr="0" anchor="t" bIns="0" lIns="0" spcFirstLastPara="1" rIns="0" wrap="square" tIns="0">
            <a:noAutofit/>
          </a:bodyPr>
          <a:lstStyle/>
          <a:p>
            <a:pPr indent="-317500" lvl="0" marL="457200" rtl="0" algn="l">
              <a:spcBef>
                <a:spcPts val="0"/>
              </a:spcBef>
              <a:spcAft>
                <a:spcPts val="0"/>
              </a:spcAft>
              <a:buClr>
                <a:schemeClr val="dk1"/>
              </a:buClr>
              <a:buSzPts val="1400"/>
              <a:buChar char="●"/>
            </a:pPr>
            <a:r>
              <a:rPr lang="en" sz="1400"/>
              <a:t>How should we s</a:t>
            </a:r>
            <a:r>
              <a:rPr lang="en" sz="1400">
                <a:solidFill>
                  <a:schemeClr val="dk1"/>
                </a:solidFill>
              </a:rPr>
              <a:t>ystematically develop and select foundation models (FM) that can have many downstream applications?</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317500" lvl="0" marL="457200" rtl="0" algn="l">
              <a:spcBef>
                <a:spcPts val="0"/>
              </a:spcBef>
              <a:spcAft>
                <a:spcPts val="0"/>
              </a:spcAft>
              <a:buClr>
                <a:schemeClr val="dk1"/>
              </a:buClr>
              <a:buSzPts val="1400"/>
              <a:buChar char="●"/>
            </a:pPr>
            <a:r>
              <a:rPr lang="en" sz="1400"/>
              <a:t>How do we f</a:t>
            </a:r>
            <a:r>
              <a:rPr lang="en" sz="1400">
                <a:solidFill>
                  <a:schemeClr val="dk1"/>
                </a:solidFill>
              </a:rPr>
              <a:t>oster the use of these FMs into applications?</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317500" lvl="0" marL="457200" rtl="0" algn="l">
              <a:spcBef>
                <a:spcPts val="0"/>
              </a:spcBef>
              <a:spcAft>
                <a:spcPts val="0"/>
              </a:spcAft>
              <a:buClr>
                <a:schemeClr val="dk1"/>
              </a:buClr>
              <a:buSzPts val="1400"/>
              <a:buChar char="●"/>
            </a:pPr>
            <a:r>
              <a:rPr lang="en" sz="1400"/>
              <a:t>How do we i</a:t>
            </a:r>
            <a:r>
              <a:rPr lang="en" sz="1400">
                <a:solidFill>
                  <a:schemeClr val="dk1"/>
                </a:solidFill>
              </a:rPr>
              <a:t>ntegrate these FMs as “science tools”?</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317500" lvl="0" marL="457200" rtl="0" algn="l">
              <a:spcBef>
                <a:spcPts val="0"/>
              </a:spcBef>
              <a:spcAft>
                <a:spcPts val="0"/>
              </a:spcAft>
              <a:buClr>
                <a:schemeClr val="dk1"/>
              </a:buClr>
              <a:buSzPts val="1400"/>
              <a:buChar char="●"/>
            </a:pPr>
            <a:r>
              <a:rPr lang="en" sz="1400"/>
              <a:t>How should we d</a:t>
            </a:r>
            <a:r>
              <a:rPr lang="en" sz="1400">
                <a:solidFill>
                  <a:schemeClr val="dk1"/>
                </a:solidFill>
              </a:rPr>
              <a:t>evelop the capacity of the science community to effectively utilize these FMs</a:t>
            </a:r>
            <a:r>
              <a:rPr lang="en" sz="1400"/>
              <a:t>?</a:t>
            </a:r>
            <a:endParaRPr sz="1400"/>
          </a:p>
        </p:txBody>
      </p:sp>
    </p:spTree>
  </p:cSld>
  <p:clrMapOvr>
    <a:masterClrMapping/>
  </p:clrMapOvr>
</p:sld>
</file>

<file path=ppt/theme/theme1.xml><?xml version="1.0" encoding="utf-8"?>
<a:theme xmlns:a="http://schemas.openxmlformats.org/drawingml/2006/main" xmlns:r="http://schemas.openxmlformats.org/officeDocument/2006/relationships" name="Tech Newsletter by Slidesgo">
  <a:themeElements>
    <a:clrScheme name="Simple Light">
      <a:dk1>
        <a:srgbClr val="434343"/>
      </a:dk1>
      <a:lt1>
        <a:srgbClr val="FFFFFF"/>
      </a:lt1>
      <a:dk2>
        <a:srgbClr val="595959"/>
      </a:dk2>
      <a:lt2>
        <a:srgbClr val="EEEEEE"/>
      </a:lt2>
      <a:accent1>
        <a:srgbClr val="F3F3F3"/>
      </a:accent1>
      <a:accent2>
        <a:srgbClr val="D9D9D9"/>
      </a:accent2>
      <a:accent3>
        <a:srgbClr val="B7B7B7"/>
      </a:accent3>
      <a:accent4>
        <a:srgbClr val="999999"/>
      </a:accent4>
      <a:accent5>
        <a:srgbClr val="666666"/>
      </a:accent5>
      <a:accent6>
        <a:srgbClr val="000000"/>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