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8"/>
  </p:notesMasterIdLst>
  <p:handoutMasterIdLst>
    <p:handoutMasterId r:id="rId19"/>
  </p:handoutMasterIdLst>
  <p:sldIdLst>
    <p:sldId id="256" r:id="rId2"/>
    <p:sldId id="454" r:id="rId3"/>
    <p:sldId id="442" r:id="rId4"/>
    <p:sldId id="441" r:id="rId5"/>
    <p:sldId id="443" r:id="rId6"/>
    <p:sldId id="451" r:id="rId7"/>
    <p:sldId id="444" r:id="rId8"/>
    <p:sldId id="453" r:id="rId9"/>
    <p:sldId id="452" r:id="rId10"/>
    <p:sldId id="445" r:id="rId11"/>
    <p:sldId id="446" r:id="rId12"/>
    <p:sldId id="447" r:id="rId13"/>
    <p:sldId id="449" r:id="rId14"/>
    <p:sldId id="448" r:id="rId15"/>
    <p:sldId id="450" r:id="rId16"/>
    <p:sldId id="440" r:id="rId17"/>
  </p:sldIdLst>
  <p:sldSz cx="9144000" cy="5143500" type="screen16x9"/>
  <p:notesSz cx="7010400" cy="92964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087" userDrawn="1">
          <p15:clr>
            <a:srgbClr val="A4A3A4"/>
          </p15:clr>
        </p15:guide>
        <p15:guide id="4" orient="horz" pos="17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2B26"/>
    <a:srgbClr val="FFFFFF"/>
    <a:srgbClr val="199118"/>
    <a:srgbClr val="0028C8"/>
    <a:srgbClr val="0000FF"/>
    <a:srgbClr val="D7D7D7"/>
    <a:srgbClr val="5081BD"/>
    <a:srgbClr val="3B1E5B"/>
    <a:srgbClr val="DC6115"/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493AA4-5C78-CB4C-8C87-D76078FE502E}" v="269" dt="2022-12-01T19:41:32.849"/>
  </p1510:revLst>
</p1510:revInfo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 autoAdjust="0"/>
    <p:restoredTop sz="95636" autoAdjust="0"/>
  </p:normalViewPr>
  <p:slideViewPr>
    <p:cSldViewPr snapToGrid="0">
      <p:cViewPr varScale="1">
        <p:scale>
          <a:sx n="168" d="100"/>
          <a:sy n="168" d="100"/>
        </p:scale>
        <p:origin x="216" y="1512"/>
      </p:cViewPr>
      <p:guideLst>
        <p:guide orient="horz" pos="1620"/>
        <p:guide pos="2880"/>
        <p:guide orient="horz" pos="2087"/>
        <p:guide orient="horz" pos="1761"/>
      </p:guideLst>
    </p:cSldViewPr>
  </p:slideViewPr>
  <p:outlineViewPr>
    <p:cViewPr>
      <p:scale>
        <a:sx n="33" d="100"/>
        <a:sy n="33" d="100"/>
      </p:scale>
      <p:origin x="0" y="-18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notesViewPr>
    <p:cSldViewPr snapToGrid="0">
      <p:cViewPr varScale="1">
        <p:scale>
          <a:sx n="128" d="100"/>
          <a:sy n="128" d="100"/>
        </p:scale>
        <p:origin x="25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gnall, T J (LARC-D301)" userId="928088d5-2e43-43ae-9bf8-4fca5bfc7d44" providerId="ADAL" clId="{A0493AA4-5C78-CB4C-8C87-D76078FE502E}"/>
    <pc:docChg chg="undo custSel addSld delSld modSld sldOrd">
      <pc:chgData name="Wignall, T J (LARC-D301)" userId="928088d5-2e43-43ae-9bf8-4fca5bfc7d44" providerId="ADAL" clId="{A0493AA4-5C78-CB4C-8C87-D76078FE502E}" dt="2022-12-01T19:48:11.198" v="3629" actId="14100"/>
      <pc:docMkLst>
        <pc:docMk/>
      </pc:docMkLst>
      <pc:sldChg chg="modSp mod">
        <pc:chgData name="Wignall, T J (LARC-D301)" userId="928088d5-2e43-43ae-9bf8-4fca5bfc7d44" providerId="ADAL" clId="{A0493AA4-5C78-CB4C-8C87-D76078FE502E}" dt="2022-12-01T19:48:11.198" v="3629" actId="14100"/>
        <pc:sldMkLst>
          <pc:docMk/>
          <pc:sldMk cId="2573363053" sldId="256"/>
        </pc:sldMkLst>
        <pc:spChg chg="mod">
          <ac:chgData name="Wignall, T J (LARC-D301)" userId="928088d5-2e43-43ae-9bf8-4fca5bfc7d44" providerId="ADAL" clId="{A0493AA4-5C78-CB4C-8C87-D76078FE502E}" dt="2022-12-01T19:48:11.198" v="3629" actId="14100"/>
          <ac:spMkLst>
            <pc:docMk/>
            <pc:sldMk cId="2573363053" sldId="256"/>
            <ac:spMk id="2" creationId="{20975BA5-3069-B7DF-4F73-42401A20A32C}"/>
          </ac:spMkLst>
        </pc:spChg>
        <pc:spChg chg="mod">
          <ac:chgData name="Wignall, T J (LARC-D301)" userId="928088d5-2e43-43ae-9bf8-4fca5bfc7d44" providerId="ADAL" clId="{A0493AA4-5C78-CB4C-8C87-D76078FE502E}" dt="2022-12-01T19:10:43.552" v="3354" actId="404"/>
          <ac:spMkLst>
            <pc:docMk/>
            <pc:sldMk cId="2573363053" sldId="256"/>
            <ac:spMk id="3" creationId="{9846F4FE-ECBD-8232-DA54-B12AE30D1E70}"/>
          </ac:spMkLst>
        </pc:spChg>
      </pc:sldChg>
      <pc:sldChg chg="addSp modSp mod">
        <pc:chgData name="Wignall, T J (LARC-D301)" userId="928088d5-2e43-43ae-9bf8-4fca5bfc7d44" providerId="ADAL" clId="{A0493AA4-5C78-CB4C-8C87-D76078FE502E}" dt="2022-12-01T19:41:49.194" v="3624" actId="14100"/>
        <pc:sldMkLst>
          <pc:docMk/>
          <pc:sldMk cId="852534138" sldId="441"/>
        </pc:sldMkLst>
        <pc:spChg chg="mod">
          <ac:chgData name="Wignall, T J (LARC-D301)" userId="928088d5-2e43-43ae-9bf8-4fca5bfc7d44" providerId="ADAL" clId="{A0493AA4-5C78-CB4C-8C87-D76078FE502E}" dt="2022-12-01T19:16:02.884" v="3370" actId="20577"/>
          <ac:spMkLst>
            <pc:docMk/>
            <pc:sldMk cId="852534138" sldId="441"/>
            <ac:spMk id="2" creationId="{3AECB4E1-FBF4-A0E9-945C-5735DFFF4D9C}"/>
          </ac:spMkLst>
        </pc:spChg>
        <pc:spChg chg="add mod">
          <ac:chgData name="Wignall, T J (LARC-D301)" userId="928088d5-2e43-43ae-9bf8-4fca5bfc7d44" providerId="ADAL" clId="{A0493AA4-5C78-CB4C-8C87-D76078FE502E}" dt="2022-12-01T19:40:52.530" v="3610" actId="113"/>
          <ac:spMkLst>
            <pc:docMk/>
            <pc:sldMk cId="852534138" sldId="441"/>
            <ac:spMk id="3" creationId="{0985DA9F-6D29-AF3A-7CAD-C768DE33FAB1}"/>
          </ac:spMkLst>
        </pc:spChg>
        <pc:spChg chg="add mod">
          <ac:chgData name="Wignall, T J (LARC-D301)" userId="928088d5-2e43-43ae-9bf8-4fca5bfc7d44" providerId="ADAL" clId="{A0493AA4-5C78-CB4C-8C87-D76078FE502E}" dt="2022-12-01T19:41:46.013" v="3623" actId="1076"/>
          <ac:spMkLst>
            <pc:docMk/>
            <pc:sldMk cId="852534138" sldId="441"/>
            <ac:spMk id="5" creationId="{AB211BAE-2FFE-122B-BA96-914603AF5873}"/>
          </ac:spMkLst>
        </pc:spChg>
        <pc:spChg chg="add mod">
          <ac:chgData name="Wignall, T J (LARC-D301)" userId="928088d5-2e43-43ae-9bf8-4fca5bfc7d44" providerId="ADAL" clId="{A0493AA4-5C78-CB4C-8C87-D76078FE502E}" dt="2022-12-01T19:41:02.767" v="3615" actId="1076"/>
          <ac:spMkLst>
            <pc:docMk/>
            <pc:sldMk cId="852534138" sldId="441"/>
            <ac:spMk id="7" creationId="{BEE581BA-A32A-1257-C6EA-060DC55FD6A7}"/>
          </ac:spMkLst>
        </pc:spChg>
        <pc:spChg chg="mod">
          <ac:chgData name="Wignall, T J (LARC-D301)" userId="928088d5-2e43-43ae-9bf8-4fca5bfc7d44" providerId="ADAL" clId="{A0493AA4-5C78-CB4C-8C87-D76078FE502E}" dt="2022-11-29T19:19:53.491" v="2586" actId="20577"/>
          <ac:spMkLst>
            <pc:docMk/>
            <pc:sldMk cId="852534138" sldId="441"/>
            <ac:spMk id="13" creationId="{691FBD85-C2EF-4289-09B7-F5160B3B7055}"/>
          </ac:spMkLst>
        </pc:spChg>
        <pc:cxnChg chg="add mod">
          <ac:chgData name="Wignall, T J (LARC-D301)" userId="928088d5-2e43-43ae-9bf8-4fca5bfc7d44" providerId="ADAL" clId="{A0493AA4-5C78-CB4C-8C87-D76078FE502E}" dt="2022-12-01T19:40:50.300" v="3609" actId="14100"/>
          <ac:cxnSpMkLst>
            <pc:docMk/>
            <pc:sldMk cId="852534138" sldId="441"/>
            <ac:cxnSpMk id="11" creationId="{A3F6F72C-19FE-898C-BEF9-12F12A51AB8D}"/>
          </ac:cxnSpMkLst>
        </pc:cxnChg>
        <pc:cxnChg chg="add mod">
          <ac:chgData name="Wignall, T J (LARC-D301)" userId="928088d5-2e43-43ae-9bf8-4fca5bfc7d44" providerId="ADAL" clId="{A0493AA4-5C78-CB4C-8C87-D76078FE502E}" dt="2022-12-01T19:41:09.077" v="3617" actId="14100"/>
          <ac:cxnSpMkLst>
            <pc:docMk/>
            <pc:sldMk cId="852534138" sldId="441"/>
            <ac:cxnSpMk id="19" creationId="{BBBE2212-1370-6E69-27F8-FA7EA7A78B21}"/>
          </ac:cxnSpMkLst>
        </pc:cxnChg>
        <pc:cxnChg chg="add mod">
          <ac:chgData name="Wignall, T J (LARC-D301)" userId="928088d5-2e43-43ae-9bf8-4fca5bfc7d44" providerId="ADAL" clId="{A0493AA4-5C78-CB4C-8C87-D76078FE502E}" dt="2022-12-01T19:41:49.194" v="3624" actId="14100"/>
          <ac:cxnSpMkLst>
            <pc:docMk/>
            <pc:sldMk cId="852534138" sldId="441"/>
            <ac:cxnSpMk id="21" creationId="{D3595753-B765-8A77-3DBE-B07A7B7AAD45}"/>
          </ac:cxnSpMkLst>
        </pc:cxnChg>
      </pc:sldChg>
      <pc:sldChg chg="modSp mod">
        <pc:chgData name="Wignall, T J (LARC-D301)" userId="928088d5-2e43-43ae-9bf8-4fca5bfc7d44" providerId="ADAL" clId="{A0493AA4-5C78-CB4C-8C87-D76078FE502E}" dt="2022-11-29T18:57:34.452" v="2558" actId="20577"/>
        <pc:sldMkLst>
          <pc:docMk/>
          <pc:sldMk cId="1650989591" sldId="442"/>
        </pc:sldMkLst>
        <pc:spChg chg="mod">
          <ac:chgData name="Wignall, T J (LARC-D301)" userId="928088d5-2e43-43ae-9bf8-4fca5bfc7d44" providerId="ADAL" clId="{A0493AA4-5C78-CB4C-8C87-D76078FE502E}" dt="2022-11-29T18:57:34.452" v="2558" actId="20577"/>
          <ac:spMkLst>
            <pc:docMk/>
            <pc:sldMk cId="1650989591" sldId="442"/>
            <ac:spMk id="3" creationId="{0D26723F-66D3-C072-A77E-5F4C60AA79A2}"/>
          </ac:spMkLst>
        </pc:spChg>
      </pc:sldChg>
      <pc:sldChg chg="addSp modSp mod">
        <pc:chgData name="Wignall, T J (LARC-D301)" userId="928088d5-2e43-43ae-9bf8-4fca5bfc7d44" providerId="ADAL" clId="{A0493AA4-5C78-CB4C-8C87-D76078FE502E}" dt="2022-11-29T20:35:11.985" v="2789" actId="20577"/>
        <pc:sldMkLst>
          <pc:docMk/>
          <pc:sldMk cId="1443403164" sldId="443"/>
        </pc:sldMkLst>
        <pc:spChg chg="mod">
          <ac:chgData name="Wignall, T J (LARC-D301)" userId="928088d5-2e43-43ae-9bf8-4fca5bfc7d44" providerId="ADAL" clId="{A0493AA4-5C78-CB4C-8C87-D76078FE502E}" dt="2022-11-29T15:32:34.976" v="2332" actId="20577"/>
          <ac:spMkLst>
            <pc:docMk/>
            <pc:sldMk cId="1443403164" sldId="443"/>
            <ac:spMk id="3" creationId="{665BA221-7DB6-6F71-9E8A-D56C7638B495}"/>
          </ac:spMkLst>
        </pc:spChg>
        <pc:spChg chg="add mod">
          <ac:chgData name="Wignall, T J (LARC-D301)" userId="928088d5-2e43-43ae-9bf8-4fca5bfc7d44" providerId="ADAL" clId="{A0493AA4-5C78-CB4C-8C87-D76078FE502E}" dt="2022-11-29T20:35:11.985" v="2789" actId="20577"/>
          <ac:spMkLst>
            <pc:docMk/>
            <pc:sldMk cId="1443403164" sldId="443"/>
            <ac:spMk id="9" creationId="{6B1833EA-9C75-A389-0F26-2FBBACE69ED2}"/>
          </ac:spMkLst>
        </pc:spChg>
        <pc:picChg chg="add mod">
          <ac:chgData name="Wignall, T J (LARC-D301)" userId="928088d5-2e43-43ae-9bf8-4fca5bfc7d44" providerId="ADAL" clId="{A0493AA4-5C78-CB4C-8C87-D76078FE502E}" dt="2022-11-28T14:59:46.929" v="169" actId="1076"/>
          <ac:picMkLst>
            <pc:docMk/>
            <pc:sldMk cId="1443403164" sldId="443"/>
            <ac:picMk id="6" creationId="{70E583E7-20AF-B27C-B7DC-A833850CDF84}"/>
          </ac:picMkLst>
        </pc:picChg>
        <pc:picChg chg="add mod">
          <ac:chgData name="Wignall, T J (LARC-D301)" userId="928088d5-2e43-43ae-9bf8-4fca5bfc7d44" providerId="ADAL" clId="{A0493AA4-5C78-CB4C-8C87-D76078FE502E}" dt="2022-11-28T14:59:38.829" v="167" actId="14100"/>
          <ac:picMkLst>
            <pc:docMk/>
            <pc:sldMk cId="1443403164" sldId="443"/>
            <ac:picMk id="8" creationId="{5A2035B0-8253-CF6B-2FEB-1EB66BC768EC}"/>
          </ac:picMkLst>
        </pc:picChg>
      </pc:sldChg>
      <pc:sldChg chg="addSp delSp modSp mod">
        <pc:chgData name="Wignall, T J (LARC-D301)" userId="928088d5-2e43-43ae-9bf8-4fca5bfc7d44" providerId="ADAL" clId="{A0493AA4-5C78-CB4C-8C87-D76078FE502E}" dt="2022-11-30T16:05:17.869" v="3334" actId="15"/>
        <pc:sldMkLst>
          <pc:docMk/>
          <pc:sldMk cId="3387334053" sldId="444"/>
        </pc:sldMkLst>
        <pc:spChg chg="mod">
          <ac:chgData name="Wignall, T J (LARC-D301)" userId="928088d5-2e43-43ae-9bf8-4fca5bfc7d44" providerId="ADAL" clId="{A0493AA4-5C78-CB4C-8C87-D76078FE502E}" dt="2022-11-30T16:05:17.869" v="3334" actId="15"/>
          <ac:spMkLst>
            <pc:docMk/>
            <pc:sldMk cId="3387334053" sldId="444"/>
            <ac:spMk id="3" creationId="{529B9BBA-E44D-10A4-2DED-49A9A1B7DA25}"/>
          </ac:spMkLst>
        </pc:spChg>
        <pc:spChg chg="add del mod">
          <ac:chgData name="Wignall, T J (LARC-D301)" userId="928088d5-2e43-43ae-9bf8-4fca5bfc7d44" providerId="ADAL" clId="{A0493AA4-5C78-CB4C-8C87-D76078FE502E}" dt="2022-11-28T17:38:06.948" v="1728" actId="21"/>
          <ac:spMkLst>
            <pc:docMk/>
            <pc:sldMk cId="3387334053" sldId="444"/>
            <ac:spMk id="7" creationId="{CEEE08C5-102F-1113-DC68-4D89AC55F1D0}"/>
          </ac:spMkLst>
        </pc:spChg>
        <pc:picChg chg="add del mod">
          <ac:chgData name="Wignall, T J (LARC-D301)" userId="928088d5-2e43-43ae-9bf8-4fca5bfc7d44" providerId="ADAL" clId="{A0493AA4-5C78-CB4C-8C87-D76078FE502E}" dt="2022-11-28T17:38:06.948" v="1728" actId="21"/>
          <ac:picMkLst>
            <pc:docMk/>
            <pc:sldMk cId="3387334053" sldId="444"/>
            <ac:picMk id="6" creationId="{433F931B-7BCE-98DA-C081-CF6130022522}"/>
          </ac:picMkLst>
        </pc:picChg>
        <pc:picChg chg="add mod">
          <ac:chgData name="Wignall, T J (LARC-D301)" userId="928088d5-2e43-43ae-9bf8-4fca5bfc7d44" providerId="ADAL" clId="{A0493AA4-5C78-CB4C-8C87-D76078FE502E}" dt="2022-11-28T17:40:25.698" v="1848" actId="1076"/>
          <ac:picMkLst>
            <pc:docMk/>
            <pc:sldMk cId="3387334053" sldId="444"/>
            <ac:picMk id="9" creationId="{96D2128D-B722-554D-B928-3F01B57242D9}"/>
          </ac:picMkLst>
        </pc:picChg>
      </pc:sldChg>
      <pc:sldChg chg="addSp delSp modSp mod">
        <pc:chgData name="Wignall, T J (LARC-D301)" userId="928088d5-2e43-43ae-9bf8-4fca5bfc7d44" providerId="ADAL" clId="{A0493AA4-5C78-CB4C-8C87-D76078FE502E}" dt="2022-11-30T15:33:18.955" v="3332" actId="20577"/>
        <pc:sldMkLst>
          <pc:docMk/>
          <pc:sldMk cId="4201288676" sldId="445"/>
        </pc:sldMkLst>
        <pc:spChg chg="del">
          <ac:chgData name="Wignall, T J (LARC-D301)" userId="928088d5-2e43-43ae-9bf8-4fca5bfc7d44" providerId="ADAL" clId="{A0493AA4-5C78-CB4C-8C87-D76078FE502E}" dt="2022-11-28T15:31:55.854" v="726"/>
          <ac:spMkLst>
            <pc:docMk/>
            <pc:sldMk cId="4201288676" sldId="445"/>
            <ac:spMk id="3" creationId="{03C3B75B-90CF-3FE0-EF98-D99D9A1E2936}"/>
          </ac:spMkLst>
        </pc:spChg>
        <pc:spChg chg="add mod">
          <ac:chgData name="Wignall, T J (LARC-D301)" userId="928088d5-2e43-43ae-9bf8-4fca5bfc7d44" providerId="ADAL" clId="{A0493AA4-5C78-CB4C-8C87-D76078FE502E}" dt="2022-11-30T15:33:18.955" v="3332" actId="20577"/>
          <ac:spMkLst>
            <pc:docMk/>
            <pc:sldMk cId="4201288676" sldId="445"/>
            <ac:spMk id="14" creationId="{FDB2C6CB-15F6-33FC-F78F-E7088CDE48BA}"/>
          </ac:spMkLst>
        </pc:spChg>
        <pc:spChg chg="add mod">
          <ac:chgData name="Wignall, T J (LARC-D301)" userId="928088d5-2e43-43ae-9bf8-4fca5bfc7d44" providerId="ADAL" clId="{A0493AA4-5C78-CB4C-8C87-D76078FE502E}" dt="2022-11-29T20:41:18.897" v="3233" actId="1076"/>
          <ac:spMkLst>
            <pc:docMk/>
            <pc:sldMk cId="4201288676" sldId="445"/>
            <ac:spMk id="16" creationId="{6BA2F9BB-6BA8-3F30-B0A3-B04A878F2AB1}"/>
          </ac:spMkLst>
        </pc:spChg>
        <pc:spChg chg="add mod">
          <ac:chgData name="Wignall, T J (LARC-D301)" userId="928088d5-2e43-43ae-9bf8-4fca5bfc7d44" providerId="ADAL" clId="{A0493AA4-5C78-CB4C-8C87-D76078FE502E}" dt="2022-11-29T20:41:12.990" v="3232" actId="166"/>
          <ac:spMkLst>
            <pc:docMk/>
            <pc:sldMk cId="4201288676" sldId="445"/>
            <ac:spMk id="17" creationId="{757D6D13-3776-E129-ADC8-D112362A25DE}"/>
          </ac:spMkLst>
        </pc:spChg>
        <pc:spChg chg="add mod">
          <ac:chgData name="Wignall, T J (LARC-D301)" userId="928088d5-2e43-43ae-9bf8-4fca5bfc7d44" providerId="ADAL" clId="{A0493AA4-5C78-CB4C-8C87-D76078FE502E}" dt="2022-11-29T20:40:50.126" v="3225" actId="571"/>
          <ac:spMkLst>
            <pc:docMk/>
            <pc:sldMk cId="4201288676" sldId="445"/>
            <ac:spMk id="18" creationId="{3933A70E-91A9-8AC4-6943-E174C72196F0}"/>
          </ac:spMkLst>
        </pc:spChg>
        <pc:spChg chg="add mod">
          <ac:chgData name="Wignall, T J (LARC-D301)" userId="928088d5-2e43-43ae-9bf8-4fca5bfc7d44" providerId="ADAL" clId="{A0493AA4-5C78-CB4C-8C87-D76078FE502E}" dt="2022-11-29T20:41:11.192" v="3231" actId="1076"/>
          <ac:spMkLst>
            <pc:docMk/>
            <pc:sldMk cId="4201288676" sldId="445"/>
            <ac:spMk id="21" creationId="{DE8B8528-CD3E-80D2-1BDC-E4B790B145F6}"/>
          </ac:spMkLst>
        </pc:spChg>
        <pc:spChg chg="add mod">
          <ac:chgData name="Wignall, T J (LARC-D301)" userId="928088d5-2e43-43ae-9bf8-4fca5bfc7d44" providerId="ADAL" clId="{A0493AA4-5C78-CB4C-8C87-D76078FE502E}" dt="2022-11-29T20:42:52.476" v="3295"/>
          <ac:spMkLst>
            <pc:docMk/>
            <pc:sldMk cId="4201288676" sldId="445"/>
            <ac:spMk id="22" creationId="{9599FB00-893A-6671-36CA-1CF6BCFF734B}"/>
          </ac:spMkLst>
        </pc:spChg>
        <pc:spChg chg="add mod">
          <ac:chgData name="Wignall, T J (LARC-D301)" userId="928088d5-2e43-43ae-9bf8-4fca5bfc7d44" providerId="ADAL" clId="{A0493AA4-5C78-CB4C-8C87-D76078FE502E}" dt="2022-11-29T20:42:52.476" v="3295"/>
          <ac:spMkLst>
            <pc:docMk/>
            <pc:sldMk cId="4201288676" sldId="445"/>
            <ac:spMk id="23" creationId="{DBFCB201-D136-00C2-4ECD-BA127B411945}"/>
          </ac:spMkLst>
        </pc:spChg>
        <pc:picChg chg="add del mod">
          <ac:chgData name="Wignall, T J (LARC-D301)" userId="928088d5-2e43-43ae-9bf8-4fca5bfc7d44" providerId="ADAL" clId="{A0493AA4-5C78-CB4C-8C87-D76078FE502E}" dt="2022-11-28T15:32:51.056" v="742" actId="478"/>
          <ac:picMkLst>
            <pc:docMk/>
            <pc:sldMk cId="4201288676" sldId="445"/>
            <ac:picMk id="6" creationId="{3337017F-A39C-964F-2511-01AA68FF37E3}"/>
          </ac:picMkLst>
        </pc:picChg>
        <pc:picChg chg="add del mod">
          <ac:chgData name="Wignall, T J (LARC-D301)" userId="928088d5-2e43-43ae-9bf8-4fca5bfc7d44" providerId="ADAL" clId="{A0493AA4-5C78-CB4C-8C87-D76078FE502E}" dt="2022-11-28T15:38:24.943" v="877" actId="478"/>
          <ac:picMkLst>
            <pc:docMk/>
            <pc:sldMk cId="4201288676" sldId="445"/>
            <ac:picMk id="8" creationId="{4A737C22-BBF8-86F5-4433-B2B8EDFB59E0}"/>
          </ac:picMkLst>
        </pc:picChg>
        <pc:picChg chg="add del mod">
          <ac:chgData name="Wignall, T J (LARC-D301)" userId="928088d5-2e43-43ae-9bf8-4fca5bfc7d44" providerId="ADAL" clId="{A0493AA4-5C78-CB4C-8C87-D76078FE502E}" dt="2022-11-28T15:38:24.943" v="877" actId="478"/>
          <ac:picMkLst>
            <pc:docMk/>
            <pc:sldMk cId="4201288676" sldId="445"/>
            <ac:picMk id="10" creationId="{524F3C42-C9D9-02DF-CBBA-1956B2BA14E6}"/>
          </ac:picMkLst>
        </pc:picChg>
        <pc:picChg chg="add del mod modCrop">
          <ac:chgData name="Wignall, T J (LARC-D301)" userId="928088d5-2e43-43ae-9bf8-4fca5bfc7d44" providerId="ADAL" clId="{A0493AA4-5C78-CB4C-8C87-D76078FE502E}" dt="2022-11-28T15:38:24.943" v="877" actId="478"/>
          <ac:picMkLst>
            <pc:docMk/>
            <pc:sldMk cId="4201288676" sldId="445"/>
            <ac:picMk id="12" creationId="{9BA313A3-B79C-C720-10CC-75756EAE73CB}"/>
          </ac:picMkLst>
        </pc:picChg>
        <pc:picChg chg="add mod">
          <ac:chgData name="Wignall, T J (LARC-D301)" userId="928088d5-2e43-43ae-9bf8-4fca5bfc7d44" providerId="ADAL" clId="{A0493AA4-5C78-CB4C-8C87-D76078FE502E}" dt="2022-11-28T15:42:08.718" v="902" actId="14100"/>
          <ac:picMkLst>
            <pc:docMk/>
            <pc:sldMk cId="4201288676" sldId="445"/>
            <ac:picMk id="15" creationId="{C6EB1A8C-7332-885D-3D5F-66B63B912749}"/>
          </ac:picMkLst>
        </pc:picChg>
        <pc:picChg chg="add mod">
          <ac:chgData name="Wignall, T J (LARC-D301)" userId="928088d5-2e43-43ae-9bf8-4fca5bfc7d44" providerId="ADAL" clId="{A0493AA4-5C78-CB4C-8C87-D76078FE502E}" dt="2022-11-29T20:40:48.661" v="3224" actId="571"/>
          <ac:picMkLst>
            <pc:docMk/>
            <pc:sldMk cId="4201288676" sldId="445"/>
            <ac:picMk id="19" creationId="{642EB3E1-7281-DA87-3763-404F1C689219}"/>
          </ac:picMkLst>
        </pc:picChg>
        <pc:picChg chg="add mod">
          <ac:chgData name="Wignall, T J (LARC-D301)" userId="928088d5-2e43-43ae-9bf8-4fca5bfc7d44" providerId="ADAL" clId="{A0493AA4-5C78-CB4C-8C87-D76078FE502E}" dt="2022-11-29T20:40:47.869" v="3223" actId="571"/>
          <ac:picMkLst>
            <pc:docMk/>
            <pc:sldMk cId="4201288676" sldId="445"/>
            <ac:picMk id="20" creationId="{45AF3AAA-C5A3-09A0-3F83-47851FDA8C83}"/>
          </ac:picMkLst>
        </pc:picChg>
      </pc:sldChg>
      <pc:sldChg chg="addSp delSp modSp mod">
        <pc:chgData name="Wignall, T J (LARC-D301)" userId="928088d5-2e43-43ae-9bf8-4fca5bfc7d44" providerId="ADAL" clId="{A0493AA4-5C78-CB4C-8C87-D76078FE502E}" dt="2022-11-29T20:42:35.141" v="3292" actId="1076"/>
        <pc:sldMkLst>
          <pc:docMk/>
          <pc:sldMk cId="4085810117" sldId="446"/>
        </pc:sldMkLst>
        <pc:spChg chg="mod">
          <ac:chgData name="Wignall, T J (LARC-D301)" userId="928088d5-2e43-43ae-9bf8-4fca5bfc7d44" providerId="ADAL" clId="{A0493AA4-5C78-CB4C-8C87-D76078FE502E}" dt="2022-11-28T15:48:01.866" v="1308" actId="20577"/>
          <ac:spMkLst>
            <pc:docMk/>
            <pc:sldMk cId="4085810117" sldId="446"/>
            <ac:spMk id="3" creationId="{48157146-5976-6892-E83A-12C281B5B910}"/>
          </ac:spMkLst>
        </pc:spChg>
        <pc:spChg chg="add del mod">
          <ac:chgData name="Wignall, T J (LARC-D301)" userId="928088d5-2e43-43ae-9bf8-4fca5bfc7d44" providerId="ADAL" clId="{A0493AA4-5C78-CB4C-8C87-D76078FE502E}" dt="2022-11-29T20:40:40.987" v="3218"/>
          <ac:spMkLst>
            <pc:docMk/>
            <pc:sldMk cId="4085810117" sldId="446"/>
            <ac:spMk id="9" creationId="{EC8C6822-0F23-C570-73F3-CD0DB45BB82F}"/>
          </ac:spMkLst>
        </pc:spChg>
        <pc:spChg chg="add del mod">
          <ac:chgData name="Wignall, T J (LARC-D301)" userId="928088d5-2e43-43ae-9bf8-4fca5bfc7d44" providerId="ADAL" clId="{A0493AA4-5C78-CB4C-8C87-D76078FE502E}" dt="2022-11-29T20:40:40.987" v="3218"/>
          <ac:spMkLst>
            <pc:docMk/>
            <pc:sldMk cId="4085810117" sldId="446"/>
            <ac:spMk id="10" creationId="{1637DF7D-016E-F398-0379-4040DCA95892}"/>
          </ac:spMkLst>
        </pc:spChg>
        <pc:spChg chg="add mod">
          <ac:chgData name="Wignall, T J (LARC-D301)" userId="928088d5-2e43-43ae-9bf8-4fca5bfc7d44" providerId="ADAL" clId="{A0493AA4-5C78-CB4C-8C87-D76078FE502E}" dt="2022-11-29T20:41:29.086" v="3235"/>
          <ac:spMkLst>
            <pc:docMk/>
            <pc:sldMk cId="4085810117" sldId="446"/>
            <ac:spMk id="11" creationId="{D0E44FF2-A866-8C42-E305-CCF29E6C7D69}"/>
          </ac:spMkLst>
        </pc:spChg>
        <pc:spChg chg="add mod">
          <ac:chgData name="Wignall, T J (LARC-D301)" userId="928088d5-2e43-43ae-9bf8-4fca5bfc7d44" providerId="ADAL" clId="{A0493AA4-5C78-CB4C-8C87-D76078FE502E}" dt="2022-11-29T20:41:29.086" v="3235"/>
          <ac:spMkLst>
            <pc:docMk/>
            <pc:sldMk cId="4085810117" sldId="446"/>
            <ac:spMk id="12" creationId="{3EA2E9B1-5D65-E46C-CAF4-C54AE5FFF94B}"/>
          </ac:spMkLst>
        </pc:spChg>
        <pc:spChg chg="add mod">
          <ac:chgData name="Wignall, T J (LARC-D301)" userId="928088d5-2e43-43ae-9bf8-4fca5bfc7d44" providerId="ADAL" clId="{A0493AA4-5C78-CB4C-8C87-D76078FE502E}" dt="2022-11-29T20:41:29.086" v="3235"/>
          <ac:spMkLst>
            <pc:docMk/>
            <pc:sldMk cId="4085810117" sldId="446"/>
            <ac:spMk id="13" creationId="{E5128BDC-314F-C992-8C64-7364FF3CF978}"/>
          </ac:spMkLst>
        </pc:spChg>
        <pc:spChg chg="add mod">
          <ac:chgData name="Wignall, T J (LARC-D301)" userId="928088d5-2e43-43ae-9bf8-4fca5bfc7d44" providerId="ADAL" clId="{A0493AA4-5C78-CB4C-8C87-D76078FE502E}" dt="2022-11-29T20:42:23.743" v="3289" actId="1076"/>
          <ac:spMkLst>
            <pc:docMk/>
            <pc:sldMk cId="4085810117" sldId="446"/>
            <ac:spMk id="14" creationId="{31FAA0E6-4E49-6321-E357-5997B60E8D6E}"/>
          </ac:spMkLst>
        </pc:spChg>
        <pc:spChg chg="add mod">
          <ac:chgData name="Wignall, T J (LARC-D301)" userId="928088d5-2e43-43ae-9bf8-4fca5bfc7d44" providerId="ADAL" clId="{A0493AA4-5C78-CB4C-8C87-D76078FE502E}" dt="2022-11-29T20:42:35.141" v="3292" actId="1076"/>
          <ac:spMkLst>
            <pc:docMk/>
            <pc:sldMk cId="4085810117" sldId="446"/>
            <ac:spMk id="15" creationId="{E70FED96-9249-5C55-AF05-732D1345DF36}"/>
          </ac:spMkLst>
        </pc:spChg>
        <pc:picChg chg="add del mod">
          <ac:chgData name="Wignall, T J (LARC-D301)" userId="928088d5-2e43-43ae-9bf8-4fca5bfc7d44" providerId="ADAL" clId="{A0493AA4-5C78-CB4C-8C87-D76078FE502E}" dt="2022-11-28T15:38:20.420" v="875" actId="21"/>
          <ac:picMkLst>
            <pc:docMk/>
            <pc:sldMk cId="4085810117" sldId="446"/>
            <ac:picMk id="6" creationId="{6000D7DC-D9AF-5AA3-4149-EA7F538D255B}"/>
          </ac:picMkLst>
        </pc:picChg>
        <pc:picChg chg="add mod">
          <ac:chgData name="Wignall, T J (LARC-D301)" userId="928088d5-2e43-43ae-9bf8-4fca5bfc7d44" providerId="ADAL" clId="{A0493AA4-5C78-CB4C-8C87-D76078FE502E}" dt="2022-11-28T15:41:49.646" v="899" actId="1076"/>
          <ac:picMkLst>
            <pc:docMk/>
            <pc:sldMk cId="4085810117" sldId="446"/>
            <ac:picMk id="8" creationId="{C446C2D1-085C-A901-3A6D-B0794052C26B}"/>
          </ac:picMkLst>
        </pc:picChg>
      </pc:sldChg>
      <pc:sldChg chg="addSp delSp modSp mod">
        <pc:chgData name="Wignall, T J (LARC-D301)" userId="928088d5-2e43-43ae-9bf8-4fca5bfc7d44" providerId="ADAL" clId="{A0493AA4-5C78-CB4C-8C87-D76078FE502E}" dt="2022-11-29T20:42:38.212" v="3293"/>
        <pc:sldMkLst>
          <pc:docMk/>
          <pc:sldMk cId="382157201" sldId="447"/>
        </pc:sldMkLst>
        <pc:spChg chg="del">
          <ac:chgData name="Wignall, T J (LARC-D301)" userId="928088d5-2e43-43ae-9bf8-4fca5bfc7d44" providerId="ADAL" clId="{A0493AA4-5C78-CB4C-8C87-D76078FE502E}" dt="2022-11-28T15:39:22.656" v="881"/>
          <ac:spMkLst>
            <pc:docMk/>
            <pc:sldMk cId="382157201" sldId="447"/>
            <ac:spMk id="3" creationId="{09303D3B-C388-70E3-C491-C8CDB88FB860}"/>
          </ac:spMkLst>
        </pc:spChg>
        <pc:spChg chg="add mod">
          <ac:chgData name="Wignall, T J (LARC-D301)" userId="928088d5-2e43-43ae-9bf8-4fca5bfc7d44" providerId="ADAL" clId="{A0493AA4-5C78-CB4C-8C87-D76078FE502E}" dt="2022-11-28T15:57:08.023" v="1488" actId="20577"/>
          <ac:spMkLst>
            <pc:docMk/>
            <pc:sldMk cId="382157201" sldId="447"/>
            <ac:spMk id="7" creationId="{70D2CD22-8E8B-660F-850B-2C6100F0783A}"/>
          </ac:spMkLst>
        </pc:spChg>
        <pc:spChg chg="add del mod">
          <ac:chgData name="Wignall, T J (LARC-D301)" userId="928088d5-2e43-43ae-9bf8-4fca5bfc7d44" providerId="ADAL" clId="{A0493AA4-5C78-CB4C-8C87-D76078FE502E}" dt="2022-11-29T20:40:40.140" v="3217"/>
          <ac:spMkLst>
            <pc:docMk/>
            <pc:sldMk cId="382157201" sldId="447"/>
            <ac:spMk id="8" creationId="{791C42ED-9FDC-E2BE-E9FB-A8973A1332C8}"/>
          </ac:spMkLst>
        </pc:spChg>
        <pc:spChg chg="add del mod">
          <ac:chgData name="Wignall, T J (LARC-D301)" userId="928088d5-2e43-43ae-9bf8-4fca5bfc7d44" providerId="ADAL" clId="{A0493AA4-5C78-CB4C-8C87-D76078FE502E}" dt="2022-11-29T20:40:40.140" v="3217"/>
          <ac:spMkLst>
            <pc:docMk/>
            <pc:sldMk cId="382157201" sldId="447"/>
            <ac:spMk id="9" creationId="{3F95144D-CE6F-B64A-29DB-FEABCDD23B4C}"/>
          </ac:spMkLst>
        </pc:spChg>
        <pc:spChg chg="add mod">
          <ac:chgData name="Wignall, T J (LARC-D301)" userId="928088d5-2e43-43ae-9bf8-4fca5bfc7d44" providerId="ADAL" clId="{A0493AA4-5C78-CB4C-8C87-D76078FE502E}" dt="2022-11-29T20:41:25.927" v="3234"/>
          <ac:spMkLst>
            <pc:docMk/>
            <pc:sldMk cId="382157201" sldId="447"/>
            <ac:spMk id="10" creationId="{82236E72-23C0-9C2A-DC94-6D0006844010}"/>
          </ac:spMkLst>
        </pc:spChg>
        <pc:spChg chg="add mod">
          <ac:chgData name="Wignall, T J (LARC-D301)" userId="928088d5-2e43-43ae-9bf8-4fca5bfc7d44" providerId="ADAL" clId="{A0493AA4-5C78-CB4C-8C87-D76078FE502E}" dt="2022-11-29T20:41:25.927" v="3234"/>
          <ac:spMkLst>
            <pc:docMk/>
            <pc:sldMk cId="382157201" sldId="447"/>
            <ac:spMk id="11" creationId="{71B413B5-820A-5338-0B40-6F44671CC9D8}"/>
          </ac:spMkLst>
        </pc:spChg>
        <pc:spChg chg="add mod">
          <ac:chgData name="Wignall, T J (LARC-D301)" userId="928088d5-2e43-43ae-9bf8-4fca5bfc7d44" providerId="ADAL" clId="{A0493AA4-5C78-CB4C-8C87-D76078FE502E}" dt="2022-11-29T20:41:25.927" v="3234"/>
          <ac:spMkLst>
            <pc:docMk/>
            <pc:sldMk cId="382157201" sldId="447"/>
            <ac:spMk id="12" creationId="{940F7F9D-DB3F-F90F-C8E9-506AF0B2BF7B}"/>
          </ac:spMkLst>
        </pc:spChg>
        <pc:spChg chg="add mod">
          <ac:chgData name="Wignall, T J (LARC-D301)" userId="928088d5-2e43-43ae-9bf8-4fca5bfc7d44" providerId="ADAL" clId="{A0493AA4-5C78-CB4C-8C87-D76078FE502E}" dt="2022-11-29T20:42:38.212" v="3293"/>
          <ac:spMkLst>
            <pc:docMk/>
            <pc:sldMk cId="382157201" sldId="447"/>
            <ac:spMk id="13" creationId="{F7B16B90-5A9B-35F4-6CAC-0DFEB8DC2F85}"/>
          </ac:spMkLst>
        </pc:spChg>
        <pc:spChg chg="add mod">
          <ac:chgData name="Wignall, T J (LARC-D301)" userId="928088d5-2e43-43ae-9bf8-4fca5bfc7d44" providerId="ADAL" clId="{A0493AA4-5C78-CB4C-8C87-D76078FE502E}" dt="2022-11-29T20:42:38.212" v="3293"/>
          <ac:spMkLst>
            <pc:docMk/>
            <pc:sldMk cId="382157201" sldId="447"/>
            <ac:spMk id="14" creationId="{F174D476-7E84-AF81-DB9C-1EA313DD5F5C}"/>
          </ac:spMkLst>
        </pc:spChg>
        <pc:picChg chg="add mod">
          <ac:chgData name="Wignall, T J (LARC-D301)" userId="928088d5-2e43-43ae-9bf8-4fca5bfc7d44" providerId="ADAL" clId="{A0493AA4-5C78-CB4C-8C87-D76078FE502E}" dt="2022-11-28T15:42:30.772" v="906" actId="14100"/>
          <ac:picMkLst>
            <pc:docMk/>
            <pc:sldMk cId="382157201" sldId="447"/>
            <ac:picMk id="6" creationId="{B35DFF2F-91AC-3FE3-2FEC-1CF4D0395189}"/>
          </ac:picMkLst>
        </pc:picChg>
      </pc:sldChg>
      <pc:sldChg chg="addSp delSp modSp mod">
        <pc:chgData name="Wignall, T J (LARC-D301)" userId="928088d5-2e43-43ae-9bf8-4fca5bfc7d44" providerId="ADAL" clId="{A0493AA4-5C78-CB4C-8C87-D76078FE502E}" dt="2022-11-29T20:42:41.084" v="3294"/>
        <pc:sldMkLst>
          <pc:docMk/>
          <pc:sldMk cId="2803162058" sldId="448"/>
        </pc:sldMkLst>
        <pc:spChg chg="del">
          <ac:chgData name="Wignall, T J (LARC-D301)" userId="928088d5-2e43-43ae-9bf8-4fca5bfc7d44" providerId="ADAL" clId="{A0493AA4-5C78-CB4C-8C87-D76078FE502E}" dt="2022-11-28T15:39:32.840" v="882"/>
          <ac:spMkLst>
            <pc:docMk/>
            <pc:sldMk cId="2803162058" sldId="448"/>
            <ac:spMk id="3" creationId="{9A9754CB-A014-78FF-5647-DC0A9C21B1DD}"/>
          </ac:spMkLst>
        </pc:spChg>
        <pc:spChg chg="add mod">
          <ac:chgData name="Wignall, T J (LARC-D301)" userId="928088d5-2e43-43ae-9bf8-4fca5bfc7d44" providerId="ADAL" clId="{A0493AA4-5C78-CB4C-8C87-D76078FE502E}" dt="2022-11-28T15:58:19.203" v="1726" actId="20577"/>
          <ac:spMkLst>
            <pc:docMk/>
            <pc:sldMk cId="2803162058" sldId="448"/>
            <ac:spMk id="7" creationId="{A54B70BC-1B2E-7ABC-DEBC-0D54901D85AB}"/>
          </ac:spMkLst>
        </pc:spChg>
        <pc:spChg chg="add del mod">
          <ac:chgData name="Wignall, T J (LARC-D301)" userId="928088d5-2e43-43ae-9bf8-4fca5bfc7d44" providerId="ADAL" clId="{A0493AA4-5C78-CB4C-8C87-D76078FE502E}" dt="2022-11-29T20:40:38.648" v="3216"/>
          <ac:spMkLst>
            <pc:docMk/>
            <pc:sldMk cId="2803162058" sldId="448"/>
            <ac:spMk id="8" creationId="{96B176E9-4D1D-3347-1AC1-9A3D668D921C}"/>
          </ac:spMkLst>
        </pc:spChg>
        <pc:spChg chg="add del mod">
          <ac:chgData name="Wignall, T J (LARC-D301)" userId="928088d5-2e43-43ae-9bf8-4fca5bfc7d44" providerId="ADAL" clId="{A0493AA4-5C78-CB4C-8C87-D76078FE502E}" dt="2022-11-29T20:40:38.648" v="3216"/>
          <ac:spMkLst>
            <pc:docMk/>
            <pc:sldMk cId="2803162058" sldId="448"/>
            <ac:spMk id="9" creationId="{87679103-78FD-ACAF-2E99-63EB5C85912D}"/>
          </ac:spMkLst>
        </pc:spChg>
        <pc:spChg chg="add mod">
          <ac:chgData name="Wignall, T J (LARC-D301)" userId="928088d5-2e43-43ae-9bf8-4fca5bfc7d44" providerId="ADAL" clId="{A0493AA4-5C78-CB4C-8C87-D76078FE502E}" dt="2022-11-29T20:41:31.992" v="3236"/>
          <ac:spMkLst>
            <pc:docMk/>
            <pc:sldMk cId="2803162058" sldId="448"/>
            <ac:spMk id="10" creationId="{C018B142-F919-05D6-BF3F-BDB748F37725}"/>
          </ac:spMkLst>
        </pc:spChg>
        <pc:spChg chg="add mod">
          <ac:chgData name="Wignall, T J (LARC-D301)" userId="928088d5-2e43-43ae-9bf8-4fca5bfc7d44" providerId="ADAL" clId="{A0493AA4-5C78-CB4C-8C87-D76078FE502E}" dt="2022-11-29T20:41:31.992" v="3236"/>
          <ac:spMkLst>
            <pc:docMk/>
            <pc:sldMk cId="2803162058" sldId="448"/>
            <ac:spMk id="11" creationId="{7D811DE0-E41B-6DD3-DBF4-3262D8F2D3BE}"/>
          </ac:spMkLst>
        </pc:spChg>
        <pc:spChg chg="add mod">
          <ac:chgData name="Wignall, T J (LARC-D301)" userId="928088d5-2e43-43ae-9bf8-4fca5bfc7d44" providerId="ADAL" clId="{A0493AA4-5C78-CB4C-8C87-D76078FE502E}" dt="2022-11-29T20:41:31.992" v="3236"/>
          <ac:spMkLst>
            <pc:docMk/>
            <pc:sldMk cId="2803162058" sldId="448"/>
            <ac:spMk id="12" creationId="{15D4AB56-03FD-A637-BEC3-42B5D7CA863C}"/>
          </ac:spMkLst>
        </pc:spChg>
        <pc:spChg chg="add mod">
          <ac:chgData name="Wignall, T J (LARC-D301)" userId="928088d5-2e43-43ae-9bf8-4fca5bfc7d44" providerId="ADAL" clId="{A0493AA4-5C78-CB4C-8C87-D76078FE502E}" dt="2022-11-29T20:42:41.084" v="3294"/>
          <ac:spMkLst>
            <pc:docMk/>
            <pc:sldMk cId="2803162058" sldId="448"/>
            <ac:spMk id="13" creationId="{003817A9-9914-981A-744C-F00ABC18E3C2}"/>
          </ac:spMkLst>
        </pc:spChg>
        <pc:spChg chg="add mod">
          <ac:chgData name="Wignall, T J (LARC-D301)" userId="928088d5-2e43-43ae-9bf8-4fca5bfc7d44" providerId="ADAL" clId="{A0493AA4-5C78-CB4C-8C87-D76078FE502E}" dt="2022-11-29T20:42:41.084" v="3294"/>
          <ac:spMkLst>
            <pc:docMk/>
            <pc:sldMk cId="2803162058" sldId="448"/>
            <ac:spMk id="14" creationId="{ED9AB5D8-22A2-E70E-1B27-C6F35CD39150}"/>
          </ac:spMkLst>
        </pc:spChg>
        <pc:picChg chg="add mod">
          <ac:chgData name="Wignall, T J (LARC-D301)" userId="928088d5-2e43-43ae-9bf8-4fca5bfc7d44" providerId="ADAL" clId="{A0493AA4-5C78-CB4C-8C87-D76078FE502E}" dt="2022-11-28T15:42:45.041" v="910" actId="14100"/>
          <ac:picMkLst>
            <pc:docMk/>
            <pc:sldMk cId="2803162058" sldId="448"/>
            <ac:picMk id="6" creationId="{36B85FFA-4ADB-03B1-9DDE-4AC48582F9BE}"/>
          </ac:picMkLst>
        </pc:picChg>
      </pc:sldChg>
      <pc:sldChg chg="addSp delSp modSp mod ord modAnim">
        <pc:chgData name="Wignall, T J (LARC-D301)" userId="928088d5-2e43-43ae-9bf8-4fca5bfc7d44" providerId="ADAL" clId="{A0493AA4-5C78-CB4C-8C87-D76078FE502E}" dt="2022-11-29T20:17:48.992" v="2712" actId="20577"/>
        <pc:sldMkLst>
          <pc:docMk/>
          <pc:sldMk cId="2113609175" sldId="449"/>
        </pc:sldMkLst>
        <pc:spChg chg="mod">
          <ac:chgData name="Wignall, T J (LARC-D301)" userId="928088d5-2e43-43ae-9bf8-4fca5bfc7d44" providerId="ADAL" clId="{A0493AA4-5C78-CB4C-8C87-D76078FE502E}" dt="2022-11-29T20:17:48.992" v="2712" actId="20577"/>
          <ac:spMkLst>
            <pc:docMk/>
            <pc:sldMk cId="2113609175" sldId="449"/>
            <ac:spMk id="2" creationId="{D0340784-3B36-E424-CF0E-FED2DFE2DD07}"/>
          </ac:spMkLst>
        </pc:spChg>
        <pc:spChg chg="del">
          <ac:chgData name="Wignall, T J (LARC-D301)" userId="928088d5-2e43-43ae-9bf8-4fca5bfc7d44" providerId="ADAL" clId="{A0493AA4-5C78-CB4C-8C87-D76078FE502E}" dt="2022-11-28T17:40:50.004" v="1869"/>
          <ac:spMkLst>
            <pc:docMk/>
            <pc:sldMk cId="2113609175" sldId="449"/>
            <ac:spMk id="3" creationId="{247E93CC-68D3-8E5A-8211-F51BE34AF59A}"/>
          </ac:spMkLst>
        </pc:spChg>
        <pc:picChg chg="add mod">
          <ac:chgData name="Wignall, T J (LARC-D301)" userId="928088d5-2e43-43ae-9bf8-4fca5bfc7d44" providerId="ADAL" clId="{A0493AA4-5C78-CB4C-8C87-D76078FE502E}" dt="2022-11-28T17:40:50.004" v="1869"/>
          <ac:picMkLst>
            <pc:docMk/>
            <pc:sldMk cId="2113609175" sldId="449"/>
            <ac:picMk id="5" creationId="{E5BA3177-158D-0AAF-F172-FBE5B5427761}"/>
          </ac:picMkLst>
        </pc:picChg>
      </pc:sldChg>
      <pc:sldChg chg="modSp mod">
        <pc:chgData name="Wignall, T J (LARC-D301)" userId="928088d5-2e43-43ae-9bf8-4fca5bfc7d44" providerId="ADAL" clId="{A0493AA4-5C78-CB4C-8C87-D76078FE502E}" dt="2022-12-01T19:18:28.939" v="3442" actId="6549"/>
        <pc:sldMkLst>
          <pc:docMk/>
          <pc:sldMk cId="1307500826" sldId="450"/>
        </pc:sldMkLst>
        <pc:spChg chg="mod">
          <ac:chgData name="Wignall, T J (LARC-D301)" userId="928088d5-2e43-43ae-9bf8-4fca5bfc7d44" providerId="ADAL" clId="{A0493AA4-5C78-CB4C-8C87-D76078FE502E}" dt="2022-12-01T19:18:28.939" v="3442" actId="6549"/>
          <ac:spMkLst>
            <pc:docMk/>
            <pc:sldMk cId="1307500826" sldId="450"/>
            <ac:spMk id="3" creationId="{96148863-FBA3-259D-CF94-DD8D84ECF36E}"/>
          </ac:spMkLst>
        </pc:spChg>
      </pc:sldChg>
      <pc:sldChg chg="addSp delSp modSp mod">
        <pc:chgData name="Wignall, T J (LARC-D301)" userId="928088d5-2e43-43ae-9bf8-4fca5bfc7d44" providerId="ADAL" clId="{A0493AA4-5C78-CB4C-8C87-D76078FE502E}" dt="2022-11-28T15:26:26.211" v="360" actId="1076"/>
        <pc:sldMkLst>
          <pc:docMk/>
          <pc:sldMk cId="1253405546" sldId="451"/>
        </pc:sldMkLst>
        <pc:spChg chg="del">
          <ac:chgData name="Wignall, T J (LARC-D301)" userId="928088d5-2e43-43ae-9bf8-4fca5bfc7d44" providerId="ADAL" clId="{A0493AA4-5C78-CB4C-8C87-D76078FE502E}" dt="2022-11-28T14:58:37.655" v="140"/>
          <ac:spMkLst>
            <pc:docMk/>
            <pc:sldMk cId="1253405546" sldId="451"/>
            <ac:spMk id="3" creationId="{665BA221-7DB6-6F71-9E8A-D56C7638B495}"/>
          </ac:spMkLst>
        </pc:spChg>
        <pc:spChg chg="add mod">
          <ac:chgData name="Wignall, T J (LARC-D301)" userId="928088d5-2e43-43ae-9bf8-4fca5bfc7d44" providerId="ADAL" clId="{A0493AA4-5C78-CB4C-8C87-D76078FE502E}" dt="2022-11-28T15:01:13.482" v="339" actId="20577"/>
          <ac:spMkLst>
            <pc:docMk/>
            <pc:sldMk cId="1253405546" sldId="451"/>
            <ac:spMk id="13" creationId="{DFB9D6E1-9B2E-C9BF-BDDA-A50475A95C5F}"/>
          </ac:spMkLst>
        </pc:spChg>
        <pc:spChg chg="add mod">
          <ac:chgData name="Wignall, T J (LARC-D301)" userId="928088d5-2e43-43ae-9bf8-4fca5bfc7d44" providerId="ADAL" clId="{A0493AA4-5C78-CB4C-8C87-D76078FE502E}" dt="2022-11-28T15:02:15.145" v="350" actId="1076"/>
          <ac:spMkLst>
            <pc:docMk/>
            <pc:sldMk cId="1253405546" sldId="451"/>
            <ac:spMk id="14" creationId="{E9125450-C3B4-E300-1F11-E29BC23EE339}"/>
          </ac:spMkLst>
        </pc:spChg>
        <pc:spChg chg="add mod">
          <ac:chgData name="Wignall, T J (LARC-D301)" userId="928088d5-2e43-43ae-9bf8-4fca5bfc7d44" providerId="ADAL" clId="{A0493AA4-5C78-CB4C-8C87-D76078FE502E}" dt="2022-11-28T15:26:26.211" v="360" actId="1076"/>
          <ac:spMkLst>
            <pc:docMk/>
            <pc:sldMk cId="1253405546" sldId="451"/>
            <ac:spMk id="15" creationId="{B8416A03-BB58-2743-FA4F-030BF3A25657}"/>
          </ac:spMkLst>
        </pc:spChg>
        <pc:picChg chg="add mod">
          <ac:chgData name="Wignall, T J (LARC-D301)" userId="928088d5-2e43-43ae-9bf8-4fca5bfc7d44" providerId="ADAL" clId="{A0493AA4-5C78-CB4C-8C87-D76078FE502E}" dt="2022-11-28T15:02:18.845" v="351" actId="1076"/>
          <ac:picMkLst>
            <pc:docMk/>
            <pc:sldMk cId="1253405546" sldId="451"/>
            <ac:picMk id="6" creationId="{ECFBC827-D0B7-F318-ACAD-43668DB1EBFB}"/>
          </ac:picMkLst>
        </pc:picChg>
        <pc:picChg chg="add mod">
          <ac:chgData name="Wignall, T J (LARC-D301)" userId="928088d5-2e43-43ae-9bf8-4fca5bfc7d44" providerId="ADAL" clId="{A0493AA4-5C78-CB4C-8C87-D76078FE502E}" dt="2022-11-28T14:59:20.963" v="161" actId="1076"/>
          <ac:picMkLst>
            <pc:docMk/>
            <pc:sldMk cId="1253405546" sldId="451"/>
            <ac:picMk id="8" creationId="{2F1FAC56-0CC9-8B24-3C17-88BA3AB3B89B}"/>
          </ac:picMkLst>
        </pc:picChg>
        <pc:picChg chg="add del mod">
          <ac:chgData name="Wignall, T J (LARC-D301)" userId="928088d5-2e43-43ae-9bf8-4fca5bfc7d44" providerId="ADAL" clId="{A0493AA4-5C78-CB4C-8C87-D76078FE502E}" dt="2022-11-28T14:59:12.276" v="157" actId="478"/>
          <ac:picMkLst>
            <pc:docMk/>
            <pc:sldMk cId="1253405546" sldId="451"/>
            <ac:picMk id="10" creationId="{E3B7827B-AB32-90C0-EB3D-70D1E6ADE3F8}"/>
          </ac:picMkLst>
        </pc:picChg>
        <pc:picChg chg="add mod">
          <ac:chgData name="Wignall, T J (LARC-D301)" userId="928088d5-2e43-43ae-9bf8-4fca5bfc7d44" providerId="ADAL" clId="{A0493AA4-5C78-CB4C-8C87-D76078FE502E}" dt="2022-11-28T15:02:09.241" v="349" actId="1076"/>
          <ac:picMkLst>
            <pc:docMk/>
            <pc:sldMk cId="1253405546" sldId="451"/>
            <ac:picMk id="12" creationId="{12F2420B-B1F3-F34F-D44B-D0EAEDE98753}"/>
          </ac:picMkLst>
        </pc:picChg>
      </pc:sldChg>
      <pc:sldChg chg="addSp delSp modSp add mod ord">
        <pc:chgData name="Wignall, T J (LARC-D301)" userId="928088d5-2e43-43ae-9bf8-4fca5bfc7d44" providerId="ADAL" clId="{A0493AA4-5C78-CB4C-8C87-D76078FE502E}" dt="2022-12-01T19:18:10.679" v="3441" actId="1076"/>
        <pc:sldMkLst>
          <pc:docMk/>
          <pc:sldMk cId="26603380" sldId="452"/>
        </pc:sldMkLst>
        <pc:spChg chg="mod">
          <ac:chgData name="Wignall, T J (LARC-D301)" userId="928088d5-2e43-43ae-9bf8-4fca5bfc7d44" providerId="ADAL" clId="{A0493AA4-5C78-CB4C-8C87-D76078FE502E}" dt="2022-12-01T19:16:31.362" v="3372"/>
          <ac:spMkLst>
            <pc:docMk/>
            <pc:sldMk cId="26603380" sldId="452"/>
            <ac:spMk id="2" creationId="{74D68314-7591-F0B9-F0CF-87ABB7AF1473}"/>
          </ac:spMkLst>
        </pc:spChg>
        <pc:spChg chg="add del mod">
          <ac:chgData name="Wignall, T J (LARC-D301)" userId="928088d5-2e43-43ae-9bf8-4fca5bfc7d44" providerId="ADAL" clId="{A0493AA4-5C78-CB4C-8C87-D76078FE502E}" dt="2022-12-01T19:16:33.252" v="3373" actId="478"/>
          <ac:spMkLst>
            <pc:docMk/>
            <pc:sldMk cId="26603380" sldId="452"/>
            <ac:spMk id="5" creationId="{ACBB412A-4F1F-860A-16DF-9299C9F54DFC}"/>
          </ac:spMkLst>
        </pc:spChg>
        <pc:spChg chg="add mod">
          <ac:chgData name="Wignall, T J (LARC-D301)" userId="928088d5-2e43-43ae-9bf8-4fca5bfc7d44" providerId="ADAL" clId="{A0493AA4-5C78-CB4C-8C87-D76078FE502E}" dt="2022-12-01T19:17:28.891" v="3424" actId="1076"/>
          <ac:spMkLst>
            <pc:docMk/>
            <pc:sldMk cId="26603380" sldId="452"/>
            <ac:spMk id="6" creationId="{37DAE9AD-BDA9-4705-9CD3-74319BF85DF4}"/>
          </ac:spMkLst>
        </pc:spChg>
        <pc:spChg chg="add mod">
          <ac:chgData name="Wignall, T J (LARC-D301)" userId="928088d5-2e43-43ae-9bf8-4fca5bfc7d44" providerId="ADAL" clId="{A0493AA4-5C78-CB4C-8C87-D76078FE502E}" dt="2022-12-01T19:18:10.679" v="3441" actId="1076"/>
          <ac:spMkLst>
            <pc:docMk/>
            <pc:sldMk cId="26603380" sldId="452"/>
            <ac:spMk id="7" creationId="{5D83A875-C474-BCB5-2725-3E7FF6DD7490}"/>
          </ac:spMkLst>
        </pc:spChg>
        <pc:spChg chg="add del mod">
          <ac:chgData name="Wignall, T J (LARC-D301)" userId="928088d5-2e43-43ae-9bf8-4fca5bfc7d44" providerId="ADAL" clId="{A0493AA4-5C78-CB4C-8C87-D76078FE502E}" dt="2022-11-28T17:38:44.239" v="1739" actId="478"/>
          <ac:spMkLst>
            <pc:docMk/>
            <pc:sldMk cId="26603380" sldId="452"/>
            <ac:spMk id="7" creationId="{97D109BA-DA48-8DEF-A263-8944E84E076E}"/>
          </ac:spMkLst>
        </pc:spChg>
        <pc:spChg chg="del mod">
          <ac:chgData name="Wignall, T J (LARC-D301)" userId="928088d5-2e43-43ae-9bf8-4fca5bfc7d44" providerId="ADAL" clId="{A0493AA4-5C78-CB4C-8C87-D76078FE502E}" dt="2022-11-28T17:38:41.594" v="1738" actId="478"/>
          <ac:spMkLst>
            <pc:docMk/>
            <pc:sldMk cId="26603380" sldId="452"/>
            <ac:spMk id="14" creationId="{FDB2C6CB-15F6-33FC-F78F-E7088CDE48BA}"/>
          </ac:spMkLst>
        </pc:spChg>
        <pc:picChg chg="add mod">
          <ac:chgData name="Wignall, T J (LARC-D301)" userId="928088d5-2e43-43ae-9bf8-4fca5bfc7d44" providerId="ADAL" clId="{A0493AA4-5C78-CB4C-8C87-D76078FE502E}" dt="2022-12-01T19:16:41.644" v="3376" actId="1076"/>
          <ac:picMkLst>
            <pc:docMk/>
            <pc:sldMk cId="26603380" sldId="452"/>
            <ac:picMk id="3" creationId="{62479F68-2F2E-2344-AA81-CCD21F8E5CB4}"/>
          </ac:picMkLst>
        </pc:picChg>
        <pc:picChg chg="del mod">
          <ac:chgData name="Wignall, T J (LARC-D301)" userId="928088d5-2e43-43ae-9bf8-4fca5bfc7d44" providerId="ADAL" clId="{A0493AA4-5C78-CB4C-8C87-D76078FE502E}" dt="2022-11-29T20:15:54.443" v="2707" actId="478"/>
          <ac:picMkLst>
            <pc:docMk/>
            <pc:sldMk cId="26603380" sldId="452"/>
            <ac:picMk id="8" creationId="{4A737C22-BBF8-86F5-4433-B2B8EDFB59E0}"/>
          </ac:picMkLst>
        </pc:picChg>
        <pc:picChg chg="del mod">
          <ac:chgData name="Wignall, T J (LARC-D301)" userId="928088d5-2e43-43ae-9bf8-4fca5bfc7d44" providerId="ADAL" clId="{A0493AA4-5C78-CB4C-8C87-D76078FE502E}" dt="2022-11-29T20:15:54.443" v="2707" actId="478"/>
          <ac:picMkLst>
            <pc:docMk/>
            <pc:sldMk cId="26603380" sldId="452"/>
            <ac:picMk id="10" creationId="{524F3C42-C9D9-02DF-CBBA-1956B2BA14E6}"/>
          </ac:picMkLst>
        </pc:picChg>
        <pc:picChg chg="del mod">
          <ac:chgData name="Wignall, T J (LARC-D301)" userId="928088d5-2e43-43ae-9bf8-4fca5bfc7d44" providerId="ADAL" clId="{A0493AA4-5C78-CB4C-8C87-D76078FE502E}" dt="2022-11-29T20:15:54.443" v="2707" actId="478"/>
          <ac:picMkLst>
            <pc:docMk/>
            <pc:sldMk cId="26603380" sldId="452"/>
            <ac:picMk id="12" creationId="{9BA313A3-B79C-C720-10CC-75756EAE73CB}"/>
          </ac:picMkLst>
        </pc:picChg>
      </pc:sldChg>
      <pc:sldChg chg="new del">
        <pc:chgData name="Wignall, T J (LARC-D301)" userId="928088d5-2e43-43ae-9bf8-4fca5bfc7d44" providerId="ADAL" clId="{A0493AA4-5C78-CB4C-8C87-D76078FE502E}" dt="2022-11-29T18:55:53.137" v="2553" actId="2696"/>
        <pc:sldMkLst>
          <pc:docMk/>
          <pc:sldMk cId="625946834" sldId="453"/>
        </pc:sldMkLst>
      </pc:sldChg>
      <pc:sldChg chg="addSp modSp new mod">
        <pc:chgData name="Wignall, T J (LARC-D301)" userId="928088d5-2e43-43ae-9bf8-4fca5bfc7d44" providerId="ADAL" clId="{A0493AA4-5C78-CB4C-8C87-D76078FE502E}" dt="2022-12-01T19:16:08.172" v="3371" actId="20577"/>
        <pc:sldMkLst>
          <pc:docMk/>
          <pc:sldMk cId="3454420509" sldId="453"/>
        </pc:sldMkLst>
        <pc:spChg chg="mod">
          <ac:chgData name="Wignall, T J (LARC-D301)" userId="928088d5-2e43-43ae-9bf8-4fca5bfc7d44" providerId="ADAL" clId="{A0493AA4-5C78-CB4C-8C87-D76078FE502E}" dt="2022-11-29T20:14:03.275" v="2622" actId="20577"/>
          <ac:spMkLst>
            <pc:docMk/>
            <pc:sldMk cId="3454420509" sldId="453"/>
            <ac:spMk id="2" creationId="{35CB2A29-0CC1-DD02-569D-CF71877DF172}"/>
          </ac:spMkLst>
        </pc:spChg>
        <pc:spChg chg="mod">
          <ac:chgData name="Wignall, T J (LARC-D301)" userId="928088d5-2e43-43ae-9bf8-4fca5bfc7d44" providerId="ADAL" clId="{A0493AA4-5C78-CB4C-8C87-D76078FE502E}" dt="2022-12-01T19:16:08.172" v="3371" actId="20577"/>
          <ac:spMkLst>
            <pc:docMk/>
            <pc:sldMk cId="3454420509" sldId="453"/>
            <ac:spMk id="3" creationId="{E82670F6-7B6B-4448-0D30-2D30408B84B3}"/>
          </ac:spMkLst>
        </pc:spChg>
        <pc:picChg chg="add mod">
          <ac:chgData name="Wignall, T J (LARC-D301)" userId="928088d5-2e43-43ae-9bf8-4fca5bfc7d44" providerId="ADAL" clId="{A0493AA4-5C78-CB4C-8C87-D76078FE502E}" dt="2022-11-29T20:13:54.863" v="2599"/>
          <ac:picMkLst>
            <pc:docMk/>
            <pc:sldMk cId="3454420509" sldId="453"/>
            <ac:picMk id="5" creationId="{D0493B66-BA2E-206A-6E17-9A9953F41CA8}"/>
          </ac:picMkLst>
        </pc:picChg>
        <pc:picChg chg="add mod">
          <ac:chgData name="Wignall, T J (LARC-D301)" userId="928088d5-2e43-43ae-9bf8-4fca5bfc7d44" providerId="ADAL" clId="{A0493AA4-5C78-CB4C-8C87-D76078FE502E}" dt="2022-11-29T20:13:54.863" v="2599"/>
          <ac:picMkLst>
            <pc:docMk/>
            <pc:sldMk cId="3454420509" sldId="453"/>
            <ac:picMk id="6" creationId="{50DCBD3C-8DFB-E2FC-2371-0AAD5BEF7729}"/>
          </ac:picMkLst>
        </pc:picChg>
        <pc:picChg chg="add mod">
          <ac:chgData name="Wignall, T J (LARC-D301)" userId="928088d5-2e43-43ae-9bf8-4fca5bfc7d44" providerId="ADAL" clId="{A0493AA4-5C78-CB4C-8C87-D76078FE502E}" dt="2022-11-29T20:38:28.284" v="3120" actId="1038"/>
          <ac:picMkLst>
            <pc:docMk/>
            <pc:sldMk cId="3454420509" sldId="453"/>
            <ac:picMk id="7" creationId="{D773C9EE-3142-947D-DA76-A7D6B20C2299}"/>
          </ac:picMkLst>
        </pc:picChg>
      </pc:sldChg>
      <pc:sldChg chg="modSp new mod">
        <pc:chgData name="Wignall, T J (LARC-D301)" userId="928088d5-2e43-43ae-9bf8-4fca5bfc7d44" providerId="ADAL" clId="{A0493AA4-5C78-CB4C-8C87-D76078FE502E}" dt="2022-12-01T19:45:04.154" v="3625" actId="313"/>
        <pc:sldMkLst>
          <pc:docMk/>
          <pc:sldMk cId="995593849" sldId="454"/>
        </pc:sldMkLst>
        <pc:spChg chg="mod">
          <ac:chgData name="Wignall, T J (LARC-D301)" userId="928088d5-2e43-43ae-9bf8-4fca5bfc7d44" providerId="ADAL" clId="{A0493AA4-5C78-CB4C-8C87-D76078FE502E}" dt="2022-12-01T19:30:32.186" v="3452" actId="20577"/>
          <ac:spMkLst>
            <pc:docMk/>
            <pc:sldMk cId="995593849" sldId="454"/>
            <ac:spMk id="2" creationId="{DFA0A2A8-D720-53EC-8696-A52D81E0A0E0}"/>
          </ac:spMkLst>
        </pc:spChg>
        <pc:spChg chg="mod">
          <ac:chgData name="Wignall, T J (LARC-D301)" userId="928088d5-2e43-43ae-9bf8-4fca5bfc7d44" providerId="ADAL" clId="{A0493AA4-5C78-CB4C-8C87-D76078FE502E}" dt="2022-12-01T19:45:04.154" v="3625" actId="313"/>
          <ac:spMkLst>
            <pc:docMk/>
            <pc:sldMk cId="995593849" sldId="454"/>
            <ac:spMk id="3" creationId="{709F9548-6ED4-A7B2-22B7-75554D378FB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1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C7921DD-AAE5-4092-8349-EACC69FDEFDB}" type="datetimeFigureOut">
              <a:rPr lang="en-US" altLang="en-US"/>
              <a:pPr/>
              <a:t>12/1/22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29E17E4-00F5-479B-BD26-147F041D5C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441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1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EA0C338-0A8D-42BD-B66C-CF13AD5FC728}" type="datetimeFigureOut">
              <a:rPr lang="en-US" altLang="en-US"/>
              <a:pPr/>
              <a:t>12/1/22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5"/>
            <a:ext cx="5607050" cy="4183063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defTabSz="913974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EA0D56B-D0D4-43EF-9403-963A0EE089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96953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56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28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00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72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518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0D56B-D0D4-43EF-9403-963A0EE0895A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880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EE912A-9AA1-F446-A08B-5239DB219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Rectangle 8"/>
          <p:cNvSpPr>
            <a:spLocks noChangeArrowheads="1"/>
          </p:cNvSpPr>
          <p:nvPr userDrawn="1"/>
        </p:nvSpPr>
        <p:spPr bwMode="auto">
          <a:xfrm>
            <a:off x="117475" y="4976383"/>
            <a:ext cx="815975" cy="15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97" rIns="91395" bIns="0">
            <a:spAutoFit/>
          </a:bodyPr>
          <a:lstStyle/>
          <a:p>
            <a:pPr algn="ctr"/>
            <a:r>
              <a:rPr lang="en-US" sz="700" dirty="0" err="1">
                <a:solidFill>
                  <a:srgbClr val="F8F8F8"/>
                </a:solidFill>
              </a:rPr>
              <a:t>www.nasa.gov</a:t>
            </a:r>
            <a:r>
              <a:rPr lang="en-US" sz="700" dirty="0">
                <a:solidFill>
                  <a:srgbClr val="F8F8F8"/>
                </a:solidFill>
              </a:rPr>
              <a:t>/</a:t>
            </a:r>
            <a:r>
              <a:rPr lang="en-US" sz="700" dirty="0" err="1">
                <a:solidFill>
                  <a:srgbClr val="F8F8F8"/>
                </a:solidFill>
              </a:rPr>
              <a:t>sls</a:t>
            </a:r>
            <a:endParaRPr lang="en-US" dirty="0">
              <a:solidFill>
                <a:srgbClr val="F8F8F8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4382CE8-D191-A540-947B-5A4C053CA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55" y="191349"/>
            <a:ext cx="653092" cy="54145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5179A-3E36-EFFE-A70C-2D3E19A161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1357" y="2661102"/>
            <a:ext cx="4563311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3pPr marL="566534" indent="0">
              <a:buNone/>
              <a:defRPr/>
            </a:lvl3pPr>
            <a:lvl4pPr marL="114300" indent="0" algn="r">
              <a:buNone/>
              <a:tabLst/>
              <a:defRPr sz="2200" b="1">
                <a:solidFill>
                  <a:srgbClr val="FFFFFF"/>
                </a:solidFill>
                <a:latin typeface="Century Gothic" panose="020B0502020202020204" pitchFamily="34" charset="0"/>
              </a:defRPr>
            </a:lvl4pPr>
          </a:lstStyle>
          <a:p>
            <a:pPr lvl="3"/>
            <a:r>
              <a:rPr lang="en-US" dirty="0"/>
              <a:t>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93EED1-D70E-FACC-9E9B-503B2A4609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1356" y="3735586"/>
            <a:ext cx="4563311" cy="4214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3pPr marL="566534" indent="0">
              <a:buNone/>
              <a:defRPr/>
            </a:lvl3pPr>
            <a:lvl4pPr marL="114300" indent="0" algn="r">
              <a:buNone/>
              <a:tabLst/>
              <a:defRPr sz="2200" b="0">
                <a:solidFill>
                  <a:srgbClr val="FFFFFF"/>
                </a:solidFill>
                <a:latin typeface="Century Gothic" panose="020B0502020202020204" pitchFamily="34" charset="0"/>
              </a:defRPr>
            </a:lvl4pPr>
          </a:lstStyle>
          <a:p>
            <a:pPr lvl="3"/>
            <a:r>
              <a:rPr lang="en-US" dirty="0"/>
              <a:t>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CA92B5-9BB9-A4F6-C4BD-233938115D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1354" y="4653376"/>
            <a:ext cx="4563311" cy="4214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3pPr marL="566534" indent="0">
              <a:buNone/>
              <a:defRPr/>
            </a:lvl3pPr>
            <a:lvl4pPr marL="114300" indent="0" algn="r">
              <a:buNone/>
              <a:tabLst/>
              <a:defRPr sz="1600" b="0" i="1">
                <a:solidFill>
                  <a:srgbClr val="FFFFFF"/>
                </a:solidFill>
                <a:latin typeface="Century Gothic" panose="020B0502020202020204" pitchFamily="34" charset="0"/>
              </a:defRPr>
            </a:lvl4pPr>
          </a:lstStyle>
          <a:p>
            <a:pPr lvl="3"/>
            <a:r>
              <a:rPr lang="en-US" dirty="0"/>
              <a:t>Date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82E19D-2625-54B9-7829-CB36D50B0C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355" y="4189065"/>
            <a:ext cx="4563311" cy="4214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3pPr marL="566534" indent="0">
              <a:buNone/>
              <a:defRPr/>
            </a:lvl3pPr>
            <a:lvl4pPr marL="114300" indent="0" algn="r">
              <a:buNone/>
              <a:tabLst/>
              <a:defRPr sz="1600" b="0" i="1">
                <a:solidFill>
                  <a:srgbClr val="FFFFFF"/>
                </a:solidFill>
                <a:latin typeface="Century Gothic" panose="020B0502020202020204" pitchFamily="34" charset="0"/>
              </a:defRPr>
            </a:lvl4pPr>
          </a:lstStyle>
          <a:p>
            <a:pPr lvl="3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0461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880">
          <p15:clr>
            <a:srgbClr val="FBAE40"/>
          </p15:clr>
        </p15:guide>
        <p15:guide id="5" pos="56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26" y="63874"/>
            <a:ext cx="8689974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4026" y="789385"/>
            <a:ext cx="8293098" cy="4054078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spcAft>
                <a:spcPts val="300"/>
              </a:spcAft>
              <a:buClr>
                <a:srgbClr val="DC6115"/>
              </a:buClr>
              <a:buFont typeface="Arial" panose="020B0604020202020204" pitchFamily="34" charset="0"/>
              <a:buChar char="•"/>
              <a:defRPr sz="1800"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400"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100"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37D2F-6FA9-4668-98BE-E8F80B4AB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6950" y="4984750"/>
            <a:ext cx="1797050" cy="152088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800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26" y="63874"/>
            <a:ext cx="8689974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4026" y="789385"/>
            <a:ext cx="3986451" cy="4054078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spcAft>
                <a:spcPts val="300"/>
              </a:spcAft>
              <a:buClr>
                <a:srgbClr val="DC6115"/>
              </a:buClr>
              <a:buFont typeface="Arial" panose="020B0604020202020204" pitchFamily="34" charset="0"/>
              <a:buChar char="•"/>
              <a:defRPr sz="1800"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400"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100"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299CE07-6670-4F93-D9BF-A04D8D12EC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99013" y="789385"/>
            <a:ext cx="3986451" cy="4054078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spcAft>
                <a:spcPts val="300"/>
              </a:spcAft>
              <a:buClr>
                <a:srgbClr val="DC6115"/>
              </a:buClr>
              <a:buFont typeface="Arial" panose="020B0604020202020204" pitchFamily="34" charset="0"/>
              <a:buChar char="•"/>
              <a:defRPr sz="1800"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400"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100"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7021A7-7173-748A-4FA6-2D2FE2735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6950" y="4984750"/>
            <a:ext cx="1797050" cy="152088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800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26" y="63874"/>
            <a:ext cx="8689974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4026" y="789385"/>
            <a:ext cx="3986451" cy="1997656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buClr>
                <a:srgbClr val="DC6115"/>
              </a:buClr>
              <a:buFont typeface="Arial" panose="020B0604020202020204" pitchFamily="34" charset="0"/>
              <a:buChar char="•"/>
              <a:defRPr sz="1800"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400"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100"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299CE07-6670-4F93-D9BF-A04D8D12EC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99013" y="789385"/>
            <a:ext cx="3986451" cy="1997656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buClr>
                <a:srgbClr val="DC6115"/>
              </a:buClr>
              <a:buFont typeface="Arial" panose="020B0604020202020204" pitchFamily="34" charset="0"/>
              <a:buChar char="•"/>
              <a:defRPr sz="1800"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400"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100"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648EE94-E5AC-F612-99E8-E3742704A5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4026" y="2939687"/>
            <a:ext cx="3986451" cy="1997656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buClr>
                <a:srgbClr val="DC6115"/>
              </a:buClr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600"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400"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200"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1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2E14F86-7C04-40C6-7BC1-BBBF2F1BB7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9013" y="2939687"/>
            <a:ext cx="3986451" cy="1997656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buClr>
                <a:srgbClr val="DC6115"/>
              </a:buClr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600"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400"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200"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1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28D73D7-D9FF-1456-89E4-5ADB655AC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6950" y="4984750"/>
            <a:ext cx="1797050" cy="152088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800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3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26" y="63874"/>
            <a:ext cx="8689974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4026" y="789385"/>
            <a:ext cx="8293098" cy="4054078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900"/>
              </a:spcBef>
              <a:spcAft>
                <a:spcPts val="300"/>
              </a:spcAft>
              <a:buClr>
                <a:srgbClr val="DC6115"/>
              </a:buClr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  <a:lvl2pPr marL="511175" indent="-173038">
              <a:buClr>
                <a:srgbClr val="DC6115"/>
              </a:buClr>
              <a:buFont typeface="LucidaGrande" charset="0"/>
              <a:buChar char="–"/>
              <a:defRPr sz="1400">
                <a:solidFill>
                  <a:srgbClr val="FFFFFF"/>
                </a:solidFill>
                <a:latin typeface="Century Gothic" panose="020B0502020202020204" pitchFamily="34" charset="0"/>
              </a:defRPr>
            </a:lvl2pPr>
            <a:lvl3pPr marL="690563" indent="-11906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rgbClr val="FFFFFF"/>
                </a:solidFill>
                <a:latin typeface="Century Gothic" panose="020B0502020202020204" pitchFamily="34" charset="0"/>
              </a:defRPr>
            </a:lvl3pPr>
            <a:lvl4pPr marL="858838" indent="-119063">
              <a:buClr>
                <a:srgbClr val="DC6115"/>
              </a:buClr>
              <a:buFont typeface="LucidaGrande" charset="0"/>
              <a:buChar char="–"/>
              <a:tabLst/>
              <a:defRPr sz="1100">
                <a:solidFill>
                  <a:srgbClr val="FFFFFF"/>
                </a:solidFill>
                <a:latin typeface="Century Gothic" panose="020B0502020202020204" pitchFamily="34" charset="0"/>
              </a:defRPr>
            </a:lvl4pPr>
            <a:lvl5pPr marL="1089025" indent="-112713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rgbClr val="FFFFFF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37D2F-6FA9-4668-98BE-E8F80B4AB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6950" y="4984750"/>
            <a:ext cx="1797050" cy="152088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8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0658B-EEDF-B070-0E32-1D792EDAA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0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F04FFB-E20D-E765-A0A0-140D05FC54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99" y="73958"/>
            <a:ext cx="8686801" cy="616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F0876-08F6-F64B-99D3-D2690523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6950" y="4984750"/>
            <a:ext cx="1797050" cy="152088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800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18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66" r:id="rId2"/>
    <p:sldLayoutId id="2147483767" r:id="rId3"/>
    <p:sldLayoutId id="2147483768" r:id="rId4"/>
    <p:sldLayoutId id="2147483770" r:id="rId5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bg1"/>
          </a:solidFill>
          <a:effectLst/>
          <a:latin typeface="Century Gothic" panose="020B0502020202020204" pitchFamily="34" charset="0"/>
          <a:ea typeface="ＭＳ Ｐゴシック" pitchFamily="-108" charset="-128"/>
          <a:cs typeface="Century Gothic" panose="020B0502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5pPr>
      <a:lvl6pPr marL="410144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6pPr>
      <a:lvl7pPr marL="820289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7pPr>
      <a:lvl8pPr marL="1230433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8pPr>
      <a:lvl9pPr marL="1640577" algn="l" defTabSz="914279" rtl="0" eaLnBrk="1" fontAlgn="base" hangingPunct="1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08" charset="0"/>
        </a:defRPr>
      </a:lvl9pPr>
    </p:titleStyle>
    <p:bodyStyle>
      <a:lvl1pPr marL="338017" indent="-338017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100000"/>
        <a:buFont typeface="Wingdings" charset="2"/>
        <a:buChar char="u"/>
        <a:tabLst/>
        <a:defRPr sz="2000" b="1">
          <a:solidFill>
            <a:schemeClr val="bg2"/>
          </a:solidFill>
          <a:latin typeface="+mn-lt"/>
          <a:ea typeface="ＭＳ Ｐゴシック" pitchFamily="-108" charset="-128"/>
          <a:cs typeface="ＭＳ Ｐゴシック" charset="-128"/>
        </a:defRPr>
      </a:lvl1pPr>
      <a:lvl2pPr marL="455451" indent="-11743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b="0">
          <a:solidFill>
            <a:schemeClr val="bg2"/>
          </a:solidFill>
          <a:latin typeface="+mn-lt"/>
          <a:ea typeface="ＭＳ Ｐゴシック" charset="0"/>
          <a:cs typeface="Arial Narrow"/>
        </a:defRPr>
      </a:lvl2pPr>
      <a:lvl3pPr marL="679205" indent="-112671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90000"/>
        <a:buFont typeface="Lucida Grande"/>
        <a:buChar char="‒"/>
        <a:tabLst/>
        <a:defRPr sz="1600">
          <a:solidFill>
            <a:schemeClr val="bg2"/>
          </a:solidFill>
          <a:latin typeface="+mn-lt"/>
          <a:ea typeface="Arial Narrow" pitchFamily="-112" charset="0"/>
          <a:cs typeface="Arial Narrow"/>
        </a:defRPr>
      </a:lvl3pPr>
      <a:lvl4pPr marL="852183" indent="-112671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sz="1400">
          <a:solidFill>
            <a:schemeClr val="bg2"/>
          </a:solidFill>
          <a:latin typeface="+mn-lt"/>
          <a:ea typeface="Arial Narrow" pitchFamily="-112" charset="0"/>
          <a:cs typeface="Arial Narrow"/>
        </a:defRPr>
      </a:lvl4pPr>
      <a:lvl5pPr marL="1039442" indent="-11743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Lucida Grande"/>
        <a:buChar char="‒"/>
        <a:defRPr sz="1200">
          <a:solidFill>
            <a:schemeClr val="bg2"/>
          </a:solidFill>
          <a:latin typeface="+mn-lt"/>
          <a:ea typeface="Arial Narrow" pitchFamily="-112" charset="0"/>
          <a:cs typeface="Arial Narrow"/>
        </a:defRPr>
      </a:lvl5pPr>
      <a:lvl6pPr marL="2466564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6pPr>
      <a:lvl7pPr marL="287670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7pPr>
      <a:lvl8pPr marL="3286853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8pPr>
      <a:lvl9pPr marL="3696997" indent="-227856" algn="l" defTabSz="914279" rtl="0" eaLnBrk="1" fontAlgn="base" hangingPunct="1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4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289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433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577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721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0866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010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154" algn="l" defTabSz="4101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975BA5-3069-B7DF-4F73-42401A20A3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9624" y="1203764"/>
            <a:ext cx="4889869" cy="1375314"/>
          </a:xfrm>
        </p:spPr>
        <p:txBody>
          <a:bodyPr/>
          <a:lstStyle/>
          <a:p>
            <a:pPr algn="r"/>
            <a:r>
              <a:rPr lang="en-US" sz="2400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Ground Wind Loads on the Space Launch System’s Mobile Launcher Crew Access Arm</a:t>
            </a: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6F4FE-ECBD-8232-DA54-B12AE30D1E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8306" y="3376996"/>
            <a:ext cx="6431187" cy="421476"/>
          </a:xfrm>
        </p:spPr>
        <p:txBody>
          <a:bodyPr/>
          <a:lstStyle/>
          <a:p>
            <a:pPr algn="r"/>
            <a:r>
              <a:rPr lang="en-US" sz="18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T.J. Wignall, </a:t>
            </a:r>
          </a:p>
          <a:p>
            <a:pPr algn="r"/>
            <a:r>
              <a:rPr lang="en-US" sz="14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Jesse G. Collins, Brent W. Pomeroy, and Jeremy T. Pinier</a:t>
            </a:r>
          </a:p>
          <a:p>
            <a:pPr algn="r"/>
            <a:endParaRPr lang="en-US" sz="1800" b="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2D0F8-189E-AD9B-272B-3F368A7A8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6179" y="4653376"/>
            <a:ext cx="4563311" cy="421476"/>
          </a:xfrm>
        </p:spPr>
        <p:txBody>
          <a:bodyPr/>
          <a:lstStyle/>
          <a:p>
            <a:pPr algn="r"/>
            <a:r>
              <a:rPr lang="en-US" sz="1600" b="0" i="1" dirty="0">
                <a:solidFill>
                  <a:srgbClr val="FFFFFF"/>
                </a:solidFill>
                <a:latin typeface="Century Gothic" panose="020B0502020202020204" pitchFamily="34" charset="0"/>
              </a:rPr>
              <a:t>2023 AIAA SciTech Forum</a:t>
            </a:r>
          </a:p>
          <a:p>
            <a:pPr algn="r"/>
            <a:r>
              <a:rPr lang="en-US" sz="1600" b="0" i="1" dirty="0">
                <a:solidFill>
                  <a:srgbClr val="FFFFFF"/>
                </a:solidFill>
                <a:latin typeface="Century Gothic" panose="020B0502020202020204" pitchFamily="34" charset="0"/>
              </a:rPr>
              <a:t>January 23,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FC52E5-A377-56BC-3BAF-87559FBA6E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2026" y="4088475"/>
            <a:ext cx="4737466" cy="421476"/>
          </a:xfrm>
        </p:spPr>
        <p:txBody>
          <a:bodyPr/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Century Gothic" panose="020B0502020202020204" pitchFamily="34" charset="0"/>
              </a:rPr>
              <a:t>NASA Langley, Configuration Aerodynamics Branch</a:t>
            </a:r>
          </a:p>
          <a:p>
            <a:pPr algn="r"/>
            <a:r>
              <a:rPr lang="en-US" sz="1400" b="0" i="1" u="sng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thomas.j.wignall@nasa.gov</a:t>
            </a:r>
            <a:r>
              <a:rPr lang="en-US" sz="1400" b="0" i="1" u="sng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6EB60-DD6F-8BA1-9FE6-794E1F14FA2D}"/>
              </a:ext>
            </a:extLst>
          </p:cNvPr>
          <p:cNvSpPr txBox="1"/>
          <p:nvPr/>
        </p:nvSpPr>
        <p:spPr>
          <a:xfrm>
            <a:off x="0" y="0"/>
            <a:ext cx="4159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This material is a work of the U.S. Government and is not subject to copyright protection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57336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8314-7591-F0B9-F0CF-87ABB7AF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Tunnel To CFD: Fully Deployed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D556F-6067-AED8-EFC7-C7A05DB57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B2C6CB-15F6-33FC-F78F-E7088CDE48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4025" y="789385"/>
            <a:ext cx="8114477" cy="4054078"/>
          </a:xfrm>
        </p:spPr>
        <p:txBody>
          <a:bodyPr/>
          <a:lstStyle/>
          <a:p>
            <a:r>
              <a:rPr lang="en-US" sz="1600" dirty="0"/>
              <a:t>Confirm similarity of CFD and wind tunnel predictions</a:t>
            </a:r>
          </a:p>
          <a:p>
            <a:r>
              <a:rPr lang="en-US" sz="1600" dirty="0"/>
              <a:t>Plateau at 270 deg. to 300 deg. caused by ML between freestream and CAA</a:t>
            </a:r>
          </a:p>
          <a:p>
            <a:r>
              <a:rPr lang="en-US" sz="1600" dirty="0"/>
              <a:t>Plateau at 180 deg. caused by vehicle between freestream and CAA</a:t>
            </a:r>
          </a:p>
          <a:p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EB1A8C-7332-885D-3D5F-66B63B912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2" y="2057400"/>
            <a:ext cx="61722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A2F9BB-6BA8-3F30-B0A3-B04A878F2AB1}"/>
                  </a:ext>
                </a:extLst>
              </p:cNvPr>
              <p:cNvSpPr txBox="1"/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A2F9BB-6BA8-3F30-B0A3-B04A878F2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blipFill>
                <a:blip r:embed="rId3"/>
                <a:stretch>
                  <a:fillRect l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DE8B8528-CD3E-80D2-1BDC-E4B790B145F6}"/>
              </a:ext>
            </a:extLst>
          </p:cNvPr>
          <p:cNvSpPr/>
          <p:nvPr/>
        </p:nvSpPr>
        <p:spPr bwMode="auto">
          <a:xfrm>
            <a:off x="4462703" y="2589314"/>
            <a:ext cx="407677" cy="10574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7D6D13-3776-E129-ADC8-D112362A25DE}"/>
                  </a:ext>
                </a:extLst>
              </p:cNvPr>
              <p:cNvSpPr txBox="1"/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h𝑖𝑛𝑔𝑒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7D6D13-3776-E129-ADC8-D112362A2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blipFill>
                <a:blip r:embed="rId4"/>
                <a:stretch>
                  <a:fillRect l="-3030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99FB00-893A-6671-36CA-1CF6BCFF734B}"/>
                  </a:ext>
                </a:extLst>
              </p:cNvPr>
              <p:cNvSpPr txBox="1"/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99FB00-893A-6671-36CA-1CF6BCFF7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blipFill>
                <a:blip r:embed="rId5"/>
                <a:stretch>
                  <a:fillRect t="-454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FCB201-D136-00C2-4ECD-BA127B411945}"/>
                  </a:ext>
                </a:extLst>
              </p:cNvPr>
              <p:cNvSpPr txBox="1"/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FCB201-D136-00C2-4ECD-BA127B411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blipFill>
                <a:blip r:embed="rId6"/>
                <a:stretch>
                  <a:fillRect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128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667C1-7908-D921-B9FF-A63018D9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Deployment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57146-5976-6892-E83A-12C281B5B91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CFD used to explore sensitivity of deployment angle </a:t>
            </a:r>
          </a:p>
          <a:p>
            <a:r>
              <a:rPr lang="en-US" dirty="0"/>
              <a:t>Confirmed use of relative wind as single characterizing variable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3AB4-E427-4533-4120-318A2FE01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6C2D1-085C-A901-3A6D-B0794052C2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2" y="2057400"/>
            <a:ext cx="61722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E44FF2-A866-8C42-E305-CCF29E6C7D69}"/>
                  </a:ext>
                </a:extLst>
              </p:cNvPr>
              <p:cNvSpPr txBox="1"/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E44FF2-A866-8C42-E305-CCF29E6C7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blipFill>
                <a:blip r:embed="rId3"/>
                <a:stretch>
                  <a:fillRect l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EA2E9B1-5D65-E46C-CAF4-C54AE5FFF94B}"/>
              </a:ext>
            </a:extLst>
          </p:cNvPr>
          <p:cNvSpPr/>
          <p:nvPr/>
        </p:nvSpPr>
        <p:spPr bwMode="auto">
          <a:xfrm>
            <a:off x="4462703" y="2589314"/>
            <a:ext cx="407677" cy="10574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128BDC-314F-C992-8C64-7364FF3CF978}"/>
                  </a:ext>
                </a:extLst>
              </p:cNvPr>
              <p:cNvSpPr txBox="1"/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h𝑖𝑛𝑔𝑒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128BDC-314F-C992-8C64-7364FF3CF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blipFill>
                <a:blip r:embed="rId4"/>
                <a:stretch>
                  <a:fillRect l="-3030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FAA0E6-4E49-6321-E357-5997B60E8D6E}"/>
                  </a:ext>
                </a:extLst>
              </p:cNvPr>
              <p:cNvSpPr txBox="1"/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FAA0E6-4E49-6321-E357-5997B60E8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blipFill>
                <a:blip r:embed="rId5"/>
                <a:stretch>
                  <a:fillRect t="-454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0FED96-9249-5C55-AF05-732D1345DF36}"/>
                  </a:ext>
                </a:extLst>
              </p:cNvPr>
              <p:cNvSpPr txBox="1"/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0FED96-9249-5C55-AF05-732D1345D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blipFill>
                <a:blip r:embed="rId6"/>
                <a:stretch>
                  <a:fillRect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810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B521-58F4-0CC8-8E09-5E5D9002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CAA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5DFF2F-91AC-3FE3-2FEC-1CF4D039518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2" y="2057400"/>
            <a:ext cx="6172200" cy="274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3A57D-AF92-9D83-DC86-2E964AD78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D2CD22-8E8B-660F-850B-2C6100F0783A}"/>
              </a:ext>
            </a:extLst>
          </p:cNvPr>
          <p:cNvSpPr txBox="1">
            <a:spLocks/>
          </p:cNvSpPr>
          <p:nvPr/>
        </p:nvSpPr>
        <p:spPr>
          <a:xfrm>
            <a:off x="454026" y="789385"/>
            <a:ext cx="8293098" cy="4054078"/>
          </a:xfrm>
          <a:prstGeom prst="rect">
            <a:avLst/>
          </a:prstGeom>
        </p:spPr>
        <p:txBody>
          <a:bodyPr/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DC6115"/>
              </a:buClr>
              <a:buSzPct val="100000"/>
              <a:buFont typeface="Arial" panose="020B0604020202020204" pitchFamily="34" charset="0"/>
              <a:buChar char="•"/>
              <a:tabLst/>
              <a:defRPr sz="1800" b="1">
                <a:solidFill>
                  <a:schemeClr val="bg2"/>
                </a:solidFill>
                <a:latin typeface="Century Gothic" panose="020B0502020202020204" pitchFamily="34" charset="0"/>
                <a:ea typeface="ＭＳ Ｐゴシック" pitchFamily="-108" charset="-128"/>
                <a:cs typeface="ＭＳ Ｐゴシック" charset="-128"/>
              </a:defRPr>
            </a:lvl1pPr>
            <a:lvl2pPr marL="511175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defRPr sz="1400" b="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Arial Narrow"/>
              </a:defRPr>
            </a:lvl2pPr>
            <a:lvl3pPr marL="690563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90000"/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3pPr>
            <a:lvl4pPr marL="858838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tabLst/>
              <a:defRPr sz="11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4pPr>
            <a:lvl5pPr marL="1089025" indent="-1127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defTabSz="914400"/>
            <a:r>
              <a:rPr lang="en-US" kern="0" dirty="0"/>
              <a:t>Computational cost of ML and vehicle were significant</a:t>
            </a:r>
          </a:p>
          <a:p>
            <a:pPr defTabSz="914400"/>
            <a:r>
              <a:rPr lang="en-US" kern="0" dirty="0"/>
              <a:t>Isolated CAA cases predict similar if not higher loading</a:t>
            </a:r>
          </a:p>
          <a:p>
            <a:pPr lvl="1" defTabSz="914400"/>
            <a:r>
              <a:rPr lang="en-US" kern="0" dirty="0"/>
              <a:t>Especially on the moment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236E72-23C0-9C2A-DC94-6D0006844010}"/>
                  </a:ext>
                </a:extLst>
              </p:cNvPr>
              <p:cNvSpPr txBox="1"/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236E72-23C0-9C2A-DC94-6D0006844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blipFill>
                <a:blip r:embed="rId3"/>
                <a:stretch>
                  <a:fillRect l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1B413B5-820A-5338-0B40-6F44671CC9D8}"/>
              </a:ext>
            </a:extLst>
          </p:cNvPr>
          <p:cNvSpPr/>
          <p:nvPr/>
        </p:nvSpPr>
        <p:spPr bwMode="auto">
          <a:xfrm>
            <a:off x="4462703" y="2589314"/>
            <a:ext cx="407677" cy="10574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0F7F9D-DB3F-F90F-C8E9-506AF0B2BF7B}"/>
                  </a:ext>
                </a:extLst>
              </p:cNvPr>
              <p:cNvSpPr txBox="1"/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h𝑖𝑛𝑔𝑒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0F7F9D-DB3F-F90F-C8E9-506AF0B2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blipFill>
                <a:blip r:embed="rId4"/>
                <a:stretch>
                  <a:fillRect l="-3030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B16B90-5A9B-35F4-6CAC-0DFEB8DC2F85}"/>
                  </a:ext>
                </a:extLst>
              </p:cNvPr>
              <p:cNvSpPr txBox="1"/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B16B90-5A9B-35F4-6CAC-0DFEB8DC2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blipFill>
                <a:blip r:embed="rId5"/>
                <a:stretch>
                  <a:fillRect t="-454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74D476-7E84-AF81-DB9C-1EA313DD5F5C}"/>
                  </a:ext>
                </a:extLst>
              </p:cNvPr>
              <p:cNvSpPr txBox="1"/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74D476-7E84-AF81-DB9C-1EA313DD5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blipFill>
                <a:blip r:embed="rId6"/>
                <a:stretch>
                  <a:fillRect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57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0784-3B36-E424-CF0E-FED2DFE2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CAA</a:t>
            </a:r>
          </a:p>
        </p:txBody>
      </p:sp>
      <p:pic>
        <p:nvPicPr>
          <p:cNvPr id="5" name="view01 (2)">
            <a:hlinkClick r:id="" action="ppaction://media"/>
            <a:extLst>
              <a:ext uri="{FF2B5EF4-FFF2-40B4-BE49-F238E27FC236}">
                <a16:creationId xmlns:a16="http://schemas.microsoft.com/office/drawing/2014/main" id="{E5BA3177-158D-0AAF-F172-FBE5B5427761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9338" y="788988"/>
            <a:ext cx="4560887" cy="40544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FE430-E8B0-D7B4-DA59-06602E90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AFDFD-38D4-45A0-B420-7BCDE3AA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CAA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B85FFA-4ADB-03B1-9DDE-4AC48582F9B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2" y="2057400"/>
            <a:ext cx="6172200" cy="274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50208-BD43-65F2-702D-6F590C13C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4B70BC-1B2E-7ABC-DEBC-0D54901D85AB}"/>
              </a:ext>
            </a:extLst>
          </p:cNvPr>
          <p:cNvSpPr txBox="1">
            <a:spLocks/>
          </p:cNvSpPr>
          <p:nvPr/>
        </p:nvSpPr>
        <p:spPr>
          <a:xfrm>
            <a:off x="454026" y="789385"/>
            <a:ext cx="8293098" cy="4054078"/>
          </a:xfrm>
          <a:prstGeom prst="rect">
            <a:avLst/>
          </a:prstGeom>
        </p:spPr>
        <p:txBody>
          <a:bodyPr/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DC6115"/>
              </a:buClr>
              <a:buSzPct val="100000"/>
              <a:buFont typeface="Arial" panose="020B0604020202020204" pitchFamily="34" charset="0"/>
              <a:buChar char="•"/>
              <a:tabLst/>
              <a:defRPr sz="1800" b="1">
                <a:solidFill>
                  <a:schemeClr val="bg2"/>
                </a:solidFill>
                <a:latin typeface="Century Gothic" panose="020B0502020202020204" pitchFamily="34" charset="0"/>
                <a:ea typeface="ＭＳ Ｐゴシック" pitchFamily="-108" charset="-128"/>
                <a:cs typeface="ＭＳ Ｐゴシック" charset="-128"/>
              </a:defRPr>
            </a:lvl1pPr>
            <a:lvl2pPr marL="511175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defRPr sz="1400" b="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Arial Narrow"/>
              </a:defRPr>
            </a:lvl2pPr>
            <a:lvl3pPr marL="690563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90000"/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3pPr>
            <a:lvl4pPr marL="858838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tabLst/>
              <a:defRPr sz="11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4pPr>
            <a:lvl5pPr marL="1089025" indent="-1127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defTabSz="914400"/>
            <a:r>
              <a:rPr lang="en-US" kern="0" dirty="0"/>
              <a:t>Database built with quasi-steady state assumptions</a:t>
            </a:r>
          </a:p>
          <a:p>
            <a:pPr defTabSz="914400"/>
            <a:r>
              <a:rPr lang="en-US" kern="0" dirty="0"/>
              <a:t>Single dynamic case of isolated CAA ran to evaluate the assumption</a:t>
            </a:r>
          </a:p>
          <a:p>
            <a:pPr defTabSz="914400"/>
            <a:r>
              <a:rPr lang="en-US" kern="0" dirty="0"/>
              <a:t>15% higher moment but within acceptable 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18B142-F919-05D6-BF3F-BDB748F37725}"/>
                  </a:ext>
                </a:extLst>
              </p:cNvPr>
              <p:cNvSpPr txBox="1"/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18B142-F919-05D6-BF3F-BDB748F37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050" y="3155779"/>
                <a:ext cx="492186" cy="378758"/>
              </a:xfrm>
              <a:prstGeom prst="rect">
                <a:avLst/>
              </a:prstGeom>
              <a:blipFill>
                <a:blip r:embed="rId3"/>
                <a:stretch>
                  <a:fillRect l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D811DE0-E41B-6DD3-DBF4-3262D8F2D3BE}"/>
              </a:ext>
            </a:extLst>
          </p:cNvPr>
          <p:cNvSpPr/>
          <p:nvPr/>
        </p:nvSpPr>
        <p:spPr bwMode="auto">
          <a:xfrm>
            <a:off x="4462703" y="2589314"/>
            <a:ext cx="407677" cy="10574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D4AB56-03FD-A637-BEC3-42B5D7CA863C}"/>
                  </a:ext>
                </a:extLst>
              </p:cNvPr>
              <p:cNvSpPr txBox="1"/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h𝑖𝑛𝑔𝑒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D4AB56-03FD-A637-BEC3-42B5D7CA8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37807" y="3141320"/>
                <a:ext cx="1057469" cy="407676"/>
              </a:xfrm>
              <a:prstGeom prst="rect">
                <a:avLst/>
              </a:prstGeom>
              <a:blipFill>
                <a:blip r:embed="rId4"/>
                <a:stretch>
                  <a:fillRect l="-3030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3817A9-9914-981A-744C-F00ABC18E3C2}"/>
                  </a:ext>
                </a:extLst>
              </p:cNvPr>
              <p:cNvSpPr txBox="1"/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3817A9-9914-981A-744C-F00ABC18E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303" y="4662100"/>
                <a:ext cx="2380780" cy="276999"/>
              </a:xfrm>
              <a:prstGeom prst="rect">
                <a:avLst/>
              </a:prstGeom>
              <a:blipFill>
                <a:blip r:embed="rId5"/>
                <a:stretch>
                  <a:fillRect t="-454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9AB5D8-22A2-E70E-1B27-C6F35CD39150}"/>
                  </a:ext>
                </a:extLst>
              </p:cNvPr>
              <p:cNvSpPr txBox="1"/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200" dirty="0">
                    <a:latin typeface="Century Gothic" panose="020B0502020202020204" pitchFamily="34" charset="0"/>
                  </a:rPr>
                  <a:t>, Relative Wind Angle, [deg]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9AB5D8-22A2-E70E-1B27-C6F35CD39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380" y="4661381"/>
                <a:ext cx="2380780" cy="276999"/>
              </a:xfrm>
              <a:prstGeom prst="rect">
                <a:avLst/>
              </a:prstGeom>
              <a:blipFill>
                <a:blip r:embed="rId6"/>
                <a:stretch>
                  <a:fillRect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162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7826-6620-7B82-6AEB-7A7ED37D1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48863-FBA3-259D-CF94-DD8D84ECF36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Good agreement between experimental and computational methods</a:t>
            </a:r>
          </a:p>
          <a:p>
            <a:r>
              <a:rPr lang="en-US" dirty="0"/>
              <a:t>Relative wind angle is sufficient to characterize the force and moment of interest</a:t>
            </a:r>
          </a:p>
          <a:p>
            <a:r>
              <a:rPr lang="en-US" dirty="0"/>
              <a:t>Minimal vehicle and ML proximity effects on the CAA</a:t>
            </a:r>
          </a:p>
          <a:p>
            <a:r>
              <a:rPr lang="en-US" dirty="0" err="1"/>
              <a:t>Quasisteady</a:t>
            </a:r>
            <a:r>
              <a:rPr lang="en-US" dirty="0"/>
              <a:t> state assumptions cause underprediction but within acceptable bounds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5333E-5738-28CA-5FCC-91E383D26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0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846A-6936-DE4A-A29D-671F0704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B3F60-2124-B74E-8826-2078AFA2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425" y="1343667"/>
            <a:ext cx="3341175" cy="2764063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EB31932-37D9-9142-B027-1FC307012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9127" y="4973019"/>
            <a:ext cx="1597492" cy="150024"/>
          </a:xfrm>
        </p:spPr>
        <p:txBody>
          <a:bodyPr/>
          <a:lstStyle/>
          <a:p>
            <a:fld id="{C4961C3E-E491-4178-9B50-C7E0FC0B8D1C}" type="slidenum">
              <a:rPr lang="en-US" altLang="en-US" smtClean="0">
                <a:cs typeface="+mn-cs"/>
              </a:rPr>
              <a:pPr/>
              <a:t>16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2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A2A8-D720-53EC-8696-A52D81E0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F9548-6ED4-A7B2-22B7-75554D378F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Crew Access Arm and SLS</a:t>
            </a:r>
          </a:p>
          <a:p>
            <a:r>
              <a:rPr lang="en-US" dirty="0"/>
              <a:t>Data Sources</a:t>
            </a:r>
          </a:p>
          <a:p>
            <a:pPr lvl="1"/>
            <a:r>
              <a:rPr lang="en-US" dirty="0"/>
              <a:t>Wind Tunnel</a:t>
            </a:r>
          </a:p>
          <a:p>
            <a:pPr lvl="1"/>
            <a:r>
              <a:rPr lang="en-US" dirty="0"/>
              <a:t>Computational Data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9CE7-F63E-5AA4-0D9B-A0093748B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9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35BD-DFB1-F7F7-766A-497627232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Crew Access Arm and SLS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6723F-66D3-C072-A77E-5F4C60AA7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3947" y="789385"/>
            <a:ext cx="4473086" cy="4054078"/>
          </a:xfrm>
        </p:spPr>
        <p:txBody>
          <a:bodyPr/>
          <a:lstStyle/>
          <a:p>
            <a:r>
              <a:rPr lang="en-US" dirty="0"/>
              <a:t>The Crew Access Arm (CAA) spans the distance from the Mobile Launcher (ML) to the Space Launch System (SLS)</a:t>
            </a:r>
          </a:p>
          <a:p>
            <a:r>
              <a:rPr lang="en-US" dirty="0"/>
              <a:t>The CAA allows loading of astronauts into the Orion spacecraft </a:t>
            </a:r>
          </a:p>
          <a:p>
            <a:r>
              <a:rPr lang="en-US" dirty="0"/>
              <a:t>Prelaunch it is retracted to be adjacent to the ML</a:t>
            </a:r>
          </a:p>
          <a:p>
            <a:r>
              <a:rPr lang="en-US" dirty="0"/>
              <a:t>In an emergency, the CAA must move into position within 45 seconds</a:t>
            </a:r>
          </a:p>
          <a:p>
            <a:r>
              <a:rPr lang="en-US" dirty="0"/>
              <a:t>Need to characterize aerodynamic forces to help confirm operational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9D5E6-1F4E-3EBF-13D5-E85139DF6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 descr="A space shuttle on a launch pad&#10;&#10;Description automatically generated with medium confidence">
            <a:extLst>
              <a:ext uri="{FF2B5EF4-FFF2-40B4-BE49-F238E27FC236}">
                <a16:creationId xmlns:a16="http://schemas.microsoft.com/office/drawing/2014/main" id="{4CE6DFFB-6A00-9361-0966-A5355931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33" y="789385"/>
            <a:ext cx="4386967" cy="2923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1E2B85-429E-ABE9-264F-F3AB2A33B7F2}"/>
              </a:ext>
            </a:extLst>
          </p:cNvPr>
          <p:cNvSpPr txBox="1"/>
          <p:nvPr/>
        </p:nvSpPr>
        <p:spPr>
          <a:xfrm>
            <a:off x="5624672" y="3713316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Photo Credit: NASA/Ben </a:t>
            </a:r>
            <a:r>
              <a:rPr lang="en-US" sz="1200" dirty="0" err="1"/>
              <a:t>Smegelsky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098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B4E1-FBF4-A0E9-945C-5735DFFF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CAA and SLS Wind Directions</a:t>
            </a:r>
          </a:p>
        </p:txBody>
      </p:sp>
      <p:pic>
        <p:nvPicPr>
          <p:cNvPr id="6" name="Content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1B5A3153-37BF-2CC9-27F2-5785890F48E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742430"/>
            <a:ext cx="3594100" cy="330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17CC6-A831-2C8F-51BD-9C8BE5BD2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48297A6-E55D-F330-A3F6-DF7F571A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31" y="948579"/>
            <a:ext cx="1574800" cy="246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3AFCC3-49FE-B86C-6FCC-FC9068F2DAC4}"/>
                  </a:ext>
                </a:extLst>
              </p:cNvPr>
              <p:cNvSpPr txBox="1"/>
              <p:nvPr/>
            </p:nvSpPr>
            <p:spPr>
              <a:xfrm>
                <a:off x="1473023" y="4069977"/>
                <a:ext cx="2631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28C8"/>
                    </a:solidFill>
                    <a:latin typeface="Century Gothic" panose="020B0502020202020204" pitchFamily="34" charset="0"/>
                  </a:rPr>
                  <a:t>Wind Direction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28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8C8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8C8"/>
                            </a:solidFill>
                            <a:latin typeface="Cambria Math" panose="02040503050406030204" pitchFamily="18" charset="0"/>
                          </a:rPr>
                          <m:t>𝑎𝑧𝑚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8C8"/>
                    </a:solidFill>
                    <a:latin typeface="Century Gothic" panose="020B0502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3AFCC3-49FE-B86C-6FCC-FC9068F2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023" y="4069977"/>
                <a:ext cx="2631041" cy="369332"/>
              </a:xfrm>
              <a:prstGeom prst="rect">
                <a:avLst/>
              </a:prstGeom>
              <a:blipFill>
                <a:blip r:embed="rId4"/>
                <a:stretch>
                  <a:fillRect l="-2404" t="-6667" r="-48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4F598-1FD6-195D-DFC2-5B35E989FD42}"/>
                  </a:ext>
                </a:extLst>
              </p:cNvPr>
              <p:cNvSpPr txBox="1"/>
              <p:nvPr/>
            </p:nvSpPr>
            <p:spPr>
              <a:xfrm>
                <a:off x="1230087" y="4381249"/>
                <a:ext cx="3319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199118"/>
                    </a:solidFill>
                    <a:latin typeface="Century Gothic" panose="020B0502020202020204" pitchFamily="34" charset="0"/>
                  </a:rPr>
                  <a:t>CAA Deployment Angle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199118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199118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>
                  <a:solidFill>
                    <a:srgbClr val="199118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4F598-1FD6-195D-DFC2-5B35E989F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087" y="4381249"/>
                <a:ext cx="3319948" cy="369332"/>
              </a:xfrm>
              <a:prstGeom prst="rect">
                <a:avLst/>
              </a:prstGeom>
              <a:blipFill>
                <a:blip r:embed="rId5"/>
                <a:stretch>
                  <a:fillRect l="-1521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1FBD85-C2EF-4289-09B7-F5160B3B7055}"/>
                  </a:ext>
                </a:extLst>
              </p:cNvPr>
              <p:cNvSpPr txBox="1"/>
              <p:nvPr/>
            </p:nvSpPr>
            <p:spPr>
              <a:xfrm>
                <a:off x="5941277" y="3482287"/>
                <a:ext cx="21627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Relative Wind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)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𝑎𝑧𝑚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1FBD85-C2EF-4289-09B7-F5160B3B7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277" y="3482287"/>
                <a:ext cx="2162772" cy="646331"/>
              </a:xfrm>
              <a:prstGeom prst="rect">
                <a:avLst/>
              </a:prstGeom>
              <a:blipFill>
                <a:blip r:embed="rId6"/>
                <a:stretch>
                  <a:fillRect l="-2941" t="-3922" r="-1765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769AB51-AA93-D0B8-2FA7-CAA033821923}"/>
              </a:ext>
            </a:extLst>
          </p:cNvPr>
          <p:cNvSpPr txBox="1"/>
          <p:nvPr/>
        </p:nvSpPr>
        <p:spPr>
          <a:xfrm>
            <a:off x="5521289" y="4107524"/>
            <a:ext cx="288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Side Force (C</a:t>
            </a:r>
            <a:r>
              <a:rPr lang="en-US" b="0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Hinge Moment (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baseline="-25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m,hinge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5DA9F-6D29-AF3A-7CAD-C768DE33FAB1}"/>
              </a:ext>
            </a:extLst>
          </p:cNvPr>
          <p:cNvSpPr txBox="1"/>
          <p:nvPr/>
        </p:nvSpPr>
        <p:spPr>
          <a:xfrm>
            <a:off x="1154135" y="9485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11BAE-2FFE-122B-BA96-914603AF5873}"/>
              </a:ext>
            </a:extLst>
          </p:cNvPr>
          <p:cNvSpPr txBox="1"/>
          <p:nvPr/>
        </p:nvSpPr>
        <p:spPr>
          <a:xfrm>
            <a:off x="4499054" y="257175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22B26"/>
                </a:solidFill>
                <a:latin typeface="Century Gothic" panose="020B0502020202020204" pitchFamily="34" charset="0"/>
              </a:rPr>
              <a:t>CAA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581BA-A32A-1257-C6EA-060DC55FD6A7}"/>
              </a:ext>
            </a:extLst>
          </p:cNvPr>
          <p:cNvSpPr txBox="1"/>
          <p:nvPr/>
        </p:nvSpPr>
        <p:spPr>
          <a:xfrm>
            <a:off x="1211573" y="341904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SLS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F6F72C-19FE-898C-BEF9-12F12A51AB8D}"/>
              </a:ext>
            </a:extLst>
          </p:cNvPr>
          <p:cNvCxnSpPr>
            <a:cxnSpLocks/>
          </p:cNvCxnSpPr>
          <p:nvPr/>
        </p:nvCxnSpPr>
        <p:spPr bwMode="auto">
          <a:xfrm>
            <a:off x="1659402" y="1286289"/>
            <a:ext cx="964528" cy="740837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BE2212-1370-6E69-27F8-FA7EA7A78B21}"/>
              </a:ext>
            </a:extLst>
          </p:cNvPr>
          <p:cNvCxnSpPr>
            <a:cxnSpLocks/>
          </p:cNvCxnSpPr>
          <p:nvPr/>
        </p:nvCxnSpPr>
        <p:spPr bwMode="auto">
          <a:xfrm flipV="1">
            <a:off x="1659402" y="2862470"/>
            <a:ext cx="1011570" cy="556576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595753-B765-8A77-3DBE-B07A7B7AAD45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 flipV="1">
            <a:off x="2981570" y="2653748"/>
            <a:ext cx="1517484" cy="102668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52534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4578-9146-DD21-8905-3247F4A3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Tunnel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BA221-7DB6-6F71-9E8A-D56C7638B4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610" y="805761"/>
            <a:ext cx="8293098" cy="4054078"/>
          </a:xfrm>
        </p:spPr>
        <p:txBody>
          <a:bodyPr/>
          <a:lstStyle/>
          <a:p>
            <a:r>
              <a:rPr lang="en-US" dirty="0"/>
              <a:t>Recently completed test in the NASA Langley 14- by 22-Foot Subsonic Tunnel</a:t>
            </a:r>
          </a:p>
          <a:p>
            <a:r>
              <a:rPr lang="en-US" dirty="0"/>
              <a:t>3D printed ML and CAA</a:t>
            </a:r>
          </a:p>
          <a:p>
            <a:r>
              <a:rPr lang="en-US" dirty="0"/>
              <a:t>Load cells distributed along ML</a:t>
            </a:r>
          </a:p>
          <a:p>
            <a:pPr lvl="1"/>
            <a:r>
              <a:rPr lang="en-US" dirty="0"/>
              <a:t>Allow individual loading on each “Tier”</a:t>
            </a:r>
          </a:p>
          <a:p>
            <a:pPr lvl="1"/>
            <a:r>
              <a:rPr lang="en-US" dirty="0"/>
              <a:t>CAA attached to Tier 10</a:t>
            </a:r>
          </a:p>
          <a:p>
            <a:r>
              <a:rPr lang="en-US" dirty="0"/>
              <a:t>Three states for CAA</a:t>
            </a:r>
          </a:p>
          <a:p>
            <a:pPr lvl="1"/>
            <a:r>
              <a:rPr lang="en-US" dirty="0"/>
              <a:t>Fully deployed</a:t>
            </a:r>
          </a:p>
          <a:p>
            <a:pPr lvl="1"/>
            <a:r>
              <a:rPr lang="en-US" dirty="0"/>
              <a:t>Fully retracted</a:t>
            </a:r>
          </a:p>
          <a:p>
            <a:pPr lvl="1"/>
            <a:r>
              <a:rPr lang="en-US" dirty="0"/>
              <a:t>Removed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A3C05-17A4-A156-7A95-CEEBB726B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70E583E7-20AF-B27C-B7DC-A833850CD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22" y="1476298"/>
            <a:ext cx="2338968" cy="3508452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A2035B0-8253-CF6B-2FEB-1EB66BC76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90" y="1476298"/>
            <a:ext cx="2338968" cy="3508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833EA-9C75-A389-0F26-2FBBACE69ED2}"/>
              </a:ext>
            </a:extLst>
          </p:cNvPr>
          <p:cNvSpPr txBox="1"/>
          <p:nvPr/>
        </p:nvSpPr>
        <p:spPr>
          <a:xfrm>
            <a:off x="0" y="4582840"/>
            <a:ext cx="4230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For more info see: Collins et al. “Improved Techniques for Measuring Static Ground Wind Loads on the NASA Space Launch System Mobile Launcher 2” </a:t>
            </a:r>
          </a:p>
        </p:txBody>
      </p:sp>
    </p:spTree>
    <p:extLst>
      <p:ext uri="{BB962C8B-B14F-4D97-AF65-F5344CB8AC3E}">
        <p14:creationId xmlns:p14="http://schemas.microsoft.com/office/powerpoint/2010/main" val="144340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4578-9146-DD21-8905-3247F4A3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Tunnel Data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CFBC827-D0B7-F318-ACAD-43668DB1EBF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45" y="948318"/>
            <a:ext cx="2287725" cy="20208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A3C05-17A4-A156-7A95-CEEBB726B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1FAC56-0CC9-8B24-3C17-88BA3AB3B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50" y="948318"/>
            <a:ext cx="2287725" cy="2020824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2F2420B-B1F3-F34F-D44B-D0EAEDE98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948318"/>
            <a:ext cx="2287725" cy="202082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B9D6E1-9B2E-C9BF-BDDA-A50475A95C5F}"/>
              </a:ext>
            </a:extLst>
          </p:cNvPr>
          <p:cNvSpPr txBox="1">
            <a:spLocks/>
          </p:cNvSpPr>
          <p:nvPr/>
        </p:nvSpPr>
        <p:spPr>
          <a:xfrm>
            <a:off x="454026" y="3111189"/>
            <a:ext cx="8293098" cy="1732273"/>
          </a:xfrm>
          <a:prstGeom prst="rect">
            <a:avLst/>
          </a:prstGeom>
        </p:spPr>
        <p:txBody>
          <a:bodyPr/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rgbClr val="DC6115"/>
              </a:buClr>
              <a:buSzPct val="100000"/>
              <a:buFont typeface="Arial" panose="020B0604020202020204" pitchFamily="34" charset="0"/>
              <a:buChar char="•"/>
              <a:tabLst/>
              <a:defRPr sz="1800" b="1">
                <a:solidFill>
                  <a:schemeClr val="bg2"/>
                </a:solidFill>
                <a:latin typeface="Century Gothic" panose="020B0502020202020204" pitchFamily="34" charset="0"/>
                <a:ea typeface="ＭＳ Ｐゴシック" pitchFamily="-108" charset="-128"/>
                <a:cs typeface="ＭＳ Ｐゴシック" charset="-128"/>
              </a:defRPr>
            </a:lvl1pPr>
            <a:lvl2pPr marL="511175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defRPr sz="1400" b="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Arial Narrow"/>
              </a:defRPr>
            </a:lvl2pPr>
            <a:lvl3pPr marL="690563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SzPct val="90000"/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3pPr>
            <a:lvl4pPr marL="858838" indent="-11906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LucidaGrande" charset="0"/>
              <a:buChar char="–"/>
              <a:tabLst/>
              <a:defRPr sz="110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4pPr>
            <a:lvl5pPr marL="1089025" indent="-1127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 sz="1050">
                <a:solidFill>
                  <a:schemeClr val="bg2"/>
                </a:solidFill>
                <a:latin typeface="Century Gothic" panose="020B0502020202020204" pitchFamily="34" charset="0"/>
                <a:ea typeface="Arial Narrow" pitchFamily="-112" charset="0"/>
                <a:cs typeface="Arial Narrow"/>
              </a:defRPr>
            </a:lvl5pPr>
            <a:lvl6pPr marL="2466564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6pPr>
            <a:lvl7pPr marL="287670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7pPr>
            <a:lvl8pPr marL="3286853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8pPr>
            <a:lvl9pPr marL="3696997" indent="-227856" algn="l" defTabSz="914279" rtl="0" eaLnBrk="1" fontAlgn="base" hangingPunct="1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defTabSz="914400"/>
            <a:r>
              <a:rPr lang="en-US" kern="0" dirty="0"/>
              <a:t>Loading on the CAA acquired through superposition assumptions</a:t>
            </a:r>
          </a:p>
          <a:p>
            <a:pPr defTabSz="914400"/>
            <a:endParaRPr lang="en-US" kern="0" dirty="0"/>
          </a:p>
          <a:p>
            <a:pPr defTabSz="914400"/>
            <a:endParaRPr lang="en-US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125450-C3B4-E300-1F11-E29BC23EE339}"/>
              </a:ext>
            </a:extLst>
          </p:cNvPr>
          <p:cNvSpPr txBox="1"/>
          <p:nvPr/>
        </p:nvSpPr>
        <p:spPr>
          <a:xfrm rot="16200000">
            <a:off x="2490551" y="184764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minus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16A03-BB58-2743-FA4F-030BF3A25657}"/>
              </a:ext>
            </a:extLst>
          </p:cNvPr>
          <p:cNvSpPr txBox="1"/>
          <p:nvPr/>
        </p:nvSpPr>
        <p:spPr>
          <a:xfrm rot="16200000">
            <a:off x="5265101" y="183802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yields</a:t>
            </a:r>
          </a:p>
        </p:txBody>
      </p:sp>
    </p:spTree>
    <p:extLst>
      <p:ext uri="{BB962C8B-B14F-4D97-AF65-F5344CB8AC3E}">
        <p14:creationId xmlns:p14="http://schemas.microsoft.com/office/powerpoint/2010/main" val="125340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D5DA-E443-F0B6-C85B-E66F2D06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9BBA-E44D-10A4-2DED-49A9A1B7DA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4026" y="789385"/>
            <a:ext cx="4922678" cy="4054078"/>
          </a:xfrm>
        </p:spPr>
        <p:txBody>
          <a:bodyPr/>
          <a:lstStyle/>
          <a:p>
            <a:r>
              <a:rPr lang="en-US" dirty="0"/>
              <a:t>The CREATE-AV Kestrel CFD solver</a:t>
            </a:r>
          </a:p>
          <a:p>
            <a:pPr lvl="1"/>
            <a:r>
              <a:rPr lang="en-US" dirty="0"/>
              <a:t>Finite Volume, Cell centered, unstructured</a:t>
            </a:r>
          </a:p>
          <a:p>
            <a:r>
              <a:rPr lang="en-US" dirty="0"/>
              <a:t>Coupled with SAMAIR to solve an </a:t>
            </a:r>
            <a:r>
              <a:rPr lang="en-US" dirty="0" err="1"/>
              <a:t>offbody</a:t>
            </a:r>
            <a:r>
              <a:rPr lang="en-US" dirty="0"/>
              <a:t> cartesian grid</a:t>
            </a:r>
          </a:p>
          <a:p>
            <a:pPr lvl="1"/>
            <a:r>
              <a:rPr lang="en-US" dirty="0"/>
              <a:t>Grid refinement based on vorticity every 250 time steps</a:t>
            </a:r>
          </a:p>
          <a:p>
            <a:r>
              <a:rPr lang="en-US" dirty="0"/>
              <a:t>Turbulence Model: SA IDDES</a:t>
            </a:r>
          </a:p>
          <a:p>
            <a:r>
              <a:rPr lang="en-US" dirty="0"/>
              <a:t>Time averaged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D632A-3D65-D414-3CF2-F7BB6094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6D2128D-B722-554D-B928-3F01B5724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704" y="680169"/>
            <a:ext cx="3569046" cy="37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B2A29-0CC1-DD02-569D-CF71877D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70F6-7B6B-4448-0D30-2D30408B84B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CAA, ML, and vehicle</a:t>
            </a:r>
          </a:p>
          <a:p>
            <a:pPr lvl="1"/>
            <a:r>
              <a:rPr lang="en-US" dirty="0"/>
              <a:t>Simplified to focus results on CAA</a:t>
            </a:r>
          </a:p>
          <a:p>
            <a:pPr lvl="1"/>
            <a:r>
              <a:rPr lang="en-US" dirty="0"/>
              <a:t>Removed SRBs</a:t>
            </a:r>
          </a:p>
          <a:p>
            <a:pPr lvl="1"/>
            <a:r>
              <a:rPr lang="en-US" dirty="0"/>
              <a:t>Further simplified ML</a:t>
            </a:r>
          </a:p>
          <a:p>
            <a:pPr lvl="1"/>
            <a:r>
              <a:rPr lang="en-US" dirty="0"/>
              <a:t>Can vary both wind and deployment angle</a:t>
            </a:r>
          </a:p>
          <a:p>
            <a:pPr lvl="1"/>
            <a:r>
              <a:rPr lang="en-US" dirty="0"/>
              <a:t>100,000 processor hours per case</a:t>
            </a:r>
          </a:p>
          <a:p>
            <a:r>
              <a:rPr lang="en-US" dirty="0"/>
              <a:t>Isolated CAA</a:t>
            </a:r>
          </a:p>
          <a:p>
            <a:pPr lvl="1"/>
            <a:r>
              <a:rPr lang="en-US" dirty="0"/>
              <a:t>Can vary relative wind angle</a:t>
            </a:r>
          </a:p>
          <a:p>
            <a:pPr lvl="1"/>
            <a:r>
              <a:rPr lang="en-US" dirty="0"/>
              <a:t>12,000 process hours per case</a:t>
            </a:r>
          </a:p>
          <a:p>
            <a:r>
              <a:rPr lang="en-US" dirty="0"/>
              <a:t>Dynamic Isolated CAA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quasisteady</a:t>
            </a:r>
            <a:r>
              <a:rPr lang="en-US" dirty="0"/>
              <a:t> state assumptions</a:t>
            </a:r>
          </a:p>
          <a:p>
            <a:pPr lvl="1"/>
            <a:r>
              <a:rPr lang="en-US" dirty="0"/>
              <a:t>Can vary relative wind as a function of time</a:t>
            </a:r>
          </a:p>
          <a:p>
            <a:pPr lvl="1"/>
            <a:r>
              <a:rPr lang="en-US" dirty="0"/>
              <a:t>55,000 process hours per case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C695E-8802-CFC4-C5C7-BE302510C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0493B66-BA2E-206A-6E17-9A9953F41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92" y="2835910"/>
            <a:ext cx="2417445" cy="2148840"/>
          </a:xfrm>
          <a:prstGeom prst="rect">
            <a:avLst/>
          </a:prstGeom>
        </p:spPr>
      </p:pic>
      <p:pic>
        <p:nvPicPr>
          <p:cNvPr id="6" name="Picture 5" descr="A close-up of a lamp&#10;&#10;Description automatically generated with medium confidence">
            <a:extLst>
              <a:ext uri="{FF2B5EF4-FFF2-40B4-BE49-F238E27FC236}">
                <a16:creationId xmlns:a16="http://schemas.microsoft.com/office/drawing/2014/main" id="{50DCBD3C-8DFB-E2FC-2371-0AAD5BEF7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92" y="644724"/>
            <a:ext cx="2417445" cy="2148840"/>
          </a:xfrm>
          <a:prstGeom prst="rect">
            <a:avLst/>
          </a:prstGeom>
        </p:spPr>
      </p:pic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D773C9EE-3142-947D-DA76-A7D6B20C2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r="22980"/>
          <a:stretch/>
        </p:blipFill>
        <p:spPr>
          <a:xfrm>
            <a:off x="4187053" y="644724"/>
            <a:ext cx="254982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2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79F68-2F2E-2344-AA81-CCD21F8E5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44" y="262504"/>
            <a:ext cx="6153538" cy="4618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D68314-7591-F0B9-F0CF-87ABB7AF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CFD Run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D556F-6067-AED8-EFC7-C7A05DB57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AE9AD-BDA9-4705-9CD3-74319BF85DF4}"/>
              </a:ext>
            </a:extLst>
          </p:cNvPr>
          <p:cNvSpPr txBox="1"/>
          <p:nvPr/>
        </p:nvSpPr>
        <p:spPr>
          <a:xfrm>
            <a:off x="3096480" y="4594319"/>
            <a:ext cx="340506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CAA Deployment Angle [Deg]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3A875-C474-BCB5-2725-3E7FF6DD7490}"/>
              </a:ext>
            </a:extLst>
          </p:cNvPr>
          <p:cNvSpPr txBox="1"/>
          <p:nvPr/>
        </p:nvSpPr>
        <p:spPr>
          <a:xfrm rot="16200000">
            <a:off x="942500" y="2402472"/>
            <a:ext cx="203040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Wind Angle [Deg]</a:t>
            </a:r>
          </a:p>
        </p:txBody>
      </p:sp>
    </p:spTree>
    <p:extLst>
      <p:ext uri="{BB962C8B-B14F-4D97-AF65-F5344CB8AC3E}">
        <p14:creationId xmlns:p14="http://schemas.microsoft.com/office/powerpoint/2010/main" val="26603380"/>
      </p:ext>
    </p:extLst>
  </p:cSld>
  <p:clrMapOvr>
    <a:masterClrMapping/>
  </p:clrMapOvr>
</p:sld>
</file>

<file path=ppt/theme/theme1.xml><?xml version="1.0" encoding="utf-8"?>
<a:theme xmlns:a="http://schemas.openxmlformats.org/drawingml/2006/main" name="SLS_Internal_PPT Template_NOV 2015">
  <a:themeElements>
    <a:clrScheme name="October 201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A9B090-7DD2-E142-8176-AB61AE88BD0E}" vid="{7788D184-D2EB-FD40-8422-ABCE4886E2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SLS_Internal_PPT Template_NOV 2015</Template>
  <TotalTime>13605</TotalTime>
  <Words>674</Words>
  <Application>Microsoft Macintosh PowerPoint</Application>
  <PresentationFormat>On-screen Show (16:9)</PresentationFormat>
  <Paragraphs>125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55 Helvetica Roman</vt:lpstr>
      <vt:lpstr>Arial</vt:lpstr>
      <vt:lpstr>Arial Narrow</vt:lpstr>
      <vt:lpstr>Calibri</vt:lpstr>
      <vt:lpstr>Cambria Math</vt:lpstr>
      <vt:lpstr>Century Gothic</vt:lpstr>
      <vt:lpstr>Lucida Grande</vt:lpstr>
      <vt:lpstr>LucidaGrande</vt:lpstr>
      <vt:lpstr>Wingdings</vt:lpstr>
      <vt:lpstr>SLS_Internal_PPT Template_NOV 2015</vt:lpstr>
      <vt:lpstr>PowerPoint Presentation</vt:lpstr>
      <vt:lpstr>Outline</vt:lpstr>
      <vt:lpstr>Crew Access Arm and SLS</vt:lpstr>
      <vt:lpstr>CAA and SLS Wind Directions</vt:lpstr>
      <vt:lpstr>Wind Tunnel Data</vt:lpstr>
      <vt:lpstr>Wind Tunnel Data</vt:lpstr>
      <vt:lpstr>Computational Data</vt:lpstr>
      <vt:lpstr>Computational Data</vt:lpstr>
      <vt:lpstr>CFD Run Matrix</vt:lpstr>
      <vt:lpstr>Wind Tunnel To CFD: Fully Deployed</vt:lpstr>
      <vt:lpstr>Effect of Deployment Angle</vt:lpstr>
      <vt:lpstr>Isolated CAA</vt:lpstr>
      <vt:lpstr>Dynamic CAA</vt:lpstr>
      <vt:lpstr>Dynamic CAA</vt:lpstr>
      <vt:lpstr>Conclusions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Pomeroy, Brent W (LARC-D301)</dc:creator>
  <cp:keywords/>
  <dc:description>Approved October 29th by NASA HQ PAO</dc:description>
  <cp:lastModifiedBy>Wignall, T J (LARC-D301)</cp:lastModifiedBy>
  <cp:revision>207</cp:revision>
  <cp:lastPrinted>2018-07-16T18:24:03Z</cp:lastPrinted>
  <dcterms:created xsi:type="dcterms:W3CDTF">2022-08-05T13:13:06Z</dcterms:created>
  <dcterms:modified xsi:type="dcterms:W3CDTF">2022-12-01T19:48:13Z</dcterms:modified>
  <cp:category/>
</cp:coreProperties>
</file>