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sldIdLst>
    <p:sldId id="286" r:id="rId5"/>
  </p:sldIdLst>
  <p:sldSz cx="21031200" cy="27432000"/>
  <p:notesSz cx="6858000" cy="9144000"/>
  <p:defaultTextStyle>
    <a:defPPr>
      <a:defRPr lang="en-US"/>
    </a:defPPr>
    <a:lvl1pPr marL="0" algn="l" defTabSz="1383819" rtl="0" eaLnBrk="1" latinLnBrk="0" hangingPunct="1">
      <a:defRPr sz="5500" kern="1200">
        <a:solidFill>
          <a:schemeClr val="tx1"/>
        </a:solidFill>
        <a:latin typeface="+mn-lt"/>
        <a:ea typeface="+mn-ea"/>
        <a:cs typeface="+mn-cs"/>
      </a:defRPr>
    </a:lvl1pPr>
    <a:lvl2pPr marL="1383819" algn="l" defTabSz="1383819" rtl="0" eaLnBrk="1" latinLnBrk="0" hangingPunct="1">
      <a:defRPr sz="5500" kern="1200">
        <a:solidFill>
          <a:schemeClr val="tx1"/>
        </a:solidFill>
        <a:latin typeface="+mn-lt"/>
        <a:ea typeface="+mn-ea"/>
        <a:cs typeface="+mn-cs"/>
      </a:defRPr>
    </a:lvl2pPr>
    <a:lvl3pPr marL="2767643" algn="l" defTabSz="1383819" rtl="0" eaLnBrk="1" latinLnBrk="0" hangingPunct="1">
      <a:defRPr sz="5500" kern="1200">
        <a:solidFill>
          <a:schemeClr val="tx1"/>
        </a:solidFill>
        <a:latin typeface="+mn-lt"/>
        <a:ea typeface="+mn-ea"/>
        <a:cs typeface="+mn-cs"/>
      </a:defRPr>
    </a:lvl3pPr>
    <a:lvl4pPr marL="4151462" algn="l" defTabSz="1383819" rtl="0" eaLnBrk="1" latinLnBrk="0" hangingPunct="1">
      <a:defRPr sz="5500" kern="1200">
        <a:solidFill>
          <a:schemeClr val="tx1"/>
        </a:solidFill>
        <a:latin typeface="+mn-lt"/>
        <a:ea typeface="+mn-ea"/>
        <a:cs typeface="+mn-cs"/>
      </a:defRPr>
    </a:lvl4pPr>
    <a:lvl5pPr marL="5535286" algn="l" defTabSz="1383819" rtl="0" eaLnBrk="1" latinLnBrk="0" hangingPunct="1">
      <a:defRPr sz="5500" kern="1200">
        <a:solidFill>
          <a:schemeClr val="tx1"/>
        </a:solidFill>
        <a:latin typeface="+mn-lt"/>
        <a:ea typeface="+mn-ea"/>
        <a:cs typeface="+mn-cs"/>
      </a:defRPr>
    </a:lvl5pPr>
    <a:lvl6pPr marL="6919105" algn="l" defTabSz="1383819" rtl="0" eaLnBrk="1" latinLnBrk="0" hangingPunct="1">
      <a:defRPr sz="5500" kern="1200">
        <a:solidFill>
          <a:schemeClr val="tx1"/>
        </a:solidFill>
        <a:latin typeface="+mn-lt"/>
        <a:ea typeface="+mn-ea"/>
        <a:cs typeface="+mn-cs"/>
      </a:defRPr>
    </a:lvl6pPr>
    <a:lvl7pPr marL="8302930" algn="l" defTabSz="1383819" rtl="0" eaLnBrk="1" latinLnBrk="0" hangingPunct="1">
      <a:defRPr sz="5500" kern="1200">
        <a:solidFill>
          <a:schemeClr val="tx1"/>
        </a:solidFill>
        <a:latin typeface="+mn-lt"/>
        <a:ea typeface="+mn-ea"/>
        <a:cs typeface="+mn-cs"/>
      </a:defRPr>
    </a:lvl7pPr>
    <a:lvl8pPr marL="9686748" algn="l" defTabSz="1383819" rtl="0" eaLnBrk="1" latinLnBrk="0" hangingPunct="1">
      <a:defRPr sz="5500" kern="1200">
        <a:solidFill>
          <a:schemeClr val="tx1"/>
        </a:solidFill>
        <a:latin typeface="+mn-lt"/>
        <a:ea typeface="+mn-ea"/>
        <a:cs typeface="+mn-cs"/>
      </a:defRPr>
    </a:lvl8pPr>
    <a:lvl9pPr marL="11070573" algn="l" defTabSz="1383819" rtl="0" eaLnBrk="1" latinLnBrk="0" hangingPunct="1">
      <a:defRPr sz="5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0">
          <p15:clr>
            <a:srgbClr val="A4A3A4"/>
          </p15:clr>
        </p15:guide>
        <p15:guide id="2" pos="66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gan, Barbara A. (JSC-XT)[MORI ASSOCIATES INC]" initials="MBA(XAI" lastIdx="1" clrIdx="0">
    <p:extLst>
      <p:ext uri="{19B8F6BF-5375-455C-9EA6-DF929625EA0E}">
        <p15:presenceInfo xmlns:p15="http://schemas.microsoft.com/office/powerpoint/2012/main" userId="S::bamorgan@ndc.nasa.gov::168dc564-15ff-4438-b412-0f7f65088f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C9C8"/>
    <a:srgbClr val="329090"/>
    <a:srgbClr val="853123"/>
    <a:srgbClr val="6F6F6F"/>
    <a:srgbClr val="931521"/>
    <a:srgbClr val="B0CAEA"/>
    <a:srgbClr val="08121E"/>
    <a:srgbClr val="004080"/>
    <a:srgbClr val="8D2015"/>
    <a:srgbClr val="A23B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98" autoAdjust="0"/>
    <p:restoredTop sz="94663"/>
  </p:normalViewPr>
  <p:slideViewPr>
    <p:cSldViewPr snapToGrid="0" snapToObjects="1">
      <p:cViewPr varScale="1">
        <p:scale>
          <a:sx n="18" d="100"/>
          <a:sy n="18" d="100"/>
        </p:scale>
        <p:origin x="2510" y="106"/>
      </p:cViewPr>
      <p:guideLst>
        <p:guide orient="horz" pos="8640"/>
        <p:guide pos="6624"/>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1C70D6-0700-4A1F-98F2-DF8104D75170}" type="datetimeFigureOut">
              <a:rPr lang="en-US" smtClean="0"/>
              <a:t>10/27/2022</a:t>
            </a:fld>
            <a:endParaRPr lang="en-US" dirty="0"/>
          </a:p>
        </p:txBody>
      </p:sp>
      <p:sp>
        <p:nvSpPr>
          <p:cNvPr id="4" name="Slide Image Placeholder 3"/>
          <p:cNvSpPr>
            <a:spLocks noGrp="1" noRot="1" noChangeAspect="1"/>
          </p:cNvSpPr>
          <p:nvPr>
            <p:ph type="sldImg" idx="2"/>
          </p:nvPr>
        </p:nvSpPr>
        <p:spPr>
          <a:xfrm>
            <a:off x="2246313" y="1143000"/>
            <a:ext cx="23653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AEBBA8-C2DA-4377-89F4-580AC07DB0B3}" type="slidenum">
              <a:rPr lang="en-US" smtClean="0"/>
              <a:t>‹#›</a:t>
            </a:fld>
            <a:endParaRPr lang="en-US" dirty="0"/>
          </a:p>
        </p:txBody>
      </p:sp>
    </p:spTree>
    <p:extLst>
      <p:ext uri="{BB962C8B-B14F-4D97-AF65-F5344CB8AC3E}">
        <p14:creationId xmlns:p14="http://schemas.microsoft.com/office/powerpoint/2010/main" val="2643684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383819" rtl="0" eaLnBrk="1" fontAlgn="auto" latinLnBrk="0" hangingPunct="1">
              <a:lnSpc>
                <a:spcPct val="100000"/>
              </a:lnSpc>
              <a:spcBef>
                <a:spcPts val="0"/>
              </a:spcBef>
              <a:spcAft>
                <a:spcPts val="0"/>
              </a:spcAft>
              <a:buClrTx/>
              <a:buSzTx/>
              <a:buFontTx/>
              <a:buNone/>
              <a:tabLst/>
              <a:defRPr/>
            </a:pPr>
            <a:fld id="{90E036B1-46F0-41B4-A337-E8819C78B4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8381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3969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7340" y="8521709"/>
            <a:ext cx="17876520" cy="5880099"/>
          </a:xfrm>
        </p:spPr>
        <p:txBody>
          <a:bodyPr/>
          <a:lstStyle/>
          <a:p>
            <a:r>
              <a:rPr lang="en-US"/>
              <a:t>Click to edit Master title style</a:t>
            </a:r>
          </a:p>
        </p:txBody>
      </p:sp>
      <p:sp>
        <p:nvSpPr>
          <p:cNvPr id="3" name="Subtitle 2"/>
          <p:cNvSpPr>
            <a:spLocks noGrp="1"/>
          </p:cNvSpPr>
          <p:nvPr>
            <p:ph type="subTitle" idx="1"/>
          </p:nvPr>
        </p:nvSpPr>
        <p:spPr>
          <a:xfrm>
            <a:off x="3154680" y="15544800"/>
            <a:ext cx="14721840" cy="7010400"/>
          </a:xfrm>
        </p:spPr>
        <p:txBody>
          <a:bodyPr/>
          <a:lstStyle>
            <a:lvl1pPr marL="0" indent="0" algn="ctr">
              <a:buNone/>
              <a:defRPr>
                <a:solidFill>
                  <a:schemeClr val="tx1">
                    <a:tint val="75000"/>
                  </a:schemeClr>
                </a:solidFill>
              </a:defRPr>
            </a:lvl1pPr>
            <a:lvl2pPr marL="1383819" indent="0" algn="ctr">
              <a:buNone/>
              <a:defRPr>
                <a:solidFill>
                  <a:schemeClr val="tx1">
                    <a:tint val="75000"/>
                  </a:schemeClr>
                </a:solidFill>
              </a:defRPr>
            </a:lvl2pPr>
            <a:lvl3pPr marL="2767643" indent="0" algn="ctr">
              <a:buNone/>
              <a:defRPr>
                <a:solidFill>
                  <a:schemeClr val="tx1">
                    <a:tint val="75000"/>
                  </a:schemeClr>
                </a:solidFill>
              </a:defRPr>
            </a:lvl3pPr>
            <a:lvl4pPr marL="4151462" indent="0" algn="ctr">
              <a:buNone/>
              <a:defRPr>
                <a:solidFill>
                  <a:schemeClr val="tx1">
                    <a:tint val="75000"/>
                  </a:schemeClr>
                </a:solidFill>
              </a:defRPr>
            </a:lvl4pPr>
            <a:lvl5pPr marL="5535286" indent="0" algn="ctr">
              <a:buNone/>
              <a:defRPr>
                <a:solidFill>
                  <a:schemeClr val="tx1">
                    <a:tint val="75000"/>
                  </a:schemeClr>
                </a:solidFill>
              </a:defRPr>
            </a:lvl5pPr>
            <a:lvl6pPr marL="6919105" indent="0" algn="ctr">
              <a:buNone/>
              <a:defRPr>
                <a:solidFill>
                  <a:schemeClr val="tx1">
                    <a:tint val="75000"/>
                  </a:schemeClr>
                </a:solidFill>
              </a:defRPr>
            </a:lvl6pPr>
            <a:lvl7pPr marL="8302930" indent="0" algn="ctr">
              <a:buNone/>
              <a:defRPr>
                <a:solidFill>
                  <a:schemeClr val="tx1">
                    <a:tint val="75000"/>
                  </a:schemeClr>
                </a:solidFill>
              </a:defRPr>
            </a:lvl7pPr>
            <a:lvl8pPr marL="9686748" indent="0" algn="ctr">
              <a:buNone/>
              <a:defRPr>
                <a:solidFill>
                  <a:schemeClr val="tx1">
                    <a:tint val="75000"/>
                  </a:schemeClr>
                </a:solidFill>
              </a:defRPr>
            </a:lvl8pPr>
            <a:lvl9pPr marL="1107057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10/27/2022</a:t>
            </a:fld>
            <a:endParaRPr lang="en-US" dirty="0"/>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dirty="0"/>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dirty="0"/>
          </a:p>
        </p:txBody>
      </p:sp>
    </p:spTree>
    <p:extLst>
      <p:ext uri="{BB962C8B-B14F-4D97-AF65-F5344CB8AC3E}">
        <p14:creationId xmlns:p14="http://schemas.microsoft.com/office/powerpoint/2010/main" val="1675342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10/27/2022</a:t>
            </a:fld>
            <a:endParaRPr lang="en-US" dirty="0"/>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dirty="0"/>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dirty="0"/>
          </a:p>
        </p:txBody>
      </p:sp>
    </p:spTree>
    <p:extLst>
      <p:ext uri="{BB962C8B-B14F-4D97-AF65-F5344CB8AC3E}">
        <p14:creationId xmlns:p14="http://schemas.microsoft.com/office/powerpoint/2010/main" val="3840566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070260" y="4394207"/>
            <a:ext cx="10884376" cy="936243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17128" y="4394207"/>
            <a:ext cx="32302611" cy="936243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10/27/2022</a:t>
            </a:fld>
            <a:endParaRPr lang="en-US" dirty="0"/>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dirty="0"/>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dirty="0"/>
          </a:p>
        </p:txBody>
      </p:sp>
    </p:spTree>
    <p:extLst>
      <p:ext uri="{BB962C8B-B14F-4D97-AF65-F5344CB8AC3E}">
        <p14:creationId xmlns:p14="http://schemas.microsoft.com/office/powerpoint/2010/main" val="2625214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10/27/2022</a:t>
            </a:fld>
            <a:endParaRPr lang="en-US" dirty="0"/>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dirty="0"/>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dirty="0"/>
          </a:p>
        </p:txBody>
      </p:sp>
    </p:spTree>
    <p:extLst>
      <p:ext uri="{BB962C8B-B14F-4D97-AF65-F5344CB8AC3E}">
        <p14:creationId xmlns:p14="http://schemas.microsoft.com/office/powerpoint/2010/main" val="2145910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61321" y="11626859"/>
            <a:ext cx="17876520" cy="6000747"/>
          </a:xfrm>
        </p:spPr>
        <p:txBody>
          <a:bodyPr anchor="b"/>
          <a:lstStyle>
            <a:lvl1pPr marL="0" indent="0">
              <a:buNone/>
              <a:defRPr sz="6100">
                <a:solidFill>
                  <a:schemeClr val="tx1">
                    <a:tint val="75000"/>
                  </a:schemeClr>
                </a:solidFill>
              </a:defRPr>
            </a:lvl1pPr>
            <a:lvl2pPr marL="1383819" indent="0">
              <a:buNone/>
              <a:defRPr sz="5500">
                <a:solidFill>
                  <a:schemeClr val="tx1">
                    <a:tint val="75000"/>
                  </a:schemeClr>
                </a:solidFill>
              </a:defRPr>
            </a:lvl2pPr>
            <a:lvl3pPr marL="2767643" indent="0">
              <a:buNone/>
              <a:defRPr sz="4800">
                <a:solidFill>
                  <a:schemeClr val="tx1">
                    <a:tint val="75000"/>
                  </a:schemeClr>
                </a:solidFill>
              </a:defRPr>
            </a:lvl3pPr>
            <a:lvl4pPr marL="4151462" indent="0">
              <a:buNone/>
              <a:defRPr sz="4200">
                <a:solidFill>
                  <a:schemeClr val="tx1">
                    <a:tint val="75000"/>
                  </a:schemeClr>
                </a:solidFill>
              </a:defRPr>
            </a:lvl4pPr>
            <a:lvl5pPr marL="5535286" indent="0">
              <a:buNone/>
              <a:defRPr sz="4200">
                <a:solidFill>
                  <a:schemeClr val="tx1">
                    <a:tint val="75000"/>
                  </a:schemeClr>
                </a:solidFill>
              </a:defRPr>
            </a:lvl5pPr>
            <a:lvl6pPr marL="6919105" indent="0">
              <a:buNone/>
              <a:defRPr sz="4200">
                <a:solidFill>
                  <a:schemeClr val="tx1">
                    <a:tint val="75000"/>
                  </a:schemeClr>
                </a:solidFill>
              </a:defRPr>
            </a:lvl6pPr>
            <a:lvl7pPr marL="8302930" indent="0">
              <a:buNone/>
              <a:defRPr sz="4200">
                <a:solidFill>
                  <a:schemeClr val="tx1">
                    <a:tint val="75000"/>
                  </a:schemeClr>
                </a:solidFill>
              </a:defRPr>
            </a:lvl7pPr>
            <a:lvl8pPr marL="9686748" indent="0">
              <a:buNone/>
              <a:defRPr sz="4200">
                <a:solidFill>
                  <a:schemeClr val="tx1">
                    <a:tint val="75000"/>
                  </a:schemeClr>
                </a:solidFill>
              </a:defRPr>
            </a:lvl8pPr>
            <a:lvl9pPr marL="11070573" indent="0">
              <a:buNone/>
              <a:defRPr sz="4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10/27/2022</a:t>
            </a:fld>
            <a:endParaRPr lang="en-US" dirty="0"/>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dirty="0"/>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dirty="0"/>
          </a:p>
        </p:txBody>
      </p:sp>
    </p:spTree>
    <p:extLst>
      <p:ext uri="{BB962C8B-B14F-4D97-AF65-F5344CB8AC3E}">
        <p14:creationId xmlns:p14="http://schemas.microsoft.com/office/powerpoint/2010/main" val="2816623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17128" y="25603205"/>
            <a:ext cx="21593492" cy="72415401"/>
          </a:xfrm>
        </p:spPr>
        <p:txBody>
          <a:bodyPr/>
          <a:lstStyle>
            <a:lvl1pPr>
              <a:defRPr sz="8500"/>
            </a:lvl1pPr>
            <a:lvl2pPr>
              <a:defRPr sz="7300"/>
            </a:lvl2pPr>
            <a:lvl3pPr>
              <a:defRPr sz="61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4361143" y="25603205"/>
            <a:ext cx="21593492" cy="72415401"/>
          </a:xfrm>
        </p:spPr>
        <p:txBody>
          <a:bodyPr/>
          <a:lstStyle>
            <a:lvl1pPr>
              <a:defRPr sz="8500"/>
            </a:lvl1pPr>
            <a:lvl2pPr>
              <a:defRPr sz="7300"/>
            </a:lvl2pPr>
            <a:lvl3pPr>
              <a:defRPr sz="61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10/27/2022</a:t>
            </a:fld>
            <a:endParaRPr lang="en-US" dirty="0"/>
          </a:p>
        </p:txBody>
      </p:sp>
      <p:sp>
        <p:nvSpPr>
          <p:cNvPr id="6" name="Footer Placeholder 5"/>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dirty="0"/>
          </a:p>
        </p:txBody>
      </p:sp>
      <p:sp>
        <p:nvSpPr>
          <p:cNvPr id="7" name="Slide Number Placeholder 6"/>
          <p:cNvSpPr>
            <a:spLocks noGrp="1"/>
          </p:cNvSpPr>
          <p:nvPr>
            <p:ph type="sldNum" sz="quarter" idx="12"/>
          </p:nvPr>
        </p:nvSpPr>
        <p:spPr/>
        <p:txBody>
          <a:bodyPr/>
          <a:lstStyle/>
          <a:p>
            <a:fld id="{DE534768-B4B7-C84F-B015-AC2290ADC8EF}" type="slidenum">
              <a:rPr lang="en-US" smtClean="0"/>
              <a:t>‹#›</a:t>
            </a:fld>
            <a:endParaRPr lang="en-US" dirty="0"/>
          </a:p>
        </p:txBody>
      </p:sp>
    </p:spTree>
    <p:extLst>
      <p:ext uri="{BB962C8B-B14F-4D97-AF65-F5344CB8AC3E}">
        <p14:creationId xmlns:p14="http://schemas.microsoft.com/office/powerpoint/2010/main" val="3209946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51560" y="1098552"/>
            <a:ext cx="18928080" cy="4572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5" y="6140451"/>
            <a:ext cx="9292432" cy="2559048"/>
          </a:xfrm>
        </p:spPr>
        <p:txBody>
          <a:bodyPr anchor="b"/>
          <a:lstStyle>
            <a:lvl1pPr marL="0" indent="0">
              <a:buNone/>
              <a:defRPr sz="7300" b="1"/>
            </a:lvl1pPr>
            <a:lvl2pPr marL="1383819" indent="0">
              <a:buNone/>
              <a:defRPr sz="6100" b="1"/>
            </a:lvl2pPr>
            <a:lvl3pPr marL="2767643" indent="0">
              <a:buNone/>
              <a:defRPr sz="5500" b="1"/>
            </a:lvl3pPr>
            <a:lvl4pPr marL="4151462" indent="0">
              <a:buNone/>
              <a:defRPr sz="4800" b="1"/>
            </a:lvl4pPr>
            <a:lvl5pPr marL="5535286" indent="0">
              <a:buNone/>
              <a:defRPr sz="4800" b="1"/>
            </a:lvl5pPr>
            <a:lvl6pPr marL="6919105" indent="0">
              <a:buNone/>
              <a:defRPr sz="4800" b="1"/>
            </a:lvl6pPr>
            <a:lvl7pPr marL="8302930" indent="0">
              <a:buNone/>
              <a:defRPr sz="4800" b="1"/>
            </a:lvl7pPr>
            <a:lvl8pPr marL="9686748" indent="0">
              <a:buNone/>
              <a:defRPr sz="4800" b="1"/>
            </a:lvl8pPr>
            <a:lvl9pPr marL="11070573" indent="0">
              <a:buNone/>
              <a:defRPr sz="4800" b="1"/>
            </a:lvl9pPr>
          </a:lstStyle>
          <a:p>
            <a:pPr lvl="0"/>
            <a:r>
              <a:rPr lang="en-US"/>
              <a:t>Click to edit Master text styles</a:t>
            </a:r>
          </a:p>
        </p:txBody>
      </p:sp>
      <p:sp>
        <p:nvSpPr>
          <p:cNvPr id="4" name="Content Placeholder 3"/>
          <p:cNvSpPr>
            <a:spLocks noGrp="1"/>
          </p:cNvSpPr>
          <p:nvPr>
            <p:ph sz="half" idx="2"/>
          </p:nvPr>
        </p:nvSpPr>
        <p:spPr>
          <a:xfrm>
            <a:off x="1051565" y="8699499"/>
            <a:ext cx="9292432" cy="15805152"/>
          </a:xfrm>
        </p:spPr>
        <p:txBody>
          <a:bodyPr/>
          <a:lstStyle>
            <a:lvl1pPr>
              <a:defRPr sz="7300"/>
            </a:lvl1pPr>
            <a:lvl2pPr>
              <a:defRPr sz="6100"/>
            </a:lvl2pPr>
            <a:lvl3pPr>
              <a:defRPr sz="55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683563" y="6140451"/>
            <a:ext cx="9296082" cy="2559048"/>
          </a:xfrm>
        </p:spPr>
        <p:txBody>
          <a:bodyPr anchor="b"/>
          <a:lstStyle>
            <a:lvl1pPr marL="0" indent="0">
              <a:buNone/>
              <a:defRPr sz="7300" b="1"/>
            </a:lvl1pPr>
            <a:lvl2pPr marL="1383819" indent="0">
              <a:buNone/>
              <a:defRPr sz="6100" b="1"/>
            </a:lvl2pPr>
            <a:lvl3pPr marL="2767643" indent="0">
              <a:buNone/>
              <a:defRPr sz="5500" b="1"/>
            </a:lvl3pPr>
            <a:lvl4pPr marL="4151462" indent="0">
              <a:buNone/>
              <a:defRPr sz="4800" b="1"/>
            </a:lvl4pPr>
            <a:lvl5pPr marL="5535286" indent="0">
              <a:buNone/>
              <a:defRPr sz="4800" b="1"/>
            </a:lvl5pPr>
            <a:lvl6pPr marL="6919105" indent="0">
              <a:buNone/>
              <a:defRPr sz="4800" b="1"/>
            </a:lvl6pPr>
            <a:lvl7pPr marL="8302930" indent="0">
              <a:buNone/>
              <a:defRPr sz="4800" b="1"/>
            </a:lvl7pPr>
            <a:lvl8pPr marL="9686748" indent="0">
              <a:buNone/>
              <a:defRPr sz="4800" b="1"/>
            </a:lvl8pPr>
            <a:lvl9pPr marL="11070573" indent="0">
              <a:buNone/>
              <a:defRPr sz="4800" b="1"/>
            </a:lvl9pPr>
          </a:lstStyle>
          <a:p>
            <a:pPr lvl="0"/>
            <a:r>
              <a:rPr lang="en-US"/>
              <a:t>Click to edit Master text styles</a:t>
            </a:r>
          </a:p>
        </p:txBody>
      </p:sp>
      <p:sp>
        <p:nvSpPr>
          <p:cNvPr id="6" name="Content Placeholder 5"/>
          <p:cNvSpPr>
            <a:spLocks noGrp="1"/>
          </p:cNvSpPr>
          <p:nvPr>
            <p:ph sz="quarter" idx="4"/>
          </p:nvPr>
        </p:nvSpPr>
        <p:spPr>
          <a:xfrm>
            <a:off x="10683563" y="8699499"/>
            <a:ext cx="9296082" cy="15805152"/>
          </a:xfrm>
        </p:spPr>
        <p:txBody>
          <a:bodyPr/>
          <a:lstStyle>
            <a:lvl1pPr>
              <a:defRPr sz="7300"/>
            </a:lvl1pPr>
            <a:lvl2pPr>
              <a:defRPr sz="6100"/>
            </a:lvl2pPr>
            <a:lvl3pPr>
              <a:defRPr sz="55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10/27/2022</a:t>
            </a:fld>
            <a:endParaRPr lang="en-US" dirty="0"/>
          </a:p>
        </p:txBody>
      </p:sp>
      <p:sp>
        <p:nvSpPr>
          <p:cNvPr id="8" name="Footer Placeholder 7"/>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dirty="0"/>
          </a:p>
        </p:txBody>
      </p:sp>
      <p:sp>
        <p:nvSpPr>
          <p:cNvPr id="9" name="Slide Number Placeholder 8"/>
          <p:cNvSpPr>
            <a:spLocks noGrp="1"/>
          </p:cNvSpPr>
          <p:nvPr>
            <p:ph type="sldNum" sz="quarter" idx="12"/>
          </p:nvPr>
        </p:nvSpPr>
        <p:spPr/>
        <p:txBody>
          <a:bodyPr/>
          <a:lstStyle/>
          <a:p>
            <a:fld id="{DE534768-B4B7-C84F-B015-AC2290ADC8EF}" type="slidenum">
              <a:rPr lang="en-US" smtClean="0"/>
              <a:t>‹#›</a:t>
            </a:fld>
            <a:endParaRPr lang="en-US" dirty="0"/>
          </a:p>
        </p:txBody>
      </p:sp>
    </p:spTree>
    <p:extLst>
      <p:ext uri="{BB962C8B-B14F-4D97-AF65-F5344CB8AC3E}">
        <p14:creationId xmlns:p14="http://schemas.microsoft.com/office/powerpoint/2010/main" val="4225560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10/27/2022</a:t>
            </a:fld>
            <a:endParaRPr lang="en-US" dirty="0"/>
          </a:p>
        </p:txBody>
      </p:sp>
      <p:sp>
        <p:nvSpPr>
          <p:cNvPr id="4" name="Footer Placeholder 3"/>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dirty="0"/>
          </a:p>
        </p:txBody>
      </p:sp>
      <p:sp>
        <p:nvSpPr>
          <p:cNvPr id="5" name="Slide Number Placeholder 4"/>
          <p:cNvSpPr>
            <a:spLocks noGrp="1"/>
          </p:cNvSpPr>
          <p:nvPr>
            <p:ph type="sldNum" sz="quarter" idx="12"/>
          </p:nvPr>
        </p:nvSpPr>
        <p:spPr/>
        <p:txBody>
          <a:bodyPr/>
          <a:lstStyle/>
          <a:p>
            <a:fld id="{DE534768-B4B7-C84F-B015-AC2290ADC8EF}" type="slidenum">
              <a:rPr lang="en-US" smtClean="0"/>
              <a:t>‹#›</a:t>
            </a:fld>
            <a:endParaRPr lang="en-US" dirty="0"/>
          </a:p>
        </p:txBody>
      </p:sp>
    </p:spTree>
    <p:extLst>
      <p:ext uri="{BB962C8B-B14F-4D97-AF65-F5344CB8AC3E}">
        <p14:creationId xmlns:p14="http://schemas.microsoft.com/office/powerpoint/2010/main" val="251973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10/27/2022</a:t>
            </a:fld>
            <a:endParaRPr lang="en-US" dirty="0"/>
          </a:p>
        </p:txBody>
      </p:sp>
      <p:sp>
        <p:nvSpPr>
          <p:cNvPr id="3" name="Footer Placeholder 2"/>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dirty="0"/>
          </a:p>
        </p:txBody>
      </p:sp>
      <p:sp>
        <p:nvSpPr>
          <p:cNvPr id="4" name="Slide Number Placeholder 3"/>
          <p:cNvSpPr>
            <a:spLocks noGrp="1"/>
          </p:cNvSpPr>
          <p:nvPr>
            <p:ph type="sldNum" sz="quarter" idx="12"/>
          </p:nvPr>
        </p:nvSpPr>
        <p:spPr/>
        <p:txBody>
          <a:bodyPr/>
          <a:lstStyle/>
          <a:p>
            <a:fld id="{DE534768-B4B7-C84F-B015-AC2290ADC8EF}" type="slidenum">
              <a:rPr lang="en-US" smtClean="0"/>
              <a:t>‹#›</a:t>
            </a:fld>
            <a:endParaRPr lang="en-US" dirty="0"/>
          </a:p>
        </p:txBody>
      </p:sp>
    </p:spTree>
    <p:extLst>
      <p:ext uri="{BB962C8B-B14F-4D97-AF65-F5344CB8AC3E}">
        <p14:creationId xmlns:p14="http://schemas.microsoft.com/office/powerpoint/2010/main" val="959923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1564" y="1092201"/>
            <a:ext cx="6919121" cy="4648200"/>
          </a:xfrm>
        </p:spPr>
        <p:txBody>
          <a:bodyPr anchor="b"/>
          <a:lstStyle>
            <a:lvl1pPr algn="l">
              <a:defRPr sz="6100" b="1"/>
            </a:lvl1pPr>
          </a:lstStyle>
          <a:p>
            <a:r>
              <a:rPr lang="en-US"/>
              <a:t>Click to edit Master title style</a:t>
            </a:r>
          </a:p>
        </p:txBody>
      </p:sp>
      <p:sp>
        <p:nvSpPr>
          <p:cNvPr id="3" name="Content Placeholder 2"/>
          <p:cNvSpPr>
            <a:spLocks noGrp="1"/>
          </p:cNvSpPr>
          <p:nvPr>
            <p:ph idx="1"/>
          </p:nvPr>
        </p:nvSpPr>
        <p:spPr>
          <a:xfrm>
            <a:off x="8222618" y="1092206"/>
            <a:ext cx="11757027" cy="23412453"/>
          </a:xfrm>
        </p:spPr>
        <p:txBody>
          <a:bodyPr/>
          <a:lstStyle>
            <a:lvl1pPr>
              <a:defRPr sz="9700"/>
            </a:lvl1pPr>
            <a:lvl2pPr>
              <a:defRPr sz="8500"/>
            </a:lvl2pPr>
            <a:lvl3pPr>
              <a:defRPr sz="7300"/>
            </a:lvl3pPr>
            <a:lvl4pPr>
              <a:defRPr sz="6100"/>
            </a:lvl4pPr>
            <a:lvl5pPr>
              <a:defRPr sz="6100"/>
            </a:lvl5pPr>
            <a:lvl6pPr>
              <a:defRPr sz="6100"/>
            </a:lvl6pPr>
            <a:lvl7pPr>
              <a:defRPr sz="6100"/>
            </a:lvl7pPr>
            <a:lvl8pPr>
              <a:defRPr sz="6100"/>
            </a:lvl8pPr>
            <a:lvl9pPr>
              <a:defRPr sz="6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51564" y="5740406"/>
            <a:ext cx="6919121" cy="18764253"/>
          </a:xfrm>
        </p:spPr>
        <p:txBody>
          <a:bodyPr/>
          <a:lstStyle>
            <a:lvl1pPr marL="0" indent="0">
              <a:buNone/>
              <a:defRPr sz="4200"/>
            </a:lvl1pPr>
            <a:lvl2pPr marL="1383819" indent="0">
              <a:buNone/>
              <a:defRPr sz="3600"/>
            </a:lvl2pPr>
            <a:lvl3pPr marL="2767643" indent="0">
              <a:buNone/>
              <a:defRPr sz="3000"/>
            </a:lvl3pPr>
            <a:lvl4pPr marL="4151462" indent="0">
              <a:buNone/>
              <a:defRPr sz="2700"/>
            </a:lvl4pPr>
            <a:lvl5pPr marL="5535286" indent="0">
              <a:buNone/>
              <a:defRPr sz="2700"/>
            </a:lvl5pPr>
            <a:lvl6pPr marL="6919105" indent="0">
              <a:buNone/>
              <a:defRPr sz="2700"/>
            </a:lvl6pPr>
            <a:lvl7pPr marL="8302930" indent="0">
              <a:buNone/>
              <a:defRPr sz="2700"/>
            </a:lvl7pPr>
            <a:lvl8pPr marL="9686748" indent="0">
              <a:buNone/>
              <a:defRPr sz="2700"/>
            </a:lvl8pPr>
            <a:lvl9pPr marL="11070573" indent="0">
              <a:buNone/>
              <a:defRPr sz="2700"/>
            </a:lvl9pPr>
          </a:lstStyle>
          <a:p>
            <a:pPr lvl="0"/>
            <a:r>
              <a:rPr lang="en-US"/>
              <a:t>Click to edit Master text styles</a:t>
            </a:r>
          </a:p>
        </p:txBody>
      </p:sp>
      <p:sp>
        <p:nvSpPr>
          <p:cNvPr id="5" name="Date Placeholder 4"/>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10/27/2022</a:t>
            </a:fld>
            <a:endParaRPr lang="en-US" dirty="0"/>
          </a:p>
        </p:txBody>
      </p:sp>
      <p:sp>
        <p:nvSpPr>
          <p:cNvPr id="6" name="Footer Placeholder 5"/>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dirty="0"/>
          </a:p>
        </p:txBody>
      </p:sp>
      <p:sp>
        <p:nvSpPr>
          <p:cNvPr id="7" name="Slide Number Placeholder 6"/>
          <p:cNvSpPr>
            <a:spLocks noGrp="1"/>
          </p:cNvSpPr>
          <p:nvPr>
            <p:ph type="sldNum" sz="quarter" idx="12"/>
          </p:nvPr>
        </p:nvSpPr>
        <p:spPr/>
        <p:txBody>
          <a:bodyPr/>
          <a:lstStyle/>
          <a:p>
            <a:fld id="{DE534768-B4B7-C84F-B015-AC2290ADC8EF}" type="slidenum">
              <a:rPr lang="en-US" smtClean="0"/>
              <a:t>‹#›</a:t>
            </a:fld>
            <a:endParaRPr lang="en-US" dirty="0"/>
          </a:p>
        </p:txBody>
      </p:sp>
    </p:spTree>
    <p:extLst>
      <p:ext uri="{BB962C8B-B14F-4D97-AF65-F5344CB8AC3E}">
        <p14:creationId xmlns:p14="http://schemas.microsoft.com/office/powerpoint/2010/main" val="2238522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22262" y="19202405"/>
            <a:ext cx="12618720" cy="2266953"/>
          </a:xfrm>
        </p:spPr>
        <p:txBody>
          <a:bodyPr anchor="b"/>
          <a:lstStyle>
            <a:lvl1pPr algn="l">
              <a:defRPr sz="6100" b="1"/>
            </a:lvl1pPr>
          </a:lstStyle>
          <a:p>
            <a:r>
              <a:rPr lang="en-US"/>
              <a:t>Click to edit Master title style</a:t>
            </a:r>
          </a:p>
        </p:txBody>
      </p:sp>
      <p:sp>
        <p:nvSpPr>
          <p:cNvPr id="3" name="Picture Placeholder 2"/>
          <p:cNvSpPr>
            <a:spLocks noGrp="1"/>
          </p:cNvSpPr>
          <p:nvPr>
            <p:ph type="pic" idx="1"/>
          </p:nvPr>
        </p:nvSpPr>
        <p:spPr>
          <a:xfrm>
            <a:off x="4122262" y="2451099"/>
            <a:ext cx="12618720" cy="16459200"/>
          </a:xfrm>
        </p:spPr>
        <p:txBody>
          <a:bodyPr/>
          <a:lstStyle>
            <a:lvl1pPr marL="0" indent="0">
              <a:buNone/>
              <a:defRPr sz="9700"/>
            </a:lvl1pPr>
            <a:lvl2pPr marL="1383819" indent="0">
              <a:buNone/>
              <a:defRPr sz="8500"/>
            </a:lvl2pPr>
            <a:lvl3pPr marL="2767643" indent="0">
              <a:buNone/>
              <a:defRPr sz="7300"/>
            </a:lvl3pPr>
            <a:lvl4pPr marL="4151462" indent="0">
              <a:buNone/>
              <a:defRPr sz="6100"/>
            </a:lvl4pPr>
            <a:lvl5pPr marL="5535286" indent="0">
              <a:buNone/>
              <a:defRPr sz="6100"/>
            </a:lvl5pPr>
            <a:lvl6pPr marL="6919105" indent="0">
              <a:buNone/>
              <a:defRPr sz="6100"/>
            </a:lvl6pPr>
            <a:lvl7pPr marL="8302930" indent="0">
              <a:buNone/>
              <a:defRPr sz="6100"/>
            </a:lvl7pPr>
            <a:lvl8pPr marL="9686748" indent="0">
              <a:buNone/>
              <a:defRPr sz="6100"/>
            </a:lvl8pPr>
            <a:lvl9pPr marL="11070573" indent="0">
              <a:buNone/>
              <a:defRPr sz="6100"/>
            </a:lvl9pPr>
          </a:lstStyle>
          <a:p>
            <a:endParaRPr lang="en-US" dirty="0"/>
          </a:p>
        </p:txBody>
      </p:sp>
      <p:sp>
        <p:nvSpPr>
          <p:cNvPr id="4" name="Text Placeholder 3"/>
          <p:cNvSpPr>
            <a:spLocks noGrp="1"/>
          </p:cNvSpPr>
          <p:nvPr>
            <p:ph type="body" sz="half" idx="2"/>
          </p:nvPr>
        </p:nvSpPr>
        <p:spPr>
          <a:xfrm>
            <a:off x="4122262" y="21469358"/>
            <a:ext cx="12618720" cy="3219447"/>
          </a:xfrm>
        </p:spPr>
        <p:txBody>
          <a:bodyPr/>
          <a:lstStyle>
            <a:lvl1pPr marL="0" indent="0">
              <a:buNone/>
              <a:defRPr sz="4200"/>
            </a:lvl1pPr>
            <a:lvl2pPr marL="1383819" indent="0">
              <a:buNone/>
              <a:defRPr sz="3600"/>
            </a:lvl2pPr>
            <a:lvl3pPr marL="2767643" indent="0">
              <a:buNone/>
              <a:defRPr sz="3000"/>
            </a:lvl3pPr>
            <a:lvl4pPr marL="4151462" indent="0">
              <a:buNone/>
              <a:defRPr sz="2700"/>
            </a:lvl4pPr>
            <a:lvl5pPr marL="5535286" indent="0">
              <a:buNone/>
              <a:defRPr sz="2700"/>
            </a:lvl5pPr>
            <a:lvl6pPr marL="6919105" indent="0">
              <a:buNone/>
              <a:defRPr sz="2700"/>
            </a:lvl6pPr>
            <a:lvl7pPr marL="8302930" indent="0">
              <a:buNone/>
              <a:defRPr sz="2700"/>
            </a:lvl7pPr>
            <a:lvl8pPr marL="9686748" indent="0">
              <a:buNone/>
              <a:defRPr sz="2700"/>
            </a:lvl8pPr>
            <a:lvl9pPr marL="11070573" indent="0">
              <a:buNone/>
              <a:defRPr sz="2700"/>
            </a:lvl9pPr>
          </a:lstStyle>
          <a:p>
            <a:pPr lvl="0"/>
            <a:r>
              <a:rPr lang="en-US"/>
              <a:t>Click to edit Master text styles</a:t>
            </a:r>
          </a:p>
        </p:txBody>
      </p:sp>
      <p:sp>
        <p:nvSpPr>
          <p:cNvPr id="5" name="Date Placeholder 4"/>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10/27/2022</a:t>
            </a:fld>
            <a:endParaRPr lang="en-US" dirty="0"/>
          </a:p>
        </p:txBody>
      </p:sp>
      <p:sp>
        <p:nvSpPr>
          <p:cNvPr id="6" name="Footer Placeholder 5"/>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dirty="0"/>
          </a:p>
        </p:txBody>
      </p:sp>
      <p:sp>
        <p:nvSpPr>
          <p:cNvPr id="7" name="Slide Number Placeholder 6"/>
          <p:cNvSpPr>
            <a:spLocks noGrp="1"/>
          </p:cNvSpPr>
          <p:nvPr>
            <p:ph type="sldNum" sz="quarter" idx="12"/>
          </p:nvPr>
        </p:nvSpPr>
        <p:spPr/>
        <p:txBody>
          <a:bodyPr/>
          <a:lstStyle/>
          <a:p>
            <a:fld id="{DE534768-B4B7-C84F-B015-AC2290ADC8EF}" type="slidenum">
              <a:rPr lang="en-US" smtClean="0"/>
              <a:t>‹#›</a:t>
            </a:fld>
            <a:endParaRPr lang="en-US" dirty="0"/>
          </a:p>
        </p:txBody>
      </p:sp>
    </p:spTree>
    <p:extLst>
      <p:ext uri="{BB962C8B-B14F-4D97-AF65-F5344CB8AC3E}">
        <p14:creationId xmlns:p14="http://schemas.microsoft.com/office/powerpoint/2010/main" val="2544152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1560" y="1975492"/>
            <a:ext cx="18928080" cy="4436279"/>
          </a:xfrm>
          <a:prstGeom prst="rect">
            <a:avLst/>
          </a:prstGeom>
        </p:spPr>
        <p:txBody>
          <a:bodyPr vert="horz" lIns="0" tIns="0" rIns="0" bIns="0" rtlCol="0" anchor="t" anchorCtr="0">
            <a:noAutofit/>
          </a:bodyPr>
          <a:lstStyle/>
          <a:p>
            <a:r>
              <a:rPr lang="en-US"/>
              <a:t>Click to edit Master </a:t>
            </a:r>
            <a:br>
              <a:rPr lang="en-US"/>
            </a:br>
            <a:r>
              <a:rPr lang="en-US"/>
              <a:t>title style</a:t>
            </a:r>
          </a:p>
        </p:txBody>
      </p:sp>
      <p:sp>
        <p:nvSpPr>
          <p:cNvPr id="3" name="Text Placeholder 2"/>
          <p:cNvSpPr>
            <a:spLocks noGrp="1"/>
          </p:cNvSpPr>
          <p:nvPr>
            <p:ph type="body" idx="1"/>
          </p:nvPr>
        </p:nvSpPr>
        <p:spPr>
          <a:xfrm>
            <a:off x="1051560" y="6845418"/>
            <a:ext cx="18928080" cy="17659236"/>
          </a:xfrm>
          <a:prstGeom prst="rect">
            <a:avLst/>
          </a:prstGeom>
        </p:spPr>
        <p:txBody>
          <a:bodyPr vert="horz" lIns="276763" tIns="138384" rIns="276763" bIns="138384" numCol="2" spcCol="91386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6570954" y="26426640"/>
            <a:ext cx="3408686" cy="1005360"/>
          </a:xfrm>
          <a:prstGeom prst="rect">
            <a:avLst/>
          </a:prstGeom>
        </p:spPr>
        <p:txBody>
          <a:bodyPr vert="horz" lIns="0" tIns="0" rIns="0" bIns="0" rtlCol="0" anchor="t" anchorCtr="0"/>
          <a:lstStyle>
            <a:lvl1pPr algn="r">
              <a:defRPr sz="3600">
                <a:solidFill>
                  <a:schemeClr val="tx1">
                    <a:tint val="75000"/>
                  </a:schemeClr>
                </a:solidFill>
              </a:defRPr>
            </a:lvl1pPr>
          </a:lstStyle>
          <a:p>
            <a:fld id="{DE534768-B4B7-C84F-B015-AC2290ADC8EF}" type="slidenum">
              <a:rPr lang="en-US" smtClean="0"/>
              <a:pPr/>
              <a:t>‹#›</a:t>
            </a:fld>
            <a:endParaRPr lang="en-US" dirty="0"/>
          </a:p>
        </p:txBody>
      </p:sp>
    </p:spTree>
    <p:extLst>
      <p:ext uri="{BB962C8B-B14F-4D97-AF65-F5344CB8AC3E}">
        <p14:creationId xmlns:p14="http://schemas.microsoft.com/office/powerpoint/2010/main" val="3113845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83819" rtl="0" eaLnBrk="1" latinLnBrk="0" hangingPunct="1">
        <a:lnSpc>
          <a:spcPct val="100000"/>
        </a:lnSpc>
        <a:spcBef>
          <a:spcPct val="0"/>
        </a:spcBef>
        <a:buNone/>
        <a:defRPr sz="7900" kern="1200" baseline="0">
          <a:solidFill>
            <a:srgbClr val="004080"/>
          </a:solidFill>
          <a:latin typeface="Arial Black"/>
          <a:ea typeface="+mj-ea"/>
          <a:cs typeface="+mj-cs"/>
        </a:defRPr>
      </a:lvl1pPr>
    </p:titleStyle>
    <p:bodyStyle>
      <a:lvl1pPr marL="1037867" indent="-1037867" algn="l" defTabSz="1383819" rtl="0" eaLnBrk="1" latinLnBrk="0" hangingPunct="1">
        <a:spcBef>
          <a:spcPct val="20000"/>
        </a:spcBef>
        <a:buFont typeface="Arial"/>
        <a:buChar char="•"/>
        <a:defRPr sz="9700" kern="1200">
          <a:solidFill>
            <a:schemeClr val="tx1"/>
          </a:solidFill>
          <a:latin typeface="+mn-lt"/>
          <a:ea typeface="+mn-ea"/>
          <a:cs typeface="+mn-cs"/>
        </a:defRPr>
      </a:lvl1pPr>
      <a:lvl2pPr marL="2248710" indent="-864891" algn="l" defTabSz="1383819" rtl="0" eaLnBrk="1" latinLnBrk="0" hangingPunct="1">
        <a:spcBef>
          <a:spcPct val="20000"/>
        </a:spcBef>
        <a:buFont typeface="Arial"/>
        <a:buChar char="–"/>
        <a:defRPr sz="8500" kern="1200">
          <a:solidFill>
            <a:schemeClr val="tx1"/>
          </a:solidFill>
          <a:latin typeface="+mn-lt"/>
          <a:ea typeface="+mn-ea"/>
          <a:cs typeface="+mn-cs"/>
        </a:defRPr>
      </a:lvl2pPr>
      <a:lvl3pPr marL="3459552" indent="-691909" algn="l" defTabSz="1383819" rtl="0" eaLnBrk="1" latinLnBrk="0" hangingPunct="1">
        <a:spcBef>
          <a:spcPct val="20000"/>
        </a:spcBef>
        <a:buFont typeface="Arial"/>
        <a:buChar char="•"/>
        <a:defRPr sz="7300" kern="1200">
          <a:solidFill>
            <a:schemeClr val="tx1"/>
          </a:solidFill>
          <a:latin typeface="+mn-lt"/>
          <a:ea typeface="+mn-ea"/>
          <a:cs typeface="+mn-cs"/>
        </a:defRPr>
      </a:lvl3pPr>
      <a:lvl4pPr marL="4843377" indent="-691909" algn="l" defTabSz="1383819" rtl="0" eaLnBrk="1" latinLnBrk="0" hangingPunct="1">
        <a:spcBef>
          <a:spcPct val="20000"/>
        </a:spcBef>
        <a:buFont typeface="Arial"/>
        <a:buChar char="–"/>
        <a:defRPr sz="6100" kern="1200">
          <a:solidFill>
            <a:schemeClr val="tx1"/>
          </a:solidFill>
          <a:latin typeface="+mn-lt"/>
          <a:ea typeface="+mn-ea"/>
          <a:cs typeface="+mn-cs"/>
        </a:defRPr>
      </a:lvl4pPr>
      <a:lvl5pPr marL="6227196" indent="-691909" algn="l" defTabSz="1383819" rtl="0" eaLnBrk="1" latinLnBrk="0" hangingPunct="1">
        <a:spcBef>
          <a:spcPct val="20000"/>
        </a:spcBef>
        <a:buFont typeface="Arial"/>
        <a:buChar char="»"/>
        <a:defRPr sz="6100" kern="1200">
          <a:solidFill>
            <a:schemeClr val="tx1"/>
          </a:solidFill>
          <a:latin typeface="+mn-lt"/>
          <a:ea typeface="+mn-ea"/>
          <a:cs typeface="+mn-cs"/>
        </a:defRPr>
      </a:lvl5pPr>
      <a:lvl6pPr marL="7611017" indent="-691909" algn="l" defTabSz="1383819" rtl="0" eaLnBrk="1" latinLnBrk="0" hangingPunct="1">
        <a:spcBef>
          <a:spcPct val="20000"/>
        </a:spcBef>
        <a:buFont typeface="Arial"/>
        <a:buChar char="•"/>
        <a:defRPr sz="6100" kern="1200">
          <a:solidFill>
            <a:schemeClr val="tx1"/>
          </a:solidFill>
          <a:latin typeface="+mn-lt"/>
          <a:ea typeface="+mn-ea"/>
          <a:cs typeface="+mn-cs"/>
        </a:defRPr>
      </a:lvl6pPr>
      <a:lvl7pPr marL="8994839" indent="-691909" algn="l" defTabSz="1383819" rtl="0" eaLnBrk="1" latinLnBrk="0" hangingPunct="1">
        <a:spcBef>
          <a:spcPct val="20000"/>
        </a:spcBef>
        <a:buFont typeface="Arial"/>
        <a:buChar char="•"/>
        <a:defRPr sz="6100" kern="1200">
          <a:solidFill>
            <a:schemeClr val="tx1"/>
          </a:solidFill>
          <a:latin typeface="+mn-lt"/>
          <a:ea typeface="+mn-ea"/>
          <a:cs typeface="+mn-cs"/>
        </a:defRPr>
      </a:lvl7pPr>
      <a:lvl8pPr marL="10378660" indent="-691909" algn="l" defTabSz="1383819" rtl="0" eaLnBrk="1" latinLnBrk="0" hangingPunct="1">
        <a:spcBef>
          <a:spcPct val="20000"/>
        </a:spcBef>
        <a:buFont typeface="Arial"/>
        <a:buChar char="•"/>
        <a:defRPr sz="6100" kern="1200">
          <a:solidFill>
            <a:schemeClr val="tx1"/>
          </a:solidFill>
          <a:latin typeface="+mn-lt"/>
          <a:ea typeface="+mn-ea"/>
          <a:cs typeface="+mn-cs"/>
        </a:defRPr>
      </a:lvl8pPr>
      <a:lvl9pPr marL="11762482" indent="-691909" algn="l" defTabSz="1383819" rtl="0" eaLnBrk="1" latinLnBrk="0" hangingPunct="1">
        <a:spcBef>
          <a:spcPct val="20000"/>
        </a:spcBef>
        <a:buFont typeface="Arial"/>
        <a:buChar char="•"/>
        <a:defRPr sz="6100" kern="1200">
          <a:solidFill>
            <a:schemeClr val="tx1"/>
          </a:solidFill>
          <a:latin typeface="+mn-lt"/>
          <a:ea typeface="+mn-ea"/>
          <a:cs typeface="+mn-cs"/>
        </a:defRPr>
      </a:lvl9pPr>
    </p:bodyStyle>
    <p:otherStyle>
      <a:defPPr>
        <a:defRPr lang="en-US"/>
      </a:defPPr>
      <a:lvl1pPr marL="0" algn="l" defTabSz="1383819" rtl="0" eaLnBrk="1" latinLnBrk="0" hangingPunct="1">
        <a:defRPr sz="5500" kern="1200">
          <a:solidFill>
            <a:schemeClr val="tx1"/>
          </a:solidFill>
          <a:latin typeface="+mn-lt"/>
          <a:ea typeface="+mn-ea"/>
          <a:cs typeface="+mn-cs"/>
        </a:defRPr>
      </a:lvl1pPr>
      <a:lvl2pPr marL="1383819" algn="l" defTabSz="1383819" rtl="0" eaLnBrk="1" latinLnBrk="0" hangingPunct="1">
        <a:defRPr sz="5500" kern="1200">
          <a:solidFill>
            <a:schemeClr val="tx1"/>
          </a:solidFill>
          <a:latin typeface="+mn-lt"/>
          <a:ea typeface="+mn-ea"/>
          <a:cs typeface="+mn-cs"/>
        </a:defRPr>
      </a:lvl2pPr>
      <a:lvl3pPr marL="2767643" algn="l" defTabSz="1383819" rtl="0" eaLnBrk="1" latinLnBrk="0" hangingPunct="1">
        <a:defRPr sz="5500" kern="1200">
          <a:solidFill>
            <a:schemeClr val="tx1"/>
          </a:solidFill>
          <a:latin typeface="+mn-lt"/>
          <a:ea typeface="+mn-ea"/>
          <a:cs typeface="+mn-cs"/>
        </a:defRPr>
      </a:lvl3pPr>
      <a:lvl4pPr marL="4151462" algn="l" defTabSz="1383819" rtl="0" eaLnBrk="1" latinLnBrk="0" hangingPunct="1">
        <a:defRPr sz="5500" kern="1200">
          <a:solidFill>
            <a:schemeClr val="tx1"/>
          </a:solidFill>
          <a:latin typeface="+mn-lt"/>
          <a:ea typeface="+mn-ea"/>
          <a:cs typeface="+mn-cs"/>
        </a:defRPr>
      </a:lvl4pPr>
      <a:lvl5pPr marL="5535286" algn="l" defTabSz="1383819" rtl="0" eaLnBrk="1" latinLnBrk="0" hangingPunct="1">
        <a:defRPr sz="5500" kern="1200">
          <a:solidFill>
            <a:schemeClr val="tx1"/>
          </a:solidFill>
          <a:latin typeface="+mn-lt"/>
          <a:ea typeface="+mn-ea"/>
          <a:cs typeface="+mn-cs"/>
        </a:defRPr>
      </a:lvl5pPr>
      <a:lvl6pPr marL="6919105" algn="l" defTabSz="1383819" rtl="0" eaLnBrk="1" latinLnBrk="0" hangingPunct="1">
        <a:defRPr sz="5500" kern="1200">
          <a:solidFill>
            <a:schemeClr val="tx1"/>
          </a:solidFill>
          <a:latin typeface="+mn-lt"/>
          <a:ea typeface="+mn-ea"/>
          <a:cs typeface="+mn-cs"/>
        </a:defRPr>
      </a:lvl6pPr>
      <a:lvl7pPr marL="8302930" algn="l" defTabSz="1383819" rtl="0" eaLnBrk="1" latinLnBrk="0" hangingPunct="1">
        <a:defRPr sz="5500" kern="1200">
          <a:solidFill>
            <a:schemeClr val="tx1"/>
          </a:solidFill>
          <a:latin typeface="+mn-lt"/>
          <a:ea typeface="+mn-ea"/>
          <a:cs typeface="+mn-cs"/>
        </a:defRPr>
      </a:lvl7pPr>
      <a:lvl8pPr marL="9686748" algn="l" defTabSz="1383819" rtl="0" eaLnBrk="1" latinLnBrk="0" hangingPunct="1">
        <a:defRPr sz="5500" kern="1200">
          <a:solidFill>
            <a:schemeClr val="tx1"/>
          </a:solidFill>
          <a:latin typeface="+mn-lt"/>
          <a:ea typeface="+mn-ea"/>
          <a:cs typeface="+mn-cs"/>
        </a:defRPr>
      </a:lvl8pPr>
      <a:lvl9pPr marL="11070573" algn="l" defTabSz="1383819" rtl="0" eaLnBrk="1" latinLnBrk="0" hangingPunct="1">
        <a:defRPr sz="5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See the source image">
            <a:extLst>
              <a:ext uri="{FF2B5EF4-FFF2-40B4-BE49-F238E27FC236}">
                <a16:creationId xmlns:a16="http://schemas.microsoft.com/office/drawing/2014/main" id="{FF95AB2F-61E4-4A8B-9AB5-ABD51629F0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09155" y="29281"/>
            <a:ext cx="3163269" cy="26467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ED4C041-5FC7-52BE-5033-5E3D02FFEDEF}"/>
              </a:ext>
            </a:extLst>
          </p:cNvPr>
          <p:cNvSpPr/>
          <p:nvPr/>
        </p:nvSpPr>
        <p:spPr>
          <a:xfrm>
            <a:off x="14907323" y="26164523"/>
            <a:ext cx="4171116" cy="518091"/>
          </a:xfrm>
          <a:prstGeom prst="rect">
            <a:avLst/>
          </a:prstGeom>
        </p:spPr>
        <p:txBody>
          <a:bodyPr wrap="square">
            <a:spAutoFit/>
          </a:bodyPr>
          <a:lstStyle>
            <a:defPPr>
              <a:defRPr lang="en-US"/>
            </a:defPPr>
            <a:lvl1pPr marL="0" algn="l" defTabSz="1383819" rtl="0" eaLnBrk="1" latinLnBrk="0" hangingPunct="1">
              <a:defRPr sz="5500" kern="1200">
                <a:solidFill>
                  <a:schemeClr val="tx1"/>
                </a:solidFill>
                <a:latin typeface="+mn-lt"/>
                <a:ea typeface="+mn-ea"/>
                <a:cs typeface="+mn-cs"/>
              </a:defRPr>
            </a:lvl1pPr>
            <a:lvl2pPr marL="1383819" algn="l" defTabSz="1383819" rtl="0" eaLnBrk="1" latinLnBrk="0" hangingPunct="1">
              <a:defRPr sz="5500" kern="1200">
                <a:solidFill>
                  <a:schemeClr val="tx1"/>
                </a:solidFill>
                <a:latin typeface="+mn-lt"/>
                <a:ea typeface="+mn-ea"/>
                <a:cs typeface="+mn-cs"/>
              </a:defRPr>
            </a:lvl2pPr>
            <a:lvl3pPr marL="2767643" algn="l" defTabSz="1383819" rtl="0" eaLnBrk="1" latinLnBrk="0" hangingPunct="1">
              <a:defRPr sz="5500" kern="1200">
                <a:solidFill>
                  <a:schemeClr val="tx1"/>
                </a:solidFill>
                <a:latin typeface="+mn-lt"/>
                <a:ea typeface="+mn-ea"/>
                <a:cs typeface="+mn-cs"/>
              </a:defRPr>
            </a:lvl3pPr>
            <a:lvl4pPr marL="4151462" algn="l" defTabSz="1383819" rtl="0" eaLnBrk="1" latinLnBrk="0" hangingPunct="1">
              <a:defRPr sz="5500" kern="1200">
                <a:solidFill>
                  <a:schemeClr val="tx1"/>
                </a:solidFill>
                <a:latin typeface="+mn-lt"/>
                <a:ea typeface="+mn-ea"/>
                <a:cs typeface="+mn-cs"/>
              </a:defRPr>
            </a:lvl4pPr>
            <a:lvl5pPr marL="5535286" algn="l" defTabSz="1383819" rtl="0" eaLnBrk="1" latinLnBrk="0" hangingPunct="1">
              <a:defRPr sz="5500" kern="1200">
                <a:solidFill>
                  <a:schemeClr val="tx1"/>
                </a:solidFill>
                <a:latin typeface="+mn-lt"/>
                <a:ea typeface="+mn-ea"/>
                <a:cs typeface="+mn-cs"/>
              </a:defRPr>
            </a:lvl5pPr>
            <a:lvl6pPr marL="6919105" algn="l" defTabSz="1383819" rtl="0" eaLnBrk="1" latinLnBrk="0" hangingPunct="1">
              <a:defRPr sz="5500" kern="1200">
                <a:solidFill>
                  <a:schemeClr val="tx1"/>
                </a:solidFill>
                <a:latin typeface="+mn-lt"/>
                <a:ea typeface="+mn-ea"/>
                <a:cs typeface="+mn-cs"/>
              </a:defRPr>
            </a:lvl6pPr>
            <a:lvl7pPr marL="8302930" algn="l" defTabSz="1383819" rtl="0" eaLnBrk="1" latinLnBrk="0" hangingPunct="1">
              <a:defRPr sz="5500" kern="1200">
                <a:solidFill>
                  <a:schemeClr val="tx1"/>
                </a:solidFill>
                <a:latin typeface="+mn-lt"/>
                <a:ea typeface="+mn-ea"/>
                <a:cs typeface="+mn-cs"/>
              </a:defRPr>
            </a:lvl7pPr>
            <a:lvl8pPr marL="9686748" algn="l" defTabSz="1383819" rtl="0" eaLnBrk="1" latinLnBrk="0" hangingPunct="1">
              <a:defRPr sz="5500" kern="1200">
                <a:solidFill>
                  <a:schemeClr val="tx1"/>
                </a:solidFill>
                <a:latin typeface="+mn-lt"/>
                <a:ea typeface="+mn-ea"/>
                <a:cs typeface="+mn-cs"/>
              </a:defRPr>
            </a:lvl8pPr>
            <a:lvl9pPr marL="11070573" algn="l" defTabSz="1383819" rtl="0" eaLnBrk="1" latinLnBrk="0" hangingPunct="1">
              <a:defRPr sz="5500" kern="1200">
                <a:solidFill>
                  <a:schemeClr val="tx1"/>
                </a:solidFill>
                <a:latin typeface="+mn-lt"/>
                <a:ea typeface="+mn-ea"/>
                <a:cs typeface="+mn-cs"/>
              </a:defRPr>
            </a:lvl9pPr>
          </a:lstStyle>
          <a:p>
            <a:pPr marL="0" marR="0" lvl="0" indent="0" algn="l" defTabSz="1383819"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srgbClr val="00B0F0"/>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
        <p:nvSpPr>
          <p:cNvPr id="41" name="Footer Placeholder 4">
            <a:extLst>
              <a:ext uri="{FF2B5EF4-FFF2-40B4-BE49-F238E27FC236}">
                <a16:creationId xmlns:a16="http://schemas.microsoft.com/office/drawing/2014/main" id="{A1352981-3F54-4CD5-858D-360E159E618A}"/>
              </a:ext>
            </a:extLst>
          </p:cNvPr>
          <p:cNvSpPr txBox="1">
            <a:spLocks/>
          </p:cNvSpPr>
          <p:nvPr/>
        </p:nvSpPr>
        <p:spPr>
          <a:xfrm>
            <a:off x="704786" y="26264547"/>
            <a:ext cx="19870927" cy="1005360"/>
          </a:xfrm>
          <a:prstGeom prst="rect">
            <a:avLst/>
          </a:prstGeom>
        </p:spPr>
        <p:txBody>
          <a:bodyPr vert="horz" lIns="0" tIns="0" rIns="0" bIns="0" rtlCol="0" anchor="t" anchorCtr="0"/>
          <a:lstStyle>
            <a:defPPr>
              <a:defRPr lang="en-US"/>
            </a:defPPr>
            <a:lvl1pPr marL="0" algn="l" defTabSz="1383819" rtl="0" eaLnBrk="1" latinLnBrk="0" hangingPunct="1">
              <a:defRPr sz="2700" b="0" i="1" kern="1200">
                <a:solidFill>
                  <a:schemeClr val="bg1">
                    <a:lumMod val="50000"/>
                  </a:schemeClr>
                </a:solidFill>
                <a:latin typeface="Arial"/>
                <a:ea typeface="+mn-ea"/>
                <a:cs typeface="+mn-cs"/>
              </a:defRPr>
            </a:lvl1pPr>
            <a:lvl2pPr marL="1383819" algn="l" defTabSz="1383819" rtl="0" eaLnBrk="1" latinLnBrk="0" hangingPunct="1">
              <a:defRPr sz="5500" kern="1200">
                <a:solidFill>
                  <a:schemeClr val="tx1"/>
                </a:solidFill>
                <a:latin typeface="+mn-lt"/>
                <a:ea typeface="+mn-ea"/>
                <a:cs typeface="+mn-cs"/>
              </a:defRPr>
            </a:lvl2pPr>
            <a:lvl3pPr marL="2767643" algn="l" defTabSz="1383819" rtl="0" eaLnBrk="1" latinLnBrk="0" hangingPunct="1">
              <a:defRPr sz="5500" kern="1200">
                <a:solidFill>
                  <a:schemeClr val="tx1"/>
                </a:solidFill>
                <a:latin typeface="+mn-lt"/>
                <a:ea typeface="+mn-ea"/>
                <a:cs typeface="+mn-cs"/>
              </a:defRPr>
            </a:lvl3pPr>
            <a:lvl4pPr marL="4151462" algn="l" defTabSz="1383819" rtl="0" eaLnBrk="1" latinLnBrk="0" hangingPunct="1">
              <a:defRPr sz="5500" kern="1200">
                <a:solidFill>
                  <a:schemeClr val="tx1"/>
                </a:solidFill>
                <a:latin typeface="+mn-lt"/>
                <a:ea typeface="+mn-ea"/>
                <a:cs typeface="+mn-cs"/>
              </a:defRPr>
            </a:lvl4pPr>
            <a:lvl5pPr marL="5535286" algn="l" defTabSz="1383819" rtl="0" eaLnBrk="1" latinLnBrk="0" hangingPunct="1">
              <a:defRPr sz="5500" kern="1200">
                <a:solidFill>
                  <a:schemeClr val="tx1"/>
                </a:solidFill>
                <a:latin typeface="+mn-lt"/>
                <a:ea typeface="+mn-ea"/>
                <a:cs typeface="+mn-cs"/>
              </a:defRPr>
            </a:lvl5pPr>
            <a:lvl6pPr marL="6919105" algn="l" defTabSz="1383819" rtl="0" eaLnBrk="1" latinLnBrk="0" hangingPunct="1">
              <a:defRPr sz="5500" kern="1200">
                <a:solidFill>
                  <a:schemeClr val="tx1"/>
                </a:solidFill>
                <a:latin typeface="+mn-lt"/>
                <a:ea typeface="+mn-ea"/>
                <a:cs typeface="+mn-cs"/>
              </a:defRPr>
            </a:lvl6pPr>
            <a:lvl7pPr marL="8302930" algn="l" defTabSz="1383819" rtl="0" eaLnBrk="1" latinLnBrk="0" hangingPunct="1">
              <a:defRPr sz="5500" kern="1200">
                <a:solidFill>
                  <a:schemeClr val="tx1"/>
                </a:solidFill>
                <a:latin typeface="+mn-lt"/>
                <a:ea typeface="+mn-ea"/>
                <a:cs typeface="+mn-cs"/>
              </a:defRPr>
            </a:lvl7pPr>
            <a:lvl8pPr marL="9686748" algn="l" defTabSz="1383819" rtl="0" eaLnBrk="1" latinLnBrk="0" hangingPunct="1">
              <a:defRPr sz="5500" kern="1200">
                <a:solidFill>
                  <a:schemeClr val="tx1"/>
                </a:solidFill>
                <a:latin typeface="+mn-lt"/>
                <a:ea typeface="+mn-ea"/>
                <a:cs typeface="+mn-cs"/>
              </a:defRPr>
            </a:lvl8pPr>
            <a:lvl9pPr marL="11070573" algn="l" defTabSz="1383819" rtl="0" eaLnBrk="1" latinLnBrk="0" hangingPunct="1">
              <a:defRPr sz="5500" kern="1200">
                <a:solidFill>
                  <a:schemeClr val="tx1"/>
                </a:solidFill>
                <a:latin typeface="+mn-lt"/>
                <a:ea typeface="+mn-ea"/>
                <a:cs typeface="+mn-cs"/>
              </a:defRPr>
            </a:lvl9pPr>
          </a:lstStyle>
          <a:p>
            <a:pPr marL="0" marR="0" lvl="0" indent="0" algn="l" defTabSz="1383819"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853123"/>
                </a:solidFill>
                <a:effectLst/>
                <a:uLnTx/>
                <a:uFillTx/>
                <a:latin typeface="Arial"/>
                <a:ea typeface="+mn-ea"/>
                <a:cs typeface="+mn-cs"/>
              </a:rPr>
              <a:t>2022 JSC Technology Showcase    </a:t>
            </a:r>
            <a:r>
              <a:rPr kumimoji="0" lang="en-US" sz="2700" b="0" i="1" u="none" strike="noStrike" kern="1200" cap="none" spc="0" normalizeH="0" baseline="0" noProof="0" dirty="0">
                <a:ln>
                  <a:noFill/>
                </a:ln>
                <a:solidFill>
                  <a:srgbClr val="002060"/>
                </a:solidFill>
                <a:effectLst/>
                <a:uLnTx/>
                <a:uFillTx/>
                <a:latin typeface="Arial"/>
                <a:ea typeface="+mn-ea"/>
                <a:cs typeface="+mn-cs"/>
              </a:rPr>
              <a:t>          						</a:t>
            </a:r>
            <a:r>
              <a:rPr kumimoji="0" lang="en-US" sz="2700" b="0" i="1" u="none" strike="noStrike" kern="1200" cap="none" spc="0" normalizeH="0" baseline="0" noProof="0" dirty="0">
                <a:ln>
                  <a:noFill/>
                </a:ln>
                <a:solidFill>
                  <a:srgbClr val="853123"/>
                </a:solidFill>
                <a:effectLst/>
                <a:uLnTx/>
                <a:uFillTx/>
                <a:latin typeface="Arial"/>
                <a:ea typeface="+mn-ea"/>
                <a:cs typeface="+mn-cs"/>
              </a:rPr>
              <a:t>MSC# </a:t>
            </a:r>
            <a:r>
              <a:rPr kumimoji="0" lang="en-US" sz="2700" b="0" i="1" u="none" strike="noStrike" kern="1200" cap="none" spc="0" normalizeH="0" baseline="0" noProof="0" dirty="0">
                <a:ln>
                  <a:noFill/>
                </a:ln>
                <a:solidFill>
                  <a:prstClr val="black"/>
                </a:solidFill>
                <a:effectLst/>
                <a:uLnTx/>
                <a:uFillTx/>
                <a:latin typeface="Arial"/>
                <a:ea typeface="+mn-ea"/>
                <a:cs typeface="+mn-cs"/>
              </a:rPr>
              <a:t>_</a:t>
            </a:r>
            <a:r>
              <a:rPr kumimoji="0" lang="en-US" sz="2700" b="0" i="1" u="sng" strike="noStrike" kern="1200" cap="none" spc="0" normalizeH="0" baseline="0" noProof="0" dirty="0">
                <a:ln>
                  <a:noFill/>
                </a:ln>
                <a:solidFill>
                  <a:prstClr val="black"/>
                </a:solidFill>
                <a:effectLst/>
                <a:uLnTx/>
                <a:uFillTx/>
                <a:latin typeface="Arial"/>
                <a:ea typeface="+mn-ea"/>
                <a:cs typeface="+mn-cs"/>
              </a:rPr>
              <a:t>TBD</a:t>
            </a:r>
            <a:r>
              <a:rPr kumimoji="0" lang="en-US" sz="2700" b="0" i="1" u="sng" strike="noStrike" kern="1200" cap="none" spc="0" normalizeH="0" baseline="0" noProof="0" dirty="0">
                <a:ln>
                  <a:noFill/>
                </a:ln>
                <a:solidFill>
                  <a:srgbClr val="1F497D"/>
                </a:solidFill>
                <a:effectLst/>
                <a:uLnTx/>
                <a:uFillTx/>
                <a:latin typeface="Arial"/>
                <a:ea typeface="+mn-ea"/>
                <a:cs typeface="+mn-cs"/>
              </a:rPr>
              <a:t>_______</a:t>
            </a:r>
          </a:p>
          <a:p>
            <a:pPr marL="0" marR="0" lvl="0" indent="0" algn="l" defTabSz="1383819"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853123"/>
                </a:solidFill>
                <a:effectLst/>
                <a:uLnTx/>
                <a:uFillTx/>
                <a:latin typeface="Arial"/>
                <a:ea typeface="+mn-ea"/>
                <a:cs typeface="+mn-cs"/>
              </a:rPr>
              <a:t>										DAA# _</a:t>
            </a:r>
            <a:r>
              <a:rPr kumimoji="0" lang="en-US" sz="2700" b="0" i="1" u="sng" strike="noStrike" kern="1200" cap="none" spc="0" normalizeH="0" baseline="0" noProof="0" dirty="0">
                <a:ln>
                  <a:noFill/>
                </a:ln>
                <a:solidFill>
                  <a:srgbClr val="1F497D"/>
                </a:solidFill>
                <a:effectLst/>
                <a:uLnTx/>
                <a:uFillTx/>
                <a:latin typeface="Arial"/>
                <a:ea typeface="+mn-ea"/>
                <a:cs typeface="+mn-cs"/>
              </a:rPr>
              <a:t>TBD</a:t>
            </a:r>
            <a:r>
              <a:rPr kumimoji="0" lang="en-US" sz="2700" b="0" i="1" u="none" strike="noStrike" kern="1200" cap="none" spc="0" normalizeH="0" baseline="0" noProof="0" dirty="0">
                <a:ln>
                  <a:noFill/>
                </a:ln>
                <a:solidFill>
                  <a:srgbClr val="1F497D"/>
                </a:solidFill>
                <a:effectLst/>
                <a:uLnTx/>
                <a:uFillTx/>
                <a:latin typeface="Arial"/>
                <a:ea typeface="+mn-ea"/>
                <a:cs typeface="+mn-cs"/>
              </a:rPr>
              <a:t>________</a:t>
            </a:r>
          </a:p>
          <a:p>
            <a:pPr marL="0" marR="0" lvl="0" indent="0" algn="l" defTabSz="1383819" rtl="0" eaLnBrk="1" fontAlgn="auto" latinLnBrk="0" hangingPunct="1">
              <a:lnSpc>
                <a:spcPct val="100000"/>
              </a:lnSpc>
              <a:spcBef>
                <a:spcPts val="0"/>
              </a:spcBef>
              <a:spcAft>
                <a:spcPts val="0"/>
              </a:spcAft>
              <a:buClrTx/>
              <a:buSzTx/>
              <a:buFontTx/>
              <a:buNone/>
              <a:tabLst/>
              <a:defRPr/>
            </a:pPr>
            <a:endParaRPr kumimoji="0" lang="en-US" sz="2700" b="0" i="1" u="none" strike="noStrike" kern="1200" cap="none" spc="0" normalizeH="0" baseline="0" noProof="0" dirty="0">
              <a:ln>
                <a:noFill/>
              </a:ln>
              <a:solidFill>
                <a:srgbClr val="1F497D"/>
              </a:solidFill>
              <a:effectLst/>
              <a:uLnTx/>
              <a:uFillTx/>
              <a:latin typeface="Arial"/>
              <a:ea typeface="+mn-ea"/>
              <a:cs typeface="+mn-cs"/>
            </a:endParaRPr>
          </a:p>
        </p:txBody>
      </p:sp>
      <p:sp>
        <p:nvSpPr>
          <p:cNvPr id="5" name="Title 1">
            <a:extLst>
              <a:ext uri="{FF2B5EF4-FFF2-40B4-BE49-F238E27FC236}">
                <a16:creationId xmlns:a16="http://schemas.microsoft.com/office/drawing/2014/main" id="{80EA8951-18BF-418D-8EF9-449C94B8ACA0}"/>
              </a:ext>
            </a:extLst>
          </p:cNvPr>
          <p:cNvSpPr txBox="1">
            <a:spLocks/>
          </p:cNvSpPr>
          <p:nvPr/>
        </p:nvSpPr>
        <p:spPr>
          <a:xfrm>
            <a:off x="681926" y="4926037"/>
            <a:ext cx="19602313" cy="1071326"/>
          </a:xfrm>
          <a:prstGeom prst="rect">
            <a:avLst/>
          </a:prstGeom>
        </p:spPr>
        <p:txBody>
          <a:bodyPr vert="horz" lIns="0" tIns="0" rIns="0" bIns="0" rtlCol="0" anchor="t" anchorCtr="0">
            <a:noAutofit/>
          </a:bodyPr>
          <a:lstStyle>
            <a:lvl1pPr algn="l" defTabSz="1384630" rtl="0" eaLnBrk="1" latinLnBrk="0" hangingPunct="1">
              <a:lnSpc>
                <a:spcPct val="100000"/>
              </a:lnSpc>
              <a:spcBef>
                <a:spcPct val="0"/>
              </a:spcBef>
              <a:buNone/>
              <a:defRPr sz="8000" kern="1200" baseline="0">
                <a:solidFill>
                  <a:schemeClr val="tx1"/>
                </a:solidFill>
                <a:latin typeface="Arial Black"/>
                <a:ea typeface="+mj-ea"/>
                <a:cs typeface="+mj-cs"/>
              </a:defRPr>
            </a:lvl1pPr>
          </a:lstStyle>
          <a:p>
            <a:pPr marL="0" marR="0" lvl="0" indent="0" algn="l" defTabSz="913865" rtl="0" eaLnBrk="1" fontAlgn="auto" latinLnBrk="0" hangingPunct="1">
              <a:lnSpc>
                <a:spcPct val="100000"/>
              </a:lnSpc>
              <a:spcBef>
                <a:spcPts val="1799"/>
              </a:spcBef>
              <a:spcAft>
                <a:spcPts val="1199"/>
              </a:spcAft>
              <a:buClrTx/>
              <a:buSzTx/>
              <a:buFontTx/>
              <a:buNone/>
              <a:tabLst/>
              <a:defRPr/>
            </a:pPr>
            <a:r>
              <a:rPr kumimoji="0" lang="en-US" sz="2800" b="1" i="0" u="none" strike="noStrike" kern="1200" cap="none" spc="0" normalizeH="0" baseline="0" noProof="0" dirty="0">
                <a:ln>
                  <a:noFill/>
                </a:ln>
                <a:solidFill>
                  <a:srgbClr val="004080"/>
                </a:solidFill>
                <a:effectLst/>
                <a:uLnTx/>
                <a:uFillTx/>
                <a:latin typeface="Arial"/>
                <a:ea typeface="+mj-ea"/>
                <a:cs typeface="Arial"/>
              </a:rPr>
              <a:t>Technology Taxonomy Area (TX): </a:t>
            </a:r>
            <a:r>
              <a:rPr kumimoji="0" lang="en-US" sz="2800" b="0" i="0" u="none" strike="noStrike" kern="1200" cap="none" spc="0" normalizeH="0" baseline="0" noProof="0" dirty="0">
                <a:ln>
                  <a:noFill/>
                </a:ln>
                <a:solidFill>
                  <a:prstClr val="white">
                    <a:lumMod val="50000"/>
                  </a:prstClr>
                </a:solidFill>
                <a:effectLst/>
                <a:uLnTx/>
                <a:uFillTx/>
                <a:latin typeface="Arial"/>
                <a:ea typeface="+mj-ea"/>
                <a:cs typeface="Arial"/>
              </a:rPr>
              <a:t>15.2.1 Trajectory Design and Analysis, 13.4.1: Mission Planning, 09.4.5: Modeling and Simulation for EDL</a:t>
            </a:r>
          </a:p>
          <a:p>
            <a:pPr marL="0" marR="0" lvl="0" indent="0" algn="l" defTabSz="913865" rtl="0" eaLnBrk="1" fontAlgn="auto" latinLnBrk="0" hangingPunct="1">
              <a:lnSpc>
                <a:spcPct val="100000"/>
              </a:lnSpc>
              <a:spcBef>
                <a:spcPts val="1799"/>
              </a:spcBef>
              <a:spcAft>
                <a:spcPts val="1199"/>
              </a:spcAft>
              <a:buClrTx/>
              <a:buSzTx/>
              <a:buFontTx/>
              <a:buNone/>
              <a:tabLst/>
              <a:defRPr/>
            </a:pPr>
            <a:endParaRPr kumimoji="0" lang="en-US" sz="2800" b="0" i="0" u="none" strike="noStrike" kern="1200" cap="none" spc="0" normalizeH="0" baseline="0" noProof="0" dirty="0">
              <a:ln>
                <a:noFill/>
              </a:ln>
              <a:solidFill>
                <a:prstClr val="white">
                  <a:lumMod val="50000"/>
                </a:prstClr>
              </a:solidFill>
              <a:effectLst/>
              <a:uLnTx/>
              <a:uFillTx/>
              <a:latin typeface="Arial"/>
              <a:ea typeface="+mj-ea"/>
              <a:cs typeface="Arial"/>
            </a:endParaRPr>
          </a:p>
        </p:txBody>
      </p:sp>
      <p:sp>
        <p:nvSpPr>
          <p:cNvPr id="8" name="TextBox 7">
            <a:extLst>
              <a:ext uri="{FF2B5EF4-FFF2-40B4-BE49-F238E27FC236}">
                <a16:creationId xmlns:a16="http://schemas.microsoft.com/office/drawing/2014/main" id="{95DAEA95-06F5-49F2-9804-6653E365F2B1}"/>
              </a:ext>
            </a:extLst>
          </p:cNvPr>
          <p:cNvSpPr txBox="1"/>
          <p:nvPr/>
        </p:nvSpPr>
        <p:spPr>
          <a:xfrm>
            <a:off x="10593144" y="12911709"/>
            <a:ext cx="9691097" cy="7648195"/>
          </a:xfrm>
          <a:prstGeom prst="rect">
            <a:avLst/>
          </a:prstGeom>
          <a:noFill/>
        </p:spPr>
        <p:txBody>
          <a:bodyPr wrap="square" lIns="91385" tIns="45694" rIns="91385" bIns="45694" rtlCol="0">
            <a:spAutoFit/>
          </a:bodyPr>
          <a:lstStyle/>
          <a:p>
            <a:pPr marL="0" marR="0" lvl="0" indent="0" algn="l" defTabSz="1383819" rtl="0" eaLnBrk="1" fontAlgn="auto" latinLnBrk="0" hangingPunct="1">
              <a:lnSpc>
                <a:spcPct val="100000"/>
              </a:lnSpc>
              <a:spcBef>
                <a:spcPts val="0"/>
              </a:spcBef>
              <a:spcAft>
                <a:spcPts val="1199"/>
              </a:spcAft>
              <a:buClrTx/>
              <a:buSzTx/>
              <a:buFontTx/>
              <a:buNone/>
              <a:tabLst/>
              <a:defRPr/>
            </a:pPr>
            <a:r>
              <a:rPr kumimoji="0" lang="en-US" sz="3200" b="0" i="0" u="none" strike="noStrike" kern="1200" cap="all" spc="0" normalizeH="0" baseline="0" noProof="0" dirty="0">
                <a:ln>
                  <a:noFill/>
                </a:ln>
                <a:solidFill>
                  <a:srgbClr val="853123"/>
                </a:solidFill>
                <a:effectLst/>
                <a:uLnTx/>
                <a:uFillTx/>
                <a:latin typeface="Arial Black" pitchFamily="34" charset="0"/>
                <a:ea typeface="+mn-ea"/>
                <a:cs typeface="Times New Roman" pitchFamily="18" charset="0"/>
              </a:rPr>
              <a:t>Infusion Space / Earth</a:t>
            </a:r>
          </a:p>
          <a:p>
            <a:pPr marL="0" marR="0" lvl="0" indent="0" algn="l" defTabSz="1383819" rtl="0" eaLnBrk="1" fontAlgn="auto" latinLnBrk="0" hangingPunct="1">
              <a:lnSpc>
                <a:spcPct val="100000"/>
              </a:lnSpc>
              <a:spcBef>
                <a:spcPts val="0"/>
              </a:spcBef>
              <a:spcAft>
                <a:spcPts val="1199"/>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A wide range of use cases exist for the end-to-end optimization capability, and there are many potential users and infusion paths: </a:t>
            </a:r>
          </a:p>
          <a:p>
            <a:pPr marL="342900" marR="0" lvl="0" indent="-342900" algn="l" defTabSz="1383819" rtl="0" eaLnBrk="1" fontAlgn="auto" latinLnBrk="0" hangingPunct="1">
              <a:lnSpc>
                <a:spcPct val="100000"/>
              </a:lnSpc>
              <a:spcBef>
                <a:spcPts val="0"/>
              </a:spcBef>
              <a:spcAft>
                <a:spcPts val="1199"/>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The technology was presented to the NASA Engineering and Safety Center (NESC) in August 2022. </a:t>
            </a:r>
          </a:p>
          <a:p>
            <a:pPr marL="342900" marR="0" lvl="0" indent="-342900" algn="l" defTabSz="1383819" rtl="0" eaLnBrk="1" fontAlgn="auto" latinLnBrk="0" hangingPunct="1">
              <a:lnSpc>
                <a:spcPct val="100000"/>
              </a:lnSpc>
              <a:spcBef>
                <a:spcPts val="0"/>
              </a:spcBef>
              <a:spcAft>
                <a:spcPts val="1199"/>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Artemis &amp; HLS: It can be used for the design of complex trajectories involving SLS, Orion, Gateway, and commercial landers, for example, optimization of entire trajectories between the Gateway Near Rectilinear Halo Orbit (NRHO) and the lunar surface.</a:t>
            </a:r>
          </a:p>
          <a:p>
            <a:pPr marL="342900" marR="0" lvl="0" indent="-342900" algn="l" defTabSz="1383819" rtl="0" eaLnBrk="1" fontAlgn="auto" latinLnBrk="0" hangingPunct="1">
              <a:lnSpc>
                <a:spcPct val="100000"/>
              </a:lnSpc>
              <a:spcBef>
                <a:spcPts val="0"/>
              </a:spcBef>
              <a:spcAft>
                <a:spcPts val="1199"/>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Industry partners have also endorsed and expressed interest in the technology; recognizing the critical need for an end-to-end capability for future lunar landing missions (both crew and cargo).</a:t>
            </a:r>
          </a:p>
          <a:p>
            <a:pPr marL="0" marR="0" lvl="0" indent="0" algn="l" defTabSz="1383819" rtl="0" eaLnBrk="1" fontAlgn="auto" latinLnBrk="0" hangingPunct="1">
              <a:lnSpc>
                <a:spcPct val="100000"/>
              </a:lnSpc>
              <a:spcBef>
                <a:spcPts val="1199"/>
              </a:spcBef>
              <a:spcAft>
                <a:spcPts val="599"/>
              </a:spcAft>
              <a:buClrTx/>
              <a:buSzTx/>
              <a:buFontTx/>
              <a:buNone/>
              <a:tabLst/>
              <a:defRPr/>
            </a:pPr>
            <a:r>
              <a:rPr kumimoji="0" lang="en-US" sz="3200" b="0" i="0" u="none" strike="noStrike" kern="1200" cap="all" spc="0" normalizeH="0" baseline="0" noProof="0" dirty="0">
                <a:ln>
                  <a:noFill/>
                </a:ln>
                <a:solidFill>
                  <a:srgbClr val="853123"/>
                </a:solidFill>
                <a:effectLst/>
                <a:uLnTx/>
                <a:uFillTx/>
                <a:latin typeface="Arial Black" pitchFamily="34" charset="0"/>
                <a:ea typeface="+mn-ea"/>
                <a:cs typeface="Times New Roman" pitchFamily="18" charset="0"/>
              </a:rPr>
              <a:t>Future work</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a:p>
            <a:pPr marL="0" marR="0" lvl="0" indent="0" algn="l" defTabSz="1383819" rtl="0" eaLnBrk="1" fontAlgn="auto" latinLnBrk="0" hangingPunct="1">
              <a:lnSpc>
                <a:spcPct val="100000"/>
              </a:lnSpc>
              <a:spcBef>
                <a:spcPts val="1199"/>
              </a:spcBef>
              <a:spcAft>
                <a:spcPts val="599"/>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FY23 (Year 2 IRAD): This project will continue in a year 2 IRAD activation to further refine this technology. An initial guess generation capability will be incorporated in order to demonstrate robust end-to-end optimization with little or no user input. This system can be used for analysis as well as for prototyping on-board operations and crew interactions. </a:t>
            </a:r>
          </a:p>
        </p:txBody>
      </p:sp>
      <p:sp>
        <p:nvSpPr>
          <p:cNvPr id="9" name="Title 1">
            <a:extLst>
              <a:ext uri="{FF2B5EF4-FFF2-40B4-BE49-F238E27FC236}">
                <a16:creationId xmlns:a16="http://schemas.microsoft.com/office/drawing/2014/main" id="{1F9D436E-89B8-4BE7-877B-94612F73ABF8}"/>
              </a:ext>
            </a:extLst>
          </p:cNvPr>
          <p:cNvSpPr txBox="1">
            <a:spLocks/>
          </p:cNvSpPr>
          <p:nvPr/>
        </p:nvSpPr>
        <p:spPr>
          <a:xfrm>
            <a:off x="681927" y="4315234"/>
            <a:ext cx="19462040" cy="560422"/>
          </a:xfrm>
          <a:prstGeom prst="rect">
            <a:avLst/>
          </a:prstGeom>
        </p:spPr>
        <p:txBody>
          <a:bodyPr vert="horz" lIns="0" tIns="0" rIns="0" bIns="0" rtlCol="0" anchor="t" anchorCtr="0">
            <a:noAutofit/>
          </a:bodyPr>
          <a:lstStyle>
            <a:lvl1pPr algn="l" defTabSz="1384630" rtl="0" eaLnBrk="1" latinLnBrk="0" hangingPunct="1">
              <a:lnSpc>
                <a:spcPct val="100000"/>
              </a:lnSpc>
              <a:spcBef>
                <a:spcPct val="0"/>
              </a:spcBef>
              <a:buNone/>
              <a:defRPr sz="8000" kern="1200" baseline="0">
                <a:solidFill>
                  <a:schemeClr val="tx1"/>
                </a:solidFill>
                <a:latin typeface="Arial Black"/>
                <a:ea typeface="+mj-ea"/>
                <a:cs typeface="+mj-cs"/>
              </a:defRPr>
            </a:lvl1pPr>
          </a:lstStyle>
          <a:p>
            <a:pPr marL="0" marR="0" lvl="0" indent="0" algn="l" defTabSz="913865" rtl="0" eaLnBrk="1" fontAlgn="auto" latinLnBrk="0" hangingPunct="1">
              <a:lnSpc>
                <a:spcPct val="100000"/>
              </a:lnSpc>
              <a:spcBef>
                <a:spcPts val="1799"/>
              </a:spcBef>
              <a:spcAft>
                <a:spcPts val="1199"/>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mj-ea"/>
                <a:cs typeface="Arial" pitchFamily="34" charset="0"/>
              </a:rPr>
              <a:t>Principal Investigator(s): Jacob Williams, Daniel Matz</a:t>
            </a:r>
            <a:br>
              <a:rPr kumimoji="0" lang="en-US" sz="2700" b="1" i="0" u="none" strike="noStrike" kern="1200" cap="none" spc="0" normalizeH="0" baseline="0" noProof="0" dirty="0">
                <a:ln>
                  <a:noFill/>
                </a:ln>
                <a:solidFill>
                  <a:srgbClr val="C0504D">
                    <a:lumMod val="75000"/>
                  </a:srgbClr>
                </a:solidFill>
                <a:effectLst/>
                <a:uLnTx/>
                <a:uFillTx/>
                <a:latin typeface="Arial" pitchFamily="34" charset="0"/>
                <a:ea typeface="+mj-ea"/>
                <a:cs typeface="Arial" pitchFamily="34" charset="0"/>
              </a:rPr>
            </a:br>
            <a:endParaRPr kumimoji="0" lang="en-US" sz="2700" b="0" i="0" u="none" strike="noStrike" kern="1200" cap="none" spc="0" normalizeH="0" baseline="0" noProof="0" dirty="0">
              <a:ln>
                <a:noFill/>
              </a:ln>
              <a:solidFill>
                <a:srgbClr val="C0504D">
                  <a:lumMod val="75000"/>
                </a:srgbClr>
              </a:solidFill>
              <a:effectLst/>
              <a:uLnTx/>
              <a:uFillTx/>
              <a:latin typeface="Arial Black"/>
              <a:ea typeface="+mj-ea"/>
              <a:cs typeface="+mj-cs"/>
            </a:endParaRPr>
          </a:p>
        </p:txBody>
      </p:sp>
      <p:sp>
        <p:nvSpPr>
          <p:cNvPr id="12" name="Title 1">
            <a:extLst>
              <a:ext uri="{FF2B5EF4-FFF2-40B4-BE49-F238E27FC236}">
                <a16:creationId xmlns:a16="http://schemas.microsoft.com/office/drawing/2014/main" id="{F3CA6568-FBC1-4E70-8F21-2F46EDE9A1C6}"/>
              </a:ext>
            </a:extLst>
          </p:cNvPr>
          <p:cNvSpPr>
            <a:spLocks noGrp="1"/>
          </p:cNvSpPr>
          <p:nvPr>
            <p:ph type="ctrTitle"/>
          </p:nvPr>
        </p:nvSpPr>
        <p:spPr>
          <a:xfrm>
            <a:off x="683916" y="2725719"/>
            <a:ext cx="14455970" cy="1553906"/>
          </a:xfrm>
        </p:spPr>
        <p:txBody>
          <a:bodyPr/>
          <a:lstStyle/>
          <a:p>
            <a:pPr defTabSz="913865">
              <a:spcBef>
                <a:spcPts val="1799"/>
              </a:spcBef>
              <a:spcAft>
                <a:spcPts val="1199"/>
              </a:spcAft>
              <a:defRPr/>
            </a:pPr>
            <a:r>
              <a:rPr lang="en-US" sz="4800" b="1" dirty="0">
                <a:solidFill>
                  <a:schemeClr val="tx1"/>
                </a:solidFill>
                <a:latin typeface="Arial Black" panose="020B0A04020102020204" pitchFamily="34" charset="0"/>
              </a:rPr>
              <a:t>End-to-End Mission Design &amp; Trajectory Optimization</a:t>
            </a:r>
            <a:endParaRPr lang="en-US" sz="4800" dirty="0">
              <a:solidFill>
                <a:schemeClr val="tx1"/>
              </a:solidFill>
              <a:latin typeface="Arial Black" panose="020B0A04020102020204" pitchFamily="34" charset="0"/>
            </a:endParaRPr>
          </a:p>
        </p:txBody>
      </p:sp>
      <p:sp>
        <p:nvSpPr>
          <p:cNvPr id="13" name="Title 1">
            <a:extLst>
              <a:ext uri="{FF2B5EF4-FFF2-40B4-BE49-F238E27FC236}">
                <a16:creationId xmlns:a16="http://schemas.microsoft.com/office/drawing/2014/main" id="{74E94CC5-BC3E-4F79-BC47-132CEE9E9322}"/>
              </a:ext>
            </a:extLst>
          </p:cNvPr>
          <p:cNvSpPr txBox="1">
            <a:spLocks/>
          </p:cNvSpPr>
          <p:nvPr/>
        </p:nvSpPr>
        <p:spPr>
          <a:xfrm>
            <a:off x="681926" y="5984371"/>
            <a:ext cx="4486759" cy="728029"/>
          </a:xfrm>
          <a:prstGeom prst="rect">
            <a:avLst/>
          </a:prstGeom>
        </p:spPr>
        <p:txBody>
          <a:bodyPr vert="horz" lIns="0" tIns="0" rIns="0" bIns="0" rtlCol="0" anchor="t" anchorCtr="0">
            <a:noAutofit/>
          </a:bodyPr>
          <a:lstStyle>
            <a:lvl1pPr algn="l" defTabSz="1384630" rtl="0" eaLnBrk="1" latinLnBrk="0" hangingPunct="1">
              <a:lnSpc>
                <a:spcPct val="100000"/>
              </a:lnSpc>
              <a:spcBef>
                <a:spcPct val="0"/>
              </a:spcBef>
              <a:buNone/>
              <a:defRPr sz="8000" kern="1200" baseline="0">
                <a:solidFill>
                  <a:schemeClr val="tx1"/>
                </a:solidFill>
                <a:latin typeface="Arial Black"/>
                <a:ea typeface="+mj-ea"/>
                <a:cs typeface="+mj-cs"/>
              </a:defRPr>
            </a:lvl1pPr>
          </a:lstStyle>
          <a:p>
            <a:pPr marL="0" marR="0" lvl="0" indent="0" algn="l" defTabSz="913865" rtl="0" eaLnBrk="1" fontAlgn="auto" latinLnBrk="0" hangingPunct="1">
              <a:lnSpc>
                <a:spcPct val="100000"/>
              </a:lnSpc>
              <a:spcBef>
                <a:spcPts val="1799"/>
              </a:spcBef>
              <a:spcAft>
                <a:spcPts val="1199"/>
              </a:spcAft>
              <a:buClrTx/>
              <a:buSzTx/>
              <a:buFontTx/>
              <a:buNone/>
              <a:tabLst/>
              <a:defRPr/>
            </a:pPr>
            <a:r>
              <a:rPr kumimoji="0" lang="en-US" sz="2800" b="1" i="0" u="none" strike="noStrike" kern="1200" cap="none" spc="0" normalizeH="0" baseline="0" noProof="0" dirty="0">
                <a:ln>
                  <a:noFill/>
                </a:ln>
                <a:solidFill>
                  <a:srgbClr val="004080"/>
                </a:solidFill>
                <a:effectLst/>
                <a:uLnTx/>
                <a:uFillTx/>
                <a:latin typeface="Arial"/>
                <a:ea typeface="+mj-ea"/>
                <a:cs typeface="Arial"/>
              </a:rPr>
              <a:t>TRL: Start 5 / Current 7</a:t>
            </a:r>
          </a:p>
        </p:txBody>
      </p:sp>
      <p:cxnSp>
        <p:nvCxnSpPr>
          <p:cNvPr id="14" name="Straight Connector 13">
            <a:extLst>
              <a:ext uri="{FF2B5EF4-FFF2-40B4-BE49-F238E27FC236}">
                <a16:creationId xmlns:a16="http://schemas.microsoft.com/office/drawing/2014/main" id="{146578D7-731B-4D52-A544-19D3B723BEF7}"/>
              </a:ext>
            </a:extLst>
          </p:cNvPr>
          <p:cNvCxnSpPr>
            <a:cxnSpLocks/>
          </p:cNvCxnSpPr>
          <p:nvPr/>
        </p:nvCxnSpPr>
        <p:spPr>
          <a:xfrm>
            <a:off x="10226603" y="6643775"/>
            <a:ext cx="54838" cy="18829912"/>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4E618782-E627-4E13-8A37-11485184245B}"/>
              </a:ext>
            </a:extLst>
          </p:cNvPr>
          <p:cNvSpPr txBox="1"/>
          <p:nvPr/>
        </p:nvSpPr>
        <p:spPr>
          <a:xfrm>
            <a:off x="681926" y="6854867"/>
            <a:ext cx="9426128" cy="18787030"/>
          </a:xfrm>
          <a:prstGeom prst="rect">
            <a:avLst/>
          </a:prstGeom>
          <a:noFill/>
        </p:spPr>
        <p:txBody>
          <a:bodyPr wrap="square" rtlCol="0">
            <a:spAutoFit/>
          </a:bodyPr>
          <a:lstStyle/>
          <a:p>
            <a:pPr marL="228467" marR="0" lvl="0" indent="-228467" algn="l" defTabSz="1383819" rtl="0" eaLnBrk="1" fontAlgn="auto" latinLnBrk="0" hangingPunct="1">
              <a:lnSpc>
                <a:spcPct val="100000"/>
              </a:lnSpc>
              <a:spcBef>
                <a:spcPts val="0"/>
              </a:spcBef>
              <a:spcAft>
                <a:spcPts val="599"/>
              </a:spcAft>
              <a:buClrTx/>
              <a:buSzTx/>
              <a:buFontTx/>
              <a:buNone/>
              <a:tabLst/>
              <a:defRPr/>
            </a:pPr>
            <a:r>
              <a:rPr kumimoji="0" lang="en-US" sz="3200" b="0" i="0" u="none" strike="noStrike" kern="1200" cap="all" spc="0" normalizeH="0" baseline="0" noProof="0" dirty="0">
                <a:ln>
                  <a:noFill/>
                </a:ln>
                <a:solidFill>
                  <a:srgbClr val="853123"/>
                </a:solidFill>
                <a:effectLst/>
                <a:uLnTx/>
                <a:uFillTx/>
                <a:latin typeface="Arial Black" pitchFamily="34" charset="0"/>
                <a:ea typeface="+mn-ea"/>
                <a:cs typeface="Times New Roman" pitchFamily="18" charset="0"/>
              </a:rPr>
              <a:t>FY21 IRAD PROJECT Overview </a:t>
            </a:r>
          </a:p>
          <a:p>
            <a:pPr marL="0" marR="0" lvl="0" indent="0" algn="l" defTabSz="138381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ability to compute end-to-end mission optimized trajectories is a critical component needed for the next generation of complex human spaceflight design and operations (Orion, HLS, Gateway, Mars). This project created a new interface for two of NASA’s trajectory tools: Copernicus and Genesis, enabling them to be used together for end-to-end mission design and optimization of all flight phases, including Earth ascent, lunar ascent, rendezvous, and lunar descent. This capability can also serve as a pathfinder for developing a future autonomous, onboard trajectory optimizer.</a:t>
            </a:r>
          </a:p>
          <a:p>
            <a:pPr marL="0" marR="0" lvl="0" indent="0" algn="l" defTabSz="1383819" rtl="0" eaLnBrk="1" fontAlgn="auto" latinLnBrk="0" hangingPunct="1">
              <a:lnSpc>
                <a:spcPct val="100000"/>
              </a:lnSpc>
              <a:spcBef>
                <a:spcPts val="0"/>
              </a:spcBef>
              <a:spcAft>
                <a:spcPts val="0"/>
              </a:spcAft>
              <a:buClrTx/>
              <a:buSzTx/>
              <a:buFontTx/>
              <a:buNone/>
              <a:tabLst/>
              <a:defRPr/>
            </a:pPr>
            <a:endParaRPr kumimoji="0" lang="en-US" sz="2200" b="0" i="0" u="none" strike="noStrike" kern="1200" cap="all"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28467" marR="0" lvl="0" indent="-228467" algn="l" defTabSz="1383819" rtl="0" eaLnBrk="1" fontAlgn="auto" latinLnBrk="0" hangingPunct="1">
              <a:lnSpc>
                <a:spcPct val="100000"/>
              </a:lnSpc>
              <a:spcBef>
                <a:spcPts val="0"/>
              </a:spcBef>
              <a:spcAft>
                <a:spcPts val="1200"/>
              </a:spcAft>
              <a:buClrTx/>
              <a:buSzTx/>
              <a:buFontTx/>
              <a:buNone/>
              <a:tabLst/>
              <a:defRPr/>
            </a:pPr>
            <a:r>
              <a:rPr kumimoji="0" lang="en-US" sz="3200" b="0" i="0" u="none" strike="noStrike" kern="1200" cap="all" spc="0" normalizeH="0" baseline="0" noProof="0" dirty="0">
                <a:ln>
                  <a:noFill/>
                </a:ln>
                <a:solidFill>
                  <a:srgbClr val="853123"/>
                </a:solidFill>
                <a:effectLst/>
                <a:uLnTx/>
                <a:uFillTx/>
                <a:latin typeface="Arial Black" pitchFamily="34" charset="0"/>
                <a:ea typeface="+mn-ea"/>
                <a:cs typeface="Times New Roman" pitchFamily="18" charset="0"/>
              </a:rPr>
              <a:t>INNOVATION</a:t>
            </a:r>
          </a:p>
          <a:p>
            <a:pPr marL="0" marR="0" lvl="0" indent="0" algn="l" defTabSz="138381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This project is innovative because it combines two of NASA’s trajectory tools (Copernicus and Genesis), allowing them to interact in order to optimization end-to-end missions. Historically, this has been difficult, with different tools optimizing different mission phases (e.g., on-orbit vs. ascent/descent) with hand-off points from one tool to the other. This workflow is suboptimal and time consuming, since it may involve different groups, different file formats, and a person-in-the-loop. Creating a seamless integration of an on-orbit and powered ascent/descent tool has great potential to reduce cost, produce more optimization missions (e.g., most cargo to the lunar surface), and is also a critical component for potential autonomous trajectory operations for future missions.</a:t>
            </a:r>
          </a:p>
          <a:p>
            <a:pPr marL="0" marR="0" lvl="0" indent="0" algn="l" defTabSz="138381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477558" marR="0" lvl="0" indent="-477558" algn="l" defTabSz="1383819" rtl="0" eaLnBrk="1" fontAlgn="auto" latinLnBrk="0" hangingPunct="1">
              <a:lnSpc>
                <a:spcPct val="100000"/>
              </a:lnSpc>
              <a:spcBef>
                <a:spcPts val="0"/>
              </a:spcBef>
              <a:spcAft>
                <a:spcPts val="1200"/>
              </a:spcAft>
              <a:buClrTx/>
              <a:buSzTx/>
              <a:buFontTx/>
              <a:buNone/>
              <a:tabLst/>
              <a:defRPr/>
            </a:pPr>
            <a:r>
              <a:rPr kumimoji="0" lang="en-US" sz="3200" b="0" i="0" u="none" strike="noStrike" kern="1200" cap="all" spc="0" normalizeH="0" baseline="0" noProof="0" dirty="0">
                <a:ln>
                  <a:noFill/>
                </a:ln>
                <a:solidFill>
                  <a:srgbClr val="853123"/>
                </a:solidFill>
                <a:effectLst/>
                <a:uLnTx/>
                <a:uFillTx/>
                <a:latin typeface="Arial Black" pitchFamily="34" charset="0"/>
                <a:ea typeface="+mn-ea"/>
                <a:cs typeface="Times New Roman" pitchFamily="18" charset="0"/>
              </a:rPr>
              <a:t>Outcome</a:t>
            </a:r>
            <a:r>
              <a:rPr kumimoji="0" lang="en-US" sz="3200" b="0" i="0" u="none" strike="noStrike" kern="1200" cap="all" spc="0" normalizeH="0" baseline="0" noProof="0" dirty="0">
                <a:ln>
                  <a:noFill/>
                </a:ln>
                <a:solidFill>
                  <a:srgbClr val="00B0F0"/>
                </a:solidFill>
                <a:effectLst/>
                <a:uLnTx/>
                <a:uFillTx/>
                <a:latin typeface="Arial Black" panose="020B0A04020102020204" pitchFamily="34" charset="0"/>
                <a:ea typeface="+mn-ea"/>
                <a:cs typeface="Times New Roman" pitchFamily="18" charset="0"/>
              </a:rPr>
              <a:t> </a:t>
            </a:r>
            <a:endParaRPr kumimoji="0" lang="en-US" sz="3200" b="0" i="0" u="none" strike="noStrike" kern="1200" cap="all" spc="0" normalizeH="0" baseline="0" noProof="0" dirty="0">
              <a:ln>
                <a:noFill/>
              </a:ln>
              <a:solidFill>
                <a:srgbClr val="00B0F0"/>
              </a:solidFill>
              <a:effectLst/>
              <a:uLnTx/>
              <a:uFillTx/>
              <a:latin typeface="Arial Black" panose="020B0A04020102020204" pitchFamily="34" charset="0"/>
              <a:ea typeface="+mn-ea"/>
              <a:cs typeface="Arial" pitchFamily="34" charset="0"/>
            </a:endParaRPr>
          </a:p>
          <a:p>
            <a:pPr marL="0" marR="0" lvl="0" indent="0" algn="l" defTabSz="1383819" rtl="0" eaLnBrk="1" fontAlgn="auto" latinLnBrk="0" hangingPunct="1">
              <a:lnSpc>
                <a:spcPct val="100000"/>
              </a:lnSpc>
              <a:spcBef>
                <a:spcPts val="0"/>
              </a:spcBef>
              <a:spcAft>
                <a:spcPts val="1199"/>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In Year 1 (FY22) on the project, the project successfully completed upgrades to Copernicus and Genesis, and created a new plugin to allow Genesis to be used in Copernicus. Specifics include:</a:t>
            </a:r>
          </a:p>
          <a:p>
            <a:pPr marL="973138" marR="0" lvl="1" indent="-476250" algn="l" defTabSz="1383819" rtl="0" eaLnBrk="1" fontAlgn="auto" latinLnBrk="0" hangingPunct="1">
              <a:lnSpc>
                <a:spcPct val="100000"/>
              </a:lnSpc>
              <a:spcBef>
                <a:spcPts val="0"/>
              </a:spcBef>
              <a:spcAft>
                <a:spcPts val="1199"/>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Released a new version of Copernicus (5.2). This update included many new features including an improved Python API, improved Conda environment installation, as well as improvements to the plugin architecture to enable the Genesis integration.</a:t>
            </a:r>
          </a:p>
          <a:p>
            <a:pPr marL="973138" marR="0" lvl="1" indent="-476250" algn="l" defTabSz="1383819" rtl="0" eaLnBrk="1" fontAlgn="auto" latinLnBrk="0" hangingPunct="1">
              <a:lnSpc>
                <a:spcPct val="100000"/>
              </a:lnSpc>
              <a:spcBef>
                <a:spcPts val="0"/>
              </a:spcBef>
              <a:spcAft>
                <a:spcPts val="1199"/>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Released a new version of Genesis (0.2). More powered flight guidance algorithms were implemented, as well as a new algorithm that automatically detects when to initiate powered descent.</a:t>
            </a:r>
          </a:p>
          <a:p>
            <a:pPr marL="973138" marR="0" lvl="1" indent="-476250" algn="l" defTabSz="1383819" rtl="0" eaLnBrk="1" fontAlgn="auto" latinLnBrk="0" hangingPunct="1">
              <a:lnSpc>
                <a:spcPct val="100000"/>
              </a:lnSpc>
              <a:spcBef>
                <a:spcPts val="0"/>
              </a:spcBef>
              <a:spcAft>
                <a:spcPts val="60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The Copernicus/Genesis plugin was developed, which allows a Genesis trajectory (e.g., ascent or descent) to be incorporated into a Copernicus mission, enabling an end-to-end optimization. Inputs from Copernicus are sent to Genesis, which runs and produces output sent back to Copernicus. Thus, the full power of the Genesis tool is available in Copernicus and can be used for a wide variety of applications.</a:t>
            </a:r>
          </a:p>
          <a:p>
            <a:pPr marL="496888" marR="0" lvl="1" indent="0" algn="l" defTabSz="1383819" rtl="0" eaLnBrk="1" fontAlgn="auto" latinLnBrk="0" hangingPunct="1">
              <a:lnSpc>
                <a:spcPct val="100000"/>
              </a:lnSpc>
              <a:spcBef>
                <a:spcPts val="0"/>
              </a:spcBef>
              <a:spcAft>
                <a:spcPts val="1199"/>
              </a:spcAft>
              <a:buClrTx/>
              <a:buSzTx/>
              <a:buFontTx/>
              <a:buNone/>
              <a:tabLst/>
              <a:defRPr/>
            </a:pPr>
            <a:endParaRPr kumimoji="0" lang="en-US" sz="100" b="0" i="0" u="none" strike="noStrike" kern="1200" cap="all" spc="0" normalizeH="0" baseline="0" noProof="0" dirty="0">
              <a:ln>
                <a:noFill/>
              </a:ln>
              <a:solidFill>
                <a:srgbClr val="004080"/>
              </a:solidFill>
              <a:effectLst/>
              <a:uLnTx/>
              <a:uFillTx/>
              <a:latin typeface="Arial Black" pitchFamily="34" charset="0"/>
              <a:ea typeface="+mn-ea"/>
              <a:cs typeface="Times New Roman" pitchFamily="18" charset="0"/>
            </a:endParaRPr>
          </a:p>
          <a:p>
            <a:pPr marL="228467" marR="0" lvl="0" indent="-228467" algn="l" defTabSz="1383819" rtl="0" eaLnBrk="1" fontAlgn="auto" latinLnBrk="0" hangingPunct="1">
              <a:lnSpc>
                <a:spcPct val="100000"/>
              </a:lnSpc>
              <a:spcBef>
                <a:spcPts val="1199"/>
              </a:spcBef>
              <a:spcAft>
                <a:spcPts val="599"/>
              </a:spcAft>
              <a:buClrTx/>
              <a:buSzTx/>
              <a:buFontTx/>
              <a:buNone/>
              <a:tabLst/>
              <a:defRPr/>
            </a:pPr>
            <a:r>
              <a:rPr kumimoji="0" lang="en-US" sz="3200" b="0" i="0" u="none" strike="noStrike" kern="1200" cap="all" spc="0" normalizeH="0" baseline="0" noProof="0" dirty="0">
                <a:ln>
                  <a:noFill/>
                </a:ln>
                <a:solidFill>
                  <a:srgbClr val="853123"/>
                </a:solidFill>
                <a:effectLst/>
                <a:uLnTx/>
                <a:uFillTx/>
                <a:latin typeface="Arial Black" pitchFamily="34" charset="0"/>
                <a:ea typeface="+mn-ea"/>
                <a:cs typeface="Times New Roman" pitchFamily="18" charset="0"/>
              </a:rPr>
              <a:t>PARTNERSHIPS / collaborations</a:t>
            </a:r>
          </a:p>
          <a:p>
            <a:pPr marL="0" marR="0" lvl="0" indent="0" algn="l" defTabSz="1383819" rtl="0" eaLnBrk="1" fontAlgn="auto" latinLnBrk="0" hangingPunct="1">
              <a:lnSpc>
                <a:spcPct val="100000"/>
              </a:lnSpc>
              <a:spcBef>
                <a:spcPts val="1199"/>
              </a:spcBef>
              <a:spcAft>
                <a:spcPts val="1199"/>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project was supported by various organizations at NASA/JSC including the Engineering Directorate (Aeroscience and Flight Mechanics Division and the Project Management and Systems Engineering Division) as well as the Flight Operations Directorate (Flight Dynamics Division). </a:t>
            </a:r>
          </a:p>
        </p:txBody>
      </p:sp>
      <p:sp>
        <p:nvSpPr>
          <p:cNvPr id="18" name="TextBox 17">
            <a:extLst>
              <a:ext uri="{FF2B5EF4-FFF2-40B4-BE49-F238E27FC236}">
                <a16:creationId xmlns:a16="http://schemas.microsoft.com/office/drawing/2014/main" id="{020508B4-92E5-4D42-8F17-5B17CE1C7DDE}"/>
              </a:ext>
            </a:extLst>
          </p:cNvPr>
          <p:cNvSpPr txBox="1"/>
          <p:nvPr/>
        </p:nvSpPr>
        <p:spPr>
          <a:xfrm>
            <a:off x="10640251" y="12131340"/>
            <a:ext cx="9599672" cy="369332"/>
          </a:xfrm>
          <a:prstGeom prst="rect">
            <a:avLst/>
          </a:prstGeom>
          <a:noFill/>
        </p:spPr>
        <p:txBody>
          <a:bodyPr wrap="square" rtlCol="0">
            <a:spAutoFit/>
          </a:bodyPr>
          <a:lstStyle/>
          <a:p>
            <a:pPr marL="0" marR="0" lvl="0" indent="0" algn="ctr" defTabSz="1383819"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Copernicus screenshot showing an integrated end-to-end case of an Earth transfer with lunar descent</a:t>
            </a:r>
          </a:p>
        </p:txBody>
      </p:sp>
      <p:pic>
        <p:nvPicPr>
          <p:cNvPr id="19" name="Picture 18">
            <a:extLst>
              <a:ext uri="{FF2B5EF4-FFF2-40B4-BE49-F238E27FC236}">
                <a16:creationId xmlns:a16="http://schemas.microsoft.com/office/drawing/2014/main" id="{D566B034-341D-4FE4-A3AE-B9A5AC58EB00}"/>
              </a:ext>
            </a:extLst>
          </p:cNvPr>
          <p:cNvPicPr>
            <a:picLocks noChangeAspect="1"/>
          </p:cNvPicPr>
          <p:nvPr/>
        </p:nvPicPr>
        <p:blipFill>
          <a:blip r:embed="rId4"/>
          <a:stretch>
            <a:fillRect/>
          </a:stretch>
        </p:blipFill>
        <p:spPr>
          <a:xfrm>
            <a:off x="10684042" y="6854867"/>
            <a:ext cx="9600199" cy="5199823"/>
          </a:xfrm>
          <a:prstGeom prst="rect">
            <a:avLst/>
          </a:prstGeom>
        </p:spPr>
      </p:pic>
      <p:cxnSp>
        <p:nvCxnSpPr>
          <p:cNvPr id="20" name="Straight Arrow Connector 19">
            <a:extLst>
              <a:ext uri="{FF2B5EF4-FFF2-40B4-BE49-F238E27FC236}">
                <a16:creationId xmlns:a16="http://schemas.microsoft.com/office/drawing/2014/main" id="{DA33DCD7-900F-48EA-9747-3316B6990E89}"/>
              </a:ext>
            </a:extLst>
          </p:cNvPr>
          <p:cNvCxnSpPr>
            <a:cxnSpLocks/>
          </p:cNvCxnSpPr>
          <p:nvPr/>
        </p:nvCxnSpPr>
        <p:spPr>
          <a:xfrm>
            <a:off x="13689157" y="8944885"/>
            <a:ext cx="492991" cy="70440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2F1BC9B-169C-4D57-BDF5-22AEC8D84E13}"/>
              </a:ext>
            </a:extLst>
          </p:cNvPr>
          <p:cNvSpPr txBox="1"/>
          <p:nvPr/>
        </p:nvSpPr>
        <p:spPr>
          <a:xfrm>
            <a:off x="13223999" y="8411147"/>
            <a:ext cx="1366982" cy="523220"/>
          </a:xfrm>
          <a:prstGeom prst="rect">
            <a:avLst/>
          </a:prstGeom>
          <a:noFill/>
        </p:spPr>
        <p:txBody>
          <a:bodyPr wrap="square" rtlCol="0">
            <a:spAutoFit/>
          </a:bodyPr>
          <a:lstStyle/>
          <a:p>
            <a:pPr marL="0" marR="0" lvl="0" indent="0" algn="l" defTabSz="138381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Parking Low-Lunar Orbit</a:t>
            </a:r>
          </a:p>
        </p:txBody>
      </p:sp>
      <p:cxnSp>
        <p:nvCxnSpPr>
          <p:cNvPr id="22" name="Straight Arrow Connector 21">
            <a:extLst>
              <a:ext uri="{FF2B5EF4-FFF2-40B4-BE49-F238E27FC236}">
                <a16:creationId xmlns:a16="http://schemas.microsoft.com/office/drawing/2014/main" id="{040FEC3E-051A-42BF-80A2-553DBF7531A3}"/>
              </a:ext>
            </a:extLst>
          </p:cNvPr>
          <p:cNvCxnSpPr>
            <a:cxnSpLocks/>
          </p:cNvCxnSpPr>
          <p:nvPr/>
        </p:nvCxnSpPr>
        <p:spPr>
          <a:xfrm>
            <a:off x="15139885" y="8666198"/>
            <a:ext cx="300202" cy="5232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7A517F3-3BF1-4BA8-BD71-943A3C99086A}"/>
              </a:ext>
            </a:extLst>
          </p:cNvPr>
          <p:cNvSpPr txBox="1"/>
          <p:nvPr/>
        </p:nvSpPr>
        <p:spPr>
          <a:xfrm>
            <a:off x="14674727" y="8405447"/>
            <a:ext cx="2500003" cy="307777"/>
          </a:xfrm>
          <a:prstGeom prst="rect">
            <a:avLst/>
          </a:prstGeom>
          <a:noFill/>
        </p:spPr>
        <p:txBody>
          <a:bodyPr wrap="square" rtlCol="0">
            <a:spAutoFit/>
          </a:bodyPr>
          <a:lstStyle/>
          <a:p>
            <a:pPr marL="0" marR="0" lvl="0" indent="0" algn="l" defTabSz="138381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a:ea typeface="+mn-ea"/>
                <a:cs typeface="+mn-cs"/>
              </a:rPr>
              <a:t>Genesis descent trajectory</a:t>
            </a:r>
          </a:p>
        </p:txBody>
      </p:sp>
      <p:cxnSp>
        <p:nvCxnSpPr>
          <p:cNvPr id="24" name="Straight Arrow Connector 23">
            <a:extLst>
              <a:ext uri="{FF2B5EF4-FFF2-40B4-BE49-F238E27FC236}">
                <a16:creationId xmlns:a16="http://schemas.microsoft.com/office/drawing/2014/main" id="{E64BDF5E-5DD3-4507-AE99-7461AD3B7D36}"/>
              </a:ext>
            </a:extLst>
          </p:cNvPr>
          <p:cNvCxnSpPr>
            <a:cxnSpLocks/>
          </p:cNvCxnSpPr>
          <p:nvPr/>
        </p:nvCxnSpPr>
        <p:spPr>
          <a:xfrm>
            <a:off x="18186827" y="9291215"/>
            <a:ext cx="0" cy="623133"/>
          </a:xfrm>
          <a:prstGeom prst="straightConnector1">
            <a:avLst/>
          </a:prstGeom>
          <a:ln w="28575">
            <a:solidFill>
              <a:srgbClr val="45C9C8"/>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22C06CC-BE03-43AD-A900-EFC1785BBE66}"/>
              </a:ext>
            </a:extLst>
          </p:cNvPr>
          <p:cNvSpPr txBox="1"/>
          <p:nvPr/>
        </p:nvSpPr>
        <p:spPr>
          <a:xfrm>
            <a:off x="17726884" y="9008569"/>
            <a:ext cx="1285015" cy="307777"/>
          </a:xfrm>
          <a:prstGeom prst="rect">
            <a:avLst/>
          </a:prstGeom>
          <a:noFill/>
        </p:spPr>
        <p:txBody>
          <a:bodyPr wrap="square" rtlCol="0">
            <a:spAutoFit/>
          </a:bodyPr>
          <a:lstStyle/>
          <a:p>
            <a:pPr marL="0" marR="0" lvl="0" indent="0" algn="l" defTabSz="138381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5C9C8"/>
                </a:solidFill>
                <a:effectLst/>
                <a:uLnTx/>
                <a:uFillTx/>
                <a:latin typeface="Calibri"/>
                <a:ea typeface="+mn-ea"/>
                <a:cs typeface="+mn-cs"/>
              </a:rPr>
              <a:t>From Earth</a:t>
            </a:r>
          </a:p>
        </p:txBody>
      </p:sp>
      <p:pic>
        <p:nvPicPr>
          <p:cNvPr id="26" name="Picture 5">
            <a:extLst>
              <a:ext uri="{FF2B5EF4-FFF2-40B4-BE49-F238E27FC236}">
                <a16:creationId xmlns:a16="http://schemas.microsoft.com/office/drawing/2014/main" id="{D627A2C8-8C12-4CEC-89DB-15DA3B1BDED9}"/>
              </a:ext>
            </a:extLst>
          </p:cNvPr>
          <p:cNvPicPr>
            <a:picLocks noChangeAspect="1"/>
          </p:cNvPicPr>
          <p:nvPr/>
        </p:nvPicPr>
        <p:blipFill>
          <a:blip r:embed="rId5"/>
          <a:stretch>
            <a:fillRect/>
          </a:stretch>
        </p:blipFill>
        <p:spPr>
          <a:xfrm>
            <a:off x="10615156" y="21616789"/>
            <a:ext cx="5953098" cy="3453403"/>
          </a:xfrm>
          <a:prstGeom prst="rect">
            <a:avLst/>
          </a:prstGeom>
        </p:spPr>
      </p:pic>
      <p:pic>
        <p:nvPicPr>
          <p:cNvPr id="27" name="Picture 26">
            <a:extLst>
              <a:ext uri="{FF2B5EF4-FFF2-40B4-BE49-F238E27FC236}">
                <a16:creationId xmlns:a16="http://schemas.microsoft.com/office/drawing/2014/main" id="{FD56C04E-EA57-436C-B075-0588319469FD}"/>
              </a:ext>
            </a:extLst>
          </p:cNvPr>
          <p:cNvPicPr>
            <a:picLocks noChangeAspect="1"/>
          </p:cNvPicPr>
          <p:nvPr/>
        </p:nvPicPr>
        <p:blipFill>
          <a:blip r:embed="rId6"/>
          <a:stretch>
            <a:fillRect/>
          </a:stretch>
        </p:blipFill>
        <p:spPr>
          <a:xfrm>
            <a:off x="16669524" y="20577133"/>
            <a:ext cx="3780270" cy="4490692"/>
          </a:xfrm>
          <a:prstGeom prst="rect">
            <a:avLst/>
          </a:prstGeom>
        </p:spPr>
      </p:pic>
      <p:pic>
        <p:nvPicPr>
          <p:cNvPr id="28" name="Picture 27">
            <a:extLst>
              <a:ext uri="{FF2B5EF4-FFF2-40B4-BE49-F238E27FC236}">
                <a16:creationId xmlns:a16="http://schemas.microsoft.com/office/drawing/2014/main" id="{5E1F397C-4D52-4232-9E4A-C5A672EEF89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286177" y="20717901"/>
            <a:ext cx="870132" cy="761365"/>
          </a:xfrm>
          <a:prstGeom prst="rect">
            <a:avLst/>
          </a:prstGeom>
        </p:spPr>
      </p:pic>
      <p:pic>
        <p:nvPicPr>
          <p:cNvPr id="29" name="Picture 28">
            <a:extLst>
              <a:ext uri="{FF2B5EF4-FFF2-40B4-BE49-F238E27FC236}">
                <a16:creationId xmlns:a16="http://schemas.microsoft.com/office/drawing/2014/main" id="{AE9E754D-3207-4894-A0A0-672CEAC99E3E}"/>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8140" r="12248"/>
          <a:stretch/>
        </p:blipFill>
        <p:spPr>
          <a:xfrm>
            <a:off x="15577654" y="20656487"/>
            <a:ext cx="990600" cy="829522"/>
          </a:xfrm>
          <a:prstGeom prst="rect">
            <a:avLst/>
          </a:prstGeom>
        </p:spPr>
      </p:pic>
      <p:pic>
        <p:nvPicPr>
          <p:cNvPr id="30" name="Picture 29">
            <a:extLst>
              <a:ext uri="{FF2B5EF4-FFF2-40B4-BE49-F238E27FC236}">
                <a16:creationId xmlns:a16="http://schemas.microsoft.com/office/drawing/2014/main" id="{79AE2A35-D7E8-4B26-932D-C81F64EADFC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03535" y="20762504"/>
            <a:ext cx="813774" cy="716762"/>
          </a:xfrm>
          <a:prstGeom prst="rect">
            <a:avLst/>
          </a:prstGeom>
        </p:spPr>
      </p:pic>
      <p:pic>
        <p:nvPicPr>
          <p:cNvPr id="31" name="Picture 30">
            <a:extLst>
              <a:ext uri="{FF2B5EF4-FFF2-40B4-BE49-F238E27FC236}">
                <a16:creationId xmlns:a16="http://schemas.microsoft.com/office/drawing/2014/main" id="{67E5837B-A793-4B92-BEE0-E4666477DF2C}"/>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14014517" y="20659928"/>
            <a:ext cx="979525" cy="831197"/>
          </a:xfrm>
          <a:prstGeom prst="rect">
            <a:avLst/>
          </a:prstGeom>
        </p:spPr>
      </p:pic>
      <p:sp>
        <p:nvSpPr>
          <p:cNvPr id="32" name="TextBox 31">
            <a:extLst>
              <a:ext uri="{FF2B5EF4-FFF2-40B4-BE49-F238E27FC236}">
                <a16:creationId xmlns:a16="http://schemas.microsoft.com/office/drawing/2014/main" id="{A1DB65BD-8269-4892-9796-B0B0DA264AFB}"/>
              </a:ext>
            </a:extLst>
          </p:cNvPr>
          <p:cNvSpPr txBox="1"/>
          <p:nvPr/>
        </p:nvSpPr>
        <p:spPr>
          <a:xfrm>
            <a:off x="10640249" y="25139322"/>
            <a:ext cx="6078331" cy="400110"/>
          </a:xfrm>
          <a:prstGeom prst="rect">
            <a:avLst/>
          </a:prstGeom>
          <a:noFill/>
        </p:spPr>
        <p:txBody>
          <a:bodyPr wrap="square" rtlCol="0">
            <a:spAutoFit/>
          </a:bodyPr>
          <a:lstStyle/>
          <a:p>
            <a:pPr marL="0" marR="0" lvl="0" indent="0" algn="ctr" defTabSz="1383819"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a:ea typeface="+mn-ea"/>
                <a:cs typeface="+mn-cs"/>
              </a:rPr>
              <a:t>HLS Mission Design Case</a:t>
            </a:r>
          </a:p>
        </p:txBody>
      </p:sp>
      <p:sp>
        <p:nvSpPr>
          <p:cNvPr id="33" name="TextBox 32">
            <a:extLst>
              <a:ext uri="{FF2B5EF4-FFF2-40B4-BE49-F238E27FC236}">
                <a16:creationId xmlns:a16="http://schemas.microsoft.com/office/drawing/2014/main" id="{4F60806F-690A-4673-83A7-BAA40F560EEB}"/>
              </a:ext>
            </a:extLst>
          </p:cNvPr>
          <p:cNvSpPr txBox="1"/>
          <p:nvPr/>
        </p:nvSpPr>
        <p:spPr>
          <a:xfrm>
            <a:off x="16669523" y="25116066"/>
            <a:ext cx="3780270" cy="707886"/>
          </a:xfrm>
          <a:prstGeom prst="rect">
            <a:avLst/>
          </a:prstGeom>
          <a:noFill/>
        </p:spPr>
        <p:txBody>
          <a:bodyPr wrap="square" rtlCol="0">
            <a:spAutoFit/>
          </a:bodyPr>
          <a:lstStyle/>
          <a:p>
            <a:pPr marL="0" marR="0" lvl="0" indent="0" algn="ctr" defTabSz="1383819"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a:ea typeface="+mn-ea"/>
                <a:cs typeface="+mn-cs"/>
              </a:rPr>
              <a:t>Copernicus/Genesis plugin GUI inputs</a:t>
            </a:r>
          </a:p>
        </p:txBody>
      </p:sp>
      <p:sp>
        <p:nvSpPr>
          <p:cNvPr id="34" name="TextBox 13">
            <a:extLst>
              <a:ext uri="{FF2B5EF4-FFF2-40B4-BE49-F238E27FC236}">
                <a16:creationId xmlns:a16="http://schemas.microsoft.com/office/drawing/2014/main" id="{04AB6023-2585-423A-9462-C9E32D343832}"/>
              </a:ext>
            </a:extLst>
          </p:cNvPr>
          <p:cNvSpPr txBox="1"/>
          <p:nvPr/>
        </p:nvSpPr>
        <p:spPr>
          <a:xfrm>
            <a:off x="681926" y="1875978"/>
            <a:ext cx="2165122" cy="769441"/>
          </a:xfrm>
          <a:prstGeom prst="rect">
            <a:avLst/>
          </a:prstGeom>
          <a:solidFill>
            <a:schemeClr val="tx2"/>
          </a:solidFill>
          <a:ln>
            <a:noFill/>
          </a:ln>
        </p:spPr>
        <p:txBody>
          <a:bodyPr wrap="square" lIns="91440" tIns="45720" rIns="91440" bIns="45720" rtlCol="0" anchor="t">
            <a:spAutoFit/>
          </a:bodyPr>
          <a:lstStyle>
            <a:defPPr>
              <a:defRPr lang="en-US"/>
            </a:defPPr>
            <a:lvl1pPr marL="0" algn="l" defTabSz="1383819" rtl="0" eaLnBrk="1" latinLnBrk="0" hangingPunct="1">
              <a:defRPr sz="5500" kern="1200">
                <a:solidFill>
                  <a:schemeClr val="tx1"/>
                </a:solidFill>
                <a:latin typeface="+mn-lt"/>
                <a:ea typeface="+mn-ea"/>
                <a:cs typeface="+mn-cs"/>
              </a:defRPr>
            </a:lvl1pPr>
            <a:lvl2pPr marL="1383819" algn="l" defTabSz="1383819" rtl="0" eaLnBrk="1" latinLnBrk="0" hangingPunct="1">
              <a:defRPr sz="5500" kern="1200">
                <a:solidFill>
                  <a:schemeClr val="tx1"/>
                </a:solidFill>
                <a:latin typeface="+mn-lt"/>
                <a:ea typeface="+mn-ea"/>
                <a:cs typeface="+mn-cs"/>
              </a:defRPr>
            </a:lvl2pPr>
            <a:lvl3pPr marL="2767643" algn="l" defTabSz="1383819" rtl="0" eaLnBrk="1" latinLnBrk="0" hangingPunct="1">
              <a:defRPr sz="5500" kern="1200">
                <a:solidFill>
                  <a:schemeClr val="tx1"/>
                </a:solidFill>
                <a:latin typeface="+mn-lt"/>
                <a:ea typeface="+mn-ea"/>
                <a:cs typeface="+mn-cs"/>
              </a:defRPr>
            </a:lvl3pPr>
            <a:lvl4pPr marL="4151462" algn="l" defTabSz="1383819" rtl="0" eaLnBrk="1" latinLnBrk="0" hangingPunct="1">
              <a:defRPr sz="5500" kern="1200">
                <a:solidFill>
                  <a:schemeClr val="tx1"/>
                </a:solidFill>
                <a:latin typeface="+mn-lt"/>
                <a:ea typeface="+mn-ea"/>
                <a:cs typeface="+mn-cs"/>
              </a:defRPr>
            </a:lvl4pPr>
            <a:lvl5pPr marL="5535286" algn="l" defTabSz="1383819" rtl="0" eaLnBrk="1" latinLnBrk="0" hangingPunct="1">
              <a:defRPr sz="5500" kern="1200">
                <a:solidFill>
                  <a:schemeClr val="tx1"/>
                </a:solidFill>
                <a:latin typeface="+mn-lt"/>
                <a:ea typeface="+mn-ea"/>
                <a:cs typeface="+mn-cs"/>
              </a:defRPr>
            </a:lvl5pPr>
            <a:lvl6pPr marL="6919105" algn="l" defTabSz="1383819" rtl="0" eaLnBrk="1" latinLnBrk="0" hangingPunct="1">
              <a:defRPr sz="5500" kern="1200">
                <a:solidFill>
                  <a:schemeClr val="tx1"/>
                </a:solidFill>
                <a:latin typeface="+mn-lt"/>
                <a:ea typeface="+mn-ea"/>
                <a:cs typeface="+mn-cs"/>
              </a:defRPr>
            </a:lvl6pPr>
            <a:lvl7pPr marL="8302930" algn="l" defTabSz="1383819" rtl="0" eaLnBrk="1" latinLnBrk="0" hangingPunct="1">
              <a:defRPr sz="5500" kern="1200">
                <a:solidFill>
                  <a:schemeClr val="tx1"/>
                </a:solidFill>
                <a:latin typeface="+mn-lt"/>
                <a:ea typeface="+mn-ea"/>
                <a:cs typeface="+mn-cs"/>
              </a:defRPr>
            </a:lvl7pPr>
            <a:lvl8pPr marL="9686748" algn="l" defTabSz="1383819" rtl="0" eaLnBrk="1" latinLnBrk="0" hangingPunct="1">
              <a:defRPr sz="5500" kern="1200">
                <a:solidFill>
                  <a:schemeClr val="tx1"/>
                </a:solidFill>
                <a:latin typeface="+mn-lt"/>
                <a:ea typeface="+mn-ea"/>
                <a:cs typeface="+mn-cs"/>
              </a:defRPr>
            </a:lvl8pPr>
            <a:lvl9pPr marL="11070573" algn="l" defTabSz="1383819" rtl="0" eaLnBrk="1" latinLnBrk="0" hangingPunct="1">
              <a:defRPr sz="5500" kern="1200">
                <a:solidFill>
                  <a:schemeClr val="tx1"/>
                </a:solidFill>
                <a:latin typeface="+mn-lt"/>
                <a:ea typeface="+mn-ea"/>
                <a:cs typeface="+mn-cs"/>
              </a:defRPr>
            </a:lvl9pPr>
          </a:lstStyle>
          <a:p>
            <a:pPr marL="0" marR="0" lvl="0" indent="0" algn="ctr" defTabSz="1383819"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highlight>
                  <a:srgbClr val="003D92"/>
                </a:highlight>
                <a:uLnTx/>
                <a:uFillTx/>
                <a:latin typeface="Calibri"/>
                <a:ea typeface="+mn-ea"/>
                <a:cs typeface="Calibri"/>
              </a:rPr>
              <a:t>CIF-5</a:t>
            </a:r>
            <a:endParaRPr kumimoji="0" lang="en-US" sz="4400" b="0" i="0" u="none" strike="noStrike" kern="1200" cap="none" spc="0" normalizeH="0" baseline="0" noProof="0" dirty="0">
              <a:ln>
                <a:noFill/>
              </a:ln>
              <a:solidFill>
                <a:prstClr val="black"/>
              </a:solidFill>
              <a:effectLst/>
              <a:highlight>
                <a:srgbClr val="003D92"/>
              </a:highlight>
              <a:uLnTx/>
              <a:uFillTx/>
              <a:latin typeface="Calibri"/>
              <a:ea typeface="+mn-ea"/>
              <a:cs typeface="+mn-cs"/>
            </a:endParaRPr>
          </a:p>
        </p:txBody>
      </p:sp>
    </p:spTree>
    <p:extLst>
      <p:ext uri="{BB962C8B-B14F-4D97-AF65-F5344CB8AC3E}">
        <p14:creationId xmlns:p14="http://schemas.microsoft.com/office/powerpoint/2010/main" val="15503286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3D926F02355D4DA882E83813082593" ma:contentTypeVersion="12" ma:contentTypeDescription="Create a new document." ma:contentTypeScope="" ma:versionID="c9d6ecf5fa252b8c41ca246c44e89b25">
  <xsd:schema xmlns:xsd="http://www.w3.org/2001/XMLSchema" xmlns:xs="http://www.w3.org/2001/XMLSchema" xmlns:p="http://schemas.microsoft.com/office/2006/metadata/properties" xmlns:ns2="2fc3fd42-d222-4b79-8c4a-dc9d3bfe864a" xmlns:ns3="d900e117-17a0-4b24-9e47-511ef1d02c43" targetNamespace="http://schemas.microsoft.com/office/2006/metadata/properties" ma:root="true" ma:fieldsID="30c706e9637c8634793ecf2a282f38bb" ns2:_="" ns3:_="">
    <xsd:import namespace="2fc3fd42-d222-4b79-8c4a-dc9d3bfe864a"/>
    <xsd:import namespace="d900e117-17a0-4b24-9e47-511ef1d02c43"/>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BarbaraReview" minOccurs="0"/>
                <xsd:element ref="ns2:Review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c3fd42-d222-4b79-8c4a-dc9d3bfe86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BarbaraReview" ma:index="18" nillable="true" ma:displayName="Barbara Review" ma:default="1" ma:format="Dropdown" ma:internalName="BarbaraReview">
      <xsd:simpleType>
        <xsd:restriction base="dms:Boolean"/>
      </xsd:simpleType>
    </xsd:element>
    <xsd:element name="Reviewed" ma:index="19" nillable="true" ma:displayName="Reviewed" ma:default="Yes" ma:format="Dropdown" ma:internalName="Reviewe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900e117-17a0-4b24-9e47-511ef1d02c4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6b4400c-9e37-458e-bf3a-f1bde57c4371}" ma:internalName="TaxCatchAll" ma:showField="CatchAllData" ma:web="42799d9c-1a12-4ba6-b108-3fc0c6c142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arbaraReview xmlns="2fc3fd42-d222-4b79-8c4a-dc9d3bfe864a">true</BarbaraReview>
    <TaxCatchAll xmlns="d900e117-17a0-4b24-9e47-511ef1d02c43" xsi:nil="true"/>
    <Reviewed xmlns="2fc3fd42-d222-4b79-8c4a-dc9d3bfe864a">Yes</Reviewed>
    <lcf76f155ced4ddcb4097134ff3c332f xmlns="2fc3fd42-d222-4b79-8c4a-dc9d3bfe864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1F7CF3C-051B-4933-A8AE-C3E1B73F948F}">
  <ds:schemaRefs>
    <ds:schemaRef ds:uri="http://schemas.microsoft.com/sharepoint/v3/contenttype/forms"/>
  </ds:schemaRefs>
</ds:datastoreItem>
</file>

<file path=customXml/itemProps2.xml><?xml version="1.0" encoding="utf-8"?>
<ds:datastoreItem xmlns:ds="http://schemas.openxmlformats.org/officeDocument/2006/customXml" ds:itemID="{84B17060-49A4-4317-ABF7-51605BE137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c3fd42-d222-4b79-8c4a-dc9d3bfe864a"/>
    <ds:schemaRef ds:uri="d900e117-17a0-4b24-9e47-511ef1d02c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2F746C-9E4A-4A32-9D20-6D7E2FAB8001}">
  <ds:schemaRefs>
    <ds:schemaRef ds:uri="http://www.w3.org/XML/1998/namespace"/>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http://purl.org/dc/dcmitype/"/>
    <ds:schemaRef ds:uri="http://purl.org/dc/terms/"/>
    <ds:schemaRef ds:uri="http://schemas.microsoft.com/office/2006/documentManagement/types"/>
    <ds:schemaRef ds:uri="d900e117-17a0-4b24-9e47-511ef1d02c43"/>
    <ds:schemaRef ds:uri="2fc3fd42-d222-4b79-8c4a-dc9d3bfe864a"/>
  </ds:schemaRefs>
</ds:datastoreItem>
</file>

<file path=docProps/app.xml><?xml version="1.0" encoding="utf-8"?>
<Properties xmlns="http://schemas.openxmlformats.org/officeDocument/2006/extended-properties" xmlns:vt="http://schemas.openxmlformats.org/officeDocument/2006/docPropsVTypes">
  <TotalTime>1621</TotalTime>
  <Words>773</Words>
  <Application>Microsoft Office PowerPoint</Application>
  <PresentationFormat>Custom</PresentationFormat>
  <Paragraphs>36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Arial Narrow</vt:lpstr>
      <vt:lpstr>Calibri</vt:lpstr>
      <vt:lpstr>1_Office Theme</vt:lpstr>
      <vt:lpstr>End-to-End Mission Design &amp; Trajectory Optimization</vt:lpstr>
    </vt:vector>
  </TitlesOfParts>
  <Manager/>
  <Company>LMIT IS&amp;GS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ODIN</dc:creator>
  <cp:keywords/>
  <dc:description/>
  <cp:lastModifiedBy>Morgan, Barbara A. (JSC-XT)[MORI ASSOCIATES INC]</cp:lastModifiedBy>
  <cp:revision>160</cp:revision>
  <dcterms:created xsi:type="dcterms:W3CDTF">2014-09-29T15:33:51Z</dcterms:created>
  <dcterms:modified xsi:type="dcterms:W3CDTF">2022-10-27T17:18:49Z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0x0101004C3D926F02355D4DA882E83813082593</vt:lpwstr>
  </property>
  <property fmtid="{D5CDD505-2E9C-101B-9397-08002B2CF9AE}" pid="3" name="MediaServiceImageTags">
    <vt:lpwstr/>
  </property>
</Properties>
</file>