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64" r:id="rId5"/>
    <p:sldId id="1950" r:id="rId6"/>
    <p:sldId id="1939" r:id="rId7"/>
    <p:sldId id="257" r:id="rId8"/>
    <p:sldId id="263" r:id="rId9"/>
    <p:sldId id="260" r:id="rId10"/>
    <p:sldId id="324" r:id="rId11"/>
    <p:sldId id="265" r:id="rId12"/>
    <p:sldId id="328" r:id="rId13"/>
    <p:sldId id="330" r:id="rId14"/>
    <p:sldId id="331" r:id="rId15"/>
    <p:sldId id="332" r:id="rId16"/>
    <p:sldId id="1944" r:id="rId17"/>
    <p:sldId id="1945" r:id="rId18"/>
    <p:sldId id="1946" r:id="rId19"/>
    <p:sldId id="194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035"/>
    <a:srgbClr val="D2BDA3"/>
    <a:srgbClr val="676B76"/>
    <a:srgbClr val="9BBBCD"/>
    <a:srgbClr val="686D78"/>
    <a:srgbClr val="AFB9A6"/>
    <a:srgbClr val="698596"/>
    <a:srgbClr val="D1C486"/>
    <a:srgbClr val="DCDAA3"/>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11A1C-2E69-44CD-8399-91DA742EFB01}" v="1744" dt="2022-12-14T19:53:06.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16"/>
    <p:restoredTop sz="55466" autoAdjust="0"/>
  </p:normalViewPr>
  <p:slideViewPr>
    <p:cSldViewPr snapToGrid="0" snapToObjects="1">
      <p:cViewPr varScale="1">
        <p:scale>
          <a:sx n="37" d="100"/>
          <a:sy n="37" d="100"/>
        </p:scale>
        <p:origin x="1580" y="2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190" d="100"/>
          <a:sy n="190" d="100"/>
        </p:scale>
        <p:origin x="452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a" userId="635bcaf1-cbe7-4520-b8f5-2ec29ad4ac0c" providerId="ADAL" clId="{06911A1C-2E69-44CD-8399-91DA742EFB01}"/>
    <pc:docChg chg="undo custSel addSld delSld modSld sldOrd delMainMaster">
      <pc:chgData name="Trista" userId="635bcaf1-cbe7-4520-b8f5-2ec29ad4ac0c" providerId="ADAL" clId="{06911A1C-2E69-44CD-8399-91DA742EFB01}" dt="2022-12-14T19:53:31.574" v="8840" actId="1076"/>
      <pc:docMkLst>
        <pc:docMk/>
      </pc:docMkLst>
      <pc:sldChg chg="addSp delSp modSp mod modNotesTx">
        <pc:chgData name="Trista" userId="635bcaf1-cbe7-4520-b8f5-2ec29ad4ac0c" providerId="ADAL" clId="{06911A1C-2E69-44CD-8399-91DA742EFB01}" dt="2022-11-29T21:22:55.720" v="7856" actId="692"/>
        <pc:sldMkLst>
          <pc:docMk/>
          <pc:sldMk cId="2150520477" sldId="257"/>
        </pc:sldMkLst>
        <pc:spChg chg="del mod">
          <ac:chgData name="Trista" userId="635bcaf1-cbe7-4520-b8f5-2ec29ad4ac0c" providerId="ADAL" clId="{06911A1C-2E69-44CD-8399-91DA742EFB01}" dt="2022-11-29T16:52:11.545" v="249" actId="478"/>
          <ac:spMkLst>
            <pc:docMk/>
            <pc:sldMk cId="2150520477" sldId="257"/>
            <ac:spMk id="6" creationId="{5536523C-4181-C640-938A-1995168572C0}"/>
          </ac:spMkLst>
        </pc:spChg>
        <pc:spChg chg="add del mod">
          <ac:chgData name="Trista" userId="635bcaf1-cbe7-4520-b8f5-2ec29ad4ac0c" providerId="ADAL" clId="{06911A1C-2E69-44CD-8399-91DA742EFB01}" dt="2022-11-29T16:52:16.344" v="250" actId="478"/>
          <ac:spMkLst>
            <pc:docMk/>
            <pc:sldMk cId="2150520477" sldId="257"/>
            <ac:spMk id="7" creationId="{75183204-3FDE-4CFB-B818-42F3AB0D30C2}"/>
          </ac:spMkLst>
        </pc:spChg>
        <pc:spChg chg="add mod">
          <ac:chgData name="Trista" userId="635bcaf1-cbe7-4520-b8f5-2ec29ad4ac0c" providerId="ADAL" clId="{06911A1C-2E69-44CD-8399-91DA742EFB01}" dt="2022-11-29T19:19:39.095" v="4036" actId="20577"/>
          <ac:spMkLst>
            <pc:docMk/>
            <pc:sldMk cId="2150520477" sldId="257"/>
            <ac:spMk id="24" creationId="{FD8C65E8-5DC8-4EC9-9FF1-0CA6D406DC3D}"/>
          </ac:spMkLst>
        </pc:spChg>
        <pc:grpChg chg="del">
          <ac:chgData name="Trista" userId="635bcaf1-cbe7-4520-b8f5-2ec29ad4ac0c" providerId="ADAL" clId="{06911A1C-2E69-44CD-8399-91DA742EFB01}" dt="2022-11-29T19:19:24.504" v="4019" actId="478"/>
          <ac:grpSpMkLst>
            <pc:docMk/>
            <pc:sldMk cId="2150520477" sldId="257"/>
            <ac:grpSpMk id="21" creationId="{B649180E-258A-1844-85CD-2EE656B5C08F}"/>
          </ac:grpSpMkLst>
        </pc:grpChg>
        <pc:graphicFrameChg chg="add mod modGraphic">
          <ac:chgData name="Trista" userId="635bcaf1-cbe7-4520-b8f5-2ec29ad4ac0c" providerId="ADAL" clId="{06911A1C-2E69-44CD-8399-91DA742EFB01}" dt="2022-11-29T21:22:55.720" v="7856" actId="692"/>
          <ac:graphicFrameMkLst>
            <pc:docMk/>
            <pc:sldMk cId="2150520477" sldId="257"/>
            <ac:graphicFrameMk id="4" creationId="{ADED973F-0549-4AF1-B5B8-E7A88C3D36D4}"/>
          </ac:graphicFrameMkLst>
        </pc:graphicFrameChg>
        <pc:picChg chg="add del mod">
          <ac:chgData name="Trista" userId="635bcaf1-cbe7-4520-b8f5-2ec29ad4ac0c" providerId="ADAL" clId="{06911A1C-2E69-44CD-8399-91DA742EFB01}" dt="2022-11-29T16:52:27.452" v="253" actId="478"/>
          <ac:picMkLst>
            <pc:docMk/>
            <pc:sldMk cId="2150520477" sldId="257"/>
            <ac:picMk id="3" creationId="{CD111884-A23B-4FE1-AB65-5F9EFFD30F07}"/>
          </ac:picMkLst>
        </pc:picChg>
      </pc:sldChg>
      <pc:sldChg chg="del ord">
        <pc:chgData name="Trista" userId="635bcaf1-cbe7-4520-b8f5-2ec29ad4ac0c" providerId="ADAL" clId="{06911A1C-2E69-44CD-8399-91DA742EFB01}" dt="2022-11-29T20:35:26.346" v="7594" actId="47"/>
        <pc:sldMkLst>
          <pc:docMk/>
          <pc:sldMk cId="579310207" sldId="259"/>
        </pc:sldMkLst>
      </pc:sldChg>
      <pc:sldChg chg="addSp delSp modSp mod modNotesTx">
        <pc:chgData name="Trista" userId="635bcaf1-cbe7-4520-b8f5-2ec29ad4ac0c" providerId="ADAL" clId="{06911A1C-2E69-44CD-8399-91DA742EFB01}" dt="2022-11-29T19:29:56.482" v="4061" actId="20577"/>
        <pc:sldMkLst>
          <pc:docMk/>
          <pc:sldMk cId="956488097" sldId="260"/>
        </pc:sldMkLst>
        <pc:spChg chg="add del mod">
          <ac:chgData name="Trista" userId="635bcaf1-cbe7-4520-b8f5-2ec29ad4ac0c" providerId="ADAL" clId="{06911A1C-2E69-44CD-8399-91DA742EFB01}" dt="2022-11-29T16:59:32.929" v="391" actId="1032"/>
          <ac:spMkLst>
            <pc:docMk/>
            <pc:sldMk cId="956488097" sldId="260"/>
            <ac:spMk id="3" creationId="{4F521B9F-89A3-483C-8985-7FADFFBF72CC}"/>
          </ac:spMkLst>
        </pc:spChg>
        <pc:spChg chg="del">
          <ac:chgData name="Trista" userId="635bcaf1-cbe7-4520-b8f5-2ec29ad4ac0c" providerId="ADAL" clId="{06911A1C-2E69-44CD-8399-91DA742EFB01}" dt="2022-11-29T16:59:20.580" v="390" actId="478"/>
          <ac:spMkLst>
            <pc:docMk/>
            <pc:sldMk cId="956488097" sldId="260"/>
            <ac:spMk id="6" creationId="{AF82913E-EC12-8E49-90AC-0FB027339E05}"/>
          </ac:spMkLst>
        </pc:spChg>
        <pc:spChg chg="mod">
          <ac:chgData name="Trista" userId="635bcaf1-cbe7-4520-b8f5-2ec29ad4ac0c" providerId="ADAL" clId="{06911A1C-2E69-44CD-8399-91DA742EFB01}" dt="2022-11-29T19:29:56.482" v="4061" actId="20577"/>
          <ac:spMkLst>
            <pc:docMk/>
            <pc:sldMk cId="956488097" sldId="260"/>
            <ac:spMk id="7" creationId="{C18C51A5-D615-1C46-93E5-172C68964AA4}"/>
          </ac:spMkLst>
        </pc:spChg>
        <pc:graphicFrameChg chg="add mod modGraphic">
          <ac:chgData name="Trista" userId="635bcaf1-cbe7-4520-b8f5-2ec29ad4ac0c" providerId="ADAL" clId="{06911A1C-2E69-44CD-8399-91DA742EFB01}" dt="2022-11-29T19:15:35.378" v="3928" actId="14100"/>
          <ac:graphicFrameMkLst>
            <pc:docMk/>
            <pc:sldMk cId="956488097" sldId="260"/>
            <ac:graphicFrameMk id="5" creationId="{453BF925-7F4F-4B15-8B95-C25695DDCD91}"/>
          </ac:graphicFrameMkLst>
        </pc:graphicFrameChg>
      </pc:sldChg>
      <pc:sldChg chg="modSp mod ord modNotesTx">
        <pc:chgData name="Trista" userId="635bcaf1-cbe7-4520-b8f5-2ec29ad4ac0c" providerId="ADAL" clId="{06911A1C-2E69-44CD-8399-91DA742EFB01}" dt="2022-11-29T20:43:20.689" v="7820" actId="20577"/>
        <pc:sldMkLst>
          <pc:docMk/>
          <pc:sldMk cId="3562549090" sldId="263"/>
        </pc:sldMkLst>
        <pc:spChg chg="mod">
          <ac:chgData name="Trista" userId="635bcaf1-cbe7-4520-b8f5-2ec29ad4ac0c" providerId="ADAL" clId="{06911A1C-2E69-44CD-8399-91DA742EFB01}" dt="2022-11-29T19:34:28.917" v="4163" actId="20577"/>
          <ac:spMkLst>
            <pc:docMk/>
            <pc:sldMk cId="3562549090" sldId="263"/>
            <ac:spMk id="2" creationId="{08D6DCC4-9CAE-D447-AB54-5F4293705ECE}"/>
          </ac:spMkLst>
        </pc:spChg>
      </pc:sldChg>
      <pc:sldChg chg="modSp mod">
        <pc:chgData name="Trista" userId="635bcaf1-cbe7-4520-b8f5-2ec29ad4ac0c" providerId="ADAL" clId="{06911A1C-2E69-44CD-8399-91DA742EFB01}" dt="2022-11-29T20:37:30.378" v="7606" actId="207"/>
        <pc:sldMkLst>
          <pc:docMk/>
          <pc:sldMk cId="4041738111" sldId="264"/>
        </pc:sldMkLst>
        <pc:spChg chg="mod">
          <ac:chgData name="Trista" userId="635bcaf1-cbe7-4520-b8f5-2ec29ad4ac0c" providerId="ADAL" clId="{06911A1C-2E69-44CD-8399-91DA742EFB01}" dt="2022-11-29T20:37:30.378" v="7606" actId="207"/>
          <ac:spMkLst>
            <pc:docMk/>
            <pc:sldMk cId="4041738111" sldId="264"/>
            <ac:spMk id="22" creationId="{579E7833-5782-C340-A16A-44FABE08AD4D}"/>
          </ac:spMkLst>
        </pc:spChg>
      </pc:sldChg>
      <pc:sldChg chg="addSp delSp modSp mod ord modNotesTx">
        <pc:chgData name="Trista" userId="635bcaf1-cbe7-4520-b8f5-2ec29ad4ac0c" providerId="ADAL" clId="{06911A1C-2E69-44CD-8399-91DA742EFB01}" dt="2022-11-29T19:02:29.622" v="3147" actId="14100"/>
        <pc:sldMkLst>
          <pc:docMk/>
          <pc:sldMk cId="4022416264" sldId="265"/>
        </pc:sldMkLst>
        <pc:spChg chg="add mod">
          <ac:chgData name="Trista" userId="635bcaf1-cbe7-4520-b8f5-2ec29ad4ac0c" providerId="ADAL" clId="{06911A1C-2E69-44CD-8399-91DA742EFB01}" dt="2022-11-29T17:53:59.469" v="640" actId="122"/>
          <ac:spMkLst>
            <pc:docMk/>
            <pc:sldMk cId="4022416264" sldId="265"/>
            <ac:spMk id="2" creationId="{E7AAEA72-C857-43E9-BF9F-75E6069AC33C}"/>
          </ac:spMkLst>
        </pc:spChg>
        <pc:spChg chg="add del mod">
          <ac:chgData name="Trista" userId="635bcaf1-cbe7-4520-b8f5-2ec29ad4ac0c" providerId="ADAL" clId="{06911A1C-2E69-44CD-8399-91DA742EFB01}" dt="2022-11-29T17:48:16.818" v="505" actId="478"/>
          <ac:spMkLst>
            <pc:docMk/>
            <pc:sldMk cId="4022416264" sldId="265"/>
            <ac:spMk id="5" creationId="{86A78281-82E9-4BAE-8366-C78FBCD2A42E}"/>
          </ac:spMkLst>
        </pc:spChg>
        <pc:spChg chg="del">
          <ac:chgData name="Trista" userId="635bcaf1-cbe7-4520-b8f5-2ec29ad4ac0c" providerId="ADAL" clId="{06911A1C-2E69-44CD-8399-91DA742EFB01}" dt="2022-11-29T17:46:36.606" v="502" actId="478"/>
          <ac:spMkLst>
            <pc:docMk/>
            <pc:sldMk cId="4022416264" sldId="265"/>
            <ac:spMk id="6" creationId="{B09A0F04-466C-164D-854E-869D8D433D75}"/>
          </ac:spMkLst>
        </pc:spChg>
        <pc:spChg chg="add del mod">
          <ac:chgData name="Trista" userId="635bcaf1-cbe7-4520-b8f5-2ec29ad4ac0c" providerId="ADAL" clId="{06911A1C-2E69-44CD-8399-91DA742EFB01}" dt="2022-11-29T17:48:18.737" v="506" actId="478"/>
          <ac:spMkLst>
            <pc:docMk/>
            <pc:sldMk cId="4022416264" sldId="265"/>
            <ac:spMk id="8" creationId="{4DD9D064-65C5-496E-B223-32ED5449A5DA}"/>
          </ac:spMkLst>
        </pc:spChg>
        <pc:spChg chg="del mod">
          <ac:chgData name="Trista" userId="635bcaf1-cbe7-4520-b8f5-2ec29ad4ac0c" providerId="ADAL" clId="{06911A1C-2E69-44CD-8399-91DA742EFB01}" dt="2022-11-29T17:44:13.129" v="456" actId="478"/>
          <ac:spMkLst>
            <pc:docMk/>
            <pc:sldMk cId="4022416264" sldId="265"/>
            <ac:spMk id="35" creationId="{43E613DE-03AC-6641-B738-1D5F5678E818}"/>
          </ac:spMkLst>
        </pc:spChg>
        <pc:spChg chg="del">
          <ac:chgData name="Trista" userId="635bcaf1-cbe7-4520-b8f5-2ec29ad4ac0c" providerId="ADAL" clId="{06911A1C-2E69-44CD-8399-91DA742EFB01}" dt="2022-11-29T17:44:11.453" v="455" actId="478"/>
          <ac:spMkLst>
            <pc:docMk/>
            <pc:sldMk cId="4022416264" sldId="265"/>
            <ac:spMk id="36" creationId="{C9045394-817A-2D45-9079-048F5F662FAD}"/>
          </ac:spMkLst>
        </pc:spChg>
        <pc:spChg chg="del">
          <ac:chgData name="Trista" userId="635bcaf1-cbe7-4520-b8f5-2ec29ad4ac0c" providerId="ADAL" clId="{06911A1C-2E69-44CD-8399-91DA742EFB01}" dt="2022-11-29T17:44:08.969" v="454" actId="478"/>
          <ac:spMkLst>
            <pc:docMk/>
            <pc:sldMk cId="4022416264" sldId="265"/>
            <ac:spMk id="37" creationId="{3F082C64-15DB-004B-B976-3B2D5F35BD79}"/>
          </ac:spMkLst>
        </pc:spChg>
        <pc:spChg chg="del">
          <ac:chgData name="Trista" userId="635bcaf1-cbe7-4520-b8f5-2ec29ad4ac0c" providerId="ADAL" clId="{06911A1C-2E69-44CD-8399-91DA742EFB01}" dt="2022-11-29T17:44:06.288" v="453" actId="478"/>
          <ac:spMkLst>
            <pc:docMk/>
            <pc:sldMk cId="4022416264" sldId="265"/>
            <ac:spMk id="38" creationId="{256C52F3-E944-204E-974E-D5DFC98DD0C2}"/>
          </ac:spMkLst>
        </pc:spChg>
        <pc:spChg chg="del">
          <ac:chgData name="Trista" userId="635bcaf1-cbe7-4520-b8f5-2ec29ad4ac0c" providerId="ADAL" clId="{06911A1C-2E69-44CD-8399-91DA742EFB01}" dt="2022-11-29T17:43:59.486" v="450" actId="478"/>
          <ac:spMkLst>
            <pc:docMk/>
            <pc:sldMk cId="4022416264" sldId="265"/>
            <ac:spMk id="39" creationId="{F0AEF805-3E61-0A4A-A12A-693B746AE37A}"/>
          </ac:spMkLst>
        </pc:spChg>
        <pc:grpChg chg="add del">
          <ac:chgData name="Trista" userId="635bcaf1-cbe7-4520-b8f5-2ec29ad4ac0c" providerId="ADAL" clId="{06911A1C-2E69-44CD-8399-91DA742EFB01}" dt="2022-11-29T17:53:20.528" v="571" actId="478"/>
          <ac:grpSpMkLst>
            <pc:docMk/>
            <pc:sldMk cId="4022416264" sldId="265"/>
            <ac:grpSpMk id="23" creationId="{A73C29AD-453E-6446-AB0D-1310C86CF02C}"/>
          </ac:grpSpMkLst>
        </pc:grpChg>
        <pc:grpChg chg="del">
          <ac:chgData name="Trista" userId="635bcaf1-cbe7-4520-b8f5-2ec29ad4ac0c" providerId="ADAL" clId="{06911A1C-2E69-44CD-8399-91DA742EFB01}" dt="2022-11-29T17:44:13.129" v="456" actId="478"/>
          <ac:grpSpMkLst>
            <pc:docMk/>
            <pc:sldMk cId="4022416264" sldId="265"/>
            <ac:grpSpMk id="24" creationId="{FDBCFF6F-88EC-A243-8926-E03E79FBA4F1}"/>
          </ac:grpSpMkLst>
        </pc:grpChg>
        <pc:grpChg chg="del">
          <ac:chgData name="Trista" userId="635bcaf1-cbe7-4520-b8f5-2ec29ad4ac0c" providerId="ADAL" clId="{06911A1C-2E69-44CD-8399-91DA742EFB01}" dt="2022-11-29T17:44:11.453" v="455" actId="478"/>
          <ac:grpSpMkLst>
            <pc:docMk/>
            <pc:sldMk cId="4022416264" sldId="265"/>
            <ac:grpSpMk id="34" creationId="{E7407AF5-20D3-C445-A704-5666FC2CEE21}"/>
          </ac:grpSpMkLst>
        </pc:grpChg>
        <pc:graphicFrameChg chg="add mod">
          <ac:chgData name="Trista" userId="635bcaf1-cbe7-4520-b8f5-2ec29ad4ac0c" providerId="ADAL" clId="{06911A1C-2E69-44CD-8399-91DA742EFB01}" dt="2022-11-29T19:02:21.698" v="3144" actId="1076"/>
          <ac:graphicFrameMkLst>
            <pc:docMk/>
            <pc:sldMk cId="4022416264" sldId="265"/>
            <ac:graphicFrameMk id="52" creationId="{A83DB2CB-27EC-43B6-B0DE-747E11695C68}"/>
          </ac:graphicFrameMkLst>
        </pc:graphicFrameChg>
        <pc:picChg chg="add del mod">
          <ac:chgData name="Trista" userId="635bcaf1-cbe7-4520-b8f5-2ec29ad4ac0c" providerId="ADAL" clId="{06911A1C-2E69-44CD-8399-91DA742EFB01}" dt="2022-11-29T17:49:05.929" v="508" actId="21"/>
          <ac:picMkLst>
            <pc:docMk/>
            <pc:sldMk cId="4022416264" sldId="265"/>
            <ac:picMk id="47" creationId="{A0AFEA5E-1770-478F-8714-CA6FF118FD5D}"/>
          </ac:picMkLst>
        </pc:picChg>
        <pc:picChg chg="add del mod">
          <ac:chgData name="Trista" userId="635bcaf1-cbe7-4520-b8f5-2ec29ad4ac0c" providerId="ADAL" clId="{06911A1C-2E69-44CD-8399-91DA742EFB01}" dt="2022-11-29T17:49:14.048" v="510" actId="478"/>
          <ac:picMkLst>
            <pc:docMk/>
            <pc:sldMk cId="4022416264" sldId="265"/>
            <ac:picMk id="48" creationId="{0CB68949-44F1-466D-A0DA-A3C10DE5544E}"/>
          </ac:picMkLst>
        </pc:picChg>
        <pc:picChg chg="add del mod">
          <ac:chgData name="Trista" userId="635bcaf1-cbe7-4520-b8f5-2ec29ad4ac0c" providerId="ADAL" clId="{06911A1C-2E69-44CD-8399-91DA742EFB01}" dt="2022-11-29T19:01:47.705" v="3137" actId="478"/>
          <ac:picMkLst>
            <pc:docMk/>
            <pc:sldMk cId="4022416264" sldId="265"/>
            <ac:picMk id="49" creationId="{0A752908-08F0-4DEF-A490-65F20272B750}"/>
          </ac:picMkLst>
        </pc:picChg>
        <pc:picChg chg="add mod">
          <ac:chgData name="Trista" userId="635bcaf1-cbe7-4520-b8f5-2ec29ad4ac0c" providerId="ADAL" clId="{06911A1C-2E69-44CD-8399-91DA742EFB01}" dt="2022-11-29T19:02:29.622" v="3147" actId="14100"/>
          <ac:picMkLst>
            <pc:docMk/>
            <pc:sldMk cId="4022416264" sldId="265"/>
            <ac:picMk id="50" creationId="{06AE553F-057D-4448-A5B1-1470E5217F8E}"/>
          </ac:picMkLst>
        </pc:picChg>
        <pc:cxnChg chg="add del mod">
          <ac:chgData name="Trista" userId="635bcaf1-cbe7-4520-b8f5-2ec29ad4ac0c" providerId="ADAL" clId="{06911A1C-2E69-44CD-8399-91DA742EFB01}" dt="2022-11-29T19:01:49.383" v="3138" actId="478"/>
          <ac:cxnSpMkLst>
            <pc:docMk/>
            <pc:sldMk cId="4022416264" sldId="265"/>
            <ac:cxnSpMk id="51" creationId="{604D03F4-0CAF-4DC8-ADDB-99EF6930792E}"/>
          </ac:cxnSpMkLst>
        </pc:cxnChg>
      </pc:sldChg>
      <pc:sldChg chg="addSp delSp modSp del mod">
        <pc:chgData name="Trista" userId="635bcaf1-cbe7-4520-b8f5-2ec29ad4ac0c" providerId="ADAL" clId="{06911A1C-2E69-44CD-8399-91DA742EFB01}" dt="2022-11-29T20:37:46.671" v="7607" actId="47"/>
        <pc:sldMkLst>
          <pc:docMk/>
          <pc:sldMk cId="1962345653" sldId="271"/>
        </pc:sldMkLst>
        <pc:spChg chg="add del mod">
          <ac:chgData name="Trista" userId="635bcaf1-cbe7-4520-b8f5-2ec29ad4ac0c" providerId="ADAL" clId="{06911A1C-2E69-44CD-8399-91DA742EFB01}" dt="2022-11-29T20:36:50.290" v="7601" actId="478"/>
          <ac:spMkLst>
            <pc:docMk/>
            <pc:sldMk cId="1962345653" sldId="271"/>
            <ac:spMk id="22" creationId="{E00FDD4A-3B90-491D-8E3F-C7E942FD8A28}"/>
          </ac:spMkLst>
        </pc:spChg>
        <pc:spChg chg="del mod">
          <ac:chgData name="Trista" userId="635bcaf1-cbe7-4520-b8f5-2ec29ad4ac0c" providerId="ADAL" clId="{06911A1C-2E69-44CD-8399-91DA742EFB01}" dt="2022-11-29T20:36:18.601" v="7595" actId="478"/>
          <ac:spMkLst>
            <pc:docMk/>
            <pc:sldMk cId="1962345653" sldId="271"/>
            <ac:spMk id="125" creationId="{1B084CC5-24EB-0B48-AE0E-8CDF6731A9C1}"/>
          </ac:spMkLst>
        </pc:spChg>
        <pc:grpChg chg="del">
          <ac:chgData name="Trista" userId="635bcaf1-cbe7-4520-b8f5-2ec29ad4ac0c" providerId="ADAL" clId="{06911A1C-2E69-44CD-8399-91DA742EFB01}" dt="2022-11-29T19:33:59.064" v="4152" actId="478"/>
          <ac:grpSpMkLst>
            <pc:docMk/>
            <pc:sldMk cId="1962345653" sldId="271"/>
            <ac:grpSpMk id="87" creationId="{B3B2639A-F128-ED4B-B578-71254FE7EEA6}"/>
          </ac:grpSpMkLst>
        </pc:grpChg>
        <pc:grpChg chg="del">
          <ac:chgData name="Trista" userId="635bcaf1-cbe7-4520-b8f5-2ec29ad4ac0c" providerId="ADAL" clId="{06911A1C-2E69-44CD-8399-91DA742EFB01}" dt="2022-11-29T19:33:57.623" v="4151" actId="478"/>
          <ac:grpSpMkLst>
            <pc:docMk/>
            <pc:sldMk cId="1962345653" sldId="271"/>
            <ac:grpSpMk id="89" creationId="{E44207C2-26E5-5648-90C6-767D1C4D1AE1}"/>
          </ac:grpSpMkLst>
        </pc:grpChg>
        <pc:grpChg chg="del">
          <ac:chgData name="Trista" userId="635bcaf1-cbe7-4520-b8f5-2ec29ad4ac0c" providerId="ADAL" clId="{06911A1C-2E69-44CD-8399-91DA742EFB01}" dt="2022-11-29T19:33:59.766" v="4153" actId="478"/>
          <ac:grpSpMkLst>
            <pc:docMk/>
            <pc:sldMk cId="1962345653" sldId="271"/>
            <ac:grpSpMk id="91" creationId="{5302897E-962C-1F4C-8C95-252AD540664F}"/>
          </ac:grpSpMkLst>
        </pc:grpChg>
        <pc:grpChg chg="del">
          <ac:chgData name="Trista" userId="635bcaf1-cbe7-4520-b8f5-2ec29ad4ac0c" providerId="ADAL" clId="{06911A1C-2E69-44CD-8399-91DA742EFB01}" dt="2022-11-29T19:34:00.411" v="4154" actId="478"/>
          <ac:grpSpMkLst>
            <pc:docMk/>
            <pc:sldMk cId="1962345653" sldId="271"/>
            <ac:grpSpMk id="93" creationId="{B516E596-0D6C-DF47-BE50-2C1BC1C8EE2B}"/>
          </ac:grpSpMkLst>
        </pc:grpChg>
        <pc:grpChg chg="mod">
          <ac:chgData name="Trista" userId="635bcaf1-cbe7-4520-b8f5-2ec29ad4ac0c" providerId="ADAL" clId="{06911A1C-2E69-44CD-8399-91DA742EFB01}" dt="2022-11-29T19:33:53.977" v="4150" actId="1076"/>
          <ac:grpSpMkLst>
            <pc:docMk/>
            <pc:sldMk cId="1962345653" sldId="271"/>
            <ac:grpSpMk id="94" creationId="{532C9208-81C2-8249-9B95-6CDF02A05BA6}"/>
          </ac:grpSpMkLst>
        </pc:grpChg>
        <pc:picChg chg="add del mod">
          <ac:chgData name="Trista" userId="635bcaf1-cbe7-4520-b8f5-2ec29ad4ac0c" providerId="ADAL" clId="{06911A1C-2E69-44CD-8399-91DA742EFB01}" dt="2022-11-29T20:36:52.304" v="7602" actId="478"/>
          <ac:picMkLst>
            <pc:docMk/>
            <pc:sldMk cId="1962345653" sldId="271"/>
            <ac:picMk id="126" creationId="{A8145534-8B1C-47ED-B060-C0A18612D6A3}"/>
          </ac:picMkLst>
        </pc:picChg>
      </pc:sldChg>
      <pc:sldChg chg="del">
        <pc:chgData name="Trista" userId="635bcaf1-cbe7-4520-b8f5-2ec29ad4ac0c" providerId="ADAL" clId="{06911A1C-2E69-44CD-8399-91DA742EFB01}" dt="2022-11-29T16:45:55.090" v="129" actId="47"/>
        <pc:sldMkLst>
          <pc:docMk/>
          <pc:sldMk cId="4243524176" sldId="272"/>
        </pc:sldMkLst>
      </pc:sldChg>
      <pc:sldChg chg="del">
        <pc:chgData name="Trista" userId="635bcaf1-cbe7-4520-b8f5-2ec29ad4ac0c" providerId="ADAL" clId="{06911A1C-2E69-44CD-8399-91DA742EFB01}" dt="2022-11-29T16:45:56.702" v="130" actId="47"/>
        <pc:sldMkLst>
          <pc:docMk/>
          <pc:sldMk cId="3928383464" sldId="273"/>
        </pc:sldMkLst>
      </pc:sldChg>
      <pc:sldChg chg="modSp del">
        <pc:chgData name="Trista" userId="635bcaf1-cbe7-4520-b8f5-2ec29ad4ac0c" providerId="ADAL" clId="{06911A1C-2E69-44CD-8399-91DA742EFB01}" dt="2022-11-29T18:50:38.855" v="3102" actId="47"/>
        <pc:sldMkLst>
          <pc:docMk/>
          <pc:sldMk cId="2683568265" sldId="323"/>
        </pc:sldMkLst>
        <pc:graphicFrameChg chg="mod">
          <ac:chgData name="Trista" userId="635bcaf1-cbe7-4520-b8f5-2ec29ad4ac0c" providerId="ADAL" clId="{06911A1C-2E69-44CD-8399-91DA742EFB01}" dt="2022-11-29T18:50:29.416" v="3101" actId="20577"/>
          <ac:graphicFrameMkLst>
            <pc:docMk/>
            <pc:sldMk cId="2683568265" sldId="323"/>
            <ac:graphicFrameMk id="6" creationId="{4F93578F-EEEA-4283-BA40-33BBFEC51F5C}"/>
          </ac:graphicFrameMkLst>
        </pc:graphicFrameChg>
      </pc:sldChg>
      <pc:sldChg chg="addSp delSp modSp add mod ord modNotesTx">
        <pc:chgData name="Trista" userId="635bcaf1-cbe7-4520-b8f5-2ec29ad4ac0c" providerId="ADAL" clId="{06911A1C-2E69-44CD-8399-91DA742EFB01}" dt="2022-11-29T21:48:36.227" v="8569" actId="20577"/>
        <pc:sldMkLst>
          <pc:docMk/>
          <pc:sldMk cId="561281245" sldId="324"/>
        </pc:sldMkLst>
        <pc:spChg chg="del mod">
          <ac:chgData name="Trista" userId="635bcaf1-cbe7-4520-b8f5-2ec29ad4ac0c" providerId="ADAL" clId="{06911A1C-2E69-44CD-8399-91DA742EFB01}" dt="2022-11-29T17:54:22.467" v="642" actId="478"/>
          <ac:spMkLst>
            <pc:docMk/>
            <pc:sldMk cId="561281245" sldId="324"/>
            <ac:spMk id="2" creationId="{E7AAEA72-C857-43E9-BF9F-75E6069AC33C}"/>
          </ac:spMkLst>
        </pc:spChg>
        <pc:spChg chg="add mod">
          <ac:chgData name="Trista" userId="635bcaf1-cbe7-4520-b8f5-2ec29ad4ac0c" providerId="ADAL" clId="{06911A1C-2E69-44CD-8399-91DA742EFB01}" dt="2022-11-29T17:54:43.334" v="689" actId="20577"/>
          <ac:spMkLst>
            <pc:docMk/>
            <pc:sldMk cId="561281245" sldId="324"/>
            <ac:spMk id="24" creationId="{975B6022-6A90-4371-A2E4-5830A842472D}"/>
          </ac:spMkLst>
        </pc:spChg>
        <pc:spChg chg="mod">
          <ac:chgData name="Trista" userId="635bcaf1-cbe7-4520-b8f5-2ec29ad4ac0c" providerId="ADAL" clId="{06911A1C-2E69-44CD-8399-91DA742EFB01}" dt="2022-11-29T18:02:39.559" v="1818"/>
          <ac:spMkLst>
            <pc:docMk/>
            <pc:sldMk cId="561281245" sldId="324"/>
            <ac:spMk id="47" creationId="{5832EA2F-98AB-4168-BBC9-0E41A2E9451A}"/>
          </ac:spMkLst>
        </pc:spChg>
        <pc:spChg chg="mod">
          <ac:chgData name="Trista" userId="635bcaf1-cbe7-4520-b8f5-2ec29ad4ac0c" providerId="ADAL" clId="{06911A1C-2E69-44CD-8399-91DA742EFB01}" dt="2022-11-29T18:02:39.559" v="1818"/>
          <ac:spMkLst>
            <pc:docMk/>
            <pc:sldMk cId="561281245" sldId="324"/>
            <ac:spMk id="48" creationId="{2A512D38-D7B9-4E7C-8C80-5DF2104DCF7C}"/>
          </ac:spMkLst>
        </pc:spChg>
        <pc:spChg chg="mod">
          <ac:chgData name="Trista" userId="635bcaf1-cbe7-4520-b8f5-2ec29ad4ac0c" providerId="ADAL" clId="{06911A1C-2E69-44CD-8399-91DA742EFB01}" dt="2022-11-29T18:02:39.559" v="1818"/>
          <ac:spMkLst>
            <pc:docMk/>
            <pc:sldMk cId="561281245" sldId="324"/>
            <ac:spMk id="52" creationId="{9B84CEA9-6AC5-4F82-8586-31D40A4CEF6B}"/>
          </ac:spMkLst>
        </pc:spChg>
        <pc:spChg chg="mod">
          <ac:chgData name="Trista" userId="635bcaf1-cbe7-4520-b8f5-2ec29ad4ac0c" providerId="ADAL" clId="{06911A1C-2E69-44CD-8399-91DA742EFB01}" dt="2022-11-29T18:02:39.559" v="1818"/>
          <ac:spMkLst>
            <pc:docMk/>
            <pc:sldMk cId="561281245" sldId="324"/>
            <ac:spMk id="54" creationId="{AB7A5679-EB7F-49DD-B00D-1E1E509CCF89}"/>
          </ac:spMkLst>
        </pc:spChg>
        <pc:spChg chg="mod">
          <ac:chgData name="Trista" userId="635bcaf1-cbe7-4520-b8f5-2ec29ad4ac0c" providerId="ADAL" clId="{06911A1C-2E69-44CD-8399-91DA742EFB01}" dt="2022-11-29T18:02:39.559" v="1818"/>
          <ac:spMkLst>
            <pc:docMk/>
            <pc:sldMk cId="561281245" sldId="324"/>
            <ac:spMk id="55" creationId="{49AF71AD-9C3A-41A9-96CB-911FFAD37C9B}"/>
          </ac:spMkLst>
        </pc:spChg>
        <pc:spChg chg="mod">
          <ac:chgData name="Trista" userId="635bcaf1-cbe7-4520-b8f5-2ec29ad4ac0c" providerId="ADAL" clId="{06911A1C-2E69-44CD-8399-91DA742EFB01}" dt="2022-11-29T18:02:39.559" v="1818"/>
          <ac:spMkLst>
            <pc:docMk/>
            <pc:sldMk cId="561281245" sldId="324"/>
            <ac:spMk id="56" creationId="{21ED774C-596F-4FA0-8AC8-470B0424A12C}"/>
          </ac:spMkLst>
        </pc:spChg>
        <pc:spChg chg="mod">
          <ac:chgData name="Trista" userId="635bcaf1-cbe7-4520-b8f5-2ec29ad4ac0c" providerId="ADAL" clId="{06911A1C-2E69-44CD-8399-91DA742EFB01}" dt="2022-11-29T18:02:39.559" v="1818"/>
          <ac:spMkLst>
            <pc:docMk/>
            <pc:sldMk cId="561281245" sldId="324"/>
            <ac:spMk id="57" creationId="{DF10DFB0-6613-41F8-A973-A2BA64BA6AF8}"/>
          </ac:spMkLst>
        </pc:spChg>
        <pc:spChg chg="mod">
          <ac:chgData name="Trista" userId="635bcaf1-cbe7-4520-b8f5-2ec29ad4ac0c" providerId="ADAL" clId="{06911A1C-2E69-44CD-8399-91DA742EFB01}" dt="2022-11-29T18:02:39.559" v="1818"/>
          <ac:spMkLst>
            <pc:docMk/>
            <pc:sldMk cId="561281245" sldId="324"/>
            <ac:spMk id="58" creationId="{28CF05EB-8BC7-4B29-8E97-C5210A193ED4}"/>
          </ac:spMkLst>
        </pc:spChg>
        <pc:spChg chg="mod">
          <ac:chgData name="Trista" userId="635bcaf1-cbe7-4520-b8f5-2ec29ad4ac0c" providerId="ADAL" clId="{06911A1C-2E69-44CD-8399-91DA742EFB01}" dt="2022-11-29T18:02:39.559" v="1818"/>
          <ac:spMkLst>
            <pc:docMk/>
            <pc:sldMk cId="561281245" sldId="324"/>
            <ac:spMk id="60" creationId="{C8F7DD07-41A9-4544-B7E8-3BFCFE6D2937}"/>
          </ac:spMkLst>
        </pc:spChg>
        <pc:spChg chg="mod">
          <ac:chgData name="Trista" userId="635bcaf1-cbe7-4520-b8f5-2ec29ad4ac0c" providerId="ADAL" clId="{06911A1C-2E69-44CD-8399-91DA742EFB01}" dt="2022-11-29T18:02:39.559" v="1818"/>
          <ac:spMkLst>
            <pc:docMk/>
            <pc:sldMk cId="561281245" sldId="324"/>
            <ac:spMk id="61" creationId="{BA406235-A794-42FA-9294-6CB3D5F07AF3}"/>
          </ac:spMkLst>
        </pc:spChg>
        <pc:spChg chg="mod">
          <ac:chgData name="Trista" userId="635bcaf1-cbe7-4520-b8f5-2ec29ad4ac0c" providerId="ADAL" clId="{06911A1C-2E69-44CD-8399-91DA742EFB01}" dt="2022-11-29T18:02:39.559" v="1818"/>
          <ac:spMkLst>
            <pc:docMk/>
            <pc:sldMk cId="561281245" sldId="324"/>
            <ac:spMk id="62" creationId="{3910245C-EDDF-4F20-AED4-E2DDF8DEA427}"/>
          </ac:spMkLst>
        </pc:spChg>
        <pc:spChg chg="mod">
          <ac:chgData name="Trista" userId="635bcaf1-cbe7-4520-b8f5-2ec29ad4ac0c" providerId="ADAL" clId="{06911A1C-2E69-44CD-8399-91DA742EFB01}" dt="2022-11-29T18:02:39.559" v="1818"/>
          <ac:spMkLst>
            <pc:docMk/>
            <pc:sldMk cId="561281245" sldId="324"/>
            <ac:spMk id="63" creationId="{FCC5A010-3878-444A-9337-0F6065D389CF}"/>
          </ac:spMkLst>
        </pc:spChg>
        <pc:spChg chg="mod">
          <ac:chgData name="Trista" userId="635bcaf1-cbe7-4520-b8f5-2ec29ad4ac0c" providerId="ADAL" clId="{06911A1C-2E69-44CD-8399-91DA742EFB01}" dt="2022-11-29T18:02:39.559" v="1818"/>
          <ac:spMkLst>
            <pc:docMk/>
            <pc:sldMk cId="561281245" sldId="324"/>
            <ac:spMk id="64" creationId="{DC2E1AFD-6F1B-45AD-955E-5C774D8A60D9}"/>
          </ac:spMkLst>
        </pc:spChg>
        <pc:spChg chg="mod">
          <ac:chgData name="Trista" userId="635bcaf1-cbe7-4520-b8f5-2ec29ad4ac0c" providerId="ADAL" clId="{06911A1C-2E69-44CD-8399-91DA742EFB01}" dt="2022-11-29T18:02:39.559" v="1818"/>
          <ac:spMkLst>
            <pc:docMk/>
            <pc:sldMk cId="561281245" sldId="324"/>
            <ac:spMk id="65" creationId="{2AA779CE-E31B-4801-99A8-67753EC4CE40}"/>
          </ac:spMkLst>
        </pc:spChg>
        <pc:spChg chg="mod">
          <ac:chgData name="Trista" userId="635bcaf1-cbe7-4520-b8f5-2ec29ad4ac0c" providerId="ADAL" clId="{06911A1C-2E69-44CD-8399-91DA742EFB01}" dt="2022-11-29T18:02:39.559" v="1818"/>
          <ac:spMkLst>
            <pc:docMk/>
            <pc:sldMk cId="561281245" sldId="324"/>
            <ac:spMk id="66" creationId="{12DC7DF4-4D1D-4309-99D6-1C19391BE712}"/>
          </ac:spMkLst>
        </pc:spChg>
        <pc:spChg chg="mod">
          <ac:chgData name="Trista" userId="635bcaf1-cbe7-4520-b8f5-2ec29ad4ac0c" providerId="ADAL" clId="{06911A1C-2E69-44CD-8399-91DA742EFB01}" dt="2022-11-29T18:02:39.559" v="1818"/>
          <ac:spMkLst>
            <pc:docMk/>
            <pc:sldMk cId="561281245" sldId="324"/>
            <ac:spMk id="68" creationId="{F58B78F1-8C6D-4E5E-AA2D-A476B4594337}"/>
          </ac:spMkLst>
        </pc:spChg>
        <pc:spChg chg="mod">
          <ac:chgData name="Trista" userId="635bcaf1-cbe7-4520-b8f5-2ec29ad4ac0c" providerId="ADAL" clId="{06911A1C-2E69-44CD-8399-91DA742EFB01}" dt="2022-11-29T18:02:39.559" v="1818"/>
          <ac:spMkLst>
            <pc:docMk/>
            <pc:sldMk cId="561281245" sldId="324"/>
            <ac:spMk id="69" creationId="{40057B64-EBB7-4F22-BE17-8D76B23DAAE1}"/>
          </ac:spMkLst>
        </pc:spChg>
        <pc:spChg chg="mod">
          <ac:chgData name="Trista" userId="635bcaf1-cbe7-4520-b8f5-2ec29ad4ac0c" providerId="ADAL" clId="{06911A1C-2E69-44CD-8399-91DA742EFB01}" dt="2022-11-29T18:02:39.559" v="1818"/>
          <ac:spMkLst>
            <pc:docMk/>
            <pc:sldMk cId="561281245" sldId="324"/>
            <ac:spMk id="70" creationId="{ADC17CA4-0780-4F2A-B8CE-C24DB9BF2B6A}"/>
          </ac:spMkLst>
        </pc:spChg>
        <pc:spChg chg="add mod">
          <ac:chgData name="Trista" userId="635bcaf1-cbe7-4520-b8f5-2ec29ad4ac0c" providerId="ADAL" clId="{06911A1C-2E69-44CD-8399-91DA742EFB01}" dt="2022-11-29T18:02:44.142" v="1819" actId="1076"/>
          <ac:spMkLst>
            <pc:docMk/>
            <pc:sldMk cId="561281245" sldId="324"/>
            <ac:spMk id="71" creationId="{DFD6014A-E7F6-4EE9-96F7-8188909E92E9}"/>
          </ac:spMkLst>
        </pc:spChg>
        <pc:spChg chg="add mod">
          <ac:chgData name="Trista" userId="635bcaf1-cbe7-4520-b8f5-2ec29ad4ac0c" providerId="ADAL" clId="{06911A1C-2E69-44CD-8399-91DA742EFB01}" dt="2022-11-29T18:02:44.142" v="1819" actId="1076"/>
          <ac:spMkLst>
            <pc:docMk/>
            <pc:sldMk cId="561281245" sldId="324"/>
            <ac:spMk id="72" creationId="{424E6AFB-66A0-4632-81AC-66ECD3CA305F}"/>
          </ac:spMkLst>
        </pc:spChg>
        <pc:spChg chg="mod">
          <ac:chgData name="Trista" userId="635bcaf1-cbe7-4520-b8f5-2ec29ad4ac0c" providerId="ADAL" clId="{06911A1C-2E69-44CD-8399-91DA742EFB01}" dt="2022-11-29T18:03:05.233" v="1834"/>
          <ac:spMkLst>
            <pc:docMk/>
            <pc:sldMk cId="561281245" sldId="324"/>
            <ac:spMk id="79" creationId="{687F86F0-EE1C-4519-B475-729A073AE9DF}"/>
          </ac:spMkLst>
        </pc:spChg>
        <pc:spChg chg="mod">
          <ac:chgData name="Trista" userId="635bcaf1-cbe7-4520-b8f5-2ec29ad4ac0c" providerId="ADAL" clId="{06911A1C-2E69-44CD-8399-91DA742EFB01}" dt="2022-11-29T18:03:05.233" v="1834"/>
          <ac:spMkLst>
            <pc:docMk/>
            <pc:sldMk cId="561281245" sldId="324"/>
            <ac:spMk id="80" creationId="{0B59A687-5815-4337-8BA6-C7F94628EB2E}"/>
          </ac:spMkLst>
        </pc:spChg>
        <pc:spChg chg="mod">
          <ac:chgData name="Trista" userId="635bcaf1-cbe7-4520-b8f5-2ec29ad4ac0c" providerId="ADAL" clId="{06911A1C-2E69-44CD-8399-91DA742EFB01}" dt="2022-11-29T18:03:05.233" v="1834"/>
          <ac:spMkLst>
            <pc:docMk/>
            <pc:sldMk cId="561281245" sldId="324"/>
            <ac:spMk id="81" creationId="{27F7D757-6BF5-4403-B777-D68F63321195}"/>
          </ac:spMkLst>
        </pc:spChg>
        <pc:spChg chg="mod">
          <ac:chgData name="Trista" userId="635bcaf1-cbe7-4520-b8f5-2ec29ad4ac0c" providerId="ADAL" clId="{06911A1C-2E69-44CD-8399-91DA742EFB01}" dt="2022-11-29T18:03:05.233" v="1834"/>
          <ac:spMkLst>
            <pc:docMk/>
            <pc:sldMk cId="561281245" sldId="324"/>
            <ac:spMk id="83" creationId="{60D3DEDA-5DE3-43B3-932D-E590EB323048}"/>
          </ac:spMkLst>
        </pc:spChg>
        <pc:spChg chg="mod">
          <ac:chgData name="Trista" userId="635bcaf1-cbe7-4520-b8f5-2ec29ad4ac0c" providerId="ADAL" clId="{06911A1C-2E69-44CD-8399-91DA742EFB01}" dt="2022-11-29T18:03:05.233" v="1834"/>
          <ac:spMkLst>
            <pc:docMk/>
            <pc:sldMk cId="561281245" sldId="324"/>
            <ac:spMk id="84" creationId="{219AFBE2-D14F-485C-9FF6-508CFC9ECACE}"/>
          </ac:spMkLst>
        </pc:spChg>
        <pc:spChg chg="mod">
          <ac:chgData name="Trista" userId="635bcaf1-cbe7-4520-b8f5-2ec29ad4ac0c" providerId="ADAL" clId="{06911A1C-2E69-44CD-8399-91DA742EFB01}" dt="2022-11-29T18:03:05.233" v="1834"/>
          <ac:spMkLst>
            <pc:docMk/>
            <pc:sldMk cId="561281245" sldId="324"/>
            <ac:spMk id="85" creationId="{98607456-21AF-46F2-B2C9-1848159EF71C}"/>
          </ac:spMkLst>
        </pc:spChg>
        <pc:spChg chg="mod">
          <ac:chgData name="Trista" userId="635bcaf1-cbe7-4520-b8f5-2ec29ad4ac0c" providerId="ADAL" clId="{06911A1C-2E69-44CD-8399-91DA742EFB01}" dt="2022-11-29T18:03:05.233" v="1834"/>
          <ac:spMkLst>
            <pc:docMk/>
            <pc:sldMk cId="561281245" sldId="324"/>
            <ac:spMk id="86" creationId="{D4B88023-6ABF-46BB-8CAF-7BB82C3E67C6}"/>
          </ac:spMkLst>
        </pc:spChg>
        <pc:spChg chg="mod">
          <ac:chgData name="Trista" userId="635bcaf1-cbe7-4520-b8f5-2ec29ad4ac0c" providerId="ADAL" clId="{06911A1C-2E69-44CD-8399-91DA742EFB01}" dt="2022-11-29T18:03:05.233" v="1834"/>
          <ac:spMkLst>
            <pc:docMk/>
            <pc:sldMk cId="561281245" sldId="324"/>
            <ac:spMk id="87" creationId="{C0127217-0E15-4DD4-8FB0-EABBA4A149A1}"/>
          </ac:spMkLst>
        </pc:spChg>
        <pc:spChg chg="mod">
          <ac:chgData name="Trista" userId="635bcaf1-cbe7-4520-b8f5-2ec29ad4ac0c" providerId="ADAL" clId="{06911A1C-2E69-44CD-8399-91DA742EFB01}" dt="2022-11-29T18:03:05.233" v="1834"/>
          <ac:spMkLst>
            <pc:docMk/>
            <pc:sldMk cId="561281245" sldId="324"/>
            <ac:spMk id="89" creationId="{69B73A8A-DC05-4A92-8782-84174A3B2E80}"/>
          </ac:spMkLst>
        </pc:spChg>
        <pc:spChg chg="mod">
          <ac:chgData name="Trista" userId="635bcaf1-cbe7-4520-b8f5-2ec29ad4ac0c" providerId="ADAL" clId="{06911A1C-2E69-44CD-8399-91DA742EFB01}" dt="2022-11-29T18:03:05.233" v="1834"/>
          <ac:spMkLst>
            <pc:docMk/>
            <pc:sldMk cId="561281245" sldId="324"/>
            <ac:spMk id="90" creationId="{5497D67C-E703-4B00-A6E1-701C66F34D55}"/>
          </ac:spMkLst>
        </pc:spChg>
        <pc:spChg chg="mod">
          <ac:chgData name="Trista" userId="635bcaf1-cbe7-4520-b8f5-2ec29ad4ac0c" providerId="ADAL" clId="{06911A1C-2E69-44CD-8399-91DA742EFB01}" dt="2022-11-29T18:03:05.233" v="1834"/>
          <ac:spMkLst>
            <pc:docMk/>
            <pc:sldMk cId="561281245" sldId="324"/>
            <ac:spMk id="91" creationId="{BCA589A8-7681-452F-852F-A46DEBA4EBD9}"/>
          </ac:spMkLst>
        </pc:spChg>
        <pc:spChg chg="mod">
          <ac:chgData name="Trista" userId="635bcaf1-cbe7-4520-b8f5-2ec29ad4ac0c" providerId="ADAL" clId="{06911A1C-2E69-44CD-8399-91DA742EFB01}" dt="2022-11-29T18:03:05.233" v="1834"/>
          <ac:spMkLst>
            <pc:docMk/>
            <pc:sldMk cId="561281245" sldId="324"/>
            <ac:spMk id="92" creationId="{AC603A96-686D-435A-A56A-4B89BBA91FB1}"/>
          </ac:spMkLst>
        </pc:spChg>
        <pc:spChg chg="mod">
          <ac:chgData name="Trista" userId="635bcaf1-cbe7-4520-b8f5-2ec29ad4ac0c" providerId="ADAL" clId="{06911A1C-2E69-44CD-8399-91DA742EFB01}" dt="2022-11-29T18:03:05.233" v="1834"/>
          <ac:spMkLst>
            <pc:docMk/>
            <pc:sldMk cId="561281245" sldId="324"/>
            <ac:spMk id="93" creationId="{CA9D4A4F-5338-47D1-94B6-FC30C198BF68}"/>
          </ac:spMkLst>
        </pc:spChg>
        <pc:spChg chg="mod">
          <ac:chgData name="Trista" userId="635bcaf1-cbe7-4520-b8f5-2ec29ad4ac0c" providerId="ADAL" clId="{06911A1C-2E69-44CD-8399-91DA742EFB01}" dt="2022-11-29T18:03:05.233" v="1834"/>
          <ac:spMkLst>
            <pc:docMk/>
            <pc:sldMk cId="561281245" sldId="324"/>
            <ac:spMk id="94" creationId="{162AFA86-28D5-4952-88BC-EB9D5BDA251A}"/>
          </ac:spMkLst>
        </pc:spChg>
        <pc:spChg chg="mod">
          <ac:chgData name="Trista" userId="635bcaf1-cbe7-4520-b8f5-2ec29ad4ac0c" providerId="ADAL" clId="{06911A1C-2E69-44CD-8399-91DA742EFB01}" dt="2022-11-29T18:03:05.233" v="1834"/>
          <ac:spMkLst>
            <pc:docMk/>
            <pc:sldMk cId="561281245" sldId="324"/>
            <ac:spMk id="95" creationId="{2AA3764A-464F-4A1F-B6F6-1CEFA7296458}"/>
          </ac:spMkLst>
        </pc:spChg>
        <pc:spChg chg="mod">
          <ac:chgData name="Trista" userId="635bcaf1-cbe7-4520-b8f5-2ec29ad4ac0c" providerId="ADAL" clId="{06911A1C-2E69-44CD-8399-91DA742EFB01}" dt="2022-11-29T18:03:05.233" v="1834"/>
          <ac:spMkLst>
            <pc:docMk/>
            <pc:sldMk cId="561281245" sldId="324"/>
            <ac:spMk id="97" creationId="{F2734126-218F-494C-9E92-A7E64CA8406D}"/>
          </ac:spMkLst>
        </pc:spChg>
        <pc:spChg chg="mod">
          <ac:chgData name="Trista" userId="635bcaf1-cbe7-4520-b8f5-2ec29ad4ac0c" providerId="ADAL" clId="{06911A1C-2E69-44CD-8399-91DA742EFB01}" dt="2022-11-29T18:03:05.233" v="1834"/>
          <ac:spMkLst>
            <pc:docMk/>
            <pc:sldMk cId="561281245" sldId="324"/>
            <ac:spMk id="98" creationId="{2A2199E5-9590-4513-A73C-38E64A9C10A2}"/>
          </ac:spMkLst>
        </pc:spChg>
        <pc:spChg chg="mod">
          <ac:chgData name="Trista" userId="635bcaf1-cbe7-4520-b8f5-2ec29ad4ac0c" providerId="ADAL" clId="{06911A1C-2E69-44CD-8399-91DA742EFB01}" dt="2022-11-29T18:03:05.233" v="1834"/>
          <ac:spMkLst>
            <pc:docMk/>
            <pc:sldMk cId="561281245" sldId="324"/>
            <ac:spMk id="99" creationId="{0633BB2B-8B95-4FC2-9121-C385C84EF0AA}"/>
          </ac:spMkLst>
        </pc:spChg>
        <pc:spChg chg="add del mod">
          <ac:chgData name="Trista" userId="635bcaf1-cbe7-4520-b8f5-2ec29ad4ac0c" providerId="ADAL" clId="{06911A1C-2E69-44CD-8399-91DA742EFB01}" dt="2022-11-29T18:03:06.819" v="1835"/>
          <ac:spMkLst>
            <pc:docMk/>
            <pc:sldMk cId="561281245" sldId="324"/>
            <ac:spMk id="100" creationId="{9FCE3BC9-4B83-48FB-A517-44013722E5BB}"/>
          </ac:spMkLst>
        </pc:spChg>
        <pc:spChg chg="add del mod">
          <ac:chgData name="Trista" userId="635bcaf1-cbe7-4520-b8f5-2ec29ad4ac0c" providerId="ADAL" clId="{06911A1C-2E69-44CD-8399-91DA742EFB01}" dt="2022-11-29T18:03:06.819" v="1835"/>
          <ac:spMkLst>
            <pc:docMk/>
            <pc:sldMk cId="561281245" sldId="324"/>
            <ac:spMk id="101" creationId="{F4970BA3-7A27-4E7D-B50D-FE4558258030}"/>
          </ac:spMkLst>
        </pc:spChg>
        <pc:grpChg chg="del">
          <ac:chgData name="Trista" userId="635bcaf1-cbe7-4520-b8f5-2ec29ad4ac0c" providerId="ADAL" clId="{06911A1C-2E69-44CD-8399-91DA742EFB01}" dt="2022-11-29T17:54:13.926" v="641" actId="478"/>
          <ac:grpSpMkLst>
            <pc:docMk/>
            <pc:sldMk cId="561281245" sldId="324"/>
            <ac:grpSpMk id="23" creationId="{A73C29AD-453E-6446-AB0D-1310C86CF02C}"/>
          </ac:grpSpMkLst>
        </pc:grpChg>
        <pc:grpChg chg="add mod">
          <ac:chgData name="Trista" userId="635bcaf1-cbe7-4520-b8f5-2ec29ad4ac0c" providerId="ADAL" clId="{06911A1C-2E69-44CD-8399-91DA742EFB01}" dt="2022-11-29T18:02:44.142" v="1819" actId="1076"/>
          <ac:grpSpMkLst>
            <pc:docMk/>
            <pc:sldMk cId="561281245" sldId="324"/>
            <ac:grpSpMk id="34" creationId="{ACC42E34-68E6-4DE2-82E6-F084E688A627}"/>
          </ac:grpSpMkLst>
        </pc:grpChg>
        <pc:grpChg chg="mod">
          <ac:chgData name="Trista" userId="635bcaf1-cbe7-4520-b8f5-2ec29ad4ac0c" providerId="ADAL" clId="{06911A1C-2E69-44CD-8399-91DA742EFB01}" dt="2022-11-29T18:02:39.559" v="1818"/>
          <ac:grpSpMkLst>
            <pc:docMk/>
            <pc:sldMk cId="561281245" sldId="324"/>
            <ac:grpSpMk id="35" creationId="{D55A322D-D050-4732-A3F3-D2B9EA7B9293}"/>
          </ac:grpSpMkLst>
        </pc:grpChg>
        <pc:grpChg chg="mod">
          <ac:chgData name="Trista" userId="635bcaf1-cbe7-4520-b8f5-2ec29ad4ac0c" providerId="ADAL" clId="{06911A1C-2E69-44CD-8399-91DA742EFB01}" dt="2022-11-29T18:02:39.559" v="1818"/>
          <ac:grpSpMkLst>
            <pc:docMk/>
            <pc:sldMk cId="561281245" sldId="324"/>
            <ac:grpSpMk id="36" creationId="{4A6590B8-0D4F-43AD-B2DD-9A3A98C467F3}"/>
          </ac:grpSpMkLst>
        </pc:grpChg>
        <pc:grpChg chg="mod">
          <ac:chgData name="Trista" userId="635bcaf1-cbe7-4520-b8f5-2ec29ad4ac0c" providerId="ADAL" clId="{06911A1C-2E69-44CD-8399-91DA742EFB01}" dt="2022-11-29T18:02:39.559" v="1818"/>
          <ac:grpSpMkLst>
            <pc:docMk/>
            <pc:sldMk cId="561281245" sldId="324"/>
            <ac:grpSpMk id="37" creationId="{641ADA7F-C683-4948-9461-AFD8CDCFF8AC}"/>
          </ac:grpSpMkLst>
        </pc:grpChg>
        <pc:grpChg chg="mod">
          <ac:chgData name="Trista" userId="635bcaf1-cbe7-4520-b8f5-2ec29ad4ac0c" providerId="ADAL" clId="{06911A1C-2E69-44CD-8399-91DA742EFB01}" dt="2022-11-29T18:02:39.559" v="1818"/>
          <ac:grpSpMkLst>
            <pc:docMk/>
            <pc:sldMk cId="561281245" sldId="324"/>
            <ac:grpSpMk id="38" creationId="{9E55EBE9-F1F7-4189-93EA-A93715BC217F}"/>
          </ac:grpSpMkLst>
        </pc:grpChg>
        <pc:grpChg chg="mod">
          <ac:chgData name="Trista" userId="635bcaf1-cbe7-4520-b8f5-2ec29ad4ac0c" providerId="ADAL" clId="{06911A1C-2E69-44CD-8399-91DA742EFB01}" dt="2022-11-29T18:02:39.559" v="1818"/>
          <ac:grpSpMkLst>
            <pc:docMk/>
            <pc:sldMk cId="561281245" sldId="324"/>
            <ac:grpSpMk id="39" creationId="{302F0E06-D52D-4197-B1CA-898220E0A532}"/>
          </ac:grpSpMkLst>
        </pc:grpChg>
        <pc:grpChg chg="mod">
          <ac:chgData name="Trista" userId="635bcaf1-cbe7-4520-b8f5-2ec29ad4ac0c" providerId="ADAL" clId="{06911A1C-2E69-44CD-8399-91DA742EFB01}" dt="2022-11-29T18:02:39.559" v="1818"/>
          <ac:grpSpMkLst>
            <pc:docMk/>
            <pc:sldMk cId="561281245" sldId="324"/>
            <ac:grpSpMk id="53" creationId="{E8929D23-4664-4B30-8AB6-F101CFAD792F}"/>
          </ac:grpSpMkLst>
        </pc:grpChg>
        <pc:grpChg chg="add del mod">
          <ac:chgData name="Trista" userId="635bcaf1-cbe7-4520-b8f5-2ec29ad4ac0c" providerId="ADAL" clId="{06911A1C-2E69-44CD-8399-91DA742EFB01}" dt="2022-11-29T18:03:06.819" v="1835"/>
          <ac:grpSpMkLst>
            <pc:docMk/>
            <pc:sldMk cId="561281245" sldId="324"/>
            <ac:grpSpMk id="73" creationId="{30216ADB-6339-41CB-B52E-6D7A4AABCE30}"/>
          </ac:grpSpMkLst>
        </pc:grpChg>
        <pc:grpChg chg="mod">
          <ac:chgData name="Trista" userId="635bcaf1-cbe7-4520-b8f5-2ec29ad4ac0c" providerId="ADAL" clId="{06911A1C-2E69-44CD-8399-91DA742EFB01}" dt="2022-11-29T18:03:05.233" v="1834"/>
          <ac:grpSpMkLst>
            <pc:docMk/>
            <pc:sldMk cId="561281245" sldId="324"/>
            <ac:grpSpMk id="74" creationId="{D1FC90BA-0BB5-4CFD-8F1C-974CF4E5A053}"/>
          </ac:grpSpMkLst>
        </pc:grpChg>
        <pc:grpChg chg="mod">
          <ac:chgData name="Trista" userId="635bcaf1-cbe7-4520-b8f5-2ec29ad4ac0c" providerId="ADAL" clId="{06911A1C-2E69-44CD-8399-91DA742EFB01}" dt="2022-11-29T18:03:05.233" v="1834"/>
          <ac:grpSpMkLst>
            <pc:docMk/>
            <pc:sldMk cId="561281245" sldId="324"/>
            <ac:grpSpMk id="75" creationId="{E5E3386A-C722-4F24-9883-5AC0F317ED3A}"/>
          </ac:grpSpMkLst>
        </pc:grpChg>
        <pc:grpChg chg="mod">
          <ac:chgData name="Trista" userId="635bcaf1-cbe7-4520-b8f5-2ec29ad4ac0c" providerId="ADAL" clId="{06911A1C-2E69-44CD-8399-91DA742EFB01}" dt="2022-11-29T18:03:05.233" v="1834"/>
          <ac:grpSpMkLst>
            <pc:docMk/>
            <pc:sldMk cId="561281245" sldId="324"/>
            <ac:grpSpMk id="76" creationId="{F38D912D-44F3-429A-8C6D-A7919C1CE07F}"/>
          </ac:grpSpMkLst>
        </pc:grpChg>
        <pc:grpChg chg="mod">
          <ac:chgData name="Trista" userId="635bcaf1-cbe7-4520-b8f5-2ec29ad4ac0c" providerId="ADAL" clId="{06911A1C-2E69-44CD-8399-91DA742EFB01}" dt="2022-11-29T18:03:05.233" v="1834"/>
          <ac:grpSpMkLst>
            <pc:docMk/>
            <pc:sldMk cId="561281245" sldId="324"/>
            <ac:grpSpMk id="77" creationId="{78AA882D-90F5-4863-A1C8-6D17DD4CEFF2}"/>
          </ac:grpSpMkLst>
        </pc:grpChg>
        <pc:grpChg chg="mod">
          <ac:chgData name="Trista" userId="635bcaf1-cbe7-4520-b8f5-2ec29ad4ac0c" providerId="ADAL" clId="{06911A1C-2E69-44CD-8399-91DA742EFB01}" dt="2022-11-29T18:03:05.233" v="1834"/>
          <ac:grpSpMkLst>
            <pc:docMk/>
            <pc:sldMk cId="561281245" sldId="324"/>
            <ac:grpSpMk id="78" creationId="{D6E324E0-08B0-427F-995B-C2EC0119E6E3}"/>
          </ac:grpSpMkLst>
        </pc:grpChg>
        <pc:grpChg chg="mod">
          <ac:chgData name="Trista" userId="635bcaf1-cbe7-4520-b8f5-2ec29ad4ac0c" providerId="ADAL" clId="{06911A1C-2E69-44CD-8399-91DA742EFB01}" dt="2022-11-29T18:03:05.233" v="1834"/>
          <ac:grpSpMkLst>
            <pc:docMk/>
            <pc:sldMk cId="561281245" sldId="324"/>
            <ac:grpSpMk id="82" creationId="{DB17B101-3804-4446-A2A5-968DDD35478C}"/>
          </ac:grpSpMkLst>
        </pc:grpChg>
        <pc:picChg chg="del">
          <ac:chgData name="Trista" userId="635bcaf1-cbe7-4520-b8f5-2ec29ad4ac0c" providerId="ADAL" clId="{06911A1C-2E69-44CD-8399-91DA742EFB01}" dt="2022-11-29T17:52:12.784" v="531" actId="478"/>
          <ac:picMkLst>
            <pc:docMk/>
            <pc:sldMk cId="561281245" sldId="324"/>
            <ac:picMk id="49" creationId="{0A752908-08F0-4DEF-A490-65F20272B750}"/>
          </ac:picMkLst>
        </pc:picChg>
        <pc:picChg chg="del mod">
          <ac:chgData name="Trista" userId="635bcaf1-cbe7-4520-b8f5-2ec29ad4ac0c" providerId="ADAL" clId="{06911A1C-2E69-44CD-8399-91DA742EFB01}" dt="2022-11-29T17:52:11.252" v="529" actId="478"/>
          <ac:picMkLst>
            <pc:docMk/>
            <pc:sldMk cId="561281245" sldId="324"/>
            <ac:picMk id="50" creationId="{06AE553F-057D-4448-A5B1-1470E5217F8E}"/>
          </ac:picMkLst>
        </pc:picChg>
        <pc:cxnChg chg="del">
          <ac:chgData name="Trista" userId="635bcaf1-cbe7-4520-b8f5-2ec29ad4ac0c" providerId="ADAL" clId="{06911A1C-2E69-44CD-8399-91DA742EFB01}" dt="2022-11-29T17:52:12.302" v="530" actId="478"/>
          <ac:cxnSpMkLst>
            <pc:docMk/>
            <pc:sldMk cId="561281245" sldId="324"/>
            <ac:cxnSpMk id="51" creationId="{604D03F4-0CAF-4DC8-ADDB-99EF6930792E}"/>
          </ac:cxnSpMkLst>
        </pc:cxnChg>
        <pc:cxnChg chg="mod">
          <ac:chgData name="Trista" userId="635bcaf1-cbe7-4520-b8f5-2ec29ad4ac0c" providerId="ADAL" clId="{06911A1C-2E69-44CD-8399-91DA742EFB01}" dt="2022-11-29T18:02:39.559" v="1818"/>
          <ac:cxnSpMkLst>
            <pc:docMk/>
            <pc:sldMk cId="561281245" sldId="324"/>
            <ac:cxnSpMk id="59" creationId="{CE8AD478-F63B-4BF1-847A-060AE7C12353}"/>
          </ac:cxnSpMkLst>
        </pc:cxnChg>
        <pc:cxnChg chg="mod">
          <ac:chgData name="Trista" userId="635bcaf1-cbe7-4520-b8f5-2ec29ad4ac0c" providerId="ADAL" clId="{06911A1C-2E69-44CD-8399-91DA742EFB01}" dt="2022-11-29T18:02:39.559" v="1818"/>
          <ac:cxnSpMkLst>
            <pc:docMk/>
            <pc:sldMk cId="561281245" sldId="324"/>
            <ac:cxnSpMk id="67" creationId="{0A4B0D00-834D-4118-AD60-164BC0337F3F}"/>
          </ac:cxnSpMkLst>
        </pc:cxnChg>
        <pc:cxnChg chg="mod">
          <ac:chgData name="Trista" userId="635bcaf1-cbe7-4520-b8f5-2ec29ad4ac0c" providerId="ADAL" clId="{06911A1C-2E69-44CD-8399-91DA742EFB01}" dt="2022-11-29T18:03:05.233" v="1834"/>
          <ac:cxnSpMkLst>
            <pc:docMk/>
            <pc:sldMk cId="561281245" sldId="324"/>
            <ac:cxnSpMk id="88" creationId="{78BE9A9E-32EA-4FDB-8BC3-ABE5272A6E35}"/>
          </ac:cxnSpMkLst>
        </pc:cxnChg>
        <pc:cxnChg chg="mod">
          <ac:chgData name="Trista" userId="635bcaf1-cbe7-4520-b8f5-2ec29ad4ac0c" providerId="ADAL" clId="{06911A1C-2E69-44CD-8399-91DA742EFB01}" dt="2022-11-29T18:03:05.233" v="1834"/>
          <ac:cxnSpMkLst>
            <pc:docMk/>
            <pc:sldMk cId="561281245" sldId="324"/>
            <ac:cxnSpMk id="96" creationId="{BCB7C45B-BA2D-4BEA-9B4E-988798558732}"/>
          </ac:cxnSpMkLst>
        </pc:cxnChg>
      </pc:sldChg>
      <pc:sldChg chg="addSp delSp modSp add del mod ord">
        <pc:chgData name="Trista" userId="635bcaf1-cbe7-4520-b8f5-2ec29ad4ac0c" providerId="ADAL" clId="{06911A1C-2E69-44CD-8399-91DA742EFB01}" dt="2022-11-29T18:14:10.226" v="2034" actId="47"/>
        <pc:sldMkLst>
          <pc:docMk/>
          <pc:sldMk cId="1851790749" sldId="325"/>
        </pc:sldMkLst>
        <pc:spChg chg="mod">
          <ac:chgData name="Trista" userId="635bcaf1-cbe7-4520-b8f5-2ec29ad4ac0c" providerId="ADAL" clId="{06911A1C-2E69-44CD-8399-91DA742EFB01}" dt="2022-11-29T18:05:08.360" v="1996" actId="20577"/>
          <ac:spMkLst>
            <pc:docMk/>
            <pc:sldMk cId="1851790749" sldId="325"/>
            <ac:spMk id="2" creationId="{E7AAEA72-C857-43E9-BF9F-75E6069AC33C}"/>
          </ac:spMkLst>
        </pc:spChg>
        <pc:graphicFrameChg chg="add del modGraphic">
          <ac:chgData name="Trista" userId="635bcaf1-cbe7-4520-b8f5-2ec29ad4ac0c" providerId="ADAL" clId="{06911A1C-2E69-44CD-8399-91DA742EFB01}" dt="2022-11-29T18:11:51.428" v="2003" actId="478"/>
          <ac:graphicFrameMkLst>
            <pc:docMk/>
            <pc:sldMk cId="1851790749" sldId="325"/>
            <ac:graphicFrameMk id="3" creationId="{0B18CDED-3334-436A-8450-54B6E28EC467}"/>
          </ac:graphicFrameMkLst>
        </pc:graphicFrameChg>
        <pc:picChg chg="del">
          <ac:chgData name="Trista" userId="635bcaf1-cbe7-4520-b8f5-2ec29ad4ac0c" providerId="ADAL" clId="{06911A1C-2E69-44CD-8399-91DA742EFB01}" dt="2022-11-29T18:05:20.084" v="1998" actId="478"/>
          <ac:picMkLst>
            <pc:docMk/>
            <pc:sldMk cId="1851790749" sldId="325"/>
            <ac:picMk id="49" creationId="{0A752908-08F0-4DEF-A490-65F20272B750}"/>
          </ac:picMkLst>
        </pc:picChg>
        <pc:picChg chg="del">
          <ac:chgData name="Trista" userId="635bcaf1-cbe7-4520-b8f5-2ec29ad4ac0c" providerId="ADAL" clId="{06911A1C-2E69-44CD-8399-91DA742EFB01}" dt="2022-11-29T18:05:19.348" v="1997" actId="478"/>
          <ac:picMkLst>
            <pc:docMk/>
            <pc:sldMk cId="1851790749" sldId="325"/>
            <ac:picMk id="50" creationId="{06AE553F-057D-4448-A5B1-1470E5217F8E}"/>
          </ac:picMkLst>
        </pc:picChg>
        <pc:cxnChg chg="del">
          <ac:chgData name="Trista" userId="635bcaf1-cbe7-4520-b8f5-2ec29ad4ac0c" providerId="ADAL" clId="{06911A1C-2E69-44CD-8399-91DA742EFB01}" dt="2022-11-29T18:05:21.290" v="1999" actId="478"/>
          <ac:cxnSpMkLst>
            <pc:docMk/>
            <pc:sldMk cId="1851790749" sldId="325"/>
            <ac:cxnSpMk id="51" creationId="{604D03F4-0CAF-4DC8-ADDB-99EF6930792E}"/>
          </ac:cxnSpMkLst>
        </pc:cxnChg>
      </pc:sldChg>
      <pc:sldChg chg="addSp delSp modSp add del mod modNotesTx">
        <pc:chgData name="Trista" userId="635bcaf1-cbe7-4520-b8f5-2ec29ad4ac0c" providerId="ADAL" clId="{06911A1C-2E69-44CD-8399-91DA742EFB01}" dt="2022-11-29T19:01:36.726" v="3136" actId="47"/>
        <pc:sldMkLst>
          <pc:docMk/>
          <pc:sldMk cId="556310902" sldId="326"/>
        </pc:sldMkLst>
        <pc:spChg chg="add mod topLvl">
          <ac:chgData name="Trista" userId="635bcaf1-cbe7-4520-b8f5-2ec29ad4ac0c" providerId="ADAL" clId="{06911A1C-2E69-44CD-8399-91DA742EFB01}" dt="2022-11-29T18:45:18.796" v="2676" actId="165"/>
          <ac:spMkLst>
            <pc:docMk/>
            <pc:sldMk cId="556310902" sldId="326"/>
            <ac:spMk id="5" creationId="{C0FBBA0B-EFC1-446F-92DD-1CF183708B4A}"/>
          </ac:spMkLst>
        </pc:spChg>
        <pc:spChg chg="add mod topLvl">
          <ac:chgData name="Trista" userId="635bcaf1-cbe7-4520-b8f5-2ec29ad4ac0c" providerId="ADAL" clId="{06911A1C-2E69-44CD-8399-91DA742EFB01}" dt="2022-11-29T18:45:18.796" v="2676" actId="165"/>
          <ac:spMkLst>
            <pc:docMk/>
            <pc:sldMk cId="556310902" sldId="326"/>
            <ac:spMk id="7" creationId="{9C900439-A7FC-47DF-A14E-26F12A66D930}"/>
          </ac:spMkLst>
        </pc:spChg>
        <pc:spChg chg="add mod">
          <ac:chgData name="Trista" userId="635bcaf1-cbe7-4520-b8f5-2ec29ad4ac0c" providerId="ADAL" clId="{06911A1C-2E69-44CD-8399-91DA742EFB01}" dt="2022-11-29T18:45:18.796" v="2676" actId="165"/>
          <ac:spMkLst>
            <pc:docMk/>
            <pc:sldMk cId="556310902" sldId="326"/>
            <ac:spMk id="9" creationId="{E37054A2-A521-48E4-953D-8FB2009CB8D4}"/>
          </ac:spMkLst>
        </pc:spChg>
        <pc:spChg chg="add mod">
          <ac:chgData name="Trista" userId="635bcaf1-cbe7-4520-b8f5-2ec29ad4ac0c" providerId="ADAL" clId="{06911A1C-2E69-44CD-8399-91DA742EFB01}" dt="2022-11-29T18:45:18.796" v="2676" actId="165"/>
          <ac:spMkLst>
            <pc:docMk/>
            <pc:sldMk cId="556310902" sldId="326"/>
            <ac:spMk id="10" creationId="{2F08015F-61FB-4298-9EF6-1AA74D4A0A6B}"/>
          </ac:spMkLst>
        </pc:spChg>
        <pc:spChg chg="add mod">
          <ac:chgData name="Trista" userId="635bcaf1-cbe7-4520-b8f5-2ec29ad4ac0c" providerId="ADAL" clId="{06911A1C-2E69-44CD-8399-91DA742EFB01}" dt="2022-11-29T18:45:18.796" v="2676" actId="165"/>
          <ac:spMkLst>
            <pc:docMk/>
            <pc:sldMk cId="556310902" sldId="326"/>
            <ac:spMk id="11" creationId="{73D65F88-D447-4AE0-A3B8-AB1A2C41AB22}"/>
          </ac:spMkLst>
        </pc:spChg>
        <pc:spChg chg="add mod">
          <ac:chgData name="Trista" userId="635bcaf1-cbe7-4520-b8f5-2ec29ad4ac0c" providerId="ADAL" clId="{06911A1C-2E69-44CD-8399-91DA742EFB01}" dt="2022-11-29T18:45:18.796" v="2676" actId="165"/>
          <ac:spMkLst>
            <pc:docMk/>
            <pc:sldMk cId="556310902" sldId="326"/>
            <ac:spMk id="12" creationId="{839D80BB-D3A4-4AF8-929D-5CBFFE08B873}"/>
          </ac:spMkLst>
        </pc:spChg>
        <pc:grpChg chg="add mod topLvl">
          <ac:chgData name="Trista" userId="635bcaf1-cbe7-4520-b8f5-2ec29ad4ac0c" providerId="ADAL" clId="{06911A1C-2E69-44CD-8399-91DA742EFB01}" dt="2022-11-29T18:45:18.796" v="2676" actId="165"/>
          <ac:grpSpMkLst>
            <pc:docMk/>
            <pc:sldMk cId="556310902" sldId="326"/>
            <ac:grpSpMk id="6" creationId="{A63F4DA6-3F7C-4DEA-8253-C7C0790D9F35}"/>
          </ac:grpSpMkLst>
        </pc:grpChg>
        <pc:grpChg chg="add mod topLvl">
          <ac:chgData name="Trista" userId="635bcaf1-cbe7-4520-b8f5-2ec29ad4ac0c" providerId="ADAL" clId="{06911A1C-2E69-44CD-8399-91DA742EFB01}" dt="2022-11-29T18:45:18.796" v="2676" actId="165"/>
          <ac:grpSpMkLst>
            <pc:docMk/>
            <pc:sldMk cId="556310902" sldId="326"/>
            <ac:grpSpMk id="8" creationId="{EA5615F0-5BF7-4B36-9442-A1AB91EEFCCB}"/>
          </ac:grpSpMkLst>
        </pc:grpChg>
        <pc:grpChg chg="add del mod">
          <ac:chgData name="Trista" userId="635bcaf1-cbe7-4520-b8f5-2ec29ad4ac0c" providerId="ADAL" clId="{06911A1C-2E69-44CD-8399-91DA742EFB01}" dt="2022-11-29T18:45:18.796" v="2676" actId="165"/>
          <ac:grpSpMkLst>
            <pc:docMk/>
            <pc:sldMk cId="556310902" sldId="326"/>
            <ac:grpSpMk id="13" creationId="{A81C7878-0403-42E5-99E7-2AFF6287EFC3}"/>
          </ac:grpSpMkLst>
        </pc:grpChg>
        <pc:graphicFrameChg chg="add del mod modGraphic">
          <ac:chgData name="Trista" userId="635bcaf1-cbe7-4520-b8f5-2ec29ad4ac0c" providerId="ADAL" clId="{06911A1C-2E69-44CD-8399-91DA742EFB01}" dt="2022-11-29T18:14:03.252" v="2033" actId="478"/>
          <ac:graphicFrameMkLst>
            <pc:docMk/>
            <pc:sldMk cId="556310902" sldId="326"/>
            <ac:graphicFrameMk id="3" creationId="{5A916005-6065-40DC-8FDF-F12A71EDACCE}"/>
          </ac:graphicFrameMkLst>
        </pc:graphicFrameChg>
      </pc:sldChg>
      <pc:sldChg chg="add del">
        <pc:chgData name="Trista" userId="635bcaf1-cbe7-4520-b8f5-2ec29ad4ac0c" providerId="ADAL" clId="{06911A1C-2E69-44CD-8399-91DA742EFB01}" dt="2022-11-29T18:04:42.058" v="1967" actId="47"/>
        <pc:sldMkLst>
          <pc:docMk/>
          <pc:sldMk cId="4116994419" sldId="326"/>
        </pc:sldMkLst>
      </pc:sldChg>
      <pc:sldChg chg="addSp delSp modSp add del mod modNotesTx">
        <pc:chgData name="Trista" userId="635bcaf1-cbe7-4520-b8f5-2ec29ad4ac0c" providerId="ADAL" clId="{06911A1C-2E69-44CD-8399-91DA742EFB01}" dt="2022-11-29T19:02:37.455" v="3148" actId="47"/>
        <pc:sldMkLst>
          <pc:docMk/>
          <pc:sldMk cId="3009780193" sldId="327"/>
        </pc:sldMkLst>
        <pc:graphicFrameChg chg="add mod modGraphic">
          <ac:chgData name="Trista" userId="635bcaf1-cbe7-4520-b8f5-2ec29ad4ac0c" providerId="ADAL" clId="{06911A1C-2E69-44CD-8399-91DA742EFB01}" dt="2022-11-29T18:18:42.597" v="2421" actId="12100"/>
          <ac:graphicFrameMkLst>
            <pc:docMk/>
            <pc:sldMk cId="3009780193" sldId="327"/>
            <ac:graphicFrameMk id="3" creationId="{BF98D789-9ABE-41D0-B5E2-FEA3177F42CC}"/>
          </ac:graphicFrameMkLst>
        </pc:graphicFrameChg>
        <pc:picChg chg="del">
          <ac:chgData name="Trista" userId="635bcaf1-cbe7-4520-b8f5-2ec29ad4ac0c" providerId="ADAL" clId="{06911A1C-2E69-44CD-8399-91DA742EFB01}" dt="2022-11-29T18:16:10.179" v="2224" actId="478"/>
          <ac:picMkLst>
            <pc:docMk/>
            <pc:sldMk cId="3009780193" sldId="327"/>
            <ac:picMk id="49" creationId="{0A752908-08F0-4DEF-A490-65F20272B750}"/>
          </ac:picMkLst>
        </pc:picChg>
        <pc:picChg chg="del">
          <ac:chgData name="Trista" userId="635bcaf1-cbe7-4520-b8f5-2ec29ad4ac0c" providerId="ADAL" clId="{06911A1C-2E69-44CD-8399-91DA742EFB01}" dt="2022-11-29T18:16:08.323" v="2223" actId="478"/>
          <ac:picMkLst>
            <pc:docMk/>
            <pc:sldMk cId="3009780193" sldId="327"/>
            <ac:picMk id="50" creationId="{06AE553F-057D-4448-A5B1-1470E5217F8E}"/>
          </ac:picMkLst>
        </pc:picChg>
        <pc:cxnChg chg="del">
          <ac:chgData name="Trista" userId="635bcaf1-cbe7-4520-b8f5-2ec29ad4ac0c" providerId="ADAL" clId="{06911A1C-2E69-44CD-8399-91DA742EFB01}" dt="2022-11-29T18:16:11.352" v="2225" actId="478"/>
          <ac:cxnSpMkLst>
            <pc:docMk/>
            <pc:sldMk cId="3009780193" sldId="327"/>
            <ac:cxnSpMk id="51" creationId="{604D03F4-0CAF-4DC8-ADDB-99EF6930792E}"/>
          </ac:cxnSpMkLst>
        </pc:cxnChg>
      </pc:sldChg>
      <pc:sldChg chg="addSp delSp modSp add mod setBg modNotesTx">
        <pc:chgData name="Trista" userId="635bcaf1-cbe7-4520-b8f5-2ec29ad4ac0c" providerId="ADAL" clId="{06911A1C-2E69-44CD-8399-91DA742EFB01}" dt="2022-11-29T21:45:14.148" v="8325" actId="20577"/>
        <pc:sldMkLst>
          <pc:docMk/>
          <pc:sldMk cId="3518538855" sldId="328"/>
        </pc:sldMkLst>
        <pc:spChg chg="mod">
          <ac:chgData name="Trista" userId="635bcaf1-cbe7-4520-b8f5-2ec29ad4ac0c" providerId="ADAL" clId="{06911A1C-2E69-44CD-8399-91DA742EFB01}" dt="2022-11-29T18:43:31.458" v="2671" actId="26606"/>
          <ac:spMkLst>
            <pc:docMk/>
            <pc:sldMk cId="3518538855" sldId="328"/>
            <ac:spMk id="2" creationId="{E7AAEA72-C857-43E9-BF9F-75E6069AC33C}"/>
          </ac:spMkLst>
        </pc:spChg>
        <pc:spChg chg="mod ord">
          <ac:chgData name="Trista" userId="635bcaf1-cbe7-4520-b8f5-2ec29ad4ac0c" providerId="ADAL" clId="{06911A1C-2E69-44CD-8399-91DA742EFB01}" dt="2022-11-29T18:43:31.458" v="2671" actId="26606"/>
          <ac:spMkLst>
            <pc:docMk/>
            <pc:sldMk cId="3518538855" sldId="328"/>
            <ac:spMk id="4" creationId="{01DF17A6-D511-E84B-9F70-482031AC8B3F}"/>
          </ac:spMkLst>
        </pc:spChg>
        <pc:spChg chg="add mod">
          <ac:chgData name="Trista" userId="635bcaf1-cbe7-4520-b8f5-2ec29ad4ac0c" providerId="ADAL" clId="{06911A1C-2E69-44CD-8399-91DA742EFB01}" dt="2022-11-29T19:03:12.500" v="3217" actId="20577"/>
          <ac:spMkLst>
            <pc:docMk/>
            <pc:sldMk cId="3518538855" sldId="328"/>
            <ac:spMk id="20" creationId="{BEDA4362-BBD5-4DF6-8C4B-EBF447B8F516}"/>
          </ac:spMkLst>
        </pc:spChg>
        <pc:spChg chg="add del">
          <ac:chgData name="Trista" userId="635bcaf1-cbe7-4520-b8f5-2ec29ad4ac0c" providerId="ADAL" clId="{06911A1C-2E69-44CD-8399-91DA742EFB01}" dt="2022-11-29T18:44:34.472" v="2672" actId="478"/>
          <ac:spMkLst>
            <pc:docMk/>
            <pc:sldMk cId="3518538855" sldId="328"/>
            <ac:spMk id="21" creationId="{823AC064-BC96-4F32-8AE1-B2FD38754823}"/>
          </ac:spMkLst>
        </pc:spChg>
        <pc:spChg chg="add del mod">
          <ac:chgData name="Trista" userId="635bcaf1-cbe7-4520-b8f5-2ec29ad4ac0c" providerId="ADAL" clId="{06911A1C-2E69-44CD-8399-91DA742EFB01}" dt="2022-11-29T18:45:09.204" v="2675"/>
          <ac:spMkLst>
            <pc:docMk/>
            <pc:sldMk cId="3518538855" sldId="328"/>
            <ac:spMk id="22" creationId="{1BC1F204-D104-4C66-8883-4BD4125000CE}"/>
          </ac:spMkLst>
        </pc:spChg>
        <pc:spChg chg="mod">
          <ac:chgData name="Trista" userId="635bcaf1-cbe7-4520-b8f5-2ec29ad4ac0c" providerId="ADAL" clId="{06911A1C-2E69-44CD-8399-91DA742EFB01}" dt="2022-11-29T18:45:26.674" v="2677"/>
          <ac:spMkLst>
            <pc:docMk/>
            <pc:sldMk cId="3518538855" sldId="328"/>
            <ac:spMk id="26" creationId="{D485BE04-B3C4-46DD-96A3-4A25235BADAB}"/>
          </ac:spMkLst>
        </pc:spChg>
        <pc:spChg chg="mod">
          <ac:chgData name="Trista" userId="635bcaf1-cbe7-4520-b8f5-2ec29ad4ac0c" providerId="ADAL" clId="{06911A1C-2E69-44CD-8399-91DA742EFB01}" dt="2022-11-29T18:45:26.674" v="2677"/>
          <ac:spMkLst>
            <pc:docMk/>
            <pc:sldMk cId="3518538855" sldId="328"/>
            <ac:spMk id="27" creationId="{B74C97DF-2A2E-4444-B787-3F4A5547323D}"/>
          </ac:spMkLst>
        </pc:spChg>
        <pc:spChg chg="mod">
          <ac:chgData name="Trista" userId="635bcaf1-cbe7-4520-b8f5-2ec29ad4ac0c" providerId="ADAL" clId="{06911A1C-2E69-44CD-8399-91DA742EFB01}" dt="2022-11-29T18:45:26.674" v="2677"/>
          <ac:spMkLst>
            <pc:docMk/>
            <pc:sldMk cId="3518538855" sldId="328"/>
            <ac:spMk id="29" creationId="{58E9A5DA-FC22-4448-81AE-E65EDC1104F5}"/>
          </ac:spMkLst>
        </pc:spChg>
        <pc:spChg chg="mod">
          <ac:chgData name="Trista" userId="635bcaf1-cbe7-4520-b8f5-2ec29ad4ac0c" providerId="ADAL" clId="{06911A1C-2E69-44CD-8399-91DA742EFB01}" dt="2022-11-29T18:45:26.674" v="2677"/>
          <ac:spMkLst>
            <pc:docMk/>
            <pc:sldMk cId="3518538855" sldId="328"/>
            <ac:spMk id="30" creationId="{352C1C05-C8BF-4E9B-A037-483E223EF947}"/>
          </ac:spMkLst>
        </pc:spChg>
        <pc:grpChg chg="del">
          <ac:chgData name="Trista" userId="635bcaf1-cbe7-4520-b8f5-2ec29ad4ac0c" providerId="ADAL" clId="{06911A1C-2E69-44CD-8399-91DA742EFB01}" dt="2022-11-29T18:42:30.676" v="2663" actId="478"/>
          <ac:grpSpMkLst>
            <pc:docMk/>
            <pc:sldMk cId="3518538855" sldId="328"/>
            <ac:grpSpMk id="13" creationId="{A81C7878-0403-42E5-99E7-2AFF6287EFC3}"/>
          </ac:grpSpMkLst>
        </pc:grpChg>
        <pc:grpChg chg="add mod">
          <ac:chgData name="Trista" userId="635bcaf1-cbe7-4520-b8f5-2ec29ad4ac0c" providerId="ADAL" clId="{06911A1C-2E69-44CD-8399-91DA742EFB01}" dt="2022-11-29T18:46:04.669" v="2681" actId="11530"/>
          <ac:grpSpMkLst>
            <pc:docMk/>
            <pc:sldMk cId="3518538855" sldId="328"/>
            <ac:grpSpMk id="24" creationId="{418812C1-D1C9-404D-BA01-9068D9FEB2B3}"/>
          </ac:grpSpMkLst>
        </pc:grpChg>
        <pc:grpChg chg="add mod">
          <ac:chgData name="Trista" userId="635bcaf1-cbe7-4520-b8f5-2ec29ad4ac0c" providerId="ADAL" clId="{06911A1C-2E69-44CD-8399-91DA742EFB01}" dt="2022-11-29T18:46:24.560" v="2683" actId="1076"/>
          <ac:grpSpMkLst>
            <pc:docMk/>
            <pc:sldMk cId="3518538855" sldId="328"/>
            <ac:grpSpMk id="28" creationId="{6D8CACB6-9189-496C-9D03-59AC0F9C6E6D}"/>
          </ac:grpSpMkLst>
        </pc:grpChg>
        <pc:picChg chg="add mod modCrop">
          <ac:chgData name="Trista" userId="635bcaf1-cbe7-4520-b8f5-2ec29ad4ac0c" providerId="ADAL" clId="{06911A1C-2E69-44CD-8399-91DA742EFB01}" dt="2022-11-29T18:43:31.458" v="2671" actId="26606"/>
          <ac:picMkLst>
            <pc:docMk/>
            <pc:sldMk cId="3518538855" sldId="328"/>
            <ac:picMk id="14" creationId="{3D860171-9B79-4500-B290-054BDB6A392A}"/>
          </ac:picMkLst>
        </pc:picChg>
        <pc:picChg chg="add mod">
          <ac:chgData name="Trista" userId="635bcaf1-cbe7-4520-b8f5-2ec29ad4ac0c" providerId="ADAL" clId="{06911A1C-2E69-44CD-8399-91DA742EFB01}" dt="2022-11-29T18:46:42.729" v="2685" actId="1076"/>
          <ac:picMkLst>
            <pc:docMk/>
            <pc:sldMk cId="3518538855" sldId="328"/>
            <ac:picMk id="16" creationId="{145CD4E1-84FA-4385-8E0F-051704B692D4}"/>
          </ac:picMkLst>
        </pc:picChg>
        <pc:cxnChg chg="add">
          <ac:chgData name="Trista" userId="635bcaf1-cbe7-4520-b8f5-2ec29ad4ac0c" providerId="ADAL" clId="{06911A1C-2E69-44CD-8399-91DA742EFB01}" dt="2022-11-29T18:43:31.458" v="2671" actId="26606"/>
          <ac:cxnSpMkLst>
            <pc:docMk/>
            <pc:sldMk cId="3518538855" sldId="328"/>
            <ac:cxnSpMk id="23" creationId="{7E7C77BC-7138-40B1-A15B-20F57A494629}"/>
          </ac:cxnSpMkLst>
        </pc:cxnChg>
        <pc:cxnChg chg="add">
          <ac:chgData name="Trista" userId="635bcaf1-cbe7-4520-b8f5-2ec29ad4ac0c" providerId="ADAL" clId="{06911A1C-2E69-44CD-8399-91DA742EFB01}" dt="2022-11-29T18:43:31.458" v="2671" actId="26606"/>
          <ac:cxnSpMkLst>
            <pc:docMk/>
            <pc:sldMk cId="3518538855" sldId="328"/>
            <ac:cxnSpMk id="25" creationId="{DB146403-F3D6-484B-B2ED-97F9565D0370}"/>
          </ac:cxnSpMkLst>
        </pc:cxnChg>
      </pc:sldChg>
      <pc:sldChg chg="addSp delSp modSp add del mod ord">
        <pc:chgData name="Trista" userId="635bcaf1-cbe7-4520-b8f5-2ec29ad4ac0c" providerId="ADAL" clId="{06911A1C-2E69-44CD-8399-91DA742EFB01}" dt="2022-11-29T19:10:24.827" v="3566" actId="47"/>
        <pc:sldMkLst>
          <pc:docMk/>
          <pc:sldMk cId="387966204" sldId="329"/>
        </pc:sldMkLst>
        <pc:spChg chg="del">
          <ac:chgData name="Trista" userId="635bcaf1-cbe7-4520-b8f5-2ec29ad4ac0c" providerId="ADAL" clId="{06911A1C-2E69-44CD-8399-91DA742EFB01}" dt="2022-11-29T18:54:46.159" v="3135" actId="478"/>
          <ac:spMkLst>
            <pc:docMk/>
            <pc:sldMk cId="387966204" sldId="329"/>
            <ac:spMk id="4" creationId="{124950B9-5CBA-7346-BFBF-39455D92E505}"/>
          </ac:spMkLst>
        </pc:spChg>
        <pc:spChg chg="del">
          <ac:chgData name="Trista" userId="635bcaf1-cbe7-4520-b8f5-2ec29ad4ac0c" providerId="ADAL" clId="{06911A1C-2E69-44CD-8399-91DA742EFB01}" dt="2022-11-29T18:51:20.264" v="3107" actId="478"/>
          <ac:spMkLst>
            <pc:docMk/>
            <pc:sldMk cId="387966204" sldId="329"/>
            <ac:spMk id="5" creationId="{D269FBCB-4E04-E842-82B4-DE6ABB77A7D2}"/>
          </ac:spMkLst>
        </pc:spChg>
        <pc:spChg chg="del">
          <ac:chgData name="Trista" userId="635bcaf1-cbe7-4520-b8f5-2ec29ad4ac0c" providerId="ADAL" clId="{06911A1C-2E69-44CD-8399-91DA742EFB01}" dt="2022-11-29T18:51:30.693" v="3118" actId="478"/>
          <ac:spMkLst>
            <pc:docMk/>
            <pc:sldMk cId="387966204" sldId="329"/>
            <ac:spMk id="6" creationId="{E68C2B51-2E35-C142-9447-DCDD19EA2573}"/>
          </ac:spMkLst>
        </pc:spChg>
        <pc:spChg chg="del mod">
          <ac:chgData name="Trista" userId="635bcaf1-cbe7-4520-b8f5-2ec29ad4ac0c" providerId="ADAL" clId="{06911A1C-2E69-44CD-8399-91DA742EFB01}" dt="2022-11-29T18:51:24.489" v="3112" actId="478"/>
          <ac:spMkLst>
            <pc:docMk/>
            <pc:sldMk cId="387966204" sldId="329"/>
            <ac:spMk id="7" creationId="{CC06856E-D9CB-9645-92DF-8A1973CC1228}"/>
          </ac:spMkLst>
        </pc:spChg>
        <pc:spChg chg="del">
          <ac:chgData name="Trista" userId="635bcaf1-cbe7-4520-b8f5-2ec29ad4ac0c" providerId="ADAL" clId="{06911A1C-2E69-44CD-8399-91DA742EFB01}" dt="2022-11-29T18:51:27.098" v="3115" actId="478"/>
          <ac:spMkLst>
            <pc:docMk/>
            <pc:sldMk cId="387966204" sldId="329"/>
            <ac:spMk id="8" creationId="{9969D045-4F0D-6846-9077-CE0558C02EB1}"/>
          </ac:spMkLst>
        </pc:spChg>
        <pc:spChg chg="del">
          <ac:chgData name="Trista" userId="635bcaf1-cbe7-4520-b8f5-2ec29ad4ac0c" providerId="ADAL" clId="{06911A1C-2E69-44CD-8399-91DA742EFB01}" dt="2022-11-29T18:51:16.827" v="3104" actId="478"/>
          <ac:spMkLst>
            <pc:docMk/>
            <pc:sldMk cId="387966204" sldId="329"/>
            <ac:spMk id="10" creationId="{3A860630-0B20-B443-831D-472627DB297F}"/>
          </ac:spMkLst>
        </pc:spChg>
        <pc:spChg chg="del">
          <ac:chgData name="Trista" userId="635bcaf1-cbe7-4520-b8f5-2ec29ad4ac0c" providerId="ADAL" clId="{06911A1C-2E69-44CD-8399-91DA742EFB01}" dt="2022-11-29T18:51:21.018" v="3108" actId="478"/>
          <ac:spMkLst>
            <pc:docMk/>
            <pc:sldMk cId="387966204" sldId="329"/>
            <ac:spMk id="11" creationId="{11E9B61E-8B23-5145-AFC9-0D299A133D4F}"/>
          </ac:spMkLst>
        </pc:spChg>
        <pc:spChg chg="del">
          <ac:chgData name="Trista" userId="635bcaf1-cbe7-4520-b8f5-2ec29ad4ac0c" providerId="ADAL" clId="{06911A1C-2E69-44CD-8399-91DA742EFB01}" dt="2022-11-29T18:51:27.680" v="3116" actId="478"/>
          <ac:spMkLst>
            <pc:docMk/>
            <pc:sldMk cId="387966204" sldId="329"/>
            <ac:spMk id="12" creationId="{F1186272-3399-224B-B8CF-52B7E1AA628B}"/>
          </ac:spMkLst>
        </pc:spChg>
        <pc:spChg chg="del">
          <ac:chgData name="Trista" userId="635bcaf1-cbe7-4520-b8f5-2ec29ad4ac0c" providerId="ADAL" clId="{06911A1C-2E69-44CD-8399-91DA742EFB01}" dt="2022-11-29T18:51:25.198" v="3113" actId="478"/>
          <ac:spMkLst>
            <pc:docMk/>
            <pc:sldMk cId="387966204" sldId="329"/>
            <ac:spMk id="13" creationId="{D83726D9-4E88-E544-B8A2-0A016EF98417}"/>
          </ac:spMkLst>
        </pc:spChg>
        <pc:spChg chg="add del mod">
          <ac:chgData name="Trista" userId="635bcaf1-cbe7-4520-b8f5-2ec29ad4ac0c" providerId="ADAL" clId="{06911A1C-2E69-44CD-8399-91DA742EFB01}" dt="2022-11-29T19:06:18.792" v="3504" actId="478"/>
          <ac:spMkLst>
            <pc:docMk/>
            <pc:sldMk cId="387966204" sldId="329"/>
            <ac:spMk id="14" creationId="{1BCFEBCB-ECCD-4F77-A139-976CF3F2BE5C}"/>
          </ac:spMkLst>
        </pc:spChg>
        <pc:spChg chg="del mod">
          <ac:chgData name="Trista" userId="635bcaf1-cbe7-4520-b8f5-2ec29ad4ac0c" providerId="ADAL" clId="{06911A1C-2E69-44CD-8399-91DA742EFB01}" dt="2022-11-29T18:51:18.464" v="3106" actId="478"/>
          <ac:spMkLst>
            <pc:docMk/>
            <pc:sldMk cId="387966204" sldId="329"/>
            <ac:spMk id="17" creationId="{84FE797D-ABAE-CB4B-A50B-482929D720B7}"/>
          </ac:spMkLst>
        </pc:spChg>
        <pc:spChg chg="del mod">
          <ac:chgData name="Trista" userId="635bcaf1-cbe7-4520-b8f5-2ec29ad4ac0c" providerId="ADAL" clId="{06911A1C-2E69-44CD-8399-91DA742EFB01}" dt="2022-11-29T18:51:22.936" v="3110" actId="478"/>
          <ac:spMkLst>
            <pc:docMk/>
            <pc:sldMk cId="387966204" sldId="329"/>
            <ac:spMk id="18" creationId="{9FD07CFC-6F65-0A4A-B9D3-2759E58FA308}"/>
          </ac:spMkLst>
        </pc:spChg>
        <pc:spChg chg="del">
          <ac:chgData name="Trista" userId="635bcaf1-cbe7-4520-b8f5-2ec29ad4ac0c" providerId="ADAL" clId="{06911A1C-2E69-44CD-8399-91DA742EFB01}" dt="2022-11-29T18:51:29.195" v="3117" actId="478"/>
          <ac:spMkLst>
            <pc:docMk/>
            <pc:sldMk cId="387966204" sldId="329"/>
            <ac:spMk id="19" creationId="{90709624-C058-034C-BE40-C3452C1177A5}"/>
          </ac:spMkLst>
        </pc:spChg>
        <pc:spChg chg="del">
          <ac:chgData name="Trista" userId="635bcaf1-cbe7-4520-b8f5-2ec29ad4ac0c" providerId="ADAL" clId="{06911A1C-2E69-44CD-8399-91DA742EFB01}" dt="2022-11-29T18:51:26.041" v="3114" actId="478"/>
          <ac:spMkLst>
            <pc:docMk/>
            <pc:sldMk cId="387966204" sldId="329"/>
            <ac:spMk id="20" creationId="{1DEFCDD1-72C9-BE42-864B-1D41B32B917A}"/>
          </ac:spMkLst>
        </pc:spChg>
        <pc:grpChg chg="del">
          <ac:chgData name="Trista" userId="635bcaf1-cbe7-4520-b8f5-2ec29ad4ac0c" providerId="ADAL" clId="{06911A1C-2E69-44CD-8399-91DA742EFB01}" dt="2022-11-29T19:06:14.536" v="3503" actId="478"/>
          <ac:grpSpMkLst>
            <pc:docMk/>
            <pc:sldMk cId="387966204" sldId="329"/>
            <ac:grpSpMk id="33" creationId="{CE8FC6D8-7A1D-4C45-BD03-A22AFB6ADE02}"/>
          </ac:grpSpMkLst>
        </pc:grpChg>
        <pc:grpChg chg="mod modVis">
          <ac:chgData name="Trista" userId="635bcaf1-cbe7-4520-b8f5-2ec29ad4ac0c" providerId="ADAL" clId="{06911A1C-2E69-44CD-8399-91DA742EFB01}" dt="2022-11-29T18:54:13.505" v="3131" actId="14429"/>
          <ac:grpSpMkLst>
            <pc:docMk/>
            <pc:sldMk cId="387966204" sldId="329"/>
            <ac:grpSpMk id="34" creationId="{4FC16B26-0675-C142-B3AF-D817D2DB792D}"/>
          </ac:grpSpMkLst>
        </pc:grpChg>
        <pc:grpChg chg="mod modVis">
          <ac:chgData name="Trista" userId="635bcaf1-cbe7-4520-b8f5-2ec29ad4ac0c" providerId="ADAL" clId="{06911A1C-2E69-44CD-8399-91DA742EFB01}" dt="2022-11-29T18:54:14.077" v="3132" actId="14429"/>
          <ac:grpSpMkLst>
            <pc:docMk/>
            <pc:sldMk cId="387966204" sldId="329"/>
            <ac:grpSpMk id="35" creationId="{857D0939-8C72-3344-A554-E20E44100DAB}"/>
          </ac:grpSpMkLst>
        </pc:grpChg>
        <pc:graphicFrameChg chg="add mod modGraphic">
          <ac:chgData name="Trista" userId="635bcaf1-cbe7-4520-b8f5-2ec29ad4ac0c" providerId="ADAL" clId="{06911A1C-2E69-44CD-8399-91DA742EFB01}" dt="2022-11-29T18:53:58.676" v="3130" actId="1076"/>
          <ac:graphicFrameMkLst>
            <pc:docMk/>
            <pc:sldMk cId="387966204" sldId="329"/>
            <ac:graphicFrameMk id="3" creationId="{134468FF-8161-45D1-9C59-394766FAB70B}"/>
          </ac:graphicFrameMkLst>
        </pc:graphicFrameChg>
        <pc:graphicFrameChg chg="add del mod">
          <ac:chgData name="Trista" userId="635bcaf1-cbe7-4520-b8f5-2ec29ad4ac0c" providerId="ADAL" clId="{06911A1C-2E69-44CD-8399-91DA742EFB01}" dt="2022-11-29T18:53:27.210" v="3124" actId="478"/>
          <ac:graphicFrameMkLst>
            <pc:docMk/>
            <pc:sldMk cId="387966204" sldId="329"/>
            <ac:graphicFrameMk id="32" creationId="{FFF628C6-B0EB-4CB9-B59C-0257450FB6B3}"/>
          </ac:graphicFrameMkLst>
        </pc:graphicFrameChg>
      </pc:sldChg>
      <pc:sldChg chg="addSp delSp modSp new mod modNotesTx">
        <pc:chgData name="Trista" userId="635bcaf1-cbe7-4520-b8f5-2ec29ad4ac0c" providerId="ADAL" clId="{06911A1C-2E69-44CD-8399-91DA742EFB01}" dt="2022-12-06T19:17:44.406" v="8690" actId="20577"/>
        <pc:sldMkLst>
          <pc:docMk/>
          <pc:sldMk cId="263801051" sldId="330"/>
        </pc:sldMkLst>
        <pc:spChg chg="del">
          <ac:chgData name="Trista" userId="635bcaf1-cbe7-4520-b8f5-2ec29ad4ac0c" providerId="ADAL" clId="{06911A1C-2E69-44CD-8399-91DA742EFB01}" dt="2022-11-29T19:07:02.324" v="3507" actId="478"/>
          <ac:spMkLst>
            <pc:docMk/>
            <pc:sldMk cId="263801051" sldId="330"/>
            <ac:spMk id="2" creationId="{7D02DAFD-949A-4F60-8FA9-657B584160E3}"/>
          </ac:spMkLst>
        </pc:spChg>
        <pc:spChg chg="del">
          <ac:chgData name="Trista" userId="635bcaf1-cbe7-4520-b8f5-2ec29ad4ac0c" providerId="ADAL" clId="{06911A1C-2E69-44CD-8399-91DA742EFB01}" dt="2022-11-29T19:07:00.990" v="3506" actId="478"/>
          <ac:spMkLst>
            <pc:docMk/>
            <pc:sldMk cId="263801051" sldId="330"/>
            <ac:spMk id="3" creationId="{A9923F84-839A-4DE1-913F-B925D8FF9371}"/>
          </ac:spMkLst>
        </pc:spChg>
        <pc:spChg chg="add del mod">
          <ac:chgData name="Trista" userId="635bcaf1-cbe7-4520-b8f5-2ec29ad4ac0c" providerId="ADAL" clId="{06911A1C-2E69-44CD-8399-91DA742EFB01}" dt="2022-11-29T19:07:55.084" v="3510" actId="478"/>
          <ac:spMkLst>
            <pc:docMk/>
            <pc:sldMk cId="263801051" sldId="330"/>
            <ac:spMk id="5" creationId="{A72A73CD-E143-4CB1-A0B4-52AD25DD08EE}"/>
          </ac:spMkLst>
        </pc:spChg>
        <pc:spChg chg="add mod">
          <ac:chgData name="Trista" userId="635bcaf1-cbe7-4520-b8f5-2ec29ad4ac0c" providerId="ADAL" clId="{06911A1C-2E69-44CD-8399-91DA742EFB01}" dt="2022-11-29T19:15:24.737" v="3927" actId="122"/>
          <ac:spMkLst>
            <pc:docMk/>
            <pc:sldMk cId="263801051" sldId="330"/>
            <ac:spMk id="6" creationId="{51AD8811-104F-4052-9EA6-2443698E9369}"/>
          </ac:spMkLst>
        </pc:spChg>
        <pc:spChg chg="add del mod">
          <ac:chgData name="Trista" userId="635bcaf1-cbe7-4520-b8f5-2ec29ad4ac0c" providerId="ADAL" clId="{06911A1C-2E69-44CD-8399-91DA742EFB01}" dt="2022-11-29T19:09:22.809" v="3518"/>
          <ac:spMkLst>
            <pc:docMk/>
            <pc:sldMk cId="263801051" sldId="330"/>
            <ac:spMk id="7" creationId="{839DDE38-DE82-4C61-97E6-CEB830ED354F}"/>
          </ac:spMkLst>
        </pc:spChg>
        <pc:spChg chg="add mod">
          <ac:chgData name="Trista" userId="635bcaf1-cbe7-4520-b8f5-2ec29ad4ac0c" providerId="ADAL" clId="{06911A1C-2E69-44CD-8399-91DA742EFB01}" dt="2022-11-29T19:15:03.820" v="3913" actId="1076"/>
          <ac:spMkLst>
            <pc:docMk/>
            <pc:sldMk cId="263801051" sldId="330"/>
            <ac:spMk id="8" creationId="{B19261DC-3BDD-4580-A760-125F6E79A999}"/>
          </ac:spMkLst>
        </pc:spChg>
        <pc:spChg chg="add mod">
          <ac:chgData name="Trista" userId="635bcaf1-cbe7-4520-b8f5-2ec29ad4ac0c" providerId="ADAL" clId="{06911A1C-2E69-44CD-8399-91DA742EFB01}" dt="2022-11-29T19:14:58.456" v="3912" actId="1076"/>
          <ac:spMkLst>
            <pc:docMk/>
            <pc:sldMk cId="263801051" sldId="330"/>
            <ac:spMk id="9" creationId="{C6A11CC4-C662-4F02-8D53-FA6209407229}"/>
          </ac:spMkLst>
        </pc:spChg>
        <pc:spChg chg="add del mod">
          <ac:chgData name="Trista" userId="635bcaf1-cbe7-4520-b8f5-2ec29ad4ac0c" providerId="ADAL" clId="{06911A1C-2E69-44CD-8399-91DA742EFB01}" dt="2022-11-29T19:09:44.200" v="3532" actId="478"/>
          <ac:spMkLst>
            <pc:docMk/>
            <pc:sldMk cId="263801051" sldId="330"/>
            <ac:spMk id="10" creationId="{33CD6323-B792-4C3A-9D04-C53A1640A7C8}"/>
          </ac:spMkLst>
        </pc:spChg>
        <pc:spChg chg="add mod">
          <ac:chgData name="Trista" userId="635bcaf1-cbe7-4520-b8f5-2ec29ad4ac0c" providerId="ADAL" clId="{06911A1C-2E69-44CD-8399-91DA742EFB01}" dt="2022-11-29T19:09:50.987" v="3534"/>
          <ac:spMkLst>
            <pc:docMk/>
            <pc:sldMk cId="263801051" sldId="330"/>
            <ac:spMk id="12" creationId="{AB0AE8E0-A8BA-40B8-8868-1FF4D0018701}"/>
          </ac:spMkLst>
        </pc:spChg>
        <pc:spChg chg="add mod">
          <ac:chgData name="Trista" userId="635bcaf1-cbe7-4520-b8f5-2ec29ad4ac0c" providerId="ADAL" clId="{06911A1C-2E69-44CD-8399-91DA742EFB01}" dt="2022-11-29T19:09:50.987" v="3534"/>
          <ac:spMkLst>
            <pc:docMk/>
            <pc:sldMk cId="263801051" sldId="330"/>
            <ac:spMk id="13" creationId="{C48F9D9D-A2D7-4E21-A32E-1969B0C5D433}"/>
          </ac:spMkLst>
        </pc:spChg>
        <pc:grpChg chg="add mod">
          <ac:chgData name="Trista" userId="635bcaf1-cbe7-4520-b8f5-2ec29ad4ac0c" providerId="ADAL" clId="{06911A1C-2E69-44CD-8399-91DA742EFB01}" dt="2022-11-29T19:09:50.987" v="3534"/>
          <ac:grpSpMkLst>
            <pc:docMk/>
            <pc:sldMk cId="263801051" sldId="330"/>
            <ac:grpSpMk id="11" creationId="{7B69830F-06EF-434F-BFE7-23FC191E0639}"/>
          </ac:grpSpMkLst>
        </pc:grpChg>
        <pc:graphicFrameChg chg="add mod">
          <ac:chgData name="Trista" userId="635bcaf1-cbe7-4520-b8f5-2ec29ad4ac0c" providerId="ADAL" clId="{06911A1C-2E69-44CD-8399-91DA742EFB01}" dt="2022-11-29T19:10:57.719" v="3574" actId="1076"/>
          <ac:graphicFrameMkLst>
            <pc:docMk/>
            <pc:sldMk cId="263801051" sldId="330"/>
            <ac:graphicFrameMk id="14" creationId="{1F90DDBD-B400-4A44-9930-657FDBA10550}"/>
          </ac:graphicFrameMkLst>
        </pc:graphicFrameChg>
        <pc:graphicFrameChg chg="add mod modGraphic">
          <ac:chgData name="Trista" userId="635bcaf1-cbe7-4520-b8f5-2ec29ad4ac0c" providerId="ADAL" clId="{06911A1C-2E69-44CD-8399-91DA742EFB01}" dt="2022-11-29T20:02:41.409" v="5552" actId="20577"/>
          <ac:graphicFrameMkLst>
            <pc:docMk/>
            <pc:sldMk cId="263801051" sldId="330"/>
            <ac:graphicFrameMk id="15" creationId="{B0D789F5-AE9F-47E2-B9C2-3E2550C87F89}"/>
          </ac:graphicFrameMkLst>
        </pc:graphicFrameChg>
      </pc:sldChg>
      <pc:sldChg chg="modSp add mod modNotesTx">
        <pc:chgData name="Trista" userId="635bcaf1-cbe7-4520-b8f5-2ec29ad4ac0c" providerId="ADAL" clId="{06911A1C-2E69-44CD-8399-91DA742EFB01}" dt="2022-11-29T21:23:34.213" v="8010" actId="20577"/>
        <pc:sldMkLst>
          <pc:docMk/>
          <pc:sldMk cId="1017553432" sldId="331"/>
        </pc:sldMkLst>
        <pc:spChg chg="mod">
          <ac:chgData name="Trista" userId="635bcaf1-cbe7-4520-b8f5-2ec29ad4ac0c" providerId="ADAL" clId="{06911A1C-2E69-44CD-8399-91DA742EFB01}" dt="2022-11-29T19:31:04.588" v="4148" actId="20577"/>
          <ac:spMkLst>
            <pc:docMk/>
            <pc:sldMk cId="1017553432" sldId="331"/>
            <ac:spMk id="2" creationId="{08D6DCC4-9CAE-D447-AB54-5F4293705ECE}"/>
          </ac:spMkLst>
        </pc:spChg>
      </pc:sldChg>
      <pc:sldChg chg="addSp delSp modSp new del mod modClrScheme chgLayout">
        <pc:chgData name="Trista" userId="635bcaf1-cbe7-4520-b8f5-2ec29ad4ac0c" providerId="ADAL" clId="{06911A1C-2E69-44CD-8399-91DA742EFB01}" dt="2022-11-29T19:30:15.767" v="4062" actId="47"/>
        <pc:sldMkLst>
          <pc:docMk/>
          <pc:sldMk cId="2561019673" sldId="331"/>
        </pc:sldMkLst>
        <pc:spChg chg="add del">
          <ac:chgData name="Trista" userId="635bcaf1-cbe7-4520-b8f5-2ec29ad4ac0c" providerId="ADAL" clId="{06911A1C-2E69-44CD-8399-91DA742EFB01}" dt="2022-11-29T19:09:02.919" v="3513" actId="700"/>
          <ac:spMkLst>
            <pc:docMk/>
            <pc:sldMk cId="2561019673" sldId="331"/>
            <ac:spMk id="2" creationId="{38B0B1F5-5735-4F07-9E8A-4BCDAC4491ED}"/>
          </ac:spMkLst>
        </pc:spChg>
        <pc:spChg chg="add del">
          <ac:chgData name="Trista" userId="635bcaf1-cbe7-4520-b8f5-2ec29ad4ac0c" providerId="ADAL" clId="{06911A1C-2E69-44CD-8399-91DA742EFB01}" dt="2022-11-29T19:09:02.919" v="3513" actId="700"/>
          <ac:spMkLst>
            <pc:docMk/>
            <pc:sldMk cId="2561019673" sldId="331"/>
            <ac:spMk id="3" creationId="{221CD86A-4EAA-40E5-9A30-75AD80C1E049}"/>
          </ac:spMkLst>
        </pc:spChg>
        <pc:spChg chg="add del mod ord">
          <ac:chgData name="Trista" userId="635bcaf1-cbe7-4520-b8f5-2ec29ad4ac0c" providerId="ADAL" clId="{06911A1C-2E69-44CD-8399-91DA742EFB01}" dt="2022-11-29T19:09:02.919" v="3513" actId="700"/>
          <ac:spMkLst>
            <pc:docMk/>
            <pc:sldMk cId="2561019673" sldId="331"/>
            <ac:spMk id="4" creationId="{EE1EDBF3-ED95-4F30-AF9B-CE81F53952D7}"/>
          </ac:spMkLst>
        </pc:spChg>
        <pc:spChg chg="add del">
          <ac:chgData name="Trista" userId="635bcaf1-cbe7-4520-b8f5-2ec29ad4ac0c" providerId="ADAL" clId="{06911A1C-2E69-44CD-8399-91DA742EFB01}" dt="2022-11-29T19:09:02.919" v="3513" actId="700"/>
          <ac:spMkLst>
            <pc:docMk/>
            <pc:sldMk cId="2561019673" sldId="331"/>
            <ac:spMk id="5" creationId="{D59E7102-4FBB-40DC-A2B0-A0E6AD9F4FBC}"/>
          </ac:spMkLst>
        </pc:spChg>
        <pc:spChg chg="add del">
          <ac:chgData name="Trista" userId="635bcaf1-cbe7-4520-b8f5-2ec29ad4ac0c" providerId="ADAL" clId="{06911A1C-2E69-44CD-8399-91DA742EFB01}" dt="2022-11-29T19:09:02.919" v="3513" actId="700"/>
          <ac:spMkLst>
            <pc:docMk/>
            <pc:sldMk cId="2561019673" sldId="331"/>
            <ac:spMk id="6" creationId="{4B1967FF-2D9C-4ECE-8F20-54998EF093CD}"/>
          </ac:spMkLst>
        </pc:spChg>
        <pc:spChg chg="mod ord">
          <ac:chgData name="Trista" userId="635bcaf1-cbe7-4520-b8f5-2ec29ad4ac0c" providerId="ADAL" clId="{06911A1C-2E69-44CD-8399-91DA742EFB01}" dt="2022-11-29T19:09:02.919" v="3513" actId="700"/>
          <ac:spMkLst>
            <pc:docMk/>
            <pc:sldMk cId="2561019673" sldId="331"/>
            <ac:spMk id="7" creationId="{A002E0E4-2D4B-4465-9EA6-6182827E6D4F}"/>
          </ac:spMkLst>
        </pc:spChg>
        <pc:spChg chg="add del mod ord">
          <ac:chgData name="Trista" userId="635bcaf1-cbe7-4520-b8f5-2ec29ad4ac0c" providerId="ADAL" clId="{06911A1C-2E69-44CD-8399-91DA742EFB01}" dt="2022-11-29T19:09:02.919" v="3513" actId="700"/>
          <ac:spMkLst>
            <pc:docMk/>
            <pc:sldMk cId="2561019673" sldId="331"/>
            <ac:spMk id="8" creationId="{4049BC6F-9A2E-451F-B2EA-A79E3B4AAE77}"/>
          </ac:spMkLst>
        </pc:spChg>
      </pc:sldChg>
      <pc:sldChg chg="add del">
        <pc:chgData name="Trista" userId="635bcaf1-cbe7-4520-b8f5-2ec29ad4ac0c" providerId="ADAL" clId="{06911A1C-2E69-44CD-8399-91DA742EFB01}" dt="2022-11-29T19:34:56.947" v="4165" actId="47"/>
        <pc:sldMkLst>
          <pc:docMk/>
          <pc:sldMk cId="1566040450" sldId="332"/>
        </pc:sldMkLst>
      </pc:sldChg>
      <pc:sldChg chg="addSp delSp modSp add mod ord modNotesTx">
        <pc:chgData name="Trista" userId="635bcaf1-cbe7-4520-b8f5-2ec29ad4ac0c" providerId="ADAL" clId="{06911A1C-2E69-44CD-8399-91DA742EFB01}" dt="2022-12-14T19:53:31.574" v="8840" actId="1076"/>
        <pc:sldMkLst>
          <pc:docMk/>
          <pc:sldMk cId="3089258533" sldId="332"/>
        </pc:sldMkLst>
        <pc:spChg chg="mod">
          <ac:chgData name="Trista" userId="635bcaf1-cbe7-4520-b8f5-2ec29ad4ac0c" providerId="ADAL" clId="{06911A1C-2E69-44CD-8399-91DA742EFB01}" dt="2022-11-29T19:35:08.515" v="4202" actId="20577"/>
          <ac:spMkLst>
            <pc:docMk/>
            <pc:sldMk cId="3089258533" sldId="332"/>
            <ac:spMk id="6" creationId="{51AD8811-104F-4052-9EA6-2443698E9369}"/>
          </ac:spMkLst>
        </pc:spChg>
        <pc:spChg chg="del">
          <ac:chgData name="Trista" userId="635bcaf1-cbe7-4520-b8f5-2ec29ad4ac0c" providerId="ADAL" clId="{06911A1C-2E69-44CD-8399-91DA742EFB01}" dt="2022-11-29T19:35:13.432" v="4203" actId="478"/>
          <ac:spMkLst>
            <pc:docMk/>
            <pc:sldMk cId="3089258533" sldId="332"/>
            <ac:spMk id="8" creationId="{B19261DC-3BDD-4580-A760-125F6E79A999}"/>
          </ac:spMkLst>
        </pc:spChg>
        <pc:spChg chg="del">
          <ac:chgData name="Trista" userId="635bcaf1-cbe7-4520-b8f5-2ec29ad4ac0c" providerId="ADAL" clId="{06911A1C-2E69-44CD-8399-91DA742EFB01}" dt="2022-11-29T19:35:16.796" v="4204" actId="478"/>
          <ac:spMkLst>
            <pc:docMk/>
            <pc:sldMk cId="3089258533" sldId="332"/>
            <ac:spMk id="9" creationId="{C6A11CC4-C662-4F02-8D53-FA6209407229}"/>
          </ac:spMkLst>
        </pc:spChg>
        <pc:spChg chg="add del mod">
          <ac:chgData name="Trista" userId="635bcaf1-cbe7-4520-b8f5-2ec29ad4ac0c" providerId="ADAL" clId="{06911A1C-2E69-44CD-8399-91DA742EFB01}" dt="2022-11-29T20:25:25.589" v="7576" actId="478"/>
          <ac:spMkLst>
            <pc:docMk/>
            <pc:sldMk cId="3089258533" sldId="332"/>
            <ac:spMk id="11" creationId="{0A0234AB-F5B3-4032-B460-25A1DDED0D9A}"/>
          </ac:spMkLst>
        </pc:spChg>
        <pc:spChg chg="add del mod">
          <ac:chgData name="Trista" userId="635bcaf1-cbe7-4520-b8f5-2ec29ad4ac0c" providerId="ADAL" clId="{06911A1C-2E69-44CD-8399-91DA742EFB01}" dt="2022-12-14T19:53:23.924" v="8839"/>
          <ac:spMkLst>
            <pc:docMk/>
            <pc:sldMk cId="3089258533" sldId="332"/>
            <ac:spMk id="14" creationId="{B4E3F426-CE8C-43E3-A82D-BBBFE1346458}"/>
          </ac:spMkLst>
        </pc:spChg>
        <pc:spChg chg="add mod">
          <ac:chgData name="Trista" userId="635bcaf1-cbe7-4520-b8f5-2ec29ad4ac0c" providerId="ADAL" clId="{06911A1C-2E69-44CD-8399-91DA742EFB01}" dt="2022-12-14T19:53:22.400" v="8837" actId="20577"/>
          <ac:spMkLst>
            <pc:docMk/>
            <pc:sldMk cId="3089258533" sldId="332"/>
            <ac:spMk id="15" creationId="{521BF754-A4BB-4A63-BBBD-0B106051A3CB}"/>
          </ac:spMkLst>
        </pc:spChg>
        <pc:spChg chg="add mod">
          <ac:chgData name="Trista" userId="635bcaf1-cbe7-4520-b8f5-2ec29ad4ac0c" providerId="ADAL" clId="{06911A1C-2E69-44CD-8399-91DA742EFB01}" dt="2022-11-29T20:25:42.099" v="7578" actId="164"/>
          <ac:spMkLst>
            <pc:docMk/>
            <pc:sldMk cId="3089258533" sldId="332"/>
            <ac:spMk id="17" creationId="{67A1558B-3924-4356-AC80-F1A4994F49F6}"/>
          </ac:spMkLst>
        </pc:spChg>
        <pc:spChg chg="add del mod">
          <ac:chgData name="Trista" userId="635bcaf1-cbe7-4520-b8f5-2ec29ad4ac0c" providerId="ADAL" clId="{06911A1C-2E69-44CD-8399-91DA742EFB01}" dt="2022-12-14T19:42:36.886" v="8777" actId="478"/>
          <ac:spMkLst>
            <pc:docMk/>
            <pc:sldMk cId="3089258533" sldId="332"/>
            <ac:spMk id="18" creationId="{DDDD21C9-C5EB-46E5-95DE-CD9DD53F8B2C}"/>
          </ac:spMkLst>
        </pc:spChg>
        <pc:grpChg chg="add del mod">
          <ac:chgData name="Trista" userId="635bcaf1-cbe7-4520-b8f5-2ec29ad4ac0c" providerId="ADAL" clId="{06911A1C-2E69-44CD-8399-91DA742EFB01}" dt="2022-12-14T19:42:33.249" v="8776" actId="478"/>
          <ac:grpSpMkLst>
            <pc:docMk/>
            <pc:sldMk cId="3089258533" sldId="332"/>
            <ac:grpSpMk id="2" creationId="{5AE523E5-C880-44F6-B5D2-0300490BD3B9}"/>
          </ac:grpSpMkLst>
        </pc:grpChg>
        <pc:graphicFrameChg chg="del mod">
          <ac:chgData name="Trista" userId="635bcaf1-cbe7-4520-b8f5-2ec29ad4ac0c" providerId="ADAL" clId="{06911A1C-2E69-44CD-8399-91DA742EFB01}" dt="2022-11-29T19:35:22.277" v="4208" actId="478"/>
          <ac:graphicFrameMkLst>
            <pc:docMk/>
            <pc:sldMk cId="3089258533" sldId="332"/>
            <ac:graphicFrameMk id="14" creationId="{1F90DDBD-B400-4A44-9930-657FDBA10550}"/>
          </ac:graphicFrameMkLst>
        </pc:graphicFrameChg>
        <pc:graphicFrameChg chg="del mod">
          <ac:chgData name="Trista" userId="635bcaf1-cbe7-4520-b8f5-2ec29ad4ac0c" providerId="ADAL" clId="{06911A1C-2E69-44CD-8399-91DA742EFB01}" dt="2022-11-29T19:35:18.952" v="4206" actId="478"/>
          <ac:graphicFrameMkLst>
            <pc:docMk/>
            <pc:sldMk cId="3089258533" sldId="332"/>
            <ac:graphicFrameMk id="15" creationId="{B0D789F5-AE9F-47E2-B9C2-3E2550C87F89}"/>
          </ac:graphicFrameMkLst>
        </pc:graphicFrameChg>
        <pc:picChg chg="add del mod">
          <ac:chgData name="Trista" userId="635bcaf1-cbe7-4520-b8f5-2ec29ad4ac0c" providerId="ADAL" clId="{06911A1C-2E69-44CD-8399-91DA742EFB01}" dt="2022-12-14T19:52:07.999" v="8809" actId="478"/>
          <ac:picMkLst>
            <pc:docMk/>
            <pc:sldMk cId="3089258533" sldId="332"/>
            <ac:picMk id="5" creationId="{920969F5-57ED-4FA0-B4EA-F101CEE53A5F}"/>
          </ac:picMkLst>
        </pc:picChg>
        <pc:picChg chg="add mod">
          <ac:chgData name="Trista" userId="635bcaf1-cbe7-4520-b8f5-2ec29ad4ac0c" providerId="ADAL" clId="{06911A1C-2E69-44CD-8399-91DA742EFB01}" dt="2022-12-14T19:53:31.574" v="8840" actId="1076"/>
          <ac:picMkLst>
            <pc:docMk/>
            <pc:sldMk cId="3089258533" sldId="332"/>
            <ac:picMk id="8" creationId="{CF110F7B-6F55-478F-A3AA-83799EB9C105}"/>
          </ac:picMkLst>
        </pc:picChg>
        <pc:picChg chg="add mod ord">
          <ac:chgData name="Trista" userId="635bcaf1-cbe7-4520-b8f5-2ec29ad4ac0c" providerId="ADAL" clId="{06911A1C-2E69-44CD-8399-91DA742EFB01}" dt="2022-12-14T19:48:39.119" v="8808" actId="1036"/>
          <ac:picMkLst>
            <pc:docMk/>
            <pc:sldMk cId="3089258533" sldId="332"/>
            <ac:picMk id="10" creationId="{5BCBC463-977A-49D4-B850-BB0AEB6C3EC4}"/>
          </ac:picMkLst>
        </pc:picChg>
        <pc:picChg chg="add mod">
          <ac:chgData name="Trista" userId="635bcaf1-cbe7-4520-b8f5-2ec29ad4ac0c" providerId="ADAL" clId="{06911A1C-2E69-44CD-8399-91DA742EFB01}" dt="2022-12-14T19:53:10.450" v="8822" actId="1076"/>
          <ac:picMkLst>
            <pc:docMk/>
            <pc:sldMk cId="3089258533" sldId="332"/>
            <ac:picMk id="11" creationId="{F07EF9E9-E823-4537-9121-D273A3E60E7C}"/>
          </ac:picMkLst>
        </pc:picChg>
        <pc:picChg chg="add mod">
          <ac:chgData name="Trista" userId="635bcaf1-cbe7-4520-b8f5-2ec29ad4ac0c" providerId="ADAL" clId="{06911A1C-2E69-44CD-8399-91DA742EFB01}" dt="2022-11-29T20:25:42.099" v="7578" actId="164"/>
          <ac:picMkLst>
            <pc:docMk/>
            <pc:sldMk cId="3089258533" sldId="332"/>
            <ac:picMk id="12" creationId="{DEBDFEA0-5FDA-42D8-9A5E-BC44DC0A7039}"/>
          </ac:picMkLst>
        </pc:picChg>
        <pc:picChg chg="add mod">
          <ac:chgData name="Trista" userId="635bcaf1-cbe7-4520-b8f5-2ec29ad4ac0c" providerId="ADAL" clId="{06911A1C-2E69-44CD-8399-91DA742EFB01}" dt="2022-11-29T20:25:42.099" v="7578" actId="164"/>
          <ac:picMkLst>
            <pc:docMk/>
            <pc:sldMk cId="3089258533" sldId="332"/>
            <ac:picMk id="13" creationId="{D443729E-757F-4610-A981-112E7B653949}"/>
          </ac:picMkLst>
        </pc:picChg>
        <pc:picChg chg="add mod">
          <ac:chgData name="Trista" userId="635bcaf1-cbe7-4520-b8f5-2ec29ad4ac0c" providerId="ADAL" clId="{06911A1C-2E69-44CD-8399-91DA742EFB01}" dt="2022-11-29T20:25:42.099" v="7578" actId="164"/>
          <ac:picMkLst>
            <pc:docMk/>
            <pc:sldMk cId="3089258533" sldId="332"/>
            <ac:picMk id="16" creationId="{0E4071BE-68FD-47FE-91AB-F2E289517386}"/>
          </ac:picMkLst>
        </pc:picChg>
      </pc:sldChg>
      <pc:sldChg chg="modSp add mod modClrScheme chgLayout modNotesTx">
        <pc:chgData name="Trista" userId="635bcaf1-cbe7-4520-b8f5-2ec29ad4ac0c" providerId="ADAL" clId="{06911A1C-2E69-44CD-8399-91DA742EFB01}" dt="2022-12-06T19:20:06.948" v="8691" actId="6549"/>
        <pc:sldMkLst>
          <pc:docMk/>
          <pc:sldMk cId="1018729535" sldId="1939"/>
        </pc:sldMkLst>
        <pc:spChg chg="mod ord">
          <ac:chgData name="Trista" userId="635bcaf1-cbe7-4520-b8f5-2ec29ad4ac0c" providerId="ADAL" clId="{06911A1C-2E69-44CD-8399-91DA742EFB01}" dt="2022-12-06T19:16:49.005" v="8683" actId="1076"/>
          <ac:spMkLst>
            <pc:docMk/>
            <pc:sldMk cId="1018729535" sldId="1939"/>
            <ac:spMk id="2" creationId="{BDCB413A-F1D9-7244-BA6A-676FFE4C0E69}"/>
          </ac:spMkLst>
        </pc:spChg>
        <pc:spChg chg="mod ord">
          <ac:chgData name="Trista" userId="635bcaf1-cbe7-4520-b8f5-2ec29ad4ac0c" providerId="ADAL" clId="{06911A1C-2E69-44CD-8399-91DA742EFB01}" dt="2022-12-06T19:16:22.896" v="8682" actId="20577"/>
          <ac:spMkLst>
            <pc:docMk/>
            <pc:sldMk cId="1018729535" sldId="1939"/>
            <ac:spMk id="8" creationId="{70DCF1E7-B2E3-3942-AC1A-A3234EACCE5F}"/>
          </ac:spMkLst>
        </pc:spChg>
      </pc:sldChg>
      <pc:sldChg chg="addSp delSp modSp add del mod modClrScheme chgLayout">
        <pc:chgData name="Trista" userId="635bcaf1-cbe7-4520-b8f5-2ec29ad4ac0c" providerId="ADAL" clId="{06911A1C-2E69-44CD-8399-91DA742EFB01}" dt="2022-11-29T19:58:28.511" v="5347" actId="47"/>
        <pc:sldMkLst>
          <pc:docMk/>
          <pc:sldMk cId="3396595604" sldId="1941"/>
        </pc:sldMkLst>
        <pc:spChg chg="add del mod ord">
          <ac:chgData name="Trista" userId="635bcaf1-cbe7-4520-b8f5-2ec29ad4ac0c" providerId="ADAL" clId="{06911A1C-2E69-44CD-8399-91DA742EFB01}" dt="2022-11-29T19:45:12.143" v="4871" actId="478"/>
          <ac:spMkLst>
            <pc:docMk/>
            <pc:sldMk cId="3396595604" sldId="1941"/>
            <ac:spMk id="2" creationId="{91D588ED-A460-E049-89AF-E0B3026066DB}"/>
          </ac:spMkLst>
        </pc:spChg>
        <pc:spChg chg="add del mod ord">
          <ac:chgData name="Trista" userId="635bcaf1-cbe7-4520-b8f5-2ec29ad4ac0c" providerId="ADAL" clId="{06911A1C-2E69-44CD-8399-91DA742EFB01}" dt="2022-11-29T19:44:39.947" v="4861" actId="478"/>
          <ac:spMkLst>
            <pc:docMk/>
            <pc:sldMk cId="3396595604" sldId="1941"/>
            <ac:spMk id="3" creationId="{D4C2A502-15C9-4782-8A4A-9C0A90562B47}"/>
          </ac:spMkLst>
        </pc:spChg>
        <pc:spChg chg="add del mod">
          <ac:chgData name="Trista" userId="635bcaf1-cbe7-4520-b8f5-2ec29ad4ac0c" providerId="ADAL" clId="{06911A1C-2E69-44CD-8399-91DA742EFB01}" dt="2022-11-29T19:44:50.945" v="4865" actId="478"/>
          <ac:spMkLst>
            <pc:docMk/>
            <pc:sldMk cId="3396595604" sldId="1941"/>
            <ac:spMk id="5" creationId="{A9B41C47-7D0D-4920-B468-A680EE32D692}"/>
          </ac:spMkLst>
        </pc:spChg>
        <pc:spChg chg="add del mod">
          <ac:chgData name="Trista" userId="635bcaf1-cbe7-4520-b8f5-2ec29ad4ac0c" providerId="ADAL" clId="{06911A1C-2E69-44CD-8399-91DA742EFB01}" dt="2022-11-29T19:50:43.909" v="5038"/>
          <ac:spMkLst>
            <pc:docMk/>
            <pc:sldMk cId="3396595604" sldId="1941"/>
            <ac:spMk id="17" creationId="{4EC76A37-BACE-4609-882E-2059D95C17E1}"/>
          </ac:spMkLst>
        </pc:spChg>
        <pc:grpChg chg="del">
          <ac:chgData name="Trista" userId="635bcaf1-cbe7-4520-b8f5-2ec29ad4ac0c" providerId="ADAL" clId="{06911A1C-2E69-44CD-8399-91DA742EFB01}" dt="2022-11-29T19:50:28.289" v="5022" actId="478"/>
          <ac:grpSpMkLst>
            <pc:docMk/>
            <pc:sldMk cId="3396595604" sldId="1941"/>
            <ac:grpSpMk id="16" creationId="{EBF6EFDC-DE99-CC49-B2F4-D25176F5B4CE}"/>
          </ac:grpSpMkLst>
        </pc:grpChg>
      </pc:sldChg>
      <pc:sldChg chg="addSp delSp modSp add mod modClrScheme chgLayout modNotesTx">
        <pc:chgData name="Trista" userId="635bcaf1-cbe7-4520-b8f5-2ec29ad4ac0c" providerId="ADAL" clId="{06911A1C-2E69-44CD-8399-91DA742EFB01}" dt="2022-12-06T19:21:39.902" v="8775" actId="20577"/>
        <pc:sldMkLst>
          <pc:docMk/>
          <pc:sldMk cId="1594398237" sldId="1944"/>
        </pc:sldMkLst>
        <pc:spChg chg="add del mod ord">
          <ac:chgData name="Trista" userId="635bcaf1-cbe7-4520-b8f5-2ec29ad4ac0c" providerId="ADAL" clId="{06911A1C-2E69-44CD-8399-91DA742EFB01}" dt="2022-11-29T19:39:24.578" v="4378" actId="478"/>
          <ac:spMkLst>
            <pc:docMk/>
            <pc:sldMk cId="1594398237" sldId="1944"/>
            <ac:spMk id="2" creationId="{E31068AB-7211-437D-BDC5-408FE4757878}"/>
          </ac:spMkLst>
        </pc:spChg>
        <pc:spChg chg="del mod">
          <ac:chgData name="Trista" userId="635bcaf1-cbe7-4520-b8f5-2ec29ad4ac0c" providerId="ADAL" clId="{06911A1C-2E69-44CD-8399-91DA742EFB01}" dt="2022-11-29T19:43:21.490" v="4849" actId="478"/>
          <ac:spMkLst>
            <pc:docMk/>
            <pc:sldMk cId="1594398237" sldId="1944"/>
            <ac:spMk id="4" creationId="{EB1DC53B-11D1-6440-BE84-2158A498850D}"/>
          </ac:spMkLst>
        </pc:spChg>
        <pc:spChg chg="add del mod">
          <ac:chgData name="Trista" userId="635bcaf1-cbe7-4520-b8f5-2ec29ad4ac0c" providerId="ADAL" clId="{06911A1C-2E69-44CD-8399-91DA742EFB01}" dt="2022-11-29T19:46:30.479" v="4890" actId="12084"/>
          <ac:spMkLst>
            <pc:docMk/>
            <pc:sldMk cId="1594398237" sldId="1944"/>
            <ac:spMk id="9" creationId="{8B4229F8-6CBC-4F4B-A1D1-90C2C5B62B7E}"/>
          </ac:spMkLst>
        </pc:spChg>
        <pc:spChg chg="mod ord">
          <ac:chgData name="Trista" userId="635bcaf1-cbe7-4520-b8f5-2ec29ad4ac0c" providerId="ADAL" clId="{06911A1C-2E69-44CD-8399-91DA742EFB01}" dt="2022-11-29T19:47:51.253" v="4909" actId="1076"/>
          <ac:spMkLst>
            <pc:docMk/>
            <pc:sldMk cId="1594398237" sldId="1944"/>
            <ac:spMk id="11" creationId="{39E58B0D-7BD8-504A-8486-20222AC73F41}"/>
          </ac:spMkLst>
        </pc:spChg>
        <pc:spChg chg="mod">
          <ac:chgData name="Trista" userId="635bcaf1-cbe7-4520-b8f5-2ec29ad4ac0c" providerId="ADAL" clId="{06911A1C-2E69-44CD-8399-91DA742EFB01}" dt="2022-11-29T19:46:01.310" v="4884"/>
          <ac:spMkLst>
            <pc:docMk/>
            <pc:sldMk cId="1594398237" sldId="1944"/>
            <ac:spMk id="13" creationId="{A4FC5B57-CC88-4AC0-AFB2-5BE619443690}"/>
          </ac:spMkLst>
        </pc:spChg>
        <pc:spChg chg="mod">
          <ac:chgData name="Trista" userId="635bcaf1-cbe7-4520-b8f5-2ec29ad4ac0c" providerId="ADAL" clId="{06911A1C-2E69-44CD-8399-91DA742EFB01}" dt="2022-11-29T19:46:01.310" v="4884"/>
          <ac:spMkLst>
            <pc:docMk/>
            <pc:sldMk cId="1594398237" sldId="1944"/>
            <ac:spMk id="14" creationId="{E9AA3A94-F83E-4DC2-9680-399186277560}"/>
          </ac:spMkLst>
        </pc:spChg>
        <pc:spChg chg="mod">
          <ac:chgData name="Trista" userId="635bcaf1-cbe7-4520-b8f5-2ec29ad4ac0c" providerId="ADAL" clId="{06911A1C-2E69-44CD-8399-91DA742EFB01}" dt="2022-11-29T19:46:01.310" v="4884"/>
          <ac:spMkLst>
            <pc:docMk/>
            <pc:sldMk cId="1594398237" sldId="1944"/>
            <ac:spMk id="15" creationId="{FF5AE5AA-CD54-4E84-AD0E-3DF6D97439DE}"/>
          </ac:spMkLst>
        </pc:spChg>
        <pc:spChg chg="mod">
          <ac:chgData name="Trista" userId="635bcaf1-cbe7-4520-b8f5-2ec29ad4ac0c" providerId="ADAL" clId="{06911A1C-2E69-44CD-8399-91DA742EFB01}" dt="2022-11-29T19:46:01.310" v="4884"/>
          <ac:spMkLst>
            <pc:docMk/>
            <pc:sldMk cId="1594398237" sldId="1944"/>
            <ac:spMk id="16" creationId="{0CC3C310-0CF6-48C2-B08C-E70AE19F3025}"/>
          </ac:spMkLst>
        </pc:spChg>
        <pc:spChg chg="mod">
          <ac:chgData name="Trista" userId="635bcaf1-cbe7-4520-b8f5-2ec29ad4ac0c" providerId="ADAL" clId="{06911A1C-2E69-44CD-8399-91DA742EFB01}" dt="2022-11-29T19:46:01.310" v="4884"/>
          <ac:spMkLst>
            <pc:docMk/>
            <pc:sldMk cId="1594398237" sldId="1944"/>
            <ac:spMk id="17" creationId="{F77645C7-1EDA-44C3-B302-2D03A619E261}"/>
          </ac:spMkLst>
        </pc:spChg>
        <pc:spChg chg="mod">
          <ac:chgData name="Trista" userId="635bcaf1-cbe7-4520-b8f5-2ec29ad4ac0c" providerId="ADAL" clId="{06911A1C-2E69-44CD-8399-91DA742EFB01}" dt="2022-11-29T19:46:01.310" v="4884"/>
          <ac:spMkLst>
            <pc:docMk/>
            <pc:sldMk cId="1594398237" sldId="1944"/>
            <ac:spMk id="18" creationId="{DBFBE601-934E-47E6-BAF1-A780BB0DF087}"/>
          </ac:spMkLst>
        </pc:spChg>
        <pc:spChg chg="mod">
          <ac:chgData name="Trista" userId="635bcaf1-cbe7-4520-b8f5-2ec29ad4ac0c" providerId="ADAL" clId="{06911A1C-2E69-44CD-8399-91DA742EFB01}" dt="2022-11-29T19:46:01.310" v="4884"/>
          <ac:spMkLst>
            <pc:docMk/>
            <pc:sldMk cId="1594398237" sldId="1944"/>
            <ac:spMk id="19" creationId="{82CF45F3-B5E7-42AC-B36A-05F7F9B59AA9}"/>
          </ac:spMkLst>
        </pc:spChg>
        <pc:grpChg chg="add mod">
          <ac:chgData name="Trista" userId="635bcaf1-cbe7-4520-b8f5-2ec29ad4ac0c" providerId="ADAL" clId="{06911A1C-2E69-44CD-8399-91DA742EFB01}" dt="2022-11-29T19:46:16.319" v="4888" actId="1076"/>
          <ac:grpSpMkLst>
            <pc:docMk/>
            <pc:sldMk cId="1594398237" sldId="1944"/>
            <ac:grpSpMk id="12" creationId="{4C23A25A-F1C2-4819-AA4E-7A6A6889A765}"/>
          </ac:grpSpMkLst>
        </pc:grpChg>
        <pc:graphicFrameChg chg="add mod modGraphic">
          <ac:chgData name="Trista" userId="635bcaf1-cbe7-4520-b8f5-2ec29ad4ac0c" providerId="ADAL" clId="{06911A1C-2E69-44CD-8399-91DA742EFB01}" dt="2022-11-29T19:48:42.269" v="4921" actId="20577"/>
          <ac:graphicFrameMkLst>
            <pc:docMk/>
            <pc:sldMk cId="1594398237" sldId="1944"/>
            <ac:graphicFrameMk id="6" creationId="{400B84E4-BFE9-41BA-B146-6E5BB6F66423}"/>
          </ac:graphicFrameMkLst>
        </pc:graphicFrameChg>
        <pc:picChg chg="del">
          <ac:chgData name="Trista" userId="635bcaf1-cbe7-4520-b8f5-2ec29ad4ac0c" providerId="ADAL" clId="{06911A1C-2E69-44CD-8399-91DA742EFB01}" dt="2022-11-29T19:43:16.669" v="4847" actId="478"/>
          <ac:picMkLst>
            <pc:docMk/>
            <pc:sldMk cId="1594398237" sldId="1944"/>
            <ac:picMk id="3" creationId="{FA3BB82B-114B-3845-9900-B89DB7ECB5C7}"/>
          </ac:picMkLst>
        </pc:picChg>
        <pc:picChg chg="del">
          <ac:chgData name="Trista" userId="635bcaf1-cbe7-4520-b8f5-2ec29ad4ac0c" providerId="ADAL" clId="{06911A1C-2E69-44CD-8399-91DA742EFB01}" dt="2022-11-29T19:43:18.891" v="4848" actId="478"/>
          <ac:picMkLst>
            <pc:docMk/>
            <pc:sldMk cId="1594398237" sldId="1944"/>
            <ac:picMk id="7" creationId="{BF413C7F-1142-A142-B585-B365F2B9F8B9}"/>
          </ac:picMkLst>
        </pc:picChg>
        <pc:picChg chg="add del mod">
          <ac:chgData name="Trista" userId="635bcaf1-cbe7-4520-b8f5-2ec29ad4ac0c" providerId="ADAL" clId="{06911A1C-2E69-44CD-8399-91DA742EFB01}" dt="2022-11-29T19:46:01.060" v="4883" actId="478"/>
          <ac:picMkLst>
            <pc:docMk/>
            <pc:sldMk cId="1594398237" sldId="1944"/>
            <ac:picMk id="10" creationId="{401714A4-9E86-4CB9-9D76-B301BBF9A2CC}"/>
          </ac:picMkLst>
        </pc:picChg>
      </pc:sldChg>
      <pc:sldChg chg="addSp delSp modSp add mod ord modNotesTx">
        <pc:chgData name="Trista" userId="635bcaf1-cbe7-4520-b8f5-2ec29ad4ac0c" providerId="ADAL" clId="{06911A1C-2E69-44CD-8399-91DA742EFB01}" dt="2022-11-29T21:46:44.788" v="8385" actId="20577"/>
        <pc:sldMkLst>
          <pc:docMk/>
          <pc:sldMk cId="2656426224" sldId="1945"/>
        </pc:sldMkLst>
        <pc:spChg chg="mod">
          <ac:chgData name="Trista" userId="635bcaf1-cbe7-4520-b8f5-2ec29ad4ac0c" providerId="ADAL" clId="{06911A1C-2E69-44CD-8399-91DA742EFB01}" dt="2022-11-29T21:46:44.788" v="8385" actId="20577"/>
          <ac:spMkLst>
            <pc:docMk/>
            <pc:sldMk cId="2656426224" sldId="1945"/>
            <ac:spMk id="6" creationId="{51AD8811-104F-4052-9EA6-2443698E9369}"/>
          </ac:spMkLst>
        </pc:spChg>
        <pc:spChg chg="del">
          <ac:chgData name="Trista" userId="635bcaf1-cbe7-4520-b8f5-2ec29ad4ac0c" providerId="ADAL" clId="{06911A1C-2E69-44CD-8399-91DA742EFB01}" dt="2022-11-29T19:51:23.076" v="5103" actId="478"/>
          <ac:spMkLst>
            <pc:docMk/>
            <pc:sldMk cId="2656426224" sldId="1945"/>
            <ac:spMk id="8" creationId="{B19261DC-3BDD-4580-A760-125F6E79A999}"/>
          </ac:spMkLst>
        </pc:spChg>
        <pc:spChg chg="del">
          <ac:chgData name="Trista" userId="635bcaf1-cbe7-4520-b8f5-2ec29ad4ac0c" providerId="ADAL" clId="{06911A1C-2E69-44CD-8399-91DA742EFB01}" dt="2022-11-29T19:51:18.408" v="5101" actId="478"/>
          <ac:spMkLst>
            <pc:docMk/>
            <pc:sldMk cId="2656426224" sldId="1945"/>
            <ac:spMk id="9" creationId="{C6A11CC4-C662-4F02-8D53-FA6209407229}"/>
          </ac:spMkLst>
        </pc:spChg>
        <pc:graphicFrameChg chg="del">
          <ac:chgData name="Trista" userId="635bcaf1-cbe7-4520-b8f5-2ec29ad4ac0c" providerId="ADAL" clId="{06911A1C-2E69-44CD-8399-91DA742EFB01}" dt="2022-11-29T19:51:20.825" v="5102" actId="478"/>
          <ac:graphicFrameMkLst>
            <pc:docMk/>
            <pc:sldMk cId="2656426224" sldId="1945"/>
            <ac:graphicFrameMk id="14" creationId="{1F90DDBD-B400-4A44-9930-657FDBA10550}"/>
          </ac:graphicFrameMkLst>
        </pc:graphicFrameChg>
        <pc:graphicFrameChg chg="mod">
          <ac:chgData name="Trista" userId="635bcaf1-cbe7-4520-b8f5-2ec29ad4ac0c" providerId="ADAL" clId="{06911A1C-2E69-44CD-8399-91DA742EFB01}" dt="2022-11-29T19:53:54.579" v="5334" actId="1076"/>
          <ac:graphicFrameMkLst>
            <pc:docMk/>
            <pc:sldMk cId="2656426224" sldId="1945"/>
            <ac:graphicFrameMk id="15" creationId="{B0D789F5-AE9F-47E2-B9C2-3E2550C87F89}"/>
          </ac:graphicFrameMkLst>
        </pc:graphicFrameChg>
        <pc:picChg chg="add mod">
          <ac:chgData name="Trista" userId="635bcaf1-cbe7-4520-b8f5-2ec29ad4ac0c" providerId="ADAL" clId="{06911A1C-2E69-44CD-8399-91DA742EFB01}" dt="2022-11-29T19:55:41.378" v="5337" actId="207"/>
          <ac:picMkLst>
            <pc:docMk/>
            <pc:sldMk cId="2656426224" sldId="1945"/>
            <ac:picMk id="3" creationId="{6EAC8395-4326-431D-8EA8-083903AF6915}"/>
          </ac:picMkLst>
        </pc:picChg>
        <pc:picChg chg="add mod">
          <ac:chgData name="Trista" userId="635bcaf1-cbe7-4520-b8f5-2ec29ad4ac0c" providerId="ADAL" clId="{06911A1C-2E69-44CD-8399-91DA742EFB01}" dt="2022-11-29T19:56:24.890" v="5340" actId="207"/>
          <ac:picMkLst>
            <pc:docMk/>
            <pc:sldMk cId="2656426224" sldId="1945"/>
            <ac:picMk id="7" creationId="{41F66B82-852A-4AB1-8202-A032EAF2303E}"/>
          </ac:picMkLst>
        </pc:picChg>
        <pc:picChg chg="add mod">
          <ac:chgData name="Trista" userId="635bcaf1-cbe7-4520-b8f5-2ec29ad4ac0c" providerId="ADAL" clId="{06911A1C-2E69-44CD-8399-91DA742EFB01}" dt="2022-11-29T19:57:08.308" v="5343" actId="207"/>
          <ac:picMkLst>
            <pc:docMk/>
            <pc:sldMk cId="2656426224" sldId="1945"/>
            <ac:picMk id="11" creationId="{B8487A4C-8AAE-4D88-8849-A1BD9749A084}"/>
          </ac:picMkLst>
        </pc:picChg>
        <pc:picChg chg="add mod">
          <ac:chgData name="Trista" userId="635bcaf1-cbe7-4520-b8f5-2ec29ad4ac0c" providerId="ADAL" clId="{06911A1C-2E69-44CD-8399-91DA742EFB01}" dt="2022-11-29T19:58:09.702" v="5346" actId="207"/>
          <ac:picMkLst>
            <pc:docMk/>
            <pc:sldMk cId="2656426224" sldId="1945"/>
            <ac:picMk id="13" creationId="{3F5E7305-A911-4736-B493-4D0DA62BDD17}"/>
          </ac:picMkLst>
        </pc:picChg>
      </pc:sldChg>
      <pc:sldChg chg="addSp delSp modSp new mod modNotesTx">
        <pc:chgData name="Trista" userId="635bcaf1-cbe7-4520-b8f5-2ec29ad4ac0c" providerId="ADAL" clId="{06911A1C-2E69-44CD-8399-91DA742EFB01}" dt="2022-11-29T21:25:41.210" v="8248" actId="20577"/>
        <pc:sldMkLst>
          <pc:docMk/>
          <pc:sldMk cId="1759819902" sldId="1946"/>
        </pc:sldMkLst>
        <pc:spChg chg="mod">
          <ac:chgData name="Trista" userId="635bcaf1-cbe7-4520-b8f5-2ec29ad4ac0c" providerId="ADAL" clId="{06911A1C-2E69-44CD-8399-91DA742EFB01}" dt="2022-11-29T19:59:43.163" v="5407" actId="122"/>
          <ac:spMkLst>
            <pc:docMk/>
            <pc:sldMk cId="1759819902" sldId="1946"/>
            <ac:spMk id="2" creationId="{E1154A17-0657-41AE-ADDE-68F5DF646123}"/>
          </ac:spMkLst>
        </pc:spChg>
        <pc:spChg chg="del">
          <ac:chgData name="Trista" userId="635bcaf1-cbe7-4520-b8f5-2ec29ad4ac0c" providerId="ADAL" clId="{06911A1C-2E69-44CD-8399-91DA742EFB01}" dt="2022-11-29T20:00:00.161" v="5408" actId="12084"/>
          <ac:spMkLst>
            <pc:docMk/>
            <pc:sldMk cId="1759819902" sldId="1946"/>
            <ac:spMk id="3" creationId="{8CCAE641-A573-4CA9-AB38-B45E54384737}"/>
          </ac:spMkLst>
        </pc:spChg>
        <pc:spChg chg="mod">
          <ac:chgData name="Trista" userId="635bcaf1-cbe7-4520-b8f5-2ec29ad4ac0c" providerId="ADAL" clId="{06911A1C-2E69-44CD-8399-91DA742EFB01}" dt="2022-11-29T19:59:23.648" v="5403"/>
          <ac:spMkLst>
            <pc:docMk/>
            <pc:sldMk cId="1759819902" sldId="1946"/>
            <ac:spMk id="8" creationId="{1F0DFFD8-C2D1-4352-A46E-672A67706656}"/>
          </ac:spMkLst>
        </pc:spChg>
        <pc:spChg chg="mod">
          <ac:chgData name="Trista" userId="635bcaf1-cbe7-4520-b8f5-2ec29ad4ac0c" providerId="ADAL" clId="{06911A1C-2E69-44CD-8399-91DA742EFB01}" dt="2022-11-29T19:59:23.648" v="5403"/>
          <ac:spMkLst>
            <pc:docMk/>
            <pc:sldMk cId="1759819902" sldId="1946"/>
            <ac:spMk id="9" creationId="{B15D4D05-7282-48D6-983D-47BEB867C779}"/>
          </ac:spMkLst>
        </pc:spChg>
        <pc:spChg chg="mod">
          <ac:chgData name="Trista" userId="635bcaf1-cbe7-4520-b8f5-2ec29ad4ac0c" providerId="ADAL" clId="{06911A1C-2E69-44CD-8399-91DA742EFB01}" dt="2022-11-29T19:59:23.648" v="5403"/>
          <ac:spMkLst>
            <pc:docMk/>
            <pc:sldMk cId="1759819902" sldId="1946"/>
            <ac:spMk id="10" creationId="{337F64CB-9136-4F43-8E42-AA325661CB13}"/>
          </ac:spMkLst>
        </pc:spChg>
        <pc:spChg chg="mod">
          <ac:chgData name="Trista" userId="635bcaf1-cbe7-4520-b8f5-2ec29ad4ac0c" providerId="ADAL" clId="{06911A1C-2E69-44CD-8399-91DA742EFB01}" dt="2022-11-29T19:59:23.648" v="5403"/>
          <ac:spMkLst>
            <pc:docMk/>
            <pc:sldMk cId="1759819902" sldId="1946"/>
            <ac:spMk id="11" creationId="{0F0AB60B-D44E-4748-8EAF-65255203C33D}"/>
          </ac:spMkLst>
        </pc:spChg>
        <pc:spChg chg="mod">
          <ac:chgData name="Trista" userId="635bcaf1-cbe7-4520-b8f5-2ec29ad4ac0c" providerId="ADAL" clId="{06911A1C-2E69-44CD-8399-91DA742EFB01}" dt="2022-11-29T19:59:23.648" v="5403"/>
          <ac:spMkLst>
            <pc:docMk/>
            <pc:sldMk cId="1759819902" sldId="1946"/>
            <ac:spMk id="12" creationId="{D801FB86-D4E2-4016-8E98-7EFA72E7091A}"/>
          </ac:spMkLst>
        </pc:spChg>
        <pc:spChg chg="mod">
          <ac:chgData name="Trista" userId="635bcaf1-cbe7-4520-b8f5-2ec29ad4ac0c" providerId="ADAL" clId="{06911A1C-2E69-44CD-8399-91DA742EFB01}" dt="2022-11-29T19:59:23.648" v="5403"/>
          <ac:spMkLst>
            <pc:docMk/>
            <pc:sldMk cId="1759819902" sldId="1946"/>
            <ac:spMk id="13" creationId="{A9688830-EA1F-4E4A-B137-7939D54767E4}"/>
          </ac:spMkLst>
        </pc:spChg>
        <pc:spChg chg="mod">
          <ac:chgData name="Trista" userId="635bcaf1-cbe7-4520-b8f5-2ec29ad4ac0c" providerId="ADAL" clId="{06911A1C-2E69-44CD-8399-91DA742EFB01}" dt="2022-11-29T19:59:23.648" v="5403"/>
          <ac:spMkLst>
            <pc:docMk/>
            <pc:sldMk cId="1759819902" sldId="1946"/>
            <ac:spMk id="14" creationId="{BD3ECD95-62A1-4FAC-A8B7-950579BB1028}"/>
          </ac:spMkLst>
        </pc:spChg>
        <pc:spChg chg="mod">
          <ac:chgData name="Trista" userId="635bcaf1-cbe7-4520-b8f5-2ec29ad4ac0c" providerId="ADAL" clId="{06911A1C-2E69-44CD-8399-91DA742EFB01}" dt="2022-11-29T19:59:23.648" v="5403"/>
          <ac:spMkLst>
            <pc:docMk/>
            <pc:sldMk cId="1759819902" sldId="1946"/>
            <ac:spMk id="15" creationId="{59BE4251-BE78-40F7-8204-BDA88085909C}"/>
          </ac:spMkLst>
        </pc:spChg>
        <pc:spChg chg="mod">
          <ac:chgData name="Trista" userId="635bcaf1-cbe7-4520-b8f5-2ec29ad4ac0c" providerId="ADAL" clId="{06911A1C-2E69-44CD-8399-91DA742EFB01}" dt="2022-11-29T19:59:23.648" v="5403"/>
          <ac:spMkLst>
            <pc:docMk/>
            <pc:sldMk cId="1759819902" sldId="1946"/>
            <ac:spMk id="16" creationId="{090E5DA0-A151-4903-93F4-DFCE8831C587}"/>
          </ac:spMkLst>
        </pc:spChg>
        <pc:spChg chg="mod">
          <ac:chgData name="Trista" userId="635bcaf1-cbe7-4520-b8f5-2ec29ad4ac0c" providerId="ADAL" clId="{06911A1C-2E69-44CD-8399-91DA742EFB01}" dt="2022-11-29T19:59:23.648" v="5403"/>
          <ac:spMkLst>
            <pc:docMk/>
            <pc:sldMk cId="1759819902" sldId="1946"/>
            <ac:spMk id="17" creationId="{308DCBD5-F2B5-49BD-9EF7-145FC1B530A5}"/>
          </ac:spMkLst>
        </pc:spChg>
        <pc:spChg chg="mod">
          <ac:chgData name="Trista" userId="635bcaf1-cbe7-4520-b8f5-2ec29ad4ac0c" providerId="ADAL" clId="{06911A1C-2E69-44CD-8399-91DA742EFB01}" dt="2022-11-29T19:59:23.648" v="5403"/>
          <ac:spMkLst>
            <pc:docMk/>
            <pc:sldMk cId="1759819902" sldId="1946"/>
            <ac:spMk id="18" creationId="{FF8C0AC6-FF44-4A14-80EC-53979DE19EB8}"/>
          </ac:spMkLst>
        </pc:spChg>
        <pc:spChg chg="mod">
          <ac:chgData name="Trista" userId="635bcaf1-cbe7-4520-b8f5-2ec29ad4ac0c" providerId="ADAL" clId="{06911A1C-2E69-44CD-8399-91DA742EFB01}" dt="2022-11-29T19:59:23.648" v="5403"/>
          <ac:spMkLst>
            <pc:docMk/>
            <pc:sldMk cId="1759819902" sldId="1946"/>
            <ac:spMk id="19" creationId="{B0D04404-3EBB-4365-B9DF-38BC974890AF}"/>
          </ac:spMkLst>
        </pc:spChg>
        <pc:grpChg chg="add del mod">
          <ac:chgData name="Trista" userId="635bcaf1-cbe7-4520-b8f5-2ec29ad4ac0c" providerId="ADAL" clId="{06911A1C-2E69-44CD-8399-91DA742EFB01}" dt="2022-11-29T19:59:28.331" v="5405" actId="478"/>
          <ac:grpSpMkLst>
            <pc:docMk/>
            <pc:sldMk cId="1759819902" sldId="1946"/>
            <ac:grpSpMk id="5" creationId="{2B8B3830-ED1C-4A2E-AFFC-A6E688DE0316}"/>
          </ac:grpSpMkLst>
        </pc:grpChg>
        <pc:grpChg chg="mod">
          <ac:chgData name="Trista" userId="635bcaf1-cbe7-4520-b8f5-2ec29ad4ac0c" providerId="ADAL" clId="{06911A1C-2E69-44CD-8399-91DA742EFB01}" dt="2022-11-29T19:59:23.648" v="5403"/>
          <ac:grpSpMkLst>
            <pc:docMk/>
            <pc:sldMk cId="1759819902" sldId="1946"/>
            <ac:grpSpMk id="6" creationId="{2245FCE8-9604-46FB-A81A-0D1010FBAD99}"/>
          </ac:grpSpMkLst>
        </pc:grpChg>
        <pc:grpChg chg="mod">
          <ac:chgData name="Trista" userId="635bcaf1-cbe7-4520-b8f5-2ec29ad4ac0c" providerId="ADAL" clId="{06911A1C-2E69-44CD-8399-91DA742EFB01}" dt="2022-11-29T19:59:23.648" v="5403"/>
          <ac:grpSpMkLst>
            <pc:docMk/>
            <pc:sldMk cId="1759819902" sldId="1946"/>
            <ac:grpSpMk id="7" creationId="{4CD5A352-4621-4379-BCAD-3BFBCF9DD5B8}"/>
          </ac:grpSpMkLst>
        </pc:grpChg>
        <pc:graphicFrameChg chg="add mod">
          <ac:chgData name="Trista" userId="635bcaf1-cbe7-4520-b8f5-2ec29ad4ac0c" providerId="ADAL" clId="{06911A1C-2E69-44CD-8399-91DA742EFB01}" dt="2022-11-29T20:45:58.604" v="7822" actId="16804"/>
          <ac:graphicFrameMkLst>
            <pc:docMk/>
            <pc:sldMk cId="1759819902" sldId="1946"/>
            <ac:graphicFrameMk id="20" creationId="{F8CA627C-25E6-485D-8A42-585B8AAF2CF4}"/>
          </ac:graphicFrameMkLst>
        </pc:graphicFrameChg>
      </pc:sldChg>
      <pc:sldChg chg="addSp delSp modSp add mod ord modClrScheme chgLayout modNotesTx">
        <pc:chgData name="Trista" userId="635bcaf1-cbe7-4520-b8f5-2ec29ad4ac0c" providerId="ADAL" clId="{06911A1C-2E69-44CD-8399-91DA742EFB01}" dt="2022-11-29T20:46:52.874" v="7825" actId="20577"/>
        <pc:sldMkLst>
          <pc:docMk/>
          <pc:sldMk cId="2991428192" sldId="1947"/>
        </pc:sldMkLst>
        <pc:spChg chg="add del mod ord">
          <ac:chgData name="Trista" userId="635bcaf1-cbe7-4520-b8f5-2ec29ad4ac0c" providerId="ADAL" clId="{06911A1C-2E69-44CD-8399-91DA742EFB01}" dt="2022-11-29T20:39:22.362" v="7708" actId="700"/>
          <ac:spMkLst>
            <pc:docMk/>
            <pc:sldMk cId="2991428192" sldId="1947"/>
            <ac:spMk id="2" creationId="{D8D4FC69-2DFD-4375-8E96-8F4E2668C5DE}"/>
          </ac:spMkLst>
        </pc:spChg>
        <pc:spChg chg="add del mod ord">
          <ac:chgData name="Trista" userId="635bcaf1-cbe7-4520-b8f5-2ec29ad4ac0c" providerId="ADAL" clId="{06911A1C-2E69-44CD-8399-91DA742EFB01}" dt="2022-11-29T20:39:47.682" v="7711" actId="478"/>
          <ac:spMkLst>
            <pc:docMk/>
            <pc:sldMk cId="2991428192" sldId="1947"/>
            <ac:spMk id="3" creationId="{A5F0DDD0-A77E-46D1-8BEE-5F2A2EFF67CC}"/>
          </ac:spMkLst>
        </pc:spChg>
        <pc:spChg chg="mod ord">
          <ac:chgData name="Trista" userId="635bcaf1-cbe7-4520-b8f5-2ec29ad4ac0c" providerId="ADAL" clId="{06911A1C-2E69-44CD-8399-91DA742EFB01}" dt="2022-11-29T20:40:53.404" v="7744" actId="1076"/>
          <ac:spMkLst>
            <pc:docMk/>
            <pc:sldMk cId="2991428192" sldId="1947"/>
            <ac:spMk id="22" creationId="{579E7833-5782-C340-A16A-44FABE08AD4D}"/>
          </ac:spMkLst>
        </pc:spChg>
        <pc:spChg chg="add mod">
          <ac:chgData name="Trista" userId="635bcaf1-cbe7-4520-b8f5-2ec29ad4ac0c" providerId="ADAL" clId="{06911A1C-2E69-44CD-8399-91DA742EFB01}" dt="2022-11-29T20:40:43.398" v="7742" actId="1076"/>
          <ac:spMkLst>
            <pc:docMk/>
            <pc:sldMk cId="2991428192" sldId="1947"/>
            <ac:spMk id="34" creationId="{AC425698-90EF-446B-932F-32800B269AAE}"/>
          </ac:spMkLst>
        </pc:spChg>
        <pc:grpChg chg="del">
          <ac:chgData name="Trista" userId="635bcaf1-cbe7-4520-b8f5-2ec29ad4ac0c" providerId="ADAL" clId="{06911A1C-2E69-44CD-8399-91DA742EFB01}" dt="2022-11-29T20:39:43.041" v="7710" actId="478"/>
          <ac:grpSpMkLst>
            <pc:docMk/>
            <pc:sldMk cId="2991428192" sldId="1947"/>
            <ac:grpSpMk id="18" creationId="{76852DFE-FB4C-BB45-8A94-A44627A0969F}"/>
          </ac:grpSpMkLst>
        </pc:grpChg>
        <pc:picChg chg="add mod">
          <ac:chgData name="Trista" userId="635bcaf1-cbe7-4520-b8f5-2ec29ad4ac0c" providerId="ADAL" clId="{06911A1C-2E69-44CD-8399-91DA742EFB01}" dt="2022-11-29T20:42:44.792" v="7753" actId="207"/>
          <ac:picMkLst>
            <pc:docMk/>
            <pc:sldMk cId="2991428192" sldId="1947"/>
            <ac:picMk id="35" creationId="{FE679BE4-D8C6-40C5-97C0-830CC20D4D66}"/>
          </ac:picMkLst>
        </pc:picChg>
      </pc:sldChg>
      <pc:sldChg chg="new del modNotesTx">
        <pc:chgData name="Trista" userId="635bcaf1-cbe7-4520-b8f5-2ec29ad4ac0c" providerId="ADAL" clId="{06911A1C-2E69-44CD-8399-91DA742EFB01}" dt="2022-12-06T19:12:52.104" v="8641" actId="47"/>
        <pc:sldMkLst>
          <pc:docMk/>
          <pc:sldMk cId="1907871113" sldId="1948"/>
        </pc:sldMkLst>
      </pc:sldChg>
      <pc:sldChg chg="new del modNotesTx">
        <pc:chgData name="Trista" userId="635bcaf1-cbe7-4520-b8f5-2ec29ad4ac0c" providerId="ADAL" clId="{06911A1C-2E69-44CD-8399-91DA742EFB01}" dt="2022-12-06T19:16:53.736" v="8684" actId="47"/>
        <pc:sldMkLst>
          <pc:docMk/>
          <pc:sldMk cId="433580590" sldId="1949"/>
        </pc:sldMkLst>
      </pc:sldChg>
      <pc:sldChg chg="add">
        <pc:chgData name="Trista" userId="635bcaf1-cbe7-4520-b8f5-2ec29ad4ac0c" providerId="ADAL" clId="{06911A1C-2E69-44CD-8399-91DA742EFB01}" dt="2022-12-06T19:12:37.200" v="8640"/>
        <pc:sldMkLst>
          <pc:docMk/>
          <pc:sldMk cId="1933970383" sldId="1950"/>
        </pc:sldMkLst>
      </pc:sldChg>
      <pc:sldMasterChg chg="delSldLayout">
        <pc:chgData name="Trista" userId="635bcaf1-cbe7-4520-b8f5-2ec29ad4ac0c" providerId="ADAL" clId="{06911A1C-2E69-44CD-8399-91DA742EFB01}" dt="2022-11-29T18:50:38.855" v="3102" actId="47"/>
        <pc:sldMasterMkLst>
          <pc:docMk/>
          <pc:sldMasterMk cId="245827067" sldId="2147483648"/>
        </pc:sldMasterMkLst>
        <pc:sldLayoutChg chg="del">
          <pc:chgData name="Trista" userId="635bcaf1-cbe7-4520-b8f5-2ec29ad4ac0c" providerId="ADAL" clId="{06911A1C-2E69-44CD-8399-91DA742EFB01}" dt="2022-11-29T16:45:55.090" v="129" actId="47"/>
          <pc:sldLayoutMkLst>
            <pc:docMk/>
            <pc:sldMasterMk cId="245827067" sldId="2147483648"/>
            <pc:sldLayoutMk cId="499742359" sldId="2147483665"/>
          </pc:sldLayoutMkLst>
        </pc:sldLayoutChg>
        <pc:sldLayoutChg chg="del">
          <pc:chgData name="Trista" userId="635bcaf1-cbe7-4520-b8f5-2ec29ad4ac0c" providerId="ADAL" clId="{06911A1C-2E69-44CD-8399-91DA742EFB01}" dt="2022-11-29T18:50:38.855" v="3102" actId="47"/>
          <pc:sldLayoutMkLst>
            <pc:docMk/>
            <pc:sldMasterMk cId="245827067" sldId="2147483648"/>
            <pc:sldLayoutMk cId="3560644702" sldId="2147483665"/>
          </pc:sldLayoutMkLst>
        </pc:sldLayoutChg>
        <pc:sldLayoutChg chg="del">
          <pc:chgData name="Trista" userId="635bcaf1-cbe7-4520-b8f5-2ec29ad4ac0c" providerId="ADAL" clId="{06911A1C-2E69-44CD-8399-91DA742EFB01}" dt="2022-11-29T16:45:56.702" v="130" actId="47"/>
          <pc:sldLayoutMkLst>
            <pc:docMk/>
            <pc:sldMasterMk cId="245827067" sldId="2147483648"/>
            <pc:sldLayoutMk cId="1081526005" sldId="2147483666"/>
          </pc:sldLayoutMkLst>
        </pc:sldLayoutChg>
      </pc:sldMasterChg>
      <pc:sldMasterChg chg="del delSldLayout">
        <pc:chgData name="Trista" userId="635bcaf1-cbe7-4520-b8f5-2ec29ad4ac0c" providerId="ADAL" clId="{06911A1C-2E69-44CD-8399-91DA742EFB01}" dt="2022-11-29T18:04:42.058" v="1967" actId="47"/>
        <pc:sldMasterMkLst>
          <pc:docMk/>
          <pc:sldMasterMk cId="2995436562" sldId="2147483666"/>
        </pc:sldMasterMkLst>
        <pc:sldLayoutChg chg="del">
          <pc:chgData name="Trista" userId="635bcaf1-cbe7-4520-b8f5-2ec29ad4ac0c" providerId="ADAL" clId="{06911A1C-2E69-44CD-8399-91DA742EFB01}" dt="2022-11-29T18:04:42.058" v="1967" actId="47"/>
          <pc:sldLayoutMkLst>
            <pc:docMk/>
            <pc:sldMasterMk cId="2995436562" sldId="2147483666"/>
            <pc:sldLayoutMk cId="3374975534" sldId="2147483667"/>
          </pc:sldLayoutMkLst>
        </pc:sldLayoutChg>
        <pc:sldLayoutChg chg="del">
          <pc:chgData name="Trista" userId="635bcaf1-cbe7-4520-b8f5-2ec29ad4ac0c" providerId="ADAL" clId="{06911A1C-2E69-44CD-8399-91DA742EFB01}" dt="2022-11-29T18:04:42.058" v="1967" actId="47"/>
          <pc:sldLayoutMkLst>
            <pc:docMk/>
            <pc:sldMasterMk cId="2995436562" sldId="2147483666"/>
            <pc:sldLayoutMk cId="4035962220" sldId="2147483668"/>
          </pc:sldLayoutMkLst>
        </pc:sldLayoutChg>
        <pc:sldLayoutChg chg="del">
          <pc:chgData name="Trista" userId="635bcaf1-cbe7-4520-b8f5-2ec29ad4ac0c" providerId="ADAL" clId="{06911A1C-2E69-44CD-8399-91DA742EFB01}" dt="2022-11-29T18:04:42.058" v="1967" actId="47"/>
          <pc:sldLayoutMkLst>
            <pc:docMk/>
            <pc:sldMasterMk cId="2995436562" sldId="2147483666"/>
            <pc:sldLayoutMk cId="2211778135" sldId="2147483669"/>
          </pc:sldLayoutMkLst>
        </pc:sldLayoutChg>
        <pc:sldLayoutChg chg="del">
          <pc:chgData name="Trista" userId="635bcaf1-cbe7-4520-b8f5-2ec29ad4ac0c" providerId="ADAL" clId="{06911A1C-2E69-44CD-8399-91DA742EFB01}" dt="2022-11-29T18:04:42.058" v="1967" actId="47"/>
          <pc:sldLayoutMkLst>
            <pc:docMk/>
            <pc:sldMasterMk cId="2995436562" sldId="2147483666"/>
            <pc:sldLayoutMk cId="2100734740" sldId="2147483670"/>
          </pc:sldLayoutMkLst>
        </pc:sldLayoutChg>
        <pc:sldLayoutChg chg="del">
          <pc:chgData name="Trista" userId="635bcaf1-cbe7-4520-b8f5-2ec29ad4ac0c" providerId="ADAL" clId="{06911A1C-2E69-44CD-8399-91DA742EFB01}" dt="2022-11-29T18:04:42.058" v="1967" actId="47"/>
          <pc:sldLayoutMkLst>
            <pc:docMk/>
            <pc:sldMasterMk cId="2995436562" sldId="2147483666"/>
            <pc:sldLayoutMk cId="3579747417" sldId="2147483671"/>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ata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4" Type="http://schemas.openxmlformats.org/officeDocument/2006/relationships/image" Target="../media/image2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2E70D-6D28-4458-A884-A5B1DEE99C7E}"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6F3F6929-A53B-4595-A8DA-2D5A344871C1}">
      <dgm:prSet phldrT="[Text]"/>
      <dgm:spPr/>
      <dgm:t>
        <a:bodyPr/>
        <a:lstStyle/>
        <a:p>
          <a:r>
            <a:rPr lang="en-US" b="1" dirty="0">
              <a:solidFill>
                <a:schemeClr val="bg1"/>
              </a:solidFill>
            </a:rPr>
            <a:t>Understand user needs &amp; priorities for Earth Observation training</a:t>
          </a:r>
        </a:p>
      </dgm:t>
    </dgm:pt>
    <dgm:pt modelId="{320B7D67-D043-43CD-A89C-87DED6F310E6}" type="parTrans" cxnId="{4131B6D3-0359-45EB-8CBE-C40C66609707}">
      <dgm:prSet/>
      <dgm:spPr/>
      <dgm:t>
        <a:bodyPr/>
        <a:lstStyle/>
        <a:p>
          <a:endParaRPr lang="en-US"/>
        </a:p>
      </dgm:t>
    </dgm:pt>
    <dgm:pt modelId="{0744E1C1-B67A-4030-9DB3-8BD0A9E8704D}" type="sibTrans" cxnId="{4131B6D3-0359-45EB-8CBE-C40C66609707}">
      <dgm:prSet/>
      <dgm:spPr/>
      <dgm:t>
        <a:bodyPr/>
        <a:lstStyle/>
        <a:p>
          <a:endParaRPr lang="en-US">
            <a:solidFill>
              <a:srgbClr val="0070C0"/>
            </a:solidFill>
          </a:endParaRPr>
        </a:p>
      </dgm:t>
    </dgm:pt>
    <dgm:pt modelId="{58DB38B1-28F7-4AD6-A850-22D46A4CE91D}">
      <dgm:prSet phldrT="[Text]"/>
      <dgm:spPr/>
      <dgm:t>
        <a:bodyPr/>
        <a:lstStyle/>
        <a:p>
          <a:r>
            <a:rPr lang="en-US" b="1" dirty="0">
              <a:solidFill>
                <a:schemeClr val="bg1"/>
              </a:solidFill>
            </a:rPr>
            <a:t>Explore games &amp; interactive activities as possible training tool</a:t>
          </a:r>
        </a:p>
      </dgm:t>
    </dgm:pt>
    <dgm:pt modelId="{797E35E8-6C66-4D89-9411-7C99C623CEFF}" type="parTrans" cxnId="{CAEC1572-EC90-4C3F-AF88-96084F1CA9EF}">
      <dgm:prSet/>
      <dgm:spPr/>
      <dgm:t>
        <a:bodyPr/>
        <a:lstStyle/>
        <a:p>
          <a:endParaRPr lang="en-US"/>
        </a:p>
      </dgm:t>
    </dgm:pt>
    <dgm:pt modelId="{69547ABD-51D1-45E0-B789-A54659F8CE5B}" type="sibTrans" cxnId="{CAEC1572-EC90-4C3F-AF88-96084F1CA9EF}">
      <dgm:prSet/>
      <dgm:spPr/>
      <dgm:t>
        <a:bodyPr/>
        <a:lstStyle/>
        <a:p>
          <a:endParaRPr lang="en-US"/>
        </a:p>
      </dgm:t>
    </dgm:pt>
    <dgm:pt modelId="{E7753667-5451-49F2-B4BC-DFC73B3F63CA}" type="pres">
      <dgm:prSet presAssocID="{E932E70D-6D28-4458-A884-A5B1DEE99C7E}" presName="linearFlow" presStyleCnt="0">
        <dgm:presLayoutVars>
          <dgm:dir/>
          <dgm:resizeHandles val="exact"/>
        </dgm:presLayoutVars>
      </dgm:prSet>
      <dgm:spPr/>
    </dgm:pt>
    <dgm:pt modelId="{3CA45C9A-9772-45A8-BFE2-704CAF93CA61}" type="pres">
      <dgm:prSet presAssocID="{6F3F6929-A53B-4595-A8DA-2D5A344871C1}" presName="composite" presStyleCnt="0"/>
      <dgm:spPr/>
    </dgm:pt>
    <dgm:pt modelId="{211D6925-506D-4234-A547-32B05E4A134E}" type="pres">
      <dgm:prSet presAssocID="{6F3F6929-A53B-4595-A8DA-2D5A344871C1}" presName="imgShp" presStyleLbl="fgImgPlac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Bullseye with solid fill"/>
        </a:ext>
      </dgm:extLst>
    </dgm:pt>
    <dgm:pt modelId="{71147DAF-278E-45BC-928B-D39E4B27CA23}" type="pres">
      <dgm:prSet presAssocID="{6F3F6929-A53B-4595-A8DA-2D5A344871C1}" presName="txShp" presStyleLbl="node1" presStyleIdx="0" presStyleCnt="2">
        <dgm:presLayoutVars>
          <dgm:bulletEnabled val="1"/>
        </dgm:presLayoutVars>
      </dgm:prSet>
      <dgm:spPr/>
    </dgm:pt>
    <dgm:pt modelId="{04DBBE86-AF5C-4739-B8FF-FFB17BF3CD2B}" type="pres">
      <dgm:prSet presAssocID="{0744E1C1-B67A-4030-9DB3-8BD0A9E8704D}" presName="spacing" presStyleCnt="0"/>
      <dgm:spPr/>
    </dgm:pt>
    <dgm:pt modelId="{594DC780-ECFD-4464-9CD4-981F8723CB40}" type="pres">
      <dgm:prSet presAssocID="{58DB38B1-28F7-4AD6-A850-22D46A4CE91D}" presName="composite" presStyleCnt="0"/>
      <dgm:spPr/>
    </dgm:pt>
    <dgm:pt modelId="{A8CC5F6F-9019-4409-BAE7-A0E8A9443406}" type="pres">
      <dgm:prSet presAssocID="{58DB38B1-28F7-4AD6-A850-22D46A4CE91D}" presName="imgShp" presStyleLbl="fgImgPlac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chemeClr val="accent1"/>
          </a:solidFill>
        </a:ln>
      </dgm:spPr>
      <dgm:extLst>
        <a:ext uri="{E40237B7-FDA0-4F09-8148-C483321AD2D9}">
          <dgm14:cNvPr xmlns:dgm14="http://schemas.microsoft.com/office/drawing/2010/diagram" id="0" name="" descr="Game controller with solid fill"/>
        </a:ext>
      </dgm:extLst>
    </dgm:pt>
    <dgm:pt modelId="{5B5A043B-4A9F-4F86-9E06-179173890AD2}" type="pres">
      <dgm:prSet presAssocID="{58DB38B1-28F7-4AD6-A850-22D46A4CE91D}" presName="txShp" presStyleLbl="node1" presStyleIdx="1" presStyleCnt="2">
        <dgm:presLayoutVars>
          <dgm:bulletEnabled val="1"/>
        </dgm:presLayoutVars>
      </dgm:prSet>
      <dgm:spPr/>
    </dgm:pt>
  </dgm:ptLst>
  <dgm:cxnLst>
    <dgm:cxn modelId="{CAEC1572-EC90-4C3F-AF88-96084F1CA9EF}" srcId="{E932E70D-6D28-4458-A884-A5B1DEE99C7E}" destId="{58DB38B1-28F7-4AD6-A850-22D46A4CE91D}" srcOrd="1" destOrd="0" parTransId="{797E35E8-6C66-4D89-9411-7C99C623CEFF}" sibTransId="{69547ABD-51D1-45E0-B789-A54659F8CE5B}"/>
    <dgm:cxn modelId="{4131B6D3-0359-45EB-8CBE-C40C66609707}" srcId="{E932E70D-6D28-4458-A884-A5B1DEE99C7E}" destId="{6F3F6929-A53B-4595-A8DA-2D5A344871C1}" srcOrd="0" destOrd="0" parTransId="{320B7D67-D043-43CD-A89C-87DED6F310E6}" sibTransId="{0744E1C1-B67A-4030-9DB3-8BD0A9E8704D}"/>
    <dgm:cxn modelId="{D6CA6AD5-0A83-4BCB-A11D-F1C8824A14B8}" type="presOf" srcId="{58DB38B1-28F7-4AD6-A850-22D46A4CE91D}" destId="{5B5A043B-4A9F-4F86-9E06-179173890AD2}" srcOrd="0" destOrd="0" presId="urn:microsoft.com/office/officeart/2005/8/layout/vList3"/>
    <dgm:cxn modelId="{7A5DB8F4-5ADD-46B4-9263-1F383F9FCD19}" type="presOf" srcId="{E932E70D-6D28-4458-A884-A5B1DEE99C7E}" destId="{E7753667-5451-49F2-B4BC-DFC73B3F63CA}" srcOrd="0" destOrd="0" presId="urn:microsoft.com/office/officeart/2005/8/layout/vList3"/>
    <dgm:cxn modelId="{665951F8-AC18-44A9-A0F1-6CC8E1575F33}" type="presOf" srcId="{6F3F6929-A53B-4595-A8DA-2D5A344871C1}" destId="{71147DAF-278E-45BC-928B-D39E4B27CA23}" srcOrd="0" destOrd="0" presId="urn:microsoft.com/office/officeart/2005/8/layout/vList3"/>
    <dgm:cxn modelId="{3A489F72-532F-4374-8421-403214B3DB40}" type="presParOf" srcId="{E7753667-5451-49F2-B4BC-DFC73B3F63CA}" destId="{3CA45C9A-9772-45A8-BFE2-704CAF93CA61}" srcOrd="0" destOrd="0" presId="urn:microsoft.com/office/officeart/2005/8/layout/vList3"/>
    <dgm:cxn modelId="{F3C93197-2A02-4E63-AB48-3FAB7BF508C1}" type="presParOf" srcId="{3CA45C9A-9772-45A8-BFE2-704CAF93CA61}" destId="{211D6925-506D-4234-A547-32B05E4A134E}" srcOrd="0" destOrd="0" presId="urn:microsoft.com/office/officeart/2005/8/layout/vList3"/>
    <dgm:cxn modelId="{D3D3EADF-E0C6-4C6A-B272-CD1A12BAFD5F}" type="presParOf" srcId="{3CA45C9A-9772-45A8-BFE2-704CAF93CA61}" destId="{71147DAF-278E-45BC-928B-D39E4B27CA23}" srcOrd="1" destOrd="0" presId="urn:microsoft.com/office/officeart/2005/8/layout/vList3"/>
    <dgm:cxn modelId="{C756BB8E-1988-426D-A7A8-2F817396CC94}" type="presParOf" srcId="{E7753667-5451-49F2-B4BC-DFC73B3F63CA}" destId="{04DBBE86-AF5C-4739-B8FF-FFB17BF3CD2B}" srcOrd="1" destOrd="0" presId="urn:microsoft.com/office/officeart/2005/8/layout/vList3"/>
    <dgm:cxn modelId="{8E1BB76E-FECA-4154-9FAE-57ABB728D86C}" type="presParOf" srcId="{E7753667-5451-49F2-B4BC-DFC73B3F63CA}" destId="{594DC780-ECFD-4464-9CD4-981F8723CB40}" srcOrd="2" destOrd="0" presId="urn:microsoft.com/office/officeart/2005/8/layout/vList3"/>
    <dgm:cxn modelId="{CDC95E78-2E7C-4373-A653-1023B11DFC13}" type="presParOf" srcId="{594DC780-ECFD-4464-9CD4-981F8723CB40}" destId="{A8CC5F6F-9019-4409-BAE7-A0E8A9443406}" srcOrd="0" destOrd="0" presId="urn:microsoft.com/office/officeart/2005/8/layout/vList3"/>
    <dgm:cxn modelId="{F8EFEA5F-B529-4385-8711-07AAE133C4CB}" type="presParOf" srcId="{594DC780-ECFD-4464-9CD4-981F8723CB40}" destId="{5B5A043B-4A9F-4F86-9E06-179173890AD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9F9F5E-86B0-4512-BE40-49C9B6046772}"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US"/>
        </a:p>
      </dgm:t>
    </dgm:pt>
    <dgm:pt modelId="{FFACE271-6DCF-4BA2-A3D8-C73703953222}">
      <dgm:prSet phldrT="[Text]"/>
      <dgm:spPr/>
      <dgm:t>
        <a:bodyPr/>
        <a:lstStyle/>
        <a:p>
          <a:r>
            <a:rPr lang="en-US" dirty="0"/>
            <a:t>Buy-In</a:t>
          </a:r>
        </a:p>
      </dgm:t>
    </dgm:pt>
    <dgm:pt modelId="{55DEA579-F096-48EE-B789-13F34621A3F6}" type="parTrans" cxnId="{EF8CBF9D-9D09-4B77-9634-893823024336}">
      <dgm:prSet/>
      <dgm:spPr/>
      <dgm:t>
        <a:bodyPr/>
        <a:lstStyle/>
        <a:p>
          <a:endParaRPr lang="en-US"/>
        </a:p>
      </dgm:t>
    </dgm:pt>
    <dgm:pt modelId="{335ED6F3-F44F-4EE4-A609-BCA32184700F}" type="sibTrans" cxnId="{EF8CBF9D-9D09-4B77-9634-893823024336}">
      <dgm:prSet/>
      <dgm:spPr/>
      <dgm:t>
        <a:bodyPr/>
        <a:lstStyle/>
        <a:p>
          <a:endParaRPr lang="en-US"/>
        </a:p>
      </dgm:t>
    </dgm:pt>
    <dgm:pt modelId="{DDD34D38-8172-4B3E-A5CD-0EF01D6AA39F}">
      <dgm:prSet phldrT="[Text]"/>
      <dgm:spPr/>
      <dgm:t>
        <a:bodyPr/>
        <a:lstStyle/>
        <a:p>
          <a:r>
            <a:rPr lang="en-US" dirty="0"/>
            <a:t>Adoption of Solutions</a:t>
          </a:r>
        </a:p>
      </dgm:t>
    </dgm:pt>
    <dgm:pt modelId="{250EBA15-BFB2-474E-AFD4-EDD0B23FB366}" type="parTrans" cxnId="{F76E8C22-1058-4922-A4A4-F6EFCF076E71}">
      <dgm:prSet/>
      <dgm:spPr/>
      <dgm:t>
        <a:bodyPr/>
        <a:lstStyle/>
        <a:p>
          <a:endParaRPr lang="en-US"/>
        </a:p>
      </dgm:t>
    </dgm:pt>
    <dgm:pt modelId="{CE969C0D-9C52-4478-B59B-7EA21D332B63}" type="sibTrans" cxnId="{F76E8C22-1058-4922-A4A4-F6EFCF076E71}">
      <dgm:prSet/>
      <dgm:spPr/>
      <dgm:t>
        <a:bodyPr/>
        <a:lstStyle/>
        <a:p>
          <a:endParaRPr lang="en-US"/>
        </a:p>
      </dgm:t>
    </dgm:pt>
    <dgm:pt modelId="{6C15B053-A220-4D59-9212-A6960937688F}" type="pres">
      <dgm:prSet presAssocID="{F39F9F5E-86B0-4512-BE40-49C9B6046772}" presName="Name0" presStyleCnt="0">
        <dgm:presLayoutVars>
          <dgm:chMax val="7"/>
          <dgm:chPref val="7"/>
          <dgm:dir/>
          <dgm:animLvl val="lvl"/>
        </dgm:presLayoutVars>
      </dgm:prSet>
      <dgm:spPr/>
    </dgm:pt>
    <dgm:pt modelId="{96E88CFE-585A-4670-8F84-ADBD8C9BFC77}" type="pres">
      <dgm:prSet presAssocID="{FFACE271-6DCF-4BA2-A3D8-C73703953222}" presName="Accent1" presStyleCnt="0"/>
      <dgm:spPr/>
    </dgm:pt>
    <dgm:pt modelId="{D0209FF7-B991-48B2-8971-3BFD43F3508C}" type="pres">
      <dgm:prSet presAssocID="{FFACE271-6DCF-4BA2-A3D8-C73703953222}" presName="Accent" presStyleLbl="node1" presStyleIdx="0" presStyleCnt="2"/>
      <dgm:spPr/>
    </dgm:pt>
    <dgm:pt modelId="{2BFD4AE5-4B06-4738-AB5F-A60254D53550}" type="pres">
      <dgm:prSet presAssocID="{FFACE271-6DCF-4BA2-A3D8-C73703953222}" presName="Parent1" presStyleLbl="revTx" presStyleIdx="0" presStyleCnt="2">
        <dgm:presLayoutVars>
          <dgm:chMax val="1"/>
          <dgm:chPref val="1"/>
          <dgm:bulletEnabled val="1"/>
        </dgm:presLayoutVars>
      </dgm:prSet>
      <dgm:spPr/>
    </dgm:pt>
    <dgm:pt modelId="{EDB2A0DC-173B-454E-B137-F4BBBEC1A822}" type="pres">
      <dgm:prSet presAssocID="{DDD34D38-8172-4B3E-A5CD-0EF01D6AA39F}" presName="Accent2" presStyleCnt="0"/>
      <dgm:spPr/>
    </dgm:pt>
    <dgm:pt modelId="{EDE9E74D-D4F7-4706-A2C4-37316158A533}" type="pres">
      <dgm:prSet presAssocID="{DDD34D38-8172-4B3E-A5CD-0EF01D6AA39F}" presName="Accent" presStyleLbl="node1" presStyleIdx="1" presStyleCnt="2"/>
      <dgm:spPr/>
    </dgm:pt>
    <dgm:pt modelId="{EA80CB54-382D-44F1-9DD4-E06C5C786EC2}" type="pres">
      <dgm:prSet presAssocID="{DDD34D38-8172-4B3E-A5CD-0EF01D6AA39F}" presName="Parent2" presStyleLbl="revTx" presStyleIdx="1" presStyleCnt="2">
        <dgm:presLayoutVars>
          <dgm:chMax val="1"/>
          <dgm:chPref val="1"/>
          <dgm:bulletEnabled val="1"/>
        </dgm:presLayoutVars>
      </dgm:prSet>
      <dgm:spPr/>
    </dgm:pt>
  </dgm:ptLst>
  <dgm:cxnLst>
    <dgm:cxn modelId="{F76E8C22-1058-4922-A4A4-F6EFCF076E71}" srcId="{F39F9F5E-86B0-4512-BE40-49C9B6046772}" destId="{DDD34D38-8172-4B3E-A5CD-0EF01D6AA39F}" srcOrd="1" destOrd="0" parTransId="{250EBA15-BFB2-474E-AFD4-EDD0B23FB366}" sibTransId="{CE969C0D-9C52-4478-B59B-7EA21D332B63}"/>
    <dgm:cxn modelId="{D753CC32-F9FF-4049-8912-CFA5630C1DCD}" type="presOf" srcId="{DDD34D38-8172-4B3E-A5CD-0EF01D6AA39F}" destId="{EA80CB54-382D-44F1-9DD4-E06C5C786EC2}" srcOrd="0" destOrd="0" presId="urn:microsoft.com/office/officeart/2009/layout/CircleArrowProcess"/>
    <dgm:cxn modelId="{E59DE16B-8B72-4B8F-AAE4-5EFEE9AB041A}" type="presOf" srcId="{FFACE271-6DCF-4BA2-A3D8-C73703953222}" destId="{2BFD4AE5-4B06-4738-AB5F-A60254D53550}" srcOrd="0" destOrd="0" presId="urn:microsoft.com/office/officeart/2009/layout/CircleArrowProcess"/>
    <dgm:cxn modelId="{EF8CBF9D-9D09-4B77-9634-893823024336}" srcId="{F39F9F5E-86B0-4512-BE40-49C9B6046772}" destId="{FFACE271-6DCF-4BA2-A3D8-C73703953222}" srcOrd="0" destOrd="0" parTransId="{55DEA579-F096-48EE-B789-13F34621A3F6}" sibTransId="{335ED6F3-F44F-4EE4-A609-BCA32184700F}"/>
    <dgm:cxn modelId="{B337C4C7-D8D5-4A34-8799-F7FB89F2BC88}" type="presOf" srcId="{F39F9F5E-86B0-4512-BE40-49C9B6046772}" destId="{6C15B053-A220-4D59-9212-A6960937688F}" srcOrd="0" destOrd="0" presId="urn:microsoft.com/office/officeart/2009/layout/CircleArrowProcess"/>
    <dgm:cxn modelId="{D3E80231-41D5-40C9-9F5D-ACCBEA8BB23A}" type="presParOf" srcId="{6C15B053-A220-4D59-9212-A6960937688F}" destId="{96E88CFE-585A-4670-8F84-ADBD8C9BFC77}" srcOrd="0" destOrd="0" presId="urn:microsoft.com/office/officeart/2009/layout/CircleArrowProcess"/>
    <dgm:cxn modelId="{E9EF8D85-BFC4-4D67-AB41-FEAB7B8790E6}" type="presParOf" srcId="{96E88CFE-585A-4670-8F84-ADBD8C9BFC77}" destId="{D0209FF7-B991-48B2-8971-3BFD43F3508C}" srcOrd="0" destOrd="0" presId="urn:microsoft.com/office/officeart/2009/layout/CircleArrowProcess"/>
    <dgm:cxn modelId="{8C44972A-886A-4488-8BC9-C2086C796327}" type="presParOf" srcId="{6C15B053-A220-4D59-9212-A6960937688F}" destId="{2BFD4AE5-4B06-4738-AB5F-A60254D53550}" srcOrd="1" destOrd="0" presId="urn:microsoft.com/office/officeart/2009/layout/CircleArrowProcess"/>
    <dgm:cxn modelId="{AC161B09-662C-42BB-8166-9DE041DF8C04}" type="presParOf" srcId="{6C15B053-A220-4D59-9212-A6960937688F}" destId="{EDB2A0DC-173B-454E-B137-F4BBBEC1A822}" srcOrd="2" destOrd="0" presId="urn:microsoft.com/office/officeart/2009/layout/CircleArrowProcess"/>
    <dgm:cxn modelId="{BFB6E060-D15E-4711-AC15-8F9473CEA9AB}" type="presParOf" srcId="{EDB2A0DC-173B-454E-B137-F4BBBEC1A822}" destId="{EDE9E74D-D4F7-4706-A2C4-37316158A533}" srcOrd="0" destOrd="0" presId="urn:microsoft.com/office/officeart/2009/layout/CircleArrowProcess"/>
    <dgm:cxn modelId="{E3D5A013-F143-446F-BB0D-F7D90A8C6EA6}" type="presParOf" srcId="{6C15B053-A220-4D59-9212-A6960937688F}" destId="{EA80CB54-382D-44F1-9DD4-E06C5C786EC2}" srcOrd="3"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0F7094-C916-45E8-B7B0-8604555FA0D4}"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19FDAB3E-58DF-449B-9F81-D4FC9F08DF40}">
      <dgm:prSet phldrT="[Text]"/>
      <dgm:spPr/>
      <dgm:t>
        <a:bodyPr/>
        <a:lstStyle/>
        <a:p>
          <a:r>
            <a:rPr lang="en-US" dirty="0"/>
            <a:t>City of Hampton</a:t>
          </a:r>
        </a:p>
      </dgm:t>
    </dgm:pt>
    <dgm:pt modelId="{06BAF585-6C71-4B5B-B24D-A8F013575371}" type="parTrans" cxnId="{E25C56C4-1046-4A16-9244-82C5CC0F2E9E}">
      <dgm:prSet/>
      <dgm:spPr/>
      <dgm:t>
        <a:bodyPr/>
        <a:lstStyle/>
        <a:p>
          <a:endParaRPr lang="en-US"/>
        </a:p>
      </dgm:t>
    </dgm:pt>
    <dgm:pt modelId="{D2737F58-24FB-4D7B-BB35-4CDB6FB041E4}" type="sibTrans" cxnId="{E25C56C4-1046-4A16-9244-82C5CC0F2E9E}">
      <dgm:prSet/>
      <dgm:spPr/>
      <dgm:t>
        <a:bodyPr/>
        <a:lstStyle/>
        <a:p>
          <a:endParaRPr lang="en-US"/>
        </a:p>
      </dgm:t>
    </dgm:pt>
    <dgm:pt modelId="{EC2630D6-25AE-4DD3-9668-78E0A674239E}">
      <dgm:prSet phldrT="[Text]"/>
      <dgm:spPr/>
      <dgm:t>
        <a:bodyPr/>
        <a:lstStyle/>
        <a:p>
          <a:r>
            <a:rPr lang="en-US" dirty="0"/>
            <a:t>City of Poquoson</a:t>
          </a:r>
        </a:p>
      </dgm:t>
    </dgm:pt>
    <dgm:pt modelId="{9D134C6F-19D4-4A58-B3DA-64139A8C918A}" type="parTrans" cxnId="{D1F884BE-19CD-4CA1-88BB-C7569408416B}">
      <dgm:prSet/>
      <dgm:spPr/>
      <dgm:t>
        <a:bodyPr/>
        <a:lstStyle/>
        <a:p>
          <a:endParaRPr lang="en-US"/>
        </a:p>
      </dgm:t>
    </dgm:pt>
    <dgm:pt modelId="{F3F82BCC-35B6-4DC9-8733-29948504F804}" type="sibTrans" cxnId="{D1F884BE-19CD-4CA1-88BB-C7569408416B}">
      <dgm:prSet/>
      <dgm:spPr/>
      <dgm:t>
        <a:bodyPr/>
        <a:lstStyle/>
        <a:p>
          <a:endParaRPr lang="en-US"/>
        </a:p>
      </dgm:t>
    </dgm:pt>
    <dgm:pt modelId="{D3E04CD8-7104-4CC6-B6FA-CAD65B0E283D}">
      <dgm:prSet phldrT="[Text]"/>
      <dgm:spPr/>
      <dgm:t>
        <a:bodyPr/>
        <a:lstStyle/>
        <a:p>
          <a:r>
            <a:rPr lang="en-US" dirty="0"/>
            <a:t>City of Virginia Beach</a:t>
          </a:r>
        </a:p>
      </dgm:t>
    </dgm:pt>
    <dgm:pt modelId="{30E010AB-E501-4A76-9B80-9125ABFE627D}" type="parTrans" cxnId="{4770B705-4DEC-4D4D-AECA-7B90F2125F1F}">
      <dgm:prSet/>
      <dgm:spPr/>
      <dgm:t>
        <a:bodyPr/>
        <a:lstStyle/>
        <a:p>
          <a:endParaRPr lang="en-US"/>
        </a:p>
      </dgm:t>
    </dgm:pt>
    <dgm:pt modelId="{48BA0C0E-6E10-47F9-BF5D-264DC2481609}" type="sibTrans" cxnId="{4770B705-4DEC-4D4D-AECA-7B90F2125F1F}">
      <dgm:prSet/>
      <dgm:spPr/>
      <dgm:t>
        <a:bodyPr/>
        <a:lstStyle/>
        <a:p>
          <a:endParaRPr lang="en-US"/>
        </a:p>
      </dgm:t>
    </dgm:pt>
    <dgm:pt modelId="{2EAE1C9D-ECC1-43FA-B60D-CA6FE3D3276C}">
      <dgm:prSet phldrT="[Text]"/>
      <dgm:spPr/>
      <dgm:t>
        <a:bodyPr/>
        <a:lstStyle/>
        <a:p>
          <a:r>
            <a:rPr lang="en-US" dirty="0"/>
            <a:t>Hampton Roads Planning District Commission</a:t>
          </a:r>
        </a:p>
      </dgm:t>
    </dgm:pt>
    <dgm:pt modelId="{4944A89E-A490-40CF-A7D4-266FEAF10EAF}" type="parTrans" cxnId="{C46F9EC2-8090-4126-AD67-D6BC4EB66283}">
      <dgm:prSet/>
      <dgm:spPr/>
      <dgm:t>
        <a:bodyPr/>
        <a:lstStyle/>
        <a:p>
          <a:endParaRPr lang="en-US"/>
        </a:p>
      </dgm:t>
    </dgm:pt>
    <dgm:pt modelId="{AC1B1D09-2107-43D9-825E-C4E6FDD2C8FE}" type="sibTrans" cxnId="{C46F9EC2-8090-4126-AD67-D6BC4EB66283}">
      <dgm:prSet/>
      <dgm:spPr/>
      <dgm:t>
        <a:bodyPr/>
        <a:lstStyle/>
        <a:p>
          <a:endParaRPr lang="en-US"/>
        </a:p>
      </dgm:t>
    </dgm:pt>
    <dgm:pt modelId="{6F7BBFE1-96E7-4B1E-B433-E895C4EC35A7}">
      <dgm:prSet phldrT="[Text]"/>
      <dgm:spPr/>
      <dgm:t>
        <a:bodyPr/>
        <a:lstStyle/>
        <a:p>
          <a:r>
            <a:rPr lang="en-US" dirty="0"/>
            <a:t>Hampton Roads Chamber of Commerce</a:t>
          </a:r>
        </a:p>
      </dgm:t>
    </dgm:pt>
    <dgm:pt modelId="{AE13BF39-BEE5-420F-9AC6-66D7759A31B3}" type="parTrans" cxnId="{F612867F-A0DE-4E16-B5F2-CC3E6B8E07B2}">
      <dgm:prSet/>
      <dgm:spPr/>
      <dgm:t>
        <a:bodyPr/>
        <a:lstStyle/>
        <a:p>
          <a:endParaRPr lang="en-US"/>
        </a:p>
      </dgm:t>
    </dgm:pt>
    <dgm:pt modelId="{73442FA7-90C4-4CB3-B96A-D7DCEE54D526}" type="sibTrans" cxnId="{F612867F-A0DE-4E16-B5F2-CC3E6B8E07B2}">
      <dgm:prSet/>
      <dgm:spPr/>
      <dgm:t>
        <a:bodyPr/>
        <a:lstStyle/>
        <a:p>
          <a:endParaRPr lang="en-US"/>
        </a:p>
      </dgm:t>
    </dgm:pt>
    <dgm:pt modelId="{23C3AD84-D3E8-4190-BE9C-3C4FE7596CA2}" type="pres">
      <dgm:prSet presAssocID="{460F7094-C916-45E8-B7B0-8604555FA0D4}" presName="diagram" presStyleCnt="0">
        <dgm:presLayoutVars>
          <dgm:dir/>
          <dgm:resizeHandles val="exact"/>
        </dgm:presLayoutVars>
      </dgm:prSet>
      <dgm:spPr/>
    </dgm:pt>
    <dgm:pt modelId="{CA5476FD-21B6-4A7E-841D-9A42B83F6FFB}" type="pres">
      <dgm:prSet presAssocID="{19FDAB3E-58DF-449B-9F81-D4FC9F08DF40}" presName="node" presStyleLbl="node1" presStyleIdx="0" presStyleCnt="5">
        <dgm:presLayoutVars>
          <dgm:bulletEnabled val="1"/>
        </dgm:presLayoutVars>
      </dgm:prSet>
      <dgm:spPr/>
    </dgm:pt>
    <dgm:pt modelId="{29D101CB-6FA9-42C0-91E9-1614FEB90E55}" type="pres">
      <dgm:prSet presAssocID="{D2737F58-24FB-4D7B-BB35-4CDB6FB041E4}" presName="sibTrans" presStyleCnt="0"/>
      <dgm:spPr/>
    </dgm:pt>
    <dgm:pt modelId="{FF5B74AC-465E-4D35-8777-A94CCD5F0B9F}" type="pres">
      <dgm:prSet presAssocID="{EC2630D6-25AE-4DD3-9668-78E0A674239E}" presName="node" presStyleLbl="node1" presStyleIdx="1" presStyleCnt="5">
        <dgm:presLayoutVars>
          <dgm:bulletEnabled val="1"/>
        </dgm:presLayoutVars>
      </dgm:prSet>
      <dgm:spPr/>
    </dgm:pt>
    <dgm:pt modelId="{F70643FD-6E70-48E8-A872-8A0DFE607536}" type="pres">
      <dgm:prSet presAssocID="{F3F82BCC-35B6-4DC9-8733-29948504F804}" presName="sibTrans" presStyleCnt="0"/>
      <dgm:spPr/>
    </dgm:pt>
    <dgm:pt modelId="{56DD03B0-325F-4BD5-9B14-00B8A5EEE31B}" type="pres">
      <dgm:prSet presAssocID="{D3E04CD8-7104-4CC6-B6FA-CAD65B0E283D}" presName="node" presStyleLbl="node1" presStyleIdx="2" presStyleCnt="5">
        <dgm:presLayoutVars>
          <dgm:bulletEnabled val="1"/>
        </dgm:presLayoutVars>
      </dgm:prSet>
      <dgm:spPr/>
    </dgm:pt>
    <dgm:pt modelId="{D149AEB5-63DA-4B0D-86E3-9C4487957AE2}" type="pres">
      <dgm:prSet presAssocID="{48BA0C0E-6E10-47F9-BF5D-264DC2481609}" presName="sibTrans" presStyleCnt="0"/>
      <dgm:spPr/>
    </dgm:pt>
    <dgm:pt modelId="{27D0852C-8314-460C-B7D3-851A7FEB80B1}" type="pres">
      <dgm:prSet presAssocID="{2EAE1C9D-ECC1-43FA-B60D-CA6FE3D3276C}" presName="node" presStyleLbl="node1" presStyleIdx="3" presStyleCnt="5">
        <dgm:presLayoutVars>
          <dgm:bulletEnabled val="1"/>
        </dgm:presLayoutVars>
      </dgm:prSet>
      <dgm:spPr/>
    </dgm:pt>
    <dgm:pt modelId="{19AF35BE-82C0-4EC9-B4AB-15B67E266268}" type="pres">
      <dgm:prSet presAssocID="{AC1B1D09-2107-43D9-825E-C4E6FDD2C8FE}" presName="sibTrans" presStyleCnt="0"/>
      <dgm:spPr/>
    </dgm:pt>
    <dgm:pt modelId="{215C84A2-76B7-46DC-9990-966EB5751ECC}" type="pres">
      <dgm:prSet presAssocID="{6F7BBFE1-96E7-4B1E-B433-E895C4EC35A7}" presName="node" presStyleLbl="node1" presStyleIdx="4" presStyleCnt="5">
        <dgm:presLayoutVars>
          <dgm:bulletEnabled val="1"/>
        </dgm:presLayoutVars>
      </dgm:prSet>
      <dgm:spPr/>
    </dgm:pt>
  </dgm:ptLst>
  <dgm:cxnLst>
    <dgm:cxn modelId="{4770B705-4DEC-4D4D-AECA-7B90F2125F1F}" srcId="{460F7094-C916-45E8-B7B0-8604555FA0D4}" destId="{D3E04CD8-7104-4CC6-B6FA-CAD65B0E283D}" srcOrd="2" destOrd="0" parTransId="{30E010AB-E501-4A76-9B80-9125ABFE627D}" sibTransId="{48BA0C0E-6E10-47F9-BF5D-264DC2481609}"/>
    <dgm:cxn modelId="{997A722C-69B7-4130-A148-E1D08B3EF0B8}" type="presOf" srcId="{6F7BBFE1-96E7-4B1E-B433-E895C4EC35A7}" destId="{215C84A2-76B7-46DC-9990-966EB5751ECC}" srcOrd="0" destOrd="0" presId="urn:microsoft.com/office/officeart/2005/8/layout/default"/>
    <dgm:cxn modelId="{95AAA22D-CBCD-4C87-B60D-C5A83B304D71}" type="presOf" srcId="{EC2630D6-25AE-4DD3-9668-78E0A674239E}" destId="{FF5B74AC-465E-4D35-8777-A94CCD5F0B9F}" srcOrd="0" destOrd="0" presId="urn:microsoft.com/office/officeart/2005/8/layout/default"/>
    <dgm:cxn modelId="{BFD8DD41-EA82-4E22-8F5D-CAF2CE4711FA}" type="presOf" srcId="{D3E04CD8-7104-4CC6-B6FA-CAD65B0E283D}" destId="{56DD03B0-325F-4BD5-9B14-00B8A5EEE31B}" srcOrd="0" destOrd="0" presId="urn:microsoft.com/office/officeart/2005/8/layout/default"/>
    <dgm:cxn modelId="{CCE3814D-4568-4D23-82C7-57F52719B37A}" type="presOf" srcId="{2EAE1C9D-ECC1-43FA-B60D-CA6FE3D3276C}" destId="{27D0852C-8314-460C-B7D3-851A7FEB80B1}" srcOrd="0" destOrd="0" presId="urn:microsoft.com/office/officeart/2005/8/layout/default"/>
    <dgm:cxn modelId="{F612867F-A0DE-4E16-B5F2-CC3E6B8E07B2}" srcId="{460F7094-C916-45E8-B7B0-8604555FA0D4}" destId="{6F7BBFE1-96E7-4B1E-B433-E895C4EC35A7}" srcOrd="4" destOrd="0" parTransId="{AE13BF39-BEE5-420F-9AC6-66D7759A31B3}" sibTransId="{73442FA7-90C4-4CB3-B96A-D7DCEE54D526}"/>
    <dgm:cxn modelId="{2EC21AA5-E996-4CBD-B43E-2F5DD3CB14D3}" type="presOf" srcId="{19FDAB3E-58DF-449B-9F81-D4FC9F08DF40}" destId="{CA5476FD-21B6-4A7E-841D-9A42B83F6FFB}" srcOrd="0" destOrd="0" presId="urn:microsoft.com/office/officeart/2005/8/layout/default"/>
    <dgm:cxn modelId="{97147FBD-CBAD-40B0-A72F-738C18E93B72}" type="presOf" srcId="{460F7094-C916-45E8-B7B0-8604555FA0D4}" destId="{23C3AD84-D3E8-4190-BE9C-3C4FE7596CA2}" srcOrd="0" destOrd="0" presId="urn:microsoft.com/office/officeart/2005/8/layout/default"/>
    <dgm:cxn modelId="{D1F884BE-19CD-4CA1-88BB-C7569408416B}" srcId="{460F7094-C916-45E8-B7B0-8604555FA0D4}" destId="{EC2630D6-25AE-4DD3-9668-78E0A674239E}" srcOrd="1" destOrd="0" parTransId="{9D134C6F-19D4-4A58-B3DA-64139A8C918A}" sibTransId="{F3F82BCC-35B6-4DC9-8733-29948504F804}"/>
    <dgm:cxn modelId="{C46F9EC2-8090-4126-AD67-D6BC4EB66283}" srcId="{460F7094-C916-45E8-B7B0-8604555FA0D4}" destId="{2EAE1C9D-ECC1-43FA-B60D-CA6FE3D3276C}" srcOrd="3" destOrd="0" parTransId="{4944A89E-A490-40CF-A7D4-266FEAF10EAF}" sibTransId="{AC1B1D09-2107-43D9-825E-C4E6FDD2C8FE}"/>
    <dgm:cxn modelId="{E25C56C4-1046-4A16-9244-82C5CC0F2E9E}" srcId="{460F7094-C916-45E8-B7B0-8604555FA0D4}" destId="{19FDAB3E-58DF-449B-9F81-D4FC9F08DF40}" srcOrd="0" destOrd="0" parTransId="{06BAF585-6C71-4B5B-B24D-A8F013575371}" sibTransId="{D2737F58-24FB-4D7B-BB35-4CDB6FB041E4}"/>
    <dgm:cxn modelId="{897DF7D8-0CCC-44EC-B80B-FC2335F7947D}" type="presParOf" srcId="{23C3AD84-D3E8-4190-BE9C-3C4FE7596CA2}" destId="{CA5476FD-21B6-4A7E-841D-9A42B83F6FFB}" srcOrd="0" destOrd="0" presId="urn:microsoft.com/office/officeart/2005/8/layout/default"/>
    <dgm:cxn modelId="{7AAD4BD7-016B-4CFF-B231-56DC551FECAD}" type="presParOf" srcId="{23C3AD84-D3E8-4190-BE9C-3C4FE7596CA2}" destId="{29D101CB-6FA9-42C0-91E9-1614FEB90E55}" srcOrd="1" destOrd="0" presId="urn:microsoft.com/office/officeart/2005/8/layout/default"/>
    <dgm:cxn modelId="{96ACBFD1-E114-4A74-A419-4497A6EEEA8A}" type="presParOf" srcId="{23C3AD84-D3E8-4190-BE9C-3C4FE7596CA2}" destId="{FF5B74AC-465E-4D35-8777-A94CCD5F0B9F}" srcOrd="2" destOrd="0" presId="urn:microsoft.com/office/officeart/2005/8/layout/default"/>
    <dgm:cxn modelId="{E78C5FEC-4DA6-4AB2-832D-990E7934661A}" type="presParOf" srcId="{23C3AD84-D3E8-4190-BE9C-3C4FE7596CA2}" destId="{F70643FD-6E70-48E8-A872-8A0DFE607536}" srcOrd="3" destOrd="0" presId="urn:microsoft.com/office/officeart/2005/8/layout/default"/>
    <dgm:cxn modelId="{59BAB99A-2EC0-4F7E-8EB6-B52967680138}" type="presParOf" srcId="{23C3AD84-D3E8-4190-BE9C-3C4FE7596CA2}" destId="{56DD03B0-325F-4BD5-9B14-00B8A5EEE31B}" srcOrd="4" destOrd="0" presId="urn:microsoft.com/office/officeart/2005/8/layout/default"/>
    <dgm:cxn modelId="{78B185DF-A231-451A-8F15-842315C23D27}" type="presParOf" srcId="{23C3AD84-D3E8-4190-BE9C-3C4FE7596CA2}" destId="{D149AEB5-63DA-4B0D-86E3-9C4487957AE2}" srcOrd="5" destOrd="0" presId="urn:microsoft.com/office/officeart/2005/8/layout/default"/>
    <dgm:cxn modelId="{69B45E59-6041-4997-9D8C-3818D4C97EC0}" type="presParOf" srcId="{23C3AD84-D3E8-4190-BE9C-3C4FE7596CA2}" destId="{27D0852C-8314-460C-B7D3-851A7FEB80B1}" srcOrd="6" destOrd="0" presId="urn:microsoft.com/office/officeart/2005/8/layout/default"/>
    <dgm:cxn modelId="{9B9AEA7D-36F7-4BD5-B8AB-95D6711D6A4F}" type="presParOf" srcId="{23C3AD84-D3E8-4190-BE9C-3C4FE7596CA2}" destId="{19AF35BE-82C0-4EC9-B4AB-15B67E266268}" srcOrd="7" destOrd="0" presId="urn:microsoft.com/office/officeart/2005/8/layout/default"/>
    <dgm:cxn modelId="{61C7A21F-EAF4-48A7-A33F-0507A9F5196B}" type="presParOf" srcId="{23C3AD84-D3E8-4190-BE9C-3C4FE7596CA2}" destId="{215C84A2-76B7-46DC-9990-966EB5751ECC}"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35A690-50E7-45DB-8DCA-0CE2A85C233D}" type="doc">
      <dgm:prSet loTypeId="urn:microsoft.com/office/officeart/2005/8/layout/cycle8" loCatId="cycle" qsTypeId="urn:microsoft.com/office/officeart/2005/8/quickstyle/simple1" qsCatId="simple" csTypeId="urn:microsoft.com/office/officeart/2005/8/colors/accent1_2" csCatId="accent1" phldr="1"/>
      <dgm:spPr/>
    </dgm:pt>
    <dgm:pt modelId="{A1AB07F4-76D5-43C0-A6A8-D957CC47C2B4}">
      <dgm:prSet/>
      <dgm:spPr/>
      <dgm:t>
        <a:bodyPr/>
        <a:lstStyle/>
        <a:p>
          <a:r>
            <a:rPr lang="en-US" b="1"/>
            <a:t>Key risk, disaster, &amp; resilience issues</a:t>
          </a:r>
          <a:endParaRPr lang="en-US" dirty="0"/>
        </a:p>
      </dgm:t>
    </dgm:pt>
    <dgm:pt modelId="{4A749FCC-2059-444D-89EB-1DB3157A647E}" type="parTrans" cxnId="{EA3C0BB1-B2DD-4FF7-8325-DB463561F052}">
      <dgm:prSet/>
      <dgm:spPr/>
      <dgm:t>
        <a:bodyPr/>
        <a:lstStyle/>
        <a:p>
          <a:endParaRPr lang="en-US"/>
        </a:p>
      </dgm:t>
    </dgm:pt>
    <dgm:pt modelId="{FB1281F6-FC5B-4C66-BB3D-77E77AB9C339}" type="sibTrans" cxnId="{EA3C0BB1-B2DD-4FF7-8325-DB463561F052}">
      <dgm:prSet/>
      <dgm:spPr/>
      <dgm:t>
        <a:bodyPr/>
        <a:lstStyle/>
        <a:p>
          <a:endParaRPr lang="en-US"/>
        </a:p>
      </dgm:t>
    </dgm:pt>
    <dgm:pt modelId="{492BE661-529E-47EE-804E-4D81BC7E6707}">
      <dgm:prSet/>
      <dgm:spPr/>
      <dgm:t>
        <a:bodyPr/>
        <a:lstStyle/>
        <a:p>
          <a:r>
            <a:rPr lang="en-US" b="1" dirty="0"/>
            <a:t>Data &amp; decisions</a:t>
          </a:r>
        </a:p>
      </dgm:t>
    </dgm:pt>
    <dgm:pt modelId="{E287CC95-61F3-4073-B9DC-5A8901DA58EA}" type="parTrans" cxnId="{05EA74B2-EED9-4D3F-834E-D198B2BFE3C6}">
      <dgm:prSet/>
      <dgm:spPr/>
      <dgm:t>
        <a:bodyPr/>
        <a:lstStyle/>
        <a:p>
          <a:endParaRPr lang="en-US"/>
        </a:p>
      </dgm:t>
    </dgm:pt>
    <dgm:pt modelId="{FC4CFD7A-FCCB-4E29-9A97-0D85F1D3D12C}" type="sibTrans" cxnId="{05EA74B2-EED9-4D3F-834E-D198B2BFE3C6}">
      <dgm:prSet/>
      <dgm:spPr/>
      <dgm:t>
        <a:bodyPr/>
        <a:lstStyle/>
        <a:p>
          <a:endParaRPr lang="en-US"/>
        </a:p>
      </dgm:t>
    </dgm:pt>
    <dgm:pt modelId="{20B87E1E-F250-4CF0-9A8A-07D9562CD3F6}">
      <dgm:prSet/>
      <dgm:spPr/>
      <dgm:t>
        <a:bodyPr/>
        <a:lstStyle/>
        <a:p>
          <a:r>
            <a:rPr lang="en-US" b="1" dirty="0"/>
            <a:t>Resource availability</a:t>
          </a:r>
        </a:p>
      </dgm:t>
    </dgm:pt>
    <dgm:pt modelId="{A95FBB12-1F60-41E3-A80D-2C08EDA430DA}" type="parTrans" cxnId="{EEC4DC03-B3A9-46C7-A03A-868FD7AC1E36}">
      <dgm:prSet/>
      <dgm:spPr/>
      <dgm:t>
        <a:bodyPr/>
        <a:lstStyle/>
        <a:p>
          <a:endParaRPr lang="en-US"/>
        </a:p>
      </dgm:t>
    </dgm:pt>
    <dgm:pt modelId="{9EBCA67E-DE6B-4565-B067-E69806D2A63F}" type="sibTrans" cxnId="{EEC4DC03-B3A9-46C7-A03A-868FD7AC1E36}">
      <dgm:prSet/>
      <dgm:spPr/>
      <dgm:t>
        <a:bodyPr/>
        <a:lstStyle/>
        <a:p>
          <a:endParaRPr lang="en-US"/>
        </a:p>
      </dgm:t>
    </dgm:pt>
    <dgm:pt modelId="{BEEA9990-0213-48F6-8508-011DBCD02D63}" type="pres">
      <dgm:prSet presAssocID="{7835A690-50E7-45DB-8DCA-0CE2A85C233D}" presName="compositeShape" presStyleCnt="0">
        <dgm:presLayoutVars>
          <dgm:chMax val="7"/>
          <dgm:dir/>
          <dgm:resizeHandles val="exact"/>
        </dgm:presLayoutVars>
      </dgm:prSet>
      <dgm:spPr/>
    </dgm:pt>
    <dgm:pt modelId="{4788DFF2-4F48-4B03-83DA-81D401355D75}" type="pres">
      <dgm:prSet presAssocID="{7835A690-50E7-45DB-8DCA-0CE2A85C233D}" presName="wedge1" presStyleLbl="node1" presStyleIdx="0" presStyleCnt="3"/>
      <dgm:spPr/>
    </dgm:pt>
    <dgm:pt modelId="{456C075C-0FEE-4990-AB46-6968CCA0E69B}" type="pres">
      <dgm:prSet presAssocID="{7835A690-50E7-45DB-8DCA-0CE2A85C233D}" presName="dummy1a" presStyleCnt="0"/>
      <dgm:spPr/>
    </dgm:pt>
    <dgm:pt modelId="{F0A1291F-1140-4100-BA87-C693871D7D6D}" type="pres">
      <dgm:prSet presAssocID="{7835A690-50E7-45DB-8DCA-0CE2A85C233D}" presName="dummy1b" presStyleCnt="0"/>
      <dgm:spPr/>
    </dgm:pt>
    <dgm:pt modelId="{63811C23-EAD4-440B-9C0D-CF04763A25AC}" type="pres">
      <dgm:prSet presAssocID="{7835A690-50E7-45DB-8DCA-0CE2A85C233D}" presName="wedge1Tx" presStyleLbl="node1" presStyleIdx="0" presStyleCnt="3">
        <dgm:presLayoutVars>
          <dgm:chMax val="0"/>
          <dgm:chPref val="0"/>
          <dgm:bulletEnabled val="1"/>
        </dgm:presLayoutVars>
      </dgm:prSet>
      <dgm:spPr/>
    </dgm:pt>
    <dgm:pt modelId="{6345C29E-7801-412F-8D67-39388EEF4B33}" type="pres">
      <dgm:prSet presAssocID="{7835A690-50E7-45DB-8DCA-0CE2A85C233D}" presName="wedge2" presStyleLbl="node1" presStyleIdx="1" presStyleCnt="3"/>
      <dgm:spPr/>
    </dgm:pt>
    <dgm:pt modelId="{4A6AE63F-CC78-45E1-9BBF-46601F967A7F}" type="pres">
      <dgm:prSet presAssocID="{7835A690-50E7-45DB-8DCA-0CE2A85C233D}" presName="dummy2a" presStyleCnt="0"/>
      <dgm:spPr/>
    </dgm:pt>
    <dgm:pt modelId="{54F0740C-AD54-4555-9FB3-9CC8745B00EC}" type="pres">
      <dgm:prSet presAssocID="{7835A690-50E7-45DB-8DCA-0CE2A85C233D}" presName="dummy2b" presStyleCnt="0"/>
      <dgm:spPr/>
    </dgm:pt>
    <dgm:pt modelId="{F00570A3-D2FB-4647-B495-0D01A9AB874B}" type="pres">
      <dgm:prSet presAssocID="{7835A690-50E7-45DB-8DCA-0CE2A85C233D}" presName="wedge2Tx" presStyleLbl="node1" presStyleIdx="1" presStyleCnt="3">
        <dgm:presLayoutVars>
          <dgm:chMax val="0"/>
          <dgm:chPref val="0"/>
          <dgm:bulletEnabled val="1"/>
        </dgm:presLayoutVars>
      </dgm:prSet>
      <dgm:spPr/>
    </dgm:pt>
    <dgm:pt modelId="{64828D1C-53CD-41F7-9427-B1921C374545}" type="pres">
      <dgm:prSet presAssocID="{7835A690-50E7-45DB-8DCA-0CE2A85C233D}" presName="wedge3" presStyleLbl="node1" presStyleIdx="2" presStyleCnt="3"/>
      <dgm:spPr/>
    </dgm:pt>
    <dgm:pt modelId="{8C5FFB6A-BC14-4097-BF42-82479A53B296}" type="pres">
      <dgm:prSet presAssocID="{7835A690-50E7-45DB-8DCA-0CE2A85C233D}" presName="dummy3a" presStyleCnt="0"/>
      <dgm:spPr/>
    </dgm:pt>
    <dgm:pt modelId="{7B6FEDDC-0E97-43E0-AB83-88DEB4504254}" type="pres">
      <dgm:prSet presAssocID="{7835A690-50E7-45DB-8DCA-0CE2A85C233D}" presName="dummy3b" presStyleCnt="0"/>
      <dgm:spPr/>
    </dgm:pt>
    <dgm:pt modelId="{D221D703-7E4B-410F-BA5D-8B831D35FD1F}" type="pres">
      <dgm:prSet presAssocID="{7835A690-50E7-45DB-8DCA-0CE2A85C233D}" presName="wedge3Tx" presStyleLbl="node1" presStyleIdx="2" presStyleCnt="3">
        <dgm:presLayoutVars>
          <dgm:chMax val="0"/>
          <dgm:chPref val="0"/>
          <dgm:bulletEnabled val="1"/>
        </dgm:presLayoutVars>
      </dgm:prSet>
      <dgm:spPr/>
    </dgm:pt>
    <dgm:pt modelId="{9AF7B93F-1559-4DAD-9489-C7499D6FA691}" type="pres">
      <dgm:prSet presAssocID="{FB1281F6-FC5B-4C66-BB3D-77E77AB9C339}" presName="arrowWedge1" presStyleLbl="fgSibTrans2D1" presStyleIdx="0" presStyleCnt="3"/>
      <dgm:spPr/>
    </dgm:pt>
    <dgm:pt modelId="{7BC9AD6F-B9B3-4D34-A8A6-51DF4114CFA9}" type="pres">
      <dgm:prSet presAssocID="{FC4CFD7A-FCCB-4E29-9A97-0D85F1D3D12C}" presName="arrowWedge2" presStyleLbl="fgSibTrans2D1" presStyleIdx="1" presStyleCnt="3"/>
      <dgm:spPr/>
    </dgm:pt>
    <dgm:pt modelId="{20B2B9A7-9E93-4B24-9DEE-7E29A6F77090}" type="pres">
      <dgm:prSet presAssocID="{9EBCA67E-DE6B-4565-B067-E69806D2A63F}" presName="arrowWedge3" presStyleLbl="fgSibTrans2D1" presStyleIdx="2" presStyleCnt="3"/>
      <dgm:spPr/>
    </dgm:pt>
  </dgm:ptLst>
  <dgm:cxnLst>
    <dgm:cxn modelId="{EEC4DC03-B3A9-46C7-A03A-868FD7AC1E36}" srcId="{7835A690-50E7-45DB-8DCA-0CE2A85C233D}" destId="{20B87E1E-F250-4CF0-9A8A-07D9562CD3F6}" srcOrd="2" destOrd="0" parTransId="{A95FBB12-1F60-41E3-A80D-2C08EDA430DA}" sibTransId="{9EBCA67E-DE6B-4565-B067-E69806D2A63F}"/>
    <dgm:cxn modelId="{30EB7834-F510-4085-8D4F-D81BA79258D6}" type="presOf" srcId="{20B87E1E-F250-4CF0-9A8A-07D9562CD3F6}" destId="{64828D1C-53CD-41F7-9427-B1921C374545}" srcOrd="0" destOrd="0" presId="urn:microsoft.com/office/officeart/2005/8/layout/cycle8"/>
    <dgm:cxn modelId="{49D46444-09BF-4039-906F-AD28C38F12A3}" type="presOf" srcId="{492BE661-529E-47EE-804E-4D81BC7E6707}" destId="{6345C29E-7801-412F-8D67-39388EEF4B33}" srcOrd="0" destOrd="0" presId="urn:microsoft.com/office/officeart/2005/8/layout/cycle8"/>
    <dgm:cxn modelId="{D023A464-82C2-4380-9596-0E838BB120EA}" type="presOf" srcId="{7835A690-50E7-45DB-8DCA-0CE2A85C233D}" destId="{BEEA9990-0213-48F6-8508-011DBCD02D63}" srcOrd="0" destOrd="0" presId="urn:microsoft.com/office/officeart/2005/8/layout/cycle8"/>
    <dgm:cxn modelId="{60C0CA4A-FFF6-4942-A792-E7F5478FE27D}" type="presOf" srcId="{20B87E1E-F250-4CF0-9A8A-07D9562CD3F6}" destId="{D221D703-7E4B-410F-BA5D-8B831D35FD1F}" srcOrd="1" destOrd="0" presId="urn:microsoft.com/office/officeart/2005/8/layout/cycle8"/>
    <dgm:cxn modelId="{6F044C6D-EC08-4BD3-A3E1-69240E3D6378}" type="presOf" srcId="{A1AB07F4-76D5-43C0-A6A8-D957CC47C2B4}" destId="{4788DFF2-4F48-4B03-83DA-81D401355D75}" srcOrd="0" destOrd="0" presId="urn:microsoft.com/office/officeart/2005/8/layout/cycle8"/>
    <dgm:cxn modelId="{79D07E56-6B40-4BD4-849B-18366238B146}" type="presOf" srcId="{A1AB07F4-76D5-43C0-A6A8-D957CC47C2B4}" destId="{63811C23-EAD4-440B-9C0D-CF04763A25AC}" srcOrd="1" destOrd="0" presId="urn:microsoft.com/office/officeart/2005/8/layout/cycle8"/>
    <dgm:cxn modelId="{EA3C0BB1-B2DD-4FF7-8325-DB463561F052}" srcId="{7835A690-50E7-45DB-8DCA-0CE2A85C233D}" destId="{A1AB07F4-76D5-43C0-A6A8-D957CC47C2B4}" srcOrd="0" destOrd="0" parTransId="{4A749FCC-2059-444D-89EB-1DB3157A647E}" sibTransId="{FB1281F6-FC5B-4C66-BB3D-77E77AB9C339}"/>
    <dgm:cxn modelId="{05EA74B2-EED9-4D3F-834E-D198B2BFE3C6}" srcId="{7835A690-50E7-45DB-8DCA-0CE2A85C233D}" destId="{492BE661-529E-47EE-804E-4D81BC7E6707}" srcOrd="1" destOrd="0" parTransId="{E287CC95-61F3-4073-B9DC-5A8901DA58EA}" sibTransId="{FC4CFD7A-FCCB-4E29-9A97-0D85F1D3D12C}"/>
    <dgm:cxn modelId="{A62809D9-0262-4239-9008-E0DAB12BEEC4}" type="presOf" srcId="{492BE661-529E-47EE-804E-4D81BC7E6707}" destId="{F00570A3-D2FB-4647-B495-0D01A9AB874B}" srcOrd="1" destOrd="0" presId="urn:microsoft.com/office/officeart/2005/8/layout/cycle8"/>
    <dgm:cxn modelId="{A7C7B358-EAB8-4B95-BA75-9D4B56D1EA55}" type="presParOf" srcId="{BEEA9990-0213-48F6-8508-011DBCD02D63}" destId="{4788DFF2-4F48-4B03-83DA-81D401355D75}" srcOrd="0" destOrd="0" presId="urn:microsoft.com/office/officeart/2005/8/layout/cycle8"/>
    <dgm:cxn modelId="{79D89D60-B64C-4273-9A38-D52687A0DBD3}" type="presParOf" srcId="{BEEA9990-0213-48F6-8508-011DBCD02D63}" destId="{456C075C-0FEE-4990-AB46-6968CCA0E69B}" srcOrd="1" destOrd="0" presId="urn:microsoft.com/office/officeart/2005/8/layout/cycle8"/>
    <dgm:cxn modelId="{FA517FB2-55C6-46FD-A3D3-64B926E308C3}" type="presParOf" srcId="{BEEA9990-0213-48F6-8508-011DBCD02D63}" destId="{F0A1291F-1140-4100-BA87-C693871D7D6D}" srcOrd="2" destOrd="0" presId="urn:microsoft.com/office/officeart/2005/8/layout/cycle8"/>
    <dgm:cxn modelId="{2E03751C-ADEA-40D6-B5B1-E51272AFC4F2}" type="presParOf" srcId="{BEEA9990-0213-48F6-8508-011DBCD02D63}" destId="{63811C23-EAD4-440B-9C0D-CF04763A25AC}" srcOrd="3" destOrd="0" presId="urn:microsoft.com/office/officeart/2005/8/layout/cycle8"/>
    <dgm:cxn modelId="{DC85B588-4B70-43D7-BFF5-11AFCACCDC3A}" type="presParOf" srcId="{BEEA9990-0213-48F6-8508-011DBCD02D63}" destId="{6345C29E-7801-412F-8D67-39388EEF4B33}" srcOrd="4" destOrd="0" presId="urn:microsoft.com/office/officeart/2005/8/layout/cycle8"/>
    <dgm:cxn modelId="{CB09394A-E63D-4807-8A7A-967867025D86}" type="presParOf" srcId="{BEEA9990-0213-48F6-8508-011DBCD02D63}" destId="{4A6AE63F-CC78-45E1-9BBF-46601F967A7F}" srcOrd="5" destOrd="0" presId="urn:microsoft.com/office/officeart/2005/8/layout/cycle8"/>
    <dgm:cxn modelId="{73417028-84CB-448F-9108-E4AEAE13EFA9}" type="presParOf" srcId="{BEEA9990-0213-48F6-8508-011DBCD02D63}" destId="{54F0740C-AD54-4555-9FB3-9CC8745B00EC}" srcOrd="6" destOrd="0" presId="urn:microsoft.com/office/officeart/2005/8/layout/cycle8"/>
    <dgm:cxn modelId="{858DAB1A-34FC-47C8-889E-4669324E8173}" type="presParOf" srcId="{BEEA9990-0213-48F6-8508-011DBCD02D63}" destId="{F00570A3-D2FB-4647-B495-0D01A9AB874B}" srcOrd="7" destOrd="0" presId="urn:microsoft.com/office/officeart/2005/8/layout/cycle8"/>
    <dgm:cxn modelId="{46791CAC-96DF-4272-AFAB-3488C2506CE6}" type="presParOf" srcId="{BEEA9990-0213-48F6-8508-011DBCD02D63}" destId="{64828D1C-53CD-41F7-9427-B1921C374545}" srcOrd="8" destOrd="0" presId="urn:microsoft.com/office/officeart/2005/8/layout/cycle8"/>
    <dgm:cxn modelId="{9832789E-53B2-4ED7-A803-3DB82817AE46}" type="presParOf" srcId="{BEEA9990-0213-48F6-8508-011DBCD02D63}" destId="{8C5FFB6A-BC14-4097-BF42-82479A53B296}" srcOrd="9" destOrd="0" presId="urn:microsoft.com/office/officeart/2005/8/layout/cycle8"/>
    <dgm:cxn modelId="{D540F69D-B4AB-47D9-A145-9A2FE232527A}" type="presParOf" srcId="{BEEA9990-0213-48F6-8508-011DBCD02D63}" destId="{7B6FEDDC-0E97-43E0-AB83-88DEB4504254}" srcOrd="10" destOrd="0" presId="urn:microsoft.com/office/officeart/2005/8/layout/cycle8"/>
    <dgm:cxn modelId="{0D882ECE-7968-453C-9D27-2BC007919990}" type="presParOf" srcId="{BEEA9990-0213-48F6-8508-011DBCD02D63}" destId="{D221D703-7E4B-410F-BA5D-8B831D35FD1F}" srcOrd="11" destOrd="0" presId="urn:microsoft.com/office/officeart/2005/8/layout/cycle8"/>
    <dgm:cxn modelId="{CD0F8A3C-74A5-4EF3-9B16-6454D8EAA808}" type="presParOf" srcId="{BEEA9990-0213-48F6-8508-011DBCD02D63}" destId="{9AF7B93F-1559-4DAD-9489-C7499D6FA691}" srcOrd="12" destOrd="0" presId="urn:microsoft.com/office/officeart/2005/8/layout/cycle8"/>
    <dgm:cxn modelId="{C29F59C1-81F0-41E6-9679-429135B1488B}" type="presParOf" srcId="{BEEA9990-0213-48F6-8508-011DBCD02D63}" destId="{7BC9AD6F-B9B3-4D34-A8A6-51DF4114CFA9}" srcOrd="13" destOrd="0" presId="urn:microsoft.com/office/officeart/2005/8/layout/cycle8"/>
    <dgm:cxn modelId="{84969349-D82D-4D71-A98E-870B0041E426}" type="presParOf" srcId="{BEEA9990-0213-48F6-8508-011DBCD02D63}" destId="{20B2B9A7-9E93-4B24-9DEE-7E29A6F77090}"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01B09B-4313-4169-B0CC-ADF84A2DA11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730DA26-2C9E-426B-BE7B-6F481D6EC1B9}">
      <dgm:prSet phldrT="[Text]"/>
      <dgm:spPr/>
      <dgm:t>
        <a:bodyPr/>
        <a:lstStyle/>
        <a:p>
          <a:r>
            <a:rPr lang="en-US" dirty="0"/>
            <a:t>Coastal &amp; inland flooding impacts are priority</a:t>
          </a:r>
        </a:p>
      </dgm:t>
    </dgm:pt>
    <dgm:pt modelId="{F61CF469-5B69-4CA2-B7DD-CF71B4B4A806}" type="parTrans" cxnId="{56A36440-F0FE-4934-9657-21844509BF67}">
      <dgm:prSet/>
      <dgm:spPr/>
      <dgm:t>
        <a:bodyPr/>
        <a:lstStyle/>
        <a:p>
          <a:endParaRPr lang="en-US"/>
        </a:p>
      </dgm:t>
    </dgm:pt>
    <dgm:pt modelId="{DE12635E-F0F8-41A5-80B5-0745B3337EFB}" type="sibTrans" cxnId="{56A36440-F0FE-4934-9657-21844509BF67}">
      <dgm:prSet/>
      <dgm:spPr/>
      <dgm:t>
        <a:bodyPr/>
        <a:lstStyle/>
        <a:p>
          <a:endParaRPr lang="en-US"/>
        </a:p>
      </dgm:t>
    </dgm:pt>
    <dgm:pt modelId="{BAC50B06-85F5-41A2-885F-A49E7129586B}">
      <dgm:prSet phldrT="[Text]"/>
      <dgm:spPr/>
      <dgm:t>
        <a:bodyPr/>
        <a:lstStyle/>
        <a:p>
          <a:r>
            <a:rPr lang="en-US" dirty="0"/>
            <a:t>Users need high spatial &amp; temporal resolution</a:t>
          </a:r>
        </a:p>
      </dgm:t>
    </dgm:pt>
    <dgm:pt modelId="{863F0E42-D2AD-422A-B51D-9ECBF5679672}" type="parTrans" cxnId="{961C01CD-E46E-41A1-8984-3B06CD23AA99}">
      <dgm:prSet/>
      <dgm:spPr/>
      <dgm:t>
        <a:bodyPr/>
        <a:lstStyle/>
        <a:p>
          <a:endParaRPr lang="en-US"/>
        </a:p>
      </dgm:t>
    </dgm:pt>
    <dgm:pt modelId="{5D22E15A-173E-4959-BEA5-4BD29B30A0BD}" type="sibTrans" cxnId="{961C01CD-E46E-41A1-8984-3B06CD23AA99}">
      <dgm:prSet/>
      <dgm:spPr/>
      <dgm:t>
        <a:bodyPr/>
        <a:lstStyle/>
        <a:p>
          <a:endParaRPr lang="en-US"/>
        </a:p>
      </dgm:t>
    </dgm:pt>
    <dgm:pt modelId="{FD7438CF-1D2E-4489-884D-6B067E558E09}">
      <dgm:prSet phldrT="[Text]"/>
      <dgm:spPr/>
      <dgm:t>
        <a:bodyPr/>
        <a:lstStyle/>
        <a:p>
          <a:r>
            <a:rPr lang="en-US" dirty="0"/>
            <a:t>EO data needs to integrate with local GIS &amp; non-environmental data</a:t>
          </a:r>
        </a:p>
      </dgm:t>
    </dgm:pt>
    <dgm:pt modelId="{5527AC96-8E2A-45BF-AF13-161A1D3FBA39}" type="parTrans" cxnId="{A0CAF80E-0A53-4B48-93D3-0D9037285D4F}">
      <dgm:prSet/>
      <dgm:spPr/>
      <dgm:t>
        <a:bodyPr/>
        <a:lstStyle/>
        <a:p>
          <a:endParaRPr lang="en-US"/>
        </a:p>
      </dgm:t>
    </dgm:pt>
    <dgm:pt modelId="{68E7192A-0364-4032-BB42-A6ED3915E47F}" type="sibTrans" cxnId="{A0CAF80E-0A53-4B48-93D3-0D9037285D4F}">
      <dgm:prSet/>
      <dgm:spPr/>
      <dgm:t>
        <a:bodyPr/>
        <a:lstStyle/>
        <a:p>
          <a:endParaRPr lang="en-US"/>
        </a:p>
      </dgm:t>
    </dgm:pt>
    <dgm:pt modelId="{A97EA2C0-AFAD-4B6D-B0E3-93EA276C89A3}">
      <dgm:prSet phldrT="[Text]"/>
      <dgm:spPr/>
      <dgm:t>
        <a:bodyPr/>
        <a:lstStyle/>
        <a:p>
          <a:r>
            <a:rPr lang="en-US" dirty="0"/>
            <a:t>Federal data are difficult to find &amp; confusing to use</a:t>
          </a:r>
        </a:p>
      </dgm:t>
    </dgm:pt>
    <dgm:pt modelId="{45CBA5CD-2E35-4670-9906-6EB6A059C2CF}" type="parTrans" cxnId="{C261574D-2F3B-48C6-AC76-13F569E80CA0}">
      <dgm:prSet/>
      <dgm:spPr/>
      <dgm:t>
        <a:bodyPr/>
        <a:lstStyle/>
        <a:p>
          <a:endParaRPr lang="en-US"/>
        </a:p>
      </dgm:t>
    </dgm:pt>
    <dgm:pt modelId="{9332BADC-35BC-4E36-BCE7-8DCF3039B961}" type="sibTrans" cxnId="{C261574D-2F3B-48C6-AC76-13F569E80CA0}">
      <dgm:prSet/>
      <dgm:spPr/>
      <dgm:t>
        <a:bodyPr/>
        <a:lstStyle/>
        <a:p>
          <a:endParaRPr lang="en-US"/>
        </a:p>
      </dgm:t>
    </dgm:pt>
    <dgm:pt modelId="{01FDF35A-FE45-4DDE-8480-6A9A22501F39}" type="pres">
      <dgm:prSet presAssocID="{F701B09B-4313-4169-B0CC-ADF84A2DA11C}" presName="diagram" presStyleCnt="0">
        <dgm:presLayoutVars>
          <dgm:dir/>
          <dgm:resizeHandles val="exact"/>
        </dgm:presLayoutVars>
      </dgm:prSet>
      <dgm:spPr/>
    </dgm:pt>
    <dgm:pt modelId="{47885619-7F5A-44DE-B080-C4D8E7932D82}" type="pres">
      <dgm:prSet presAssocID="{F730DA26-2C9E-426B-BE7B-6F481D6EC1B9}" presName="node" presStyleLbl="node1" presStyleIdx="0" presStyleCnt="4">
        <dgm:presLayoutVars>
          <dgm:bulletEnabled val="1"/>
        </dgm:presLayoutVars>
      </dgm:prSet>
      <dgm:spPr/>
    </dgm:pt>
    <dgm:pt modelId="{3A8F292F-BE38-48EB-B719-90025D9498CE}" type="pres">
      <dgm:prSet presAssocID="{DE12635E-F0F8-41A5-80B5-0745B3337EFB}" presName="sibTrans" presStyleCnt="0"/>
      <dgm:spPr/>
    </dgm:pt>
    <dgm:pt modelId="{491EAD4E-B3A7-4468-A84E-37ED6DAFCE15}" type="pres">
      <dgm:prSet presAssocID="{BAC50B06-85F5-41A2-885F-A49E7129586B}" presName="node" presStyleLbl="node1" presStyleIdx="1" presStyleCnt="4">
        <dgm:presLayoutVars>
          <dgm:bulletEnabled val="1"/>
        </dgm:presLayoutVars>
      </dgm:prSet>
      <dgm:spPr/>
    </dgm:pt>
    <dgm:pt modelId="{07533BD9-37AD-481D-8DAD-6F231643CDA9}" type="pres">
      <dgm:prSet presAssocID="{5D22E15A-173E-4959-BEA5-4BD29B30A0BD}" presName="sibTrans" presStyleCnt="0"/>
      <dgm:spPr/>
    </dgm:pt>
    <dgm:pt modelId="{3AAF361C-1CEB-4505-A51D-72A4B754A9B3}" type="pres">
      <dgm:prSet presAssocID="{FD7438CF-1D2E-4489-884D-6B067E558E09}" presName="node" presStyleLbl="node1" presStyleIdx="2" presStyleCnt="4">
        <dgm:presLayoutVars>
          <dgm:bulletEnabled val="1"/>
        </dgm:presLayoutVars>
      </dgm:prSet>
      <dgm:spPr/>
    </dgm:pt>
    <dgm:pt modelId="{2AB5638C-FFE7-44ED-B431-46E713D248E8}" type="pres">
      <dgm:prSet presAssocID="{68E7192A-0364-4032-BB42-A6ED3915E47F}" presName="sibTrans" presStyleCnt="0"/>
      <dgm:spPr/>
    </dgm:pt>
    <dgm:pt modelId="{C89BCCC9-983D-4589-9D3C-CA92A8516576}" type="pres">
      <dgm:prSet presAssocID="{A97EA2C0-AFAD-4B6D-B0E3-93EA276C89A3}" presName="node" presStyleLbl="node1" presStyleIdx="3" presStyleCnt="4">
        <dgm:presLayoutVars>
          <dgm:bulletEnabled val="1"/>
        </dgm:presLayoutVars>
      </dgm:prSet>
      <dgm:spPr/>
    </dgm:pt>
  </dgm:ptLst>
  <dgm:cxnLst>
    <dgm:cxn modelId="{05551507-B4B1-4F4B-B845-AB5D27CDFF5B}" type="presOf" srcId="{BAC50B06-85F5-41A2-885F-A49E7129586B}" destId="{491EAD4E-B3A7-4468-A84E-37ED6DAFCE15}" srcOrd="0" destOrd="0" presId="urn:microsoft.com/office/officeart/2005/8/layout/default"/>
    <dgm:cxn modelId="{A0CAF80E-0A53-4B48-93D3-0D9037285D4F}" srcId="{F701B09B-4313-4169-B0CC-ADF84A2DA11C}" destId="{FD7438CF-1D2E-4489-884D-6B067E558E09}" srcOrd="2" destOrd="0" parTransId="{5527AC96-8E2A-45BF-AF13-161A1D3FBA39}" sibTransId="{68E7192A-0364-4032-BB42-A6ED3915E47F}"/>
    <dgm:cxn modelId="{56A36440-F0FE-4934-9657-21844509BF67}" srcId="{F701B09B-4313-4169-B0CC-ADF84A2DA11C}" destId="{F730DA26-2C9E-426B-BE7B-6F481D6EC1B9}" srcOrd="0" destOrd="0" parTransId="{F61CF469-5B69-4CA2-B7DD-CF71B4B4A806}" sibTransId="{DE12635E-F0F8-41A5-80B5-0745B3337EFB}"/>
    <dgm:cxn modelId="{C261574D-2F3B-48C6-AC76-13F569E80CA0}" srcId="{F701B09B-4313-4169-B0CC-ADF84A2DA11C}" destId="{A97EA2C0-AFAD-4B6D-B0E3-93EA276C89A3}" srcOrd="3" destOrd="0" parTransId="{45CBA5CD-2E35-4670-9906-6EB6A059C2CF}" sibTransId="{9332BADC-35BC-4E36-BCE7-8DCF3039B961}"/>
    <dgm:cxn modelId="{92F92F7A-5514-4E19-B806-9741FCE02BA4}" type="presOf" srcId="{FD7438CF-1D2E-4489-884D-6B067E558E09}" destId="{3AAF361C-1CEB-4505-A51D-72A4B754A9B3}" srcOrd="0" destOrd="0" presId="urn:microsoft.com/office/officeart/2005/8/layout/default"/>
    <dgm:cxn modelId="{5C08AB93-D3EE-4F6B-9DA8-631F6E8715C0}" type="presOf" srcId="{F730DA26-2C9E-426B-BE7B-6F481D6EC1B9}" destId="{47885619-7F5A-44DE-B080-C4D8E7932D82}" srcOrd="0" destOrd="0" presId="urn:microsoft.com/office/officeart/2005/8/layout/default"/>
    <dgm:cxn modelId="{B0FF10A8-6E9E-4463-AF68-B109B9334573}" type="presOf" srcId="{A97EA2C0-AFAD-4B6D-B0E3-93EA276C89A3}" destId="{C89BCCC9-983D-4589-9D3C-CA92A8516576}" srcOrd="0" destOrd="0" presId="urn:microsoft.com/office/officeart/2005/8/layout/default"/>
    <dgm:cxn modelId="{961C01CD-E46E-41A1-8984-3B06CD23AA99}" srcId="{F701B09B-4313-4169-B0CC-ADF84A2DA11C}" destId="{BAC50B06-85F5-41A2-885F-A49E7129586B}" srcOrd="1" destOrd="0" parTransId="{863F0E42-D2AD-422A-B51D-9ECBF5679672}" sibTransId="{5D22E15A-173E-4959-BEA5-4BD29B30A0BD}"/>
    <dgm:cxn modelId="{2E691DD0-A362-4137-A40A-7C6F7B1D0B52}" type="presOf" srcId="{F701B09B-4313-4169-B0CC-ADF84A2DA11C}" destId="{01FDF35A-FE45-4DDE-8480-6A9A22501F39}" srcOrd="0" destOrd="0" presId="urn:microsoft.com/office/officeart/2005/8/layout/default"/>
    <dgm:cxn modelId="{4EB6EA51-C6D1-4FB0-B86D-A5BE29EDA0A3}" type="presParOf" srcId="{01FDF35A-FE45-4DDE-8480-6A9A22501F39}" destId="{47885619-7F5A-44DE-B080-C4D8E7932D82}" srcOrd="0" destOrd="0" presId="urn:microsoft.com/office/officeart/2005/8/layout/default"/>
    <dgm:cxn modelId="{54B65326-551D-4634-ADF0-63E400D60C93}" type="presParOf" srcId="{01FDF35A-FE45-4DDE-8480-6A9A22501F39}" destId="{3A8F292F-BE38-48EB-B719-90025D9498CE}" srcOrd="1" destOrd="0" presId="urn:microsoft.com/office/officeart/2005/8/layout/default"/>
    <dgm:cxn modelId="{26820276-40CA-4393-91F6-D443079779AD}" type="presParOf" srcId="{01FDF35A-FE45-4DDE-8480-6A9A22501F39}" destId="{491EAD4E-B3A7-4468-A84E-37ED6DAFCE15}" srcOrd="2" destOrd="0" presId="urn:microsoft.com/office/officeart/2005/8/layout/default"/>
    <dgm:cxn modelId="{A80FABFF-6938-4A4C-A15E-94106D4F0210}" type="presParOf" srcId="{01FDF35A-FE45-4DDE-8480-6A9A22501F39}" destId="{07533BD9-37AD-481D-8DAD-6F231643CDA9}" srcOrd="3" destOrd="0" presId="urn:microsoft.com/office/officeart/2005/8/layout/default"/>
    <dgm:cxn modelId="{30AB5B51-1986-4705-82A8-0D8A6E1A30F3}" type="presParOf" srcId="{01FDF35A-FE45-4DDE-8480-6A9A22501F39}" destId="{3AAF361C-1CEB-4505-A51D-72A4B754A9B3}" srcOrd="4" destOrd="0" presId="urn:microsoft.com/office/officeart/2005/8/layout/default"/>
    <dgm:cxn modelId="{CD7EC168-DFB0-4926-B7E0-6E908D06040F}" type="presParOf" srcId="{01FDF35A-FE45-4DDE-8480-6A9A22501F39}" destId="{2AB5638C-FFE7-44ED-B431-46E713D248E8}" srcOrd="5" destOrd="0" presId="urn:microsoft.com/office/officeart/2005/8/layout/default"/>
    <dgm:cxn modelId="{42CD0490-0E3A-40A3-8FF5-4B162B29B5FB}" type="presParOf" srcId="{01FDF35A-FE45-4DDE-8480-6A9A22501F39}" destId="{C89BCCC9-983D-4589-9D3C-CA92A8516576}" srcOrd="6"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FA5849-13EC-451C-A96C-C355B189CB7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38A023-1D0D-43C1-9711-2A47DA3D91F5}">
      <dgm:prSet custT="1"/>
      <dgm:spPr/>
      <dgm:t>
        <a:bodyPr/>
        <a:lstStyle/>
        <a:p>
          <a:r>
            <a:rPr lang="en-US" sz="1800" b="1" dirty="0"/>
            <a:t>Data and Service Providers:</a:t>
          </a:r>
          <a:endParaRPr lang="en-US" sz="1800" dirty="0"/>
        </a:p>
      </dgm:t>
    </dgm:pt>
    <dgm:pt modelId="{C4A79490-96D4-4999-ACB2-C780F62C55A2}" type="parTrans" cxnId="{E3285D3A-0E2B-4EB0-97E0-DC025D538A23}">
      <dgm:prSet/>
      <dgm:spPr/>
      <dgm:t>
        <a:bodyPr/>
        <a:lstStyle/>
        <a:p>
          <a:endParaRPr lang="en-US"/>
        </a:p>
      </dgm:t>
    </dgm:pt>
    <dgm:pt modelId="{084AE4FC-DB04-46D9-97EA-E4A91471D61C}" type="sibTrans" cxnId="{E3285D3A-0E2B-4EB0-97E0-DC025D538A23}">
      <dgm:prSet/>
      <dgm:spPr/>
      <dgm:t>
        <a:bodyPr/>
        <a:lstStyle/>
        <a:p>
          <a:endParaRPr lang="en-US"/>
        </a:p>
      </dgm:t>
    </dgm:pt>
    <dgm:pt modelId="{9DEECE45-6B58-403D-B706-B36D66C0DDE8}">
      <dgm:prSet custT="1"/>
      <dgm:spPr/>
      <dgm:t>
        <a:bodyPr/>
        <a:lstStyle/>
        <a:p>
          <a:r>
            <a:rPr lang="en-US" sz="1800" dirty="0"/>
            <a:t>NASA ARSET Program</a:t>
          </a:r>
        </a:p>
      </dgm:t>
    </dgm:pt>
    <dgm:pt modelId="{8F944452-6DED-47F2-B7DE-2CA0B6135E18}" type="parTrans" cxnId="{62F9B8B0-039B-406E-953F-E3048E6D56F1}">
      <dgm:prSet/>
      <dgm:spPr/>
      <dgm:t>
        <a:bodyPr/>
        <a:lstStyle/>
        <a:p>
          <a:endParaRPr lang="en-US"/>
        </a:p>
      </dgm:t>
    </dgm:pt>
    <dgm:pt modelId="{9DBA0BC3-CD61-487A-BF9D-142463E715B8}" type="sibTrans" cxnId="{62F9B8B0-039B-406E-953F-E3048E6D56F1}">
      <dgm:prSet/>
      <dgm:spPr/>
      <dgm:t>
        <a:bodyPr/>
        <a:lstStyle/>
        <a:p>
          <a:endParaRPr lang="en-US"/>
        </a:p>
      </dgm:t>
    </dgm:pt>
    <dgm:pt modelId="{6CB56D56-6A0D-4B8F-AC5E-3841C9CF8B92}">
      <dgm:prSet custT="1"/>
      <dgm:spPr/>
      <dgm:t>
        <a:bodyPr/>
        <a:lstStyle/>
        <a:p>
          <a:r>
            <a:rPr lang="en-US" sz="1800" dirty="0"/>
            <a:t>NASA Laboratory of Advanced Sensing</a:t>
          </a:r>
        </a:p>
      </dgm:t>
    </dgm:pt>
    <dgm:pt modelId="{3A8E0DB1-B3E4-4676-B50C-ADF481118ADB}" type="parTrans" cxnId="{6D18597F-FC60-4A03-860B-E77C89AEB542}">
      <dgm:prSet/>
      <dgm:spPr/>
      <dgm:t>
        <a:bodyPr/>
        <a:lstStyle/>
        <a:p>
          <a:endParaRPr lang="en-US"/>
        </a:p>
      </dgm:t>
    </dgm:pt>
    <dgm:pt modelId="{763AF2BB-259D-468F-9BCE-4AB7790CA690}" type="sibTrans" cxnId="{6D18597F-FC60-4A03-860B-E77C89AEB542}">
      <dgm:prSet/>
      <dgm:spPr/>
      <dgm:t>
        <a:bodyPr/>
        <a:lstStyle/>
        <a:p>
          <a:endParaRPr lang="en-US"/>
        </a:p>
      </dgm:t>
    </dgm:pt>
    <dgm:pt modelId="{C147A6FA-B583-428B-97B7-56AB99CA99C6}">
      <dgm:prSet custT="1"/>
      <dgm:spPr/>
      <dgm:t>
        <a:bodyPr/>
        <a:lstStyle/>
        <a:p>
          <a:r>
            <a:rPr lang="en-US" sz="1800" dirty="0"/>
            <a:t>NASA Nemo-Net Project</a:t>
          </a:r>
        </a:p>
      </dgm:t>
    </dgm:pt>
    <dgm:pt modelId="{C815622D-E814-497F-99A9-0C1920505225}" type="parTrans" cxnId="{B1750A3B-DB94-4248-B741-C6C86C561252}">
      <dgm:prSet/>
      <dgm:spPr/>
      <dgm:t>
        <a:bodyPr/>
        <a:lstStyle/>
        <a:p>
          <a:endParaRPr lang="en-US"/>
        </a:p>
      </dgm:t>
    </dgm:pt>
    <dgm:pt modelId="{BD45622F-E380-4989-9375-ACC845B97FD4}" type="sibTrans" cxnId="{B1750A3B-DB94-4248-B741-C6C86C561252}">
      <dgm:prSet/>
      <dgm:spPr/>
      <dgm:t>
        <a:bodyPr/>
        <a:lstStyle/>
        <a:p>
          <a:endParaRPr lang="en-US"/>
        </a:p>
      </dgm:t>
    </dgm:pt>
    <dgm:pt modelId="{9FA8F0AD-680E-49B8-AA04-A6DF9E52A852}">
      <dgm:prSet custT="1"/>
      <dgm:spPr/>
      <dgm:t>
        <a:bodyPr/>
        <a:lstStyle/>
        <a:p>
          <a:r>
            <a:rPr lang="en-US" sz="1800" b="1" dirty="0"/>
            <a:t>Game Developers:</a:t>
          </a:r>
          <a:endParaRPr lang="en-US" sz="1800" dirty="0"/>
        </a:p>
      </dgm:t>
    </dgm:pt>
    <dgm:pt modelId="{21D1F605-25A6-45D7-B4CE-CA6DDC4920F6}" type="parTrans" cxnId="{EDCE9227-DC26-403E-928A-2D25D0696327}">
      <dgm:prSet/>
      <dgm:spPr/>
      <dgm:t>
        <a:bodyPr/>
        <a:lstStyle/>
        <a:p>
          <a:endParaRPr lang="en-US"/>
        </a:p>
      </dgm:t>
    </dgm:pt>
    <dgm:pt modelId="{8CEFD12E-0E9C-4CE2-9609-051BAEB411F8}" type="sibTrans" cxnId="{EDCE9227-DC26-403E-928A-2D25D0696327}">
      <dgm:prSet/>
      <dgm:spPr/>
      <dgm:t>
        <a:bodyPr/>
        <a:lstStyle/>
        <a:p>
          <a:endParaRPr lang="en-US"/>
        </a:p>
      </dgm:t>
    </dgm:pt>
    <dgm:pt modelId="{F2828A87-3628-4C06-AD2F-4DEF2235FCB8}">
      <dgm:prSet custT="1"/>
      <dgm:spPr/>
      <dgm:t>
        <a:bodyPr/>
        <a:lstStyle/>
        <a:p>
          <a:r>
            <a:rPr lang="en-US" sz="1800" dirty="0"/>
            <a:t>Wilson Center Serious Games Initiative</a:t>
          </a:r>
        </a:p>
      </dgm:t>
    </dgm:pt>
    <dgm:pt modelId="{2E01E3DB-9DD8-4F22-A2D5-AEBA4DB91496}" type="parTrans" cxnId="{AA6EE53E-FF3F-4D13-8908-1544243874EA}">
      <dgm:prSet/>
      <dgm:spPr/>
      <dgm:t>
        <a:bodyPr/>
        <a:lstStyle/>
        <a:p>
          <a:endParaRPr lang="en-US"/>
        </a:p>
      </dgm:t>
    </dgm:pt>
    <dgm:pt modelId="{DCF6B4AA-FFDB-4A7F-A248-E35F94B5CAF9}" type="sibTrans" cxnId="{AA6EE53E-FF3F-4D13-8908-1544243874EA}">
      <dgm:prSet/>
      <dgm:spPr/>
      <dgm:t>
        <a:bodyPr/>
        <a:lstStyle/>
        <a:p>
          <a:endParaRPr lang="en-US"/>
        </a:p>
      </dgm:t>
    </dgm:pt>
    <dgm:pt modelId="{102706ED-CA2B-4D39-8FC2-CA1860562378}">
      <dgm:prSet custT="1"/>
      <dgm:spPr/>
      <dgm:t>
        <a:bodyPr/>
        <a:lstStyle/>
        <a:p>
          <a:r>
            <a:rPr lang="en-US" sz="1800" dirty="0"/>
            <a:t>American University Playful City Lab</a:t>
          </a:r>
        </a:p>
      </dgm:t>
    </dgm:pt>
    <dgm:pt modelId="{792050A7-E60F-4609-9615-77502B87A5DF}" type="parTrans" cxnId="{25363561-0F07-40A9-91CE-958282296B5A}">
      <dgm:prSet/>
      <dgm:spPr/>
      <dgm:t>
        <a:bodyPr/>
        <a:lstStyle/>
        <a:p>
          <a:endParaRPr lang="en-US"/>
        </a:p>
      </dgm:t>
    </dgm:pt>
    <dgm:pt modelId="{8A99DA04-227A-4D1C-A54C-08FFB258617D}" type="sibTrans" cxnId="{25363561-0F07-40A9-91CE-958282296B5A}">
      <dgm:prSet/>
      <dgm:spPr/>
      <dgm:t>
        <a:bodyPr/>
        <a:lstStyle/>
        <a:p>
          <a:endParaRPr lang="en-US"/>
        </a:p>
      </dgm:t>
    </dgm:pt>
    <dgm:pt modelId="{44929A46-AF59-490D-B731-1A7146B1D8F4}">
      <dgm:prSet custT="1"/>
      <dgm:spPr/>
      <dgm:t>
        <a:bodyPr/>
        <a:lstStyle/>
        <a:p>
          <a:r>
            <a:rPr lang="en-US" sz="1800" dirty="0"/>
            <a:t>School of Interactive Games, </a:t>
          </a:r>
        </a:p>
      </dgm:t>
    </dgm:pt>
    <dgm:pt modelId="{6FB70CA8-081D-4719-B30C-9027A49A5AE3}" type="parTrans" cxnId="{C88CB48A-D766-46E6-85F6-6B4AF62E50B1}">
      <dgm:prSet/>
      <dgm:spPr/>
      <dgm:t>
        <a:bodyPr/>
        <a:lstStyle/>
        <a:p>
          <a:endParaRPr lang="en-US"/>
        </a:p>
      </dgm:t>
    </dgm:pt>
    <dgm:pt modelId="{6DC1055D-7955-46CC-B559-6CFFB2E77DB9}" type="sibTrans" cxnId="{C88CB48A-D766-46E6-85F6-6B4AF62E50B1}">
      <dgm:prSet/>
      <dgm:spPr/>
      <dgm:t>
        <a:bodyPr/>
        <a:lstStyle/>
        <a:p>
          <a:endParaRPr lang="en-US"/>
        </a:p>
      </dgm:t>
    </dgm:pt>
    <dgm:pt modelId="{A531A55E-4725-4851-A160-9F2D311971DF}">
      <dgm:prSet custT="1"/>
      <dgm:spPr/>
      <dgm:t>
        <a:bodyPr/>
        <a:lstStyle/>
        <a:p>
          <a:r>
            <a:rPr lang="en-US" sz="1800" dirty="0"/>
            <a:t>Rochester Institute of Technology</a:t>
          </a:r>
        </a:p>
      </dgm:t>
    </dgm:pt>
    <dgm:pt modelId="{D98FF228-2A0C-4851-B84A-FD5E4C2905B3}" type="parTrans" cxnId="{D1C55E0D-E0F6-4BC5-9DD4-5268A3C4374B}">
      <dgm:prSet/>
      <dgm:spPr/>
      <dgm:t>
        <a:bodyPr/>
        <a:lstStyle/>
        <a:p>
          <a:endParaRPr lang="en-US"/>
        </a:p>
      </dgm:t>
    </dgm:pt>
    <dgm:pt modelId="{CA02EB43-EE8A-4DDE-93DA-DF8941CF2C7C}" type="sibTrans" cxnId="{D1C55E0D-E0F6-4BC5-9DD4-5268A3C4374B}">
      <dgm:prSet/>
      <dgm:spPr/>
      <dgm:t>
        <a:bodyPr/>
        <a:lstStyle/>
        <a:p>
          <a:endParaRPr lang="en-US"/>
        </a:p>
      </dgm:t>
    </dgm:pt>
    <dgm:pt modelId="{D102E943-4B34-4201-A39B-FAE80AD96532}">
      <dgm:prSet custT="1"/>
      <dgm:spPr/>
      <dgm:t>
        <a:bodyPr/>
        <a:lstStyle/>
        <a:p>
          <a:r>
            <a:rPr lang="en-US" sz="1800" dirty="0"/>
            <a:t>Virtual Reality and Technology Lab, </a:t>
          </a:r>
        </a:p>
      </dgm:t>
    </dgm:pt>
    <dgm:pt modelId="{DB5270A1-A055-4343-B20C-38592A95E9EC}" type="parTrans" cxnId="{CCBE2FD3-BA63-48DE-9CED-03EC2B8B263C}">
      <dgm:prSet/>
      <dgm:spPr/>
      <dgm:t>
        <a:bodyPr/>
        <a:lstStyle/>
        <a:p>
          <a:endParaRPr lang="en-US"/>
        </a:p>
      </dgm:t>
    </dgm:pt>
    <dgm:pt modelId="{1E567F27-8B03-4E5B-8F80-0A9B822D6A85}" type="sibTrans" cxnId="{CCBE2FD3-BA63-48DE-9CED-03EC2B8B263C}">
      <dgm:prSet/>
      <dgm:spPr/>
      <dgm:t>
        <a:bodyPr/>
        <a:lstStyle/>
        <a:p>
          <a:endParaRPr lang="en-US"/>
        </a:p>
      </dgm:t>
    </dgm:pt>
    <dgm:pt modelId="{DD1C2038-0B4B-4A28-92C3-845E8AF16F74}">
      <dgm:prSet custT="1"/>
      <dgm:spPr/>
      <dgm:t>
        <a:bodyPr/>
        <a:lstStyle/>
        <a:p>
          <a:r>
            <a:rPr lang="en-US" sz="1800" dirty="0"/>
            <a:t>University of Texas Center for GIS and Technology,</a:t>
          </a:r>
        </a:p>
      </dgm:t>
    </dgm:pt>
    <dgm:pt modelId="{D3F50598-7F91-4253-891A-5D03301DDB90}" type="parTrans" cxnId="{5EB39011-C8E8-4F99-BEF6-B35532E987AE}">
      <dgm:prSet/>
      <dgm:spPr/>
      <dgm:t>
        <a:bodyPr/>
        <a:lstStyle/>
        <a:p>
          <a:endParaRPr lang="en-US"/>
        </a:p>
      </dgm:t>
    </dgm:pt>
    <dgm:pt modelId="{9A492AB1-DC35-4C19-B92C-7D7F9B1BB709}" type="sibTrans" cxnId="{5EB39011-C8E8-4F99-BEF6-B35532E987AE}">
      <dgm:prSet/>
      <dgm:spPr/>
      <dgm:t>
        <a:bodyPr/>
        <a:lstStyle/>
        <a:p>
          <a:endParaRPr lang="en-US"/>
        </a:p>
      </dgm:t>
    </dgm:pt>
    <dgm:pt modelId="{CF552F1F-F194-40F2-8BBC-80F80E6C1C75}">
      <dgm:prSet custT="1"/>
      <dgm:spPr/>
      <dgm:t>
        <a:bodyPr/>
        <a:lstStyle/>
        <a:p>
          <a:r>
            <a:rPr lang="en-US" sz="1800" dirty="0"/>
            <a:t>Rochester Institute of Technology</a:t>
          </a:r>
        </a:p>
      </dgm:t>
    </dgm:pt>
    <dgm:pt modelId="{28F24E61-1F1E-4FA7-9589-3B39C064D0E2}" type="parTrans" cxnId="{8C2D9B3D-A7FE-44A3-94FD-9B9CC159A038}">
      <dgm:prSet/>
      <dgm:spPr/>
      <dgm:t>
        <a:bodyPr/>
        <a:lstStyle/>
        <a:p>
          <a:endParaRPr lang="en-US"/>
        </a:p>
      </dgm:t>
    </dgm:pt>
    <dgm:pt modelId="{688A149B-09BE-43DD-9113-DDF6DF15FA78}" type="sibTrans" cxnId="{8C2D9B3D-A7FE-44A3-94FD-9B9CC159A038}">
      <dgm:prSet/>
      <dgm:spPr/>
      <dgm:t>
        <a:bodyPr/>
        <a:lstStyle/>
        <a:p>
          <a:endParaRPr lang="en-US"/>
        </a:p>
      </dgm:t>
    </dgm:pt>
    <dgm:pt modelId="{B9013390-0A0E-4EAA-A751-DCA50762768E}">
      <dgm:prSet custT="1"/>
      <dgm:spPr/>
      <dgm:t>
        <a:bodyPr/>
        <a:lstStyle/>
        <a:p>
          <a:r>
            <a:rPr lang="en-US" sz="1800" dirty="0"/>
            <a:t>NASA JPL </a:t>
          </a:r>
          <a:r>
            <a:rPr lang="en-US" sz="1800" dirty="0" err="1"/>
            <a:t>Protospace</a:t>
          </a:r>
          <a:endParaRPr lang="en-US" sz="1800" dirty="0"/>
        </a:p>
      </dgm:t>
    </dgm:pt>
    <dgm:pt modelId="{19ED039C-0208-400B-86DA-EE7B915F79F6}" type="parTrans" cxnId="{AB4002EA-8F44-4617-BAE8-F7C528C0010A}">
      <dgm:prSet/>
      <dgm:spPr/>
      <dgm:t>
        <a:bodyPr/>
        <a:lstStyle/>
        <a:p>
          <a:endParaRPr lang="en-US"/>
        </a:p>
      </dgm:t>
    </dgm:pt>
    <dgm:pt modelId="{9A488F18-4E03-458E-8862-D1FFA28D0CF7}" type="sibTrans" cxnId="{AB4002EA-8F44-4617-BAE8-F7C528C0010A}">
      <dgm:prSet/>
      <dgm:spPr/>
      <dgm:t>
        <a:bodyPr/>
        <a:lstStyle/>
        <a:p>
          <a:endParaRPr lang="en-US"/>
        </a:p>
      </dgm:t>
    </dgm:pt>
    <dgm:pt modelId="{76D3FC83-46F7-4AAC-BCE3-EBDC120233B6}">
      <dgm:prSet custT="1"/>
      <dgm:spPr/>
      <dgm:t>
        <a:bodyPr/>
        <a:lstStyle/>
        <a:p>
          <a:endParaRPr lang="en-US" sz="1800" dirty="0"/>
        </a:p>
      </dgm:t>
    </dgm:pt>
    <dgm:pt modelId="{08E2B60C-B1E1-4A80-B946-36DB6CEAA47E}" type="parTrans" cxnId="{FC8EACF3-3959-4465-B78B-BDC5C59E06CC}">
      <dgm:prSet/>
      <dgm:spPr/>
      <dgm:t>
        <a:bodyPr/>
        <a:lstStyle/>
        <a:p>
          <a:endParaRPr lang="en-US"/>
        </a:p>
      </dgm:t>
    </dgm:pt>
    <dgm:pt modelId="{BED76213-A969-4D29-97A7-4E03380A1B7B}" type="sibTrans" cxnId="{FC8EACF3-3959-4465-B78B-BDC5C59E06CC}">
      <dgm:prSet/>
      <dgm:spPr/>
      <dgm:t>
        <a:bodyPr/>
        <a:lstStyle/>
        <a:p>
          <a:endParaRPr lang="en-US"/>
        </a:p>
      </dgm:t>
    </dgm:pt>
    <dgm:pt modelId="{06E27571-889F-491A-9E3D-FE0A2048BCC7}" type="pres">
      <dgm:prSet presAssocID="{E3FA5849-13EC-451C-A96C-C355B189CB74}" presName="linear" presStyleCnt="0">
        <dgm:presLayoutVars>
          <dgm:animLvl val="lvl"/>
          <dgm:resizeHandles val="exact"/>
        </dgm:presLayoutVars>
      </dgm:prSet>
      <dgm:spPr/>
    </dgm:pt>
    <dgm:pt modelId="{66FEA05D-16C7-4E62-BF55-7AA3CBC6201F}" type="pres">
      <dgm:prSet presAssocID="{9F38A023-1D0D-43C1-9711-2A47DA3D91F5}" presName="parentText" presStyleLbl="node1" presStyleIdx="0" presStyleCnt="2">
        <dgm:presLayoutVars>
          <dgm:chMax val="0"/>
          <dgm:bulletEnabled val="1"/>
        </dgm:presLayoutVars>
      </dgm:prSet>
      <dgm:spPr/>
    </dgm:pt>
    <dgm:pt modelId="{A8682F3B-71FD-4130-A044-7B733274CB1D}" type="pres">
      <dgm:prSet presAssocID="{9F38A023-1D0D-43C1-9711-2A47DA3D91F5}" presName="childText" presStyleLbl="revTx" presStyleIdx="0" presStyleCnt="2">
        <dgm:presLayoutVars>
          <dgm:bulletEnabled val="1"/>
        </dgm:presLayoutVars>
      </dgm:prSet>
      <dgm:spPr/>
    </dgm:pt>
    <dgm:pt modelId="{CD3F8AC6-A692-493B-82E4-A98DFEF00B9B}" type="pres">
      <dgm:prSet presAssocID="{9FA8F0AD-680E-49B8-AA04-A6DF9E52A852}" presName="parentText" presStyleLbl="node1" presStyleIdx="1" presStyleCnt="2">
        <dgm:presLayoutVars>
          <dgm:chMax val="0"/>
          <dgm:bulletEnabled val="1"/>
        </dgm:presLayoutVars>
      </dgm:prSet>
      <dgm:spPr/>
    </dgm:pt>
    <dgm:pt modelId="{06FEBC90-5BA4-439B-B7CC-7C0DFA3610D5}" type="pres">
      <dgm:prSet presAssocID="{9FA8F0AD-680E-49B8-AA04-A6DF9E52A852}" presName="childText" presStyleLbl="revTx" presStyleIdx="1" presStyleCnt="2">
        <dgm:presLayoutVars>
          <dgm:bulletEnabled val="1"/>
        </dgm:presLayoutVars>
      </dgm:prSet>
      <dgm:spPr/>
    </dgm:pt>
  </dgm:ptLst>
  <dgm:cxnLst>
    <dgm:cxn modelId="{D1C55E0D-E0F6-4BC5-9DD4-5268A3C4374B}" srcId="{9FA8F0AD-680E-49B8-AA04-A6DF9E52A852}" destId="{A531A55E-4725-4851-A160-9F2D311971DF}" srcOrd="3" destOrd="0" parTransId="{D98FF228-2A0C-4851-B84A-FD5E4C2905B3}" sibTransId="{CA02EB43-EE8A-4DDE-93DA-DF8941CF2C7C}"/>
    <dgm:cxn modelId="{5EB39011-C8E8-4F99-BEF6-B35532E987AE}" srcId="{9FA8F0AD-680E-49B8-AA04-A6DF9E52A852}" destId="{DD1C2038-0B4B-4A28-92C3-845E8AF16F74}" srcOrd="5" destOrd="0" parTransId="{D3F50598-7F91-4253-891A-5D03301DDB90}" sibTransId="{9A492AB1-DC35-4C19-B92C-7D7F9B1BB709}"/>
    <dgm:cxn modelId="{67160416-18E8-4A16-BE32-DB00EA1104F0}" type="presOf" srcId="{6CB56D56-6A0D-4B8F-AC5E-3841C9CF8B92}" destId="{A8682F3B-71FD-4130-A044-7B733274CB1D}" srcOrd="0" destOrd="1" presId="urn:microsoft.com/office/officeart/2005/8/layout/vList2"/>
    <dgm:cxn modelId="{D743BE21-A030-4C8B-AD8D-8C5DA6472E00}" type="presOf" srcId="{C147A6FA-B583-428B-97B7-56AB99CA99C6}" destId="{A8682F3B-71FD-4130-A044-7B733274CB1D}" srcOrd="0" destOrd="2" presId="urn:microsoft.com/office/officeart/2005/8/layout/vList2"/>
    <dgm:cxn modelId="{D63CBB26-ADED-413F-8E5A-C60C9DEDD7F0}" type="presOf" srcId="{CF552F1F-F194-40F2-8BBC-80F80E6C1C75}" destId="{06FEBC90-5BA4-439B-B7CC-7C0DFA3610D5}" srcOrd="0" destOrd="6" presId="urn:microsoft.com/office/officeart/2005/8/layout/vList2"/>
    <dgm:cxn modelId="{EDCE9227-DC26-403E-928A-2D25D0696327}" srcId="{E3FA5849-13EC-451C-A96C-C355B189CB74}" destId="{9FA8F0AD-680E-49B8-AA04-A6DF9E52A852}" srcOrd="1" destOrd="0" parTransId="{21D1F605-25A6-45D7-B4CE-CA6DDC4920F6}" sibTransId="{8CEFD12E-0E9C-4CE2-9609-051BAEB411F8}"/>
    <dgm:cxn modelId="{E3285D3A-0E2B-4EB0-97E0-DC025D538A23}" srcId="{E3FA5849-13EC-451C-A96C-C355B189CB74}" destId="{9F38A023-1D0D-43C1-9711-2A47DA3D91F5}" srcOrd="0" destOrd="0" parTransId="{C4A79490-96D4-4999-ACB2-C780F62C55A2}" sibTransId="{084AE4FC-DB04-46D9-97EA-E4A91471D61C}"/>
    <dgm:cxn modelId="{B1750A3B-DB94-4248-B741-C6C86C561252}" srcId="{9F38A023-1D0D-43C1-9711-2A47DA3D91F5}" destId="{C147A6FA-B583-428B-97B7-56AB99CA99C6}" srcOrd="2" destOrd="0" parTransId="{C815622D-E814-497F-99A9-0C1920505225}" sibTransId="{BD45622F-E380-4989-9375-ACC845B97FD4}"/>
    <dgm:cxn modelId="{8C2D9B3D-A7FE-44A3-94FD-9B9CC159A038}" srcId="{9FA8F0AD-680E-49B8-AA04-A6DF9E52A852}" destId="{CF552F1F-F194-40F2-8BBC-80F80E6C1C75}" srcOrd="6" destOrd="0" parTransId="{28F24E61-1F1E-4FA7-9589-3B39C064D0E2}" sibTransId="{688A149B-09BE-43DD-9113-DDF6DF15FA78}"/>
    <dgm:cxn modelId="{AA6EE53E-FF3F-4D13-8908-1544243874EA}" srcId="{9FA8F0AD-680E-49B8-AA04-A6DF9E52A852}" destId="{F2828A87-3628-4C06-AD2F-4DEF2235FCB8}" srcOrd="0" destOrd="0" parTransId="{2E01E3DB-9DD8-4F22-A2D5-AEBA4DB91496}" sibTransId="{DCF6B4AA-FFDB-4A7F-A248-E35F94B5CAF9}"/>
    <dgm:cxn modelId="{42C6D640-1B5C-4075-A5FE-F17FC318D15D}" type="presOf" srcId="{44929A46-AF59-490D-B731-1A7146B1D8F4}" destId="{06FEBC90-5BA4-439B-B7CC-7C0DFA3610D5}" srcOrd="0" destOrd="2" presId="urn:microsoft.com/office/officeart/2005/8/layout/vList2"/>
    <dgm:cxn modelId="{DA4F695C-331D-4E5E-BCA1-EE4F3A564DBC}" type="presOf" srcId="{102706ED-CA2B-4D39-8FC2-CA1860562378}" destId="{06FEBC90-5BA4-439B-B7CC-7C0DFA3610D5}" srcOrd="0" destOrd="1" presId="urn:microsoft.com/office/officeart/2005/8/layout/vList2"/>
    <dgm:cxn modelId="{25363561-0F07-40A9-91CE-958282296B5A}" srcId="{9FA8F0AD-680E-49B8-AA04-A6DF9E52A852}" destId="{102706ED-CA2B-4D39-8FC2-CA1860562378}" srcOrd="1" destOrd="0" parTransId="{792050A7-E60F-4609-9615-77502B87A5DF}" sibTransId="{8A99DA04-227A-4D1C-A54C-08FFB258617D}"/>
    <dgm:cxn modelId="{BAE67B63-D935-402B-9563-2AE9B3A90BD7}" type="presOf" srcId="{B9013390-0A0E-4EAA-A751-DCA50762768E}" destId="{06FEBC90-5BA4-439B-B7CC-7C0DFA3610D5}" srcOrd="0" destOrd="7" presId="urn:microsoft.com/office/officeart/2005/8/layout/vList2"/>
    <dgm:cxn modelId="{E8B18269-9D48-4A24-980A-24B622B550ED}" type="presOf" srcId="{9DEECE45-6B58-403D-B706-B36D66C0DDE8}" destId="{A8682F3B-71FD-4130-A044-7B733274CB1D}" srcOrd="0" destOrd="0" presId="urn:microsoft.com/office/officeart/2005/8/layout/vList2"/>
    <dgm:cxn modelId="{80CEF34F-5E73-4905-94BB-336568D3ED65}" type="presOf" srcId="{9F38A023-1D0D-43C1-9711-2A47DA3D91F5}" destId="{66FEA05D-16C7-4E62-BF55-7AA3CBC6201F}" srcOrd="0" destOrd="0" presId="urn:microsoft.com/office/officeart/2005/8/layout/vList2"/>
    <dgm:cxn modelId="{6D18597F-FC60-4A03-860B-E77C89AEB542}" srcId="{9F38A023-1D0D-43C1-9711-2A47DA3D91F5}" destId="{6CB56D56-6A0D-4B8F-AC5E-3841C9CF8B92}" srcOrd="1" destOrd="0" parTransId="{3A8E0DB1-B3E4-4676-B50C-ADF481118ADB}" sibTransId="{763AF2BB-259D-468F-9BCE-4AB7790CA690}"/>
    <dgm:cxn modelId="{7B301486-7325-4F0E-9D9F-C1A9D41BDC16}" type="presOf" srcId="{9FA8F0AD-680E-49B8-AA04-A6DF9E52A852}" destId="{CD3F8AC6-A692-493B-82E4-A98DFEF00B9B}" srcOrd="0" destOrd="0" presId="urn:microsoft.com/office/officeart/2005/8/layout/vList2"/>
    <dgm:cxn modelId="{C88CB48A-D766-46E6-85F6-6B4AF62E50B1}" srcId="{9FA8F0AD-680E-49B8-AA04-A6DF9E52A852}" destId="{44929A46-AF59-490D-B731-1A7146B1D8F4}" srcOrd="2" destOrd="0" parTransId="{6FB70CA8-081D-4719-B30C-9027A49A5AE3}" sibTransId="{6DC1055D-7955-46CC-B559-6CFFB2E77DB9}"/>
    <dgm:cxn modelId="{62F9B8B0-039B-406E-953F-E3048E6D56F1}" srcId="{9F38A023-1D0D-43C1-9711-2A47DA3D91F5}" destId="{9DEECE45-6B58-403D-B706-B36D66C0DDE8}" srcOrd="0" destOrd="0" parTransId="{8F944452-6DED-47F2-B7DE-2CA0B6135E18}" sibTransId="{9DBA0BC3-CD61-487A-BF9D-142463E715B8}"/>
    <dgm:cxn modelId="{9BAFD5BF-86A1-4838-B502-6BC09A554994}" type="presOf" srcId="{D102E943-4B34-4201-A39B-FAE80AD96532}" destId="{06FEBC90-5BA4-439B-B7CC-7C0DFA3610D5}" srcOrd="0" destOrd="4" presId="urn:microsoft.com/office/officeart/2005/8/layout/vList2"/>
    <dgm:cxn modelId="{08A186C4-9235-417E-9A10-94DC6BBD756A}" type="presOf" srcId="{DD1C2038-0B4B-4A28-92C3-845E8AF16F74}" destId="{06FEBC90-5BA4-439B-B7CC-7C0DFA3610D5}" srcOrd="0" destOrd="5" presId="urn:microsoft.com/office/officeart/2005/8/layout/vList2"/>
    <dgm:cxn modelId="{9960A6C6-F5F3-4057-BCE4-89BCF06523AB}" type="presOf" srcId="{F2828A87-3628-4C06-AD2F-4DEF2235FCB8}" destId="{06FEBC90-5BA4-439B-B7CC-7C0DFA3610D5}" srcOrd="0" destOrd="0" presId="urn:microsoft.com/office/officeart/2005/8/layout/vList2"/>
    <dgm:cxn modelId="{CCBE2FD3-BA63-48DE-9CED-03EC2B8B263C}" srcId="{9FA8F0AD-680E-49B8-AA04-A6DF9E52A852}" destId="{D102E943-4B34-4201-A39B-FAE80AD96532}" srcOrd="4" destOrd="0" parTransId="{DB5270A1-A055-4343-B20C-38592A95E9EC}" sibTransId="{1E567F27-8B03-4E5B-8F80-0A9B822D6A85}"/>
    <dgm:cxn modelId="{F60088D4-D8BD-4F1D-A6C5-1DCA59BC91FA}" type="presOf" srcId="{76D3FC83-46F7-4AAC-BCE3-EBDC120233B6}" destId="{A8682F3B-71FD-4130-A044-7B733274CB1D}" srcOrd="0" destOrd="3" presId="urn:microsoft.com/office/officeart/2005/8/layout/vList2"/>
    <dgm:cxn modelId="{0281B1E3-EDE0-473F-9C6C-509342A6E6DC}" type="presOf" srcId="{E3FA5849-13EC-451C-A96C-C355B189CB74}" destId="{06E27571-889F-491A-9E3D-FE0A2048BCC7}" srcOrd="0" destOrd="0" presId="urn:microsoft.com/office/officeart/2005/8/layout/vList2"/>
    <dgm:cxn modelId="{A1C9D7E3-02D3-4DFF-86F6-5CCA04FCEA01}" type="presOf" srcId="{A531A55E-4725-4851-A160-9F2D311971DF}" destId="{06FEBC90-5BA4-439B-B7CC-7C0DFA3610D5}" srcOrd="0" destOrd="3" presId="urn:microsoft.com/office/officeart/2005/8/layout/vList2"/>
    <dgm:cxn modelId="{AB4002EA-8F44-4617-BAE8-F7C528C0010A}" srcId="{9FA8F0AD-680E-49B8-AA04-A6DF9E52A852}" destId="{B9013390-0A0E-4EAA-A751-DCA50762768E}" srcOrd="7" destOrd="0" parTransId="{19ED039C-0208-400B-86DA-EE7B915F79F6}" sibTransId="{9A488F18-4E03-458E-8862-D1FFA28D0CF7}"/>
    <dgm:cxn modelId="{FC8EACF3-3959-4465-B78B-BDC5C59E06CC}" srcId="{9F38A023-1D0D-43C1-9711-2A47DA3D91F5}" destId="{76D3FC83-46F7-4AAC-BCE3-EBDC120233B6}" srcOrd="3" destOrd="0" parTransId="{08E2B60C-B1E1-4A80-B946-36DB6CEAA47E}" sibTransId="{BED76213-A969-4D29-97A7-4E03380A1B7B}"/>
    <dgm:cxn modelId="{63E0352E-24AD-448C-98B6-BE7B69BB40BA}" type="presParOf" srcId="{06E27571-889F-491A-9E3D-FE0A2048BCC7}" destId="{66FEA05D-16C7-4E62-BF55-7AA3CBC6201F}" srcOrd="0" destOrd="0" presId="urn:microsoft.com/office/officeart/2005/8/layout/vList2"/>
    <dgm:cxn modelId="{13A55A9A-8EA9-4132-AF5D-5EFA56103B43}" type="presParOf" srcId="{06E27571-889F-491A-9E3D-FE0A2048BCC7}" destId="{A8682F3B-71FD-4130-A044-7B733274CB1D}" srcOrd="1" destOrd="0" presId="urn:microsoft.com/office/officeart/2005/8/layout/vList2"/>
    <dgm:cxn modelId="{212AF882-E900-4263-9FA6-F7EFAAD8A110}" type="presParOf" srcId="{06E27571-889F-491A-9E3D-FE0A2048BCC7}" destId="{CD3F8AC6-A692-493B-82E4-A98DFEF00B9B}" srcOrd="2" destOrd="0" presId="urn:microsoft.com/office/officeart/2005/8/layout/vList2"/>
    <dgm:cxn modelId="{776C277D-0D53-4932-8C6A-AABF49C3149A}" type="presParOf" srcId="{06E27571-889F-491A-9E3D-FE0A2048BCC7}" destId="{06FEBC90-5BA4-439B-B7CC-7C0DFA3610D5}"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01B09B-4313-4169-B0CC-ADF84A2DA11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F730DA26-2C9E-426B-BE7B-6F481D6EC1B9}">
      <dgm:prSet phldrT="[Text]"/>
      <dgm:spPr/>
      <dgm:t>
        <a:bodyPr/>
        <a:lstStyle/>
        <a:p>
          <a:r>
            <a:rPr lang="en-US" dirty="0"/>
            <a:t>Simple is best</a:t>
          </a:r>
        </a:p>
      </dgm:t>
    </dgm:pt>
    <dgm:pt modelId="{F61CF469-5B69-4CA2-B7DD-CF71B4B4A806}" type="parTrans" cxnId="{56A36440-F0FE-4934-9657-21844509BF67}">
      <dgm:prSet/>
      <dgm:spPr/>
      <dgm:t>
        <a:bodyPr/>
        <a:lstStyle/>
        <a:p>
          <a:endParaRPr lang="en-US"/>
        </a:p>
      </dgm:t>
    </dgm:pt>
    <dgm:pt modelId="{DE12635E-F0F8-41A5-80B5-0745B3337EFB}" type="sibTrans" cxnId="{56A36440-F0FE-4934-9657-21844509BF67}">
      <dgm:prSet/>
      <dgm:spPr/>
      <dgm:t>
        <a:bodyPr/>
        <a:lstStyle/>
        <a:p>
          <a:endParaRPr lang="en-US"/>
        </a:p>
      </dgm:t>
    </dgm:pt>
    <dgm:pt modelId="{BAC50B06-85F5-41A2-885F-A49E7129586B}">
      <dgm:prSet phldrT="[Text]"/>
      <dgm:spPr/>
      <dgm:t>
        <a:bodyPr/>
        <a:lstStyle/>
        <a:p>
          <a:r>
            <a:rPr lang="en-US" dirty="0"/>
            <a:t>Customize for multiple tracks or applications</a:t>
          </a:r>
        </a:p>
      </dgm:t>
    </dgm:pt>
    <dgm:pt modelId="{863F0E42-D2AD-422A-B51D-9ECBF5679672}" type="parTrans" cxnId="{961C01CD-E46E-41A1-8984-3B06CD23AA99}">
      <dgm:prSet/>
      <dgm:spPr/>
      <dgm:t>
        <a:bodyPr/>
        <a:lstStyle/>
        <a:p>
          <a:endParaRPr lang="en-US"/>
        </a:p>
      </dgm:t>
    </dgm:pt>
    <dgm:pt modelId="{5D22E15A-173E-4959-BEA5-4BD29B30A0BD}" type="sibTrans" cxnId="{961C01CD-E46E-41A1-8984-3B06CD23AA99}">
      <dgm:prSet/>
      <dgm:spPr/>
      <dgm:t>
        <a:bodyPr/>
        <a:lstStyle/>
        <a:p>
          <a:endParaRPr lang="en-US"/>
        </a:p>
      </dgm:t>
    </dgm:pt>
    <dgm:pt modelId="{FD7438CF-1D2E-4489-884D-6B067E558E09}">
      <dgm:prSet phldrT="[Text]"/>
      <dgm:spPr/>
      <dgm:t>
        <a:bodyPr/>
        <a:lstStyle/>
        <a:p>
          <a:r>
            <a:rPr lang="en-US" dirty="0"/>
            <a:t>Games can help users understand, identify, download, visualize, &amp; integrate data</a:t>
          </a:r>
        </a:p>
      </dgm:t>
    </dgm:pt>
    <dgm:pt modelId="{5527AC96-8E2A-45BF-AF13-161A1D3FBA39}" type="parTrans" cxnId="{A0CAF80E-0A53-4B48-93D3-0D9037285D4F}">
      <dgm:prSet/>
      <dgm:spPr/>
      <dgm:t>
        <a:bodyPr/>
        <a:lstStyle/>
        <a:p>
          <a:endParaRPr lang="en-US"/>
        </a:p>
      </dgm:t>
    </dgm:pt>
    <dgm:pt modelId="{68E7192A-0364-4032-BB42-A6ED3915E47F}" type="sibTrans" cxnId="{A0CAF80E-0A53-4B48-93D3-0D9037285D4F}">
      <dgm:prSet/>
      <dgm:spPr/>
      <dgm:t>
        <a:bodyPr/>
        <a:lstStyle/>
        <a:p>
          <a:endParaRPr lang="en-US"/>
        </a:p>
      </dgm:t>
    </dgm:pt>
    <dgm:pt modelId="{7AE1451B-9A5B-4873-A2A7-386DAF4BA98F}">
      <dgm:prSet phldrT="[Text]"/>
      <dgm:spPr/>
      <dgm:t>
        <a:bodyPr/>
        <a:lstStyle/>
        <a:p>
          <a:r>
            <a:rPr lang="en-US" dirty="0"/>
            <a:t>Can track user participation, learning, &amp; satisfaction metrics</a:t>
          </a:r>
        </a:p>
      </dgm:t>
    </dgm:pt>
    <dgm:pt modelId="{C96CD9F1-017A-4708-901C-FA3C2754E8B4}" type="parTrans" cxnId="{C425585A-D588-4F22-99A5-89E373A0C1B5}">
      <dgm:prSet/>
      <dgm:spPr/>
      <dgm:t>
        <a:bodyPr/>
        <a:lstStyle/>
        <a:p>
          <a:endParaRPr lang="en-US"/>
        </a:p>
      </dgm:t>
    </dgm:pt>
    <dgm:pt modelId="{7E13DE80-3AA9-4F9E-9286-B4C73984E5FF}" type="sibTrans" cxnId="{C425585A-D588-4F22-99A5-89E373A0C1B5}">
      <dgm:prSet/>
      <dgm:spPr/>
      <dgm:t>
        <a:bodyPr/>
        <a:lstStyle/>
        <a:p>
          <a:endParaRPr lang="en-US"/>
        </a:p>
      </dgm:t>
    </dgm:pt>
    <dgm:pt modelId="{01FDF35A-FE45-4DDE-8480-6A9A22501F39}" type="pres">
      <dgm:prSet presAssocID="{F701B09B-4313-4169-B0CC-ADF84A2DA11C}" presName="diagram" presStyleCnt="0">
        <dgm:presLayoutVars>
          <dgm:dir/>
          <dgm:resizeHandles val="exact"/>
        </dgm:presLayoutVars>
      </dgm:prSet>
      <dgm:spPr/>
    </dgm:pt>
    <dgm:pt modelId="{47885619-7F5A-44DE-B080-C4D8E7932D82}" type="pres">
      <dgm:prSet presAssocID="{F730DA26-2C9E-426B-BE7B-6F481D6EC1B9}" presName="node" presStyleLbl="node1" presStyleIdx="0" presStyleCnt="4">
        <dgm:presLayoutVars>
          <dgm:bulletEnabled val="1"/>
        </dgm:presLayoutVars>
      </dgm:prSet>
      <dgm:spPr/>
    </dgm:pt>
    <dgm:pt modelId="{3A8F292F-BE38-48EB-B719-90025D9498CE}" type="pres">
      <dgm:prSet presAssocID="{DE12635E-F0F8-41A5-80B5-0745B3337EFB}" presName="sibTrans" presStyleCnt="0"/>
      <dgm:spPr/>
    </dgm:pt>
    <dgm:pt modelId="{491EAD4E-B3A7-4468-A84E-37ED6DAFCE15}" type="pres">
      <dgm:prSet presAssocID="{BAC50B06-85F5-41A2-885F-A49E7129586B}" presName="node" presStyleLbl="node1" presStyleIdx="1" presStyleCnt="4">
        <dgm:presLayoutVars>
          <dgm:bulletEnabled val="1"/>
        </dgm:presLayoutVars>
      </dgm:prSet>
      <dgm:spPr/>
    </dgm:pt>
    <dgm:pt modelId="{07533BD9-37AD-481D-8DAD-6F231643CDA9}" type="pres">
      <dgm:prSet presAssocID="{5D22E15A-173E-4959-BEA5-4BD29B30A0BD}" presName="sibTrans" presStyleCnt="0"/>
      <dgm:spPr/>
    </dgm:pt>
    <dgm:pt modelId="{3AAF361C-1CEB-4505-A51D-72A4B754A9B3}" type="pres">
      <dgm:prSet presAssocID="{FD7438CF-1D2E-4489-884D-6B067E558E09}" presName="node" presStyleLbl="node1" presStyleIdx="2" presStyleCnt="4">
        <dgm:presLayoutVars>
          <dgm:bulletEnabled val="1"/>
        </dgm:presLayoutVars>
      </dgm:prSet>
      <dgm:spPr/>
    </dgm:pt>
    <dgm:pt modelId="{18CF247C-3CF1-4070-808F-12A65ABE9FCA}" type="pres">
      <dgm:prSet presAssocID="{68E7192A-0364-4032-BB42-A6ED3915E47F}" presName="sibTrans" presStyleCnt="0"/>
      <dgm:spPr/>
    </dgm:pt>
    <dgm:pt modelId="{7741779C-7BAC-4AD0-A77E-214F8C34FEDF}" type="pres">
      <dgm:prSet presAssocID="{7AE1451B-9A5B-4873-A2A7-386DAF4BA98F}" presName="node" presStyleLbl="node1" presStyleIdx="3" presStyleCnt="4">
        <dgm:presLayoutVars>
          <dgm:bulletEnabled val="1"/>
        </dgm:presLayoutVars>
      </dgm:prSet>
      <dgm:spPr/>
    </dgm:pt>
  </dgm:ptLst>
  <dgm:cxnLst>
    <dgm:cxn modelId="{05551507-B4B1-4F4B-B845-AB5D27CDFF5B}" type="presOf" srcId="{BAC50B06-85F5-41A2-885F-A49E7129586B}" destId="{491EAD4E-B3A7-4468-A84E-37ED6DAFCE15}" srcOrd="0" destOrd="0" presId="urn:microsoft.com/office/officeart/2005/8/layout/default"/>
    <dgm:cxn modelId="{A0CAF80E-0A53-4B48-93D3-0D9037285D4F}" srcId="{F701B09B-4313-4169-B0CC-ADF84A2DA11C}" destId="{FD7438CF-1D2E-4489-884D-6B067E558E09}" srcOrd="2" destOrd="0" parTransId="{5527AC96-8E2A-45BF-AF13-161A1D3FBA39}" sibTransId="{68E7192A-0364-4032-BB42-A6ED3915E47F}"/>
    <dgm:cxn modelId="{56A36440-F0FE-4934-9657-21844509BF67}" srcId="{F701B09B-4313-4169-B0CC-ADF84A2DA11C}" destId="{F730DA26-2C9E-426B-BE7B-6F481D6EC1B9}" srcOrd="0" destOrd="0" parTransId="{F61CF469-5B69-4CA2-B7DD-CF71B4B4A806}" sibTransId="{DE12635E-F0F8-41A5-80B5-0745B3337EFB}"/>
    <dgm:cxn modelId="{92F92F7A-5514-4E19-B806-9741FCE02BA4}" type="presOf" srcId="{FD7438CF-1D2E-4489-884D-6B067E558E09}" destId="{3AAF361C-1CEB-4505-A51D-72A4B754A9B3}" srcOrd="0" destOrd="0" presId="urn:microsoft.com/office/officeart/2005/8/layout/default"/>
    <dgm:cxn modelId="{C425585A-D588-4F22-99A5-89E373A0C1B5}" srcId="{F701B09B-4313-4169-B0CC-ADF84A2DA11C}" destId="{7AE1451B-9A5B-4873-A2A7-386DAF4BA98F}" srcOrd="3" destOrd="0" parTransId="{C96CD9F1-017A-4708-901C-FA3C2754E8B4}" sibTransId="{7E13DE80-3AA9-4F9E-9286-B4C73984E5FF}"/>
    <dgm:cxn modelId="{5C08AB93-D3EE-4F6B-9DA8-631F6E8715C0}" type="presOf" srcId="{F730DA26-2C9E-426B-BE7B-6F481D6EC1B9}" destId="{47885619-7F5A-44DE-B080-C4D8E7932D82}" srcOrd="0" destOrd="0" presId="urn:microsoft.com/office/officeart/2005/8/layout/default"/>
    <dgm:cxn modelId="{B1ECCCB2-E834-48A2-BD93-2350F8B081A6}" type="presOf" srcId="{7AE1451B-9A5B-4873-A2A7-386DAF4BA98F}" destId="{7741779C-7BAC-4AD0-A77E-214F8C34FEDF}" srcOrd="0" destOrd="0" presId="urn:microsoft.com/office/officeart/2005/8/layout/default"/>
    <dgm:cxn modelId="{961C01CD-E46E-41A1-8984-3B06CD23AA99}" srcId="{F701B09B-4313-4169-B0CC-ADF84A2DA11C}" destId="{BAC50B06-85F5-41A2-885F-A49E7129586B}" srcOrd="1" destOrd="0" parTransId="{863F0E42-D2AD-422A-B51D-9ECBF5679672}" sibTransId="{5D22E15A-173E-4959-BEA5-4BD29B30A0BD}"/>
    <dgm:cxn modelId="{2E691DD0-A362-4137-A40A-7C6F7B1D0B52}" type="presOf" srcId="{F701B09B-4313-4169-B0CC-ADF84A2DA11C}" destId="{01FDF35A-FE45-4DDE-8480-6A9A22501F39}" srcOrd="0" destOrd="0" presId="urn:microsoft.com/office/officeart/2005/8/layout/default"/>
    <dgm:cxn modelId="{4EB6EA51-C6D1-4FB0-B86D-A5BE29EDA0A3}" type="presParOf" srcId="{01FDF35A-FE45-4DDE-8480-6A9A22501F39}" destId="{47885619-7F5A-44DE-B080-C4D8E7932D82}" srcOrd="0" destOrd="0" presId="urn:microsoft.com/office/officeart/2005/8/layout/default"/>
    <dgm:cxn modelId="{54B65326-551D-4634-ADF0-63E400D60C93}" type="presParOf" srcId="{01FDF35A-FE45-4DDE-8480-6A9A22501F39}" destId="{3A8F292F-BE38-48EB-B719-90025D9498CE}" srcOrd="1" destOrd="0" presId="urn:microsoft.com/office/officeart/2005/8/layout/default"/>
    <dgm:cxn modelId="{26820276-40CA-4393-91F6-D443079779AD}" type="presParOf" srcId="{01FDF35A-FE45-4DDE-8480-6A9A22501F39}" destId="{491EAD4E-B3A7-4468-A84E-37ED6DAFCE15}" srcOrd="2" destOrd="0" presId="urn:microsoft.com/office/officeart/2005/8/layout/default"/>
    <dgm:cxn modelId="{A80FABFF-6938-4A4C-A15E-94106D4F0210}" type="presParOf" srcId="{01FDF35A-FE45-4DDE-8480-6A9A22501F39}" destId="{07533BD9-37AD-481D-8DAD-6F231643CDA9}" srcOrd="3" destOrd="0" presId="urn:microsoft.com/office/officeart/2005/8/layout/default"/>
    <dgm:cxn modelId="{30AB5B51-1986-4705-82A8-0D8A6E1A30F3}" type="presParOf" srcId="{01FDF35A-FE45-4DDE-8480-6A9A22501F39}" destId="{3AAF361C-1CEB-4505-A51D-72A4B754A9B3}" srcOrd="4" destOrd="0" presId="urn:microsoft.com/office/officeart/2005/8/layout/default"/>
    <dgm:cxn modelId="{3EBBCAA8-57A7-40BD-AE27-48585E9BC8E0}" type="presParOf" srcId="{01FDF35A-FE45-4DDE-8480-6A9A22501F39}" destId="{18CF247C-3CF1-4070-808F-12A65ABE9FCA}" srcOrd="5" destOrd="0" presId="urn:microsoft.com/office/officeart/2005/8/layout/default"/>
    <dgm:cxn modelId="{1CC26D88-96FB-4A6B-A125-4B2A610AC8F9}" type="presParOf" srcId="{01FDF35A-FE45-4DDE-8480-6A9A22501F39}" destId="{7741779C-7BAC-4AD0-A77E-214F8C34FED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A102D2-DD41-4E01-9FAC-84B4A2D9D26F}"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69090F7D-7A4B-4831-9C84-6DB1FC560501}">
      <dgm:prSet phldrT="[Text]"/>
      <dgm:spPr/>
      <dgm:t>
        <a:bodyPr/>
        <a:lstStyle/>
        <a:p>
          <a:r>
            <a:rPr lang="en-US" dirty="0"/>
            <a:t>Human Centered Design Advances Institutional Knowledge About User Needs</a:t>
          </a:r>
        </a:p>
      </dgm:t>
    </dgm:pt>
    <dgm:pt modelId="{DBF63F8D-92C8-448E-B742-679CA41012C5}" type="parTrans" cxnId="{510E9CCB-2946-4500-87C1-2CA550C63276}">
      <dgm:prSet/>
      <dgm:spPr/>
      <dgm:t>
        <a:bodyPr/>
        <a:lstStyle/>
        <a:p>
          <a:endParaRPr lang="en-US"/>
        </a:p>
      </dgm:t>
    </dgm:pt>
    <dgm:pt modelId="{17304296-E3EB-4F41-A3A5-D1C3D5EDC99F}" type="sibTrans" cxnId="{510E9CCB-2946-4500-87C1-2CA550C63276}">
      <dgm:prSet/>
      <dgm:spPr/>
      <dgm:t>
        <a:bodyPr/>
        <a:lstStyle/>
        <a:p>
          <a:endParaRPr lang="en-US"/>
        </a:p>
      </dgm:t>
    </dgm:pt>
    <dgm:pt modelId="{C36FC298-98BE-4CB7-A6DC-CF89AF90533A}">
      <dgm:prSet phldrT="[Text]"/>
      <dgm:spPr/>
      <dgm:t>
        <a:bodyPr/>
        <a:lstStyle/>
        <a:p>
          <a:r>
            <a:rPr lang="en-US" dirty="0"/>
            <a:t>Games &amp; Interactive Activities Present An Opportunity to Build End User Capacity</a:t>
          </a:r>
        </a:p>
      </dgm:t>
    </dgm:pt>
    <dgm:pt modelId="{5CE4870A-5359-460F-B0C8-5A83D5EDCC89}" type="parTrans" cxnId="{1B08F619-4720-4A69-95A0-5A7FE88473B3}">
      <dgm:prSet/>
      <dgm:spPr/>
      <dgm:t>
        <a:bodyPr/>
        <a:lstStyle/>
        <a:p>
          <a:endParaRPr lang="en-US"/>
        </a:p>
      </dgm:t>
    </dgm:pt>
    <dgm:pt modelId="{65351F54-BB99-442F-8230-9B87925D6004}" type="sibTrans" cxnId="{1B08F619-4720-4A69-95A0-5A7FE88473B3}">
      <dgm:prSet/>
      <dgm:spPr/>
      <dgm:t>
        <a:bodyPr/>
        <a:lstStyle/>
        <a:p>
          <a:endParaRPr lang="en-US"/>
        </a:p>
      </dgm:t>
    </dgm:pt>
    <dgm:pt modelId="{5CE5D3B8-4CF0-46B1-BAC8-D44AF654A138}">
      <dgm:prSet phldrT="[Text]"/>
      <dgm:spPr/>
      <dgm:t>
        <a:bodyPr/>
        <a:lstStyle/>
        <a:p>
          <a:r>
            <a:rPr lang="en-US" dirty="0"/>
            <a:t>End users in our case study need a better way to access Earth observation data</a:t>
          </a:r>
        </a:p>
      </dgm:t>
    </dgm:pt>
    <dgm:pt modelId="{0F8B0AA1-0B40-49B0-90ED-9E84EE22183C}" type="parTrans" cxnId="{2BAE5C45-CC3D-4875-856D-340E2B92AE1E}">
      <dgm:prSet/>
      <dgm:spPr/>
      <dgm:t>
        <a:bodyPr/>
        <a:lstStyle/>
        <a:p>
          <a:endParaRPr lang="en-US"/>
        </a:p>
      </dgm:t>
    </dgm:pt>
    <dgm:pt modelId="{CA82D0EC-FF6C-4FC7-92DE-43B21F0661DF}" type="sibTrans" cxnId="{2BAE5C45-CC3D-4875-856D-340E2B92AE1E}">
      <dgm:prSet/>
      <dgm:spPr/>
      <dgm:t>
        <a:bodyPr/>
        <a:lstStyle/>
        <a:p>
          <a:endParaRPr lang="en-US"/>
        </a:p>
      </dgm:t>
    </dgm:pt>
    <dgm:pt modelId="{E052138C-6CD1-4706-957F-DDD4214A5C84}" type="pres">
      <dgm:prSet presAssocID="{C9A102D2-DD41-4E01-9FAC-84B4A2D9D26F}" presName="Name0" presStyleCnt="0">
        <dgm:presLayoutVars>
          <dgm:dir/>
          <dgm:resizeHandles val="exact"/>
        </dgm:presLayoutVars>
      </dgm:prSet>
      <dgm:spPr/>
    </dgm:pt>
    <dgm:pt modelId="{631E744E-C98F-45E5-B15E-8AAD2939763A}" type="pres">
      <dgm:prSet presAssocID="{C9A102D2-DD41-4E01-9FAC-84B4A2D9D26F}" presName="fgShape" presStyleLbl="fgShp" presStyleIdx="0" presStyleCnt="1"/>
      <dgm:spPr/>
    </dgm:pt>
    <dgm:pt modelId="{31E5A3A4-C9AD-46E6-BB45-A949722F2296}" type="pres">
      <dgm:prSet presAssocID="{C9A102D2-DD41-4E01-9FAC-84B4A2D9D26F}" presName="linComp" presStyleCnt="0"/>
      <dgm:spPr/>
    </dgm:pt>
    <dgm:pt modelId="{221CDB2D-6946-403A-8090-7128A625DB93}" type="pres">
      <dgm:prSet presAssocID="{5CE5D3B8-4CF0-46B1-BAC8-D44AF654A138}" presName="compNode" presStyleCnt="0"/>
      <dgm:spPr/>
    </dgm:pt>
    <dgm:pt modelId="{7C0AB6E7-FC5E-4A87-B154-D99325F0ED8C}" type="pres">
      <dgm:prSet presAssocID="{5CE5D3B8-4CF0-46B1-BAC8-D44AF654A138}" presName="bkgdShape" presStyleLbl="node1" presStyleIdx="0" presStyleCnt="3"/>
      <dgm:spPr/>
    </dgm:pt>
    <dgm:pt modelId="{D49150E1-7C3C-43D1-9F77-2B3EF2ED6CC6}" type="pres">
      <dgm:prSet presAssocID="{5CE5D3B8-4CF0-46B1-BAC8-D44AF654A138}" presName="nodeTx" presStyleLbl="node1" presStyleIdx="0" presStyleCnt="3">
        <dgm:presLayoutVars>
          <dgm:bulletEnabled val="1"/>
        </dgm:presLayoutVars>
      </dgm:prSet>
      <dgm:spPr/>
    </dgm:pt>
    <dgm:pt modelId="{87647CD2-C5C1-441E-8CFD-8F07522EDCBA}" type="pres">
      <dgm:prSet presAssocID="{5CE5D3B8-4CF0-46B1-BAC8-D44AF654A138}" presName="invisiNode" presStyleLbl="node1" presStyleIdx="0" presStyleCnt="3"/>
      <dgm:spPr/>
    </dgm:pt>
    <dgm:pt modelId="{17BBB674-5915-4653-9E8F-44EA41C8C8A8}" type="pres">
      <dgm:prSet presAssocID="{5CE5D3B8-4CF0-46B1-BAC8-D44AF654A138}"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atellite with solid fill"/>
        </a:ext>
      </dgm:extLst>
    </dgm:pt>
    <dgm:pt modelId="{3D19F567-AD3D-4311-A0A5-9587E8CA1EBE}" type="pres">
      <dgm:prSet presAssocID="{CA82D0EC-FF6C-4FC7-92DE-43B21F0661DF}" presName="sibTrans" presStyleLbl="sibTrans2D1" presStyleIdx="0" presStyleCnt="0"/>
      <dgm:spPr/>
    </dgm:pt>
    <dgm:pt modelId="{D7A1D025-C4B7-4838-9166-8172EAF9348C}" type="pres">
      <dgm:prSet presAssocID="{C36FC298-98BE-4CB7-A6DC-CF89AF90533A}" presName="compNode" presStyleCnt="0"/>
      <dgm:spPr/>
    </dgm:pt>
    <dgm:pt modelId="{3DBCB342-7211-487C-86F3-BAB0B172E1CB}" type="pres">
      <dgm:prSet presAssocID="{C36FC298-98BE-4CB7-A6DC-CF89AF90533A}" presName="bkgdShape" presStyleLbl="node1" presStyleIdx="1" presStyleCnt="3"/>
      <dgm:spPr/>
    </dgm:pt>
    <dgm:pt modelId="{0C0E5416-D74B-47D4-ADF0-DABA4849F54E}" type="pres">
      <dgm:prSet presAssocID="{C36FC298-98BE-4CB7-A6DC-CF89AF90533A}" presName="nodeTx" presStyleLbl="node1" presStyleIdx="1" presStyleCnt="3">
        <dgm:presLayoutVars>
          <dgm:bulletEnabled val="1"/>
        </dgm:presLayoutVars>
      </dgm:prSet>
      <dgm:spPr/>
    </dgm:pt>
    <dgm:pt modelId="{7D1D9D63-302A-4F03-91CF-A3556A2D36CA}" type="pres">
      <dgm:prSet presAssocID="{C36FC298-98BE-4CB7-A6DC-CF89AF90533A}" presName="invisiNode" presStyleLbl="node1" presStyleIdx="1" presStyleCnt="3"/>
      <dgm:spPr/>
    </dgm:pt>
    <dgm:pt modelId="{DF290FB2-0B27-4AB3-A455-60AB46FB048E}" type="pres">
      <dgm:prSet presAssocID="{C36FC298-98BE-4CB7-A6DC-CF89AF90533A}"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ame controller with solid fill"/>
        </a:ext>
      </dgm:extLst>
    </dgm:pt>
    <dgm:pt modelId="{0AE067DE-72BD-44D7-9AD4-4EA4865F8556}" type="pres">
      <dgm:prSet presAssocID="{65351F54-BB99-442F-8230-9B87925D6004}" presName="sibTrans" presStyleLbl="sibTrans2D1" presStyleIdx="0" presStyleCnt="0"/>
      <dgm:spPr/>
    </dgm:pt>
    <dgm:pt modelId="{5E4AA277-0CB8-4210-BB72-E99E053E19CA}" type="pres">
      <dgm:prSet presAssocID="{69090F7D-7A4B-4831-9C84-6DB1FC560501}" presName="compNode" presStyleCnt="0"/>
      <dgm:spPr/>
    </dgm:pt>
    <dgm:pt modelId="{C60992BB-6E7C-4C79-BE98-C442255F68D1}" type="pres">
      <dgm:prSet presAssocID="{69090F7D-7A4B-4831-9C84-6DB1FC560501}" presName="bkgdShape" presStyleLbl="node1" presStyleIdx="2" presStyleCnt="3"/>
      <dgm:spPr/>
    </dgm:pt>
    <dgm:pt modelId="{59693765-C3CD-48FE-89C5-19397C5162D9}" type="pres">
      <dgm:prSet presAssocID="{69090F7D-7A4B-4831-9C84-6DB1FC560501}" presName="nodeTx" presStyleLbl="node1" presStyleIdx="2" presStyleCnt="3">
        <dgm:presLayoutVars>
          <dgm:bulletEnabled val="1"/>
        </dgm:presLayoutVars>
      </dgm:prSet>
      <dgm:spPr/>
    </dgm:pt>
    <dgm:pt modelId="{C02A4BB1-26EF-4ADD-BC79-076CA4845D5F}" type="pres">
      <dgm:prSet presAssocID="{69090F7D-7A4B-4831-9C84-6DB1FC560501}" presName="invisiNode" presStyleLbl="node1" presStyleIdx="2" presStyleCnt="3"/>
      <dgm:spPr/>
    </dgm:pt>
    <dgm:pt modelId="{6B15EC46-4905-4787-B9B8-9C01931B4DA1}" type="pres">
      <dgm:prSet presAssocID="{69090F7D-7A4B-4831-9C84-6DB1FC560501}" presName="imagNode"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arget Audience outline"/>
        </a:ext>
      </dgm:extLst>
    </dgm:pt>
  </dgm:ptLst>
  <dgm:cxnLst>
    <dgm:cxn modelId="{53046414-4335-4F2C-A473-BBCA1B42CE12}" type="presOf" srcId="{69090F7D-7A4B-4831-9C84-6DB1FC560501}" destId="{C60992BB-6E7C-4C79-BE98-C442255F68D1}" srcOrd="0" destOrd="0" presId="urn:microsoft.com/office/officeart/2005/8/layout/hList7"/>
    <dgm:cxn modelId="{C91FF917-20A4-4DD6-98B8-07E53D54302C}" type="presOf" srcId="{C9A102D2-DD41-4E01-9FAC-84B4A2D9D26F}" destId="{E052138C-6CD1-4706-957F-DDD4214A5C84}" srcOrd="0" destOrd="0" presId="urn:microsoft.com/office/officeart/2005/8/layout/hList7"/>
    <dgm:cxn modelId="{40560C18-2773-4F9C-8A3A-EDEEDD5F51CC}" type="presOf" srcId="{69090F7D-7A4B-4831-9C84-6DB1FC560501}" destId="{59693765-C3CD-48FE-89C5-19397C5162D9}" srcOrd="1" destOrd="0" presId="urn:microsoft.com/office/officeart/2005/8/layout/hList7"/>
    <dgm:cxn modelId="{1B08F619-4720-4A69-95A0-5A7FE88473B3}" srcId="{C9A102D2-DD41-4E01-9FAC-84B4A2D9D26F}" destId="{C36FC298-98BE-4CB7-A6DC-CF89AF90533A}" srcOrd="1" destOrd="0" parTransId="{5CE4870A-5359-460F-B0C8-5A83D5EDCC89}" sibTransId="{65351F54-BB99-442F-8230-9B87925D6004}"/>
    <dgm:cxn modelId="{A10E7062-9FE6-442B-89B0-1685076E4CEB}" type="presOf" srcId="{C36FC298-98BE-4CB7-A6DC-CF89AF90533A}" destId="{3DBCB342-7211-487C-86F3-BAB0B172E1CB}" srcOrd="0" destOrd="0" presId="urn:microsoft.com/office/officeart/2005/8/layout/hList7"/>
    <dgm:cxn modelId="{2BAE5C45-CC3D-4875-856D-340E2B92AE1E}" srcId="{C9A102D2-DD41-4E01-9FAC-84B4A2D9D26F}" destId="{5CE5D3B8-4CF0-46B1-BAC8-D44AF654A138}" srcOrd="0" destOrd="0" parTransId="{0F8B0AA1-0B40-49B0-90ED-9E84EE22183C}" sibTransId="{CA82D0EC-FF6C-4FC7-92DE-43B21F0661DF}"/>
    <dgm:cxn modelId="{486AAF46-2BC6-4A47-8524-96EF84AB947E}" type="presOf" srcId="{5CE5D3B8-4CF0-46B1-BAC8-D44AF654A138}" destId="{7C0AB6E7-FC5E-4A87-B154-D99325F0ED8C}" srcOrd="0" destOrd="0" presId="urn:microsoft.com/office/officeart/2005/8/layout/hList7"/>
    <dgm:cxn modelId="{804B81BA-99F8-4E2A-8A37-37D67363635F}" type="presOf" srcId="{65351F54-BB99-442F-8230-9B87925D6004}" destId="{0AE067DE-72BD-44D7-9AD4-4EA4865F8556}" srcOrd="0" destOrd="0" presId="urn:microsoft.com/office/officeart/2005/8/layout/hList7"/>
    <dgm:cxn modelId="{510E9CCB-2946-4500-87C1-2CA550C63276}" srcId="{C9A102D2-DD41-4E01-9FAC-84B4A2D9D26F}" destId="{69090F7D-7A4B-4831-9C84-6DB1FC560501}" srcOrd="2" destOrd="0" parTransId="{DBF63F8D-92C8-448E-B742-679CA41012C5}" sibTransId="{17304296-E3EB-4F41-A3A5-D1C3D5EDC99F}"/>
    <dgm:cxn modelId="{DF4C71D6-E7D2-41C6-8941-590A070AF2F2}" type="presOf" srcId="{CA82D0EC-FF6C-4FC7-92DE-43B21F0661DF}" destId="{3D19F567-AD3D-4311-A0A5-9587E8CA1EBE}" srcOrd="0" destOrd="0" presId="urn:microsoft.com/office/officeart/2005/8/layout/hList7"/>
    <dgm:cxn modelId="{836732E6-FAA4-4E1A-8ED8-2FC799FEA8D8}" type="presOf" srcId="{C36FC298-98BE-4CB7-A6DC-CF89AF90533A}" destId="{0C0E5416-D74B-47D4-ADF0-DABA4849F54E}" srcOrd="1" destOrd="0" presId="urn:microsoft.com/office/officeart/2005/8/layout/hList7"/>
    <dgm:cxn modelId="{4B4B49EB-AB6A-4B5F-A22D-16831E6F9A61}" type="presOf" srcId="{5CE5D3B8-4CF0-46B1-BAC8-D44AF654A138}" destId="{D49150E1-7C3C-43D1-9F77-2B3EF2ED6CC6}" srcOrd="1" destOrd="0" presId="urn:microsoft.com/office/officeart/2005/8/layout/hList7"/>
    <dgm:cxn modelId="{AD1CD3A8-43BB-43DE-974F-25F86D1701D8}" type="presParOf" srcId="{E052138C-6CD1-4706-957F-DDD4214A5C84}" destId="{631E744E-C98F-45E5-B15E-8AAD2939763A}" srcOrd="0" destOrd="0" presId="urn:microsoft.com/office/officeart/2005/8/layout/hList7"/>
    <dgm:cxn modelId="{F4EA465C-2732-4CE0-BAE0-146A92AC48BB}" type="presParOf" srcId="{E052138C-6CD1-4706-957F-DDD4214A5C84}" destId="{31E5A3A4-C9AD-46E6-BB45-A949722F2296}" srcOrd="1" destOrd="0" presId="urn:microsoft.com/office/officeart/2005/8/layout/hList7"/>
    <dgm:cxn modelId="{9E3C5B94-B15C-4CAD-AED7-3F24C980CE62}" type="presParOf" srcId="{31E5A3A4-C9AD-46E6-BB45-A949722F2296}" destId="{221CDB2D-6946-403A-8090-7128A625DB93}" srcOrd="0" destOrd="0" presId="urn:microsoft.com/office/officeart/2005/8/layout/hList7"/>
    <dgm:cxn modelId="{233C07C7-7730-43C1-9456-452BE742C8D3}" type="presParOf" srcId="{221CDB2D-6946-403A-8090-7128A625DB93}" destId="{7C0AB6E7-FC5E-4A87-B154-D99325F0ED8C}" srcOrd="0" destOrd="0" presId="urn:microsoft.com/office/officeart/2005/8/layout/hList7"/>
    <dgm:cxn modelId="{9809FF23-2E92-4F96-AD5F-6511B365E6DC}" type="presParOf" srcId="{221CDB2D-6946-403A-8090-7128A625DB93}" destId="{D49150E1-7C3C-43D1-9F77-2B3EF2ED6CC6}" srcOrd="1" destOrd="0" presId="urn:microsoft.com/office/officeart/2005/8/layout/hList7"/>
    <dgm:cxn modelId="{9923D1EB-A498-4E5B-B0DC-292CF536A8D3}" type="presParOf" srcId="{221CDB2D-6946-403A-8090-7128A625DB93}" destId="{87647CD2-C5C1-441E-8CFD-8F07522EDCBA}" srcOrd="2" destOrd="0" presId="urn:microsoft.com/office/officeart/2005/8/layout/hList7"/>
    <dgm:cxn modelId="{06EED227-EE52-4EE9-BAC7-637449D87400}" type="presParOf" srcId="{221CDB2D-6946-403A-8090-7128A625DB93}" destId="{17BBB674-5915-4653-9E8F-44EA41C8C8A8}" srcOrd="3" destOrd="0" presId="urn:microsoft.com/office/officeart/2005/8/layout/hList7"/>
    <dgm:cxn modelId="{CFD90B15-2426-4D7A-A7EE-955D71E66F8B}" type="presParOf" srcId="{31E5A3A4-C9AD-46E6-BB45-A949722F2296}" destId="{3D19F567-AD3D-4311-A0A5-9587E8CA1EBE}" srcOrd="1" destOrd="0" presId="urn:microsoft.com/office/officeart/2005/8/layout/hList7"/>
    <dgm:cxn modelId="{74A6F6A8-4693-48AC-B076-21B546FFE98F}" type="presParOf" srcId="{31E5A3A4-C9AD-46E6-BB45-A949722F2296}" destId="{D7A1D025-C4B7-4838-9166-8172EAF9348C}" srcOrd="2" destOrd="0" presId="urn:microsoft.com/office/officeart/2005/8/layout/hList7"/>
    <dgm:cxn modelId="{F7B30AAB-37D5-4B10-B481-EDD25642C036}" type="presParOf" srcId="{D7A1D025-C4B7-4838-9166-8172EAF9348C}" destId="{3DBCB342-7211-487C-86F3-BAB0B172E1CB}" srcOrd="0" destOrd="0" presId="urn:microsoft.com/office/officeart/2005/8/layout/hList7"/>
    <dgm:cxn modelId="{8119FB98-04FD-4FB0-B66E-87E4E76B1F7E}" type="presParOf" srcId="{D7A1D025-C4B7-4838-9166-8172EAF9348C}" destId="{0C0E5416-D74B-47D4-ADF0-DABA4849F54E}" srcOrd="1" destOrd="0" presId="urn:microsoft.com/office/officeart/2005/8/layout/hList7"/>
    <dgm:cxn modelId="{47229F81-0B40-45D8-A87C-7DB870162604}" type="presParOf" srcId="{D7A1D025-C4B7-4838-9166-8172EAF9348C}" destId="{7D1D9D63-302A-4F03-91CF-A3556A2D36CA}" srcOrd="2" destOrd="0" presId="urn:microsoft.com/office/officeart/2005/8/layout/hList7"/>
    <dgm:cxn modelId="{FF41F115-D3C0-4613-B6E1-C9F6A0BAD93B}" type="presParOf" srcId="{D7A1D025-C4B7-4838-9166-8172EAF9348C}" destId="{DF290FB2-0B27-4AB3-A455-60AB46FB048E}" srcOrd="3" destOrd="0" presId="urn:microsoft.com/office/officeart/2005/8/layout/hList7"/>
    <dgm:cxn modelId="{2D48310B-ABF3-4DFB-B69F-15AFD3A51EEB}" type="presParOf" srcId="{31E5A3A4-C9AD-46E6-BB45-A949722F2296}" destId="{0AE067DE-72BD-44D7-9AD4-4EA4865F8556}" srcOrd="3" destOrd="0" presId="urn:microsoft.com/office/officeart/2005/8/layout/hList7"/>
    <dgm:cxn modelId="{1D731D57-AF7D-4205-B131-A730B656B765}" type="presParOf" srcId="{31E5A3A4-C9AD-46E6-BB45-A949722F2296}" destId="{5E4AA277-0CB8-4210-BB72-E99E053E19CA}" srcOrd="4" destOrd="0" presId="urn:microsoft.com/office/officeart/2005/8/layout/hList7"/>
    <dgm:cxn modelId="{FA286304-689C-46A8-84C5-AE85BAEC771C}" type="presParOf" srcId="{5E4AA277-0CB8-4210-BB72-E99E053E19CA}" destId="{C60992BB-6E7C-4C79-BE98-C442255F68D1}" srcOrd="0" destOrd="0" presId="urn:microsoft.com/office/officeart/2005/8/layout/hList7"/>
    <dgm:cxn modelId="{64B4DFC2-0618-4D41-8AC1-22C9C43D1B5C}" type="presParOf" srcId="{5E4AA277-0CB8-4210-BB72-E99E053E19CA}" destId="{59693765-C3CD-48FE-89C5-19397C5162D9}" srcOrd="1" destOrd="0" presId="urn:microsoft.com/office/officeart/2005/8/layout/hList7"/>
    <dgm:cxn modelId="{629157F9-9B6A-4652-B08B-C6285D1AF493}" type="presParOf" srcId="{5E4AA277-0CB8-4210-BB72-E99E053E19CA}" destId="{C02A4BB1-26EF-4ADD-BC79-076CA4845D5F}" srcOrd="2" destOrd="0" presId="urn:microsoft.com/office/officeart/2005/8/layout/hList7"/>
    <dgm:cxn modelId="{79B767EF-1C83-4A40-A4C0-0E32A873B01C}" type="presParOf" srcId="{5E4AA277-0CB8-4210-BB72-E99E053E19CA}" destId="{6B15EC46-4905-4787-B9B8-9C01931B4DA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47DAF-278E-45BC-928B-D39E4B27CA23}">
      <dsp:nvSpPr>
        <dsp:cNvPr id="0" name=""/>
        <dsp:cNvSpPr/>
      </dsp:nvSpPr>
      <dsp:spPr>
        <a:xfrm rot="10800000">
          <a:off x="1704346" y="2181"/>
          <a:ext cx="4933361" cy="184693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4446" tIns="110490" rIns="206248"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solidFill>
                <a:schemeClr val="bg1"/>
              </a:solidFill>
            </a:rPr>
            <a:t>Understand user needs &amp; priorities for Earth Observation training</a:t>
          </a:r>
        </a:p>
      </dsp:txBody>
      <dsp:txXfrm rot="10800000">
        <a:off x="2166079" y="2181"/>
        <a:ext cx="4471628" cy="1846931"/>
      </dsp:txXfrm>
    </dsp:sp>
    <dsp:sp modelId="{211D6925-506D-4234-A547-32B05E4A134E}">
      <dsp:nvSpPr>
        <dsp:cNvPr id="0" name=""/>
        <dsp:cNvSpPr/>
      </dsp:nvSpPr>
      <dsp:spPr>
        <a:xfrm>
          <a:off x="780880" y="2181"/>
          <a:ext cx="1846931" cy="1846931"/>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5B5A043B-4A9F-4F86-9E06-179173890AD2}">
      <dsp:nvSpPr>
        <dsp:cNvPr id="0" name=""/>
        <dsp:cNvSpPr/>
      </dsp:nvSpPr>
      <dsp:spPr>
        <a:xfrm rot="10800000">
          <a:off x="1704346" y="2400435"/>
          <a:ext cx="4933361" cy="184693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4446" tIns="110490" rIns="206248"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solidFill>
                <a:schemeClr val="bg1"/>
              </a:solidFill>
            </a:rPr>
            <a:t>Explore games &amp; interactive activities as possible training tool</a:t>
          </a:r>
        </a:p>
      </dsp:txBody>
      <dsp:txXfrm rot="10800000">
        <a:off x="2166079" y="2400435"/>
        <a:ext cx="4471628" cy="1846931"/>
      </dsp:txXfrm>
    </dsp:sp>
    <dsp:sp modelId="{A8CC5F6F-9019-4409-BAE7-A0E8A9443406}">
      <dsp:nvSpPr>
        <dsp:cNvPr id="0" name=""/>
        <dsp:cNvSpPr/>
      </dsp:nvSpPr>
      <dsp:spPr>
        <a:xfrm>
          <a:off x="780880" y="2400435"/>
          <a:ext cx="1846931" cy="1846931"/>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09FF7-B991-48B2-8971-3BFD43F3508C}">
      <dsp:nvSpPr>
        <dsp:cNvPr id="0" name=""/>
        <dsp:cNvSpPr/>
      </dsp:nvSpPr>
      <dsp:spPr>
        <a:xfrm>
          <a:off x="3468308" y="0"/>
          <a:ext cx="2917592" cy="2917676"/>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FD4AE5-4B06-4738-AB5F-A60254D53550}">
      <dsp:nvSpPr>
        <dsp:cNvPr id="0" name=""/>
        <dsp:cNvSpPr/>
      </dsp:nvSpPr>
      <dsp:spPr>
        <a:xfrm>
          <a:off x="4112685" y="1056317"/>
          <a:ext cx="1627787" cy="813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Buy-In</a:t>
          </a:r>
        </a:p>
      </dsp:txBody>
      <dsp:txXfrm>
        <a:off x="4112685" y="1056317"/>
        <a:ext cx="1627787" cy="813797"/>
      </dsp:txXfrm>
    </dsp:sp>
    <dsp:sp modelId="{EDE9E74D-D4F7-4706-A2C4-37316158A533}">
      <dsp:nvSpPr>
        <dsp:cNvPr id="0" name=""/>
        <dsp:cNvSpPr/>
      </dsp:nvSpPr>
      <dsp:spPr>
        <a:xfrm>
          <a:off x="2866048" y="1870114"/>
          <a:ext cx="2506434" cy="2507494"/>
        </a:xfrm>
        <a:prstGeom prst="blockArc">
          <a:avLst>
            <a:gd name="adj1" fmla="val 0"/>
            <a:gd name="adj2" fmla="val 189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80CB54-382D-44F1-9DD4-E06C5C786EC2}">
      <dsp:nvSpPr>
        <dsp:cNvPr id="0" name=""/>
        <dsp:cNvSpPr/>
      </dsp:nvSpPr>
      <dsp:spPr>
        <a:xfrm>
          <a:off x="3298791" y="2736005"/>
          <a:ext cx="1627787" cy="813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Adoption of Solutions</a:t>
          </a:r>
        </a:p>
      </dsp:txBody>
      <dsp:txXfrm>
        <a:off x="3298791" y="2736005"/>
        <a:ext cx="1627787" cy="81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5476FD-21B6-4A7E-841D-9A42B83F6FFB}">
      <dsp:nvSpPr>
        <dsp:cNvPr id="0" name=""/>
        <dsp:cNvSpPr/>
      </dsp:nvSpPr>
      <dsp:spPr>
        <a:xfrm>
          <a:off x="401099" y="375"/>
          <a:ext cx="2114285" cy="126857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City of Hampton</a:t>
          </a:r>
        </a:p>
      </dsp:txBody>
      <dsp:txXfrm>
        <a:off x="401099" y="375"/>
        <a:ext cx="2114285" cy="1268571"/>
      </dsp:txXfrm>
    </dsp:sp>
    <dsp:sp modelId="{FF5B74AC-465E-4D35-8777-A94CCD5F0B9F}">
      <dsp:nvSpPr>
        <dsp:cNvPr id="0" name=""/>
        <dsp:cNvSpPr/>
      </dsp:nvSpPr>
      <dsp:spPr>
        <a:xfrm>
          <a:off x="2726814" y="375"/>
          <a:ext cx="2114285" cy="1268571"/>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City of Poquoson</a:t>
          </a:r>
        </a:p>
      </dsp:txBody>
      <dsp:txXfrm>
        <a:off x="2726814" y="375"/>
        <a:ext cx="2114285" cy="1268571"/>
      </dsp:txXfrm>
    </dsp:sp>
    <dsp:sp modelId="{56DD03B0-325F-4BD5-9B14-00B8A5EEE31B}">
      <dsp:nvSpPr>
        <dsp:cNvPr id="0" name=""/>
        <dsp:cNvSpPr/>
      </dsp:nvSpPr>
      <dsp:spPr>
        <a:xfrm>
          <a:off x="401099" y="1480375"/>
          <a:ext cx="2114285" cy="1268571"/>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City of Virginia Beach</a:t>
          </a:r>
        </a:p>
      </dsp:txBody>
      <dsp:txXfrm>
        <a:off x="401099" y="1480375"/>
        <a:ext cx="2114285" cy="1268571"/>
      </dsp:txXfrm>
    </dsp:sp>
    <dsp:sp modelId="{27D0852C-8314-460C-B7D3-851A7FEB80B1}">
      <dsp:nvSpPr>
        <dsp:cNvPr id="0" name=""/>
        <dsp:cNvSpPr/>
      </dsp:nvSpPr>
      <dsp:spPr>
        <a:xfrm>
          <a:off x="2726814" y="1480375"/>
          <a:ext cx="2114285" cy="1268571"/>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Hampton Roads Planning District Commission</a:t>
          </a:r>
        </a:p>
      </dsp:txBody>
      <dsp:txXfrm>
        <a:off x="2726814" y="1480375"/>
        <a:ext cx="2114285" cy="1268571"/>
      </dsp:txXfrm>
    </dsp:sp>
    <dsp:sp modelId="{215C84A2-76B7-46DC-9990-966EB5751ECC}">
      <dsp:nvSpPr>
        <dsp:cNvPr id="0" name=""/>
        <dsp:cNvSpPr/>
      </dsp:nvSpPr>
      <dsp:spPr>
        <a:xfrm>
          <a:off x="1563957" y="2960375"/>
          <a:ext cx="2114285" cy="1268571"/>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Hampton Roads Chamber of Commerce</a:t>
          </a:r>
        </a:p>
      </dsp:txBody>
      <dsp:txXfrm>
        <a:off x="1563957" y="2960375"/>
        <a:ext cx="2114285" cy="12685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8DFF2-4F48-4B03-83DA-81D401355D75}">
      <dsp:nvSpPr>
        <dsp:cNvPr id="0" name=""/>
        <dsp:cNvSpPr/>
      </dsp:nvSpPr>
      <dsp:spPr>
        <a:xfrm>
          <a:off x="923887" y="256501"/>
          <a:ext cx="3314787" cy="3314787"/>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Key risk, disaster, &amp; resilience issues</a:t>
          </a:r>
          <a:endParaRPr lang="en-US" sz="1600" kern="1200" dirty="0"/>
        </a:p>
      </dsp:txBody>
      <dsp:txXfrm>
        <a:off x="2670859" y="958920"/>
        <a:ext cx="1183852" cy="986543"/>
      </dsp:txXfrm>
    </dsp:sp>
    <dsp:sp modelId="{6345C29E-7801-412F-8D67-39388EEF4B33}">
      <dsp:nvSpPr>
        <dsp:cNvPr id="0" name=""/>
        <dsp:cNvSpPr/>
      </dsp:nvSpPr>
      <dsp:spPr>
        <a:xfrm>
          <a:off x="855618" y="374886"/>
          <a:ext cx="3314787" cy="3314787"/>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Data &amp; decisions</a:t>
          </a:r>
        </a:p>
      </dsp:txBody>
      <dsp:txXfrm>
        <a:off x="1644853" y="2525552"/>
        <a:ext cx="1775778" cy="868158"/>
      </dsp:txXfrm>
    </dsp:sp>
    <dsp:sp modelId="{64828D1C-53CD-41F7-9427-B1921C374545}">
      <dsp:nvSpPr>
        <dsp:cNvPr id="0" name=""/>
        <dsp:cNvSpPr/>
      </dsp:nvSpPr>
      <dsp:spPr>
        <a:xfrm>
          <a:off x="787349" y="256501"/>
          <a:ext cx="3314787" cy="3314787"/>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Resource availability</a:t>
          </a:r>
        </a:p>
      </dsp:txBody>
      <dsp:txXfrm>
        <a:off x="1171312" y="958920"/>
        <a:ext cx="1183852" cy="986543"/>
      </dsp:txXfrm>
    </dsp:sp>
    <dsp:sp modelId="{9AF7B93F-1559-4DAD-9489-C7499D6FA691}">
      <dsp:nvSpPr>
        <dsp:cNvPr id="0" name=""/>
        <dsp:cNvSpPr/>
      </dsp:nvSpPr>
      <dsp:spPr>
        <a:xfrm>
          <a:off x="718959" y="51300"/>
          <a:ext cx="3725189" cy="372518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BC9AD6F-B9B3-4D34-A8A6-51DF4114CFA9}">
      <dsp:nvSpPr>
        <dsp:cNvPr id="0" name=""/>
        <dsp:cNvSpPr/>
      </dsp:nvSpPr>
      <dsp:spPr>
        <a:xfrm>
          <a:off x="650417" y="169475"/>
          <a:ext cx="3725189" cy="372518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B2B9A7-9E93-4B24-9DEE-7E29A6F77090}">
      <dsp:nvSpPr>
        <dsp:cNvPr id="0" name=""/>
        <dsp:cNvSpPr/>
      </dsp:nvSpPr>
      <dsp:spPr>
        <a:xfrm>
          <a:off x="581874" y="51300"/>
          <a:ext cx="3725189" cy="372518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85619-7F5A-44DE-B080-C4D8E7932D82}">
      <dsp:nvSpPr>
        <dsp:cNvPr id="0" name=""/>
        <dsp:cNvSpPr/>
      </dsp:nvSpPr>
      <dsp:spPr>
        <a:xfrm>
          <a:off x="641" y="307479"/>
          <a:ext cx="2502347" cy="15014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Coastal &amp; inland flooding impacts are priority</a:t>
          </a:r>
        </a:p>
      </dsp:txBody>
      <dsp:txXfrm>
        <a:off x="641" y="307479"/>
        <a:ext cx="2502347" cy="1501408"/>
      </dsp:txXfrm>
    </dsp:sp>
    <dsp:sp modelId="{491EAD4E-B3A7-4468-A84E-37ED6DAFCE15}">
      <dsp:nvSpPr>
        <dsp:cNvPr id="0" name=""/>
        <dsp:cNvSpPr/>
      </dsp:nvSpPr>
      <dsp:spPr>
        <a:xfrm>
          <a:off x="2753223" y="307479"/>
          <a:ext cx="2502347" cy="15014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Users need high spatial &amp; temporal resolution</a:t>
          </a:r>
        </a:p>
      </dsp:txBody>
      <dsp:txXfrm>
        <a:off x="2753223" y="307479"/>
        <a:ext cx="2502347" cy="1501408"/>
      </dsp:txXfrm>
    </dsp:sp>
    <dsp:sp modelId="{3AAF361C-1CEB-4505-A51D-72A4B754A9B3}">
      <dsp:nvSpPr>
        <dsp:cNvPr id="0" name=""/>
        <dsp:cNvSpPr/>
      </dsp:nvSpPr>
      <dsp:spPr>
        <a:xfrm>
          <a:off x="641" y="2059122"/>
          <a:ext cx="2502347" cy="15014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EO data needs to integrate with local GIS &amp; non-environmental data</a:t>
          </a:r>
        </a:p>
      </dsp:txBody>
      <dsp:txXfrm>
        <a:off x="641" y="2059122"/>
        <a:ext cx="2502347" cy="1501408"/>
      </dsp:txXfrm>
    </dsp:sp>
    <dsp:sp modelId="{C89BCCC9-983D-4589-9D3C-CA92A8516576}">
      <dsp:nvSpPr>
        <dsp:cNvPr id="0" name=""/>
        <dsp:cNvSpPr/>
      </dsp:nvSpPr>
      <dsp:spPr>
        <a:xfrm>
          <a:off x="2753223" y="2059122"/>
          <a:ext cx="2502347" cy="15014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Federal data are difficult to find &amp; confusing to use</a:t>
          </a:r>
        </a:p>
      </dsp:txBody>
      <dsp:txXfrm>
        <a:off x="2753223" y="2059122"/>
        <a:ext cx="2502347" cy="15014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EA05D-16C7-4E62-BF55-7AA3CBC6201F}">
      <dsp:nvSpPr>
        <dsp:cNvPr id="0" name=""/>
        <dsp:cNvSpPr/>
      </dsp:nvSpPr>
      <dsp:spPr>
        <a:xfrm>
          <a:off x="0" y="3176"/>
          <a:ext cx="5234297" cy="3729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Data and Service Providers:</a:t>
          </a:r>
          <a:endParaRPr lang="en-US" sz="1800" kern="1200" dirty="0"/>
        </a:p>
      </dsp:txBody>
      <dsp:txXfrm>
        <a:off x="18205" y="21381"/>
        <a:ext cx="5197887" cy="336517"/>
      </dsp:txXfrm>
    </dsp:sp>
    <dsp:sp modelId="{A8682F3B-71FD-4130-A044-7B733274CB1D}">
      <dsp:nvSpPr>
        <dsp:cNvPr id="0" name=""/>
        <dsp:cNvSpPr/>
      </dsp:nvSpPr>
      <dsp:spPr>
        <a:xfrm>
          <a:off x="0" y="376103"/>
          <a:ext cx="5234297" cy="1052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189"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NASA ARSET Program</a:t>
          </a:r>
        </a:p>
        <a:p>
          <a:pPr marL="171450" lvl="1" indent="-171450" algn="l" defTabSz="800100">
            <a:lnSpc>
              <a:spcPct val="90000"/>
            </a:lnSpc>
            <a:spcBef>
              <a:spcPct val="0"/>
            </a:spcBef>
            <a:spcAft>
              <a:spcPct val="20000"/>
            </a:spcAft>
            <a:buChar char="•"/>
          </a:pPr>
          <a:r>
            <a:rPr lang="en-US" sz="1800" kern="1200" dirty="0"/>
            <a:t>NASA Laboratory of Advanced Sensing</a:t>
          </a:r>
        </a:p>
        <a:p>
          <a:pPr marL="171450" lvl="1" indent="-171450" algn="l" defTabSz="800100">
            <a:lnSpc>
              <a:spcPct val="90000"/>
            </a:lnSpc>
            <a:spcBef>
              <a:spcPct val="0"/>
            </a:spcBef>
            <a:spcAft>
              <a:spcPct val="20000"/>
            </a:spcAft>
            <a:buChar char="•"/>
          </a:pPr>
          <a:r>
            <a:rPr lang="en-US" sz="1800" kern="1200" dirty="0"/>
            <a:t>NASA Nemo-Net Project</a:t>
          </a:r>
        </a:p>
        <a:p>
          <a:pPr marL="171450" lvl="1" indent="-171450" algn="l" defTabSz="800100">
            <a:lnSpc>
              <a:spcPct val="90000"/>
            </a:lnSpc>
            <a:spcBef>
              <a:spcPct val="0"/>
            </a:spcBef>
            <a:spcAft>
              <a:spcPct val="20000"/>
            </a:spcAft>
            <a:buChar char="•"/>
          </a:pPr>
          <a:endParaRPr lang="en-US" sz="1800" kern="1200" dirty="0"/>
        </a:p>
      </dsp:txBody>
      <dsp:txXfrm>
        <a:off x="0" y="376103"/>
        <a:ext cx="5234297" cy="1052104"/>
      </dsp:txXfrm>
    </dsp:sp>
    <dsp:sp modelId="{CD3F8AC6-A692-493B-82E4-A98DFEF00B9B}">
      <dsp:nvSpPr>
        <dsp:cNvPr id="0" name=""/>
        <dsp:cNvSpPr/>
      </dsp:nvSpPr>
      <dsp:spPr>
        <a:xfrm>
          <a:off x="0" y="1428208"/>
          <a:ext cx="5234297" cy="3729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Game Developers:</a:t>
          </a:r>
          <a:endParaRPr lang="en-US" sz="1800" kern="1200" dirty="0"/>
        </a:p>
      </dsp:txBody>
      <dsp:txXfrm>
        <a:off x="18205" y="1446413"/>
        <a:ext cx="5197887" cy="336517"/>
      </dsp:txXfrm>
    </dsp:sp>
    <dsp:sp modelId="{06FEBC90-5BA4-439B-B7CC-7C0DFA3610D5}">
      <dsp:nvSpPr>
        <dsp:cNvPr id="0" name=""/>
        <dsp:cNvSpPr/>
      </dsp:nvSpPr>
      <dsp:spPr>
        <a:xfrm>
          <a:off x="0" y="1801135"/>
          <a:ext cx="5234297" cy="2139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189"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Wilson Center Serious Games Initiative</a:t>
          </a:r>
        </a:p>
        <a:p>
          <a:pPr marL="171450" lvl="1" indent="-171450" algn="l" defTabSz="800100">
            <a:lnSpc>
              <a:spcPct val="90000"/>
            </a:lnSpc>
            <a:spcBef>
              <a:spcPct val="0"/>
            </a:spcBef>
            <a:spcAft>
              <a:spcPct val="20000"/>
            </a:spcAft>
            <a:buChar char="•"/>
          </a:pPr>
          <a:r>
            <a:rPr lang="en-US" sz="1800" kern="1200" dirty="0"/>
            <a:t>American University Playful City Lab</a:t>
          </a:r>
        </a:p>
        <a:p>
          <a:pPr marL="171450" lvl="1" indent="-171450" algn="l" defTabSz="800100">
            <a:lnSpc>
              <a:spcPct val="90000"/>
            </a:lnSpc>
            <a:spcBef>
              <a:spcPct val="0"/>
            </a:spcBef>
            <a:spcAft>
              <a:spcPct val="20000"/>
            </a:spcAft>
            <a:buChar char="•"/>
          </a:pPr>
          <a:r>
            <a:rPr lang="en-US" sz="1800" kern="1200" dirty="0"/>
            <a:t>School of Interactive Games, </a:t>
          </a:r>
        </a:p>
        <a:p>
          <a:pPr marL="171450" lvl="1" indent="-171450" algn="l" defTabSz="800100">
            <a:lnSpc>
              <a:spcPct val="90000"/>
            </a:lnSpc>
            <a:spcBef>
              <a:spcPct val="0"/>
            </a:spcBef>
            <a:spcAft>
              <a:spcPct val="20000"/>
            </a:spcAft>
            <a:buChar char="•"/>
          </a:pPr>
          <a:r>
            <a:rPr lang="en-US" sz="1800" kern="1200" dirty="0"/>
            <a:t>Rochester Institute of Technology</a:t>
          </a:r>
        </a:p>
        <a:p>
          <a:pPr marL="171450" lvl="1" indent="-171450" algn="l" defTabSz="800100">
            <a:lnSpc>
              <a:spcPct val="90000"/>
            </a:lnSpc>
            <a:spcBef>
              <a:spcPct val="0"/>
            </a:spcBef>
            <a:spcAft>
              <a:spcPct val="20000"/>
            </a:spcAft>
            <a:buChar char="•"/>
          </a:pPr>
          <a:r>
            <a:rPr lang="en-US" sz="1800" kern="1200" dirty="0"/>
            <a:t>Virtual Reality and Technology Lab, </a:t>
          </a:r>
        </a:p>
        <a:p>
          <a:pPr marL="171450" lvl="1" indent="-171450" algn="l" defTabSz="800100">
            <a:lnSpc>
              <a:spcPct val="90000"/>
            </a:lnSpc>
            <a:spcBef>
              <a:spcPct val="0"/>
            </a:spcBef>
            <a:spcAft>
              <a:spcPct val="20000"/>
            </a:spcAft>
            <a:buChar char="•"/>
          </a:pPr>
          <a:r>
            <a:rPr lang="en-US" sz="1800" kern="1200" dirty="0"/>
            <a:t>University of Texas Center for GIS and Technology,</a:t>
          </a:r>
        </a:p>
        <a:p>
          <a:pPr marL="171450" lvl="1" indent="-171450" algn="l" defTabSz="800100">
            <a:lnSpc>
              <a:spcPct val="90000"/>
            </a:lnSpc>
            <a:spcBef>
              <a:spcPct val="0"/>
            </a:spcBef>
            <a:spcAft>
              <a:spcPct val="20000"/>
            </a:spcAft>
            <a:buChar char="•"/>
          </a:pPr>
          <a:r>
            <a:rPr lang="en-US" sz="1800" kern="1200" dirty="0"/>
            <a:t>Rochester Institute of Technology</a:t>
          </a:r>
        </a:p>
        <a:p>
          <a:pPr marL="171450" lvl="1" indent="-171450" algn="l" defTabSz="800100">
            <a:lnSpc>
              <a:spcPct val="90000"/>
            </a:lnSpc>
            <a:spcBef>
              <a:spcPct val="0"/>
            </a:spcBef>
            <a:spcAft>
              <a:spcPct val="20000"/>
            </a:spcAft>
            <a:buChar char="•"/>
          </a:pPr>
          <a:r>
            <a:rPr lang="en-US" sz="1800" kern="1200" dirty="0"/>
            <a:t>NASA JPL </a:t>
          </a:r>
          <a:r>
            <a:rPr lang="en-US" sz="1800" kern="1200" dirty="0" err="1"/>
            <a:t>Protospace</a:t>
          </a:r>
          <a:endParaRPr lang="en-US" sz="1800" kern="1200" dirty="0"/>
        </a:p>
      </dsp:txBody>
      <dsp:txXfrm>
        <a:off x="0" y="1801135"/>
        <a:ext cx="5234297" cy="21398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885619-7F5A-44DE-B080-C4D8E7932D82}">
      <dsp:nvSpPr>
        <dsp:cNvPr id="0" name=""/>
        <dsp:cNvSpPr/>
      </dsp:nvSpPr>
      <dsp:spPr>
        <a:xfrm>
          <a:off x="1477969" y="1317"/>
          <a:ext cx="3089671" cy="185380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Simple is best</a:t>
          </a:r>
        </a:p>
      </dsp:txBody>
      <dsp:txXfrm>
        <a:off x="1477969" y="1317"/>
        <a:ext cx="3089671" cy="1853802"/>
      </dsp:txXfrm>
    </dsp:sp>
    <dsp:sp modelId="{491EAD4E-B3A7-4468-A84E-37ED6DAFCE15}">
      <dsp:nvSpPr>
        <dsp:cNvPr id="0" name=""/>
        <dsp:cNvSpPr/>
      </dsp:nvSpPr>
      <dsp:spPr>
        <a:xfrm>
          <a:off x="4876608" y="1317"/>
          <a:ext cx="3089671" cy="1853802"/>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Customize for multiple tracks or applications</a:t>
          </a:r>
        </a:p>
      </dsp:txBody>
      <dsp:txXfrm>
        <a:off x="4876608" y="1317"/>
        <a:ext cx="3089671" cy="1853802"/>
      </dsp:txXfrm>
    </dsp:sp>
    <dsp:sp modelId="{3AAF361C-1CEB-4505-A51D-72A4B754A9B3}">
      <dsp:nvSpPr>
        <dsp:cNvPr id="0" name=""/>
        <dsp:cNvSpPr/>
      </dsp:nvSpPr>
      <dsp:spPr>
        <a:xfrm>
          <a:off x="1477969" y="2164087"/>
          <a:ext cx="3089671" cy="1853802"/>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Games can help users understand, identify, download, visualize, &amp; integrate data</a:t>
          </a:r>
        </a:p>
      </dsp:txBody>
      <dsp:txXfrm>
        <a:off x="1477969" y="2164087"/>
        <a:ext cx="3089671" cy="1853802"/>
      </dsp:txXfrm>
    </dsp:sp>
    <dsp:sp modelId="{7741779C-7BAC-4AD0-A77E-214F8C34FEDF}">
      <dsp:nvSpPr>
        <dsp:cNvPr id="0" name=""/>
        <dsp:cNvSpPr/>
      </dsp:nvSpPr>
      <dsp:spPr>
        <a:xfrm>
          <a:off x="4876608" y="2164087"/>
          <a:ext cx="3089671" cy="1853802"/>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Can track user participation, learning, &amp; satisfaction metrics</a:t>
          </a:r>
        </a:p>
      </dsp:txBody>
      <dsp:txXfrm>
        <a:off x="4876608" y="2164087"/>
        <a:ext cx="3089671" cy="18538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AB6E7-FC5E-4A87-B154-D99325F0ED8C}">
      <dsp:nvSpPr>
        <dsp:cNvPr id="0" name=""/>
        <dsp:cNvSpPr/>
      </dsp:nvSpPr>
      <dsp:spPr>
        <a:xfrm>
          <a:off x="1334" y="0"/>
          <a:ext cx="2075960" cy="38146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End users in our case study need a better way to access Earth observation data</a:t>
          </a:r>
        </a:p>
      </dsp:txBody>
      <dsp:txXfrm>
        <a:off x="1334" y="1525853"/>
        <a:ext cx="2075960" cy="1525853"/>
      </dsp:txXfrm>
    </dsp:sp>
    <dsp:sp modelId="{17BBB674-5915-4653-9E8F-44EA41C8C8A8}">
      <dsp:nvSpPr>
        <dsp:cNvPr id="0" name=""/>
        <dsp:cNvSpPr/>
      </dsp:nvSpPr>
      <dsp:spPr>
        <a:xfrm>
          <a:off x="404178" y="228878"/>
          <a:ext cx="1270273" cy="127027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BCB342-7211-487C-86F3-BAB0B172E1CB}">
      <dsp:nvSpPr>
        <dsp:cNvPr id="0" name=""/>
        <dsp:cNvSpPr/>
      </dsp:nvSpPr>
      <dsp:spPr>
        <a:xfrm>
          <a:off x="2139573" y="0"/>
          <a:ext cx="2075960" cy="38146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Games &amp; Interactive Activities Present An Opportunity to Build End User Capacity</a:t>
          </a:r>
        </a:p>
      </dsp:txBody>
      <dsp:txXfrm>
        <a:off x="2139573" y="1525853"/>
        <a:ext cx="2075960" cy="1525853"/>
      </dsp:txXfrm>
    </dsp:sp>
    <dsp:sp modelId="{DF290FB2-0B27-4AB3-A455-60AB46FB048E}">
      <dsp:nvSpPr>
        <dsp:cNvPr id="0" name=""/>
        <dsp:cNvSpPr/>
      </dsp:nvSpPr>
      <dsp:spPr>
        <a:xfrm>
          <a:off x="2542417" y="228878"/>
          <a:ext cx="1270273" cy="127027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0992BB-6E7C-4C79-BE98-C442255F68D1}">
      <dsp:nvSpPr>
        <dsp:cNvPr id="0" name=""/>
        <dsp:cNvSpPr/>
      </dsp:nvSpPr>
      <dsp:spPr>
        <a:xfrm>
          <a:off x="4277813" y="0"/>
          <a:ext cx="2075960" cy="38146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Human Centered Design Advances Institutional Knowledge About User Needs</a:t>
          </a:r>
        </a:p>
      </dsp:txBody>
      <dsp:txXfrm>
        <a:off x="4277813" y="1525853"/>
        <a:ext cx="2075960" cy="1525853"/>
      </dsp:txXfrm>
    </dsp:sp>
    <dsp:sp modelId="{6B15EC46-4905-4787-B9B8-9C01931B4DA1}">
      <dsp:nvSpPr>
        <dsp:cNvPr id="0" name=""/>
        <dsp:cNvSpPr/>
      </dsp:nvSpPr>
      <dsp:spPr>
        <a:xfrm>
          <a:off x="4680656" y="228878"/>
          <a:ext cx="1270273" cy="1270273"/>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1E744E-C98F-45E5-B15E-8AAD2939763A}">
      <dsp:nvSpPr>
        <dsp:cNvPr id="0" name=""/>
        <dsp:cNvSpPr/>
      </dsp:nvSpPr>
      <dsp:spPr>
        <a:xfrm>
          <a:off x="254204" y="3051707"/>
          <a:ext cx="5846699" cy="572195"/>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12/14/2022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ANIMATED-option</a:t>
            </a:r>
            <a:r>
              <a:rPr lang="en-US" baseline="0" dirty="0"/>
              <a:t> 1</a:t>
            </a:r>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61432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and US agency collaborations noted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86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8CC44A-F6C6-4EE8-BA41-5D57D00742E9}" type="slidenum">
              <a:rPr lang="en-US" smtClean="0"/>
              <a:t>3</a:t>
            </a:fld>
            <a:endParaRPr lang="en-US"/>
          </a:p>
        </p:txBody>
      </p:sp>
    </p:spTree>
    <p:extLst>
      <p:ext uri="{BB962C8B-B14F-4D97-AF65-F5344CB8AC3E}">
        <p14:creationId xmlns:p14="http://schemas.microsoft.com/office/powerpoint/2010/main" val="49707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62626"/>
                </a:solidFill>
                <a:effectLst/>
                <a:latin typeface="Roboto" panose="02000000000000000000" pitchFamily="2" charset="0"/>
              </a:rPr>
              <a:t>The Earth Observation (EO) community needs to focus on advancing individual and institutional capacity to apply EO information. In order to do that, we need to first understand what the needs and priorities are for those individuals and institutions. This includes what their current knowledge and technical capacity is as well as what limitations and barriers they may face when trying to incorporate Earth Observation data into their decision-making. </a:t>
            </a:r>
          </a:p>
          <a:p>
            <a:endParaRPr lang="en-US" b="0" i="0" dirty="0">
              <a:solidFill>
                <a:srgbClr val="262626"/>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dirty="0"/>
          </a:p>
        </p:txBody>
      </p:sp>
    </p:spTree>
    <p:extLst>
      <p:ext uri="{BB962C8B-B14F-4D97-AF65-F5344CB8AC3E}">
        <p14:creationId xmlns:p14="http://schemas.microsoft.com/office/powerpoint/2010/main" val="2892605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start with our first goal of exploring user needs. </a:t>
            </a:r>
          </a:p>
        </p:txBody>
      </p:sp>
      <p:sp>
        <p:nvSpPr>
          <p:cNvPr id="4" name="Slide Number Placeholder 3"/>
          <p:cNvSpPr>
            <a:spLocks noGrp="1"/>
          </p:cNvSpPr>
          <p:nvPr>
            <p:ph type="sldNum" sz="quarter" idx="5"/>
          </p:nvPr>
        </p:nvSpPr>
        <p:spPr/>
        <p:txBody>
          <a:bodyPr/>
          <a:lstStyle/>
          <a:p>
            <a:fld id="{146C0CBE-288C-D84B-B11F-1B62224BD7E3}" type="slidenum">
              <a:rPr lang="en-US" smtClean="0"/>
              <a:t>5</a:t>
            </a:fld>
            <a:endParaRPr lang="en-US" dirty="0"/>
          </a:p>
        </p:txBody>
      </p:sp>
    </p:spTree>
    <p:extLst>
      <p:ext uri="{BB962C8B-B14F-4D97-AF65-F5344CB8AC3E}">
        <p14:creationId xmlns:p14="http://schemas.microsoft.com/office/powerpoint/2010/main" val="424510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This is important because regardless of what innovative solutions the Earth observation community comes up with, users must be involved and have buy-in before and during development of the solutions. Innovative approaches to training solutions could be interesting, engaging, easy to use, </a:t>
            </a:r>
            <a:r>
              <a:rPr lang="en-US" sz="1800" b="0" i="0" u="none" strike="noStrike" dirty="0" err="1">
                <a:solidFill>
                  <a:srgbClr val="000000"/>
                </a:solidFill>
                <a:effectLst/>
                <a:latin typeface="Arial" panose="020B0604020202020204" pitchFamily="34" charset="0"/>
              </a:rPr>
              <a:t>etc</a:t>
            </a:r>
            <a:r>
              <a:rPr lang="en-US" sz="1800" b="0" i="0" u="none" strike="noStrike" dirty="0">
                <a:solidFill>
                  <a:srgbClr val="000000"/>
                </a:solidFill>
                <a:effectLst/>
                <a:latin typeface="Arial" panose="020B0604020202020204" pitchFamily="34" charset="0"/>
              </a:rPr>
              <a:t>, but the user buy-in influences the use and adoption of those solutions. </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So how do we get that buy-in?</a:t>
            </a:r>
          </a:p>
        </p:txBody>
      </p:sp>
      <p:sp>
        <p:nvSpPr>
          <p:cNvPr id="4" name="Slide Number Placeholder 3"/>
          <p:cNvSpPr>
            <a:spLocks noGrp="1"/>
          </p:cNvSpPr>
          <p:nvPr>
            <p:ph type="sldNum" sz="quarter" idx="5"/>
          </p:nvPr>
        </p:nvSpPr>
        <p:spPr/>
        <p:txBody>
          <a:bodyPr/>
          <a:lstStyle/>
          <a:p>
            <a:fld id="{146C0CBE-288C-D84B-B11F-1B62224BD7E3}" type="slidenum">
              <a:rPr lang="en-US" smtClean="0"/>
              <a:t>6</a:t>
            </a:fld>
            <a:endParaRPr lang="en-US" dirty="0"/>
          </a:p>
        </p:txBody>
      </p:sp>
    </p:spTree>
    <p:extLst>
      <p:ext uri="{BB962C8B-B14F-4D97-AF65-F5344CB8AC3E}">
        <p14:creationId xmlns:p14="http://schemas.microsoft.com/office/powerpoint/2010/main" val="620103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a human-centered design </a:t>
            </a:r>
            <a:r>
              <a:rPr lang="en-US" b="0" dirty="0"/>
              <a:t>approach (what is human centered design?... CX, UX, </a:t>
            </a:r>
            <a:r>
              <a:rPr lang="en-US" b="0" dirty="0" err="1"/>
              <a:t>etc</a:t>
            </a:r>
            <a:r>
              <a:rPr lang="en-US" b="0" dirty="0"/>
              <a:t>)</a:t>
            </a:r>
          </a:p>
          <a:p>
            <a:endParaRPr lang="en-US" b="0" dirty="0"/>
          </a:p>
          <a:p>
            <a:r>
              <a:rPr lang="en-US" sz="1200" b="0" i="0" dirty="0">
                <a:effectLst/>
                <a:latin typeface="+mn-lt"/>
                <a:ea typeface="+mn-ea"/>
                <a:cs typeface="+mn-cs"/>
                <a:sym typeface="Helvetica Neue"/>
              </a:rPr>
              <a:t>This approach starts with the people you're designing for and ends with new solutions that are purpose-built to suit their needs. </a:t>
            </a:r>
          </a:p>
          <a:p>
            <a:endParaRPr lang="en-US" sz="1200" b="0" i="0" dirty="0">
              <a:effectLst/>
              <a:latin typeface="+mn-lt"/>
              <a:ea typeface="+mn-ea"/>
              <a:cs typeface="+mn-cs"/>
              <a:sym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effectLst/>
                <a:latin typeface="+mn-lt"/>
                <a:ea typeface="+mn-ea"/>
                <a:cs typeface="+mn-cs"/>
                <a:sym typeface="Helvetica Neue"/>
              </a:rPr>
              <a:t>This ensures </a:t>
            </a:r>
            <a:r>
              <a:rPr lang="en-US" dirty="0"/>
              <a:t>that we design the right thing, and that we design it right, increasing the likelihood of adoption and use. </a:t>
            </a:r>
          </a:p>
        </p:txBody>
      </p:sp>
      <p:sp>
        <p:nvSpPr>
          <p:cNvPr id="4" name="Slide Number Placeholder 3"/>
          <p:cNvSpPr>
            <a:spLocks noGrp="1"/>
          </p:cNvSpPr>
          <p:nvPr>
            <p:ph type="sldNum" sz="quarter" idx="5"/>
          </p:nvPr>
        </p:nvSpPr>
        <p:spPr/>
        <p:txBody>
          <a:bodyPr/>
          <a:lstStyle/>
          <a:p>
            <a:fld id="{146C0CBE-288C-D84B-B11F-1B62224BD7E3}" type="slidenum">
              <a:rPr lang="en-US" smtClean="0"/>
              <a:t>7</a:t>
            </a:fld>
            <a:endParaRPr lang="en-US" dirty="0"/>
          </a:p>
        </p:txBody>
      </p:sp>
    </p:spTree>
    <p:extLst>
      <p:ext uri="{BB962C8B-B14F-4D97-AF65-F5344CB8AC3E}">
        <p14:creationId xmlns:p14="http://schemas.microsoft.com/office/powerpoint/2010/main" val="843956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worked with potential end users in the Hampton Roads region of Virginia who were engaged with </a:t>
            </a:r>
            <a:r>
              <a:rPr lang="en-US" b="0" i="0" dirty="0">
                <a:solidFill>
                  <a:srgbClr val="262626"/>
                </a:solidFill>
                <a:effectLst/>
                <a:latin typeface="Roboto" panose="02000000000000000000" pitchFamily="2" charset="0"/>
              </a:rPr>
              <a:t>climate resilience, climate services, climate adaptation, and climate mitigation efforts. </a:t>
            </a:r>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8</a:t>
            </a:fld>
            <a:endParaRPr lang="en-US" dirty="0"/>
          </a:p>
        </p:txBody>
      </p:sp>
    </p:spTree>
    <p:extLst>
      <p:ext uri="{BB962C8B-B14F-4D97-AF65-F5344CB8AC3E}">
        <p14:creationId xmlns:p14="http://schemas.microsoft.com/office/powerpoint/2010/main" val="652943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0" i="0" dirty="0">
                <a:solidFill>
                  <a:srgbClr val="262626"/>
                </a:solidFill>
                <a:effectLst/>
                <a:latin typeface="Roboto" panose="02000000000000000000" pitchFamily="2" charset="0"/>
              </a:rPr>
              <a:t>We explored user needs and priorities through semi-structured interviews that incorporated discussion guides and interactive timeline activities.</a:t>
            </a:r>
          </a:p>
          <a:p>
            <a:pPr lvl="0"/>
            <a:endParaRPr lang="en-US" sz="1200" b="0" i="0" u="none" strike="noStrike" dirty="0">
              <a:solidFill>
                <a:srgbClr val="262626"/>
              </a:solidFill>
              <a:effectLst/>
              <a:latin typeface="Roboto" panose="02000000000000000000" pitchFamily="2" charset="0"/>
            </a:endParaRPr>
          </a:p>
          <a:p>
            <a:pPr lvl="0"/>
            <a:r>
              <a:rPr lang="en-US" sz="1800" b="0" i="0" u="none" strike="noStrike" dirty="0">
                <a:solidFill>
                  <a:srgbClr val="000000"/>
                </a:solidFill>
                <a:effectLst/>
                <a:latin typeface="Arial" panose="020B0604020202020204" pitchFamily="34" charset="0"/>
              </a:rPr>
              <a:t>Semi-structured interviews, facilitated with discussion guides, work particularly well when evaluating the needs of program recipients, administrative or managerial staff, and other interested stakeholders who may be affected (Adam, 2010). We conducted interactive timeline activities using </a:t>
            </a:r>
            <a:r>
              <a:rPr lang="en-US" sz="1800" b="0" i="0" u="none" strike="noStrike" dirty="0" err="1">
                <a:solidFill>
                  <a:srgbClr val="000000"/>
                </a:solidFill>
                <a:effectLst/>
                <a:latin typeface="Arial" panose="020B0604020202020204" pitchFamily="34" charset="0"/>
              </a:rPr>
              <a:t>Muralboard</a:t>
            </a:r>
            <a:r>
              <a:rPr lang="en-US" sz="1800" b="0" i="0" u="none" strike="noStrike" dirty="0">
                <a:solidFill>
                  <a:srgbClr val="000000"/>
                </a:solidFill>
                <a:effectLst/>
                <a:latin typeface="Arial" panose="020B0604020202020204" pitchFamily="34" charset="0"/>
              </a:rPr>
              <a:t> to better understand how individuals and organizations move through their decision-making process when budgeting, collecting and analyzing data, and using that data to inform decisions and activities that impact their communities. </a:t>
            </a:r>
          </a:p>
        </p:txBody>
      </p:sp>
      <p:sp>
        <p:nvSpPr>
          <p:cNvPr id="4" name="Slide Number Placeholder 3"/>
          <p:cNvSpPr>
            <a:spLocks noGrp="1"/>
          </p:cNvSpPr>
          <p:nvPr>
            <p:ph type="sldNum" sz="quarter" idx="5"/>
          </p:nvPr>
        </p:nvSpPr>
        <p:spPr/>
        <p:txBody>
          <a:bodyPr/>
          <a:lstStyle/>
          <a:p>
            <a:fld id="{146C0CBE-288C-D84B-B11F-1B62224BD7E3}" type="slidenum">
              <a:rPr lang="en-US" smtClean="0"/>
              <a:t>9</a:t>
            </a:fld>
            <a:endParaRPr lang="en-US" dirty="0"/>
          </a:p>
        </p:txBody>
      </p:sp>
    </p:spTree>
    <p:extLst>
      <p:ext uri="{BB962C8B-B14F-4D97-AF65-F5344CB8AC3E}">
        <p14:creationId xmlns:p14="http://schemas.microsoft.com/office/powerpoint/2010/main" val="2317831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resources, team structure that tie into why a game based learning method would work.</a:t>
            </a:r>
          </a:p>
        </p:txBody>
      </p:sp>
      <p:sp>
        <p:nvSpPr>
          <p:cNvPr id="4" name="Slide Number Placeholder 3"/>
          <p:cNvSpPr>
            <a:spLocks noGrp="1"/>
          </p:cNvSpPr>
          <p:nvPr>
            <p:ph type="sldNum" sz="quarter" idx="5"/>
          </p:nvPr>
        </p:nvSpPr>
        <p:spPr/>
        <p:txBody>
          <a:bodyPr/>
          <a:lstStyle/>
          <a:p>
            <a:fld id="{146C0CBE-288C-D84B-B11F-1B62224BD7E3}" type="slidenum">
              <a:rPr lang="en-US" smtClean="0"/>
              <a:t>10</a:t>
            </a:fld>
            <a:endParaRPr lang="en-US" dirty="0"/>
          </a:p>
        </p:txBody>
      </p:sp>
    </p:spTree>
    <p:extLst>
      <p:ext uri="{BB962C8B-B14F-4D97-AF65-F5344CB8AC3E}">
        <p14:creationId xmlns:p14="http://schemas.microsoft.com/office/powerpoint/2010/main" val="4046738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second project goal was to explore games as a potential Earth observation training tool.</a:t>
            </a:r>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dirty="0"/>
          </a:p>
        </p:txBody>
      </p:sp>
    </p:spTree>
    <p:extLst>
      <p:ext uri="{BB962C8B-B14F-4D97-AF65-F5344CB8AC3E}">
        <p14:creationId xmlns:p14="http://schemas.microsoft.com/office/powerpoint/2010/main" val="3227640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Through this project we want to explore the benefits of game based-learning, which offers rich, interactive experiences that mimic real world situations and can be a tool for building capacity to use Earth observation data in climate and resiliency decision-making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23373"/>
                </a:solidFill>
                <a:effectLst/>
                <a:latin typeface="Roboto" panose="02000000000000000000" pitchFamily="2" charset="0"/>
              </a:rPr>
              <a:t>Games and similar immersive activities offer interactive learning experiences, incentivize learning and practice to improve performance, can mimic real-world scenarios, and can allow for multidisciplinary collaboration for problem solving. </a:t>
            </a:r>
          </a:p>
        </p:txBody>
      </p:sp>
      <p:sp>
        <p:nvSpPr>
          <p:cNvPr id="4" name="Slide Number Placeholder 3"/>
          <p:cNvSpPr>
            <a:spLocks noGrp="1"/>
          </p:cNvSpPr>
          <p:nvPr>
            <p:ph type="sldNum" sz="quarter" idx="5"/>
          </p:nvPr>
        </p:nvSpPr>
        <p:spPr/>
        <p:txBody>
          <a:bodyPr/>
          <a:lstStyle/>
          <a:p>
            <a:fld id="{146C0CBE-288C-D84B-B11F-1B62224BD7E3}" type="slidenum">
              <a:rPr lang="en-US" smtClean="0"/>
              <a:t>12</a:t>
            </a:fld>
            <a:endParaRPr lang="en-US" dirty="0"/>
          </a:p>
        </p:txBody>
      </p:sp>
    </p:spTree>
    <p:extLst>
      <p:ext uri="{BB962C8B-B14F-4D97-AF65-F5344CB8AC3E}">
        <p14:creationId xmlns:p14="http://schemas.microsoft.com/office/powerpoint/2010/main" val="2623562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In addition to interviewing potential end users of Earth observation data, we invited stakeholders to provide perspectives on game development. Using a human centered design approach</a:t>
            </a:r>
            <a:r>
              <a:rPr lang="en-US"/>
              <a:t>, we </a:t>
            </a:r>
            <a:r>
              <a:rPr lang="en-US" dirty="0"/>
              <a:t>worked with NASA data and service providers to better understand the types of Earth observation data and training methods and worked with game developers to learn about the game development process, what their information and data needs would be, as well as opportunities and limitations to creating games. </a:t>
            </a: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Specifically, we wanted to understand if and how a game could be designed that facilitates user training </a:t>
            </a:r>
            <a:r>
              <a:rPr lang="en-US" dirty="0"/>
              <a:t>going</a:t>
            </a:r>
            <a:r>
              <a:rPr lang="en-US" sz="1200" b="0" i="0" u="none" strike="noStrike" kern="1200" dirty="0">
                <a:solidFill>
                  <a:schemeClr val="tx1"/>
                </a:solidFill>
                <a:effectLst/>
                <a:latin typeface="+mn-lt"/>
                <a:ea typeface="+mn-ea"/>
                <a:cs typeface="+mn-cs"/>
              </a:rPr>
              <a:t> from data </a:t>
            </a:r>
            <a:r>
              <a:rPr lang="en-US" dirty="0"/>
              <a:t>collection </a:t>
            </a:r>
            <a:r>
              <a:rPr lang="en-US" sz="1200" b="0" i="0" u="none" strike="noStrike" kern="1200" dirty="0">
                <a:solidFill>
                  <a:schemeClr val="tx1"/>
                </a:solidFill>
                <a:effectLst/>
                <a:latin typeface="+mn-lt"/>
                <a:ea typeface="+mn-ea"/>
                <a:cs typeface="+mn-cs"/>
              </a:rPr>
              <a:t>to </a:t>
            </a:r>
            <a:r>
              <a:rPr lang="en-US" dirty="0"/>
              <a:t>decision-making</a:t>
            </a:r>
            <a:r>
              <a:rPr lang="en-US" sz="1200" b="0" i="0" u="none" strike="noStrike" kern="1200" dirty="0">
                <a:solidFill>
                  <a:schemeClr val="tx1"/>
                </a:solidFill>
                <a:effectLst/>
                <a:latin typeface="+mn-lt"/>
                <a:ea typeface="+mn-ea"/>
                <a:cs typeface="+mn-cs"/>
              </a:rPr>
              <a:t>.</a:t>
            </a:r>
            <a:endParaRPr lang="en-US" dirty="0"/>
          </a:p>
          <a:p>
            <a:pPr>
              <a:defRPr/>
            </a:pPr>
            <a:endParaRPr lang="en-US" dirty="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were not just looking at what data products may be useful for resiliency-related decision-making, but were also asking training specific questions for our users.</a:t>
            </a:r>
            <a:r>
              <a:rPr lang="en-US" dirty="0"/>
              <a:t> </a:t>
            </a:r>
          </a:p>
          <a:p>
            <a:pPr>
              <a:defRPr/>
            </a:pPr>
            <a:endParaRPr lang="en-US" dirty="0">
              <a:cs typeface="Calibri"/>
            </a:endParaRPr>
          </a:p>
          <a:p>
            <a:pPr>
              <a:defRPr/>
            </a:pPr>
            <a:endParaRPr lang="en-US" dirty="0">
              <a:cs typeface="Calibri"/>
            </a:endParaRPr>
          </a:p>
        </p:txBody>
      </p:sp>
      <p:sp>
        <p:nvSpPr>
          <p:cNvPr id="4" name="Slide Number Placeholder 3"/>
          <p:cNvSpPr>
            <a:spLocks noGrp="1"/>
          </p:cNvSpPr>
          <p:nvPr>
            <p:ph type="sldNum" sz="quarter" idx="5"/>
          </p:nvPr>
        </p:nvSpPr>
        <p:spPr/>
        <p:txBody>
          <a:bodyPr/>
          <a:lstStyle/>
          <a:p>
            <a:fld id="{9D8CC44A-F6C6-4EE8-BA41-5D57D00742E9}" type="slidenum">
              <a:rPr lang="en-US" smtClean="0"/>
              <a:t>13</a:t>
            </a:fld>
            <a:endParaRPr lang="en-US"/>
          </a:p>
        </p:txBody>
      </p:sp>
    </p:spTree>
    <p:extLst>
      <p:ext uri="{BB962C8B-B14F-4D97-AF65-F5344CB8AC3E}">
        <p14:creationId xmlns:p14="http://schemas.microsoft.com/office/powerpoint/2010/main" val="1836307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ts val="800"/>
              </a:spcBef>
              <a:buFont typeface="Arial" panose="020B0604020202020204" pitchFamily="34" charset="0"/>
              <a:buChar char="•"/>
            </a:pPr>
            <a:r>
              <a:rPr lang="en-US" sz="1700" b="1" spc="100" dirty="0">
                <a:solidFill>
                  <a:srgbClr val="6A7278"/>
                </a:solidFill>
                <a:latin typeface="Arial" panose="020B0604020202020204" pitchFamily="34" charset="0"/>
                <a:cs typeface="Arial" panose="020B0604020202020204" pitchFamily="34" charset="0"/>
              </a:rPr>
              <a:t>Keep the training product simple</a:t>
            </a:r>
          </a:p>
          <a:p>
            <a:pPr marL="285750" indent="-285750">
              <a:spcBef>
                <a:spcPts val="800"/>
              </a:spcBef>
              <a:buFont typeface="Arial" panose="020B0604020202020204" pitchFamily="34" charset="0"/>
              <a:buChar char="•"/>
            </a:pPr>
            <a:r>
              <a:rPr lang="en-US" sz="1700" b="1" spc="100" dirty="0">
                <a:solidFill>
                  <a:srgbClr val="6A7278"/>
                </a:solidFill>
                <a:latin typeface="Arial" panose="020B0604020202020204" pitchFamily="34" charset="0"/>
                <a:cs typeface="Arial" panose="020B0604020202020204" pitchFamily="34" charset="0"/>
              </a:rPr>
              <a:t>Product that can be customized multiple “tracks” or applications </a:t>
            </a:r>
          </a:p>
          <a:p>
            <a:pPr marL="285750" indent="-285750">
              <a:spcBef>
                <a:spcPts val="800"/>
              </a:spcBef>
              <a:buFont typeface="Arial" panose="020B0604020202020204" pitchFamily="34" charset="0"/>
              <a:buChar char="•"/>
            </a:pPr>
            <a:r>
              <a:rPr lang="en-US" sz="1700" b="1" spc="100" dirty="0">
                <a:solidFill>
                  <a:srgbClr val="6A7278"/>
                </a:solidFill>
                <a:latin typeface="Arial" panose="020B0604020202020204" pitchFamily="34" charset="0"/>
                <a:cs typeface="Arial" panose="020B0604020202020204" pitchFamily="34" charset="0"/>
              </a:rPr>
              <a:t>Each track allows user to:</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Understand environmental phenomena and impacts for decision-making</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Identify NASA data relevant to their application</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Download and visualize NASA data from local – global scales</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Integrate with non-NASA data</a:t>
            </a:r>
          </a:p>
          <a:p>
            <a:pPr marL="285750" indent="-285750">
              <a:spcBef>
                <a:spcPts val="800"/>
              </a:spcBef>
              <a:buFont typeface="Arial" panose="020B0604020202020204" pitchFamily="34" charset="0"/>
              <a:buChar char="•"/>
            </a:pPr>
            <a:r>
              <a:rPr lang="en-US" sz="1700" b="1" spc="100" dirty="0">
                <a:solidFill>
                  <a:srgbClr val="6A7278"/>
                </a:solidFill>
                <a:latin typeface="Arial" panose="020B0604020202020204" pitchFamily="34" charset="0"/>
                <a:cs typeface="Arial" panose="020B0604020202020204" pitchFamily="34" charset="0"/>
              </a:rPr>
              <a:t>Product owners have guidance for:</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Adding new NASA data to existing tracks</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Creating new tracks for new applications *should be straightforward</a:t>
            </a:r>
          </a:p>
          <a:p>
            <a:pPr marL="742950" lvl="1" indent="-285750">
              <a:spcBef>
                <a:spcPts val="800"/>
              </a:spcBef>
              <a:buFont typeface="Arial" panose="020B0604020202020204" pitchFamily="34" charset="0"/>
              <a:buChar char="•"/>
            </a:pPr>
            <a:r>
              <a:rPr lang="en-US" sz="1700" spc="100" dirty="0">
                <a:solidFill>
                  <a:srgbClr val="6A7278"/>
                </a:solidFill>
                <a:latin typeface="Arial" panose="020B0604020202020204" pitchFamily="34" charset="0"/>
                <a:cs typeface="Arial" panose="020B0604020202020204" pitchFamily="34" charset="0"/>
              </a:rPr>
              <a:t>Tracking user participation and satisfaction metrics</a:t>
            </a: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14</a:t>
            </a:fld>
            <a:endParaRPr lang="en-US" dirty="0"/>
          </a:p>
        </p:txBody>
      </p:sp>
    </p:spTree>
    <p:extLst>
      <p:ext uri="{BB962C8B-B14F-4D97-AF65-F5344CB8AC3E}">
        <p14:creationId xmlns:p14="http://schemas.microsoft.com/office/powerpoint/2010/main" val="357028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End users in our case study reported difficulty with knowing which Earth observation data to use, how to find it, and how to incorporate it into their workflows. They all reported a willingness and desire to build their capacity in this area but time and financial constraints were major considerations for learning new material. </a:t>
            </a:r>
          </a:p>
          <a:p>
            <a:endParaRPr lang="en-US" sz="1800" b="0" i="0" u="none" strike="noStrike" dirty="0">
              <a:solidFill>
                <a:srgbClr val="000000"/>
              </a:solidFill>
              <a:effectLst/>
              <a:latin typeface="Arial" panose="020B0604020202020204" pitchFamily="34" charset="0"/>
            </a:endParaRPr>
          </a:p>
          <a:p>
            <a:r>
              <a:rPr lang="en-US" dirty="0"/>
              <a:t>There is potential and opportunity to apply the power of game-based learning to </a:t>
            </a:r>
            <a:r>
              <a:rPr lang="en-US" b="0" i="0" dirty="0">
                <a:solidFill>
                  <a:srgbClr val="023373"/>
                </a:solidFill>
                <a:effectLst/>
                <a:latin typeface="Roboto" panose="02000000000000000000" pitchFamily="2" charset="0"/>
              </a:rPr>
              <a:t>Advance User and Institutional Skills to Use Earth Observations in Climate Services, Adaptation, and Mitigation efforts. </a:t>
            </a:r>
          </a:p>
          <a:p>
            <a:endParaRPr lang="en-US" b="0" i="0" dirty="0">
              <a:solidFill>
                <a:srgbClr val="023373"/>
              </a:solidFill>
              <a:effectLst/>
              <a:latin typeface="Roboto" panose="02000000000000000000" pitchFamily="2" charset="0"/>
            </a:endParaRPr>
          </a:p>
          <a:p>
            <a:endParaRPr lang="en-US" b="0" i="0" dirty="0">
              <a:solidFill>
                <a:srgbClr val="023373"/>
              </a:solidFill>
              <a:effectLst/>
              <a:latin typeface="Roboto" panose="02000000000000000000" pitchFamily="2" charset="0"/>
            </a:endParaRPr>
          </a:p>
          <a:p>
            <a:r>
              <a:rPr lang="en-US" sz="1200" b="0" i="0" u="none" strike="noStrike" dirty="0">
                <a:solidFill>
                  <a:srgbClr val="000000"/>
                </a:solidFill>
                <a:effectLst/>
                <a:latin typeface="Arial" panose="020B0604020202020204" pitchFamily="34" charset="0"/>
              </a:rPr>
              <a:t>Human-centered design improves user needs assessments through dynamic, personalized conversation that focuses on what end users need and without applying assumptions about how NASA data would be useful to them.</a:t>
            </a:r>
          </a:p>
          <a:p>
            <a:endParaRPr lang="en-US" sz="1200" b="0" i="0" u="none" strike="noStrike" dirty="0">
              <a:solidFill>
                <a:srgbClr val="000000"/>
              </a:solidFill>
              <a:effectLst/>
              <a:latin typeface="Arial" panose="020B0604020202020204" pitchFamily="34" charset="0"/>
            </a:endParaRPr>
          </a:p>
          <a:p>
            <a:r>
              <a:rPr lang="en-US" sz="1200" b="0" i="0" u="none" strike="noStrike" dirty="0">
                <a:solidFill>
                  <a:srgbClr val="000000"/>
                </a:solidFill>
                <a:effectLst/>
                <a:latin typeface="Arial" panose="020B0604020202020204" pitchFamily="34" charset="0"/>
              </a:rPr>
              <a:t>Furthermore, the semi-structured interviews leverage a tool common in social sciences as an efficient and effective qualitative data collection methodology in the earth sciences,</a:t>
            </a:r>
          </a:p>
          <a:p>
            <a:endParaRPr lang="en-US" b="0" i="0" dirty="0">
              <a:solidFill>
                <a:srgbClr val="023373"/>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15</a:t>
            </a:fld>
            <a:endParaRPr lang="en-US" dirty="0"/>
          </a:p>
        </p:txBody>
      </p:sp>
    </p:spTree>
    <p:extLst>
      <p:ext uri="{BB962C8B-B14F-4D97-AF65-F5344CB8AC3E}">
        <p14:creationId xmlns:p14="http://schemas.microsoft.com/office/powerpoint/2010/main" val="253033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16</a:t>
            </a:fld>
            <a:endParaRPr lang="en-US" dirty="0"/>
          </a:p>
        </p:txBody>
      </p:sp>
    </p:spTree>
    <p:extLst>
      <p:ext uri="{BB962C8B-B14F-4D97-AF65-F5344CB8AC3E}">
        <p14:creationId xmlns:p14="http://schemas.microsoft.com/office/powerpoint/2010/main" val="403472978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59C7A6-D5D7-AB4F-B44F-E7FCF674CF85}"/>
              </a:ext>
            </a:extLst>
          </p:cNvPr>
          <p:cNvPicPr>
            <a:picLocks noChangeAspect="1"/>
          </p:cNvPicPr>
          <p:nvPr userDrawn="1"/>
        </p:nvPicPr>
        <p:blipFill>
          <a:blip r:embed="rId2"/>
          <a:stretch>
            <a:fillRect/>
          </a:stretch>
        </p:blipFill>
        <p:spPr>
          <a:xfrm>
            <a:off x="-1524000" y="0"/>
            <a:ext cx="13716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p:txBody>
          <a:bodyPr/>
          <a:lstStyle/>
          <a:p>
            <a:fld id="{372CC95E-30A4-D744-8BC0-DDA2BE0BB564}" type="datetime1">
              <a:rPr lang="en-US" smtClean="0"/>
              <a:t>12/14/2022</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23" name="Picture 22">
            <a:extLst>
              <a:ext uri="{FF2B5EF4-FFF2-40B4-BE49-F238E27FC236}">
                <a16:creationId xmlns:a16="http://schemas.microsoft.com/office/drawing/2014/main" id="{9F6BF381-EC61-6849-8D46-8B15029926BA}"/>
              </a:ext>
            </a:extLst>
          </p:cNvPr>
          <p:cNvPicPr>
            <a:picLocks noChangeAspect="1"/>
          </p:cNvPicPr>
          <p:nvPr userDrawn="1"/>
        </p:nvPicPr>
        <p:blipFill>
          <a:blip r:embed="rId3"/>
          <a:stretch>
            <a:fillRect/>
          </a:stretch>
        </p:blipFill>
        <p:spPr>
          <a:xfrm>
            <a:off x="7842220" y="2930504"/>
            <a:ext cx="4907929" cy="4409468"/>
          </a:xfrm>
          <a:prstGeom prst="rect">
            <a:avLst/>
          </a:prstGeom>
        </p:spPr>
      </p:pic>
      <p:grpSp>
        <p:nvGrpSpPr>
          <p:cNvPr id="32" name="Group 31">
            <a:extLst>
              <a:ext uri="{FF2B5EF4-FFF2-40B4-BE49-F238E27FC236}">
                <a16:creationId xmlns:a16="http://schemas.microsoft.com/office/drawing/2014/main" id="{AF570B87-6A33-6D43-B8E5-2F92176EA5DD}"/>
              </a:ext>
            </a:extLst>
          </p:cNvPr>
          <p:cNvGrpSpPr/>
          <p:nvPr userDrawn="1"/>
        </p:nvGrpSpPr>
        <p:grpSpPr>
          <a:xfrm>
            <a:off x="4150530" y="530199"/>
            <a:ext cx="4932340" cy="2120900"/>
            <a:chOff x="3761206" y="725010"/>
            <a:chExt cx="4932340" cy="2120900"/>
          </a:xfrm>
        </p:grpSpPr>
        <p:pic>
          <p:nvPicPr>
            <p:cNvPr id="15" name="Picture 14">
              <a:extLst>
                <a:ext uri="{FF2B5EF4-FFF2-40B4-BE49-F238E27FC236}">
                  <a16:creationId xmlns:a16="http://schemas.microsoft.com/office/drawing/2014/main" id="{18470524-0B5B-5A46-A813-150DCBD6129F}"/>
                </a:ext>
              </a:extLst>
            </p:cNvPr>
            <p:cNvPicPr>
              <a:picLocks noChangeAspect="1"/>
            </p:cNvPicPr>
            <p:nvPr userDrawn="1"/>
          </p:nvPicPr>
          <p:blipFill>
            <a:blip r:embed="rId4"/>
            <a:stretch>
              <a:fillRect/>
            </a:stretch>
          </p:blipFill>
          <p:spPr>
            <a:xfrm>
              <a:off x="5088255" y="930910"/>
              <a:ext cx="787400" cy="774700"/>
            </a:xfrm>
            <a:prstGeom prst="rect">
              <a:avLst/>
            </a:prstGeom>
          </p:spPr>
        </p:pic>
        <p:pic>
          <p:nvPicPr>
            <p:cNvPr id="17" name="Picture 16">
              <a:extLst>
                <a:ext uri="{FF2B5EF4-FFF2-40B4-BE49-F238E27FC236}">
                  <a16:creationId xmlns:a16="http://schemas.microsoft.com/office/drawing/2014/main" id="{588C8E61-000C-D042-B85F-063A438D112E}"/>
                </a:ext>
              </a:extLst>
            </p:cNvPr>
            <p:cNvPicPr>
              <a:picLocks noChangeAspect="1"/>
            </p:cNvPicPr>
            <p:nvPr userDrawn="1"/>
          </p:nvPicPr>
          <p:blipFill>
            <a:blip r:embed="rId5"/>
            <a:stretch>
              <a:fillRect/>
            </a:stretch>
          </p:blipFill>
          <p:spPr>
            <a:xfrm rot="20357980">
              <a:off x="6559946" y="725010"/>
              <a:ext cx="2133600" cy="2120900"/>
            </a:xfrm>
            <a:prstGeom prst="rect">
              <a:avLst/>
            </a:prstGeom>
          </p:spPr>
        </p:pic>
        <p:pic>
          <p:nvPicPr>
            <p:cNvPr id="19" name="Picture 18">
              <a:extLst>
                <a:ext uri="{FF2B5EF4-FFF2-40B4-BE49-F238E27FC236}">
                  <a16:creationId xmlns:a16="http://schemas.microsoft.com/office/drawing/2014/main" id="{1A39668C-655F-F745-8FBC-0FE3FABD3DAE}"/>
                </a:ext>
              </a:extLst>
            </p:cNvPr>
            <p:cNvPicPr>
              <a:picLocks noChangeAspect="1"/>
            </p:cNvPicPr>
            <p:nvPr userDrawn="1"/>
          </p:nvPicPr>
          <p:blipFill>
            <a:blip r:embed="rId6"/>
            <a:stretch>
              <a:fillRect/>
            </a:stretch>
          </p:blipFill>
          <p:spPr>
            <a:xfrm>
              <a:off x="3761206" y="2026497"/>
              <a:ext cx="1028700" cy="635000"/>
            </a:xfrm>
            <a:prstGeom prst="rect">
              <a:avLst/>
            </a:prstGeom>
          </p:spPr>
        </p:pic>
      </p:grpSp>
      <p:pic>
        <p:nvPicPr>
          <p:cNvPr id="21" name="Picture 20">
            <a:extLst>
              <a:ext uri="{FF2B5EF4-FFF2-40B4-BE49-F238E27FC236}">
                <a16:creationId xmlns:a16="http://schemas.microsoft.com/office/drawing/2014/main" id="{6EB35260-6306-BC40-B650-C58F4BFD897E}"/>
              </a:ext>
            </a:extLst>
          </p:cNvPr>
          <p:cNvPicPr>
            <a:picLocks noChangeAspect="1"/>
          </p:cNvPicPr>
          <p:nvPr userDrawn="1"/>
        </p:nvPicPr>
        <p:blipFill>
          <a:blip r:embed="rId7"/>
          <a:stretch>
            <a:fillRect/>
          </a:stretch>
        </p:blipFill>
        <p:spPr>
          <a:xfrm>
            <a:off x="9142390" y="304799"/>
            <a:ext cx="2769575" cy="840423"/>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4156129"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30" name="Picture 29">
            <a:extLst>
              <a:ext uri="{FF2B5EF4-FFF2-40B4-BE49-F238E27FC236}">
                <a16:creationId xmlns:a16="http://schemas.microsoft.com/office/drawing/2014/main" id="{F692E3A0-72B3-2244-99BB-9447B75D90C4}"/>
              </a:ext>
            </a:extLst>
          </p:cNvPr>
          <p:cNvPicPr>
            <a:picLocks noChangeAspect="1"/>
          </p:cNvPicPr>
          <p:nvPr userDrawn="1"/>
        </p:nvPicPr>
        <p:blipFill>
          <a:blip r:embed="rId8"/>
          <a:stretch>
            <a:fillRect/>
          </a:stretch>
        </p:blipFill>
        <p:spPr>
          <a:xfrm>
            <a:off x="12207890" y="6075666"/>
            <a:ext cx="2755900" cy="3365500"/>
          </a:xfrm>
          <a:prstGeom prst="rect">
            <a:avLst/>
          </a:prstGeom>
        </p:spPr>
      </p:pic>
      <p:pic>
        <p:nvPicPr>
          <p:cNvPr id="22" name="Picture 21">
            <a:extLst>
              <a:ext uri="{FF2B5EF4-FFF2-40B4-BE49-F238E27FC236}">
                <a16:creationId xmlns:a16="http://schemas.microsoft.com/office/drawing/2014/main" id="{C09D3622-563B-A444-94C9-1DB71C797B96}"/>
              </a:ext>
            </a:extLst>
          </p:cNvPr>
          <p:cNvPicPr>
            <a:picLocks noChangeAspect="1"/>
          </p:cNvPicPr>
          <p:nvPr userDrawn="1"/>
        </p:nvPicPr>
        <p:blipFill>
          <a:blip r:embed="rId9"/>
          <a:stretch>
            <a:fillRect/>
          </a:stretch>
        </p:blipFill>
        <p:spPr>
          <a:xfrm>
            <a:off x="5132957" y="5797540"/>
            <a:ext cx="838200" cy="838200"/>
          </a:xfrm>
          <a:prstGeom prst="rect">
            <a:avLst/>
          </a:prstGeom>
        </p:spPr>
      </p:pic>
      <p:grpSp>
        <p:nvGrpSpPr>
          <p:cNvPr id="16" name="Group 15">
            <a:extLst>
              <a:ext uri="{FF2B5EF4-FFF2-40B4-BE49-F238E27FC236}">
                <a16:creationId xmlns:a16="http://schemas.microsoft.com/office/drawing/2014/main" id="{BA3F0FC7-5C94-2140-B836-DE7BED6A57DA}"/>
              </a:ext>
            </a:extLst>
          </p:cNvPr>
          <p:cNvGrpSpPr/>
          <p:nvPr userDrawn="1"/>
        </p:nvGrpSpPr>
        <p:grpSpPr>
          <a:xfrm>
            <a:off x="516442" y="-15373"/>
            <a:ext cx="4621246" cy="6873373"/>
            <a:chOff x="8077201" y="2376488"/>
            <a:chExt cx="2759074" cy="4103687"/>
          </a:xfrm>
        </p:grpSpPr>
        <p:sp>
          <p:nvSpPr>
            <p:cNvPr id="18" name="Freeform 16">
              <a:extLst>
                <a:ext uri="{FF2B5EF4-FFF2-40B4-BE49-F238E27FC236}">
                  <a16:creationId xmlns:a16="http://schemas.microsoft.com/office/drawing/2014/main" id="{32D6A43B-9B74-8D4C-98A4-9315450AF8E7}"/>
                </a:ext>
              </a:extLst>
            </p:cNvPr>
            <p:cNvSpPr>
              <a:spLocks noEditPoints="1"/>
            </p:cNvSpPr>
            <p:nvPr userDrawn="1"/>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7">
              <a:extLst>
                <a:ext uri="{FF2B5EF4-FFF2-40B4-BE49-F238E27FC236}">
                  <a16:creationId xmlns:a16="http://schemas.microsoft.com/office/drawing/2014/main" id="{A5A9DE58-B4B1-7844-834E-72000F05FB6A}"/>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8">
              <a:extLst>
                <a:ext uri="{FF2B5EF4-FFF2-40B4-BE49-F238E27FC236}">
                  <a16:creationId xmlns:a16="http://schemas.microsoft.com/office/drawing/2014/main" id="{DD382CEC-A7DF-8D43-8FCA-CDF16BD7AF77}"/>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732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5.55112E-17 0 L 0.12383 0 " pathEditMode="relative" rAng="0" ptsTypes="AA">
                                      <p:cBhvr>
                                        <p:cTn id="6" dur="40000" fill="hold"/>
                                        <p:tgtEl>
                                          <p:spTgt spid="9"/>
                                        </p:tgtEl>
                                        <p:attrNameLst>
                                          <p:attrName>ppt_x</p:attrName>
                                          <p:attrName>ppt_y</p:attrName>
                                        </p:attrNameLst>
                                      </p:cBhvr>
                                      <p:rCtr x="6185" y="0"/>
                                    </p:animMotion>
                                  </p:childTnLst>
                                </p:cTn>
                              </p:par>
                              <p:par>
                                <p:cTn id="7" presetID="0" presetClass="path" presetSubtype="0" accel="50000" decel="50000" fill="hold" nodeType="withEffect">
                                  <p:stCondLst>
                                    <p:cond delay="0"/>
                                  </p:stCondLst>
                                  <p:childTnLst>
                                    <p:animMotion origin="layout" path="M -0.22669 -0.35463 L -0.15169 -0.2213 " pathEditMode="relative" ptsTypes="AA">
                                      <p:cBhvr>
                                        <p:cTn id="8" dur="21500" spd="-100000" fill="hold"/>
                                        <p:tgtEl>
                                          <p:spTgt spid="30"/>
                                        </p:tgtEl>
                                        <p:attrNameLst>
                                          <p:attrName>ppt_x</p:attrName>
                                          <p:attrName>ppt_y</p:attrName>
                                        </p:attrNameLst>
                                      </p:cBhvr>
                                    </p:animMotion>
                                  </p:childTnLst>
                                </p:cTn>
                              </p:par>
                              <p:par>
                                <p:cTn id="9" presetID="35" presetClass="path" presetSubtype="0" accel="50000" decel="50000" fill="hold" nodeType="withEffect">
                                  <p:stCondLst>
                                    <p:cond delay="0"/>
                                  </p:stCondLst>
                                  <p:childTnLst>
                                    <p:animMotion origin="layout" path="M 1.66667E-6 1.85185E-6 L -0.02878 1.85185E-6 " pathEditMode="relative" rAng="0" ptsTypes="AA">
                                      <p:cBhvr>
                                        <p:cTn id="10" dur="10000" fill="hold"/>
                                        <p:tgtEl>
                                          <p:spTgt spid="32"/>
                                        </p:tgtEl>
                                        <p:attrNameLst>
                                          <p:attrName>ppt_x</p:attrName>
                                          <p:attrName>ppt_y</p:attrName>
                                        </p:attrNameLst>
                                      </p:cBhvr>
                                      <p:rCtr x="-1445" y="0"/>
                                    </p:animMotion>
                                  </p:childTnLst>
                                </p:cTn>
                              </p:par>
                              <p:par>
                                <p:cTn id="11" presetID="35" presetClass="path" presetSubtype="0" decel="50000" fill="hold" nodeType="withEffect">
                                  <p:stCondLst>
                                    <p:cond delay="0"/>
                                  </p:stCondLst>
                                  <p:childTnLst>
                                    <p:animMotion origin="layout" path="M 1.45833E-6 -1.48148E-6 L -0.04323 -0.01898 " pathEditMode="relative" rAng="0" ptsTypes="AA">
                                      <p:cBhvr>
                                        <p:cTn id="12" dur="20000" fill="hold"/>
                                        <p:tgtEl>
                                          <p:spTgt spid="22"/>
                                        </p:tgtEl>
                                        <p:attrNameLst>
                                          <p:attrName>ppt_x</p:attrName>
                                          <p:attrName>ppt_y</p:attrName>
                                        </p:attrNameLst>
                                      </p:cBhvr>
                                      <p:rCtr x="-2161" y="-949"/>
                                    </p:animMotion>
                                  </p:childTnLst>
                                </p:cTn>
                              </p:par>
                              <p:par>
                                <p:cTn id="13" presetID="0" presetClass="path" presetSubtype="0" decel="50000" fill="hold" nodeType="withEffect">
                                  <p:stCondLst>
                                    <p:cond delay="0"/>
                                  </p:stCondLst>
                                  <p:childTnLst>
                                    <p:animMotion origin="layout" path="M -1.25E-6 -2.59259E-6 L -0.04583 -0.06852 " pathEditMode="relative" rAng="0" ptsTypes="AA">
                                      <p:cBhvr>
                                        <p:cTn id="14" dur="16000" fill="hold"/>
                                        <p:tgtEl>
                                          <p:spTgt spid="23"/>
                                        </p:tgtEl>
                                        <p:attrNameLst>
                                          <p:attrName>ppt_x</p:attrName>
                                          <p:attrName>ppt_y</p:attrName>
                                        </p:attrNameLst>
                                      </p:cBhvr>
                                      <p:rCtr x="-2292" y="-3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424" userDrawn="1">
          <p15:clr>
            <a:srgbClr val="FBAE40"/>
          </p15:clr>
        </p15:guide>
        <p15:guide id="2" pos="2424" userDrawn="1">
          <p15:clr>
            <a:srgbClr val="FBAE40"/>
          </p15:clr>
        </p15:guide>
        <p15:guide id="3" orient="horz" pos="2040" userDrawn="1">
          <p15:clr>
            <a:srgbClr val="FBAE40"/>
          </p15:clr>
        </p15:guide>
        <p15:guide id="4" pos="3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76800" y="1104900"/>
            <a:ext cx="6678105"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876801" y="2215466"/>
            <a:ext cx="6678104"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12/14/2022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30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939C600-76C5-B74F-B126-77A9F876BE40}"/>
              </a:ext>
            </a:extLst>
          </p:cNvPr>
          <p:cNvPicPr>
            <a:picLocks noChangeAspect="1"/>
          </p:cNvPicPr>
          <p:nvPr userDrawn="1"/>
        </p:nvPicPr>
        <p:blipFill>
          <a:blip r:embed="rId2">
            <a:alphaModFix amt="60000"/>
          </a:blip>
          <a:stretch>
            <a:fillRect/>
          </a:stretch>
        </p:blipFill>
        <p:spPr>
          <a:xfrm>
            <a:off x="0" y="0"/>
            <a:ext cx="2743200" cy="6858000"/>
          </a:xfrm>
          <a:prstGeom prst="rect">
            <a:avLst/>
          </a:prstGeom>
        </p:spPr>
      </p:pic>
      <p:sp>
        <p:nvSpPr>
          <p:cNvPr id="11" name="Freeform 5">
            <a:extLst>
              <a:ext uri="{FF2B5EF4-FFF2-40B4-BE49-F238E27FC236}">
                <a16:creationId xmlns:a16="http://schemas.microsoft.com/office/drawing/2014/main" id="{A77BCEDB-3728-0C46-97E4-4CD63A284548}"/>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12/14/2022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14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E3741F-65F9-4547-8009-728394596F49}"/>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0" name="Group 9">
            <a:extLst>
              <a:ext uri="{FF2B5EF4-FFF2-40B4-BE49-F238E27FC236}">
                <a16:creationId xmlns:a16="http://schemas.microsoft.com/office/drawing/2014/main" id="{4F1795DF-ED94-264E-A644-0AC4604D9A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42491059-6311-3E47-B496-E66CC31F58F9}"/>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73560FFE-D509-5A48-BDCB-94D175065AF3}"/>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837BAFD4-F852-024A-A328-0D4E4BA09654}"/>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6" name="Rectangle 15">
            <a:extLst>
              <a:ext uri="{FF2B5EF4-FFF2-40B4-BE49-F238E27FC236}">
                <a16:creationId xmlns:a16="http://schemas.microsoft.com/office/drawing/2014/main" id="{34DC9649-542B-8744-9AF3-434ABE8F54AA}"/>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D062D56-DD5A-EE43-99FA-B117C51F211D}"/>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12/14/2022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60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31940E-73A7-9540-85B2-30DB4AF0EC56}"/>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0" name="Group 9">
            <a:extLst>
              <a:ext uri="{FF2B5EF4-FFF2-40B4-BE49-F238E27FC236}">
                <a16:creationId xmlns:a16="http://schemas.microsoft.com/office/drawing/2014/main" id="{33CB5E9D-8826-2A4E-BC10-9B23A9F83A00}"/>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1" name="Freeform 10">
              <a:extLst>
                <a:ext uri="{FF2B5EF4-FFF2-40B4-BE49-F238E27FC236}">
                  <a16:creationId xmlns:a16="http://schemas.microsoft.com/office/drawing/2014/main" id="{CB6352B7-FAA2-E64E-BCC6-BA2A33BA453E}"/>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a:extLst>
                <a:ext uri="{FF2B5EF4-FFF2-40B4-BE49-F238E27FC236}">
                  <a16:creationId xmlns:a16="http://schemas.microsoft.com/office/drawing/2014/main" id="{B8BBBB9B-1C84-2749-B937-FEC08CD5471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a:extLst>
                <a:ext uri="{FF2B5EF4-FFF2-40B4-BE49-F238E27FC236}">
                  <a16:creationId xmlns:a16="http://schemas.microsoft.com/office/drawing/2014/main" id="{42122B60-2960-A44C-97FC-ECF16ADD39F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5" name="Rectangle 14">
            <a:extLst>
              <a:ext uri="{FF2B5EF4-FFF2-40B4-BE49-F238E27FC236}">
                <a16:creationId xmlns:a16="http://schemas.microsoft.com/office/drawing/2014/main" id="{BC61CD51-0DB1-4F49-ABFD-201443305C76}"/>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6F69143-2567-8A43-A64C-09C2A7700D31}"/>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187664"/>
            <a:ext cx="6169057"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12/14/2022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7" name="Group 16">
            <a:extLst>
              <a:ext uri="{FF2B5EF4-FFF2-40B4-BE49-F238E27FC236}">
                <a16:creationId xmlns:a16="http://schemas.microsoft.com/office/drawing/2014/main" id="{734F7243-CBB4-984F-8B43-EB94A109A2E9}"/>
              </a:ext>
            </a:extLst>
          </p:cNvPr>
          <p:cNvGrpSpPr/>
          <p:nvPr userDrawn="1"/>
        </p:nvGrpSpPr>
        <p:grpSpPr>
          <a:xfrm>
            <a:off x="5514849" y="1147865"/>
            <a:ext cx="4136257" cy="507225"/>
            <a:chOff x="5013706" y="1147865"/>
            <a:chExt cx="4136257" cy="507225"/>
          </a:xfrm>
        </p:grpSpPr>
        <p:grpSp>
          <p:nvGrpSpPr>
            <p:cNvPr id="18" name="Group 17">
              <a:extLst>
                <a:ext uri="{FF2B5EF4-FFF2-40B4-BE49-F238E27FC236}">
                  <a16:creationId xmlns:a16="http://schemas.microsoft.com/office/drawing/2014/main" id="{33CF6858-5820-3941-B2BF-91BC50B8C1DB}"/>
                </a:ext>
              </a:extLst>
            </p:cNvPr>
            <p:cNvGrpSpPr/>
            <p:nvPr userDrawn="1"/>
          </p:nvGrpSpPr>
          <p:grpSpPr>
            <a:xfrm>
              <a:off x="5013706" y="1147865"/>
              <a:ext cx="2350141" cy="507225"/>
              <a:chOff x="339725" y="371475"/>
              <a:chExt cx="2647951" cy="571500"/>
            </a:xfrm>
            <a:solidFill>
              <a:srgbClr val="00C1EF"/>
            </a:solidFill>
          </p:grpSpPr>
          <p:sp>
            <p:nvSpPr>
              <p:cNvPr id="25" name="Freeform 55">
                <a:extLst>
                  <a:ext uri="{FF2B5EF4-FFF2-40B4-BE49-F238E27FC236}">
                    <a16:creationId xmlns:a16="http://schemas.microsoft.com/office/drawing/2014/main" id="{DB02C986-5915-9843-BD16-DD7C1EDD012E}"/>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6">
                <a:extLst>
                  <a:ext uri="{FF2B5EF4-FFF2-40B4-BE49-F238E27FC236}">
                    <a16:creationId xmlns:a16="http://schemas.microsoft.com/office/drawing/2014/main" id="{3D226CD0-7981-F847-A123-3DC11121878D}"/>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57">
                <a:extLst>
                  <a:ext uri="{FF2B5EF4-FFF2-40B4-BE49-F238E27FC236}">
                    <a16:creationId xmlns:a16="http://schemas.microsoft.com/office/drawing/2014/main" id="{6B853FBF-573C-A84B-893E-93491C10FF4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58">
                <a:extLst>
                  <a:ext uri="{FF2B5EF4-FFF2-40B4-BE49-F238E27FC236}">
                    <a16:creationId xmlns:a16="http://schemas.microsoft.com/office/drawing/2014/main" id="{56236F66-548F-4D41-919B-772439A8D7BD}"/>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59">
                <a:extLst>
                  <a:ext uri="{FF2B5EF4-FFF2-40B4-BE49-F238E27FC236}">
                    <a16:creationId xmlns:a16="http://schemas.microsoft.com/office/drawing/2014/main" id="{7FB1C7B5-EF8C-6B4B-B4C5-A3CCBEEEA74C}"/>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0">
                <a:extLst>
                  <a:ext uri="{FF2B5EF4-FFF2-40B4-BE49-F238E27FC236}">
                    <a16:creationId xmlns:a16="http://schemas.microsoft.com/office/drawing/2014/main" id="{7437D1E9-B5DF-2941-AE86-A68C43F5F17C}"/>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61">
                <a:extLst>
                  <a:ext uri="{FF2B5EF4-FFF2-40B4-BE49-F238E27FC236}">
                    <a16:creationId xmlns:a16="http://schemas.microsoft.com/office/drawing/2014/main" id="{5A7CF2B1-A18B-5C49-9AA3-C43336FE3B7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9" name="Group 18">
              <a:extLst>
                <a:ext uri="{FF2B5EF4-FFF2-40B4-BE49-F238E27FC236}">
                  <a16:creationId xmlns:a16="http://schemas.microsoft.com/office/drawing/2014/main" id="{8830CB39-4F75-424A-8029-D835D66F1174}"/>
                </a:ext>
              </a:extLst>
            </p:cNvPr>
            <p:cNvGrpSpPr/>
            <p:nvPr/>
          </p:nvGrpSpPr>
          <p:grpSpPr>
            <a:xfrm>
              <a:off x="7502987" y="1184089"/>
              <a:ext cx="1646976" cy="437187"/>
              <a:chOff x="3138488" y="420688"/>
              <a:chExt cx="1824038" cy="484188"/>
            </a:xfrm>
            <a:solidFill>
              <a:schemeClr val="tx1"/>
            </a:solidFill>
          </p:grpSpPr>
          <p:sp>
            <p:nvSpPr>
              <p:cNvPr id="20" name="Freeform 50">
                <a:extLst>
                  <a:ext uri="{FF2B5EF4-FFF2-40B4-BE49-F238E27FC236}">
                    <a16:creationId xmlns:a16="http://schemas.microsoft.com/office/drawing/2014/main" id="{77AEA766-A2E2-8747-9171-E81BB6A149C4}"/>
                  </a:ext>
                </a:extLst>
              </p:cNvPr>
              <p:cNvSpPr>
                <a:spLocks/>
              </p:cNvSpPr>
              <p:nvPr/>
            </p:nvSpPr>
            <p:spPr bwMode="auto">
              <a:xfrm>
                <a:off x="3138488" y="420688"/>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5 w 167"/>
                  <a:gd name="T11" fmla="*/ 137 h 305"/>
                  <a:gd name="T12" fmla="*/ 165 w 167"/>
                  <a:gd name="T13" fmla="*/ 166 h 305"/>
                  <a:gd name="T14" fmla="*/ 33 w 167"/>
                  <a:gd name="T15" fmla="*/ 166 h 305"/>
                  <a:gd name="T16" fmla="*/ 33 w 167"/>
                  <a:gd name="T17" fmla="*/ 276 h 305"/>
                  <a:gd name="T18" fmla="*/ 167 w 167"/>
                  <a:gd name="T19" fmla="*/ 276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5" y="137"/>
                    </a:lnTo>
                    <a:lnTo>
                      <a:pt x="165" y="166"/>
                    </a:lnTo>
                    <a:lnTo>
                      <a:pt x="33" y="166"/>
                    </a:lnTo>
                    <a:lnTo>
                      <a:pt x="33" y="276"/>
                    </a:lnTo>
                    <a:lnTo>
                      <a:pt x="167" y="276"/>
                    </a:lnTo>
                    <a:lnTo>
                      <a:pt x="167" y="305"/>
                    </a:lnTo>
                    <a:lnTo>
                      <a:pt x="0" y="305"/>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1">
                <a:extLst>
                  <a:ext uri="{FF2B5EF4-FFF2-40B4-BE49-F238E27FC236}">
                    <a16:creationId xmlns:a16="http://schemas.microsoft.com/office/drawing/2014/main" id="{456D7F85-9B9D-B840-B39E-EB4EFD322F9F}"/>
                  </a:ext>
                </a:extLst>
              </p:cNvPr>
              <p:cNvSpPr>
                <a:spLocks noEditPoints="1"/>
              </p:cNvSpPr>
              <p:nvPr/>
            </p:nvSpPr>
            <p:spPr bwMode="auto">
              <a:xfrm>
                <a:off x="3444875" y="420688"/>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6 w 283"/>
                  <a:gd name="T11" fmla="*/ 305 h 305"/>
                  <a:gd name="T12" fmla="*/ 210 w 283"/>
                  <a:gd name="T13" fmla="*/ 219 h 305"/>
                  <a:gd name="T14" fmla="*/ 71 w 283"/>
                  <a:gd name="T15" fmla="*/ 219 h 305"/>
                  <a:gd name="T16" fmla="*/ 35 w 283"/>
                  <a:gd name="T17" fmla="*/ 305 h 305"/>
                  <a:gd name="T18" fmla="*/ 142 w 283"/>
                  <a:gd name="T19" fmla="*/ 39 h 305"/>
                  <a:gd name="T20" fmla="*/ 80 w 283"/>
                  <a:gd name="T21" fmla="*/ 192 h 305"/>
                  <a:gd name="T22" fmla="*/ 201 w 283"/>
                  <a:gd name="T23" fmla="*/ 192 h 305"/>
                  <a:gd name="T24" fmla="*/ 142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6" y="305"/>
                    </a:lnTo>
                    <a:lnTo>
                      <a:pt x="210" y="219"/>
                    </a:lnTo>
                    <a:lnTo>
                      <a:pt x="71" y="219"/>
                    </a:lnTo>
                    <a:lnTo>
                      <a:pt x="35" y="305"/>
                    </a:lnTo>
                    <a:close/>
                    <a:moveTo>
                      <a:pt x="142" y="39"/>
                    </a:moveTo>
                    <a:lnTo>
                      <a:pt x="80" y="192"/>
                    </a:lnTo>
                    <a:lnTo>
                      <a:pt x="201" y="192"/>
                    </a:lnTo>
                    <a:lnTo>
                      <a:pt x="142" y="3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2">
                <a:extLst>
                  <a:ext uri="{FF2B5EF4-FFF2-40B4-BE49-F238E27FC236}">
                    <a16:creationId xmlns:a16="http://schemas.microsoft.com/office/drawing/2014/main" id="{6CD6F964-2278-F945-BB01-AA831572C9C0}"/>
                  </a:ext>
                </a:extLst>
              </p:cNvPr>
              <p:cNvSpPr>
                <a:spLocks/>
              </p:cNvSpPr>
              <p:nvPr/>
            </p:nvSpPr>
            <p:spPr bwMode="auto">
              <a:xfrm>
                <a:off x="3943350" y="420688"/>
                <a:ext cx="322263" cy="484188"/>
              </a:xfrm>
              <a:custGeom>
                <a:avLst/>
                <a:gdLst>
                  <a:gd name="T0" fmla="*/ 0 w 86"/>
                  <a:gd name="T1" fmla="*/ 0 h 127"/>
                  <a:gd name="T2" fmla="*/ 33 w 86"/>
                  <a:gd name="T3" fmla="*/ 0 h 127"/>
                  <a:gd name="T4" fmla="*/ 69 w 86"/>
                  <a:gd name="T5" fmla="*/ 6 h 127"/>
                  <a:gd name="T6" fmla="*/ 86 w 86"/>
                  <a:gd name="T7" fmla="*/ 40 h 127"/>
                  <a:gd name="T8" fmla="*/ 79 w 86"/>
                  <a:gd name="T9" fmla="*/ 65 h 127"/>
                  <a:gd name="T10" fmla="*/ 50 w 86"/>
                  <a:gd name="T11" fmla="*/ 79 h 127"/>
                  <a:gd name="T12" fmla="*/ 82 w 86"/>
                  <a:gd name="T13" fmla="*/ 127 h 127"/>
                  <a:gd name="T14" fmla="*/ 66 w 86"/>
                  <a:gd name="T15" fmla="*/ 127 h 127"/>
                  <a:gd name="T16" fmla="*/ 30 w 86"/>
                  <a:gd name="T17" fmla="*/ 72 h 127"/>
                  <a:gd name="T18" fmla="*/ 35 w 86"/>
                  <a:gd name="T19" fmla="*/ 72 h 127"/>
                  <a:gd name="T20" fmla="*/ 63 w 86"/>
                  <a:gd name="T21" fmla="*/ 65 h 127"/>
                  <a:gd name="T22" fmla="*/ 72 w 86"/>
                  <a:gd name="T23" fmla="*/ 42 h 127"/>
                  <a:gd name="T24" fmla="*/ 60 w 86"/>
                  <a:gd name="T25" fmla="*/ 17 h 127"/>
                  <a:gd name="T26" fmla="*/ 34 w 86"/>
                  <a:gd name="T27" fmla="*/ 12 h 127"/>
                  <a:gd name="T28" fmla="*/ 14 w 86"/>
                  <a:gd name="T29" fmla="*/ 12 h 127"/>
                  <a:gd name="T30" fmla="*/ 14 w 86"/>
                  <a:gd name="T31" fmla="*/ 127 h 127"/>
                  <a:gd name="T32" fmla="*/ 0 w 86"/>
                  <a:gd name="T33" fmla="*/ 127 h 127"/>
                  <a:gd name="T34" fmla="*/ 0 w 8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27">
                    <a:moveTo>
                      <a:pt x="0" y="0"/>
                    </a:moveTo>
                    <a:cubicBezTo>
                      <a:pt x="33" y="0"/>
                      <a:pt x="33" y="0"/>
                      <a:pt x="33" y="0"/>
                    </a:cubicBezTo>
                    <a:cubicBezTo>
                      <a:pt x="53" y="0"/>
                      <a:pt x="62" y="2"/>
                      <a:pt x="69" y="6"/>
                    </a:cubicBezTo>
                    <a:cubicBezTo>
                      <a:pt x="79" y="12"/>
                      <a:pt x="86" y="26"/>
                      <a:pt x="86" y="40"/>
                    </a:cubicBezTo>
                    <a:cubicBezTo>
                      <a:pt x="86" y="49"/>
                      <a:pt x="84" y="58"/>
                      <a:pt x="79" y="65"/>
                    </a:cubicBezTo>
                    <a:cubicBezTo>
                      <a:pt x="71" y="76"/>
                      <a:pt x="62" y="78"/>
                      <a:pt x="50" y="79"/>
                    </a:cubicBezTo>
                    <a:cubicBezTo>
                      <a:pt x="82" y="127"/>
                      <a:pt x="82" y="127"/>
                      <a:pt x="82" y="127"/>
                    </a:cubicBezTo>
                    <a:cubicBezTo>
                      <a:pt x="66" y="127"/>
                      <a:pt x="66" y="127"/>
                      <a:pt x="66" y="127"/>
                    </a:cubicBezTo>
                    <a:cubicBezTo>
                      <a:pt x="30" y="72"/>
                      <a:pt x="30" y="72"/>
                      <a:pt x="30" y="72"/>
                    </a:cubicBezTo>
                    <a:cubicBezTo>
                      <a:pt x="35" y="72"/>
                      <a:pt x="35" y="72"/>
                      <a:pt x="35" y="72"/>
                    </a:cubicBezTo>
                    <a:cubicBezTo>
                      <a:pt x="43" y="72"/>
                      <a:pt x="56" y="71"/>
                      <a:pt x="63" y="65"/>
                    </a:cubicBezTo>
                    <a:cubicBezTo>
                      <a:pt x="70" y="58"/>
                      <a:pt x="72" y="51"/>
                      <a:pt x="72" y="42"/>
                    </a:cubicBezTo>
                    <a:cubicBezTo>
                      <a:pt x="72" y="32"/>
                      <a:pt x="68" y="22"/>
                      <a:pt x="60" y="17"/>
                    </a:cubicBezTo>
                    <a:cubicBezTo>
                      <a:pt x="53"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53">
                <a:extLst>
                  <a:ext uri="{FF2B5EF4-FFF2-40B4-BE49-F238E27FC236}">
                    <a16:creationId xmlns:a16="http://schemas.microsoft.com/office/drawing/2014/main" id="{91B47007-3603-2C48-BBBA-949F5C4FE2DA}"/>
                  </a:ext>
                </a:extLst>
              </p:cNvPr>
              <p:cNvSpPr>
                <a:spLocks/>
              </p:cNvSpPr>
              <p:nvPr/>
            </p:nvSpPr>
            <p:spPr bwMode="auto">
              <a:xfrm>
                <a:off x="4284663" y="420688"/>
                <a:ext cx="287338" cy="484188"/>
              </a:xfrm>
              <a:custGeom>
                <a:avLst/>
                <a:gdLst>
                  <a:gd name="T0" fmla="*/ 73 w 181"/>
                  <a:gd name="T1" fmla="*/ 29 h 305"/>
                  <a:gd name="T2" fmla="*/ 0 w 181"/>
                  <a:gd name="T3" fmla="*/ 29 h 305"/>
                  <a:gd name="T4" fmla="*/ 0 w 181"/>
                  <a:gd name="T5" fmla="*/ 0 h 305"/>
                  <a:gd name="T6" fmla="*/ 181 w 181"/>
                  <a:gd name="T7" fmla="*/ 0 h 305"/>
                  <a:gd name="T8" fmla="*/ 181 w 181"/>
                  <a:gd name="T9" fmla="*/ 29 h 305"/>
                  <a:gd name="T10" fmla="*/ 106 w 181"/>
                  <a:gd name="T11" fmla="*/ 29 h 305"/>
                  <a:gd name="T12" fmla="*/ 106 w 181"/>
                  <a:gd name="T13" fmla="*/ 305 h 305"/>
                  <a:gd name="T14" fmla="*/ 73 w 181"/>
                  <a:gd name="T15" fmla="*/ 305 h 305"/>
                  <a:gd name="T16" fmla="*/ 73 w 181"/>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305">
                    <a:moveTo>
                      <a:pt x="73" y="29"/>
                    </a:moveTo>
                    <a:lnTo>
                      <a:pt x="0" y="29"/>
                    </a:lnTo>
                    <a:lnTo>
                      <a:pt x="0" y="0"/>
                    </a:lnTo>
                    <a:lnTo>
                      <a:pt x="181" y="0"/>
                    </a:lnTo>
                    <a:lnTo>
                      <a:pt x="181" y="29"/>
                    </a:lnTo>
                    <a:lnTo>
                      <a:pt x="106" y="29"/>
                    </a:lnTo>
                    <a:lnTo>
                      <a:pt x="106" y="305"/>
                    </a:lnTo>
                    <a:lnTo>
                      <a:pt x="73" y="305"/>
                    </a:lnTo>
                    <a:lnTo>
                      <a:pt x="73"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4">
                <a:extLst>
                  <a:ext uri="{FF2B5EF4-FFF2-40B4-BE49-F238E27FC236}">
                    <a16:creationId xmlns:a16="http://schemas.microsoft.com/office/drawing/2014/main" id="{ECE2EB49-8D83-5944-92D9-4BA1C058C69E}"/>
                  </a:ext>
                </a:extLst>
              </p:cNvPr>
              <p:cNvSpPr>
                <a:spLocks/>
              </p:cNvSpPr>
              <p:nvPr/>
            </p:nvSpPr>
            <p:spPr bwMode="auto">
              <a:xfrm>
                <a:off x="4624388" y="420688"/>
                <a:ext cx="338138" cy="484188"/>
              </a:xfrm>
              <a:custGeom>
                <a:avLst/>
                <a:gdLst>
                  <a:gd name="T0" fmla="*/ 0 w 213"/>
                  <a:gd name="T1" fmla="*/ 305 h 305"/>
                  <a:gd name="T2" fmla="*/ 0 w 213"/>
                  <a:gd name="T3" fmla="*/ 0 h 305"/>
                  <a:gd name="T4" fmla="*/ 34 w 213"/>
                  <a:gd name="T5" fmla="*/ 0 h 305"/>
                  <a:gd name="T6" fmla="*/ 34 w 213"/>
                  <a:gd name="T7" fmla="*/ 135 h 305"/>
                  <a:gd name="T8" fmla="*/ 178 w 213"/>
                  <a:gd name="T9" fmla="*/ 135 h 305"/>
                  <a:gd name="T10" fmla="*/ 178 w 213"/>
                  <a:gd name="T11" fmla="*/ 0 h 305"/>
                  <a:gd name="T12" fmla="*/ 213 w 213"/>
                  <a:gd name="T13" fmla="*/ 0 h 305"/>
                  <a:gd name="T14" fmla="*/ 213 w 213"/>
                  <a:gd name="T15" fmla="*/ 305 h 305"/>
                  <a:gd name="T16" fmla="*/ 178 w 213"/>
                  <a:gd name="T17" fmla="*/ 305 h 305"/>
                  <a:gd name="T18" fmla="*/ 178 w 213"/>
                  <a:gd name="T19" fmla="*/ 166 h 305"/>
                  <a:gd name="T20" fmla="*/ 34 w 213"/>
                  <a:gd name="T21" fmla="*/ 166 h 305"/>
                  <a:gd name="T22" fmla="*/ 34 w 213"/>
                  <a:gd name="T23" fmla="*/ 305 h 305"/>
                  <a:gd name="T24" fmla="*/ 0 w 213"/>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305">
                    <a:moveTo>
                      <a:pt x="0" y="305"/>
                    </a:moveTo>
                    <a:lnTo>
                      <a:pt x="0" y="0"/>
                    </a:lnTo>
                    <a:lnTo>
                      <a:pt x="34" y="0"/>
                    </a:lnTo>
                    <a:lnTo>
                      <a:pt x="34" y="135"/>
                    </a:lnTo>
                    <a:lnTo>
                      <a:pt x="178" y="135"/>
                    </a:lnTo>
                    <a:lnTo>
                      <a:pt x="178" y="0"/>
                    </a:lnTo>
                    <a:lnTo>
                      <a:pt x="213" y="0"/>
                    </a:lnTo>
                    <a:lnTo>
                      <a:pt x="213" y="305"/>
                    </a:lnTo>
                    <a:lnTo>
                      <a:pt x="178" y="305"/>
                    </a:lnTo>
                    <a:lnTo>
                      <a:pt x="178" y="166"/>
                    </a:lnTo>
                    <a:lnTo>
                      <a:pt x="34" y="166"/>
                    </a:lnTo>
                    <a:lnTo>
                      <a:pt x="34" y="305"/>
                    </a:lnTo>
                    <a:lnTo>
                      <a:pt x="0" y="30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userDrawn="1">
          <p15:clr>
            <a:srgbClr val="FBAE40"/>
          </p15:clr>
        </p15:guide>
        <p15:guide id="2" pos="34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D391143-E5F4-7147-A49C-C97E46D31CB9}"/>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F1795DF-ED94-264E-A644-0AC4604D9A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42491059-6311-3E47-B496-E66CC31F58F9}"/>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73560FFE-D509-5A48-BDCB-94D175065AF3}"/>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837BAFD4-F852-024A-A328-0D4E4BA09654}"/>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0D062D56-DD5A-EE43-99FA-B117C51F211D}"/>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12/14/2022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5332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237B998-9718-4843-A842-5D6256680E6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72A1C410-936C-A946-AF97-54C52E42FE65}"/>
              </a:ext>
            </a:extLst>
          </p:cNvPr>
          <p:cNvSpPr/>
          <p:nvPr userDrawn="1"/>
        </p:nvSpPr>
        <p:spPr>
          <a:xfrm>
            <a:off x="0" y="2463616"/>
            <a:ext cx="12192000" cy="1713654"/>
          </a:xfrm>
          <a:prstGeom prst="rect">
            <a:avLst/>
          </a:prstGeom>
          <a:gradFill flip="none" rotWithShape="1">
            <a:gsLst>
              <a:gs pos="100000">
                <a:srgbClr val="BFE5FF">
                  <a:alpha val="37000"/>
                </a:srgbClr>
              </a:gs>
              <a:gs pos="85000">
                <a:srgbClr val="BFE5FF">
                  <a:alpha val="95000"/>
                </a:srgbClr>
              </a:gs>
              <a:gs pos="53000">
                <a:srgbClr val="BFE5FF"/>
              </a:gs>
              <a:gs pos="14000">
                <a:srgbClr val="BFE5FF">
                  <a:alpha val="95000"/>
                </a:srgbClr>
              </a:gs>
              <a:gs pos="0">
                <a:srgbClr val="BFE5FF">
                  <a:alpha val="37000"/>
                </a:srgbClr>
              </a:gs>
            </a:gsLst>
            <a:lin ang="0" scaled="1"/>
            <a:tileRect/>
          </a:gra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b="0">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12/14/2022</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a:xfrm>
            <a:off x="4546060" y="1039166"/>
            <a:ext cx="6807739" cy="776288"/>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12/14/2022</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74374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12/14/2022</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a:xfrm>
            <a:off x="4695218" y="1039166"/>
            <a:ext cx="6658582" cy="776288"/>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12/14/2022</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299D4562-C5B8-CB44-9474-120177024E1C}" type="datetime1">
              <a:rPr lang="en-US" smtClean="0"/>
              <a:pPr/>
              <a:t>12/14/2022</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5" name="Rectangle 4">
            <a:extLst>
              <a:ext uri="{FF2B5EF4-FFF2-40B4-BE49-F238E27FC236}">
                <a16:creationId xmlns:a16="http://schemas.microsoft.com/office/drawing/2014/main" id="{7C65B11D-5C1A-B347-B8BC-31953810A0B7}"/>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12/14/2022</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12/14/2022</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12/14/2022</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rgbClr val="33CDFF"/>
                </a:solidFill>
              </a:defRPr>
            </a:lvl1pPr>
          </a:lstStyle>
          <a:p>
            <a:fld id="{7E9FD414-97F5-4349-956F-7065147EBD6A}" type="datetime1">
              <a:rPr lang="en-US" smtClean="0"/>
              <a:pPr/>
              <a:t>12/14/2022</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195652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F2AE63-C1E5-704C-9056-02A05DAB687B}"/>
              </a:ext>
            </a:extLst>
          </p:cNvPr>
          <p:cNvPicPr>
            <a:picLocks noChangeAspect="1"/>
          </p:cNvPicPr>
          <p:nvPr userDrawn="1"/>
        </p:nvPicPr>
        <p:blipFill>
          <a:blip r:embed="rId18">
            <a:alphaModFix amt="60000"/>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76A75331-F385-1346-AAD4-3F5017245C4A}"/>
              </a:ext>
            </a:extLst>
          </p:cNvPr>
          <p:cNvSpPr>
            <a:spLocks/>
          </p:cNvSpPr>
          <p:nvPr userDrawn="1"/>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4A22837A-E2B4-564F-9816-80ACF22F076B}"/>
              </a:ext>
            </a:extLst>
          </p:cNvPr>
          <p:cNvSpPr>
            <a:spLocks/>
          </p:cNvSpPr>
          <p:nvPr userDrawn="1"/>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678105"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12/14/2022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3" r:id="rId5"/>
    <p:sldLayoutId id="2147483664"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www.nasa.gov/solve/Nemo-Net/" TargetMode="External"/><Relationship Id="rId5" Type="http://schemas.openxmlformats.org/officeDocument/2006/relationships/image" Target="../media/image26.jp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7.xml"/><Relationship Id="rId11" Type="http://schemas.openxmlformats.org/officeDocument/2006/relationships/image" Target="../media/image30.svg"/><Relationship Id="rId5" Type="http://schemas.openxmlformats.org/officeDocument/2006/relationships/diagramQuickStyle" Target="../diagrams/quickStyle7.xml"/><Relationship Id="rId15" Type="http://schemas.openxmlformats.org/officeDocument/2006/relationships/image" Target="../media/image34.svg"/><Relationship Id="rId10" Type="http://schemas.openxmlformats.org/officeDocument/2006/relationships/image" Target="../media/image29.png"/><Relationship Id="rId4" Type="http://schemas.openxmlformats.org/officeDocument/2006/relationships/diagramLayout" Target="../diagrams/layout7.xml"/><Relationship Id="rId9" Type="http://schemas.openxmlformats.org/officeDocument/2006/relationships/image" Target="../media/image28.svg"/><Relationship Id="rId1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hyperlink" Target="mailto:Shobhana.Gupta@nasa.gov"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1.emf"/><Relationship Id="rId4" Type="http://schemas.openxmlformats.org/officeDocument/2006/relationships/hyperlink" Target="mailto:Trista.Brophy@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ubtitle 21">
            <a:extLst>
              <a:ext uri="{FF2B5EF4-FFF2-40B4-BE49-F238E27FC236}">
                <a16:creationId xmlns:a16="http://schemas.microsoft.com/office/drawing/2014/main" id="{579E7833-5782-C340-A16A-44FABE08AD4D}"/>
              </a:ext>
            </a:extLst>
          </p:cNvPr>
          <p:cNvSpPr>
            <a:spLocks noGrp="1"/>
          </p:cNvSpPr>
          <p:nvPr>
            <p:ph type="subTitle" idx="1"/>
          </p:nvPr>
        </p:nvSpPr>
        <p:spPr>
          <a:xfrm>
            <a:off x="3848100" y="4152900"/>
            <a:ext cx="4545273" cy="1708160"/>
          </a:xfrm>
        </p:spPr>
        <p:txBody>
          <a:bodyPr/>
          <a:lstStyle/>
          <a:p>
            <a:pPr>
              <a:spcBef>
                <a:spcPts val="400"/>
              </a:spcBef>
            </a:pPr>
            <a:r>
              <a:rPr lang="en-US" b="1" dirty="0">
                <a:solidFill>
                  <a:srgbClr val="152035"/>
                </a:solidFill>
              </a:rPr>
              <a:t>GAME BASED LEARNING FOR EARTH SCIENCE APPLICATIONS TRAINING</a:t>
            </a:r>
          </a:p>
          <a:p>
            <a:pPr>
              <a:spcBef>
                <a:spcPts val="400"/>
              </a:spcBef>
            </a:pPr>
            <a:r>
              <a:rPr lang="en-US" dirty="0">
                <a:solidFill>
                  <a:srgbClr val="152035"/>
                </a:solidFill>
              </a:rPr>
              <a:t>Trista Brophy, NASA HQ Intern</a:t>
            </a:r>
          </a:p>
          <a:p>
            <a:pPr>
              <a:spcBef>
                <a:spcPts val="400"/>
              </a:spcBef>
            </a:pPr>
            <a:r>
              <a:rPr lang="en-US" dirty="0">
                <a:solidFill>
                  <a:srgbClr val="152035"/>
                </a:solidFill>
              </a:rPr>
              <a:t>AGU SY56A</a:t>
            </a:r>
          </a:p>
          <a:p>
            <a:endParaRPr lang="en-US" dirty="0"/>
          </a:p>
        </p:txBody>
      </p:sp>
      <p:grpSp>
        <p:nvGrpSpPr>
          <p:cNvPr id="18" name="Group 17">
            <a:extLst>
              <a:ext uri="{FF2B5EF4-FFF2-40B4-BE49-F238E27FC236}">
                <a16:creationId xmlns:a16="http://schemas.microsoft.com/office/drawing/2014/main" id="{76852DFE-FB4C-BB45-8A94-A44627A0969F}"/>
              </a:ext>
            </a:extLst>
          </p:cNvPr>
          <p:cNvGrpSpPr/>
          <p:nvPr/>
        </p:nvGrpSpPr>
        <p:grpSpPr>
          <a:xfrm>
            <a:off x="537288" y="3187693"/>
            <a:ext cx="5712312" cy="702502"/>
            <a:chOff x="537288" y="3187693"/>
            <a:chExt cx="5712312" cy="702502"/>
          </a:xfrm>
        </p:grpSpPr>
        <p:grpSp>
          <p:nvGrpSpPr>
            <p:cNvPr id="19" name="Group 18">
              <a:extLst>
                <a:ext uri="{FF2B5EF4-FFF2-40B4-BE49-F238E27FC236}">
                  <a16:creationId xmlns:a16="http://schemas.microsoft.com/office/drawing/2014/main" id="{071F5699-42CA-F74A-ABB7-1B2951F19641}"/>
                </a:ext>
              </a:extLst>
            </p:cNvPr>
            <p:cNvGrpSpPr/>
            <p:nvPr userDrawn="1"/>
          </p:nvGrpSpPr>
          <p:grpSpPr>
            <a:xfrm>
              <a:off x="537288" y="3187693"/>
              <a:ext cx="3254927" cy="702502"/>
              <a:chOff x="339725" y="371475"/>
              <a:chExt cx="2647951" cy="571500"/>
            </a:xfrm>
            <a:solidFill>
              <a:srgbClr val="33CDFF"/>
            </a:solidFill>
          </p:grpSpPr>
          <p:sp>
            <p:nvSpPr>
              <p:cNvPr id="27" name="Freeform 55">
                <a:extLst>
                  <a:ext uri="{FF2B5EF4-FFF2-40B4-BE49-F238E27FC236}">
                    <a16:creationId xmlns:a16="http://schemas.microsoft.com/office/drawing/2014/main" id="{A3C3FF6D-539C-8A49-9F6C-9C085EE52A7A}"/>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56">
                <a:extLst>
                  <a:ext uri="{FF2B5EF4-FFF2-40B4-BE49-F238E27FC236}">
                    <a16:creationId xmlns:a16="http://schemas.microsoft.com/office/drawing/2014/main" id="{7046E3F3-83C4-2040-98D6-4A5B83865F48}"/>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57">
                <a:extLst>
                  <a:ext uri="{FF2B5EF4-FFF2-40B4-BE49-F238E27FC236}">
                    <a16:creationId xmlns:a16="http://schemas.microsoft.com/office/drawing/2014/main" id="{DE33A459-13F5-B349-AE10-50848F7D274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58">
                <a:extLst>
                  <a:ext uri="{FF2B5EF4-FFF2-40B4-BE49-F238E27FC236}">
                    <a16:creationId xmlns:a16="http://schemas.microsoft.com/office/drawing/2014/main" id="{1E7F59D1-7366-384D-9CB3-1BDCF9C86535}"/>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59">
                <a:extLst>
                  <a:ext uri="{FF2B5EF4-FFF2-40B4-BE49-F238E27FC236}">
                    <a16:creationId xmlns:a16="http://schemas.microsoft.com/office/drawing/2014/main" id="{E9FD46FE-A465-7646-9044-8CBDCCF4D630}"/>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60">
                <a:extLst>
                  <a:ext uri="{FF2B5EF4-FFF2-40B4-BE49-F238E27FC236}">
                    <a16:creationId xmlns:a16="http://schemas.microsoft.com/office/drawing/2014/main" id="{07AAA236-71D1-E541-9D50-2E95288EFEDF}"/>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61">
                <a:extLst>
                  <a:ext uri="{FF2B5EF4-FFF2-40B4-BE49-F238E27FC236}">
                    <a16:creationId xmlns:a16="http://schemas.microsoft.com/office/drawing/2014/main" id="{B3296A5F-6116-D340-A7EB-98E5A53A48D7}"/>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0" name="Group 19">
              <a:extLst>
                <a:ext uri="{FF2B5EF4-FFF2-40B4-BE49-F238E27FC236}">
                  <a16:creationId xmlns:a16="http://schemas.microsoft.com/office/drawing/2014/main" id="{B102E1C2-E5B3-C84C-990A-B4A7D01826B9}"/>
                </a:ext>
              </a:extLst>
            </p:cNvPr>
            <p:cNvGrpSpPr>
              <a:grpSpLocks noChangeAspect="1"/>
            </p:cNvGrpSpPr>
            <p:nvPr userDrawn="1"/>
          </p:nvGrpSpPr>
          <p:grpSpPr>
            <a:xfrm>
              <a:off x="3974660" y="3241426"/>
              <a:ext cx="2274940" cy="603504"/>
              <a:chOff x="3138488" y="420688"/>
              <a:chExt cx="1824038" cy="484188"/>
            </a:xfrm>
            <a:solidFill>
              <a:schemeClr val="bg1"/>
            </a:solidFill>
          </p:grpSpPr>
          <p:sp>
            <p:nvSpPr>
              <p:cNvPr id="21" name="Freeform 50">
                <a:extLst>
                  <a:ext uri="{FF2B5EF4-FFF2-40B4-BE49-F238E27FC236}">
                    <a16:creationId xmlns:a16="http://schemas.microsoft.com/office/drawing/2014/main" id="{041BB88C-2CF2-C644-AE6D-F243EA3B4340}"/>
                  </a:ext>
                </a:extLst>
              </p:cNvPr>
              <p:cNvSpPr>
                <a:spLocks/>
              </p:cNvSpPr>
              <p:nvPr/>
            </p:nvSpPr>
            <p:spPr bwMode="auto">
              <a:xfrm>
                <a:off x="3138488" y="420688"/>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5 w 167"/>
                  <a:gd name="T11" fmla="*/ 137 h 305"/>
                  <a:gd name="T12" fmla="*/ 165 w 167"/>
                  <a:gd name="T13" fmla="*/ 166 h 305"/>
                  <a:gd name="T14" fmla="*/ 33 w 167"/>
                  <a:gd name="T15" fmla="*/ 166 h 305"/>
                  <a:gd name="T16" fmla="*/ 33 w 167"/>
                  <a:gd name="T17" fmla="*/ 276 h 305"/>
                  <a:gd name="T18" fmla="*/ 167 w 167"/>
                  <a:gd name="T19" fmla="*/ 276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5" y="137"/>
                    </a:lnTo>
                    <a:lnTo>
                      <a:pt x="165" y="166"/>
                    </a:lnTo>
                    <a:lnTo>
                      <a:pt x="33" y="166"/>
                    </a:lnTo>
                    <a:lnTo>
                      <a:pt x="33" y="276"/>
                    </a:lnTo>
                    <a:lnTo>
                      <a:pt x="167" y="276"/>
                    </a:lnTo>
                    <a:lnTo>
                      <a:pt x="167" y="305"/>
                    </a:lnTo>
                    <a:lnTo>
                      <a:pt x="0" y="305"/>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a:extLst>
                  <a:ext uri="{FF2B5EF4-FFF2-40B4-BE49-F238E27FC236}">
                    <a16:creationId xmlns:a16="http://schemas.microsoft.com/office/drawing/2014/main" id="{93EB143D-ABE4-ED45-91B1-2EBEF0F4A49E}"/>
                  </a:ext>
                </a:extLst>
              </p:cNvPr>
              <p:cNvSpPr>
                <a:spLocks noEditPoints="1"/>
              </p:cNvSpPr>
              <p:nvPr/>
            </p:nvSpPr>
            <p:spPr bwMode="auto">
              <a:xfrm>
                <a:off x="3444875" y="420688"/>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6 w 283"/>
                  <a:gd name="T11" fmla="*/ 305 h 305"/>
                  <a:gd name="T12" fmla="*/ 210 w 283"/>
                  <a:gd name="T13" fmla="*/ 219 h 305"/>
                  <a:gd name="T14" fmla="*/ 71 w 283"/>
                  <a:gd name="T15" fmla="*/ 219 h 305"/>
                  <a:gd name="T16" fmla="*/ 35 w 283"/>
                  <a:gd name="T17" fmla="*/ 305 h 305"/>
                  <a:gd name="T18" fmla="*/ 142 w 283"/>
                  <a:gd name="T19" fmla="*/ 39 h 305"/>
                  <a:gd name="T20" fmla="*/ 80 w 283"/>
                  <a:gd name="T21" fmla="*/ 192 h 305"/>
                  <a:gd name="T22" fmla="*/ 201 w 283"/>
                  <a:gd name="T23" fmla="*/ 192 h 305"/>
                  <a:gd name="T24" fmla="*/ 142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6" y="305"/>
                    </a:lnTo>
                    <a:lnTo>
                      <a:pt x="210" y="219"/>
                    </a:lnTo>
                    <a:lnTo>
                      <a:pt x="71" y="219"/>
                    </a:lnTo>
                    <a:lnTo>
                      <a:pt x="35" y="305"/>
                    </a:lnTo>
                    <a:close/>
                    <a:moveTo>
                      <a:pt x="142" y="39"/>
                    </a:moveTo>
                    <a:lnTo>
                      <a:pt x="80"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2">
                <a:extLst>
                  <a:ext uri="{FF2B5EF4-FFF2-40B4-BE49-F238E27FC236}">
                    <a16:creationId xmlns:a16="http://schemas.microsoft.com/office/drawing/2014/main" id="{B0253115-D06E-2648-A930-596EB43C50CA}"/>
                  </a:ext>
                </a:extLst>
              </p:cNvPr>
              <p:cNvSpPr>
                <a:spLocks/>
              </p:cNvSpPr>
              <p:nvPr/>
            </p:nvSpPr>
            <p:spPr bwMode="auto">
              <a:xfrm>
                <a:off x="3943350" y="420688"/>
                <a:ext cx="322263" cy="484188"/>
              </a:xfrm>
              <a:custGeom>
                <a:avLst/>
                <a:gdLst>
                  <a:gd name="T0" fmla="*/ 0 w 86"/>
                  <a:gd name="T1" fmla="*/ 0 h 127"/>
                  <a:gd name="T2" fmla="*/ 33 w 86"/>
                  <a:gd name="T3" fmla="*/ 0 h 127"/>
                  <a:gd name="T4" fmla="*/ 69 w 86"/>
                  <a:gd name="T5" fmla="*/ 6 h 127"/>
                  <a:gd name="T6" fmla="*/ 86 w 86"/>
                  <a:gd name="T7" fmla="*/ 40 h 127"/>
                  <a:gd name="T8" fmla="*/ 79 w 86"/>
                  <a:gd name="T9" fmla="*/ 65 h 127"/>
                  <a:gd name="T10" fmla="*/ 50 w 86"/>
                  <a:gd name="T11" fmla="*/ 79 h 127"/>
                  <a:gd name="T12" fmla="*/ 82 w 86"/>
                  <a:gd name="T13" fmla="*/ 127 h 127"/>
                  <a:gd name="T14" fmla="*/ 66 w 86"/>
                  <a:gd name="T15" fmla="*/ 127 h 127"/>
                  <a:gd name="T16" fmla="*/ 30 w 86"/>
                  <a:gd name="T17" fmla="*/ 72 h 127"/>
                  <a:gd name="T18" fmla="*/ 35 w 86"/>
                  <a:gd name="T19" fmla="*/ 72 h 127"/>
                  <a:gd name="T20" fmla="*/ 63 w 86"/>
                  <a:gd name="T21" fmla="*/ 65 h 127"/>
                  <a:gd name="T22" fmla="*/ 72 w 86"/>
                  <a:gd name="T23" fmla="*/ 42 h 127"/>
                  <a:gd name="T24" fmla="*/ 60 w 86"/>
                  <a:gd name="T25" fmla="*/ 17 h 127"/>
                  <a:gd name="T26" fmla="*/ 34 w 86"/>
                  <a:gd name="T27" fmla="*/ 12 h 127"/>
                  <a:gd name="T28" fmla="*/ 14 w 86"/>
                  <a:gd name="T29" fmla="*/ 12 h 127"/>
                  <a:gd name="T30" fmla="*/ 14 w 86"/>
                  <a:gd name="T31" fmla="*/ 127 h 127"/>
                  <a:gd name="T32" fmla="*/ 0 w 86"/>
                  <a:gd name="T33" fmla="*/ 127 h 127"/>
                  <a:gd name="T34" fmla="*/ 0 w 8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27">
                    <a:moveTo>
                      <a:pt x="0" y="0"/>
                    </a:moveTo>
                    <a:cubicBezTo>
                      <a:pt x="33" y="0"/>
                      <a:pt x="33" y="0"/>
                      <a:pt x="33" y="0"/>
                    </a:cubicBezTo>
                    <a:cubicBezTo>
                      <a:pt x="53" y="0"/>
                      <a:pt x="62" y="2"/>
                      <a:pt x="69" y="6"/>
                    </a:cubicBezTo>
                    <a:cubicBezTo>
                      <a:pt x="79" y="12"/>
                      <a:pt x="86" y="26"/>
                      <a:pt x="86" y="40"/>
                    </a:cubicBezTo>
                    <a:cubicBezTo>
                      <a:pt x="86" y="49"/>
                      <a:pt x="84" y="58"/>
                      <a:pt x="79" y="65"/>
                    </a:cubicBezTo>
                    <a:cubicBezTo>
                      <a:pt x="71" y="76"/>
                      <a:pt x="62" y="78"/>
                      <a:pt x="50" y="79"/>
                    </a:cubicBezTo>
                    <a:cubicBezTo>
                      <a:pt x="82" y="127"/>
                      <a:pt x="82" y="127"/>
                      <a:pt x="82" y="127"/>
                    </a:cubicBezTo>
                    <a:cubicBezTo>
                      <a:pt x="66" y="127"/>
                      <a:pt x="66" y="127"/>
                      <a:pt x="66" y="127"/>
                    </a:cubicBezTo>
                    <a:cubicBezTo>
                      <a:pt x="30" y="72"/>
                      <a:pt x="30" y="72"/>
                      <a:pt x="30" y="72"/>
                    </a:cubicBezTo>
                    <a:cubicBezTo>
                      <a:pt x="35" y="72"/>
                      <a:pt x="35" y="72"/>
                      <a:pt x="35" y="72"/>
                    </a:cubicBezTo>
                    <a:cubicBezTo>
                      <a:pt x="43" y="72"/>
                      <a:pt x="56" y="71"/>
                      <a:pt x="63" y="65"/>
                    </a:cubicBezTo>
                    <a:cubicBezTo>
                      <a:pt x="70" y="58"/>
                      <a:pt x="72" y="51"/>
                      <a:pt x="72" y="42"/>
                    </a:cubicBezTo>
                    <a:cubicBezTo>
                      <a:pt x="72" y="32"/>
                      <a:pt x="68" y="22"/>
                      <a:pt x="60" y="17"/>
                    </a:cubicBezTo>
                    <a:cubicBezTo>
                      <a:pt x="53"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53">
                <a:extLst>
                  <a:ext uri="{FF2B5EF4-FFF2-40B4-BE49-F238E27FC236}">
                    <a16:creationId xmlns:a16="http://schemas.microsoft.com/office/drawing/2014/main" id="{3F4BFD8B-001F-AA45-87BC-A337D3C5B12F}"/>
                  </a:ext>
                </a:extLst>
              </p:cNvPr>
              <p:cNvSpPr>
                <a:spLocks/>
              </p:cNvSpPr>
              <p:nvPr/>
            </p:nvSpPr>
            <p:spPr bwMode="auto">
              <a:xfrm>
                <a:off x="4284663" y="420688"/>
                <a:ext cx="287338" cy="484188"/>
              </a:xfrm>
              <a:custGeom>
                <a:avLst/>
                <a:gdLst>
                  <a:gd name="T0" fmla="*/ 73 w 181"/>
                  <a:gd name="T1" fmla="*/ 29 h 305"/>
                  <a:gd name="T2" fmla="*/ 0 w 181"/>
                  <a:gd name="T3" fmla="*/ 29 h 305"/>
                  <a:gd name="T4" fmla="*/ 0 w 181"/>
                  <a:gd name="T5" fmla="*/ 0 h 305"/>
                  <a:gd name="T6" fmla="*/ 181 w 181"/>
                  <a:gd name="T7" fmla="*/ 0 h 305"/>
                  <a:gd name="T8" fmla="*/ 181 w 181"/>
                  <a:gd name="T9" fmla="*/ 29 h 305"/>
                  <a:gd name="T10" fmla="*/ 106 w 181"/>
                  <a:gd name="T11" fmla="*/ 29 h 305"/>
                  <a:gd name="T12" fmla="*/ 106 w 181"/>
                  <a:gd name="T13" fmla="*/ 305 h 305"/>
                  <a:gd name="T14" fmla="*/ 73 w 181"/>
                  <a:gd name="T15" fmla="*/ 305 h 305"/>
                  <a:gd name="T16" fmla="*/ 73 w 181"/>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305">
                    <a:moveTo>
                      <a:pt x="73" y="29"/>
                    </a:moveTo>
                    <a:lnTo>
                      <a:pt x="0" y="29"/>
                    </a:lnTo>
                    <a:lnTo>
                      <a:pt x="0" y="0"/>
                    </a:lnTo>
                    <a:lnTo>
                      <a:pt x="181" y="0"/>
                    </a:lnTo>
                    <a:lnTo>
                      <a:pt x="181" y="29"/>
                    </a:lnTo>
                    <a:lnTo>
                      <a:pt x="106" y="29"/>
                    </a:lnTo>
                    <a:lnTo>
                      <a:pt x="106" y="305"/>
                    </a:lnTo>
                    <a:lnTo>
                      <a:pt x="73" y="305"/>
                    </a:lnTo>
                    <a:lnTo>
                      <a:pt x="73"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4">
                <a:extLst>
                  <a:ext uri="{FF2B5EF4-FFF2-40B4-BE49-F238E27FC236}">
                    <a16:creationId xmlns:a16="http://schemas.microsoft.com/office/drawing/2014/main" id="{56C2B84F-F58E-D643-AA47-FBB41759C468}"/>
                  </a:ext>
                </a:extLst>
              </p:cNvPr>
              <p:cNvSpPr>
                <a:spLocks/>
              </p:cNvSpPr>
              <p:nvPr/>
            </p:nvSpPr>
            <p:spPr bwMode="auto">
              <a:xfrm>
                <a:off x="4624388" y="420688"/>
                <a:ext cx="338138" cy="484188"/>
              </a:xfrm>
              <a:custGeom>
                <a:avLst/>
                <a:gdLst>
                  <a:gd name="T0" fmla="*/ 0 w 213"/>
                  <a:gd name="T1" fmla="*/ 305 h 305"/>
                  <a:gd name="T2" fmla="*/ 0 w 213"/>
                  <a:gd name="T3" fmla="*/ 0 h 305"/>
                  <a:gd name="T4" fmla="*/ 34 w 213"/>
                  <a:gd name="T5" fmla="*/ 0 h 305"/>
                  <a:gd name="T6" fmla="*/ 34 w 213"/>
                  <a:gd name="T7" fmla="*/ 135 h 305"/>
                  <a:gd name="T8" fmla="*/ 178 w 213"/>
                  <a:gd name="T9" fmla="*/ 135 h 305"/>
                  <a:gd name="T10" fmla="*/ 178 w 213"/>
                  <a:gd name="T11" fmla="*/ 0 h 305"/>
                  <a:gd name="T12" fmla="*/ 213 w 213"/>
                  <a:gd name="T13" fmla="*/ 0 h 305"/>
                  <a:gd name="T14" fmla="*/ 213 w 213"/>
                  <a:gd name="T15" fmla="*/ 305 h 305"/>
                  <a:gd name="T16" fmla="*/ 178 w 213"/>
                  <a:gd name="T17" fmla="*/ 305 h 305"/>
                  <a:gd name="T18" fmla="*/ 178 w 213"/>
                  <a:gd name="T19" fmla="*/ 166 h 305"/>
                  <a:gd name="T20" fmla="*/ 34 w 213"/>
                  <a:gd name="T21" fmla="*/ 166 h 305"/>
                  <a:gd name="T22" fmla="*/ 34 w 213"/>
                  <a:gd name="T23" fmla="*/ 305 h 305"/>
                  <a:gd name="T24" fmla="*/ 0 w 213"/>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305">
                    <a:moveTo>
                      <a:pt x="0" y="305"/>
                    </a:moveTo>
                    <a:lnTo>
                      <a:pt x="0" y="0"/>
                    </a:lnTo>
                    <a:lnTo>
                      <a:pt x="34" y="0"/>
                    </a:lnTo>
                    <a:lnTo>
                      <a:pt x="34" y="135"/>
                    </a:lnTo>
                    <a:lnTo>
                      <a:pt x="178" y="135"/>
                    </a:lnTo>
                    <a:lnTo>
                      <a:pt x="178" y="0"/>
                    </a:lnTo>
                    <a:lnTo>
                      <a:pt x="213" y="0"/>
                    </a:lnTo>
                    <a:lnTo>
                      <a:pt x="213" y="305"/>
                    </a:lnTo>
                    <a:lnTo>
                      <a:pt x="178" y="305"/>
                    </a:lnTo>
                    <a:lnTo>
                      <a:pt x="178" y="166"/>
                    </a:lnTo>
                    <a:lnTo>
                      <a:pt x="34" y="166"/>
                    </a:lnTo>
                    <a:lnTo>
                      <a:pt x="34" y="305"/>
                    </a:lnTo>
                    <a:lnTo>
                      <a:pt x="0" y="30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04173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00BEEF"/>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BEEF"/>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679D304C-C88C-C54C-A9FF-EEC965DD7C26}"/>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67CC4BA-37D9-A84A-822A-74361AD0B4CE}"/>
              </a:ext>
            </a:extLst>
          </p:cNvPr>
          <p:cNvSpPr txBox="1"/>
          <p:nvPr/>
        </p:nvSpPr>
        <p:spPr>
          <a:xfrm>
            <a:off x="7716879" y="4454106"/>
            <a:ext cx="26137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CALIPSO</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(CNES)</a:t>
            </a:r>
          </a:p>
        </p:txBody>
      </p:sp>
      <p:sp>
        <p:nvSpPr>
          <p:cNvPr id="5" name="TextBox 4">
            <a:extLst>
              <a:ext uri="{FF2B5EF4-FFF2-40B4-BE49-F238E27FC236}">
                <a16:creationId xmlns:a16="http://schemas.microsoft.com/office/drawing/2014/main" id="{28C3B4E2-A746-4349-8560-FD74AF61C589}"/>
              </a:ext>
            </a:extLst>
          </p:cNvPr>
          <p:cNvSpPr txBox="1"/>
          <p:nvPr/>
        </p:nvSpPr>
        <p:spPr>
          <a:xfrm>
            <a:off x="6096000" y="1871037"/>
            <a:ext cx="118793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CYGNSS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(8)</a:t>
            </a:r>
          </a:p>
        </p:txBody>
      </p:sp>
      <p:sp>
        <p:nvSpPr>
          <p:cNvPr id="6" name="TextBox 5">
            <a:extLst>
              <a:ext uri="{FF2B5EF4-FFF2-40B4-BE49-F238E27FC236}">
                <a16:creationId xmlns:a16="http://schemas.microsoft.com/office/drawing/2014/main" id="{BFA8F79A-6C8F-AC4C-ABEA-20D395D9B51D}"/>
              </a:ext>
            </a:extLst>
          </p:cNvPr>
          <p:cNvSpPr txBox="1"/>
          <p:nvPr/>
        </p:nvSpPr>
        <p:spPr>
          <a:xfrm>
            <a:off x="5769932" y="1580178"/>
            <a:ext cx="9752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ICESAT-2</a:t>
            </a:r>
          </a:p>
        </p:txBody>
      </p:sp>
      <p:sp>
        <p:nvSpPr>
          <p:cNvPr id="7" name="TextBox 6">
            <a:extLst>
              <a:ext uri="{FF2B5EF4-FFF2-40B4-BE49-F238E27FC236}">
                <a16:creationId xmlns:a16="http://schemas.microsoft.com/office/drawing/2014/main" id="{A3B44843-4750-9749-8CF7-9BC93478CC71}"/>
              </a:ext>
            </a:extLst>
          </p:cNvPr>
          <p:cNvSpPr txBox="1"/>
          <p:nvPr/>
        </p:nvSpPr>
        <p:spPr>
          <a:xfrm>
            <a:off x="7127329" y="3074744"/>
            <a:ext cx="76761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OCO-2</a:t>
            </a:r>
          </a:p>
        </p:txBody>
      </p:sp>
      <p:sp>
        <p:nvSpPr>
          <p:cNvPr id="8" name="TextBox 7">
            <a:extLst>
              <a:ext uri="{FF2B5EF4-FFF2-40B4-BE49-F238E27FC236}">
                <a16:creationId xmlns:a16="http://schemas.microsoft.com/office/drawing/2014/main" id="{C2447090-3AED-8145-BC42-0E040FF1E18A}"/>
              </a:ext>
            </a:extLst>
          </p:cNvPr>
          <p:cNvSpPr txBox="1"/>
          <p:nvPr/>
        </p:nvSpPr>
        <p:spPr>
          <a:xfrm>
            <a:off x="7615930" y="4096829"/>
            <a:ext cx="193578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CLOUDSAT</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(CSA)</a:t>
            </a:r>
            <a:endPar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endParaRPr>
          </a:p>
        </p:txBody>
      </p:sp>
      <p:sp>
        <p:nvSpPr>
          <p:cNvPr id="9" name="TextBox 8">
            <a:extLst>
              <a:ext uri="{FF2B5EF4-FFF2-40B4-BE49-F238E27FC236}">
                <a16:creationId xmlns:a16="http://schemas.microsoft.com/office/drawing/2014/main" id="{E8040B36-59E1-3848-9A8E-427382571E39}"/>
              </a:ext>
            </a:extLst>
          </p:cNvPr>
          <p:cNvSpPr txBox="1"/>
          <p:nvPr/>
        </p:nvSpPr>
        <p:spPr>
          <a:xfrm>
            <a:off x="7759035" y="5063105"/>
            <a:ext cx="27910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AQUA</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(JAXA, AEB)</a:t>
            </a:r>
            <a:endPar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endParaRPr>
          </a:p>
        </p:txBody>
      </p:sp>
      <p:sp>
        <p:nvSpPr>
          <p:cNvPr id="10" name="TextBox 9">
            <a:extLst>
              <a:ext uri="{FF2B5EF4-FFF2-40B4-BE49-F238E27FC236}">
                <a16:creationId xmlns:a16="http://schemas.microsoft.com/office/drawing/2014/main" id="{77DB5366-D5EE-EC42-B52E-3F60B3112A9E}"/>
              </a:ext>
            </a:extLst>
          </p:cNvPr>
          <p:cNvSpPr txBox="1"/>
          <p:nvPr/>
        </p:nvSpPr>
        <p:spPr>
          <a:xfrm>
            <a:off x="7750928" y="5414091"/>
            <a:ext cx="17618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LANDSAT 7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(USGS)</a:t>
            </a:r>
          </a:p>
        </p:txBody>
      </p:sp>
      <p:sp>
        <p:nvSpPr>
          <p:cNvPr id="11" name="TextBox 10">
            <a:extLst>
              <a:ext uri="{FF2B5EF4-FFF2-40B4-BE49-F238E27FC236}">
                <a16:creationId xmlns:a16="http://schemas.microsoft.com/office/drawing/2014/main" id="{778B350F-0379-B643-9971-393E0B7EDA37}"/>
              </a:ext>
            </a:extLst>
          </p:cNvPr>
          <p:cNvSpPr txBox="1"/>
          <p:nvPr/>
        </p:nvSpPr>
        <p:spPr>
          <a:xfrm>
            <a:off x="7487993" y="3752022"/>
            <a:ext cx="300731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SUOMI NPP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(NOAA)</a:t>
            </a:r>
          </a:p>
        </p:txBody>
      </p:sp>
      <p:sp>
        <p:nvSpPr>
          <p:cNvPr id="12" name="TextBox 11">
            <a:extLst>
              <a:ext uri="{FF2B5EF4-FFF2-40B4-BE49-F238E27FC236}">
                <a16:creationId xmlns:a16="http://schemas.microsoft.com/office/drawing/2014/main" id="{16B4B0C9-6376-2E4B-B936-3460881DA959}"/>
              </a:ext>
            </a:extLst>
          </p:cNvPr>
          <p:cNvSpPr txBox="1"/>
          <p:nvPr/>
        </p:nvSpPr>
        <p:spPr>
          <a:xfrm>
            <a:off x="5044342" y="1227039"/>
            <a:ext cx="191372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GRACE-FO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(2)</a:t>
            </a: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(GFZ)</a:t>
            </a:r>
          </a:p>
        </p:txBody>
      </p:sp>
      <p:sp>
        <p:nvSpPr>
          <p:cNvPr id="13" name="TextBox 12">
            <a:extLst>
              <a:ext uri="{FF2B5EF4-FFF2-40B4-BE49-F238E27FC236}">
                <a16:creationId xmlns:a16="http://schemas.microsoft.com/office/drawing/2014/main" id="{23B6CEE8-8C4C-8F4B-A9AE-6BC706EAC53D}"/>
              </a:ext>
            </a:extLst>
          </p:cNvPr>
          <p:cNvSpPr txBox="1"/>
          <p:nvPr/>
        </p:nvSpPr>
        <p:spPr>
          <a:xfrm>
            <a:off x="6456450" y="2153923"/>
            <a:ext cx="6708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SMAP</a:t>
            </a:r>
            <a:endPar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endParaRPr>
          </a:p>
        </p:txBody>
      </p:sp>
      <p:sp>
        <p:nvSpPr>
          <p:cNvPr id="14" name="TextBox 13">
            <a:extLst>
              <a:ext uri="{FF2B5EF4-FFF2-40B4-BE49-F238E27FC236}">
                <a16:creationId xmlns:a16="http://schemas.microsoft.com/office/drawing/2014/main" id="{4B637593-DA39-894E-A323-E8E60D1F4337}"/>
              </a:ext>
            </a:extLst>
          </p:cNvPr>
          <p:cNvSpPr txBox="1"/>
          <p:nvPr/>
        </p:nvSpPr>
        <p:spPr>
          <a:xfrm>
            <a:off x="6960513" y="2749246"/>
            <a:ext cx="215708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GPM</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(JAXA)</a:t>
            </a:r>
          </a:p>
        </p:txBody>
      </p:sp>
      <p:sp>
        <p:nvSpPr>
          <p:cNvPr id="15" name="TextBox 14">
            <a:extLst>
              <a:ext uri="{FF2B5EF4-FFF2-40B4-BE49-F238E27FC236}">
                <a16:creationId xmlns:a16="http://schemas.microsoft.com/office/drawing/2014/main" id="{E6BF3567-0B7F-AF45-A6B4-3F23447418B5}"/>
              </a:ext>
            </a:extLst>
          </p:cNvPr>
          <p:cNvSpPr txBox="1"/>
          <p:nvPr/>
        </p:nvSpPr>
        <p:spPr>
          <a:xfrm>
            <a:off x="7671119" y="5742722"/>
            <a:ext cx="276201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TERRA</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(METI, CSA)</a:t>
            </a:r>
          </a:p>
        </p:txBody>
      </p:sp>
      <p:sp>
        <p:nvSpPr>
          <p:cNvPr id="16" name="TextBox 15">
            <a:extLst>
              <a:ext uri="{FF2B5EF4-FFF2-40B4-BE49-F238E27FC236}">
                <a16:creationId xmlns:a16="http://schemas.microsoft.com/office/drawing/2014/main" id="{5F2A0212-0C5D-4D47-B20C-06B9FBA40B00}"/>
              </a:ext>
            </a:extLst>
          </p:cNvPr>
          <p:cNvSpPr txBox="1"/>
          <p:nvPr/>
        </p:nvSpPr>
        <p:spPr>
          <a:xfrm>
            <a:off x="7742809" y="4734474"/>
            <a:ext cx="274958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AURA</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 (NSO, FMI, UKSA)</a:t>
            </a:r>
          </a:p>
        </p:txBody>
      </p:sp>
      <p:sp>
        <p:nvSpPr>
          <p:cNvPr id="17" name="TextBox 16">
            <a:extLst>
              <a:ext uri="{FF2B5EF4-FFF2-40B4-BE49-F238E27FC236}">
                <a16:creationId xmlns:a16="http://schemas.microsoft.com/office/drawing/2014/main" id="{6F55799B-E928-7F48-8E67-218EB7365B3B}"/>
              </a:ext>
            </a:extLst>
          </p:cNvPr>
          <p:cNvSpPr txBox="1"/>
          <p:nvPr/>
        </p:nvSpPr>
        <p:spPr>
          <a:xfrm>
            <a:off x="6689969" y="2441925"/>
            <a:ext cx="286174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NISTAR, EPIC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(DSCOVR/NOAA)</a:t>
            </a:r>
          </a:p>
        </p:txBody>
      </p:sp>
      <p:sp>
        <p:nvSpPr>
          <p:cNvPr id="20" name="TextBox 19">
            <a:extLst>
              <a:ext uri="{FF2B5EF4-FFF2-40B4-BE49-F238E27FC236}">
                <a16:creationId xmlns:a16="http://schemas.microsoft.com/office/drawing/2014/main" id="{46EAEABC-8AFA-B746-BA2B-1FE9ED4B796E}"/>
              </a:ext>
            </a:extLst>
          </p:cNvPr>
          <p:cNvSpPr txBox="1"/>
          <p:nvPr/>
        </p:nvSpPr>
        <p:spPr>
          <a:xfrm>
            <a:off x="346370" y="6245196"/>
            <a:ext cx="125807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prstClr val="white">
                    <a:lumMod val="85000"/>
                  </a:prstClr>
                </a:solidFill>
                <a:latin typeface="Arial Narrow" panose="020B0604020202020204" pitchFamily="34" charset="0"/>
                <a:cs typeface="Arial Narrow" panose="020B0604020202020204" pitchFamily="34" charset="0"/>
              </a:rPr>
              <a:t>11.03.22</a:t>
            </a:r>
            <a:endParaRPr kumimoji="0" lang="en-US" sz="1000" b="0" i="0" u="none" strike="noStrike" kern="1200" cap="none" spc="0" normalizeH="0" baseline="0" noProof="0" dirty="0">
              <a:ln>
                <a:noFill/>
              </a:ln>
              <a:solidFill>
                <a:prstClr val="white">
                  <a:lumMod val="85000"/>
                </a:prstClr>
              </a:solidFill>
              <a:effectLst/>
              <a:uLnTx/>
              <a:uFillTx/>
              <a:latin typeface="Arial Narrow" panose="020B0604020202020204" pitchFamily="34" charset="0"/>
              <a:cs typeface="Arial Narrow" panose="020B0604020202020204" pitchFamily="34" charset="0"/>
            </a:endParaRPr>
          </a:p>
        </p:txBody>
      </p:sp>
      <p:sp>
        <p:nvSpPr>
          <p:cNvPr id="21" name="TextBox 20">
            <a:extLst>
              <a:ext uri="{FF2B5EF4-FFF2-40B4-BE49-F238E27FC236}">
                <a16:creationId xmlns:a16="http://schemas.microsoft.com/office/drawing/2014/main" id="{7CA95B18-4B1F-0547-A79A-9BCB46599D4D}"/>
              </a:ext>
            </a:extLst>
          </p:cNvPr>
          <p:cNvSpPr txBox="1"/>
          <p:nvPr/>
        </p:nvSpPr>
        <p:spPr>
          <a:xfrm>
            <a:off x="6257575" y="327554"/>
            <a:ext cx="5589099"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NASA EARTH FLEET</a:t>
            </a:r>
          </a:p>
        </p:txBody>
      </p:sp>
      <p:sp>
        <p:nvSpPr>
          <p:cNvPr id="22" name="TextBox 21">
            <a:extLst>
              <a:ext uri="{FF2B5EF4-FFF2-40B4-BE49-F238E27FC236}">
                <a16:creationId xmlns:a16="http://schemas.microsoft.com/office/drawing/2014/main" id="{B567F939-1F1F-FE4A-B7DB-81CF87100324}"/>
              </a:ext>
            </a:extLst>
          </p:cNvPr>
          <p:cNvSpPr txBox="1"/>
          <p:nvPr/>
        </p:nvSpPr>
        <p:spPr>
          <a:xfrm>
            <a:off x="7020038" y="939646"/>
            <a:ext cx="4827579"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CURRENT OPERATING MISSIONS</a:t>
            </a:r>
          </a:p>
        </p:txBody>
      </p:sp>
      <p:sp>
        <p:nvSpPr>
          <p:cNvPr id="23" name="TextBox 22">
            <a:extLst>
              <a:ext uri="{FF2B5EF4-FFF2-40B4-BE49-F238E27FC236}">
                <a16:creationId xmlns:a16="http://schemas.microsoft.com/office/drawing/2014/main" id="{A08DBF7F-8103-7A46-9A42-D66C0A7F0571}"/>
              </a:ext>
            </a:extLst>
          </p:cNvPr>
          <p:cNvSpPr txBox="1"/>
          <p:nvPr/>
        </p:nvSpPr>
        <p:spPr>
          <a:xfrm>
            <a:off x="9743706" y="3462781"/>
            <a:ext cx="2106956" cy="1969770"/>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a:ea typeface="ＭＳ Ｐゴシック" charset="-128"/>
                <a:cs typeface="Arial Narrow"/>
              </a:rPr>
              <a:t>ISS INSTRUMENTS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white"/>
              </a:solidFill>
              <a:effectLst/>
              <a:uLnTx/>
              <a:uFillTx/>
              <a:latin typeface="Arial Narrow"/>
              <a:ea typeface="ＭＳ Ｐゴシック" charset="-128"/>
              <a:cs typeface="Arial Narrow"/>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a:solidFill>
                  <a:prstClr val="white"/>
                </a:solidFill>
                <a:latin typeface="Arial Narrow"/>
                <a:cs typeface="Arial Narrow"/>
              </a:rPr>
              <a:t>EMIT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Narrow"/>
                <a:ea typeface="+mn-ea"/>
                <a:cs typeface="Arial Narrow"/>
              </a:rPr>
              <a:t>SAGE </a:t>
            </a:r>
            <a:r>
              <a:rPr kumimoji="0" lang="en-US" sz="1400" b="1" i="0" u="none" strike="noStrike" kern="1200" cap="none" spc="0" normalizeH="0" baseline="0" noProof="0" dirty="0">
                <a:ln>
                  <a:noFill/>
                </a:ln>
                <a:solidFill>
                  <a:prstClr val="white"/>
                </a:solidFill>
                <a:effectLst/>
                <a:uLnTx/>
                <a:uFillTx/>
                <a:latin typeface="Arial Narrow"/>
                <a:ea typeface="+mn-ea"/>
                <a:cs typeface="Arial Narrow"/>
              </a:rPr>
              <a:t>III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Narrow"/>
                <a:ea typeface="+mn-ea"/>
                <a:cs typeface="Arial Narrow"/>
              </a:rPr>
              <a:t>TSIS-1 </a:t>
            </a:r>
          </a:p>
          <a:p>
            <a:pPr algn="r">
              <a:defRPr/>
            </a:pPr>
            <a:r>
              <a:rPr lang="en-US" sz="1400" b="1" dirty="0">
                <a:solidFill>
                  <a:schemeClr val="bg1"/>
                </a:solidFill>
                <a:latin typeface="Arial Narrow"/>
                <a:cs typeface="Arial Narrow"/>
              </a:rPr>
              <a:t>LIS</a:t>
            </a:r>
          </a:p>
          <a:p>
            <a:pPr algn="r">
              <a:defRPr/>
            </a:pPr>
            <a:r>
              <a:rPr lang="en-US" sz="1400" b="1" dirty="0">
                <a:solidFill>
                  <a:schemeClr val="bg1"/>
                </a:solidFill>
                <a:latin typeface="Arial Narrow"/>
                <a:cs typeface="Arial Narrow"/>
              </a:rPr>
              <a:t>GEDI</a:t>
            </a:r>
            <a:br>
              <a:rPr lang="en-US" sz="1400" b="1" dirty="0">
                <a:solidFill>
                  <a:schemeClr val="bg1"/>
                </a:solidFill>
                <a:latin typeface="Arial Narrow"/>
                <a:cs typeface="Arial Narrow"/>
              </a:rPr>
            </a:br>
            <a:r>
              <a:rPr lang="en-US" sz="1400" b="1" dirty="0">
                <a:solidFill>
                  <a:prstClr val="white"/>
                </a:solidFill>
                <a:latin typeface="Arial Narrow"/>
                <a:cs typeface="Arial Narrow"/>
              </a:rPr>
              <a:t>ECOSTRESS</a:t>
            </a:r>
            <a:endParaRPr lang="en-US" sz="1400" dirty="0">
              <a:solidFill>
                <a:prstClr val="white"/>
              </a:solidFill>
              <a:latin typeface="Arial Narrow"/>
              <a:cs typeface="Arial Narrow"/>
            </a:endParaRPr>
          </a:p>
          <a:p>
            <a:pPr algn="r">
              <a:defRPr/>
            </a:pPr>
            <a:r>
              <a:rPr kumimoji="0" lang="en-US" sz="1400" b="1" i="0" u="none" strike="noStrike" kern="1200" cap="none" spc="0" normalizeH="0" baseline="0" noProof="0" dirty="0">
                <a:ln>
                  <a:noFill/>
                </a:ln>
                <a:solidFill>
                  <a:schemeClr val="bg1"/>
                </a:solidFill>
                <a:effectLst/>
                <a:uLnTx/>
                <a:uFillTx/>
                <a:latin typeface="Arial Narrow"/>
                <a:ea typeface="+mn-ea"/>
                <a:cs typeface="Arial Narrow"/>
              </a:rPr>
              <a:t>OCO-3</a:t>
            </a:r>
            <a:endParaRPr lang="en-US" sz="1400" b="1" i="0" u="none" strike="noStrike" kern="1200" cap="none" spc="0" normalizeH="0" baseline="0" noProof="0" dirty="0">
              <a:ln>
                <a:noFill/>
              </a:ln>
              <a:solidFill>
                <a:schemeClr val="bg1"/>
              </a:solidFill>
              <a:effectLst/>
              <a:uLnTx/>
              <a:uFillTx/>
              <a:latin typeface="Arial Narrow"/>
              <a:cs typeface="Arial Narrow"/>
            </a:endParaRPr>
          </a:p>
        </p:txBody>
      </p:sp>
      <p:sp>
        <p:nvSpPr>
          <p:cNvPr id="24" name="TextBox 23">
            <a:extLst>
              <a:ext uri="{FF2B5EF4-FFF2-40B4-BE49-F238E27FC236}">
                <a16:creationId xmlns:a16="http://schemas.microsoft.com/office/drawing/2014/main" id="{78508177-2C6D-204F-B75F-C5E9B029F6FC}"/>
              </a:ext>
            </a:extLst>
          </p:cNvPr>
          <p:cNvSpPr txBox="1"/>
          <p:nvPr/>
        </p:nvSpPr>
        <p:spPr>
          <a:xfrm>
            <a:off x="10019881" y="1729903"/>
            <a:ext cx="1814459" cy="13746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a:ea typeface="+mn-ea"/>
                <a:cs typeface="Arial Narrow"/>
              </a:rPr>
              <a:t>INVEST/CUBESATS</a:t>
            </a:r>
          </a:p>
          <a:p>
            <a:pPr marL="0" marR="0" lvl="0" indent="0" algn="r" defTabSz="914400" rtl="0" eaLnBrk="1" fontAlgn="auto" latinLnBrk="0" hangingPunct="1">
              <a:lnSpc>
                <a:spcPct val="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Narrow"/>
              <a:ea typeface="+mn-ea"/>
              <a:cs typeface="Arial Narrow"/>
            </a:endParaRPr>
          </a:p>
          <a:p>
            <a:pPr marL="0" marR="0" lvl="0" indent="0" algn="r" defTabSz="914400" rtl="0" eaLnBrk="1" fontAlgn="auto" latinLnBrk="0" hangingPunct="1">
              <a:lnSpc>
                <a:spcPct val="110000"/>
              </a:lnSpc>
              <a:spcBef>
                <a:spcPts val="0"/>
              </a:spcBef>
              <a:spcAft>
                <a:spcPts val="0"/>
              </a:spcAft>
              <a:buClrTx/>
              <a:buSzTx/>
              <a:buFontTx/>
              <a:buNone/>
              <a:tabLst/>
              <a:defRPr/>
            </a:pPr>
            <a:r>
              <a:rPr lang="en-US" sz="1400" b="1" dirty="0">
                <a:solidFill>
                  <a:prstClr val="white"/>
                </a:solidFill>
                <a:latin typeface="Arial Narrow"/>
                <a:ea typeface="ＭＳ Ｐゴシック" charset="-128"/>
                <a:cs typeface="Arial Narrow"/>
              </a:rPr>
              <a:t>CIRIS</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Narrow"/>
                <a:ea typeface="ＭＳ Ｐゴシック" charset="-128"/>
                <a:cs typeface="Arial Narrow"/>
              </a:rPr>
              <a:t>NACHOS</a:t>
            </a:r>
          </a:p>
          <a:p>
            <a:pPr marL="0" marR="0" lvl="0" indent="0" algn="r" defTabSz="914400" rtl="0" eaLnBrk="1" fontAlgn="auto" latinLnBrk="0" hangingPunct="1">
              <a:lnSpc>
                <a:spcPct val="110000"/>
              </a:lnSpc>
              <a:spcBef>
                <a:spcPts val="0"/>
              </a:spcBef>
              <a:spcAft>
                <a:spcPts val="0"/>
              </a:spcAft>
              <a:buClrTx/>
              <a:buSzTx/>
              <a:buFontTx/>
              <a:buNone/>
              <a:tabLst/>
              <a:defRPr/>
            </a:pPr>
            <a:r>
              <a:rPr lang="en-US" sz="1400" b="1" dirty="0">
                <a:solidFill>
                  <a:prstClr val="white"/>
                </a:solidFill>
                <a:latin typeface="Arial Narrow"/>
                <a:ea typeface="ＭＳ Ｐゴシック" charset="-128"/>
                <a:cs typeface="Arial Narrow"/>
              </a:rPr>
              <a:t>CTM</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Narrow"/>
                <a:ea typeface="ＭＳ Ｐゴシック" charset="-128"/>
                <a:cs typeface="Arial Narrow"/>
              </a:rPr>
              <a:t>NACHOS-2</a:t>
            </a:r>
          </a:p>
        </p:txBody>
      </p:sp>
      <p:sp>
        <p:nvSpPr>
          <p:cNvPr id="25" name="TextBox 24">
            <a:extLst>
              <a:ext uri="{FF2B5EF4-FFF2-40B4-BE49-F238E27FC236}">
                <a16:creationId xmlns:a16="http://schemas.microsoft.com/office/drawing/2014/main" id="{95F0714B-D8CD-0C40-938C-AEDA584B86DA}"/>
              </a:ext>
            </a:extLst>
          </p:cNvPr>
          <p:cNvSpPr txBox="1"/>
          <p:nvPr/>
        </p:nvSpPr>
        <p:spPr>
          <a:xfrm>
            <a:off x="7326353" y="3413305"/>
            <a:ext cx="179124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LANDSAT 8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(USGS)</a:t>
            </a:r>
          </a:p>
        </p:txBody>
      </p:sp>
      <p:sp>
        <p:nvSpPr>
          <p:cNvPr id="26" name="TextBox 25">
            <a:extLst>
              <a:ext uri="{FF2B5EF4-FFF2-40B4-BE49-F238E27FC236}">
                <a16:creationId xmlns:a16="http://schemas.microsoft.com/office/drawing/2014/main" id="{A5C0A5BF-B574-F248-BD87-CA450FE5EE0D}"/>
              </a:ext>
            </a:extLst>
          </p:cNvPr>
          <p:cNvSpPr txBox="1"/>
          <p:nvPr/>
        </p:nvSpPr>
        <p:spPr>
          <a:xfrm>
            <a:off x="1625092" y="883292"/>
            <a:ext cx="48969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Narrow" panose="020B0604020202020204" pitchFamily="34" charset="0"/>
                <a:ea typeface="+mn-ea"/>
                <a:cs typeface="Arial Narrow" panose="020B0604020202020204" pitchFamily="34" charset="0"/>
              </a:rPr>
              <a:t>SENTINEL-6 </a:t>
            </a:r>
            <a:r>
              <a:rPr kumimoji="0" lang="en-US" sz="1600" b="1" i="0" u="none" strike="noStrike" kern="1200" cap="all" spc="0" normalizeH="0" noProof="0" dirty="0">
                <a:ln>
                  <a:noFill/>
                </a:ln>
                <a:solidFill>
                  <a:schemeClr val="bg1"/>
                </a:solidFill>
                <a:effectLst/>
                <a:uLnTx/>
                <a:uFillTx/>
                <a:latin typeface="Arial Narrow" panose="020B0604020202020204" pitchFamily="34" charset="0"/>
                <a:ea typeface="+mn-ea"/>
                <a:cs typeface="Arial Narrow" panose="020B0604020202020204" pitchFamily="34" charset="0"/>
              </a:rPr>
              <a:t>Michael Freilich</a:t>
            </a:r>
            <a:r>
              <a:rPr kumimoji="0" lang="en-US" sz="1600" b="0" i="0" u="none" strike="noStrike" kern="1200" cap="all" spc="0" normalizeH="0" noProof="0" dirty="0">
                <a:ln>
                  <a:noFill/>
                </a:ln>
                <a:solidFill>
                  <a:schemeClr val="bg1"/>
                </a:solidFill>
                <a:effectLst/>
                <a:uLnTx/>
                <a:uFillTx/>
                <a:latin typeface="Arial Narrow" panose="020B0604020202020204" pitchFamily="34" charset="0"/>
                <a:ea typeface="+mn-ea"/>
                <a:cs typeface="Arial Narrow" panose="020B0604020202020204" pitchFamily="34" charset="0"/>
              </a:rPr>
              <a:t> </a:t>
            </a:r>
            <a:r>
              <a:rPr kumimoji="0" lang="en-US" sz="1600" b="0" i="0" u="none" strike="noStrike" kern="1200" cap="none" spc="0" normalizeH="0" baseline="0" noProof="0" dirty="0">
                <a:ln>
                  <a:noFill/>
                </a:ln>
                <a:solidFill>
                  <a:schemeClr val="bg1"/>
                </a:solidFill>
                <a:effectLst/>
                <a:uLnTx/>
                <a:uFillTx/>
                <a:latin typeface="Arial Narrow" panose="020B0604020202020204" pitchFamily="34" charset="0"/>
                <a:ea typeface="+mn-ea"/>
                <a:cs typeface="Arial Narrow" panose="020B0604020202020204" pitchFamily="34" charset="0"/>
              </a:rPr>
              <a:t>(ESA, EUMETSAT, NOAA)</a:t>
            </a:r>
          </a:p>
        </p:txBody>
      </p:sp>
      <p:sp>
        <p:nvSpPr>
          <p:cNvPr id="27" name="TextBox 26">
            <a:extLst>
              <a:ext uri="{FF2B5EF4-FFF2-40B4-BE49-F238E27FC236}">
                <a16:creationId xmlns:a16="http://schemas.microsoft.com/office/drawing/2014/main" id="{DAC9F8EE-29DB-4565-8F19-403AE4F40022}"/>
              </a:ext>
            </a:extLst>
          </p:cNvPr>
          <p:cNvSpPr txBox="1"/>
          <p:nvPr/>
        </p:nvSpPr>
        <p:spPr>
          <a:xfrm>
            <a:off x="657936" y="1185847"/>
            <a:ext cx="179124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LANDSAT 9 </a:t>
            </a:r>
            <a:r>
              <a:rPr kumimoji="0" lang="en-US" sz="1600" b="0"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(USGS)</a:t>
            </a:r>
          </a:p>
        </p:txBody>
      </p:sp>
    </p:spTree>
    <p:extLst>
      <p:ext uri="{BB962C8B-B14F-4D97-AF65-F5344CB8AC3E}">
        <p14:creationId xmlns:p14="http://schemas.microsoft.com/office/powerpoint/2010/main" val="193397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413A-F1D9-7244-BA6A-676FFE4C0E69}"/>
              </a:ext>
            </a:extLst>
          </p:cNvPr>
          <p:cNvSpPr>
            <a:spLocks noGrp="1"/>
          </p:cNvSpPr>
          <p:nvPr>
            <p:ph type="title"/>
          </p:nvPr>
        </p:nvSpPr>
        <p:spPr>
          <a:xfrm>
            <a:off x="831147" y="403208"/>
            <a:ext cx="10393680" cy="646331"/>
          </a:xfrm>
        </p:spPr>
        <p:txBody>
          <a:bodyPr>
            <a:normAutofit/>
          </a:bodyPr>
          <a:lstStyle/>
          <a:p>
            <a:pPr algn="ctr"/>
            <a:r>
              <a:rPr lang="en-US" dirty="0"/>
              <a:t>TEAM</a:t>
            </a:r>
          </a:p>
        </p:txBody>
      </p:sp>
      <p:sp>
        <p:nvSpPr>
          <p:cNvPr id="8" name="Text Placeholder 7">
            <a:extLst>
              <a:ext uri="{FF2B5EF4-FFF2-40B4-BE49-F238E27FC236}">
                <a16:creationId xmlns:a16="http://schemas.microsoft.com/office/drawing/2014/main" id="{70DCF1E7-B2E3-3942-AC1A-A3234EACCE5F}"/>
              </a:ext>
            </a:extLst>
          </p:cNvPr>
          <p:cNvSpPr>
            <a:spLocks noGrp="1"/>
          </p:cNvSpPr>
          <p:nvPr>
            <p:ph idx="1"/>
          </p:nvPr>
        </p:nvSpPr>
        <p:spPr>
          <a:xfrm>
            <a:off x="809948" y="4287669"/>
            <a:ext cx="3327940" cy="1444898"/>
          </a:xfrm>
        </p:spPr>
        <p:txBody>
          <a:bodyPr>
            <a:noAutofit/>
          </a:bodyPr>
          <a:lstStyle/>
          <a:p>
            <a:pPr marL="0" indent="0" algn="ctr">
              <a:buNone/>
            </a:pPr>
            <a:r>
              <a:rPr lang="en-US" sz="1900" dirty="0">
                <a:solidFill>
                  <a:srgbClr val="5595AC"/>
                </a:solidFill>
              </a:rPr>
              <a:t>Trista Brophy</a:t>
            </a:r>
          </a:p>
          <a:p>
            <a:pPr algn="ctr"/>
            <a:r>
              <a:rPr lang="en-US" sz="1400" spc="100" dirty="0">
                <a:solidFill>
                  <a:srgbClr val="6A7278"/>
                </a:solidFill>
              </a:rPr>
              <a:t>Intern with NASA Earth Science Applied Sciences Program; Doctoral Student in Interdisciplinary Ecology at University of Florida</a:t>
            </a:r>
          </a:p>
          <a:p>
            <a:pPr algn="ctr"/>
            <a:endParaRPr lang="en-US" sz="1400" spc="100" dirty="0">
              <a:solidFill>
                <a:srgbClr val="6A7278"/>
              </a:solidFill>
            </a:endParaRPr>
          </a:p>
        </p:txBody>
      </p:sp>
      <p:pic>
        <p:nvPicPr>
          <p:cNvPr id="1026" name="Picture 2">
            <a:extLst>
              <a:ext uri="{FF2B5EF4-FFF2-40B4-BE49-F238E27FC236}">
                <a16:creationId xmlns:a16="http://schemas.microsoft.com/office/drawing/2014/main" id="{B9ABDC6F-FFC1-CC48-BE94-A4A621924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905" y="1324623"/>
            <a:ext cx="2540000" cy="2540000"/>
          </a:xfrm>
          <a:prstGeom prst="ellipse">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6F163B7-1FDF-A945-99B3-C6F600D0CA2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88" b="11765"/>
          <a:stretch/>
        </p:blipFill>
        <p:spPr bwMode="auto">
          <a:xfrm>
            <a:off x="4756271" y="1322591"/>
            <a:ext cx="2543433" cy="2542032"/>
          </a:xfrm>
          <a:prstGeom prst="ellipse">
            <a:avLst/>
          </a:prstGeom>
          <a:noFill/>
          <a:extLst>
            <a:ext uri="{909E8E84-426E-40DD-AFC4-6F175D3DCCD1}">
              <a14:hiddenFill xmlns:a14="http://schemas.microsoft.com/office/drawing/2010/main">
                <a:solidFill>
                  <a:srgbClr val="FFFFFF"/>
                </a:solidFill>
              </a14:hiddenFill>
            </a:ext>
          </a:extLst>
        </p:spPr>
      </p:pic>
      <p:sp>
        <p:nvSpPr>
          <p:cNvPr id="6" name="Text Placeholder 7">
            <a:extLst>
              <a:ext uri="{FF2B5EF4-FFF2-40B4-BE49-F238E27FC236}">
                <a16:creationId xmlns:a16="http://schemas.microsoft.com/office/drawing/2014/main" id="{7A8CE682-A1BD-CA42-8D72-83FDB00A81F7}"/>
              </a:ext>
            </a:extLst>
          </p:cNvPr>
          <p:cNvSpPr txBox="1">
            <a:spLocks/>
          </p:cNvSpPr>
          <p:nvPr/>
        </p:nvSpPr>
        <p:spPr>
          <a:xfrm>
            <a:off x="4296004" y="4287669"/>
            <a:ext cx="3463966" cy="152079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1900" dirty="0">
                <a:solidFill>
                  <a:srgbClr val="5595AC"/>
                </a:solidFill>
              </a:rPr>
              <a:t>Margaux Reynolds</a:t>
            </a:r>
          </a:p>
          <a:p>
            <a:pPr marL="0" indent="0" algn="ctr">
              <a:buFont typeface="Arial"/>
              <a:buNone/>
            </a:pPr>
            <a:r>
              <a:rPr lang="en-US" sz="1400" spc="100" dirty="0">
                <a:latin typeface="Arial" panose="020B0604020202020204" pitchFamily="34" charset="0"/>
                <a:cs typeface="Arial" panose="020B0604020202020204" pitchFamily="34" charset="0"/>
              </a:rPr>
              <a:t>Design Strategist and Industrial Designer with NASA Jet Propulsion Laboratory </a:t>
            </a:r>
          </a:p>
        </p:txBody>
      </p:sp>
      <p:sp>
        <p:nvSpPr>
          <p:cNvPr id="9" name="Text Placeholder 7">
            <a:extLst>
              <a:ext uri="{FF2B5EF4-FFF2-40B4-BE49-F238E27FC236}">
                <a16:creationId xmlns:a16="http://schemas.microsoft.com/office/drawing/2014/main" id="{0F2826C0-A2D9-1145-B7F7-F571AD62840E}"/>
              </a:ext>
            </a:extLst>
          </p:cNvPr>
          <p:cNvSpPr txBox="1">
            <a:spLocks/>
          </p:cNvSpPr>
          <p:nvPr/>
        </p:nvSpPr>
        <p:spPr>
          <a:xfrm>
            <a:off x="7918086" y="4287669"/>
            <a:ext cx="3463966" cy="152079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10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1900" dirty="0">
                <a:solidFill>
                  <a:srgbClr val="5595AC"/>
                </a:solidFill>
              </a:rPr>
              <a:t>Shobhana Gupta</a:t>
            </a:r>
          </a:p>
          <a:p>
            <a:pPr marL="0" indent="0" algn="ctr">
              <a:buFont typeface="Arial"/>
              <a:buNone/>
            </a:pPr>
            <a:r>
              <a:rPr lang="en-US" sz="1500" spc="100" dirty="0">
                <a:latin typeface="Arial" panose="020B0604020202020204" pitchFamily="34" charset="0"/>
                <a:cs typeface="Arial" panose="020B0604020202020204" pitchFamily="34" charset="0"/>
              </a:rPr>
              <a:t>Open Innovation and Community Applications Manager with NASA Earth Science Applied Sciences Program</a:t>
            </a:r>
          </a:p>
        </p:txBody>
      </p:sp>
      <p:pic>
        <p:nvPicPr>
          <p:cNvPr id="5" name="Picture 4">
            <a:extLst>
              <a:ext uri="{FF2B5EF4-FFF2-40B4-BE49-F238E27FC236}">
                <a16:creationId xmlns:a16="http://schemas.microsoft.com/office/drawing/2014/main" id="{6C618CB6-295F-B345-B23B-D51915BCDB1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7000"/>
                    </a14:imgEffect>
                  </a14:imgLayer>
                </a14:imgProps>
              </a:ext>
              <a:ext uri="{28A0092B-C50C-407E-A947-70E740481C1C}">
                <a14:useLocalDpi xmlns:a14="http://schemas.microsoft.com/office/drawing/2010/main" val="0"/>
              </a:ext>
            </a:extLst>
          </a:blip>
          <a:srcRect b="8618"/>
          <a:stretch/>
        </p:blipFill>
        <p:spPr>
          <a:xfrm>
            <a:off x="8380069" y="1322591"/>
            <a:ext cx="2539913" cy="2542032"/>
          </a:xfrm>
          <a:prstGeom prst="ellipse">
            <a:avLst/>
          </a:prstGeom>
        </p:spPr>
      </p:pic>
    </p:spTree>
    <p:extLst>
      <p:ext uri="{BB962C8B-B14F-4D97-AF65-F5344CB8AC3E}">
        <p14:creationId xmlns:p14="http://schemas.microsoft.com/office/powerpoint/2010/main" val="101872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C646F6F1-E682-0C49-AAE7-7D5D3251A731}"/>
              </a:ext>
            </a:extLst>
          </p:cNvPr>
          <p:cNvSpPr>
            <a:spLocks noGrp="1"/>
          </p:cNvSpPr>
          <p:nvPr>
            <p:ph type="sldNum" sz="quarter" idx="12"/>
          </p:nvPr>
        </p:nvSpPr>
        <p:spPr/>
        <p:txBody>
          <a:bodyPr/>
          <a:lstStyle/>
          <a:p>
            <a:fld id="{2E8C51FE-49D9-314D-9957-ABBF7DDE8782}" type="slidenum">
              <a:rPr lang="en-US" smtClean="0"/>
              <a:pPr/>
              <a:t>4</a:t>
            </a:fld>
            <a:endParaRPr lang="en-US"/>
          </a:p>
        </p:txBody>
      </p:sp>
      <p:graphicFrame>
        <p:nvGraphicFramePr>
          <p:cNvPr id="4" name="Diagram 3">
            <a:extLst>
              <a:ext uri="{FF2B5EF4-FFF2-40B4-BE49-F238E27FC236}">
                <a16:creationId xmlns:a16="http://schemas.microsoft.com/office/drawing/2014/main" id="{ADED973F-0549-4AF1-B5B8-E7A88C3D36D4}"/>
              </a:ext>
            </a:extLst>
          </p:cNvPr>
          <p:cNvGraphicFramePr/>
          <p:nvPr>
            <p:extLst>
              <p:ext uri="{D42A27DB-BD31-4B8C-83A1-F6EECF244321}">
                <p14:modId xmlns:p14="http://schemas.microsoft.com/office/powerpoint/2010/main" val="807746555"/>
              </p:ext>
            </p:extLst>
          </p:nvPr>
        </p:nvGraphicFramePr>
        <p:xfrm>
          <a:off x="3825461" y="2158357"/>
          <a:ext cx="7418589" cy="4249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itle 6">
            <a:extLst>
              <a:ext uri="{FF2B5EF4-FFF2-40B4-BE49-F238E27FC236}">
                <a16:creationId xmlns:a16="http://schemas.microsoft.com/office/drawing/2014/main" id="{FD8C65E8-5DC8-4EC9-9FF1-0CA6D406DC3D}"/>
              </a:ext>
            </a:extLst>
          </p:cNvPr>
          <p:cNvSpPr>
            <a:spLocks noGrp="1"/>
          </p:cNvSpPr>
          <p:nvPr>
            <p:ph type="title"/>
          </p:nvPr>
        </p:nvSpPr>
        <p:spPr>
          <a:xfrm>
            <a:off x="4748462" y="633851"/>
            <a:ext cx="6605337" cy="646331"/>
          </a:xfrm>
        </p:spPr>
        <p:txBody>
          <a:bodyPr/>
          <a:lstStyle/>
          <a:p>
            <a:pPr algn="ctr"/>
            <a:r>
              <a:rPr lang="en-US" dirty="0"/>
              <a:t>Project Goals</a:t>
            </a:r>
          </a:p>
        </p:txBody>
      </p:sp>
    </p:spTree>
    <p:extLst>
      <p:ext uri="{BB962C8B-B14F-4D97-AF65-F5344CB8AC3E}">
        <p14:creationId xmlns:p14="http://schemas.microsoft.com/office/powerpoint/2010/main" val="215052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6DCC4-9CAE-D447-AB54-5F4293705ECE}"/>
              </a:ext>
            </a:extLst>
          </p:cNvPr>
          <p:cNvSpPr>
            <a:spLocks noGrp="1"/>
          </p:cNvSpPr>
          <p:nvPr>
            <p:ph type="title"/>
          </p:nvPr>
        </p:nvSpPr>
        <p:spPr/>
        <p:txBody>
          <a:bodyPr/>
          <a:lstStyle/>
          <a:p>
            <a:r>
              <a:rPr lang="en-US" dirty="0"/>
              <a:t>Goal # 1: Explore User Needs</a:t>
            </a:r>
          </a:p>
        </p:txBody>
      </p:sp>
      <p:sp>
        <p:nvSpPr>
          <p:cNvPr id="3" name="Slide Number Placeholder 2">
            <a:extLst>
              <a:ext uri="{FF2B5EF4-FFF2-40B4-BE49-F238E27FC236}">
                <a16:creationId xmlns:a16="http://schemas.microsoft.com/office/drawing/2014/main" id="{FF15823C-A085-BA4B-AACC-E38B0A325B13}"/>
              </a:ext>
            </a:extLst>
          </p:cNvPr>
          <p:cNvSpPr>
            <a:spLocks noGrp="1"/>
          </p:cNvSpPr>
          <p:nvPr>
            <p:ph type="sldNum" sz="quarter" idx="12"/>
          </p:nvPr>
        </p:nvSpPr>
        <p:spPr/>
        <p:txBody>
          <a:bodyPr/>
          <a:lstStyle/>
          <a:p>
            <a:fld id="{2E8C51FE-49D9-314D-9957-ABBF7DDE8782}" type="slidenum">
              <a:rPr lang="en-US" smtClean="0"/>
              <a:t>5</a:t>
            </a:fld>
            <a:endParaRPr lang="en-US"/>
          </a:p>
        </p:txBody>
      </p:sp>
    </p:spTree>
    <p:extLst>
      <p:ext uri="{BB962C8B-B14F-4D97-AF65-F5344CB8AC3E}">
        <p14:creationId xmlns:p14="http://schemas.microsoft.com/office/powerpoint/2010/main" val="3562549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18C51A5-D615-1C46-93E5-172C68964AA4}"/>
              </a:ext>
            </a:extLst>
          </p:cNvPr>
          <p:cNvSpPr>
            <a:spLocks noGrp="1"/>
          </p:cNvSpPr>
          <p:nvPr>
            <p:ph type="title"/>
          </p:nvPr>
        </p:nvSpPr>
        <p:spPr>
          <a:xfrm>
            <a:off x="2328422" y="356852"/>
            <a:ext cx="9025378" cy="1200329"/>
          </a:xfrm>
        </p:spPr>
        <p:txBody>
          <a:bodyPr/>
          <a:lstStyle/>
          <a:p>
            <a:pPr algn="ctr"/>
            <a:r>
              <a:rPr lang="en-US" dirty="0"/>
              <a:t>Why is understanding </a:t>
            </a:r>
            <a:br>
              <a:rPr lang="en-US" dirty="0"/>
            </a:br>
            <a:r>
              <a:rPr lang="en-US" dirty="0"/>
              <a:t>user needs important?</a:t>
            </a:r>
          </a:p>
        </p:txBody>
      </p:sp>
      <p:sp>
        <p:nvSpPr>
          <p:cNvPr id="4" name="Slide Number Placeholder 3">
            <a:extLst>
              <a:ext uri="{FF2B5EF4-FFF2-40B4-BE49-F238E27FC236}">
                <a16:creationId xmlns:a16="http://schemas.microsoft.com/office/drawing/2014/main" id="{F9A2E6C8-1BAE-B94B-AC5D-40185132743A}"/>
              </a:ext>
            </a:extLst>
          </p:cNvPr>
          <p:cNvSpPr>
            <a:spLocks noGrp="1"/>
          </p:cNvSpPr>
          <p:nvPr>
            <p:ph type="sldNum" sz="quarter" idx="12"/>
          </p:nvPr>
        </p:nvSpPr>
        <p:spPr/>
        <p:txBody>
          <a:bodyPr/>
          <a:lstStyle/>
          <a:p>
            <a:fld id="{2E8C51FE-49D9-314D-9957-ABBF7DDE8782}" type="slidenum">
              <a:rPr lang="en-US" smtClean="0"/>
              <a:pPr/>
              <a:t>6</a:t>
            </a:fld>
            <a:endParaRPr lang="en-US"/>
          </a:p>
        </p:txBody>
      </p:sp>
      <p:graphicFrame>
        <p:nvGraphicFramePr>
          <p:cNvPr id="5" name="Content Placeholder 4">
            <a:extLst>
              <a:ext uri="{FF2B5EF4-FFF2-40B4-BE49-F238E27FC236}">
                <a16:creationId xmlns:a16="http://schemas.microsoft.com/office/drawing/2014/main" id="{453BF925-7F4F-4B15-8B95-C25695DDCD91}"/>
              </a:ext>
            </a:extLst>
          </p:cNvPr>
          <p:cNvGraphicFramePr>
            <a:graphicFrameLocks noGrp="1"/>
          </p:cNvGraphicFramePr>
          <p:nvPr>
            <p:ph idx="1"/>
            <p:extLst>
              <p:ext uri="{D42A27DB-BD31-4B8C-83A1-F6EECF244321}">
                <p14:modId xmlns:p14="http://schemas.microsoft.com/office/powerpoint/2010/main" val="4196373306"/>
              </p:ext>
            </p:extLst>
          </p:nvPr>
        </p:nvGraphicFramePr>
        <p:xfrm>
          <a:off x="2328863" y="1750475"/>
          <a:ext cx="9251950" cy="4377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648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p:txBody>
          <a:bodyPr/>
          <a:lstStyle/>
          <a:p>
            <a:fld id="{2E8C51FE-49D9-314D-9957-ABBF7DDE8782}" type="slidenum">
              <a:rPr lang="en-US" smtClean="0"/>
              <a:pPr/>
              <a:t>7</a:t>
            </a:fld>
            <a:endParaRPr lang="en-US"/>
          </a:p>
        </p:txBody>
      </p:sp>
      <p:sp>
        <p:nvSpPr>
          <p:cNvPr id="24" name="TextBox 23">
            <a:extLst>
              <a:ext uri="{FF2B5EF4-FFF2-40B4-BE49-F238E27FC236}">
                <a16:creationId xmlns:a16="http://schemas.microsoft.com/office/drawing/2014/main" id="{975B6022-6A90-4371-A2E4-5830A842472D}"/>
              </a:ext>
            </a:extLst>
          </p:cNvPr>
          <p:cNvSpPr txBox="1"/>
          <p:nvPr/>
        </p:nvSpPr>
        <p:spPr>
          <a:xfrm>
            <a:off x="277152" y="738022"/>
            <a:ext cx="11449627" cy="830997"/>
          </a:xfrm>
          <a:prstGeom prst="rect">
            <a:avLst/>
          </a:prstGeom>
          <a:noFill/>
        </p:spPr>
        <p:txBody>
          <a:bodyPr wrap="square" rtlCol="0">
            <a:spAutoFit/>
          </a:bodyPr>
          <a:lstStyle/>
          <a:p>
            <a:pPr algn="ctr"/>
            <a:r>
              <a:rPr lang="en-US" sz="4800" dirty="0"/>
              <a:t>Human-Centered Design Approach</a:t>
            </a:r>
          </a:p>
        </p:txBody>
      </p:sp>
      <p:grpSp>
        <p:nvGrpSpPr>
          <p:cNvPr id="34" name="Group 33">
            <a:extLst>
              <a:ext uri="{FF2B5EF4-FFF2-40B4-BE49-F238E27FC236}">
                <a16:creationId xmlns:a16="http://schemas.microsoft.com/office/drawing/2014/main" id="{ACC42E34-68E6-4DE2-82E6-F084E688A627}"/>
              </a:ext>
            </a:extLst>
          </p:cNvPr>
          <p:cNvGrpSpPr/>
          <p:nvPr/>
        </p:nvGrpSpPr>
        <p:grpSpPr>
          <a:xfrm>
            <a:off x="1585050" y="3067747"/>
            <a:ext cx="9159762" cy="2636124"/>
            <a:chOff x="1186164" y="1563485"/>
            <a:chExt cx="9159762" cy="2636124"/>
          </a:xfrm>
        </p:grpSpPr>
        <p:grpSp>
          <p:nvGrpSpPr>
            <p:cNvPr id="35" name="Group 34">
              <a:extLst>
                <a:ext uri="{FF2B5EF4-FFF2-40B4-BE49-F238E27FC236}">
                  <a16:creationId xmlns:a16="http://schemas.microsoft.com/office/drawing/2014/main" id="{D55A322D-D050-4732-A3F3-D2B9EA7B9293}"/>
                </a:ext>
              </a:extLst>
            </p:cNvPr>
            <p:cNvGrpSpPr/>
            <p:nvPr/>
          </p:nvGrpSpPr>
          <p:grpSpPr>
            <a:xfrm>
              <a:off x="1748513" y="1639289"/>
              <a:ext cx="3920647" cy="2560320"/>
              <a:chOff x="1748513" y="1639289"/>
              <a:chExt cx="3920647" cy="2560320"/>
            </a:xfrm>
          </p:grpSpPr>
          <p:sp>
            <p:nvSpPr>
              <p:cNvPr id="66" name="Diamond 65">
                <a:extLst>
                  <a:ext uri="{FF2B5EF4-FFF2-40B4-BE49-F238E27FC236}">
                    <a16:creationId xmlns:a16="http://schemas.microsoft.com/office/drawing/2014/main" id="{12DC7DF4-4D1D-4309-99D6-1C19391BE712}"/>
                  </a:ext>
                </a:extLst>
              </p:cNvPr>
              <p:cNvSpPr/>
              <p:nvPr/>
            </p:nvSpPr>
            <p:spPr>
              <a:xfrm>
                <a:off x="1748513" y="1639289"/>
                <a:ext cx="3920647" cy="2560320"/>
              </a:xfrm>
              <a:prstGeom prst="diamond">
                <a:avLst/>
              </a:prstGeom>
              <a:solidFill>
                <a:schemeClr val="accent1"/>
              </a:solidFill>
              <a:ln w="19050">
                <a:solidFill>
                  <a:srgbClr val="5358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FFFFFF"/>
                  </a:solidFill>
                  <a:latin typeface="Helvetica Neue"/>
                  <a:sym typeface="Helvetica Neue"/>
                </a:endParaRPr>
              </a:p>
            </p:txBody>
          </p:sp>
          <p:cxnSp>
            <p:nvCxnSpPr>
              <p:cNvPr id="67" name="Straight Connector 66">
                <a:extLst>
                  <a:ext uri="{FF2B5EF4-FFF2-40B4-BE49-F238E27FC236}">
                    <a16:creationId xmlns:a16="http://schemas.microsoft.com/office/drawing/2014/main" id="{0A4B0D00-834D-4118-AD60-164BC0337F3F}"/>
                  </a:ext>
                </a:extLst>
              </p:cNvPr>
              <p:cNvCxnSpPr>
                <a:cxnSpLocks/>
                <a:stCxn id="66" idx="0"/>
              </p:cNvCxnSpPr>
              <p:nvPr/>
            </p:nvCxnSpPr>
            <p:spPr>
              <a:xfrm>
                <a:off x="3708837" y="1639289"/>
                <a:ext cx="0" cy="2560320"/>
              </a:xfrm>
              <a:prstGeom prst="line">
                <a:avLst/>
              </a:prstGeom>
              <a:ln w="19050">
                <a:solidFill>
                  <a:srgbClr val="53585D"/>
                </a:solidFill>
                <a:prstDash val="lgDash"/>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F58B78F1-8C6D-4E5E-AA2D-A476B4594337}"/>
                  </a:ext>
                </a:extLst>
              </p:cNvPr>
              <p:cNvSpPr txBox="1"/>
              <p:nvPr/>
            </p:nvSpPr>
            <p:spPr>
              <a:xfrm>
                <a:off x="2754890" y="2187053"/>
                <a:ext cx="1907895" cy="430887"/>
              </a:xfrm>
              <a:prstGeom prst="rect">
                <a:avLst/>
              </a:prstGeom>
              <a:noFill/>
            </p:spPr>
            <p:txBody>
              <a:bodyPr wrap="none" rtlCol="0">
                <a:spAutoFit/>
              </a:bodyPr>
              <a:lstStyle/>
              <a:p>
                <a:pPr algn="ctr" defTabSz="1219169" hangingPunct="0"/>
                <a:r>
                  <a:rPr lang="en-US" sz="2200" kern="0" spc="300">
                    <a:solidFill>
                      <a:srgbClr val="FFFFFF"/>
                    </a:solidFill>
                    <a:latin typeface="Century Gothic" panose="020B0502020202020204" pitchFamily="34" charset="0"/>
                    <a:sym typeface="Helvetica Neue"/>
                  </a:rPr>
                  <a:t>RESEARCH</a:t>
                </a:r>
              </a:p>
            </p:txBody>
          </p:sp>
          <p:sp>
            <p:nvSpPr>
              <p:cNvPr id="69" name="TextBox 68">
                <a:extLst>
                  <a:ext uri="{FF2B5EF4-FFF2-40B4-BE49-F238E27FC236}">
                    <a16:creationId xmlns:a16="http://schemas.microsoft.com/office/drawing/2014/main" id="{40057B64-EBB7-4F22-BE17-8D76B23DAAE1}"/>
                  </a:ext>
                </a:extLst>
              </p:cNvPr>
              <p:cNvSpPr txBox="1"/>
              <p:nvPr/>
            </p:nvSpPr>
            <p:spPr>
              <a:xfrm>
                <a:off x="2253432" y="2929467"/>
                <a:ext cx="1388522" cy="307777"/>
              </a:xfrm>
              <a:prstGeom prst="rect">
                <a:avLst/>
              </a:prstGeom>
              <a:noFill/>
            </p:spPr>
            <p:txBody>
              <a:bodyPr wrap="none" rtlCol="0">
                <a:spAutoFit/>
              </a:bodyPr>
              <a:lstStyle/>
              <a:p>
                <a:pPr algn="ctr" defTabSz="1219169" hangingPunct="0"/>
                <a:r>
                  <a:rPr lang="en-US" sz="1400" kern="0" spc="300">
                    <a:solidFill>
                      <a:srgbClr val="FFFFFF"/>
                    </a:solidFill>
                    <a:latin typeface="Century Gothic" panose="020B0502020202020204" pitchFamily="34" charset="0"/>
                    <a:sym typeface="Helvetica Neue"/>
                  </a:rPr>
                  <a:t>DISCOVER</a:t>
                </a:r>
              </a:p>
            </p:txBody>
          </p:sp>
          <p:sp>
            <p:nvSpPr>
              <p:cNvPr id="70" name="TextBox 69">
                <a:extLst>
                  <a:ext uri="{FF2B5EF4-FFF2-40B4-BE49-F238E27FC236}">
                    <a16:creationId xmlns:a16="http://schemas.microsoft.com/office/drawing/2014/main" id="{ADC17CA4-0780-4F2A-B8CE-C24DB9BF2B6A}"/>
                  </a:ext>
                </a:extLst>
              </p:cNvPr>
              <p:cNvSpPr txBox="1"/>
              <p:nvPr/>
            </p:nvSpPr>
            <p:spPr>
              <a:xfrm>
                <a:off x="4095605" y="2929467"/>
                <a:ext cx="1000595" cy="307777"/>
              </a:xfrm>
              <a:prstGeom prst="rect">
                <a:avLst/>
              </a:prstGeom>
              <a:noFill/>
            </p:spPr>
            <p:txBody>
              <a:bodyPr wrap="none" rtlCol="0">
                <a:spAutoFit/>
              </a:bodyPr>
              <a:lstStyle/>
              <a:p>
                <a:pPr algn="ctr" defTabSz="1219169" hangingPunct="0"/>
                <a:r>
                  <a:rPr lang="en-US" sz="1400" kern="0" spc="300">
                    <a:solidFill>
                      <a:srgbClr val="FFFFFF"/>
                    </a:solidFill>
                    <a:latin typeface="Century Gothic" panose="020B0502020202020204" pitchFamily="34" charset="0"/>
                    <a:sym typeface="Helvetica Neue"/>
                  </a:rPr>
                  <a:t>DEFINE</a:t>
                </a:r>
              </a:p>
            </p:txBody>
          </p:sp>
        </p:grpSp>
        <p:grpSp>
          <p:nvGrpSpPr>
            <p:cNvPr id="36" name="Group 35">
              <a:extLst>
                <a:ext uri="{FF2B5EF4-FFF2-40B4-BE49-F238E27FC236}">
                  <a16:creationId xmlns:a16="http://schemas.microsoft.com/office/drawing/2014/main" id="{4A6590B8-0D4F-43AD-B2DD-9A3A98C467F3}"/>
                </a:ext>
              </a:extLst>
            </p:cNvPr>
            <p:cNvGrpSpPr/>
            <p:nvPr/>
          </p:nvGrpSpPr>
          <p:grpSpPr>
            <a:xfrm>
              <a:off x="1186164" y="1763901"/>
              <a:ext cx="1152880" cy="1373869"/>
              <a:chOff x="1186164" y="1763901"/>
              <a:chExt cx="1152880" cy="1373869"/>
            </a:xfrm>
          </p:grpSpPr>
          <p:sp>
            <p:nvSpPr>
              <p:cNvPr id="63" name="Donut 12">
                <a:extLst>
                  <a:ext uri="{FF2B5EF4-FFF2-40B4-BE49-F238E27FC236}">
                    <a16:creationId xmlns:a16="http://schemas.microsoft.com/office/drawing/2014/main" id="{FCC5A010-3878-444A-9337-0F6065D389CF}"/>
                  </a:ext>
                </a:extLst>
              </p:cNvPr>
              <p:cNvSpPr/>
              <p:nvPr/>
            </p:nvSpPr>
            <p:spPr>
              <a:xfrm>
                <a:off x="1534003" y="2680570"/>
                <a:ext cx="457200" cy="457200"/>
              </a:xfrm>
              <a:prstGeom prst="donu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5E5E5E"/>
                  </a:solidFill>
                  <a:latin typeface="Helvetica Neue"/>
                  <a:sym typeface="Helvetica Neue"/>
                </a:endParaRPr>
              </a:p>
            </p:txBody>
          </p:sp>
          <p:sp>
            <p:nvSpPr>
              <p:cNvPr id="64" name="Rectangle 63">
                <a:extLst>
                  <a:ext uri="{FF2B5EF4-FFF2-40B4-BE49-F238E27FC236}">
                    <a16:creationId xmlns:a16="http://schemas.microsoft.com/office/drawing/2014/main" id="{DC2E1AFD-6F1B-45AD-955E-5C774D8A60D9}"/>
                  </a:ext>
                </a:extLst>
              </p:cNvPr>
              <p:cNvSpPr/>
              <p:nvPr/>
            </p:nvSpPr>
            <p:spPr>
              <a:xfrm>
                <a:off x="1712311" y="2327336"/>
                <a:ext cx="100584" cy="365760"/>
              </a:xfrm>
              <a:prstGeom prst="rec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FFFFFF"/>
                  </a:solidFill>
                  <a:latin typeface="Helvetica Neue"/>
                  <a:sym typeface="Helvetica Neue"/>
                </a:endParaRPr>
              </a:p>
            </p:txBody>
          </p:sp>
          <p:sp>
            <p:nvSpPr>
              <p:cNvPr id="65" name="TextBox 64">
                <a:extLst>
                  <a:ext uri="{FF2B5EF4-FFF2-40B4-BE49-F238E27FC236}">
                    <a16:creationId xmlns:a16="http://schemas.microsoft.com/office/drawing/2014/main" id="{2AA779CE-E31B-4801-99A8-67753EC4CE40}"/>
                  </a:ext>
                </a:extLst>
              </p:cNvPr>
              <p:cNvSpPr txBox="1"/>
              <p:nvPr/>
            </p:nvSpPr>
            <p:spPr>
              <a:xfrm>
                <a:off x="1186164" y="1763901"/>
                <a:ext cx="1152880" cy="461665"/>
              </a:xfrm>
              <a:prstGeom prst="rect">
                <a:avLst/>
              </a:prstGeom>
              <a:noFill/>
            </p:spPr>
            <p:txBody>
              <a:bodyPr wrap="none" rtlCol="0">
                <a:spAutoFit/>
              </a:bodyPr>
              <a:lstStyle/>
              <a:p>
                <a:pPr algn="ctr" defTabSz="1219169" hangingPunct="0"/>
                <a:r>
                  <a:rPr lang="en-US" sz="1200" kern="0" spc="300">
                    <a:solidFill>
                      <a:srgbClr val="53585D"/>
                    </a:solidFill>
                    <a:latin typeface="Century Gothic" panose="020B0502020202020204" pitchFamily="34" charset="0"/>
                    <a:sym typeface="Helvetica Neue"/>
                  </a:rPr>
                  <a:t>IDENTIFY</a:t>
                </a:r>
              </a:p>
              <a:p>
                <a:pPr algn="ctr" defTabSz="1219169" hangingPunct="0"/>
                <a:r>
                  <a:rPr lang="en-US" sz="1200" kern="0" spc="300">
                    <a:solidFill>
                      <a:srgbClr val="53585D"/>
                    </a:solidFill>
                    <a:latin typeface="Century Gothic" panose="020B0502020202020204" pitchFamily="34" charset="0"/>
                    <a:sym typeface="Helvetica Neue"/>
                  </a:rPr>
                  <a:t>PROBLEM</a:t>
                </a:r>
              </a:p>
            </p:txBody>
          </p:sp>
        </p:grpSp>
        <p:grpSp>
          <p:nvGrpSpPr>
            <p:cNvPr id="37" name="Group 36">
              <a:extLst>
                <a:ext uri="{FF2B5EF4-FFF2-40B4-BE49-F238E27FC236}">
                  <a16:creationId xmlns:a16="http://schemas.microsoft.com/office/drawing/2014/main" id="{641ADA7F-C683-4948-9461-AFD8CDCFF8AC}"/>
                </a:ext>
              </a:extLst>
            </p:cNvPr>
            <p:cNvGrpSpPr/>
            <p:nvPr/>
          </p:nvGrpSpPr>
          <p:grpSpPr>
            <a:xfrm>
              <a:off x="5676515" y="1631539"/>
              <a:ext cx="3920647" cy="2568070"/>
              <a:chOff x="1748513" y="1631539"/>
              <a:chExt cx="3920647" cy="2568070"/>
            </a:xfrm>
          </p:grpSpPr>
          <p:sp>
            <p:nvSpPr>
              <p:cNvPr id="58" name="Diamond 57">
                <a:extLst>
                  <a:ext uri="{FF2B5EF4-FFF2-40B4-BE49-F238E27FC236}">
                    <a16:creationId xmlns:a16="http://schemas.microsoft.com/office/drawing/2014/main" id="{28CF05EB-8BC7-4B29-8E97-C5210A193ED4}"/>
                  </a:ext>
                </a:extLst>
              </p:cNvPr>
              <p:cNvSpPr/>
              <p:nvPr/>
            </p:nvSpPr>
            <p:spPr>
              <a:xfrm>
                <a:off x="1748513" y="1639289"/>
                <a:ext cx="3920647" cy="2560320"/>
              </a:xfrm>
              <a:prstGeom prst="diamond">
                <a:avLst/>
              </a:prstGeom>
              <a:solidFill>
                <a:schemeClr val="bg1">
                  <a:lumMod val="65000"/>
                </a:schemeClr>
              </a:solidFill>
              <a:ln w="19050">
                <a:solidFill>
                  <a:srgbClr val="5358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FFFFFF"/>
                  </a:solidFill>
                  <a:latin typeface="Helvetica Neue"/>
                  <a:sym typeface="Helvetica Neue"/>
                </a:endParaRPr>
              </a:p>
            </p:txBody>
          </p:sp>
          <p:cxnSp>
            <p:nvCxnSpPr>
              <p:cNvPr id="59" name="Straight Connector 58">
                <a:extLst>
                  <a:ext uri="{FF2B5EF4-FFF2-40B4-BE49-F238E27FC236}">
                    <a16:creationId xmlns:a16="http://schemas.microsoft.com/office/drawing/2014/main" id="{CE8AD478-F63B-4BF1-847A-060AE7C12353}"/>
                  </a:ext>
                </a:extLst>
              </p:cNvPr>
              <p:cNvCxnSpPr>
                <a:cxnSpLocks/>
              </p:cNvCxnSpPr>
              <p:nvPr/>
            </p:nvCxnSpPr>
            <p:spPr>
              <a:xfrm>
                <a:off x="3708837" y="1631539"/>
                <a:ext cx="0" cy="2568070"/>
              </a:xfrm>
              <a:prstGeom prst="line">
                <a:avLst/>
              </a:prstGeom>
              <a:ln w="19050">
                <a:solidFill>
                  <a:srgbClr val="53585D"/>
                </a:solidFill>
                <a:prstDash val="lgDash"/>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8F7DD07-41A9-4544-B7E8-3BFCFE6D2937}"/>
                  </a:ext>
                </a:extLst>
              </p:cNvPr>
              <p:cNvSpPr txBox="1"/>
              <p:nvPr/>
            </p:nvSpPr>
            <p:spPr>
              <a:xfrm>
                <a:off x="2253431" y="2929467"/>
                <a:ext cx="1518364" cy="307777"/>
              </a:xfrm>
              <a:prstGeom prst="rect">
                <a:avLst/>
              </a:prstGeom>
              <a:noFill/>
            </p:spPr>
            <p:txBody>
              <a:bodyPr wrap="none" rtlCol="0">
                <a:spAutoFit/>
              </a:bodyPr>
              <a:lstStyle/>
              <a:p>
                <a:pPr algn="ctr" defTabSz="1219169" hangingPunct="0"/>
                <a:r>
                  <a:rPr lang="en-US" sz="1400" kern="0" spc="300">
                    <a:solidFill>
                      <a:srgbClr val="FFFFFF"/>
                    </a:solidFill>
                    <a:latin typeface="Century Gothic" panose="020B0502020202020204" pitchFamily="34" charset="0"/>
                    <a:sym typeface="Helvetica Neue"/>
                  </a:rPr>
                  <a:t>PROTOTYPE</a:t>
                </a:r>
              </a:p>
            </p:txBody>
          </p:sp>
          <p:sp>
            <p:nvSpPr>
              <p:cNvPr id="61" name="TextBox 60">
                <a:extLst>
                  <a:ext uri="{FF2B5EF4-FFF2-40B4-BE49-F238E27FC236}">
                    <a16:creationId xmlns:a16="http://schemas.microsoft.com/office/drawing/2014/main" id="{BA406235-A794-42FA-9294-6CB3D5F07AF3}"/>
                  </a:ext>
                </a:extLst>
              </p:cNvPr>
              <p:cNvSpPr txBox="1"/>
              <p:nvPr/>
            </p:nvSpPr>
            <p:spPr>
              <a:xfrm>
                <a:off x="2985723" y="2187053"/>
                <a:ext cx="1446230" cy="430887"/>
              </a:xfrm>
              <a:prstGeom prst="rect">
                <a:avLst/>
              </a:prstGeom>
              <a:noFill/>
            </p:spPr>
            <p:txBody>
              <a:bodyPr wrap="none" rtlCol="0">
                <a:spAutoFit/>
              </a:bodyPr>
              <a:lstStyle/>
              <a:p>
                <a:pPr algn="ctr" defTabSz="1219169" hangingPunct="0"/>
                <a:r>
                  <a:rPr lang="en-US" sz="2200" kern="0" spc="300">
                    <a:solidFill>
                      <a:srgbClr val="FFFFFF"/>
                    </a:solidFill>
                    <a:latin typeface="Century Gothic" panose="020B0502020202020204" pitchFamily="34" charset="0"/>
                    <a:sym typeface="Helvetica Neue"/>
                  </a:rPr>
                  <a:t>CREATE</a:t>
                </a:r>
              </a:p>
            </p:txBody>
          </p:sp>
          <p:sp>
            <p:nvSpPr>
              <p:cNvPr id="62" name="TextBox 61">
                <a:extLst>
                  <a:ext uri="{FF2B5EF4-FFF2-40B4-BE49-F238E27FC236}">
                    <a16:creationId xmlns:a16="http://schemas.microsoft.com/office/drawing/2014/main" id="{3910245C-EDDF-4F20-AED4-E2DDF8DEA427}"/>
                  </a:ext>
                </a:extLst>
              </p:cNvPr>
              <p:cNvSpPr txBox="1"/>
              <p:nvPr/>
            </p:nvSpPr>
            <p:spPr>
              <a:xfrm>
                <a:off x="4072598" y="2821745"/>
                <a:ext cx="976550" cy="523220"/>
              </a:xfrm>
              <a:prstGeom prst="rect">
                <a:avLst/>
              </a:prstGeom>
              <a:noFill/>
            </p:spPr>
            <p:txBody>
              <a:bodyPr wrap="none" rtlCol="0">
                <a:spAutoFit/>
              </a:bodyPr>
              <a:lstStyle/>
              <a:p>
                <a:pPr algn="ctr" defTabSz="1219169" hangingPunct="0"/>
                <a:r>
                  <a:rPr lang="en-US" sz="1400" kern="0" spc="300">
                    <a:solidFill>
                      <a:srgbClr val="FFFFFF"/>
                    </a:solidFill>
                    <a:latin typeface="Century Gothic" panose="020B0502020202020204" pitchFamily="34" charset="0"/>
                    <a:sym typeface="Helvetica Neue"/>
                  </a:rPr>
                  <a:t>TEST</a:t>
                </a:r>
                <a:br>
                  <a:rPr lang="en-US" sz="1400" kern="0" spc="300">
                    <a:solidFill>
                      <a:srgbClr val="FFFFFF"/>
                    </a:solidFill>
                    <a:latin typeface="Century Gothic" panose="020B0502020202020204" pitchFamily="34" charset="0"/>
                    <a:sym typeface="Helvetica Neue"/>
                  </a:rPr>
                </a:br>
                <a:r>
                  <a:rPr lang="en-US" sz="1400" kern="0" spc="300">
                    <a:solidFill>
                      <a:srgbClr val="FFFFFF"/>
                    </a:solidFill>
                    <a:latin typeface="Century Gothic" panose="020B0502020202020204" pitchFamily="34" charset="0"/>
                    <a:sym typeface="Helvetica Neue"/>
                  </a:rPr>
                  <a:t>REFINE</a:t>
                </a:r>
              </a:p>
            </p:txBody>
          </p:sp>
        </p:grpSp>
        <p:grpSp>
          <p:nvGrpSpPr>
            <p:cNvPr id="38" name="Group 37">
              <a:extLst>
                <a:ext uri="{FF2B5EF4-FFF2-40B4-BE49-F238E27FC236}">
                  <a16:creationId xmlns:a16="http://schemas.microsoft.com/office/drawing/2014/main" id="{9E55EBE9-F1F7-4189-93EA-A93715BC217F}"/>
                </a:ext>
              </a:extLst>
            </p:cNvPr>
            <p:cNvGrpSpPr/>
            <p:nvPr/>
          </p:nvGrpSpPr>
          <p:grpSpPr>
            <a:xfrm>
              <a:off x="5088937" y="1563485"/>
              <a:ext cx="1160895" cy="1642865"/>
              <a:chOff x="5088937" y="1563485"/>
              <a:chExt cx="1160895" cy="1642865"/>
            </a:xfrm>
          </p:grpSpPr>
          <p:grpSp>
            <p:nvGrpSpPr>
              <p:cNvPr id="53" name="Group 52">
                <a:extLst>
                  <a:ext uri="{FF2B5EF4-FFF2-40B4-BE49-F238E27FC236}">
                    <a16:creationId xmlns:a16="http://schemas.microsoft.com/office/drawing/2014/main" id="{E8929D23-4664-4B30-8AB6-F101CFAD792F}"/>
                  </a:ext>
                </a:extLst>
              </p:cNvPr>
              <p:cNvGrpSpPr/>
              <p:nvPr/>
            </p:nvGrpSpPr>
            <p:grpSpPr>
              <a:xfrm>
                <a:off x="5088937" y="1563485"/>
                <a:ext cx="1160895" cy="1574285"/>
                <a:chOff x="1182157" y="1563485"/>
                <a:chExt cx="1160895" cy="1574285"/>
              </a:xfrm>
            </p:grpSpPr>
            <p:sp>
              <p:nvSpPr>
                <p:cNvPr id="55" name="Donut 31">
                  <a:extLst>
                    <a:ext uri="{FF2B5EF4-FFF2-40B4-BE49-F238E27FC236}">
                      <a16:creationId xmlns:a16="http://schemas.microsoft.com/office/drawing/2014/main" id="{49AF71AD-9C3A-41A9-96CB-911FFAD37C9B}"/>
                    </a:ext>
                  </a:extLst>
                </p:cNvPr>
                <p:cNvSpPr/>
                <p:nvPr/>
              </p:nvSpPr>
              <p:spPr>
                <a:xfrm>
                  <a:off x="1534003" y="2680570"/>
                  <a:ext cx="457200" cy="457200"/>
                </a:xfrm>
                <a:prstGeom prst="donu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5E5E5E"/>
                    </a:solidFill>
                    <a:latin typeface="Helvetica Neue"/>
                    <a:sym typeface="Helvetica Neue"/>
                  </a:endParaRPr>
                </a:p>
              </p:txBody>
            </p:sp>
            <p:sp>
              <p:nvSpPr>
                <p:cNvPr id="56" name="Rectangle 55">
                  <a:extLst>
                    <a:ext uri="{FF2B5EF4-FFF2-40B4-BE49-F238E27FC236}">
                      <a16:creationId xmlns:a16="http://schemas.microsoft.com/office/drawing/2014/main" id="{21ED774C-596F-4FA0-8AC8-470B0424A12C}"/>
                    </a:ext>
                  </a:extLst>
                </p:cNvPr>
                <p:cNvSpPr/>
                <p:nvPr/>
              </p:nvSpPr>
              <p:spPr>
                <a:xfrm>
                  <a:off x="1712311" y="2327336"/>
                  <a:ext cx="100584" cy="365760"/>
                </a:xfrm>
                <a:prstGeom prst="rec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FFFFFF"/>
                    </a:solidFill>
                    <a:latin typeface="Helvetica Neue"/>
                    <a:sym typeface="Helvetica Neue"/>
                  </a:endParaRPr>
                </a:p>
              </p:txBody>
            </p:sp>
            <p:sp>
              <p:nvSpPr>
                <p:cNvPr id="57" name="TextBox 56">
                  <a:extLst>
                    <a:ext uri="{FF2B5EF4-FFF2-40B4-BE49-F238E27FC236}">
                      <a16:creationId xmlns:a16="http://schemas.microsoft.com/office/drawing/2014/main" id="{DF10DFB0-6613-41F8-A973-A2BA64BA6AF8}"/>
                    </a:ext>
                  </a:extLst>
                </p:cNvPr>
                <p:cNvSpPr txBox="1"/>
                <p:nvPr/>
              </p:nvSpPr>
              <p:spPr>
                <a:xfrm>
                  <a:off x="1182157" y="1563485"/>
                  <a:ext cx="1160895" cy="646331"/>
                </a:xfrm>
                <a:prstGeom prst="rect">
                  <a:avLst/>
                </a:prstGeom>
                <a:noFill/>
              </p:spPr>
              <p:txBody>
                <a:bodyPr wrap="none" rtlCol="0">
                  <a:spAutoFit/>
                </a:bodyPr>
                <a:lstStyle/>
                <a:p>
                  <a:pPr algn="ctr" defTabSz="1219169" hangingPunct="0"/>
                  <a:r>
                    <a:rPr lang="en-US" sz="1200" kern="0" spc="300">
                      <a:solidFill>
                        <a:srgbClr val="53585D"/>
                      </a:solidFill>
                      <a:latin typeface="Century Gothic" panose="020B0502020202020204" pitchFamily="34" charset="0"/>
                      <a:sym typeface="Helvetica Neue"/>
                    </a:rPr>
                    <a:t>DEFINE</a:t>
                  </a:r>
                </a:p>
                <a:p>
                  <a:pPr algn="ctr" defTabSz="1219169" hangingPunct="0"/>
                  <a:r>
                    <a:rPr lang="en-US" sz="1200" kern="0" spc="300">
                      <a:solidFill>
                        <a:srgbClr val="53585D"/>
                      </a:solidFill>
                      <a:latin typeface="Century Gothic" panose="020B0502020202020204" pitchFamily="34" charset="0"/>
                      <a:sym typeface="Helvetica Neue"/>
                    </a:rPr>
                    <a:t>FOCUSED</a:t>
                  </a:r>
                </a:p>
                <a:p>
                  <a:pPr algn="ctr" defTabSz="1219169" hangingPunct="0"/>
                  <a:r>
                    <a:rPr lang="en-US" sz="1200" kern="0" spc="300">
                      <a:solidFill>
                        <a:srgbClr val="53585D"/>
                      </a:solidFill>
                      <a:latin typeface="Century Gothic" panose="020B0502020202020204" pitchFamily="34" charset="0"/>
                      <a:sym typeface="Helvetica Neue"/>
                    </a:rPr>
                    <a:t>PROBLEM</a:t>
                  </a:r>
                </a:p>
              </p:txBody>
            </p:sp>
          </p:grpSp>
          <p:sp>
            <p:nvSpPr>
              <p:cNvPr id="54" name="Donut 34">
                <a:extLst>
                  <a:ext uri="{FF2B5EF4-FFF2-40B4-BE49-F238E27FC236}">
                    <a16:creationId xmlns:a16="http://schemas.microsoft.com/office/drawing/2014/main" id="{AB7A5679-EB7F-49DD-B00D-1E1E509CCF89}"/>
                  </a:ext>
                </a:extLst>
              </p:cNvPr>
              <p:cNvSpPr>
                <a:spLocks noChangeAspect="1"/>
              </p:cNvSpPr>
              <p:nvPr/>
            </p:nvSpPr>
            <p:spPr>
              <a:xfrm>
                <a:off x="5371980" y="2611990"/>
                <a:ext cx="594360" cy="594360"/>
              </a:xfrm>
              <a:prstGeom prst="donut">
                <a:avLst>
                  <a:gd name="adj" fmla="val 8471"/>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5E5E5E"/>
                  </a:solidFill>
                  <a:latin typeface="Helvetica Neue"/>
                  <a:sym typeface="Helvetica Neue"/>
                </a:endParaRPr>
              </a:p>
            </p:txBody>
          </p:sp>
        </p:grpSp>
        <p:grpSp>
          <p:nvGrpSpPr>
            <p:cNvPr id="39" name="Group 38">
              <a:extLst>
                <a:ext uri="{FF2B5EF4-FFF2-40B4-BE49-F238E27FC236}">
                  <a16:creationId xmlns:a16="http://schemas.microsoft.com/office/drawing/2014/main" id="{302F0E06-D52D-4197-B1CA-898220E0A532}"/>
                </a:ext>
              </a:extLst>
            </p:cNvPr>
            <p:cNvGrpSpPr/>
            <p:nvPr/>
          </p:nvGrpSpPr>
          <p:grpSpPr>
            <a:xfrm>
              <a:off x="8848400" y="1595458"/>
              <a:ext cx="1497526" cy="1542312"/>
              <a:chOff x="1013842" y="1595458"/>
              <a:chExt cx="1497526" cy="1542312"/>
            </a:xfrm>
          </p:grpSpPr>
          <p:sp>
            <p:nvSpPr>
              <p:cNvPr id="47" name="Donut 36">
                <a:extLst>
                  <a:ext uri="{FF2B5EF4-FFF2-40B4-BE49-F238E27FC236}">
                    <a16:creationId xmlns:a16="http://schemas.microsoft.com/office/drawing/2014/main" id="{5832EA2F-98AB-4168-BBC9-0E41A2E9451A}"/>
                  </a:ext>
                </a:extLst>
              </p:cNvPr>
              <p:cNvSpPr/>
              <p:nvPr/>
            </p:nvSpPr>
            <p:spPr>
              <a:xfrm>
                <a:off x="1534003" y="2680570"/>
                <a:ext cx="457200" cy="457200"/>
              </a:xfrm>
              <a:prstGeom prst="donu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5E5E5E"/>
                  </a:solidFill>
                  <a:latin typeface="Helvetica Neue"/>
                  <a:sym typeface="Helvetica Neue"/>
                </a:endParaRPr>
              </a:p>
            </p:txBody>
          </p:sp>
          <p:sp>
            <p:nvSpPr>
              <p:cNvPr id="48" name="Rectangle 47">
                <a:extLst>
                  <a:ext uri="{FF2B5EF4-FFF2-40B4-BE49-F238E27FC236}">
                    <a16:creationId xmlns:a16="http://schemas.microsoft.com/office/drawing/2014/main" id="{2A512D38-D7B9-4E7C-8C80-5DF2104DCF7C}"/>
                  </a:ext>
                </a:extLst>
              </p:cNvPr>
              <p:cNvSpPr/>
              <p:nvPr/>
            </p:nvSpPr>
            <p:spPr>
              <a:xfrm>
                <a:off x="1712311" y="2327336"/>
                <a:ext cx="100584" cy="365760"/>
              </a:xfrm>
              <a:prstGeom prst="rect">
                <a:avLst/>
              </a:prstGeom>
              <a:solidFill>
                <a:srgbClr val="4EACB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69" hangingPunct="0"/>
                <a:endParaRPr lang="en-US" sz="2400" kern="0">
                  <a:solidFill>
                    <a:srgbClr val="FFFFFF"/>
                  </a:solidFill>
                  <a:latin typeface="Helvetica Neue"/>
                  <a:sym typeface="Helvetica Neue"/>
                </a:endParaRPr>
              </a:p>
            </p:txBody>
          </p:sp>
          <p:sp>
            <p:nvSpPr>
              <p:cNvPr id="52" name="TextBox 51">
                <a:extLst>
                  <a:ext uri="{FF2B5EF4-FFF2-40B4-BE49-F238E27FC236}">
                    <a16:creationId xmlns:a16="http://schemas.microsoft.com/office/drawing/2014/main" id="{9B84CEA9-6AC5-4F82-8586-31D40A4CEF6B}"/>
                  </a:ext>
                </a:extLst>
              </p:cNvPr>
              <p:cNvSpPr txBox="1"/>
              <p:nvPr/>
            </p:nvSpPr>
            <p:spPr>
              <a:xfrm>
                <a:off x="1013842" y="1595458"/>
                <a:ext cx="1497526" cy="646331"/>
              </a:xfrm>
              <a:prstGeom prst="rect">
                <a:avLst/>
              </a:prstGeom>
              <a:noFill/>
            </p:spPr>
            <p:txBody>
              <a:bodyPr wrap="none" rtlCol="0">
                <a:spAutoFit/>
              </a:bodyPr>
              <a:lstStyle/>
              <a:p>
                <a:pPr algn="ctr" defTabSz="1219169" hangingPunct="0"/>
                <a:r>
                  <a:rPr lang="en-US" sz="1200" kern="0" spc="300">
                    <a:solidFill>
                      <a:srgbClr val="53585D"/>
                    </a:solidFill>
                    <a:latin typeface="Century Gothic" panose="020B0502020202020204" pitchFamily="34" charset="0"/>
                    <a:sym typeface="Helvetica Neue"/>
                  </a:rPr>
                  <a:t>TRANSITION,</a:t>
                </a:r>
              </a:p>
              <a:p>
                <a:pPr algn="ctr" defTabSz="1219169" hangingPunct="0"/>
                <a:r>
                  <a:rPr lang="en-US" sz="1200" kern="0" spc="300">
                    <a:solidFill>
                      <a:srgbClr val="53585D"/>
                    </a:solidFill>
                    <a:latin typeface="Century Gothic" panose="020B0502020202020204" pitchFamily="34" charset="0"/>
                    <a:sym typeface="Helvetica Neue"/>
                  </a:rPr>
                  <a:t>SHARE</a:t>
                </a:r>
              </a:p>
              <a:p>
                <a:pPr algn="ctr" defTabSz="1219169" hangingPunct="0"/>
                <a:r>
                  <a:rPr lang="en-US" sz="1200" kern="0" spc="300">
                    <a:solidFill>
                      <a:srgbClr val="53585D"/>
                    </a:solidFill>
                    <a:latin typeface="Century Gothic" panose="020B0502020202020204" pitchFamily="34" charset="0"/>
                    <a:sym typeface="Helvetica Neue"/>
                  </a:rPr>
                  <a:t>SOLUTION</a:t>
                </a:r>
              </a:p>
            </p:txBody>
          </p:sp>
        </p:grpSp>
      </p:grpSp>
      <p:sp>
        <p:nvSpPr>
          <p:cNvPr id="71" name="TextBox 70">
            <a:extLst>
              <a:ext uri="{FF2B5EF4-FFF2-40B4-BE49-F238E27FC236}">
                <a16:creationId xmlns:a16="http://schemas.microsoft.com/office/drawing/2014/main" id="{DFD6014A-E7F6-4EE9-96F7-8188909E92E9}"/>
              </a:ext>
            </a:extLst>
          </p:cNvPr>
          <p:cNvSpPr txBox="1"/>
          <p:nvPr/>
        </p:nvSpPr>
        <p:spPr>
          <a:xfrm>
            <a:off x="2891461" y="2215296"/>
            <a:ext cx="2601783" cy="830997"/>
          </a:xfrm>
          <a:prstGeom prst="rect">
            <a:avLst/>
          </a:prstGeom>
          <a:noFill/>
        </p:spPr>
        <p:txBody>
          <a:bodyPr wrap="square" rtlCol="0">
            <a:spAutoFit/>
          </a:bodyPr>
          <a:lstStyle/>
          <a:p>
            <a:pPr algn="ctr" defTabSz="1219169" hangingPunct="0"/>
            <a:r>
              <a:rPr lang="en-US" sz="2400" b="1" kern="0" spc="300">
                <a:solidFill>
                  <a:srgbClr val="5295AD"/>
                </a:solidFill>
                <a:latin typeface="Century Gothic" panose="020B0502020202020204" pitchFamily="34" charset="0"/>
                <a:sym typeface="Helvetica Neue"/>
              </a:rPr>
              <a:t>DESIGN THE RIGHT THING</a:t>
            </a:r>
          </a:p>
        </p:txBody>
      </p:sp>
      <p:sp>
        <p:nvSpPr>
          <p:cNvPr id="72" name="TextBox 71">
            <a:extLst>
              <a:ext uri="{FF2B5EF4-FFF2-40B4-BE49-F238E27FC236}">
                <a16:creationId xmlns:a16="http://schemas.microsoft.com/office/drawing/2014/main" id="{424E6AFB-66A0-4632-81AC-66ECD3CA305F}"/>
              </a:ext>
            </a:extLst>
          </p:cNvPr>
          <p:cNvSpPr txBox="1"/>
          <p:nvPr/>
        </p:nvSpPr>
        <p:spPr>
          <a:xfrm>
            <a:off x="6698855" y="2215296"/>
            <a:ext cx="2718757" cy="830997"/>
          </a:xfrm>
          <a:prstGeom prst="rect">
            <a:avLst/>
          </a:prstGeom>
          <a:noFill/>
        </p:spPr>
        <p:txBody>
          <a:bodyPr wrap="square" rtlCol="0">
            <a:spAutoFit/>
          </a:bodyPr>
          <a:lstStyle/>
          <a:p>
            <a:pPr algn="ctr" defTabSz="1219169" hangingPunct="0"/>
            <a:r>
              <a:rPr lang="en-US" sz="2400" b="1" kern="0" spc="300">
                <a:solidFill>
                  <a:srgbClr val="5295AD"/>
                </a:solidFill>
                <a:latin typeface="Century Gothic" panose="020B0502020202020204" pitchFamily="34" charset="0"/>
                <a:sym typeface="Helvetica Neue"/>
              </a:rPr>
              <a:t>DESIGN THE THING RIGHT</a:t>
            </a:r>
          </a:p>
        </p:txBody>
      </p:sp>
    </p:spTree>
    <p:extLst>
      <p:ext uri="{BB962C8B-B14F-4D97-AF65-F5344CB8AC3E}">
        <p14:creationId xmlns:p14="http://schemas.microsoft.com/office/powerpoint/2010/main" val="56128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p:txBody>
          <a:bodyPr/>
          <a:lstStyle/>
          <a:p>
            <a:fld id="{2E8C51FE-49D9-314D-9957-ABBF7DDE8782}" type="slidenum">
              <a:rPr lang="en-US" smtClean="0"/>
              <a:pPr/>
              <a:t>8</a:t>
            </a:fld>
            <a:endParaRPr lang="en-US"/>
          </a:p>
        </p:txBody>
      </p:sp>
      <p:sp>
        <p:nvSpPr>
          <p:cNvPr id="2" name="TextBox 1">
            <a:extLst>
              <a:ext uri="{FF2B5EF4-FFF2-40B4-BE49-F238E27FC236}">
                <a16:creationId xmlns:a16="http://schemas.microsoft.com/office/drawing/2014/main" id="{E7AAEA72-C857-43E9-BF9F-75E6069AC33C}"/>
              </a:ext>
            </a:extLst>
          </p:cNvPr>
          <p:cNvSpPr txBox="1"/>
          <p:nvPr/>
        </p:nvSpPr>
        <p:spPr>
          <a:xfrm>
            <a:off x="277152" y="738022"/>
            <a:ext cx="11449627" cy="830997"/>
          </a:xfrm>
          <a:prstGeom prst="rect">
            <a:avLst/>
          </a:prstGeom>
          <a:noFill/>
        </p:spPr>
        <p:txBody>
          <a:bodyPr wrap="square" rtlCol="0">
            <a:spAutoFit/>
          </a:bodyPr>
          <a:lstStyle/>
          <a:p>
            <a:pPr algn="ctr"/>
            <a:r>
              <a:rPr lang="en-US" sz="4800" dirty="0"/>
              <a:t>Case Study: Hampton Roads, Virginia</a:t>
            </a:r>
          </a:p>
        </p:txBody>
      </p:sp>
      <p:pic>
        <p:nvPicPr>
          <p:cNvPr id="50" name="Picture 6">
            <a:extLst>
              <a:ext uri="{FF2B5EF4-FFF2-40B4-BE49-F238E27FC236}">
                <a16:creationId xmlns:a16="http://schemas.microsoft.com/office/drawing/2014/main" id="{06AE553F-057D-4448-A5B1-1470E5217F8E}"/>
              </a:ext>
            </a:extLst>
          </p:cNvPr>
          <p:cNvPicPr>
            <a:picLocks noChangeAspect="1"/>
          </p:cNvPicPr>
          <p:nvPr/>
        </p:nvPicPr>
        <p:blipFill>
          <a:blip r:embed="rId3"/>
          <a:stretch>
            <a:fillRect/>
          </a:stretch>
        </p:blipFill>
        <p:spPr>
          <a:xfrm>
            <a:off x="4235116" y="2193018"/>
            <a:ext cx="8055024" cy="4229321"/>
          </a:xfrm>
          <a:prstGeom prst="rect">
            <a:avLst/>
          </a:prstGeom>
        </p:spPr>
      </p:pic>
      <p:graphicFrame>
        <p:nvGraphicFramePr>
          <p:cNvPr id="52" name="Diagram 51">
            <a:extLst>
              <a:ext uri="{FF2B5EF4-FFF2-40B4-BE49-F238E27FC236}">
                <a16:creationId xmlns:a16="http://schemas.microsoft.com/office/drawing/2014/main" id="{A83DB2CB-27EC-43B6-B0DE-747E11695C68}"/>
              </a:ext>
            </a:extLst>
          </p:cNvPr>
          <p:cNvGraphicFramePr/>
          <p:nvPr>
            <p:extLst>
              <p:ext uri="{D42A27DB-BD31-4B8C-83A1-F6EECF244321}">
                <p14:modId xmlns:p14="http://schemas.microsoft.com/office/powerpoint/2010/main" val="1878863722"/>
              </p:ext>
            </p:extLst>
          </p:nvPr>
        </p:nvGraphicFramePr>
        <p:xfrm>
          <a:off x="371740" y="1910790"/>
          <a:ext cx="5242200" cy="42293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2241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AAEA72-C857-43E9-BF9F-75E6069AC33C}"/>
              </a:ext>
            </a:extLst>
          </p:cNvPr>
          <p:cNvSpPr txBox="1"/>
          <p:nvPr/>
        </p:nvSpPr>
        <p:spPr>
          <a:xfrm>
            <a:off x="546351" y="433545"/>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a:solidFill>
                  <a:srgbClr val="FFFFFF"/>
                </a:solidFill>
                <a:latin typeface="+mj-lt"/>
                <a:ea typeface="+mj-ea"/>
                <a:cs typeface="+mj-cs"/>
              </a:rPr>
              <a:t>Explore User Needs</a:t>
            </a:r>
          </a:p>
        </p:txBody>
      </p:sp>
      <p:cxnSp>
        <p:nvCxnSpPr>
          <p:cNvPr id="23" name="Straight Connector 2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4" name="Picture 13" descr="Chart&#10;&#10;Description automatically generated with low confidence">
            <a:extLst>
              <a:ext uri="{FF2B5EF4-FFF2-40B4-BE49-F238E27FC236}">
                <a16:creationId xmlns:a16="http://schemas.microsoft.com/office/drawing/2014/main" id="{3D860171-9B79-4500-B290-054BDB6A392A}"/>
              </a:ext>
            </a:extLst>
          </p:cNvPr>
          <p:cNvPicPr>
            <a:picLocks noChangeAspect="1"/>
          </p:cNvPicPr>
          <p:nvPr/>
        </p:nvPicPr>
        <p:blipFill rotWithShape="1">
          <a:blip r:embed="rId3"/>
          <a:srcRect l="18423" t="20340"/>
          <a:stretch/>
        </p:blipFill>
        <p:spPr>
          <a:xfrm>
            <a:off x="1012606" y="2426818"/>
            <a:ext cx="4093838" cy="3997637"/>
          </a:xfrm>
          <a:prstGeom prst="rect">
            <a:avLst/>
          </a:prstGeom>
        </p:spPr>
      </p:pic>
      <p:cxnSp>
        <p:nvCxnSpPr>
          <p:cNvPr id="25" name="Straight Connector 24">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6" name="Picture 15" descr="A picture containing chart&#10;&#10;Description automatically generated">
            <a:extLst>
              <a:ext uri="{FF2B5EF4-FFF2-40B4-BE49-F238E27FC236}">
                <a16:creationId xmlns:a16="http://schemas.microsoft.com/office/drawing/2014/main" id="{145CD4E1-84FA-4385-8E0F-051704B692D4}"/>
              </a:ext>
            </a:extLst>
          </p:cNvPr>
          <p:cNvPicPr>
            <a:picLocks noChangeAspect="1"/>
          </p:cNvPicPr>
          <p:nvPr/>
        </p:nvPicPr>
        <p:blipFill>
          <a:blip r:embed="rId4"/>
          <a:stretch>
            <a:fillRect/>
          </a:stretch>
        </p:blipFill>
        <p:spPr>
          <a:xfrm>
            <a:off x="6555151" y="2856064"/>
            <a:ext cx="5235758" cy="3311616"/>
          </a:xfrm>
          <a:prstGeom prst="rect">
            <a:avLst/>
          </a:prstGeom>
        </p:spPr>
      </p:pic>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a:xfrm>
            <a:off x="8603343" y="6522430"/>
            <a:ext cx="2743200" cy="347472"/>
          </a:xfrm>
        </p:spPr>
        <p:txBody>
          <a:bodyPr vert="horz" lIns="91440" tIns="45720" rIns="91440" bIns="45720" rtlCol="0" anchor="ctr">
            <a:normAutofit/>
          </a:bodyPr>
          <a:lstStyle/>
          <a:p>
            <a:pPr>
              <a:spcAft>
                <a:spcPts val="600"/>
              </a:spcAft>
            </a:pPr>
            <a:fld id="{2E8C51FE-49D9-314D-9957-ABBF7DDE8782}" type="slidenum">
              <a:rPr lang="en-US">
                <a:solidFill>
                  <a:srgbClr val="898989"/>
                </a:solidFill>
                <a:latin typeface="+mn-lt"/>
                <a:cs typeface="+mn-cs"/>
              </a:rPr>
              <a:pPr>
                <a:spcAft>
                  <a:spcPts val="600"/>
                </a:spcAft>
              </a:pPr>
              <a:t>9</a:t>
            </a:fld>
            <a:endParaRPr lang="en-US">
              <a:solidFill>
                <a:srgbClr val="898989"/>
              </a:solidFill>
              <a:latin typeface="+mn-lt"/>
              <a:cs typeface="+mn-cs"/>
            </a:endParaRPr>
          </a:p>
        </p:txBody>
      </p:sp>
      <p:sp>
        <p:nvSpPr>
          <p:cNvPr id="20" name="TextBox 19">
            <a:extLst>
              <a:ext uri="{FF2B5EF4-FFF2-40B4-BE49-F238E27FC236}">
                <a16:creationId xmlns:a16="http://schemas.microsoft.com/office/drawing/2014/main" id="{BEDA4362-BBD5-4DF6-8C4B-EBF447B8F516}"/>
              </a:ext>
            </a:extLst>
          </p:cNvPr>
          <p:cNvSpPr txBox="1"/>
          <p:nvPr/>
        </p:nvSpPr>
        <p:spPr>
          <a:xfrm>
            <a:off x="277152" y="738022"/>
            <a:ext cx="11449627" cy="830997"/>
          </a:xfrm>
          <a:prstGeom prst="rect">
            <a:avLst/>
          </a:prstGeom>
          <a:noFill/>
        </p:spPr>
        <p:txBody>
          <a:bodyPr wrap="square" rtlCol="0">
            <a:spAutoFit/>
          </a:bodyPr>
          <a:lstStyle/>
          <a:p>
            <a:pPr algn="ctr"/>
            <a:r>
              <a:rPr lang="en-US" sz="4800" dirty="0"/>
              <a:t>Explore User Needs With Design Thinking</a:t>
            </a:r>
          </a:p>
        </p:txBody>
      </p:sp>
      <p:grpSp>
        <p:nvGrpSpPr>
          <p:cNvPr id="24" name="Group 23">
            <a:extLst>
              <a:ext uri="{FF2B5EF4-FFF2-40B4-BE49-F238E27FC236}">
                <a16:creationId xmlns:a16="http://schemas.microsoft.com/office/drawing/2014/main" id="{418812C1-D1C9-404D-BA01-9068D9FEB2B3}"/>
              </a:ext>
            </a:extLst>
          </p:cNvPr>
          <p:cNvGrpSpPr/>
          <p:nvPr/>
        </p:nvGrpSpPr>
        <p:grpSpPr>
          <a:xfrm>
            <a:off x="1384312" y="1586240"/>
            <a:ext cx="3351807" cy="1113963"/>
            <a:chOff x="245490" y="2785263"/>
            <a:chExt cx="2420735" cy="761579"/>
          </a:xfrm>
        </p:grpSpPr>
        <p:sp>
          <p:nvSpPr>
            <p:cNvPr id="26" name="Speech Bubble: Rectangle 25">
              <a:extLst>
                <a:ext uri="{FF2B5EF4-FFF2-40B4-BE49-F238E27FC236}">
                  <a16:creationId xmlns:a16="http://schemas.microsoft.com/office/drawing/2014/main" id="{D485BE04-B3C4-46DD-96A3-4A25235BADAB}"/>
                </a:ext>
              </a:extLst>
            </p:cNvPr>
            <p:cNvSpPr/>
            <p:nvPr/>
          </p:nvSpPr>
          <p:spPr>
            <a:xfrm>
              <a:off x="245490" y="2785263"/>
              <a:ext cx="2420735" cy="761579"/>
            </a:xfrm>
            <a:prstGeom prst="roundRect">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Speech Bubble: Rectangle 5">
              <a:extLst>
                <a:ext uri="{FF2B5EF4-FFF2-40B4-BE49-F238E27FC236}">
                  <a16:creationId xmlns:a16="http://schemas.microsoft.com/office/drawing/2014/main" id="{B74C97DF-2A2E-4444-B787-3F4A5547323D}"/>
                </a:ext>
              </a:extLst>
            </p:cNvPr>
            <p:cNvSpPr txBox="1"/>
            <p:nvPr/>
          </p:nvSpPr>
          <p:spPr>
            <a:xfrm>
              <a:off x="245490" y="2785263"/>
              <a:ext cx="2420735" cy="761579"/>
            </a:xfrm>
            <a:prstGeom prst="round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Discussion Guides</a:t>
              </a:r>
            </a:p>
          </p:txBody>
        </p:sp>
      </p:grpSp>
      <p:grpSp>
        <p:nvGrpSpPr>
          <p:cNvPr id="28" name="Group 27">
            <a:extLst>
              <a:ext uri="{FF2B5EF4-FFF2-40B4-BE49-F238E27FC236}">
                <a16:creationId xmlns:a16="http://schemas.microsoft.com/office/drawing/2014/main" id="{6D8CACB6-9189-496C-9D03-59AC0F9C6E6D}"/>
              </a:ext>
            </a:extLst>
          </p:cNvPr>
          <p:cNvGrpSpPr/>
          <p:nvPr/>
        </p:nvGrpSpPr>
        <p:grpSpPr>
          <a:xfrm>
            <a:off x="7497127" y="1586240"/>
            <a:ext cx="3351807" cy="1113963"/>
            <a:chOff x="3237411" y="2785263"/>
            <a:chExt cx="2420735" cy="761579"/>
          </a:xfrm>
        </p:grpSpPr>
        <p:sp>
          <p:nvSpPr>
            <p:cNvPr id="29" name="Speech Bubble: Rectangle 28">
              <a:extLst>
                <a:ext uri="{FF2B5EF4-FFF2-40B4-BE49-F238E27FC236}">
                  <a16:creationId xmlns:a16="http://schemas.microsoft.com/office/drawing/2014/main" id="{58E9A5DA-FC22-4448-81AE-E65EDC1104F5}"/>
                </a:ext>
              </a:extLst>
            </p:cNvPr>
            <p:cNvSpPr/>
            <p:nvPr/>
          </p:nvSpPr>
          <p:spPr>
            <a:xfrm>
              <a:off x="3237411" y="2785263"/>
              <a:ext cx="2420735" cy="761579"/>
            </a:xfrm>
            <a:prstGeom prst="roundRect">
              <a:avLst/>
            </a:prstGeom>
            <a:solidFill>
              <a:srgbClr val="00B0F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Speech Bubble: Rectangle 8">
              <a:extLst>
                <a:ext uri="{FF2B5EF4-FFF2-40B4-BE49-F238E27FC236}">
                  <a16:creationId xmlns:a16="http://schemas.microsoft.com/office/drawing/2014/main" id="{352C1C05-C8BF-4E9B-A037-483E223EF947}"/>
                </a:ext>
              </a:extLst>
            </p:cNvPr>
            <p:cNvSpPr txBox="1"/>
            <p:nvPr/>
          </p:nvSpPr>
          <p:spPr>
            <a:xfrm>
              <a:off x="3237411" y="2785263"/>
              <a:ext cx="2420735" cy="761579"/>
            </a:xfrm>
            <a:prstGeom prst="round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Timeline Activity</a:t>
              </a:r>
            </a:p>
          </p:txBody>
        </p:sp>
      </p:grpSp>
    </p:spTree>
    <p:extLst>
      <p:ext uri="{BB962C8B-B14F-4D97-AF65-F5344CB8AC3E}">
        <p14:creationId xmlns:p14="http://schemas.microsoft.com/office/powerpoint/2010/main" val="351853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9EE50B-E0F8-4324-B272-49264CDAC1C0}"/>
              </a:ext>
            </a:extLst>
          </p:cNvPr>
          <p:cNvSpPr>
            <a:spLocks noGrp="1"/>
          </p:cNvSpPr>
          <p:nvPr>
            <p:ph type="sldNum" sz="quarter" idx="12"/>
          </p:nvPr>
        </p:nvSpPr>
        <p:spPr/>
        <p:txBody>
          <a:bodyPr/>
          <a:lstStyle/>
          <a:p>
            <a:fld id="{2E8C51FE-49D9-314D-9957-ABBF7DDE8782}" type="slidenum">
              <a:rPr lang="en-US" smtClean="0"/>
              <a:pPr/>
              <a:t>10</a:t>
            </a:fld>
            <a:endParaRPr lang="en-US" dirty="0"/>
          </a:p>
        </p:txBody>
      </p:sp>
      <p:sp>
        <p:nvSpPr>
          <p:cNvPr id="6" name="Title 1">
            <a:extLst>
              <a:ext uri="{FF2B5EF4-FFF2-40B4-BE49-F238E27FC236}">
                <a16:creationId xmlns:a16="http://schemas.microsoft.com/office/drawing/2014/main" id="{51AD8811-104F-4052-9EA6-2443698E9369}"/>
              </a:ext>
            </a:extLst>
          </p:cNvPr>
          <p:cNvSpPr>
            <a:spLocks noGrp="1"/>
          </p:cNvSpPr>
          <p:nvPr>
            <p:ph type="title"/>
          </p:nvPr>
        </p:nvSpPr>
        <p:spPr>
          <a:xfrm>
            <a:off x="839788" y="704741"/>
            <a:ext cx="10515600" cy="646331"/>
          </a:xfrm>
        </p:spPr>
        <p:txBody>
          <a:bodyPr/>
          <a:lstStyle/>
          <a:p>
            <a:pPr algn="ctr"/>
            <a:r>
              <a:rPr lang="en-US" dirty="0"/>
              <a:t>User Insights</a:t>
            </a:r>
          </a:p>
        </p:txBody>
      </p:sp>
      <p:sp>
        <p:nvSpPr>
          <p:cNvPr id="8" name="TextBox 7">
            <a:extLst>
              <a:ext uri="{FF2B5EF4-FFF2-40B4-BE49-F238E27FC236}">
                <a16:creationId xmlns:a16="http://schemas.microsoft.com/office/drawing/2014/main" id="{B19261DC-3BDD-4580-A760-125F6E79A999}"/>
              </a:ext>
            </a:extLst>
          </p:cNvPr>
          <p:cNvSpPr txBox="1"/>
          <p:nvPr/>
        </p:nvSpPr>
        <p:spPr>
          <a:xfrm>
            <a:off x="6124584" y="1552542"/>
            <a:ext cx="5256212" cy="707886"/>
          </a:xfrm>
          <a:prstGeom prst="rect">
            <a:avLst/>
          </a:prstGeom>
          <a:noFill/>
        </p:spPr>
        <p:txBody>
          <a:bodyPr wrap="square" rtlCol="0">
            <a:spAutoFit/>
          </a:bodyPr>
          <a:lstStyle/>
          <a:p>
            <a:pPr algn="ctr"/>
            <a:r>
              <a:rPr lang="en-US" sz="4000" dirty="0"/>
              <a:t>Findings</a:t>
            </a:r>
          </a:p>
        </p:txBody>
      </p:sp>
      <p:sp>
        <p:nvSpPr>
          <p:cNvPr id="9" name="TextBox 8">
            <a:extLst>
              <a:ext uri="{FF2B5EF4-FFF2-40B4-BE49-F238E27FC236}">
                <a16:creationId xmlns:a16="http://schemas.microsoft.com/office/drawing/2014/main" id="{C6A11CC4-C662-4F02-8D53-FA6209407229}"/>
              </a:ext>
            </a:extLst>
          </p:cNvPr>
          <p:cNvSpPr txBox="1"/>
          <p:nvPr/>
        </p:nvSpPr>
        <p:spPr>
          <a:xfrm>
            <a:off x="830260" y="1552542"/>
            <a:ext cx="5256212" cy="707886"/>
          </a:xfrm>
          <a:prstGeom prst="rect">
            <a:avLst/>
          </a:prstGeom>
          <a:noFill/>
        </p:spPr>
        <p:txBody>
          <a:bodyPr wrap="square" rtlCol="0">
            <a:spAutoFit/>
          </a:bodyPr>
          <a:lstStyle/>
          <a:p>
            <a:pPr algn="ctr"/>
            <a:r>
              <a:rPr lang="en-US" sz="4000" dirty="0"/>
              <a:t>Focus</a:t>
            </a:r>
          </a:p>
        </p:txBody>
      </p:sp>
      <p:graphicFrame>
        <p:nvGraphicFramePr>
          <p:cNvPr id="14" name="Diagram 13">
            <a:extLst>
              <a:ext uri="{FF2B5EF4-FFF2-40B4-BE49-F238E27FC236}">
                <a16:creationId xmlns:a16="http://schemas.microsoft.com/office/drawing/2014/main" id="{1F90DDBD-B400-4A44-9930-657FDBA10550}"/>
              </a:ext>
            </a:extLst>
          </p:cNvPr>
          <p:cNvGraphicFramePr/>
          <p:nvPr>
            <p:extLst>
              <p:ext uri="{D42A27DB-BD31-4B8C-83A1-F6EECF244321}">
                <p14:modId xmlns:p14="http://schemas.microsoft.com/office/powerpoint/2010/main" val="3227046654"/>
              </p:ext>
            </p:extLst>
          </p:nvPr>
        </p:nvGraphicFramePr>
        <p:xfrm>
          <a:off x="951706" y="2207084"/>
          <a:ext cx="5026024" cy="3946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 14">
            <a:extLst>
              <a:ext uri="{FF2B5EF4-FFF2-40B4-BE49-F238E27FC236}">
                <a16:creationId xmlns:a16="http://schemas.microsoft.com/office/drawing/2014/main" id="{B0D789F5-AE9F-47E2-B9C2-3E2550C87F89}"/>
              </a:ext>
            </a:extLst>
          </p:cNvPr>
          <p:cNvGraphicFramePr/>
          <p:nvPr>
            <p:extLst>
              <p:ext uri="{D42A27DB-BD31-4B8C-83A1-F6EECF244321}">
                <p14:modId xmlns:p14="http://schemas.microsoft.com/office/powerpoint/2010/main" val="1829532772"/>
              </p:ext>
            </p:extLst>
          </p:nvPr>
        </p:nvGraphicFramePr>
        <p:xfrm>
          <a:off x="6105528" y="2230399"/>
          <a:ext cx="5256212" cy="386801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380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6DCC4-9CAE-D447-AB54-5F4293705ECE}"/>
              </a:ext>
            </a:extLst>
          </p:cNvPr>
          <p:cNvSpPr>
            <a:spLocks noGrp="1"/>
          </p:cNvSpPr>
          <p:nvPr>
            <p:ph type="title"/>
          </p:nvPr>
        </p:nvSpPr>
        <p:spPr/>
        <p:txBody>
          <a:bodyPr/>
          <a:lstStyle/>
          <a:p>
            <a:r>
              <a:rPr lang="en-US" dirty="0"/>
              <a:t>Goal # 2: Explore Games as a Training Tool</a:t>
            </a:r>
          </a:p>
        </p:txBody>
      </p:sp>
      <p:sp>
        <p:nvSpPr>
          <p:cNvPr id="3" name="Slide Number Placeholder 2">
            <a:extLst>
              <a:ext uri="{FF2B5EF4-FFF2-40B4-BE49-F238E27FC236}">
                <a16:creationId xmlns:a16="http://schemas.microsoft.com/office/drawing/2014/main" id="{FF15823C-A085-BA4B-AACC-E38B0A325B13}"/>
              </a:ext>
            </a:extLst>
          </p:cNvPr>
          <p:cNvSpPr>
            <a:spLocks noGrp="1"/>
          </p:cNvSpPr>
          <p:nvPr>
            <p:ph type="sldNum" sz="quarter" idx="12"/>
          </p:nvPr>
        </p:nvSpPr>
        <p:spPr/>
        <p:txBody>
          <a:bodyPr/>
          <a:lstStyle/>
          <a:p>
            <a:fld id="{2E8C51FE-49D9-314D-9957-ABBF7DDE8782}" type="slidenum">
              <a:rPr lang="en-US" smtClean="0"/>
              <a:t>11</a:t>
            </a:fld>
            <a:endParaRPr lang="en-US"/>
          </a:p>
        </p:txBody>
      </p:sp>
    </p:spTree>
    <p:extLst>
      <p:ext uri="{BB962C8B-B14F-4D97-AF65-F5344CB8AC3E}">
        <p14:creationId xmlns:p14="http://schemas.microsoft.com/office/powerpoint/2010/main" val="101755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erious_game_classification.png">
            <a:extLst>
              <a:ext uri="{FF2B5EF4-FFF2-40B4-BE49-F238E27FC236}">
                <a16:creationId xmlns:a16="http://schemas.microsoft.com/office/drawing/2014/main" id="{5BCBC463-977A-49D4-B850-BB0AEB6C3EC4}"/>
              </a:ext>
            </a:extLst>
          </p:cNvPr>
          <p:cNvPicPr>
            <a:picLocks noChangeAspect="1"/>
          </p:cNvPicPr>
          <p:nvPr/>
        </p:nvPicPr>
        <p:blipFill>
          <a:blip r:embed="rId3"/>
          <a:stretch>
            <a:fillRect/>
          </a:stretch>
        </p:blipFill>
        <p:spPr>
          <a:xfrm>
            <a:off x="-189781" y="1030573"/>
            <a:ext cx="7109294" cy="5322365"/>
          </a:xfrm>
          <a:prstGeom prst="roundRect">
            <a:avLst>
              <a:gd name="adj" fmla="val 4702"/>
            </a:avLst>
          </a:prstGeom>
        </p:spPr>
      </p:pic>
      <p:sp>
        <p:nvSpPr>
          <p:cNvPr id="4" name="Slide Number Placeholder 3">
            <a:extLst>
              <a:ext uri="{FF2B5EF4-FFF2-40B4-BE49-F238E27FC236}">
                <a16:creationId xmlns:a16="http://schemas.microsoft.com/office/drawing/2014/main" id="{FE9EE50B-E0F8-4324-B272-49264CDAC1C0}"/>
              </a:ext>
            </a:extLst>
          </p:cNvPr>
          <p:cNvSpPr>
            <a:spLocks noGrp="1"/>
          </p:cNvSpPr>
          <p:nvPr>
            <p:ph type="sldNum" sz="quarter" idx="12"/>
          </p:nvPr>
        </p:nvSpPr>
        <p:spPr/>
        <p:txBody>
          <a:bodyPr/>
          <a:lstStyle/>
          <a:p>
            <a:fld id="{2E8C51FE-49D9-314D-9957-ABBF7DDE8782}" type="slidenum">
              <a:rPr lang="en-US" smtClean="0"/>
              <a:pPr/>
              <a:t>12</a:t>
            </a:fld>
            <a:endParaRPr lang="en-US" dirty="0"/>
          </a:p>
        </p:txBody>
      </p:sp>
      <p:sp>
        <p:nvSpPr>
          <p:cNvPr id="6" name="Title 1">
            <a:extLst>
              <a:ext uri="{FF2B5EF4-FFF2-40B4-BE49-F238E27FC236}">
                <a16:creationId xmlns:a16="http://schemas.microsoft.com/office/drawing/2014/main" id="{51AD8811-104F-4052-9EA6-2443698E9369}"/>
              </a:ext>
            </a:extLst>
          </p:cNvPr>
          <p:cNvSpPr>
            <a:spLocks noGrp="1"/>
          </p:cNvSpPr>
          <p:nvPr>
            <p:ph type="title"/>
          </p:nvPr>
        </p:nvSpPr>
        <p:spPr>
          <a:xfrm>
            <a:off x="839788" y="704741"/>
            <a:ext cx="10515600" cy="646331"/>
          </a:xfrm>
        </p:spPr>
        <p:txBody>
          <a:bodyPr/>
          <a:lstStyle/>
          <a:p>
            <a:pPr algn="ctr"/>
            <a:r>
              <a:rPr lang="en-US" dirty="0"/>
              <a:t>Serious Games for Serious Problems</a:t>
            </a:r>
          </a:p>
        </p:txBody>
      </p:sp>
      <p:pic>
        <p:nvPicPr>
          <p:cNvPr id="8" name="Picture 7">
            <a:extLst>
              <a:ext uri="{FF2B5EF4-FFF2-40B4-BE49-F238E27FC236}">
                <a16:creationId xmlns:a16="http://schemas.microsoft.com/office/drawing/2014/main" id="{CF110F7B-6F55-478F-A3AA-83799EB9C105}"/>
              </a:ext>
            </a:extLst>
          </p:cNvPr>
          <p:cNvPicPr>
            <a:picLocks noChangeAspect="1"/>
          </p:cNvPicPr>
          <p:nvPr/>
        </p:nvPicPr>
        <p:blipFill>
          <a:blip r:embed="rId4"/>
          <a:stretch>
            <a:fillRect/>
          </a:stretch>
        </p:blipFill>
        <p:spPr>
          <a:xfrm>
            <a:off x="8476714" y="1421274"/>
            <a:ext cx="1802812" cy="1802812"/>
          </a:xfrm>
          <a:prstGeom prst="rect">
            <a:avLst/>
          </a:prstGeom>
        </p:spPr>
      </p:pic>
      <p:pic>
        <p:nvPicPr>
          <p:cNvPr id="11" name="Picture 10">
            <a:extLst>
              <a:ext uri="{FF2B5EF4-FFF2-40B4-BE49-F238E27FC236}">
                <a16:creationId xmlns:a16="http://schemas.microsoft.com/office/drawing/2014/main" id="{F07EF9E9-E823-4537-9121-D273A3E60E7C}"/>
              </a:ext>
            </a:extLst>
          </p:cNvPr>
          <p:cNvPicPr>
            <a:picLocks noChangeAspect="1"/>
          </p:cNvPicPr>
          <p:nvPr/>
        </p:nvPicPr>
        <p:blipFill>
          <a:blip r:embed="rId5"/>
          <a:stretch>
            <a:fillRect/>
          </a:stretch>
        </p:blipFill>
        <p:spPr>
          <a:xfrm>
            <a:off x="6655627" y="3019310"/>
            <a:ext cx="5181100" cy="2881288"/>
          </a:xfrm>
          <a:prstGeom prst="rect">
            <a:avLst/>
          </a:prstGeom>
        </p:spPr>
      </p:pic>
      <p:sp>
        <p:nvSpPr>
          <p:cNvPr id="15" name="TextBox 14">
            <a:extLst>
              <a:ext uri="{FF2B5EF4-FFF2-40B4-BE49-F238E27FC236}">
                <a16:creationId xmlns:a16="http://schemas.microsoft.com/office/drawing/2014/main" id="{521BF754-A4BB-4A63-BBBD-0B106051A3CB}"/>
              </a:ext>
            </a:extLst>
          </p:cNvPr>
          <p:cNvSpPr txBox="1"/>
          <p:nvPr/>
        </p:nvSpPr>
        <p:spPr>
          <a:xfrm>
            <a:off x="6655627" y="6012500"/>
            <a:ext cx="5181100" cy="369332"/>
          </a:xfrm>
          <a:prstGeom prst="rect">
            <a:avLst/>
          </a:prstGeom>
          <a:noFill/>
        </p:spPr>
        <p:txBody>
          <a:bodyPr wrap="square" rtlCol="0">
            <a:spAutoFit/>
          </a:bodyPr>
          <a:lstStyle/>
          <a:p>
            <a:r>
              <a:rPr lang="en-US" dirty="0">
                <a:hlinkClick r:id="rId6"/>
              </a:rPr>
              <a:t>Photo Credit: NASA </a:t>
            </a:r>
            <a:r>
              <a:rPr lang="en-US" dirty="0" err="1">
                <a:hlinkClick r:id="rId6"/>
              </a:rPr>
              <a:t>NeMO</a:t>
            </a:r>
            <a:r>
              <a:rPr lang="en-US" dirty="0">
                <a:hlinkClick r:id="rId6"/>
              </a:rPr>
              <a:t>-Net | NASA</a:t>
            </a:r>
            <a:endParaRPr lang="en-US" dirty="0"/>
          </a:p>
        </p:txBody>
      </p:sp>
    </p:spTree>
    <p:extLst>
      <p:ext uri="{BB962C8B-B14F-4D97-AF65-F5344CB8AC3E}">
        <p14:creationId xmlns:p14="http://schemas.microsoft.com/office/powerpoint/2010/main" val="308925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ECB2CD0-5DC4-9B47-9276-BEECBFA844A9}"/>
              </a:ext>
            </a:extLst>
          </p:cNvPr>
          <p:cNvSpPr txBox="1">
            <a:spLocks/>
          </p:cNvSpPr>
          <p:nvPr/>
        </p:nvSpPr>
        <p:spPr>
          <a:xfrm>
            <a:off x="6450725" y="365125"/>
            <a:ext cx="5741275" cy="570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1200" b="1" i="0" kern="1200" spc="200" baseline="0">
                <a:solidFill>
                  <a:srgbClr val="6A7278"/>
                </a:solidFill>
                <a:latin typeface="Arial" panose="020B0604020202020204" pitchFamily="34" charset="0"/>
                <a:ea typeface="Arial" panose="020B0604020202020204" pitchFamily="34" charset="0"/>
                <a:cs typeface="Arial" panose="020B0604020202020204" pitchFamily="34" charset="0"/>
              </a:defRPr>
            </a:lvl1pPr>
          </a:lstStyle>
          <a:p>
            <a:endParaRPr lang="en-US"/>
          </a:p>
        </p:txBody>
      </p:sp>
      <p:graphicFrame>
        <p:nvGraphicFramePr>
          <p:cNvPr id="6" name="Diagram 5">
            <a:extLst>
              <a:ext uri="{FF2B5EF4-FFF2-40B4-BE49-F238E27FC236}">
                <a16:creationId xmlns:a16="http://schemas.microsoft.com/office/drawing/2014/main" id="{400B84E4-BFE9-41BA-B146-6E5BB6F66423}"/>
              </a:ext>
            </a:extLst>
          </p:cNvPr>
          <p:cNvGraphicFramePr/>
          <p:nvPr>
            <p:extLst>
              <p:ext uri="{D42A27DB-BD31-4B8C-83A1-F6EECF244321}">
                <p14:modId xmlns:p14="http://schemas.microsoft.com/office/powerpoint/2010/main" val="576377695"/>
              </p:ext>
            </p:extLst>
          </p:nvPr>
        </p:nvGraphicFramePr>
        <p:xfrm>
          <a:off x="533276" y="1692340"/>
          <a:ext cx="5234297" cy="39441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39E58B0D-7BD8-504A-8486-20222AC73F41}"/>
              </a:ext>
            </a:extLst>
          </p:cNvPr>
          <p:cNvSpPr>
            <a:spLocks noGrp="1"/>
          </p:cNvSpPr>
          <p:nvPr>
            <p:ph type="title"/>
          </p:nvPr>
        </p:nvSpPr>
        <p:spPr>
          <a:xfrm>
            <a:off x="601056" y="406182"/>
            <a:ext cx="4116553" cy="815293"/>
          </a:xfrm>
        </p:spPr>
        <p:txBody>
          <a:bodyPr>
            <a:noAutofit/>
          </a:bodyPr>
          <a:lstStyle/>
          <a:p>
            <a:pPr algn="ctr"/>
            <a:r>
              <a:rPr lang="en-US" sz="3200" dirty="0"/>
              <a:t>Other Stakeholders</a:t>
            </a:r>
          </a:p>
        </p:txBody>
      </p:sp>
      <p:grpSp>
        <p:nvGrpSpPr>
          <p:cNvPr id="12" name="Group 11">
            <a:extLst>
              <a:ext uri="{FF2B5EF4-FFF2-40B4-BE49-F238E27FC236}">
                <a16:creationId xmlns:a16="http://schemas.microsoft.com/office/drawing/2014/main" id="{4C23A25A-F1C2-4819-AA4E-7A6A6889A765}"/>
              </a:ext>
            </a:extLst>
          </p:cNvPr>
          <p:cNvGrpSpPr/>
          <p:nvPr/>
        </p:nvGrpSpPr>
        <p:grpSpPr>
          <a:xfrm>
            <a:off x="6010086" y="518615"/>
            <a:ext cx="5228156" cy="5308979"/>
            <a:chOff x="5658236" y="602674"/>
            <a:chExt cx="4321540" cy="4516970"/>
          </a:xfrm>
        </p:grpSpPr>
        <p:sp>
          <p:nvSpPr>
            <p:cNvPr id="13" name="Oval 12">
              <a:extLst>
                <a:ext uri="{FF2B5EF4-FFF2-40B4-BE49-F238E27FC236}">
                  <a16:creationId xmlns:a16="http://schemas.microsoft.com/office/drawing/2014/main" id="{A4FC5B57-CC88-4AC0-AFB2-5BE619443690}"/>
                </a:ext>
              </a:extLst>
            </p:cNvPr>
            <p:cNvSpPr>
              <a:spLocks noChangeAspect="1"/>
            </p:cNvSpPr>
            <p:nvPr/>
          </p:nvSpPr>
          <p:spPr>
            <a:xfrm>
              <a:off x="7222693" y="3382284"/>
              <a:ext cx="1737360" cy="1737360"/>
            </a:xfrm>
            <a:prstGeom prst="ellipse">
              <a:avLst/>
            </a:prstGeom>
            <a:solidFill>
              <a:srgbClr val="FF00B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a:latin typeface="Arial" panose="020B0604020202020204" pitchFamily="34" charset="0"/>
                  <a:cs typeface="Arial" panose="020B0604020202020204" pitchFamily="34" charset="0"/>
                </a:rPr>
                <a:t>Is the </a:t>
              </a:r>
            </a:p>
            <a:p>
              <a:pPr algn="ctr"/>
              <a:r>
                <a:rPr lang="en-US" sz="1400" i="1">
                  <a:latin typeface="Arial" panose="020B0604020202020204" pitchFamily="34" charset="0"/>
                  <a:cs typeface="Arial" panose="020B0604020202020204" pitchFamily="34" charset="0"/>
                </a:rPr>
                <a:t>game</a:t>
              </a:r>
            </a:p>
            <a:p>
              <a:pPr algn="ctr"/>
              <a:r>
                <a:rPr lang="en-US" sz="1400" i="1">
                  <a:latin typeface="Arial" panose="020B0604020202020204" pitchFamily="34" charset="0"/>
                  <a:cs typeface="Arial" panose="020B0604020202020204" pitchFamily="34" charset="0"/>
                </a:rPr>
                <a:t>easy to </a:t>
              </a:r>
            </a:p>
            <a:p>
              <a:pPr algn="ctr"/>
              <a:r>
                <a:rPr lang="en-US" sz="1400" i="1">
                  <a:latin typeface="Arial" panose="020B0604020202020204" pitchFamily="34" charset="0"/>
                  <a:cs typeface="Arial" panose="020B0604020202020204" pitchFamily="34" charset="0"/>
                </a:rPr>
                <a:t>use?</a:t>
              </a:r>
            </a:p>
          </p:txBody>
        </p:sp>
        <p:sp>
          <p:nvSpPr>
            <p:cNvPr id="14" name="Oval 13">
              <a:extLst>
                <a:ext uri="{FF2B5EF4-FFF2-40B4-BE49-F238E27FC236}">
                  <a16:creationId xmlns:a16="http://schemas.microsoft.com/office/drawing/2014/main" id="{E9AA3A94-F83E-4DC2-9680-399186277560}"/>
                </a:ext>
              </a:extLst>
            </p:cNvPr>
            <p:cNvSpPr>
              <a:spLocks noChangeAspect="1"/>
            </p:cNvSpPr>
            <p:nvPr/>
          </p:nvSpPr>
          <p:spPr>
            <a:xfrm>
              <a:off x="8242416" y="2600959"/>
              <a:ext cx="1737360" cy="1737360"/>
            </a:xfrm>
            <a:prstGeom prst="ellipse">
              <a:avLst/>
            </a:prstGeom>
            <a:solidFill>
              <a:srgbClr val="FFC000">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dirty="0">
                  <a:latin typeface="Arial" panose="020B0604020202020204" pitchFamily="34" charset="0"/>
                  <a:cs typeface="Arial" panose="020B0604020202020204" pitchFamily="34" charset="0"/>
                </a:rPr>
                <a:t>Will users have time to use this training product?</a:t>
              </a:r>
              <a:endParaRPr lang="en-US" sz="1400" dirty="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FF5AE5AA-CD54-4E84-AD0E-3DF6D97439DE}"/>
                </a:ext>
              </a:extLst>
            </p:cNvPr>
            <p:cNvSpPr>
              <a:spLocks noChangeAspect="1"/>
            </p:cNvSpPr>
            <p:nvPr/>
          </p:nvSpPr>
          <p:spPr>
            <a:xfrm>
              <a:off x="8226111" y="1211490"/>
              <a:ext cx="1737360" cy="1737360"/>
            </a:xfrm>
            <a:prstGeom prst="ellipse">
              <a:avLst/>
            </a:prstGeom>
            <a:solidFill>
              <a:srgbClr val="00B050">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a:latin typeface="Arial" panose="020B0604020202020204" pitchFamily="34" charset="0"/>
                  <a:cs typeface="Arial" panose="020B0604020202020204" pitchFamily="34" charset="0"/>
                </a:rPr>
                <a:t>Will the users be able to maintain and update the product?</a:t>
              </a:r>
            </a:p>
          </p:txBody>
        </p:sp>
        <p:sp>
          <p:nvSpPr>
            <p:cNvPr id="16" name="Oval 15">
              <a:extLst>
                <a:ext uri="{FF2B5EF4-FFF2-40B4-BE49-F238E27FC236}">
                  <a16:creationId xmlns:a16="http://schemas.microsoft.com/office/drawing/2014/main" id="{0CC3C310-0CF6-48C2-B08C-E70AE19F3025}"/>
                </a:ext>
              </a:extLst>
            </p:cNvPr>
            <p:cNvSpPr>
              <a:spLocks noChangeAspect="1"/>
            </p:cNvSpPr>
            <p:nvPr/>
          </p:nvSpPr>
          <p:spPr>
            <a:xfrm>
              <a:off x="6924240" y="602674"/>
              <a:ext cx="1737360" cy="1737360"/>
            </a:xfrm>
            <a:prstGeom prst="ellipse">
              <a:avLst/>
            </a:prstGeom>
            <a:solidFill>
              <a:srgbClr val="7030A0">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a:latin typeface="Arial" panose="020B0604020202020204" pitchFamily="34" charset="0"/>
                  <a:cs typeface="Arial" panose="020B0604020202020204" pitchFamily="34" charset="0"/>
                </a:rPr>
                <a:t>Will users want to train using this product?</a:t>
              </a:r>
            </a:p>
          </p:txBody>
        </p:sp>
        <p:sp>
          <p:nvSpPr>
            <p:cNvPr id="17" name="Oval 16">
              <a:extLst>
                <a:ext uri="{FF2B5EF4-FFF2-40B4-BE49-F238E27FC236}">
                  <a16:creationId xmlns:a16="http://schemas.microsoft.com/office/drawing/2014/main" id="{F77645C7-1EDA-44C3-B302-2D03A619E261}"/>
                </a:ext>
              </a:extLst>
            </p:cNvPr>
            <p:cNvSpPr>
              <a:spLocks noChangeAspect="1"/>
            </p:cNvSpPr>
            <p:nvPr/>
          </p:nvSpPr>
          <p:spPr>
            <a:xfrm>
              <a:off x="6000727" y="2947285"/>
              <a:ext cx="1737360" cy="1737360"/>
            </a:xfrm>
            <a:prstGeom prst="ellipse">
              <a:avLst/>
            </a:prstGeom>
            <a:solidFill>
              <a:srgbClr val="FF0000">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a:latin typeface="Arial" panose="020B0604020202020204" pitchFamily="34" charset="0"/>
                  <a:cs typeface="Arial" panose="020B0604020202020204" pitchFamily="34" charset="0"/>
                </a:rPr>
                <a:t>Will all users be able to afford the product?</a:t>
              </a:r>
            </a:p>
          </p:txBody>
        </p:sp>
        <p:sp>
          <p:nvSpPr>
            <p:cNvPr id="18" name="Oval 17">
              <a:extLst>
                <a:ext uri="{FF2B5EF4-FFF2-40B4-BE49-F238E27FC236}">
                  <a16:creationId xmlns:a16="http://schemas.microsoft.com/office/drawing/2014/main" id="{DBFBE601-934E-47E6-BAF1-A780BB0DF087}"/>
                </a:ext>
              </a:extLst>
            </p:cNvPr>
            <p:cNvSpPr>
              <a:spLocks noChangeAspect="1"/>
            </p:cNvSpPr>
            <p:nvPr/>
          </p:nvSpPr>
          <p:spPr>
            <a:xfrm>
              <a:off x="5658236" y="1601299"/>
              <a:ext cx="1737360" cy="1737360"/>
            </a:xfrm>
            <a:prstGeom prst="ellipse">
              <a:avLst/>
            </a:prstGeom>
            <a:solidFill>
              <a:srgbClr val="00B0F0">
                <a:alpha val="7529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i="1">
                  <a:latin typeface="Arial" panose="020B0604020202020204" pitchFamily="34" charset="0"/>
                  <a:cs typeface="Arial" panose="020B0604020202020204" pitchFamily="34" charset="0"/>
                </a:rPr>
                <a:t>Will users have the necessary resources to use this product?</a:t>
              </a:r>
            </a:p>
          </p:txBody>
        </p:sp>
        <p:sp>
          <p:nvSpPr>
            <p:cNvPr id="19" name="Oval 18">
              <a:extLst>
                <a:ext uri="{FF2B5EF4-FFF2-40B4-BE49-F238E27FC236}">
                  <a16:creationId xmlns:a16="http://schemas.microsoft.com/office/drawing/2014/main" id="{82CF45F3-B5E7-42AC-B36A-05F7F9B59AA9}"/>
                </a:ext>
              </a:extLst>
            </p:cNvPr>
            <p:cNvSpPr>
              <a:spLocks noChangeAspect="1"/>
            </p:cNvSpPr>
            <p:nvPr/>
          </p:nvSpPr>
          <p:spPr>
            <a:xfrm>
              <a:off x="7063083" y="2088587"/>
              <a:ext cx="1554480" cy="1554480"/>
            </a:xfrm>
            <a:prstGeom prst="ellipse">
              <a:avLst/>
            </a:prstGeom>
            <a:solidFill>
              <a:schemeClr val="bg1">
                <a:alpha val="75294"/>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Useful and Usable Training Game</a:t>
              </a:r>
            </a:p>
          </p:txBody>
        </p:sp>
      </p:grpSp>
    </p:spTree>
    <p:extLst>
      <p:ext uri="{BB962C8B-B14F-4D97-AF65-F5344CB8AC3E}">
        <p14:creationId xmlns:p14="http://schemas.microsoft.com/office/powerpoint/2010/main" val="159439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9EE50B-E0F8-4324-B272-49264CDAC1C0}"/>
              </a:ext>
            </a:extLst>
          </p:cNvPr>
          <p:cNvSpPr>
            <a:spLocks noGrp="1"/>
          </p:cNvSpPr>
          <p:nvPr>
            <p:ph type="sldNum" sz="quarter" idx="12"/>
          </p:nvPr>
        </p:nvSpPr>
        <p:spPr/>
        <p:txBody>
          <a:bodyPr/>
          <a:lstStyle/>
          <a:p>
            <a:fld id="{2E8C51FE-49D9-314D-9957-ABBF7DDE8782}" type="slidenum">
              <a:rPr lang="en-US" smtClean="0"/>
              <a:pPr/>
              <a:t>14</a:t>
            </a:fld>
            <a:endParaRPr lang="en-US" dirty="0"/>
          </a:p>
        </p:txBody>
      </p:sp>
      <p:sp>
        <p:nvSpPr>
          <p:cNvPr id="6" name="Title 1">
            <a:extLst>
              <a:ext uri="{FF2B5EF4-FFF2-40B4-BE49-F238E27FC236}">
                <a16:creationId xmlns:a16="http://schemas.microsoft.com/office/drawing/2014/main" id="{51AD8811-104F-4052-9EA6-2443698E9369}"/>
              </a:ext>
            </a:extLst>
          </p:cNvPr>
          <p:cNvSpPr>
            <a:spLocks noGrp="1"/>
          </p:cNvSpPr>
          <p:nvPr>
            <p:ph type="title"/>
          </p:nvPr>
        </p:nvSpPr>
        <p:spPr>
          <a:xfrm>
            <a:off x="839788" y="427742"/>
            <a:ext cx="10515600" cy="1200329"/>
          </a:xfrm>
        </p:spPr>
        <p:txBody>
          <a:bodyPr/>
          <a:lstStyle/>
          <a:p>
            <a:pPr algn="ctr"/>
            <a:r>
              <a:rPr lang="en-US" dirty="0"/>
              <a:t>Data &amp; Service Provider and </a:t>
            </a:r>
            <a:br>
              <a:rPr lang="en-US" dirty="0"/>
            </a:br>
            <a:r>
              <a:rPr lang="en-US" dirty="0"/>
              <a:t>Game Developer Insights</a:t>
            </a:r>
          </a:p>
        </p:txBody>
      </p:sp>
      <p:graphicFrame>
        <p:nvGraphicFramePr>
          <p:cNvPr id="15" name="Diagram 14">
            <a:extLst>
              <a:ext uri="{FF2B5EF4-FFF2-40B4-BE49-F238E27FC236}">
                <a16:creationId xmlns:a16="http://schemas.microsoft.com/office/drawing/2014/main" id="{B0D789F5-AE9F-47E2-B9C2-3E2550C87F89}"/>
              </a:ext>
            </a:extLst>
          </p:cNvPr>
          <p:cNvGraphicFramePr/>
          <p:nvPr>
            <p:extLst>
              <p:ext uri="{D42A27DB-BD31-4B8C-83A1-F6EECF244321}">
                <p14:modId xmlns:p14="http://schemas.microsoft.com/office/powerpoint/2010/main" val="424259576"/>
              </p:ext>
            </p:extLst>
          </p:nvPr>
        </p:nvGraphicFramePr>
        <p:xfrm>
          <a:off x="1373875" y="1787856"/>
          <a:ext cx="9444250" cy="4019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Graphic 2" descr="Basic Shapes with solid fill">
            <a:extLst>
              <a:ext uri="{FF2B5EF4-FFF2-40B4-BE49-F238E27FC236}">
                <a16:creationId xmlns:a16="http://schemas.microsoft.com/office/drawing/2014/main" id="{6EAC8395-4326-431D-8EA8-083903AF691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73875" y="2207525"/>
            <a:ext cx="914400" cy="914400"/>
          </a:xfrm>
          <a:prstGeom prst="rect">
            <a:avLst/>
          </a:prstGeom>
        </p:spPr>
      </p:pic>
      <p:pic>
        <p:nvPicPr>
          <p:cNvPr id="7" name="Graphic 6" descr="Search Inventory with solid fill">
            <a:extLst>
              <a:ext uri="{FF2B5EF4-FFF2-40B4-BE49-F238E27FC236}">
                <a16:creationId xmlns:a16="http://schemas.microsoft.com/office/drawing/2014/main" id="{41F66B82-852A-4AB1-8202-A032EAF2303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530824" y="4309281"/>
            <a:ext cx="914400" cy="914400"/>
          </a:xfrm>
          <a:prstGeom prst="rect">
            <a:avLst/>
          </a:prstGeom>
        </p:spPr>
      </p:pic>
      <p:pic>
        <p:nvPicPr>
          <p:cNvPr id="11" name="Graphic 10" descr="Lost outline">
            <a:extLst>
              <a:ext uri="{FF2B5EF4-FFF2-40B4-BE49-F238E27FC236}">
                <a16:creationId xmlns:a16="http://schemas.microsoft.com/office/drawing/2014/main" id="{B8487A4C-8AAE-4D88-8849-A1BD9749A08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67026" y="2207525"/>
            <a:ext cx="914400" cy="914400"/>
          </a:xfrm>
          <a:prstGeom prst="rect">
            <a:avLst/>
          </a:prstGeom>
        </p:spPr>
      </p:pic>
      <p:pic>
        <p:nvPicPr>
          <p:cNvPr id="13" name="Graphic 12" descr="Bar graph with upward trend with solid fill">
            <a:extLst>
              <a:ext uri="{FF2B5EF4-FFF2-40B4-BE49-F238E27FC236}">
                <a16:creationId xmlns:a16="http://schemas.microsoft.com/office/drawing/2014/main" id="{3F5E7305-A911-4736-B493-4D0DA62BDD1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903725" y="4309281"/>
            <a:ext cx="914400" cy="914400"/>
          </a:xfrm>
          <a:prstGeom prst="rect">
            <a:avLst/>
          </a:prstGeom>
        </p:spPr>
      </p:pic>
    </p:spTree>
    <p:extLst>
      <p:ext uri="{BB962C8B-B14F-4D97-AF65-F5344CB8AC3E}">
        <p14:creationId xmlns:p14="http://schemas.microsoft.com/office/powerpoint/2010/main" val="265642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54A17-0657-41AE-ADDE-68F5DF646123}"/>
              </a:ext>
            </a:extLst>
          </p:cNvPr>
          <p:cNvSpPr>
            <a:spLocks noGrp="1"/>
          </p:cNvSpPr>
          <p:nvPr>
            <p:ph type="title"/>
          </p:nvPr>
        </p:nvSpPr>
        <p:spPr>
          <a:xfrm>
            <a:off x="4876800" y="827901"/>
            <a:ext cx="6678105" cy="1200329"/>
          </a:xfrm>
        </p:spPr>
        <p:txBody>
          <a:bodyPr/>
          <a:lstStyle/>
          <a:p>
            <a:pPr algn="ctr"/>
            <a:r>
              <a:rPr lang="en-US" dirty="0"/>
              <a:t>Final Insights &amp; Recommendations</a:t>
            </a:r>
          </a:p>
        </p:txBody>
      </p:sp>
      <p:graphicFrame>
        <p:nvGraphicFramePr>
          <p:cNvPr id="20" name="Content Placeholder 19">
            <a:extLst>
              <a:ext uri="{FF2B5EF4-FFF2-40B4-BE49-F238E27FC236}">
                <a16:creationId xmlns:a16="http://schemas.microsoft.com/office/drawing/2014/main" id="{F8CA627C-25E6-485D-8A42-585B8AAF2CF4}"/>
              </a:ext>
            </a:extLst>
          </p:cNvPr>
          <p:cNvGraphicFramePr>
            <a:graphicFrameLocks noGrp="1"/>
          </p:cNvGraphicFramePr>
          <p:nvPr>
            <p:ph idx="1"/>
            <p:extLst>
              <p:ext uri="{D42A27DB-BD31-4B8C-83A1-F6EECF244321}">
                <p14:modId xmlns:p14="http://schemas.microsoft.com/office/powerpoint/2010/main" val="872538707"/>
              </p:ext>
            </p:extLst>
          </p:nvPr>
        </p:nvGraphicFramePr>
        <p:xfrm>
          <a:off x="5199797" y="2215465"/>
          <a:ext cx="6355108" cy="38146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04CCF683-D82C-4D41-977E-37689E7AA7D2}"/>
              </a:ext>
            </a:extLst>
          </p:cNvPr>
          <p:cNvSpPr>
            <a:spLocks noGrp="1"/>
          </p:cNvSpPr>
          <p:nvPr>
            <p:ph type="sldNum" sz="quarter" idx="12"/>
          </p:nvPr>
        </p:nvSpPr>
        <p:spPr/>
        <p:txBody>
          <a:bodyPr/>
          <a:lstStyle/>
          <a:p>
            <a:fld id="{2E8C51FE-49D9-314D-9957-ABBF7DDE8782}" type="slidenum">
              <a:rPr lang="en-US" smtClean="0"/>
              <a:t>15</a:t>
            </a:fld>
            <a:endParaRPr lang="en-US" dirty="0"/>
          </a:p>
        </p:txBody>
      </p:sp>
    </p:spTree>
    <p:extLst>
      <p:ext uri="{BB962C8B-B14F-4D97-AF65-F5344CB8AC3E}">
        <p14:creationId xmlns:p14="http://schemas.microsoft.com/office/powerpoint/2010/main" val="175981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ubtitle 21">
            <a:extLst>
              <a:ext uri="{FF2B5EF4-FFF2-40B4-BE49-F238E27FC236}">
                <a16:creationId xmlns:a16="http://schemas.microsoft.com/office/drawing/2014/main" id="{579E7833-5782-C340-A16A-44FABE08AD4D}"/>
              </a:ext>
            </a:extLst>
          </p:cNvPr>
          <p:cNvSpPr>
            <a:spLocks noGrp="1"/>
          </p:cNvSpPr>
          <p:nvPr>
            <p:ph type="subTitle" idx="4294967295"/>
          </p:nvPr>
        </p:nvSpPr>
        <p:spPr>
          <a:xfrm>
            <a:off x="6096000" y="2868138"/>
            <a:ext cx="4545012" cy="1121723"/>
          </a:xfrm>
        </p:spPr>
        <p:txBody>
          <a:bodyPr/>
          <a:lstStyle/>
          <a:p>
            <a:pPr>
              <a:spcBef>
                <a:spcPts val="400"/>
              </a:spcBef>
            </a:pPr>
            <a:r>
              <a:rPr lang="en-US" b="1" dirty="0">
                <a:solidFill>
                  <a:srgbClr val="152035"/>
                </a:solidFill>
              </a:rPr>
              <a:t>For further questions, please contact</a:t>
            </a:r>
          </a:p>
          <a:p>
            <a:pPr>
              <a:spcBef>
                <a:spcPts val="400"/>
              </a:spcBef>
            </a:pPr>
            <a:r>
              <a:rPr lang="en-US" b="1" dirty="0">
                <a:solidFill>
                  <a:srgbClr val="152035"/>
                </a:solidFill>
                <a:hlinkClick r:id="rId3">
                  <a:extLst>
                    <a:ext uri="{A12FA001-AC4F-418D-AE19-62706E023703}">
                      <ahyp:hlinkClr xmlns:ahyp="http://schemas.microsoft.com/office/drawing/2018/hyperlinkcolor" val="tx"/>
                    </a:ext>
                  </a:extLst>
                </a:hlinkClick>
              </a:rPr>
              <a:t>Shobhana.Gupta@nasa.gov</a:t>
            </a:r>
            <a:endParaRPr lang="en-US" b="1" dirty="0">
              <a:solidFill>
                <a:srgbClr val="152035"/>
              </a:solidFill>
            </a:endParaRPr>
          </a:p>
          <a:p>
            <a:pPr>
              <a:spcBef>
                <a:spcPts val="400"/>
              </a:spcBef>
            </a:pPr>
            <a:r>
              <a:rPr lang="en-US" b="1" dirty="0">
                <a:solidFill>
                  <a:srgbClr val="152035"/>
                </a:solidFill>
                <a:hlinkClick r:id="rId4">
                  <a:extLst>
                    <a:ext uri="{A12FA001-AC4F-418D-AE19-62706E023703}">
                      <ahyp:hlinkClr xmlns:ahyp="http://schemas.microsoft.com/office/drawing/2018/hyperlinkcolor" val="tx"/>
                    </a:ext>
                  </a:extLst>
                </a:hlinkClick>
              </a:rPr>
              <a:t>Trista.Brophy@nasa.gov</a:t>
            </a:r>
            <a:endParaRPr lang="en-US" b="1" dirty="0">
              <a:solidFill>
                <a:srgbClr val="152035"/>
              </a:solidFill>
            </a:endParaRPr>
          </a:p>
          <a:p>
            <a:pPr>
              <a:spcBef>
                <a:spcPts val="400"/>
              </a:spcBef>
            </a:pPr>
            <a:endParaRPr lang="en-US" dirty="0">
              <a:solidFill>
                <a:srgbClr val="152035"/>
              </a:solidFill>
            </a:endParaRPr>
          </a:p>
          <a:p>
            <a:endParaRPr lang="en-US" dirty="0"/>
          </a:p>
        </p:txBody>
      </p:sp>
      <p:sp>
        <p:nvSpPr>
          <p:cNvPr id="34" name="Subtitle 21">
            <a:extLst>
              <a:ext uri="{FF2B5EF4-FFF2-40B4-BE49-F238E27FC236}">
                <a16:creationId xmlns:a16="http://schemas.microsoft.com/office/drawing/2014/main" id="{AC425698-90EF-446B-932F-32800B269AAE}"/>
              </a:ext>
            </a:extLst>
          </p:cNvPr>
          <p:cNvSpPr txBox="1">
            <a:spLocks/>
          </p:cNvSpPr>
          <p:nvPr/>
        </p:nvSpPr>
        <p:spPr>
          <a:xfrm>
            <a:off x="1550988" y="2686002"/>
            <a:ext cx="4545012" cy="1749197"/>
          </a:xfrm>
          <a:prstGeom prst="rect">
            <a:avLst/>
          </a:prstGeom>
        </p:spPr>
        <p:txBody>
          <a:bodyPr vert="horz" lIns="91440" tIns="45720" rIns="91440" bIns="45720" rtlCol="0" anchor="ctr">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6000" b="1" dirty="0">
                <a:solidFill>
                  <a:srgbClr val="152035"/>
                </a:solidFill>
              </a:rPr>
              <a:t>Thank you!</a:t>
            </a:r>
          </a:p>
          <a:p>
            <a:pPr>
              <a:spcBef>
                <a:spcPts val="400"/>
              </a:spcBef>
            </a:pPr>
            <a:endParaRPr lang="en-US" dirty="0">
              <a:solidFill>
                <a:srgbClr val="152035"/>
              </a:solidFill>
            </a:endParaRPr>
          </a:p>
          <a:p>
            <a:endParaRPr lang="en-US" dirty="0"/>
          </a:p>
        </p:txBody>
      </p:sp>
      <p:pic>
        <p:nvPicPr>
          <p:cNvPr id="35" name="Picture 34">
            <a:extLst>
              <a:ext uri="{FF2B5EF4-FFF2-40B4-BE49-F238E27FC236}">
                <a16:creationId xmlns:a16="http://schemas.microsoft.com/office/drawing/2014/main" id="{FE679BE4-D8C6-40C5-97C0-830CC20D4D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3190" y="5349922"/>
            <a:ext cx="4366955" cy="1137340"/>
          </a:xfrm>
          <a:prstGeom prst="rect">
            <a:avLst/>
          </a:prstGeom>
        </p:spPr>
      </p:pic>
    </p:spTree>
    <p:extLst>
      <p:ext uri="{BB962C8B-B14F-4D97-AF65-F5344CB8AC3E}">
        <p14:creationId xmlns:p14="http://schemas.microsoft.com/office/powerpoint/2010/main" val="299142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59CBECB3D49549867DEE38EAF42200" ma:contentTypeVersion="10" ma:contentTypeDescription="Create a new document." ma:contentTypeScope="" ma:versionID="7d132ab0e363b7744fa8ba71a36f05e1">
  <xsd:schema xmlns:xsd="http://www.w3.org/2001/XMLSchema" xmlns:xs="http://www.w3.org/2001/XMLSchema" xmlns:p="http://schemas.microsoft.com/office/2006/metadata/properties" xmlns:ns2="e5406a12-2270-49fc-b5e6-27ac67b36966" xmlns:ns3="36296af7-f009-40ab-8f41-5d3ce837c1ba" targetNamespace="http://schemas.microsoft.com/office/2006/metadata/properties" ma:root="true" ma:fieldsID="182b9fe477acc6705ce1b5dabc3cf18c" ns2:_="" ns3:_="">
    <xsd:import namespace="e5406a12-2270-49fc-b5e6-27ac67b36966"/>
    <xsd:import namespace="36296af7-f009-40ab-8f41-5d3ce837c1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406a12-2270-49fc-b5e6-27ac67b369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6296af7-f009-40ab-8f41-5d3ce837c1b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13DD22-8D23-45FD-8C4C-8F705CD549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406a12-2270-49fc-b5e6-27ac67b36966"/>
    <ds:schemaRef ds:uri="36296af7-f009-40ab-8f41-5d3ce837c1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AF861F-C3E8-4F99-81BB-28D41C04ACDD}">
  <ds:schemaRefs>
    <ds:schemaRef ds:uri="http://schemas.microsoft.com/office/2006/metadata/properties"/>
    <ds:schemaRef ds:uri="http://schemas.microsoft.com/office/infopath/2007/PartnerControls"/>
    <ds:schemaRef ds:uri="d900e117-17a0-4b24-9e47-511ef1d02c43"/>
    <ds:schemaRef ds:uri="54a11ef6-fb77-4ad4-af65-afd12eb58726"/>
  </ds:schemaRefs>
</ds:datastoreItem>
</file>

<file path=customXml/itemProps3.xml><?xml version="1.0" encoding="utf-8"?>
<ds:datastoreItem xmlns:ds="http://schemas.openxmlformats.org/officeDocument/2006/customXml" ds:itemID="{A39FA68B-38F8-49C9-A5F2-F5EF7771D2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13020</TotalTime>
  <Words>1442</Words>
  <Application>Microsoft Office PowerPoint</Application>
  <PresentationFormat>Widescreen</PresentationFormat>
  <Paragraphs>201</Paragraphs>
  <Slides>16</Slides>
  <Notes>16</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Arial Narrow</vt:lpstr>
      <vt:lpstr>Calibri</vt:lpstr>
      <vt:lpstr>Calibri Light</vt:lpstr>
      <vt:lpstr>Century Gothic</vt:lpstr>
      <vt:lpstr>Georgia</vt:lpstr>
      <vt:lpstr>Helvetica Neue</vt:lpstr>
      <vt:lpstr>Roboto</vt:lpstr>
      <vt:lpstr>Office Theme</vt:lpstr>
      <vt:lpstr>PowerPoint Presentation</vt:lpstr>
      <vt:lpstr>PowerPoint Presentation</vt:lpstr>
      <vt:lpstr>TEAM</vt:lpstr>
      <vt:lpstr>Project Goals</vt:lpstr>
      <vt:lpstr>Goal # 1: Explore User Needs</vt:lpstr>
      <vt:lpstr>Why is understanding  user needs important?</vt:lpstr>
      <vt:lpstr>PowerPoint Presentation</vt:lpstr>
      <vt:lpstr>PowerPoint Presentation</vt:lpstr>
      <vt:lpstr>PowerPoint Presentation</vt:lpstr>
      <vt:lpstr>User Insights</vt:lpstr>
      <vt:lpstr>Goal # 2: Explore Games as a Training Tool</vt:lpstr>
      <vt:lpstr>Serious Games for Serious Problems</vt:lpstr>
      <vt:lpstr>Other Stakeholders</vt:lpstr>
      <vt:lpstr>Data &amp; Service Provider and  Game Developer Insights</vt:lpstr>
      <vt:lpstr>Final Insights &amp; Recommendations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Brophy, Trista (HQ-DK000)[Intern]</cp:lastModifiedBy>
  <cp:revision>106</cp:revision>
  <dcterms:created xsi:type="dcterms:W3CDTF">2018-07-16T01:24:17Z</dcterms:created>
  <dcterms:modified xsi:type="dcterms:W3CDTF">2022-12-14T19:53:40Z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0x010100A181E3C07CD1D340952BFC017B33582D</vt:lpwstr>
  </property>
</Properties>
</file>