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0233600" cy="384048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2672">
          <p15:clr>
            <a:srgbClr val="A4A3A4"/>
          </p15:clr>
        </p15:guide>
        <p15:guide id="3" pos="223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3D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CB815-DBE2-4A16-B355-8FC3ACA49C1E}" v="325" dt="2022-12-07T19:16:13.386"/>
  </p1510:revLst>
</p1510:revInfo>
</file>

<file path=ppt/tableStyles.xml><?xml version="1.0" encoding="utf-8"?>
<a:tblStyleLst xmlns:a="http://schemas.openxmlformats.org/drawingml/2006/main" def="{FD491535-8CC1-40D4-BD91-36FBAEAC557D}">
  <a:tblStyle styleId="{FD491535-8CC1-40D4-BD91-36FBAEAC557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236" autoAdjust="0"/>
    <p:restoredTop sz="96357" autoAdjust="0"/>
  </p:normalViewPr>
  <p:slideViewPr>
    <p:cSldViewPr snapToGrid="0">
      <p:cViewPr>
        <p:scale>
          <a:sx n="30" d="100"/>
          <a:sy n="30" d="100"/>
        </p:scale>
        <p:origin x="1878" y="-2172"/>
      </p:cViewPr>
      <p:guideLst>
        <p:guide orient="horz" pos="12096"/>
        <p:guide pos="12672"/>
        <p:guide pos="22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mpey, Patrick R. (MSFC-ES23)" userId="0ff2a266-3d1b-4b14-90dd-877a8376f280" providerId="ADAL" clId="{17DCB815-DBE2-4A16-B355-8FC3ACA49C1E}"/>
    <pc:docChg chg="undo redo custSel modSld">
      <pc:chgData name="Champey, Patrick R. (MSFC-ES23)" userId="0ff2a266-3d1b-4b14-90dd-877a8376f280" providerId="ADAL" clId="{17DCB815-DBE2-4A16-B355-8FC3ACA49C1E}" dt="2022-12-07T19:18:34.779" v="10873" actId="1036"/>
      <pc:docMkLst>
        <pc:docMk/>
      </pc:docMkLst>
      <pc:sldChg chg="addSp delSp modSp mod setBg">
        <pc:chgData name="Champey, Patrick R. (MSFC-ES23)" userId="0ff2a266-3d1b-4b14-90dd-877a8376f280" providerId="ADAL" clId="{17DCB815-DBE2-4A16-B355-8FC3ACA49C1E}" dt="2022-12-07T19:18:34.779" v="10873" actId="1036"/>
        <pc:sldMkLst>
          <pc:docMk/>
          <pc:sldMk cId="0" sldId="256"/>
        </pc:sldMkLst>
        <pc:spChg chg="add mod topLvl">
          <ac:chgData name="Champey, Patrick R. (MSFC-ES23)" userId="0ff2a266-3d1b-4b14-90dd-877a8376f280" providerId="ADAL" clId="{17DCB815-DBE2-4A16-B355-8FC3ACA49C1E}" dt="2022-12-06T21:25:02.466" v="5082" actId="164"/>
          <ac:spMkLst>
            <pc:docMk/>
            <pc:sldMk cId="0" sldId="256"/>
            <ac:spMk id="24" creationId="{552AD322-7617-49C8-A540-A57A874913DD}"/>
          </ac:spMkLst>
        </pc:spChg>
        <pc:spChg chg="add mod topLvl">
          <ac:chgData name="Champey, Patrick R. (MSFC-ES23)" userId="0ff2a266-3d1b-4b14-90dd-877a8376f280" providerId="ADAL" clId="{17DCB815-DBE2-4A16-B355-8FC3ACA49C1E}" dt="2022-12-06T21:25:02.466" v="5082" actId="164"/>
          <ac:spMkLst>
            <pc:docMk/>
            <pc:sldMk cId="0" sldId="256"/>
            <ac:spMk id="25" creationId="{45CF0F8F-7FB2-463B-A346-C75550FD6143}"/>
          </ac:spMkLst>
        </pc:spChg>
        <pc:spChg chg="add mod">
          <ac:chgData name="Champey, Patrick R. (MSFC-ES23)" userId="0ff2a266-3d1b-4b14-90dd-877a8376f280" providerId="ADAL" clId="{17DCB815-DBE2-4A16-B355-8FC3ACA49C1E}" dt="2022-12-06T21:11:50.261" v="5046" actId="20577"/>
          <ac:spMkLst>
            <pc:docMk/>
            <pc:sldMk cId="0" sldId="256"/>
            <ac:spMk id="29" creationId="{906C6A85-8F44-4FF0-A2FC-E63ADDF7497D}"/>
          </ac:spMkLst>
        </pc:spChg>
        <pc:spChg chg="add mod">
          <ac:chgData name="Champey, Patrick R. (MSFC-ES23)" userId="0ff2a266-3d1b-4b14-90dd-877a8376f280" providerId="ADAL" clId="{17DCB815-DBE2-4A16-B355-8FC3ACA49C1E}" dt="2022-12-06T21:25:02.466" v="5082" actId="164"/>
          <ac:spMkLst>
            <pc:docMk/>
            <pc:sldMk cId="0" sldId="256"/>
            <ac:spMk id="35" creationId="{E53F2C64-32E9-42B6-8D6A-EDBC30F754BA}"/>
          </ac:spMkLst>
        </pc:spChg>
        <pc:spChg chg="add del mod">
          <ac:chgData name="Champey, Patrick R. (MSFC-ES23)" userId="0ff2a266-3d1b-4b14-90dd-877a8376f280" providerId="ADAL" clId="{17DCB815-DBE2-4A16-B355-8FC3ACA49C1E}" dt="2022-12-07T00:00:25.264" v="5251" actId="478"/>
          <ac:spMkLst>
            <pc:docMk/>
            <pc:sldMk cId="0" sldId="256"/>
            <ac:spMk id="42" creationId="{37CBC543-7B13-4905-A4DB-FC1F1BDDE228}"/>
          </ac:spMkLst>
        </pc:spChg>
        <pc:spChg chg="add mod">
          <ac:chgData name="Champey, Patrick R. (MSFC-ES23)" userId="0ff2a266-3d1b-4b14-90dd-877a8376f280" providerId="ADAL" clId="{17DCB815-DBE2-4A16-B355-8FC3ACA49C1E}" dt="2022-12-07T15:35:23.529" v="8228" actId="164"/>
          <ac:spMkLst>
            <pc:docMk/>
            <pc:sldMk cId="0" sldId="256"/>
            <ac:spMk id="53" creationId="{D9BC9C7F-B351-4183-85D0-C445E7E10F4D}"/>
          </ac:spMkLst>
        </pc:spChg>
        <pc:spChg chg="mod">
          <ac:chgData name="Champey, Patrick R. (MSFC-ES23)" userId="0ff2a266-3d1b-4b14-90dd-877a8376f280" providerId="ADAL" clId="{17DCB815-DBE2-4A16-B355-8FC3ACA49C1E}" dt="2022-12-07T19:15:07.018" v="10832" actId="20577"/>
          <ac:spMkLst>
            <pc:docMk/>
            <pc:sldMk cId="0" sldId="256"/>
            <ac:spMk id="55" creationId="{00000000-0000-0000-0000-000000000000}"/>
          </ac:spMkLst>
        </pc:spChg>
        <pc:spChg chg="mod">
          <ac:chgData name="Champey, Patrick R. (MSFC-ES23)" userId="0ff2a266-3d1b-4b14-90dd-877a8376f280" providerId="ADAL" clId="{17DCB815-DBE2-4A16-B355-8FC3ACA49C1E}" dt="2022-12-07T14:39:18.370" v="6238" actId="1038"/>
          <ac:spMkLst>
            <pc:docMk/>
            <pc:sldMk cId="0" sldId="256"/>
            <ac:spMk id="56" creationId="{00000000-0000-0000-0000-000000000000}"/>
          </ac:spMkLst>
        </pc:spChg>
        <pc:spChg chg="del mod">
          <ac:chgData name="Champey, Patrick R. (MSFC-ES23)" userId="0ff2a266-3d1b-4b14-90dd-877a8376f280" providerId="ADAL" clId="{17DCB815-DBE2-4A16-B355-8FC3ACA49C1E}" dt="2022-11-30T19:50:39.412" v="181" actId="478"/>
          <ac:spMkLst>
            <pc:docMk/>
            <pc:sldMk cId="0" sldId="256"/>
            <ac:spMk id="58" creationId="{00000000-0000-0000-0000-000000000000}"/>
          </ac:spMkLst>
        </pc:spChg>
        <pc:spChg chg="del mod">
          <ac:chgData name="Champey, Patrick R. (MSFC-ES23)" userId="0ff2a266-3d1b-4b14-90dd-877a8376f280" providerId="ADAL" clId="{17DCB815-DBE2-4A16-B355-8FC3ACA49C1E}" dt="2022-12-07T00:00:31.343" v="5253" actId="478"/>
          <ac:spMkLst>
            <pc:docMk/>
            <pc:sldMk cId="0" sldId="256"/>
            <ac:spMk id="59" creationId="{00000000-0000-0000-0000-000000000000}"/>
          </ac:spMkLst>
        </pc:spChg>
        <pc:spChg chg="del mod">
          <ac:chgData name="Champey, Patrick R. (MSFC-ES23)" userId="0ff2a266-3d1b-4b14-90dd-877a8376f280" providerId="ADAL" clId="{17DCB815-DBE2-4A16-B355-8FC3ACA49C1E}" dt="2022-12-07T17:25:59.796" v="9549" actId="478"/>
          <ac:spMkLst>
            <pc:docMk/>
            <pc:sldMk cId="0" sldId="256"/>
            <ac:spMk id="62" creationId="{00000000-0000-0000-0000-000000000000}"/>
          </ac:spMkLst>
        </pc:spChg>
        <pc:spChg chg="mod">
          <ac:chgData name="Champey, Patrick R. (MSFC-ES23)" userId="0ff2a266-3d1b-4b14-90dd-877a8376f280" providerId="ADAL" clId="{17DCB815-DBE2-4A16-B355-8FC3ACA49C1E}" dt="2022-12-07T17:10:57.713" v="8930" actId="20577"/>
          <ac:spMkLst>
            <pc:docMk/>
            <pc:sldMk cId="0" sldId="256"/>
            <ac:spMk id="63" creationId="{00000000-0000-0000-0000-000000000000}"/>
          </ac:spMkLst>
        </pc:spChg>
        <pc:spChg chg="mod">
          <ac:chgData name="Champey, Patrick R. (MSFC-ES23)" userId="0ff2a266-3d1b-4b14-90dd-877a8376f280" providerId="ADAL" clId="{17DCB815-DBE2-4A16-B355-8FC3ACA49C1E}" dt="2022-12-07T17:28:01.788" v="9658" actId="14100"/>
          <ac:spMkLst>
            <pc:docMk/>
            <pc:sldMk cId="0" sldId="256"/>
            <ac:spMk id="65" creationId="{00000000-0000-0000-0000-000000000000}"/>
          </ac:spMkLst>
        </pc:spChg>
        <pc:spChg chg="del mod">
          <ac:chgData name="Champey, Patrick R. (MSFC-ES23)" userId="0ff2a266-3d1b-4b14-90dd-877a8376f280" providerId="ADAL" clId="{17DCB815-DBE2-4A16-B355-8FC3ACA49C1E}" dt="2022-12-06T21:27:15.903" v="5092" actId="478"/>
          <ac:spMkLst>
            <pc:docMk/>
            <pc:sldMk cId="0" sldId="256"/>
            <ac:spMk id="66" creationId="{00000000-0000-0000-0000-000000000000}"/>
          </ac:spMkLst>
        </pc:spChg>
        <pc:spChg chg="add mod">
          <ac:chgData name="Champey, Patrick R. (MSFC-ES23)" userId="0ff2a266-3d1b-4b14-90dd-877a8376f280" providerId="ADAL" clId="{17DCB815-DBE2-4A16-B355-8FC3ACA49C1E}" dt="2022-12-07T18:18:11.193" v="9796" actId="313"/>
          <ac:spMkLst>
            <pc:docMk/>
            <pc:sldMk cId="0" sldId="256"/>
            <ac:spMk id="68" creationId="{F8683B96-E62D-44A9-9195-A4D0DDC0D4D7}"/>
          </ac:spMkLst>
        </pc:spChg>
        <pc:spChg chg="del mod">
          <ac:chgData name="Champey, Patrick R. (MSFC-ES23)" userId="0ff2a266-3d1b-4b14-90dd-877a8376f280" providerId="ADAL" clId="{17DCB815-DBE2-4A16-B355-8FC3ACA49C1E}" dt="2022-12-07T17:26:01.541" v="9550" actId="478"/>
          <ac:spMkLst>
            <pc:docMk/>
            <pc:sldMk cId="0" sldId="256"/>
            <ac:spMk id="69" creationId="{00000000-0000-0000-0000-000000000000}"/>
          </ac:spMkLst>
        </pc:spChg>
        <pc:spChg chg="add mod">
          <ac:chgData name="Champey, Patrick R. (MSFC-ES23)" userId="0ff2a266-3d1b-4b14-90dd-877a8376f280" providerId="ADAL" clId="{17DCB815-DBE2-4A16-B355-8FC3ACA49C1E}" dt="2022-12-07T18:18:30.595" v="9802" actId="1076"/>
          <ac:spMkLst>
            <pc:docMk/>
            <pc:sldMk cId="0" sldId="256"/>
            <ac:spMk id="69" creationId="{7DF107A3-E7EE-4213-AE46-BDB7057FF2A0}"/>
          </ac:spMkLst>
        </pc:spChg>
        <pc:spChg chg="del">
          <ac:chgData name="Champey, Patrick R. (MSFC-ES23)" userId="0ff2a266-3d1b-4b14-90dd-877a8376f280" providerId="ADAL" clId="{17DCB815-DBE2-4A16-B355-8FC3ACA49C1E}" dt="2022-11-30T19:51:14.996" v="282" actId="478"/>
          <ac:spMkLst>
            <pc:docMk/>
            <pc:sldMk cId="0" sldId="256"/>
            <ac:spMk id="70" creationId="{00000000-0000-0000-0000-000000000000}"/>
          </ac:spMkLst>
        </pc:spChg>
        <pc:spChg chg="add mod">
          <ac:chgData name="Champey, Patrick R. (MSFC-ES23)" userId="0ff2a266-3d1b-4b14-90dd-877a8376f280" providerId="ADAL" clId="{17DCB815-DBE2-4A16-B355-8FC3ACA49C1E}" dt="2022-12-07T18:18:41.824" v="9807" actId="20577"/>
          <ac:spMkLst>
            <pc:docMk/>
            <pc:sldMk cId="0" sldId="256"/>
            <ac:spMk id="70" creationId="{EC4D623C-B307-4B01-8C88-AE49407353FD}"/>
          </ac:spMkLst>
        </pc:spChg>
        <pc:spChg chg="add mod">
          <ac:chgData name="Champey, Patrick R. (MSFC-ES23)" userId="0ff2a266-3d1b-4b14-90dd-877a8376f280" providerId="ADAL" clId="{17DCB815-DBE2-4A16-B355-8FC3ACA49C1E}" dt="2022-12-07T18:19:14.097" v="9814" actId="1076"/>
          <ac:spMkLst>
            <pc:docMk/>
            <pc:sldMk cId="0" sldId="256"/>
            <ac:spMk id="71" creationId="{79A2D335-9FEC-4969-9A46-A967C9152147}"/>
          </ac:spMkLst>
        </pc:spChg>
        <pc:spChg chg="add mod">
          <ac:chgData name="Champey, Patrick R. (MSFC-ES23)" userId="0ff2a266-3d1b-4b14-90dd-877a8376f280" providerId="ADAL" clId="{17DCB815-DBE2-4A16-B355-8FC3ACA49C1E}" dt="2022-12-07T19:18:30.892" v="10864" actId="1036"/>
          <ac:spMkLst>
            <pc:docMk/>
            <pc:sldMk cId="0" sldId="256"/>
            <ac:spMk id="75" creationId="{3A5A29C1-9421-4A69-8C2E-BD74CE06EB8B}"/>
          </ac:spMkLst>
        </pc:spChg>
        <pc:spChg chg="del mod">
          <ac:chgData name="Champey, Patrick R. (MSFC-ES23)" userId="0ff2a266-3d1b-4b14-90dd-877a8376f280" providerId="ADAL" clId="{17DCB815-DBE2-4A16-B355-8FC3ACA49C1E}" dt="2022-12-07T17:25:56.030" v="9547" actId="478"/>
          <ac:spMkLst>
            <pc:docMk/>
            <pc:sldMk cId="0" sldId="256"/>
            <ac:spMk id="76" creationId="{00000000-0000-0000-0000-000000000000}"/>
          </ac:spMkLst>
        </pc:spChg>
        <pc:spChg chg="del mod">
          <ac:chgData name="Champey, Patrick R. (MSFC-ES23)" userId="0ff2a266-3d1b-4b14-90dd-877a8376f280" providerId="ADAL" clId="{17DCB815-DBE2-4A16-B355-8FC3ACA49C1E}" dt="2022-11-30T19:51:19.788" v="284" actId="478"/>
          <ac:spMkLst>
            <pc:docMk/>
            <pc:sldMk cId="0" sldId="256"/>
            <ac:spMk id="77" creationId="{00000000-0000-0000-0000-000000000000}"/>
          </ac:spMkLst>
        </pc:spChg>
        <pc:spChg chg="del">
          <ac:chgData name="Champey, Patrick R. (MSFC-ES23)" userId="0ff2a266-3d1b-4b14-90dd-877a8376f280" providerId="ADAL" clId="{17DCB815-DBE2-4A16-B355-8FC3ACA49C1E}" dt="2022-11-30T19:50:42.428" v="184" actId="478"/>
          <ac:spMkLst>
            <pc:docMk/>
            <pc:sldMk cId="0" sldId="256"/>
            <ac:spMk id="78" creationId="{00000000-0000-0000-0000-000000000000}"/>
          </ac:spMkLst>
        </pc:spChg>
        <pc:spChg chg="del">
          <ac:chgData name="Champey, Patrick R. (MSFC-ES23)" userId="0ff2a266-3d1b-4b14-90dd-877a8376f280" providerId="ADAL" clId="{17DCB815-DBE2-4A16-B355-8FC3ACA49C1E}" dt="2022-11-30T19:50:43.612" v="185" actId="478"/>
          <ac:spMkLst>
            <pc:docMk/>
            <pc:sldMk cId="0" sldId="256"/>
            <ac:spMk id="79" creationId="{00000000-0000-0000-0000-000000000000}"/>
          </ac:spMkLst>
        </pc:spChg>
        <pc:spChg chg="add del mod">
          <ac:chgData name="Champey, Patrick R. (MSFC-ES23)" userId="0ff2a266-3d1b-4b14-90dd-877a8376f280" providerId="ADAL" clId="{17DCB815-DBE2-4A16-B355-8FC3ACA49C1E}" dt="2022-12-07T19:12:18.681" v="10700" actId="478"/>
          <ac:spMkLst>
            <pc:docMk/>
            <pc:sldMk cId="0" sldId="256"/>
            <ac:spMk id="79" creationId="{2566AFC0-22B7-4726-824A-8624DAC23807}"/>
          </ac:spMkLst>
        </pc:spChg>
        <pc:spChg chg="add mod">
          <ac:chgData name="Champey, Patrick R. (MSFC-ES23)" userId="0ff2a266-3d1b-4b14-90dd-877a8376f280" providerId="ADAL" clId="{17DCB815-DBE2-4A16-B355-8FC3ACA49C1E}" dt="2022-12-07T19:14:18.638" v="10826" actId="1076"/>
          <ac:spMkLst>
            <pc:docMk/>
            <pc:sldMk cId="0" sldId="256"/>
            <ac:spMk id="81" creationId="{861D23FA-52BB-4FEC-8080-4AA6D486AC23}"/>
          </ac:spMkLst>
        </pc:spChg>
        <pc:spChg chg="mod">
          <ac:chgData name="Champey, Patrick R. (MSFC-ES23)" userId="0ff2a266-3d1b-4b14-90dd-877a8376f280" providerId="ADAL" clId="{17DCB815-DBE2-4A16-B355-8FC3ACA49C1E}" dt="2022-12-07T18:44:58.190" v="10318" actId="14100"/>
          <ac:spMkLst>
            <pc:docMk/>
            <pc:sldMk cId="0" sldId="256"/>
            <ac:spMk id="83" creationId="{00000000-0000-0000-0000-000000000000}"/>
          </ac:spMkLst>
        </pc:spChg>
        <pc:spChg chg="del">
          <ac:chgData name="Champey, Patrick R. (MSFC-ES23)" userId="0ff2a266-3d1b-4b14-90dd-877a8376f280" providerId="ADAL" clId="{17DCB815-DBE2-4A16-B355-8FC3ACA49C1E}" dt="2022-11-30T19:51:28.375" v="285" actId="478"/>
          <ac:spMkLst>
            <pc:docMk/>
            <pc:sldMk cId="0" sldId="256"/>
            <ac:spMk id="86" creationId="{00000000-0000-0000-0000-000000000000}"/>
          </ac:spMkLst>
        </pc:spChg>
        <pc:spChg chg="del mod">
          <ac:chgData name="Champey, Patrick R. (MSFC-ES23)" userId="0ff2a266-3d1b-4b14-90dd-877a8376f280" providerId="ADAL" clId="{17DCB815-DBE2-4A16-B355-8FC3ACA49C1E}" dt="2022-11-30T19:50:11.893" v="151" actId="478"/>
          <ac:spMkLst>
            <pc:docMk/>
            <pc:sldMk cId="0" sldId="256"/>
            <ac:spMk id="91" creationId="{00000000-0000-0000-0000-000000000000}"/>
          </ac:spMkLst>
        </pc:spChg>
        <pc:spChg chg="del">
          <ac:chgData name="Champey, Patrick R. (MSFC-ES23)" userId="0ff2a266-3d1b-4b14-90dd-877a8376f280" providerId="ADAL" clId="{17DCB815-DBE2-4A16-B355-8FC3ACA49C1E}" dt="2022-11-30T19:49:54.628" v="132" actId="478"/>
          <ac:spMkLst>
            <pc:docMk/>
            <pc:sldMk cId="0" sldId="256"/>
            <ac:spMk id="92" creationId="{00000000-0000-0000-0000-000000000000}"/>
          </ac:spMkLst>
        </pc:spChg>
        <pc:spChg chg="mod">
          <ac:chgData name="Champey, Patrick R. (MSFC-ES23)" userId="0ff2a266-3d1b-4b14-90dd-877a8376f280" providerId="ADAL" clId="{17DCB815-DBE2-4A16-B355-8FC3ACA49C1E}" dt="2022-12-07T15:06:07.867" v="7156" actId="207"/>
          <ac:spMkLst>
            <pc:docMk/>
            <pc:sldMk cId="0" sldId="256"/>
            <ac:spMk id="93" creationId="{00000000-0000-0000-0000-000000000000}"/>
          </ac:spMkLst>
        </pc:spChg>
        <pc:spChg chg="del">
          <ac:chgData name="Champey, Patrick R. (MSFC-ES23)" userId="0ff2a266-3d1b-4b14-90dd-877a8376f280" providerId="ADAL" clId="{17DCB815-DBE2-4A16-B355-8FC3ACA49C1E}" dt="2022-11-30T19:50:07.004" v="148" actId="478"/>
          <ac:spMkLst>
            <pc:docMk/>
            <pc:sldMk cId="0" sldId="256"/>
            <ac:spMk id="94" creationId="{00000000-0000-0000-0000-000000000000}"/>
          </ac:spMkLst>
        </pc:spChg>
        <pc:spChg chg="del">
          <ac:chgData name="Champey, Patrick R. (MSFC-ES23)" userId="0ff2a266-3d1b-4b14-90dd-877a8376f280" providerId="ADAL" clId="{17DCB815-DBE2-4A16-B355-8FC3ACA49C1E}" dt="2022-11-30T19:50:45.684" v="187" actId="478"/>
          <ac:spMkLst>
            <pc:docMk/>
            <pc:sldMk cId="0" sldId="256"/>
            <ac:spMk id="96" creationId="{00000000-0000-0000-0000-000000000000}"/>
          </ac:spMkLst>
        </pc:spChg>
        <pc:spChg chg="del mod">
          <ac:chgData name="Champey, Patrick R. (MSFC-ES23)" userId="0ff2a266-3d1b-4b14-90dd-877a8376f280" providerId="ADAL" clId="{17DCB815-DBE2-4A16-B355-8FC3ACA49C1E}" dt="2022-12-07T00:04:12.023" v="5360" actId="478"/>
          <ac:spMkLst>
            <pc:docMk/>
            <pc:sldMk cId="0" sldId="256"/>
            <ac:spMk id="98" creationId="{00000000-0000-0000-0000-000000000000}"/>
          </ac:spMkLst>
        </pc:spChg>
        <pc:spChg chg="mod">
          <ac:chgData name="Champey, Patrick R. (MSFC-ES23)" userId="0ff2a266-3d1b-4b14-90dd-877a8376f280" providerId="ADAL" clId="{17DCB815-DBE2-4A16-B355-8FC3ACA49C1E}" dt="2022-12-06T16:39:31.124" v="1933" actId="207"/>
          <ac:spMkLst>
            <pc:docMk/>
            <pc:sldMk cId="0" sldId="256"/>
            <ac:spMk id="104" creationId="{15CA30A8-84A4-4A6F-9F35-904EF4558B82}"/>
          </ac:spMkLst>
        </pc:spChg>
        <pc:spChg chg="mod">
          <ac:chgData name="Champey, Patrick R. (MSFC-ES23)" userId="0ff2a266-3d1b-4b14-90dd-877a8376f280" providerId="ADAL" clId="{17DCB815-DBE2-4A16-B355-8FC3ACA49C1E}" dt="2022-12-06T16:39:31.124" v="1933" actId="207"/>
          <ac:spMkLst>
            <pc:docMk/>
            <pc:sldMk cId="0" sldId="256"/>
            <ac:spMk id="105" creationId="{47DE63C1-53EE-4ABE-AD14-1D3CE2B8B2C3}"/>
          </ac:spMkLst>
        </pc:spChg>
        <pc:spChg chg="mod">
          <ac:chgData name="Champey, Patrick R. (MSFC-ES23)" userId="0ff2a266-3d1b-4b14-90dd-877a8376f280" providerId="ADAL" clId="{17DCB815-DBE2-4A16-B355-8FC3ACA49C1E}" dt="2022-12-06T16:39:31.124" v="1933" actId="207"/>
          <ac:spMkLst>
            <pc:docMk/>
            <pc:sldMk cId="0" sldId="256"/>
            <ac:spMk id="106" creationId="{29AC5928-DA8E-45D2-AD7C-7CEB4B7B06D6}"/>
          </ac:spMkLst>
        </pc:spChg>
        <pc:spChg chg="mod">
          <ac:chgData name="Champey, Patrick R. (MSFC-ES23)" userId="0ff2a266-3d1b-4b14-90dd-877a8376f280" providerId="ADAL" clId="{17DCB815-DBE2-4A16-B355-8FC3ACA49C1E}" dt="2022-12-06T16:39:31.124" v="1933" actId="207"/>
          <ac:spMkLst>
            <pc:docMk/>
            <pc:sldMk cId="0" sldId="256"/>
            <ac:spMk id="113" creationId="{BD19F13D-5E68-4412-BF9A-CCE7BD1C8690}"/>
          </ac:spMkLst>
        </pc:spChg>
        <pc:spChg chg="mod">
          <ac:chgData name="Champey, Patrick R. (MSFC-ES23)" userId="0ff2a266-3d1b-4b14-90dd-877a8376f280" providerId="ADAL" clId="{17DCB815-DBE2-4A16-B355-8FC3ACA49C1E}" dt="2022-12-06T16:39:31.124" v="1933" actId="207"/>
          <ac:spMkLst>
            <pc:docMk/>
            <pc:sldMk cId="0" sldId="256"/>
            <ac:spMk id="114" creationId="{DE7D671F-4C22-4798-B202-C013AFEB7357}"/>
          </ac:spMkLst>
        </pc:spChg>
        <pc:spChg chg="mod">
          <ac:chgData name="Champey, Patrick R. (MSFC-ES23)" userId="0ff2a266-3d1b-4b14-90dd-877a8376f280" providerId="ADAL" clId="{17DCB815-DBE2-4A16-B355-8FC3ACA49C1E}" dt="2022-12-06T16:39:31.124" v="1933" actId="207"/>
          <ac:spMkLst>
            <pc:docMk/>
            <pc:sldMk cId="0" sldId="256"/>
            <ac:spMk id="115" creationId="{FE5F4B36-8F4F-4A5B-BA47-A924025CD006}"/>
          </ac:spMkLst>
        </pc:spChg>
        <pc:spChg chg="mod">
          <ac:chgData name="Champey, Patrick R. (MSFC-ES23)" userId="0ff2a266-3d1b-4b14-90dd-877a8376f280" providerId="ADAL" clId="{17DCB815-DBE2-4A16-B355-8FC3ACA49C1E}" dt="2022-12-06T16:40:07.591" v="1935"/>
          <ac:spMkLst>
            <pc:docMk/>
            <pc:sldMk cId="0" sldId="256"/>
            <ac:spMk id="118" creationId="{FD73CC35-AAF9-4777-88EA-2A79DF51CFD9}"/>
          </ac:spMkLst>
        </pc:spChg>
        <pc:spChg chg="mod">
          <ac:chgData name="Champey, Patrick R. (MSFC-ES23)" userId="0ff2a266-3d1b-4b14-90dd-877a8376f280" providerId="ADAL" clId="{17DCB815-DBE2-4A16-B355-8FC3ACA49C1E}" dt="2022-12-06T16:40:07.591" v="1935"/>
          <ac:spMkLst>
            <pc:docMk/>
            <pc:sldMk cId="0" sldId="256"/>
            <ac:spMk id="119" creationId="{B4A4127B-CDF2-4BD5-8141-FD6683EDC8F9}"/>
          </ac:spMkLst>
        </pc:spChg>
        <pc:spChg chg="mod">
          <ac:chgData name="Champey, Patrick R. (MSFC-ES23)" userId="0ff2a266-3d1b-4b14-90dd-877a8376f280" providerId="ADAL" clId="{17DCB815-DBE2-4A16-B355-8FC3ACA49C1E}" dt="2022-12-06T16:40:07.591" v="1935"/>
          <ac:spMkLst>
            <pc:docMk/>
            <pc:sldMk cId="0" sldId="256"/>
            <ac:spMk id="120" creationId="{BF5754E6-F287-4A4D-8F78-037BD2F9CCAF}"/>
          </ac:spMkLst>
        </pc:spChg>
        <pc:spChg chg="mod">
          <ac:chgData name="Champey, Patrick R. (MSFC-ES23)" userId="0ff2a266-3d1b-4b14-90dd-877a8376f280" providerId="ADAL" clId="{17DCB815-DBE2-4A16-B355-8FC3ACA49C1E}" dt="2022-12-06T16:40:07.591" v="1935"/>
          <ac:spMkLst>
            <pc:docMk/>
            <pc:sldMk cId="0" sldId="256"/>
            <ac:spMk id="127" creationId="{315CC1E7-DFDC-4C70-9D03-9612F6C52C8F}"/>
          </ac:spMkLst>
        </pc:spChg>
        <pc:spChg chg="mod">
          <ac:chgData name="Champey, Patrick R. (MSFC-ES23)" userId="0ff2a266-3d1b-4b14-90dd-877a8376f280" providerId="ADAL" clId="{17DCB815-DBE2-4A16-B355-8FC3ACA49C1E}" dt="2022-12-06T16:40:07.591" v="1935"/>
          <ac:spMkLst>
            <pc:docMk/>
            <pc:sldMk cId="0" sldId="256"/>
            <ac:spMk id="128" creationId="{2CF4FA3E-5AE9-4A1F-915A-93726417DA38}"/>
          </ac:spMkLst>
        </pc:spChg>
        <pc:spChg chg="mod">
          <ac:chgData name="Champey, Patrick R. (MSFC-ES23)" userId="0ff2a266-3d1b-4b14-90dd-877a8376f280" providerId="ADAL" clId="{17DCB815-DBE2-4A16-B355-8FC3ACA49C1E}" dt="2022-12-06T16:40:07.591" v="1935"/>
          <ac:spMkLst>
            <pc:docMk/>
            <pc:sldMk cId="0" sldId="256"/>
            <ac:spMk id="129" creationId="{288EAAA5-F853-40ED-B9CC-11C749E1EA31}"/>
          </ac:spMkLst>
        </pc:spChg>
        <pc:spChg chg="mod">
          <ac:chgData name="Champey, Patrick R. (MSFC-ES23)" userId="0ff2a266-3d1b-4b14-90dd-877a8376f280" providerId="ADAL" clId="{17DCB815-DBE2-4A16-B355-8FC3ACA49C1E}" dt="2022-12-06T16:41:15.008" v="1937"/>
          <ac:spMkLst>
            <pc:docMk/>
            <pc:sldMk cId="0" sldId="256"/>
            <ac:spMk id="131" creationId="{FE0BE5A6-D4CC-4E6F-A0C7-21CE19F7C615}"/>
          </ac:spMkLst>
        </pc:spChg>
        <pc:spChg chg="mod">
          <ac:chgData name="Champey, Patrick R. (MSFC-ES23)" userId="0ff2a266-3d1b-4b14-90dd-877a8376f280" providerId="ADAL" clId="{17DCB815-DBE2-4A16-B355-8FC3ACA49C1E}" dt="2022-12-07T18:11:52.635" v="9674" actId="255"/>
          <ac:spMkLst>
            <pc:docMk/>
            <pc:sldMk cId="0" sldId="256"/>
            <ac:spMk id="133" creationId="{41012721-1B39-4538-9F8B-BD1876810F38}"/>
          </ac:spMkLst>
        </pc:spChg>
        <pc:spChg chg="mod">
          <ac:chgData name="Champey, Patrick R. (MSFC-ES23)" userId="0ff2a266-3d1b-4b14-90dd-877a8376f280" providerId="ADAL" clId="{17DCB815-DBE2-4A16-B355-8FC3ACA49C1E}" dt="2022-12-07T18:11:52.635" v="9674" actId="255"/>
          <ac:spMkLst>
            <pc:docMk/>
            <pc:sldMk cId="0" sldId="256"/>
            <ac:spMk id="134" creationId="{FB4CB93A-055B-4D88-8CBA-1BA7AFF37734}"/>
          </ac:spMkLst>
        </pc:spChg>
        <pc:spChg chg="mod">
          <ac:chgData name="Champey, Patrick R. (MSFC-ES23)" userId="0ff2a266-3d1b-4b14-90dd-877a8376f280" providerId="ADAL" clId="{17DCB815-DBE2-4A16-B355-8FC3ACA49C1E}" dt="2022-12-07T18:11:52.635" v="9674" actId="255"/>
          <ac:spMkLst>
            <pc:docMk/>
            <pc:sldMk cId="0" sldId="256"/>
            <ac:spMk id="135" creationId="{0DB4C87E-C5E0-4746-B30B-489DBA76894F}"/>
          </ac:spMkLst>
        </pc:spChg>
        <pc:spChg chg="mod">
          <ac:chgData name="Champey, Patrick R. (MSFC-ES23)" userId="0ff2a266-3d1b-4b14-90dd-877a8376f280" providerId="ADAL" clId="{17DCB815-DBE2-4A16-B355-8FC3ACA49C1E}" dt="2022-12-07T18:12:03.645" v="9678" actId="1076"/>
          <ac:spMkLst>
            <pc:docMk/>
            <pc:sldMk cId="0" sldId="256"/>
            <ac:spMk id="142" creationId="{37537D3B-A684-4BCB-94AC-17930BFF900B}"/>
          </ac:spMkLst>
        </pc:spChg>
        <pc:spChg chg="mod">
          <ac:chgData name="Champey, Patrick R. (MSFC-ES23)" userId="0ff2a266-3d1b-4b14-90dd-877a8376f280" providerId="ADAL" clId="{17DCB815-DBE2-4A16-B355-8FC3ACA49C1E}" dt="2022-12-07T18:11:56.784" v="9675" actId="1076"/>
          <ac:spMkLst>
            <pc:docMk/>
            <pc:sldMk cId="0" sldId="256"/>
            <ac:spMk id="143" creationId="{1F7FEC0B-0537-4D97-8C02-E2FC9A570935}"/>
          </ac:spMkLst>
        </pc:spChg>
        <pc:spChg chg="mod">
          <ac:chgData name="Champey, Patrick R. (MSFC-ES23)" userId="0ff2a266-3d1b-4b14-90dd-877a8376f280" providerId="ADAL" clId="{17DCB815-DBE2-4A16-B355-8FC3ACA49C1E}" dt="2022-12-07T18:11:59.716" v="9676" actId="1076"/>
          <ac:spMkLst>
            <pc:docMk/>
            <pc:sldMk cId="0" sldId="256"/>
            <ac:spMk id="144" creationId="{13901367-F772-4089-AB6C-39A30B7B70C2}"/>
          </ac:spMkLst>
        </pc:spChg>
        <pc:spChg chg="add del mod">
          <ac:chgData name="Champey, Patrick R. (MSFC-ES23)" userId="0ff2a266-3d1b-4b14-90dd-877a8376f280" providerId="ADAL" clId="{17DCB815-DBE2-4A16-B355-8FC3ACA49C1E}" dt="2022-12-06T21:27:14.904" v="5091" actId="478"/>
          <ac:spMkLst>
            <pc:docMk/>
            <pc:sldMk cId="0" sldId="256"/>
            <ac:spMk id="145" creationId="{7CA0B21E-E5DF-4894-A0CB-317DD25ED441}"/>
          </ac:spMkLst>
        </pc:spChg>
        <pc:spChg chg="add del mod">
          <ac:chgData name="Champey, Patrick R. (MSFC-ES23)" userId="0ff2a266-3d1b-4b14-90dd-877a8376f280" providerId="ADAL" clId="{17DCB815-DBE2-4A16-B355-8FC3ACA49C1E}" dt="2022-12-06T21:27:37.491" v="5097" actId="478"/>
          <ac:spMkLst>
            <pc:docMk/>
            <pc:sldMk cId="0" sldId="256"/>
            <ac:spMk id="146" creationId="{E389D700-A33C-4C9E-AA63-2C73463F13BC}"/>
          </ac:spMkLst>
        </pc:spChg>
        <pc:spChg chg="add mod">
          <ac:chgData name="Champey, Patrick R. (MSFC-ES23)" userId="0ff2a266-3d1b-4b14-90dd-877a8376f280" providerId="ADAL" clId="{17DCB815-DBE2-4A16-B355-8FC3ACA49C1E}" dt="2022-12-07T18:42:02.420" v="10274" actId="20577"/>
          <ac:spMkLst>
            <pc:docMk/>
            <pc:sldMk cId="0" sldId="256"/>
            <ac:spMk id="147" creationId="{7BF1E9BA-354D-4E46-B6A8-D838C31B8344}"/>
          </ac:spMkLst>
        </pc:spChg>
        <pc:spChg chg="add del mod">
          <ac:chgData name="Champey, Patrick R. (MSFC-ES23)" userId="0ff2a266-3d1b-4b14-90dd-877a8376f280" providerId="ADAL" clId="{17DCB815-DBE2-4A16-B355-8FC3ACA49C1E}" dt="2022-12-07T00:45:27.085" v="5827" actId="478"/>
          <ac:spMkLst>
            <pc:docMk/>
            <pc:sldMk cId="0" sldId="256"/>
            <ac:spMk id="149" creationId="{067E1C0E-6645-4141-A540-D520C4B933D6}"/>
          </ac:spMkLst>
        </pc:spChg>
        <pc:spChg chg="add del mod topLvl">
          <ac:chgData name="Champey, Patrick R. (MSFC-ES23)" userId="0ff2a266-3d1b-4b14-90dd-877a8376f280" providerId="ADAL" clId="{17DCB815-DBE2-4A16-B355-8FC3ACA49C1E}" dt="2022-12-07T00:24:48.252" v="5434" actId="478"/>
          <ac:spMkLst>
            <pc:docMk/>
            <pc:sldMk cId="0" sldId="256"/>
            <ac:spMk id="150" creationId="{E4952D07-DCDC-4DC4-9917-F2519A0A80F7}"/>
          </ac:spMkLst>
        </pc:spChg>
        <pc:spChg chg="add del mod">
          <ac:chgData name="Champey, Patrick R. (MSFC-ES23)" userId="0ff2a266-3d1b-4b14-90dd-877a8376f280" providerId="ADAL" clId="{17DCB815-DBE2-4A16-B355-8FC3ACA49C1E}" dt="2022-12-07T15:40:44.688" v="8317" actId="478"/>
          <ac:spMkLst>
            <pc:docMk/>
            <pc:sldMk cId="0" sldId="256"/>
            <ac:spMk id="151" creationId="{14C3E657-7AB8-4182-BF12-7041BF0882B9}"/>
          </ac:spMkLst>
        </pc:spChg>
        <pc:spChg chg="add del mod">
          <ac:chgData name="Champey, Patrick R. (MSFC-ES23)" userId="0ff2a266-3d1b-4b14-90dd-877a8376f280" providerId="ADAL" clId="{17DCB815-DBE2-4A16-B355-8FC3ACA49C1E}" dt="2022-12-07T17:26:04.595" v="9553" actId="478"/>
          <ac:spMkLst>
            <pc:docMk/>
            <pc:sldMk cId="0" sldId="256"/>
            <ac:spMk id="152" creationId="{8EE20945-E424-430C-91C3-8E9FE4BAEA25}"/>
          </ac:spMkLst>
        </pc:spChg>
        <pc:spChg chg="add mod">
          <ac:chgData name="Champey, Patrick R. (MSFC-ES23)" userId="0ff2a266-3d1b-4b14-90dd-877a8376f280" providerId="ADAL" clId="{17DCB815-DBE2-4A16-B355-8FC3ACA49C1E}" dt="2022-12-07T18:54:27.401" v="10397" actId="14100"/>
          <ac:spMkLst>
            <pc:docMk/>
            <pc:sldMk cId="0" sldId="256"/>
            <ac:spMk id="153" creationId="{FF0F21C1-761F-4948-83DE-D9416A785C86}"/>
          </ac:spMkLst>
        </pc:spChg>
        <pc:spChg chg="add del mod">
          <ac:chgData name="Champey, Patrick R. (MSFC-ES23)" userId="0ff2a266-3d1b-4b14-90dd-877a8376f280" providerId="ADAL" clId="{17DCB815-DBE2-4A16-B355-8FC3ACA49C1E}" dt="2022-12-06T21:11:02.525" v="4987" actId="478"/>
          <ac:spMkLst>
            <pc:docMk/>
            <pc:sldMk cId="0" sldId="256"/>
            <ac:spMk id="154" creationId="{AF647429-F053-4A53-A38A-3CA74E724C28}"/>
          </ac:spMkLst>
        </pc:spChg>
        <pc:spChg chg="add del mod">
          <ac:chgData name="Champey, Patrick R. (MSFC-ES23)" userId="0ff2a266-3d1b-4b14-90dd-877a8376f280" providerId="ADAL" clId="{17DCB815-DBE2-4A16-B355-8FC3ACA49C1E}" dt="2022-12-06T21:11:01.781" v="4986" actId="478"/>
          <ac:spMkLst>
            <pc:docMk/>
            <pc:sldMk cId="0" sldId="256"/>
            <ac:spMk id="155" creationId="{ADAC8CEB-CE22-443E-85F4-D95A1072BE52}"/>
          </ac:spMkLst>
        </pc:spChg>
        <pc:spChg chg="mod">
          <ac:chgData name="Champey, Patrick R. (MSFC-ES23)" userId="0ff2a266-3d1b-4b14-90dd-877a8376f280" providerId="ADAL" clId="{17DCB815-DBE2-4A16-B355-8FC3ACA49C1E}" dt="2022-12-06T21:11:37.260" v="5028" actId="20577"/>
          <ac:spMkLst>
            <pc:docMk/>
            <pc:sldMk cId="0" sldId="256"/>
            <ac:spMk id="157" creationId="{887C11A8-B43D-4658-A91B-7AD3356DE074}"/>
          </ac:spMkLst>
        </pc:spChg>
        <pc:spChg chg="add del mod">
          <ac:chgData name="Champey, Patrick R. (MSFC-ES23)" userId="0ff2a266-3d1b-4b14-90dd-877a8376f280" providerId="ADAL" clId="{17DCB815-DBE2-4A16-B355-8FC3ACA49C1E}" dt="2022-12-07T00:00:34.249" v="5254" actId="478"/>
          <ac:spMkLst>
            <pc:docMk/>
            <pc:sldMk cId="0" sldId="256"/>
            <ac:spMk id="160" creationId="{A38239CE-B753-4AB4-B4E9-F38ABB19E805}"/>
          </ac:spMkLst>
        </pc:spChg>
        <pc:spChg chg="add mod">
          <ac:chgData name="Champey, Patrick R. (MSFC-ES23)" userId="0ff2a266-3d1b-4b14-90dd-877a8376f280" providerId="ADAL" clId="{17DCB815-DBE2-4A16-B355-8FC3ACA49C1E}" dt="2022-12-07T14:37:51.747" v="6203" actId="1037"/>
          <ac:spMkLst>
            <pc:docMk/>
            <pc:sldMk cId="0" sldId="256"/>
            <ac:spMk id="161" creationId="{1DB7A9C4-BBB7-4102-8507-48B62B9AAB27}"/>
          </ac:spMkLst>
        </pc:spChg>
        <pc:spChg chg="add del mod">
          <ac:chgData name="Champey, Patrick R. (MSFC-ES23)" userId="0ff2a266-3d1b-4b14-90dd-877a8376f280" providerId="ADAL" clId="{17DCB815-DBE2-4A16-B355-8FC3ACA49C1E}" dt="2022-12-07T15:10:11.820" v="7160" actId="21"/>
          <ac:spMkLst>
            <pc:docMk/>
            <pc:sldMk cId="0" sldId="256"/>
            <ac:spMk id="162" creationId="{59CEF0D3-10A5-4220-9D7A-30F9879C7345}"/>
          </ac:spMkLst>
        </pc:spChg>
        <pc:spChg chg="add mod">
          <ac:chgData name="Champey, Patrick R. (MSFC-ES23)" userId="0ff2a266-3d1b-4b14-90dd-877a8376f280" providerId="ADAL" clId="{17DCB815-DBE2-4A16-B355-8FC3ACA49C1E}" dt="2022-12-07T17:27:24.342" v="9641" actId="1076"/>
          <ac:spMkLst>
            <pc:docMk/>
            <pc:sldMk cId="0" sldId="256"/>
            <ac:spMk id="164" creationId="{6D31FC25-0211-4CD1-8FAD-D4B793BC4E42}"/>
          </ac:spMkLst>
        </pc:spChg>
        <pc:spChg chg="add mod">
          <ac:chgData name="Champey, Patrick R. (MSFC-ES23)" userId="0ff2a266-3d1b-4b14-90dd-877a8376f280" providerId="ADAL" clId="{17DCB815-DBE2-4A16-B355-8FC3ACA49C1E}" dt="2022-12-07T14:48:50.892" v="6890" actId="1035"/>
          <ac:spMkLst>
            <pc:docMk/>
            <pc:sldMk cId="0" sldId="256"/>
            <ac:spMk id="165" creationId="{978A9069-BE07-4F9E-9B47-5DAB0DC6F9A1}"/>
          </ac:spMkLst>
        </pc:spChg>
        <pc:spChg chg="add mod">
          <ac:chgData name="Champey, Patrick R. (MSFC-ES23)" userId="0ff2a266-3d1b-4b14-90dd-877a8376f280" providerId="ADAL" clId="{17DCB815-DBE2-4A16-B355-8FC3ACA49C1E}" dt="2022-12-07T18:35:55.721" v="10173" actId="1076"/>
          <ac:spMkLst>
            <pc:docMk/>
            <pc:sldMk cId="0" sldId="256"/>
            <ac:spMk id="168" creationId="{D8199DA8-6A5C-4483-A3C4-6B153963AEEB}"/>
          </ac:spMkLst>
        </pc:spChg>
        <pc:spChg chg="add mod">
          <ac:chgData name="Champey, Patrick R. (MSFC-ES23)" userId="0ff2a266-3d1b-4b14-90dd-877a8376f280" providerId="ADAL" clId="{17DCB815-DBE2-4A16-B355-8FC3ACA49C1E}" dt="2022-12-07T15:57:17.980" v="8660" actId="20577"/>
          <ac:spMkLst>
            <pc:docMk/>
            <pc:sldMk cId="0" sldId="256"/>
            <ac:spMk id="169" creationId="{A78AA22B-7CF8-4233-BC33-7D3164FF59C8}"/>
          </ac:spMkLst>
        </pc:spChg>
        <pc:spChg chg="add mod">
          <ac:chgData name="Champey, Patrick R. (MSFC-ES23)" userId="0ff2a266-3d1b-4b14-90dd-877a8376f280" providerId="ADAL" clId="{17DCB815-DBE2-4A16-B355-8FC3ACA49C1E}" dt="2022-12-07T17:27:07.526" v="9613" actId="1038"/>
          <ac:spMkLst>
            <pc:docMk/>
            <pc:sldMk cId="0" sldId="256"/>
            <ac:spMk id="170" creationId="{D216A324-9FA8-4203-B757-3FC18549E451}"/>
          </ac:spMkLst>
        </pc:spChg>
        <pc:spChg chg="add mod">
          <ac:chgData name="Champey, Patrick R. (MSFC-ES23)" userId="0ff2a266-3d1b-4b14-90dd-877a8376f280" providerId="ADAL" clId="{17DCB815-DBE2-4A16-B355-8FC3ACA49C1E}" dt="2022-12-07T15:33:29.706" v="8223" actId="1036"/>
          <ac:spMkLst>
            <pc:docMk/>
            <pc:sldMk cId="0" sldId="256"/>
            <ac:spMk id="173" creationId="{B44F0431-A6D1-415B-9B60-FB5BD56A44C1}"/>
          </ac:spMkLst>
        </pc:spChg>
        <pc:spChg chg="add mod">
          <ac:chgData name="Champey, Patrick R. (MSFC-ES23)" userId="0ff2a266-3d1b-4b14-90dd-877a8376f280" providerId="ADAL" clId="{17DCB815-DBE2-4A16-B355-8FC3ACA49C1E}" dt="2022-12-07T15:33:29.706" v="8223" actId="1036"/>
          <ac:spMkLst>
            <pc:docMk/>
            <pc:sldMk cId="0" sldId="256"/>
            <ac:spMk id="174" creationId="{5A74A0A4-C240-41EF-8539-1EF1244FA2E9}"/>
          </ac:spMkLst>
        </pc:spChg>
        <pc:spChg chg="add mod">
          <ac:chgData name="Champey, Patrick R. (MSFC-ES23)" userId="0ff2a266-3d1b-4b14-90dd-877a8376f280" providerId="ADAL" clId="{17DCB815-DBE2-4A16-B355-8FC3ACA49C1E}" dt="2022-12-07T18:12:18.857" v="9679" actId="20577"/>
          <ac:spMkLst>
            <pc:docMk/>
            <pc:sldMk cId="0" sldId="256"/>
            <ac:spMk id="176" creationId="{04AE78A4-027A-4B05-9B47-82A97B746A90}"/>
          </ac:spMkLst>
        </pc:spChg>
        <pc:spChg chg="add mod">
          <ac:chgData name="Champey, Patrick R. (MSFC-ES23)" userId="0ff2a266-3d1b-4b14-90dd-877a8376f280" providerId="ADAL" clId="{17DCB815-DBE2-4A16-B355-8FC3ACA49C1E}" dt="2022-12-07T17:27:37.149" v="9653" actId="1038"/>
          <ac:spMkLst>
            <pc:docMk/>
            <pc:sldMk cId="0" sldId="256"/>
            <ac:spMk id="177" creationId="{6C74BAA6-7340-4DD1-B207-44B310240FC6}"/>
          </ac:spMkLst>
        </pc:spChg>
        <pc:spChg chg="add mod">
          <ac:chgData name="Champey, Patrick R. (MSFC-ES23)" userId="0ff2a266-3d1b-4b14-90dd-877a8376f280" providerId="ADAL" clId="{17DCB815-DBE2-4A16-B355-8FC3ACA49C1E}" dt="2022-12-07T18:25:23.201" v="10001" actId="1076"/>
          <ac:spMkLst>
            <pc:docMk/>
            <pc:sldMk cId="0" sldId="256"/>
            <ac:spMk id="179" creationId="{7C14A899-DD32-4A9C-A2DB-F5C11DA6AED6}"/>
          </ac:spMkLst>
        </pc:spChg>
        <pc:spChg chg="add mod">
          <ac:chgData name="Champey, Patrick R. (MSFC-ES23)" userId="0ff2a266-3d1b-4b14-90dd-877a8376f280" providerId="ADAL" clId="{17DCB815-DBE2-4A16-B355-8FC3ACA49C1E}" dt="2022-12-07T17:27:07.526" v="9613" actId="1038"/>
          <ac:spMkLst>
            <pc:docMk/>
            <pc:sldMk cId="0" sldId="256"/>
            <ac:spMk id="180" creationId="{AD643092-D7FB-474D-92D2-4EADCFFC1A98}"/>
          </ac:spMkLst>
        </pc:spChg>
        <pc:spChg chg="add mod">
          <ac:chgData name="Champey, Patrick R. (MSFC-ES23)" userId="0ff2a266-3d1b-4b14-90dd-877a8376f280" providerId="ADAL" clId="{17DCB815-DBE2-4A16-B355-8FC3ACA49C1E}" dt="2022-12-07T19:18:34.779" v="10873" actId="1036"/>
          <ac:spMkLst>
            <pc:docMk/>
            <pc:sldMk cId="0" sldId="256"/>
            <ac:spMk id="181" creationId="{DBDEE325-29DB-466B-97C2-8A183B9D9829}"/>
          </ac:spMkLst>
        </pc:spChg>
        <pc:spChg chg="add mod">
          <ac:chgData name="Champey, Patrick R. (MSFC-ES23)" userId="0ff2a266-3d1b-4b14-90dd-877a8376f280" providerId="ADAL" clId="{17DCB815-DBE2-4A16-B355-8FC3ACA49C1E}" dt="2022-12-07T18:54:22.107" v="10396" actId="14100"/>
          <ac:spMkLst>
            <pc:docMk/>
            <pc:sldMk cId="0" sldId="256"/>
            <ac:spMk id="182" creationId="{48618126-1A11-4468-89FF-002E05DF6BB3}"/>
          </ac:spMkLst>
        </pc:spChg>
        <pc:spChg chg="add mod">
          <ac:chgData name="Champey, Patrick R. (MSFC-ES23)" userId="0ff2a266-3d1b-4b14-90dd-877a8376f280" providerId="ADAL" clId="{17DCB815-DBE2-4A16-B355-8FC3ACA49C1E}" dt="2022-12-07T18:46:14.438" v="10369" actId="14100"/>
          <ac:spMkLst>
            <pc:docMk/>
            <pc:sldMk cId="0" sldId="256"/>
            <ac:spMk id="183" creationId="{DA10F21C-1D11-4DD0-BCF2-3F8671B0EA2C}"/>
          </ac:spMkLst>
        </pc:spChg>
        <pc:grpChg chg="add del mod">
          <ac:chgData name="Champey, Patrick R. (MSFC-ES23)" userId="0ff2a266-3d1b-4b14-90dd-877a8376f280" providerId="ADAL" clId="{17DCB815-DBE2-4A16-B355-8FC3ACA49C1E}" dt="2022-12-06T21:24:50.333" v="5081" actId="165"/>
          <ac:grpSpMkLst>
            <pc:docMk/>
            <pc:sldMk cId="0" sldId="256"/>
            <ac:grpSpMk id="26" creationId="{42BAB97C-F7AC-48D6-8905-73D70F952AD2}"/>
          </ac:grpSpMkLst>
        </pc:grpChg>
        <pc:grpChg chg="add mod">
          <ac:chgData name="Champey, Patrick R. (MSFC-ES23)" userId="0ff2a266-3d1b-4b14-90dd-877a8376f280" providerId="ADAL" clId="{17DCB815-DBE2-4A16-B355-8FC3ACA49C1E}" dt="2022-12-06T21:25:02.466" v="5082" actId="164"/>
          <ac:grpSpMkLst>
            <pc:docMk/>
            <pc:sldMk cId="0" sldId="256"/>
            <ac:grpSpMk id="32" creationId="{BCC31648-4007-4308-A44A-023C1EAB6972}"/>
          </ac:grpSpMkLst>
        </pc:grpChg>
        <pc:grpChg chg="add mod topLvl">
          <ac:chgData name="Champey, Patrick R. (MSFC-ES23)" userId="0ff2a266-3d1b-4b14-90dd-877a8376f280" providerId="ADAL" clId="{17DCB815-DBE2-4A16-B355-8FC3ACA49C1E}" dt="2022-12-07T18:54:34.499" v="10399" actId="14100"/>
          <ac:grpSpMkLst>
            <pc:docMk/>
            <pc:sldMk cId="0" sldId="256"/>
            <ac:grpSpMk id="38" creationId="{4FEEB6EB-6601-483F-A3AC-276B5470FAF8}"/>
          </ac:grpSpMkLst>
        </pc:grpChg>
        <pc:grpChg chg="add del mod">
          <ac:chgData name="Champey, Patrick R. (MSFC-ES23)" userId="0ff2a266-3d1b-4b14-90dd-877a8376f280" providerId="ADAL" clId="{17DCB815-DBE2-4A16-B355-8FC3ACA49C1E}" dt="2022-12-07T00:24:48.252" v="5434" actId="478"/>
          <ac:grpSpMkLst>
            <pc:docMk/>
            <pc:sldMk cId="0" sldId="256"/>
            <ac:grpSpMk id="39" creationId="{9BC00DBB-45CC-42F0-B1F2-492043CD6F8C}"/>
          </ac:grpSpMkLst>
        </pc:grpChg>
        <pc:grpChg chg="del">
          <ac:chgData name="Champey, Patrick R. (MSFC-ES23)" userId="0ff2a266-3d1b-4b14-90dd-877a8376f280" providerId="ADAL" clId="{17DCB815-DBE2-4A16-B355-8FC3ACA49C1E}" dt="2022-11-30T19:49:49.849" v="127" actId="478"/>
          <ac:grpSpMkLst>
            <pc:docMk/>
            <pc:sldMk cId="0" sldId="256"/>
            <ac:grpSpMk id="72" creationId="{00000000-0000-0000-0000-000000000000}"/>
          </ac:grpSpMkLst>
        </pc:grpChg>
        <pc:grpChg chg="del">
          <ac:chgData name="Champey, Patrick R. (MSFC-ES23)" userId="0ff2a266-3d1b-4b14-90dd-877a8376f280" providerId="ADAL" clId="{17DCB815-DBE2-4A16-B355-8FC3ACA49C1E}" dt="2022-11-30T19:51:13.476" v="281" actId="478"/>
          <ac:grpSpMkLst>
            <pc:docMk/>
            <pc:sldMk cId="0" sldId="256"/>
            <ac:grpSpMk id="80" creationId="{00000000-0000-0000-0000-000000000000}"/>
          </ac:grpSpMkLst>
        </pc:grpChg>
        <pc:grpChg chg="del">
          <ac:chgData name="Champey, Patrick R. (MSFC-ES23)" userId="0ff2a266-3d1b-4b14-90dd-877a8376f280" providerId="ADAL" clId="{17DCB815-DBE2-4A16-B355-8FC3ACA49C1E}" dt="2022-11-30T19:50:44.843" v="186" actId="478"/>
          <ac:grpSpMkLst>
            <pc:docMk/>
            <pc:sldMk cId="0" sldId="256"/>
            <ac:grpSpMk id="88" creationId="{00000000-0000-0000-0000-000000000000}"/>
          </ac:grpSpMkLst>
        </pc:grpChg>
        <pc:grpChg chg="del">
          <ac:chgData name="Champey, Patrick R. (MSFC-ES23)" userId="0ff2a266-3d1b-4b14-90dd-877a8376f280" providerId="ADAL" clId="{17DCB815-DBE2-4A16-B355-8FC3ACA49C1E}" dt="2022-11-30T19:51:12.740" v="280" actId="478"/>
          <ac:grpSpMkLst>
            <pc:docMk/>
            <pc:sldMk cId="0" sldId="256"/>
            <ac:grpSpMk id="99" creationId="{00000000-0000-0000-0000-000000000000}"/>
          </ac:grpSpMkLst>
        </pc:grpChg>
        <pc:grpChg chg="add del mod">
          <ac:chgData name="Champey, Patrick R. (MSFC-ES23)" userId="0ff2a266-3d1b-4b14-90dd-877a8376f280" providerId="ADAL" clId="{17DCB815-DBE2-4A16-B355-8FC3ACA49C1E}" dt="2022-12-06T16:39:44.690" v="1934" actId="478"/>
          <ac:grpSpMkLst>
            <pc:docMk/>
            <pc:sldMk cId="0" sldId="256"/>
            <ac:grpSpMk id="102" creationId="{EA21B93A-123D-4827-9BA0-FEBB5A1127C0}"/>
          </ac:grpSpMkLst>
        </pc:grpChg>
        <pc:grpChg chg="add del mod">
          <ac:chgData name="Champey, Patrick R. (MSFC-ES23)" userId="0ff2a266-3d1b-4b14-90dd-877a8376f280" providerId="ADAL" clId="{17DCB815-DBE2-4A16-B355-8FC3ACA49C1E}" dt="2022-12-06T16:40:09.603" v="1936"/>
          <ac:grpSpMkLst>
            <pc:docMk/>
            <pc:sldMk cId="0" sldId="256"/>
            <ac:grpSpMk id="116" creationId="{5D8D2D23-1A58-4EB6-8251-616BD5DF349F}"/>
          </ac:grpSpMkLst>
        </pc:grpChg>
        <pc:grpChg chg="add mod">
          <ac:chgData name="Champey, Patrick R. (MSFC-ES23)" userId="0ff2a266-3d1b-4b14-90dd-877a8376f280" providerId="ADAL" clId="{17DCB815-DBE2-4A16-B355-8FC3ACA49C1E}" dt="2022-12-07T18:53:49.986" v="10392" actId="1076"/>
          <ac:grpSpMkLst>
            <pc:docMk/>
            <pc:sldMk cId="0" sldId="256"/>
            <ac:grpSpMk id="130" creationId="{588E902F-D035-49BA-B25B-D6D79DD3A8B6}"/>
          </ac:grpSpMkLst>
        </pc:grpChg>
        <pc:grpChg chg="add del mod">
          <ac:chgData name="Champey, Patrick R. (MSFC-ES23)" userId="0ff2a266-3d1b-4b14-90dd-877a8376f280" providerId="ADAL" clId="{17DCB815-DBE2-4A16-B355-8FC3ACA49C1E}" dt="2022-12-06T21:25:02.466" v="5082" actId="164"/>
          <ac:grpSpMkLst>
            <pc:docMk/>
            <pc:sldMk cId="0" sldId="256"/>
            <ac:grpSpMk id="156" creationId="{2245C7D3-BE8B-43D0-8D8A-8B60111FFD42}"/>
          </ac:grpSpMkLst>
        </pc:grpChg>
        <pc:grpChg chg="add mod">
          <ac:chgData name="Champey, Patrick R. (MSFC-ES23)" userId="0ff2a266-3d1b-4b14-90dd-877a8376f280" providerId="ADAL" clId="{17DCB815-DBE2-4A16-B355-8FC3ACA49C1E}" dt="2022-12-07T17:27:37.149" v="9653" actId="1038"/>
          <ac:grpSpMkLst>
            <pc:docMk/>
            <pc:sldMk cId="0" sldId="256"/>
            <ac:grpSpMk id="178" creationId="{736F5440-B226-4F1E-AF08-3DA3E08D785C}"/>
          </ac:grpSpMkLst>
        </pc:grpChg>
        <pc:graphicFrameChg chg="add del mod modGraphic">
          <ac:chgData name="Champey, Patrick R. (MSFC-ES23)" userId="0ff2a266-3d1b-4b14-90dd-877a8376f280" providerId="ADAL" clId="{17DCB815-DBE2-4A16-B355-8FC3ACA49C1E}" dt="2022-12-07T17:26:06.257" v="9555" actId="478"/>
          <ac:graphicFrameMkLst>
            <pc:docMk/>
            <pc:sldMk cId="0" sldId="256"/>
            <ac:graphicFrameMk id="21" creationId="{CD1DBDD9-BC27-4E3C-B492-1F74E9647BDA}"/>
          </ac:graphicFrameMkLst>
        </pc:graphicFrameChg>
        <pc:graphicFrameChg chg="add mod modGraphic">
          <ac:chgData name="Champey, Patrick R. (MSFC-ES23)" userId="0ff2a266-3d1b-4b14-90dd-877a8376f280" providerId="ADAL" clId="{17DCB815-DBE2-4A16-B355-8FC3ACA49C1E}" dt="2022-12-07T17:27:07.526" v="9613" actId="1038"/>
          <ac:graphicFrameMkLst>
            <pc:docMk/>
            <pc:sldMk cId="0" sldId="256"/>
            <ac:graphicFrameMk id="45" creationId="{044C8715-D4C0-46EA-8849-A9453EF22A23}"/>
          </ac:graphicFrameMkLst>
        </pc:graphicFrameChg>
        <pc:graphicFrameChg chg="del mod modGraphic">
          <ac:chgData name="Champey, Patrick R. (MSFC-ES23)" userId="0ff2a266-3d1b-4b14-90dd-877a8376f280" providerId="ADAL" clId="{17DCB815-DBE2-4A16-B355-8FC3ACA49C1E}" dt="2022-12-06T21:12:13.512" v="5071" actId="478"/>
          <ac:graphicFrameMkLst>
            <pc:docMk/>
            <pc:sldMk cId="0" sldId="256"/>
            <ac:graphicFrameMk id="87" creationId="{00000000-0000-0000-0000-000000000000}"/>
          </ac:graphicFrameMkLst>
        </pc:graphicFrameChg>
        <pc:graphicFrameChg chg="add del mod">
          <ac:chgData name="Champey, Patrick R. (MSFC-ES23)" userId="0ff2a266-3d1b-4b14-90dd-877a8376f280" providerId="ADAL" clId="{17DCB815-DBE2-4A16-B355-8FC3ACA49C1E}" dt="2022-12-07T17:26:02.710" v="9551" actId="478"/>
          <ac:graphicFrameMkLst>
            <pc:docMk/>
            <pc:sldMk cId="0" sldId="256"/>
            <ac:graphicFrameMk id="148" creationId="{13E3E5B4-0FC5-4AE8-A835-D34B037B2AAD}"/>
          </ac:graphicFrameMkLst>
        </pc:graphicFrameChg>
        <pc:graphicFrameChg chg="add mod modGraphic">
          <ac:chgData name="Champey, Patrick R. (MSFC-ES23)" userId="0ff2a266-3d1b-4b14-90dd-877a8376f280" providerId="ADAL" clId="{17DCB815-DBE2-4A16-B355-8FC3ACA49C1E}" dt="2022-12-07T18:17:49.664" v="9790" actId="20577"/>
          <ac:graphicFrameMkLst>
            <pc:docMk/>
            <pc:sldMk cId="0" sldId="256"/>
            <ac:graphicFrameMk id="163" creationId="{5A2AA69F-6A0F-46D4-90FB-9CC0BC9B59BD}"/>
          </ac:graphicFrameMkLst>
        </pc:graphicFrameChg>
        <pc:picChg chg="add mod">
          <ac:chgData name="Champey, Patrick R. (MSFC-ES23)" userId="0ff2a266-3d1b-4b14-90dd-877a8376f280" providerId="ADAL" clId="{17DCB815-DBE2-4A16-B355-8FC3ACA49C1E}" dt="2022-12-07T19:17:11.472" v="10843" actId="1076"/>
          <ac:picMkLst>
            <pc:docMk/>
            <pc:sldMk cId="0" sldId="256"/>
            <ac:picMk id="3" creationId="{2A221848-FF77-45E8-8044-E28FE54D39F6}"/>
          </ac:picMkLst>
        </pc:picChg>
        <pc:picChg chg="add del mod">
          <ac:chgData name="Champey, Patrick R. (MSFC-ES23)" userId="0ff2a266-3d1b-4b14-90dd-877a8376f280" providerId="ADAL" clId="{17DCB815-DBE2-4A16-B355-8FC3ACA49C1E}" dt="2022-12-05T16:39:40.867" v="582" actId="478"/>
          <ac:picMkLst>
            <pc:docMk/>
            <pc:sldMk cId="0" sldId="256"/>
            <ac:picMk id="3" creationId="{386262B2-E744-4B58-81E9-724CA9A79503}"/>
          </ac:picMkLst>
        </pc:picChg>
        <pc:picChg chg="add mod">
          <ac:chgData name="Champey, Patrick R. (MSFC-ES23)" userId="0ff2a266-3d1b-4b14-90dd-877a8376f280" providerId="ADAL" clId="{17DCB815-DBE2-4A16-B355-8FC3ACA49C1E}" dt="2022-12-07T14:37:51.747" v="6203" actId="1037"/>
          <ac:picMkLst>
            <pc:docMk/>
            <pc:sldMk cId="0" sldId="256"/>
            <ac:picMk id="5" creationId="{76E91E75-267B-4159-BA08-911747019AF4}"/>
          </ac:picMkLst>
        </pc:picChg>
        <pc:picChg chg="add mod">
          <ac:chgData name="Champey, Patrick R. (MSFC-ES23)" userId="0ff2a266-3d1b-4b14-90dd-877a8376f280" providerId="ADAL" clId="{17DCB815-DBE2-4A16-B355-8FC3ACA49C1E}" dt="2022-12-07T18:54:00.637" v="10395" actId="1076"/>
          <ac:picMkLst>
            <pc:docMk/>
            <pc:sldMk cId="0" sldId="256"/>
            <ac:picMk id="6" creationId="{2CC5CFBD-6171-4C1E-9542-2A86C83D8C53}"/>
          </ac:picMkLst>
        </pc:picChg>
        <pc:picChg chg="add del mod">
          <ac:chgData name="Champey, Patrick R. (MSFC-ES23)" userId="0ff2a266-3d1b-4b14-90dd-877a8376f280" providerId="ADAL" clId="{17DCB815-DBE2-4A16-B355-8FC3ACA49C1E}" dt="2022-12-06T16:39:21.171" v="1931" actId="478"/>
          <ac:picMkLst>
            <pc:docMk/>
            <pc:sldMk cId="0" sldId="256"/>
            <ac:picMk id="7" creationId="{07DC0897-81D0-4B30-B393-DB0527D59CCF}"/>
          </ac:picMkLst>
        </pc:picChg>
        <pc:picChg chg="add del mod">
          <ac:chgData name="Champey, Patrick R. (MSFC-ES23)" userId="0ff2a266-3d1b-4b14-90dd-877a8376f280" providerId="ADAL" clId="{17DCB815-DBE2-4A16-B355-8FC3ACA49C1E}" dt="2022-12-06T16:54:51.257" v="2146" actId="478"/>
          <ac:picMkLst>
            <pc:docMk/>
            <pc:sldMk cId="0" sldId="256"/>
            <ac:picMk id="9" creationId="{A1D5C046-71AC-4FF5-BE8A-AAE450C598F7}"/>
          </ac:picMkLst>
        </pc:picChg>
        <pc:picChg chg="add del mod">
          <ac:chgData name="Champey, Patrick R. (MSFC-ES23)" userId="0ff2a266-3d1b-4b14-90dd-877a8376f280" providerId="ADAL" clId="{17DCB815-DBE2-4A16-B355-8FC3ACA49C1E}" dt="2022-12-06T21:05:35.402" v="4895" actId="478"/>
          <ac:picMkLst>
            <pc:docMk/>
            <pc:sldMk cId="0" sldId="256"/>
            <ac:picMk id="11" creationId="{92DF6F1B-70A4-4338-98B0-6DA01C4593F2}"/>
          </ac:picMkLst>
        </pc:picChg>
        <pc:picChg chg="add del mod">
          <ac:chgData name="Champey, Patrick R. (MSFC-ES23)" userId="0ff2a266-3d1b-4b14-90dd-877a8376f280" providerId="ADAL" clId="{17DCB815-DBE2-4A16-B355-8FC3ACA49C1E}" dt="2022-12-07T17:26:03.925" v="9552" actId="478"/>
          <ac:picMkLst>
            <pc:docMk/>
            <pc:sldMk cId="0" sldId="256"/>
            <ac:picMk id="14" creationId="{74757FE1-3FCE-496E-80FF-3A3AA370E6F4}"/>
          </ac:picMkLst>
        </pc:picChg>
        <pc:picChg chg="add mod modCrop">
          <ac:chgData name="Champey, Patrick R. (MSFC-ES23)" userId="0ff2a266-3d1b-4b14-90dd-877a8376f280" providerId="ADAL" clId="{17DCB815-DBE2-4A16-B355-8FC3ACA49C1E}" dt="2022-12-07T15:35:23.529" v="8228" actId="164"/>
          <ac:picMkLst>
            <pc:docMk/>
            <pc:sldMk cId="0" sldId="256"/>
            <ac:picMk id="16" creationId="{723D9EA8-3E4C-497C-A8A0-D3CA3C594FD8}"/>
          </ac:picMkLst>
        </pc:picChg>
        <pc:picChg chg="add del mod">
          <ac:chgData name="Champey, Patrick R. (MSFC-ES23)" userId="0ff2a266-3d1b-4b14-90dd-877a8376f280" providerId="ADAL" clId="{17DCB815-DBE2-4A16-B355-8FC3ACA49C1E}" dt="2022-12-06T20:41:30.305" v="3870" actId="478"/>
          <ac:picMkLst>
            <pc:docMk/>
            <pc:sldMk cId="0" sldId="256"/>
            <ac:picMk id="18" creationId="{993D25A5-3FCD-439E-87AD-72CDB7819860}"/>
          </ac:picMkLst>
        </pc:picChg>
        <pc:picChg chg="add mod modCrop">
          <ac:chgData name="Champey, Patrick R. (MSFC-ES23)" userId="0ff2a266-3d1b-4b14-90dd-877a8376f280" providerId="ADAL" clId="{17DCB815-DBE2-4A16-B355-8FC3ACA49C1E}" dt="2022-12-07T15:35:23.529" v="8228" actId="164"/>
          <ac:picMkLst>
            <pc:docMk/>
            <pc:sldMk cId="0" sldId="256"/>
            <ac:picMk id="20" creationId="{4FF676EE-18D7-43E1-8BC0-E26750A5F1C3}"/>
          </ac:picMkLst>
        </pc:picChg>
        <pc:picChg chg="add mod topLvl modCrop">
          <ac:chgData name="Champey, Patrick R. (MSFC-ES23)" userId="0ff2a266-3d1b-4b14-90dd-877a8376f280" providerId="ADAL" clId="{17DCB815-DBE2-4A16-B355-8FC3ACA49C1E}" dt="2022-12-06T21:25:02.466" v="5082" actId="164"/>
          <ac:picMkLst>
            <pc:docMk/>
            <pc:sldMk cId="0" sldId="256"/>
            <ac:picMk id="23" creationId="{0BA9CAC9-CF2F-4CCD-B66E-A70CB82C7989}"/>
          </ac:picMkLst>
        </pc:picChg>
        <pc:picChg chg="add del mod modCrop">
          <ac:chgData name="Champey, Patrick R. (MSFC-ES23)" userId="0ff2a266-3d1b-4b14-90dd-877a8376f280" providerId="ADAL" clId="{17DCB815-DBE2-4A16-B355-8FC3ACA49C1E}" dt="2022-12-06T21:10:53.852" v="4985" actId="478"/>
          <ac:picMkLst>
            <pc:docMk/>
            <pc:sldMk cId="0" sldId="256"/>
            <ac:picMk id="34" creationId="{CF55B37C-7968-4832-AC5D-A317F0494B9D}"/>
          </ac:picMkLst>
        </pc:picChg>
        <pc:picChg chg="add mod modCrop">
          <ac:chgData name="Champey, Patrick R. (MSFC-ES23)" userId="0ff2a266-3d1b-4b14-90dd-877a8376f280" providerId="ADAL" clId="{17DCB815-DBE2-4A16-B355-8FC3ACA49C1E}" dt="2022-12-07T15:33:29.706" v="8223" actId="1036"/>
          <ac:picMkLst>
            <pc:docMk/>
            <pc:sldMk cId="0" sldId="256"/>
            <ac:picMk id="37" creationId="{101F11D4-7469-4366-BC6A-7CDC2FB17427}"/>
          </ac:picMkLst>
        </pc:picChg>
        <pc:picChg chg="add del mod">
          <ac:chgData name="Champey, Patrick R. (MSFC-ES23)" userId="0ff2a266-3d1b-4b14-90dd-877a8376f280" providerId="ADAL" clId="{17DCB815-DBE2-4A16-B355-8FC3ACA49C1E}" dt="2022-12-06T23:57:41.875" v="5201" actId="478"/>
          <ac:picMkLst>
            <pc:docMk/>
            <pc:sldMk cId="0" sldId="256"/>
            <ac:picMk id="41" creationId="{155769ED-08BB-49F1-AFD6-CD4ECFB2A0BC}"/>
          </ac:picMkLst>
        </pc:picChg>
        <pc:picChg chg="add del mod">
          <ac:chgData name="Champey, Patrick R. (MSFC-ES23)" userId="0ff2a266-3d1b-4b14-90dd-877a8376f280" providerId="ADAL" clId="{17DCB815-DBE2-4A16-B355-8FC3ACA49C1E}" dt="2022-12-07T18:35:47.230" v="10172" actId="478"/>
          <ac:picMkLst>
            <pc:docMk/>
            <pc:sldMk cId="0" sldId="256"/>
            <ac:picMk id="44" creationId="{DD43B056-7AF9-43DC-B05B-1A25197901EE}"/>
          </ac:picMkLst>
        </pc:picChg>
        <pc:picChg chg="add del mod">
          <ac:chgData name="Champey, Patrick R. (MSFC-ES23)" userId="0ff2a266-3d1b-4b14-90dd-877a8376f280" providerId="ADAL" clId="{17DCB815-DBE2-4A16-B355-8FC3ACA49C1E}" dt="2022-12-07T18:53:17.224" v="10389" actId="478"/>
          <ac:picMkLst>
            <pc:docMk/>
            <pc:sldMk cId="0" sldId="256"/>
            <ac:picMk id="47" creationId="{4E4704E5-3DD0-45A7-A876-2EFD24D0BB85}"/>
          </ac:picMkLst>
        </pc:picChg>
        <pc:picChg chg="del">
          <ac:chgData name="Champey, Patrick R. (MSFC-ES23)" userId="0ff2a266-3d1b-4b14-90dd-877a8376f280" providerId="ADAL" clId="{17DCB815-DBE2-4A16-B355-8FC3ACA49C1E}" dt="2022-11-30T19:50:40.459" v="182" actId="478"/>
          <ac:picMkLst>
            <pc:docMk/>
            <pc:sldMk cId="0" sldId="256"/>
            <ac:picMk id="54" creationId="{00000000-0000-0000-0000-000000000000}"/>
          </ac:picMkLst>
        </pc:picChg>
        <pc:picChg chg="mod">
          <ac:chgData name="Champey, Patrick R. (MSFC-ES23)" userId="0ff2a266-3d1b-4b14-90dd-877a8376f280" providerId="ADAL" clId="{17DCB815-DBE2-4A16-B355-8FC3ACA49C1E}" dt="2022-12-07T19:16:48.330" v="10841" actId="1076"/>
          <ac:picMkLst>
            <pc:docMk/>
            <pc:sldMk cId="0" sldId="256"/>
            <ac:picMk id="60" creationId="{00000000-0000-0000-0000-000000000000}"/>
          </ac:picMkLst>
        </pc:picChg>
        <pc:picChg chg="del">
          <ac:chgData name="Champey, Patrick R. (MSFC-ES23)" userId="0ff2a266-3d1b-4b14-90dd-877a8376f280" providerId="ADAL" clId="{17DCB815-DBE2-4A16-B355-8FC3ACA49C1E}" dt="2022-11-30T19:48:36.788" v="71" actId="478"/>
          <ac:picMkLst>
            <pc:docMk/>
            <pc:sldMk cId="0" sldId="256"/>
            <ac:picMk id="61" creationId="{00000000-0000-0000-0000-000000000000}"/>
          </ac:picMkLst>
        </pc:picChg>
        <pc:picChg chg="del">
          <ac:chgData name="Champey, Patrick R. (MSFC-ES23)" userId="0ff2a266-3d1b-4b14-90dd-877a8376f280" providerId="ADAL" clId="{17DCB815-DBE2-4A16-B355-8FC3ACA49C1E}" dt="2022-11-30T19:49:52.348" v="130" actId="478"/>
          <ac:picMkLst>
            <pc:docMk/>
            <pc:sldMk cId="0" sldId="256"/>
            <ac:picMk id="64" creationId="{00000000-0000-0000-0000-000000000000}"/>
          </ac:picMkLst>
        </pc:picChg>
        <pc:picChg chg="del">
          <ac:chgData name="Champey, Patrick R. (MSFC-ES23)" userId="0ff2a266-3d1b-4b14-90dd-877a8376f280" providerId="ADAL" clId="{17DCB815-DBE2-4A16-B355-8FC3ACA49C1E}" dt="2022-11-30T19:50:41.077" v="183" actId="478"/>
          <ac:picMkLst>
            <pc:docMk/>
            <pc:sldMk cId="0" sldId="256"/>
            <ac:picMk id="67" creationId="{00000000-0000-0000-0000-000000000000}"/>
          </ac:picMkLst>
        </pc:picChg>
        <pc:picChg chg="del">
          <ac:chgData name="Champey, Patrick R. (MSFC-ES23)" userId="0ff2a266-3d1b-4b14-90dd-877a8376f280" providerId="ADAL" clId="{17DCB815-DBE2-4A16-B355-8FC3ACA49C1E}" dt="2022-11-30T19:48:35.305" v="70" actId="478"/>
          <ac:picMkLst>
            <pc:docMk/>
            <pc:sldMk cId="0" sldId="256"/>
            <ac:picMk id="68" creationId="{00000000-0000-0000-0000-000000000000}"/>
          </ac:picMkLst>
        </pc:picChg>
        <pc:picChg chg="del">
          <ac:chgData name="Champey, Patrick R. (MSFC-ES23)" userId="0ff2a266-3d1b-4b14-90dd-877a8376f280" providerId="ADAL" clId="{17DCB815-DBE2-4A16-B355-8FC3ACA49C1E}" dt="2022-11-30T19:50:07.556" v="149" actId="478"/>
          <ac:picMkLst>
            <pc:docMk/>
            <pc:sldMk cId="0" sldId="256"/>
            <ac:picMk id="71" creationId="{00000000-0000-0000-0000-000000000000}"/>
          </ac:picMkLst>
        </pc:picChg>
        <pc:picChg chg="add mod">
          <ac:chgData name="Champey, Patrick R. (MSFC-ES23)" userId="0ff2a266-3d1b-4b14-90dd-877a8376f280" providerId="ADAL" clId="{17DCB815-DBE2-4A16-B355-8FC3ACA49C1E}" dt="2022-12-07T18:41:44.419" v="10264" actId="1076"/>
          <ac:picMkLst>
            <pc:docMk/>
            <pc:sldMk cId="0" sldId="256"/>
            <ac:picMk id="74" creationId="{D1A55D4B-8C4F-449B-B2EE-5BF428B75435}"/>
          </ac:picMkLst>
        </pc:picChg>
        <pc:picChg chg="add mod">
          <ac:chgData name="Champey, Patrick R. (MSFC-ES23)" userId="0ff2a266-3d1b-4b14-90dd-877a8376f280" providerId="ADAL" clId="{17DCB815-DBE2-4A16-B355-8FC3ACA49C1E}" dt="2022-12-07T19:16:27.416" v="10838" actId="1076"/>
          <ac:picMkLst>
            <pc:docMk/>
            <pc:sldMk cId="0" sldId="256"/>
            <ac:picMk id="84" creationId="{87818D97-B906-4C76-B307-C65A660D3192}"/>
          </ac:picMkLst>
        </pc:picChg>
        <pc:picChg chg="del">
          <ac:chgData name="Champey, Patrick R. (MSFC-ES23)" userId="0ff2a266-3d1b-4b14-90dd-877a8376f280" providerId="ADAL" clId="{17DCB815-DBE2-4A16-B355-8FC3ACA49C1E}" dt="2022-11-30T19:49:51.452" v="129" actId="478"/>
          <ac:picMkLst>
            <pc:docMk/>
            <pc:sldMk cId="0" sldId="256"/>
            <ac:picMk id="95" creationId="{00000000-0000-0000-0000-000000000000}"/>
          </ac:picMkLst>
        </pc:picChg>
        <pc:picChg chg="del">
          <ac:chgData name="Champey, Patrick R. (MSFC-ES23)" userId="0ff2a266-3d1b-4b14-90dd-877a8376f280" providerId="ADAL" clId="{17DCB815-DBE2-4A16-B355-8FC3ACA49C1E}" dt="2022-11-30T19:49:50.749" v="128" actId="478"/>
          <ac:picMkLst>
            <pc:docMk/>
            <pc:sldMk cId="0" sldId="256"/>
            <ac:picMk id="97" creationId="{00000000-0000-0000-0000-000000000000}"/>
          </ac:picMkLst>
        </pc:picChg>
        <pc:picChg chg="mod">
          <ac:chgData name="Champey, Patrick R. (MSFC-ES23)" userId="0ff2a266-3d1b-4b14-90dd-877a8376f280" providerId="ADAL" clId="{17DCB815-DBE2-4A16-B355-8FC3ACA49C1E}" dt="2022-12-06T16:39:31.124" v="1933" actId="207"/>
          <ac:picMkLst>
            <pc:docMk/>
            <pc:sldMk cId="0" sldId="256"/>
            <ac:picMk id="103" creationId="{65E922A6-D4D8-41AB-9462-689E005F2F86}"/>
          </ac:picMkLst>
        </pc:picChg>
        <pc:picChg chg="mod">
          <ac:chgData name="Champey, Patrick R. (MSFC-ES23)" userId="0ff2a266-3d1b-4b14-90dd-877a8376f280" providerId="ADAL" clId="{17DCB815-DBE2-4A16-B355-8FC3ACA49C1E}" dt="2022-12-06T16:40:07.591" v="1935"/>
          <ac:picMkLst>
            <pc:docMk/>
            <pc:sldMk cId="0" sldId="256"/>
            <ac:picMk id="117" creationId="{CEBB6417-81DA-4EAE-B919-C7B3F73A969A}"/>
          </ac:picMkLst>
        </pc:picChg>
        <pc:picChg chg="mod">
          <ac:chgData name="Champey, Patrick R. (MSFC-ES23)" userId="0ff2a266-3d1b-4b14-90dd-877a8376f280" providerId="ADAL" clId="{17DCB815-DBE2-4A16-B355-8FC3ACA49C1E}" dt="2022-12-06T16:41:15.008" v="1937"/>
          <ac:picMkLst>
            <pc:docMk/>
            <pc:sldMk cId="0" sldId="256"/>
            <ac:picMk id="132" creationId="{422606A0-88BF-45DE-83B4-DC6AE4FF4FBA}"/>
          </ac:picMkLst>
        </pc:picChg>
        <pc:picChg chg="add del mod">
          <ac:chgData name="Champey, Patrick R. (MSFC-ES23)" userId="0ff2a266-3d1b-4b14-90dd-877a8376f280" providerId="ADAL" clId="{17DCB815-DBE2-4A16-B355-8FC3ACA49C1E}" dt="2022-12-07T15:48:55.459" v="8323" actId="478"/>
          <ac:picMkLst>
            <pc:docMk/>
            <pc:sldMk cId="0" sldId="256"/>
            <ac:picMk id="159" creationId="{C09A48F4-9A26-448F-B05B-5EBC0634CFAA}"/>
          </ac:picMkLst>
        </pc:picChg>
        <pc:cxnChg chg="add del mod">
          <ac:chgData name="Champey, Patrick R. (MSFC-ES23)" userId="0ff2a266-3d1b-4b14-90dd-877a8376f280" providerId="ADAL" clId="{17DCB815-DBE2-4A16-B355-8FC3ACA49C1E}" dt="2022-12-06T20:54:25.170" v="4524" actId="478"/>
          <ac:cxnSpMkLst>
            <pc:docMk/>
            <pc:sldMk cId="0" sldId="256"/>
            <ac:cxnSpMk id="28" creationId="{AEC99D39-AFF0-4336-BD49-65DB9ECD8FAD}"/>
          </ac:cxnSpMkLst>
        </pc:cxnChg>
        <pc:cxnChg chg="add mod">
          <ac:chgData name="Champey, Patrick R. (MSFC-ES23)" userId="0ff2a266-3d1b-4b14-90dd-877a8376f280" providerId="ADAL" clId="{17DCB815-DBE2-4A16-B355-8FC3ACA49C1E}" dt="2022-12-06T20:54:30.096" v="4525" actId="164"/>
          <ac:cxnSpMkLst>
            <pc:docMk/>
            <pc:sldMk cId="0" sldId="256"/>
            <ac:cxnSpMk id="31" creationId="{8EF8E689-41F4-4863-86D7-C86DE3813D66}"/>
          </ac:cxnSpMkLst>
        </pc:cxnChg>
        <pc:cxnChg chg="add mod">
          <ac:chgData name="Champey, Patrick R. (MSFC-ES23)" userId="0ff2a266-3d1b-4b14-90dd-877a8376f280" providerId="ADAL" clId="{17DCB815-DBE2-4A16-B355-8FC3ACA49C1E}" dt="2022-12-07T15:35:23.529" v="8228" actId="164"/>
          <ac:cxnSpMkLst>
            <pc:docMk/>
            <pc:sldMk cId="0" sldId="256"/>
            <ac:cxnSpMk id="49" creationId="{0D092B04-D467-4917-91C0-6B2CC28D283F}"/>
          </ac:cxnSpMkLst>
        </pc:cxnChg>
        <pc:cxnChg chg="mod">
          <ac:chgData name="Champey, Patrick R. (MSFC-ES23)" userId="0ff2a266-3d1b-4b14-90dd-877a8376f280" providerId="ADAL" clId="{17DCB815-DBE2-4A16-B355-8FC3ACA49C1E}" dt="2022-12-07T19:16:40.388" v="10840" actId="1582"/>
          <ac:cxnSpMkLst>
            <pc:docMk/>
            <pc:sldMk cId="0" sldId="256"/>
            <ac:cxnSpMk id="57" creationId="{00000000-0000-0000-0000-000000000000}"/>
          </ac:cxnSpMkLst>
        </pc:cxnChg>
        <pc:cxnChg chg="del mod">
          <ac:chgData name="Champey, Patrick R. (MSFC-ES23)" userId="0ff2a266-3d1b-4b14-90dd-877a8376f280" providerId="ADAL" clId="{17DCB815-DBE2-4A16-B355-8FC3ACA49C1E}" dt="2022-12-07T17:26:05.556" v="9554" actId="478"/>
          <ac:cxnSpMkLst>
            <pc:docMk/>
            <pc:sldMk cId="0" sldId="256"/>
            <ac:cxnSpMk id="84" creationId="{00000000-0000-0000-0000-000000000000}"/>
          </ac:cxnSpMkLst>
        </pc:cxnChg>
        <pc:cxnChg chg="del mod">
          <ac:chgData name="Champey, Patrick R. (MSFC-ES23)" userId="0ff2a266-3d1b-4b14-90dd-877a8376f280" providerId="ADAL" clId="{17DCB815-DBE2-4A16-B355-8FC3ACA49C1E}" dt="2022-12-07T17:26:07.238" v="9556" actId="478"/>
          <ac:cxnSpMkLst>
            <pc:docMk/>
            <pc:sldMk cId="0" sldId="256"/>
            <ac:cxnSpMk id="85" creationId="{00000000-0000-0000-0000-000000000000}"/>
          </ac:cxnSpMkLst>
        </pc:cxnChg>
        <pc:cxnChg chg="mod">
          <ac:chgData name="Champey, Patrick R. (MSFC-ES23)" userId="0ff2a266-3d1b-4b14-90dd-877a8376f280" providerId="ADAL" clId="{17DCB815-DBE2-4A16-B355-8FC3ACA49C1E}" dt="2022-12-06T16:39:31.124" v="1933" actId="207"/>
          <ac:cxnSpMkLst>
            <pc:docMk/>
            <pc:sldMk cId="0" sldId="256"/>
            <ac:cxnSpMk id="107" creationId="{D74B5E64-CCA0-434F-9B93-A4D1E6C71746}"/>
          </ac:cxnSpMkLst>
        </pc:cxnChg>
        <pc:cxnChg chg="mod">
          <ac:chgData name="Champey, Patrick R. (MSFC-ES23)" userId="0ff2a266-3d1b-4b14-90dd-877a8376f280" providerId="ADAL" clId="{17DCB815-DBE2-4A16-B355-8FC3ACA49C1E}" dt="2022-12-06T16:39:31.124" v="1933" actId="207"/>
          <ac:cxnSpMkLst>
            <pc:docMk/>
            <pc:sldMk cId="0" sldId="256"/>
            <ac:cxnSpMk id="108" creationId="{31A069E1-9CAB-49C8-9733-EE77C6F254F6}"/>
          </ac:cxnSpMkLst>
        </pc:cxnChg>
        <pc:cxnChg chg="mod">
          <ac:chgData name="Champey, Patrick R. (MSFC-ES23)" userId="0ff2a266-3d1b-4b14-90dd-877a8376f280" providerId="ADAL" clId="{17DCB815-DBE2-4A16-B355-8FC3ACA49C1E}" dt="2022-12-06T16:39:31.124" v="1933" actId="207"/>
          <ac:cxnSpMkLst>
            <pc:docMk/>
            <pc:sldMk cId="0" sldId="256"/>
            <ac:cxnSpMk id="109" creationId="{144D611D-E565-4B33-8A12-3C4183A875BC}"/>
          </ac:cxnSpMkLst>
        </pc:cxnChg>
        <pc:cxnChg chg="mod">
          <ac:chgData name="Champey, Patrick R. (MSFC-ES23)" userId="0ff2a266-3d1b-4b14-90dd-877a8376f280" providerId="ADAL" clId="{17DCB815-DBE2-4A16-B355-8FC3ACA49C1E}" dt="2022-12-06T16:39:31.124" v="1933" actId="207"/>
          <ac:cxnSpMkLst>
            <pc:docMk/>
            <pc:sldMk cId="0" sldId="256"/>
            <ac:cxnSpMk id="110" creationId="{7C1379B6-E869-4BF9-A48F-2D74DB80783F}"/>
          </ac:cxnSpMkLst>
        </pc:cxnChg>
        <pc:cxnChg chg="mod">
          <ac:chgData name="Champey, Patrick R. (MSFC-ES23)" userId="0ff2a266-3d1b-4b14-90dd-877a8376f280" providerId="ADAL" clId="{17DCB815-DBE2-4A16-B355-8FC3ACA49C1E}" dt="2022-12-06T16:39:31.124" v="1933" actId="207"/>
          <ac:cxnSpMkLst>
            <pc:docMk/>
            <pc:sldMk cId="0" sldId="256"/>
            <ac:cxnSpMk id="111" creationId="{30D000F2-EF70-464F-9605-D7537D2F3F7F}"/>
          </ac:cxnSpMkLst>
        </pc:cxnChg>
        <pc:cxnChg chg="mod">
          <ac:chgData name="Champey, Patrick R. (MSFC-ES23)" userId="0ff2a266-3d1b-4b14-90dd-877a8376f280" providerId="ADAL" clId="{17DCB815-DBE2-4A16-B355-8FC3ACA49C1E}" dt="2022-12-06T16:39:31.124" v="1933" actId="207"/>
          <ac:cxnSpMkLst>
            <pc:docMk/>
            <pc:sldMk cId="0" sldId="256"/>
            <ac:cxnSpMk id="112" creationId="{718215E0-99E8-4A97-B99D-8D0420970E47}"/>
          </ac:cxnSpMkLst>
        </pc:cxnChg>
        <pc:cxnChg chg="mod">
          <ac:chgData name="Champey, Patrick R. (MSFC-ES23)" userId="0ff2a266-3d1b-4b14-90dd-877a8376f280" providerId="ADAL" clId="{17DCB815-DBE2-4A16-B355-8FC3ACA49C1E}" dt="2022-12-06T16:40:07.591" v="1935"/>
          <ac:cxnSpMkLst>
            <pc:docMk/>
            <pc:sldMk cId="0" sldId="256"/>
            <ac:cxnSpMk id="121" creationId="{4F2AB730-0402-4062-80F5-CDC41D54A0B5}"/>
          </ac:cxnSpMkLst>
        </pc:cxnChg>
        <pc:cxnChg chg="mod">
          <ac:chgData name="Champey, Patrick R. (MSFC-ES23)" userId="0ff2a266-3d1b-4b14-90dd-877a8376f280" providerId="ADAL" clId="{17DCB815-DBE2-4A16-B355-8FC3ACA49C1E}" dt="2022-12-06T16:40:07.591" v="1935"/>
          <ac:cxnSpMkLst>
            <pc:docMk/>
            <pc:sldMk cId="0" sldId="256"/>
            <ac:cxnSpMk id="122" creationId="{0372BE8E-78ED-492A-AD8A-3501B8DA4124}"/>
          </ac:cxnSpMkLst>
        </pc:cxnChg>
        <pc:cxnChg chg="mod">
          <ac:chgData name="Champey, Patrick R. (MSFC-ES23)" userId="0ff2a266-3d1b-4b14-90dd-877a8376f280" providerId="ADAL" clId="{17DCB815-DBE2-4A16-B355-8FC3ACA49C1E}" dt="2022-12-06T16:40:07.591" v="1935"/>
          <ac:cxnSpMkLst>
            <pc:docMk/>
            <pc:sldMk cId="0" sldId="256"/>
            <ac:cxnSpMk id="123" creationId="{7F88906D-F621-46A0-885E-6EC00D80C7DE}"/>
          </ac:cxnSpMkLst>
        </pc:cxnChg>
        <pc:cxnChg chg="mod">
          <ac:chgData name="Champey, Patrick R. (MSFC-ES23)" userId="0ff2a266-3d1b-4b14-90dd-877a8376f280" providerId="ADAL" clId="{17DCB815-DBE2-4A16-B355-8FC3ACA49C1E}" dt="2022-12-06T16:40:07.591" v="1935"/>
          <ac:cxnSpMkLst>
            <pc:docMk/>
            <pc:sldMk cId="0" sldId="256"/>
            <ac:cxnSpMk id="124" creationId="{B91FBCD0-B81E-4A1D-9295-18BB694C7B8D}"/>
          </ac:cxnSpMkLst>
        </pc:cxnChg>
        <pc:cxnChg chg="mod">
          <ac:chgData name="Champey, Patrick R. (MSFC-ES23)" userId="0ff2a266-3d1b-4b14-90dd-877a8376f280" providerId="ADAL" clId="{17DCB815-DBE2-4A16-B355-8FC3ACA49C1E}" dt="2022-12-06T16:40:07.591" v="1935"/>
          <ac:cxnSpMkLst>
            <pc:docMk/>
            <pc:sldMk cId="0" sldId="256"/>
            <ac:cxnSpMk id="125" creationId="{E898224B-AC6B-4BB6-8F8F-4569D9B8261F}"/>
          </ac:cxnSpMkLst>
        </pc:cxnChg>
        <pc:cxnChg chg="mod">
          <ac:chgData name="Champey, Patrick R. (MSFC-ES23)" userId="0ff2a266-3d1b-4b14-90dd-877a8376f280" providerId="ADAL" clId="{17DCB815-DBE2-4A16-B355-8FC3ACA49C1E}" dt="2022-12-06T16:40:07.591" v="1935"/>
          <ac:cxnSpMkLst>
            <pc:docMk/>
            <pc:sldMk cId="0" sldId="256"/>
            <ac:cxnSpMk id="126" creationId="{7F7ABD61-24D3-4634-83B6-E66B34ADA873}"/>
          </ac:cxnSpMkLst>
        </pc:cxnChg>
        <pc:cxnChg chg="mod">
          <ac:chgData name="Champey, Patrick R. (MSFC-ES23)" userId="0ff2a266-3d1b-4b14-90dd-877a8376f280" providerId="ADAL" clId="{17DCB815-DBE2-4A16-B355-8FC3ACA49C1E}" dt="2022-12-06T16:41:15.008" v="1937"/>
          <ac:cxnSpMkLst>
            <pc:docMk/>
            <pc:sldMk cId="0" sldId="256"/>
            <ac:cxnSpMk id="136" creationId="{FF698F2B-85F5-412E-91DA-C70C0CDA771C}"/>
          </ac:cxnSpMkLst>
        </pc:cxnChg>
        <pc:cxnChg chg="mod">
          <ac:chgData name="Champey, Patrick R. (MSFC-ES23)" userId="0ff2a266-3d1b-4b14-90dd-877a8376f280" providerId="ADAL" clId="{17DCB815-DBE2-4A16-B355-8FC3ACA49C1E}" dt="2022-12-06T16:41:15.008" v="1937"/>
          <ac:cxnSpMkLst>
            <pc:docMk/>
            <pc:sldMk cId="0" sldId="256"/>
            <ac:cxnSpMk id="137" creationId="{4BFDA16F-2E72-4DB6-9A47-FECD1E28DF2E}"/>
          </ac:cxnSpMkLst>
        </pc:cxnChg>
        <pc:cxnChg chg="mod">
          <ac:chgData name="Champey, Patrick R. (MSFC-ES23)" userId="0ff2a266-3d1b-4b14-90dd-877a8376f280" providerId="ADAL" clId="{17DCB815-DBE2-4A16-B355-8FC3ACA49C1E}" dt="2022-12-06T16:41:15.008" v="1937"/>
          <ac:cxnSpMkLst>
            <pc:docMk/>
            <pc:sldMk cId="0" sldId="256"/>
            <ac:cxnSpMk id="138" creationId="{089F3F90-FFD8-4F40-B407-74942AC17A9D}"/>
          </ac:cxnSpMkLst>
        </pc:cxnChg>
        <pc:cxnChg chg="mod">
          <ac:chgData name="Champey, Patrick R. (MSFC-ES23)" userId="0ff2a266-3d1b-4b14-90dd-877a8376f280" providerId="ADAL" clId="{17DCB815-DBE2-4A16-B355-8FC3ACA49C1E}" dt="2022-12-06T16:41:15.008" v="1937"/>
          <ac:cxnSpMkLst>
            <pc:docMk/>
            <pc:sldMk cId="0" sldId="256"/>
            <ac:cxnSpMk id="139" creationId="{DFF0A75F-FC3A-4F01-AB4F-5B99EAE21317}"/>
          </ac:cxnSpMkLst>
        </pc:cxnChg>
        <pc:cxnChg chg="mod">
          <ac:chgData name="Champey, Patrick R. (MSFC-ES23)" userId="0ff2a266-3d1b-4b14-90dd-877a8376f280" providerId="ADAL" clId="{17DCB815-DBE2-4A16-B355-8FC3ACA49C1E}" dt="2022-12-06T16:41:15.008" v="1937"/>
          <ac:cxnSpMkLst>
            <pc:docMk/>
            <pc:sldMk cId="0" sldId="256"/>
            <ac:cxnSpMk id="140" creationId="{2951F23F-9CD7-4F3E-8058-E9E8D760C466}"/>
          </ac:cxnSpMkLst>
        </pc:cxnChg>
        <pc:cxnChg chg="mod">
          <ac:chgData name="Champey, Patrick R. (MSFC-ES23)" userId="0ff2a266-3d1b-4b14-90dd-877a8376f280" providerId="ADAL" clId="{17DCB815-DBE2-4A16-B355-8FC3ACA49C1E}" dt="2022-12-06T16:41:15.008" v="1937"/>
          <ac:cxnSpMkLst>
            <pc:docMk/>
            <pc:sldMk cId="0" sldId="256"/>
            <ac:cxnSpMk id="141" creationId="{A0950BEC-3FC1-4E2A-8AA6-61E1A66E1DCB}"/>
          </ac:cxnSpMkLst>
        </pc:cxnChg>
        <pc:cxnChg chg="mod">
          <ac:chgData name="Champey, Patrick R. (MSFC-ES23)" userId="0ff2a266-3d1b-4b14-90dd-877a8376f280" providerId="ADAL" clId="{17DCB815-DBE2-4A16-B355-8FC3ACA49C1E}" dt="2022-12-06T21:06:46.791" v="4905" actId="692"/>
          <ac:cxnSpMkLst>
            <pc:docMk/>
            <pc:sldMk cId="0" sldId="256"/>
            <ac:cxnSpMk id="158" creationId="{090D6F39-E745-4482-8372-DC34D9D078D3}"/>
          </ac:cxnSpMkLst>
        </pc:cxnChg>
        <pc:cxnChg chg="add mod">
          <ac:chgData name="Champey, Patrick R. (MSFC-ES23)" userId="0ff2a266-3d1b-4b14-90dd-877a8376f280" providerId="ADAL" clId="{17DCB815-DBE2-4A16-B355-8FC3ACA49C1E}" dt="2022-12-07T15:35:23.529" v="8228" actId="164"/>
          <ac:cxnSpMkLst>
            <pc:docMk/>
            <pc:sldMk cId="0" sldId="256"/>
            <ac:cxnSpMk id="166" creationId="{04F67849-7DCA-42ED-BCE1-17B0FA6A63E8}"/>
          </ac:cxnSpMkLst>
        </pc:cxnChg>
        <pc:cxnChg chg="add mod">
          <ac:chgData name="Champey, Patrick R. (MSFC-ES23)" userId="0ff2a266-3d1b-4b14-90dd-877a8376f280" providerId="ADAL" clId="{17DCB815-DBE2-4A16-B355-8FC3ACA49C1E}" dt="2022-12-07T15:33:29.706" v="8223" actId="1036"/>
          <ac:cxnSpMkLst>
            <pc:docMk/>
            <pc:sldMk cId="0" sldId="256"/>
            <ac:cxnSpMk id="171" creationId="{0D3B4A75-286F-4988-AA14-DECA9B5FB858}"/>
          </ac:cxnSpMkLst>
        </pc:cxnChg>
        <pc:cxnChg chg="add mod">
          <ac:chgData name="Champey, Patrick R. (MSFC-ES23)" userId="0ff2a266-3d1b-4b14-90dd-877a8376f280" providerId="ADAL" clId="{17DCB815-DBE2-4A16-B355-8FC3ACA49C1E}" dt="2022-12-07T15:33:29.706" v="8223" actId="1036"/>
          <ac:cxnSpMkLst>
            <pc:docMk/>
            <pc:sldMk cId="0" sldId="256"/>
            <ac:cxnSpMk id="172" creationId="{582E7480-0023-417C-BDFE-45E49485DD0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33173" y="685800"/>
            <a:ext cx="3592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633538" y="685800"/>
            <a:ext cx="35925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371517" y="5559493"/>
            <a:ext cx="37490700" cy="15326100"/>
          </a:xfrm>
          <a:prstGeom prst="rect">
            <a:avLst/>
          </a:prstGeom>
        </p:spPr>
        <p:txBody>
          <a:bodyPr spcFirstLastPara="1" wrap="square" lIns="495725" tIns="495725" rIns="495725" bIns="495725" anchor="b" anchorCtr="0">
            <a:noAutofit/>
          </a:bodyPr>
          <a:lstStyle>
            <a:lvl1pPr lvl="0" algn="ctr">
              <a:spcBef>
                <a:spcPts val="0"/>
              </a:spcBef>
              <a:spcAft>
                <a:spcPts val="0"/>
              </a:spcAft>
              <a:buSzPts val="28200"/>
              <a:buNone/>
              <a:defRPr sz="28200"/>
            </a:lvl1pPr>
            <a:lvl2pPr lvl="1" algn="ctr">
              <a:spcBef>
                <a:spcPts val="0"/>
              </a:spcBef>
              <a:spcAft>
                <a:spcPts val="0"/>
              </a:spcAft>
              <a:buSzPts val="28200"/>
              <a:buNone/>
              <a:defRPr sz="28200"/>
            </a:lvl2pPr>
            <a:lvl3pPr lvl="2" algn="ctr">
              <a:spcBef>
                <a:spcPts val="0"/>
              </a:spcBef>
              <a:spcAft>
                <a:spcPts val="0"/>
              </a:spcAft>
              <a:buSzPts val="28200"/>
              <a:buNone/>
              <a:defRPr sz="28200"/>
            </a:lvl3pPr>
            <a:lvl4pPr lvl="3" algn="ctr">
              <a:spcBef>
                <a:spcPts val="0"/>
              </a:spcBef>
              <a:spcAft>
                <a:spcPts val="0"/>
              </a:spcAft>
              <a:buSzPts val="28200"/>
              <a:buNone/>
              <a:defRPr sz="28200"/>
            </a:lvl4pPr>
            <a:lvl5pPr lvl="4" algn="ctr">
              <a:spcBef>
                <a:spcPts val="0"/>
              </a:spcBef>
              <a:spcAft>
                <a:spcPts val="0"/>
              </a:spcAft>
              <a:buSzPts val="28200"/>
              <a:buNone/>
              <a:defRPr sz="28200"/>
            </a:lvl5pPr>
            <a:lvl6pPr lvl="5" algn="ctr">
              <a:spcBef>
                <a:spcPts val="0"/>
              </a:spcBef>
              <a:spcAft>
                <a:spcPts val="0"/>
              </a:spcAft>
              <a:buSzPts val="28200"/>
              <a:buNone/>
              <a:defRPr sz="28200"/>
            </a:lvl6pPr>
            <a:lvl7pPr lvl="6" algn="ctr">
              <a:spcBef>
                <a:spcPts val="0"/>
              </a:spcBef>
              <a:spcAft>
                <a:spcPts val="0"/>
              </a:spcAft>
              <a:buSzPts val="28200"/>
              <a:buNone/>
              <a:defRPr sz="28200"/>
            </a:lvl7pPr>
            <a:lvl8pPr lvl="7" algn="ctr">
              <a:spcBef>
                <a:spcPts val="0"/>
              </a:spcBef>
              <a:spcAft>
                <a:spcPts val="0"/>
              </a:spcAft>
              <a:buSzPts val="28200"/>
              <a:buNone/>
              <a:defRPr sz="28200"/>
            </a:lvl8pPr>
            <a:lvl9pPr lvl="8" algn="ctr">
              <a:spcBef>
                <a:spcPts val="0"/>
              </a:spcBef>
              <a:spcAft>
                <a:spcPts val="0"/>
              </a:spcAft>
              <a:buSzPts val="28200"/>
              <a:buNone/>
              <a:defRPr sz="28200"/>
            </a:lvl9pPr>
          </a:lstStyle>
          <a:p>
            <a:endParaRPr/>
          </a:p>
        </p:txBody>
      </p:sp>
      <p:sp>
        <p:nvSpPr>
          <p:cNvPr id="11" name="Google Shape;11;p2"/>
          <p:cNvSpPr txBox="1">
            <a:spLocks noGrp="1"/>
          </p:cNvSpPr>
          <p:nvPr>
            <p:ph type="subTitle" idx="1"/>
          </p:nvPr>
        </p:nvSpPr>
        <p:spPr>
          <a:xfrm>
            <a:off x="1371480" y="21161467"/>
            <a:ext cx="37490700" cy="5918100"/>
          </a:xfrm>
          <a:prstGeom prst="rect">
            <a:avLst/>
          </a:prstGeom>
        </p:spPr>
        <p:txBody>
          <a:bodyPr spcFirstLastPara="1" wrap="square" lIns="495725" tIns="495725" rIns="495725" bIns="495725" anchor="t" anchorCtr="0">
            <a:noAutofit/>
          </a:bodyPr>
          <a:lstStyle>
            <a:lvl1pPr lvl="0" algn="ctr">
              <a:lnSpc>
                <a:spcPct val="100000"/>
              </a:lnSpc>
              <a:spcBef>
                <a:spcPts val="0"/>
              </a:spcBef>
              <a:spcAft>
                <a:spcPts val="0"/>
              </a:spcAft>
              <a:buSzPts val="15200"/>
              <a:buNone/>
              <a:defRPr sz="15200"/>
            </a:lvl1pPr>
            <a:lvl2pPr lvl="1" algn="ctr">
              <a:lnSpc>
                <a:spcPct val="100000"/>
              </a:lnSpc>
              <a:spcBef>
                <a:spcPts val="0"/>
              </a:spcBef>
              <a:spcAft>
                <a:spcPts val="0"/>
              </a:spcAft>
              <a:buSzPts val="15200"/>
              <a:buNone/>
              <a:defRPr sz="15200"/>
            </a:lvl2pPr>
            <a:lvl3pPr lvl="2" algn="ctr">
              <a:lnSpc>
                <a:spcPct val="100000"/>
              </a:lnSpc>
              <a:spcBef>
                <a:spcPts val="0"/>
              </a:spcBef>
              <a:spcAft>
                <a:spcPts val="0"/>
              </a:spcAft>
              <a:buSzPts val="15200"/>
              <a:buNone/>
              <a:defRPr sz="15200"/>
            </a:lvl3pPr>
            <a:lvl4pPr lvl="3" algn="ctr">
              <a:lnSpc>
                <a:spcPct val="100000"/>
              </a:lnSpc>
              <a:spcBef>
                <a:spcPts val="0"/>
              </a:spcBef>
              <a:spcAft>
                <a:spcPts val="0"/>
              </a:spcAft>
              <a:buSzPts val="15200"/>
              <a:buNone/>
              <a:defRPr sz="15200"/>
            </a:lvl4pPr>
            <a:lvl5pPr lvl="4" algn="ctr">
              <a:lnSpc>
                <a:spcPct val="100000"/>
              </a:lnSpc>
              <a:spcBef>
                <a:spcPts val="0"/>
              </a:spcBef>
              <a:spcAft>
                <a:spcPts val="0"/>
              </a:spcAft>
              <a:buSzPts val="15200"/>
              <a:buNone/>
              <a:defRPr sz="15200"/>
            </a:lvl5pPr>
            <a:lvl6pPr lvl="5" algn="ctr">
              <a:lnSpc>
                <a:spcPct val="100000"/>
              </a:lnSpc>
              <a:spcBef>
                <a:spcPts val="0"/>
              </a:spcBef>
              <a:spcAft>
                <a:spcPts val="0"/>
              </a:spcAft>
              <a:buSzPts val="15200"/>
              <a:buNone/>
              <a:defRPr sz="15200"/>
            </a:lvl6pPr>
            <a:lvl7pPr lvl="6" algn="ctr">
              <a:lnSpc>
                <a:spcPct val="100000"/>
              </a:lnSpc>
              <a:spcBef>
                <a:spcPts val="0"/>
              </a:spcBef>
              <a:spcAft>
                <a:spcPts val="0"/>
              </a:spcAft>
              <a:buSzPts val="15200"/>
              <a:buNone/>
              <a:defRPr sz="15200"/>
            </a:lvl7pPr>
            <a:lvl8pPr lvl="7" algn="ctr">
              <a:lnSpc>
                <a:spcPct val="100000"/>
              </a:lnSpc>
              <a:spcBef>
                <a:spcPts val="0"/>
              </a:spcBef>
              <a:spcAft>
                <a:spcPts val="0"/>
              </a:spcAft>
              <a:buSzPts val="15200"/>
              <a:buNone/>
              <a:defRPr sz="15200"/>
            </a:lvl8pPr>
            <a:lvl9pPr lvl="8" algn="ctr">
              <a:lnSpc>
                <a:spcPct val="100000"/>
              </a:lnSpc>
              <a:spcBef>
                <a:spcPts val="0"/>
              </a:spcBef>
              <a:spcAft>
                <a:spcPts val="0"/>
              </a:spcAft>
              <a:buSzPts val="15200"/>
              <a:buNone/>
              <a:defRPr sz="15200"/>
            </a:lvl9pPr>
          </a:lstStyle>
          <a:p>
            <a:endParaRPr/>
          </a:p>
        </p:txBody>
      </p:sp>
      <p:sp>
        <p:nvSpPr>
          <p:cNvPr id="12" name="Google Shape;12;p2"/>
          <p:cNvSpPr txBox="1">
            <a:spLocks noGrp="1"/>
          </p:cNvSpPr>
          <p:nvPr>
            <p:ph type="sldNum" idx="12"/>
          </p:nvPr>
        </p:nvSpPr>
        <p:spPr>
          <a:xfrm>
            <a:off x="37278814" y="34818685"/>
            <a:ext cx="2414400" cy="2938800"/>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371480" y="8259067"/>
            <a:ext cx="37490700" cy="14660700"/>
          </a:xfrm>
          <a:prstGeom prst="rect">
            <a:avLst/>
          </a:prstGeom>
        </p:spPr>
        <p:txBody>
          <a:bodyPr spcFirstLastPara="1" wrap="square" lIns="495725" tIns="495725" rIns="495725" bIns="495725" anchor="b" anchorCtr="0">
            <a:noAutofit/>
          </a:bodyPr>
          <a:lstStyle>
            <a:lvl1pPr lvl="0" algn="ctr">
              <a:spcBef>
                <a:spcPts val="0"/>
              </a:spcBef>
              <a:spcAft>
                <a:spcPts val="0"/>
              </a:spcAft>
              <a:buSzPts val="65100"/>
              <a:buNone/>
              <a:defRPr sz="65100"/>
            </a:lvl1pPr>
            <a:lvl2pPr lvl="1" algn="ctr">
              <a:spcBef>
                <a:spcPts val="0"/>
              </a:spcBef>
              <a:spcAft>
                <a:spcPts val="0"/>
              </a:spcAft>
              <a:buSzPts val="65100"/>
              <a:buNone/>
              <a:defRPr sz="65100"/>
            </a:lvl2pPr>
            <a:lvl3pPr lvl="2" algn="ctr">
              <a:spcBef>
                <a:spcPts val="0"/>
              </a:spcBef>
              <a:spcAft>
                <a:spcPts val="0"/>
              </a:spcAft>
              <a:buSzPts val="65100"/>
              <a:buNone/>
              <a:defRPr sz="65100"/>
            </a:lvl3pPr>
            <a:lvl4pPr lvl="3" algn="ctr">
              <a:spcBef>
                <a:spcPts val="0"/>
              </a:spcBef>
              <a:spcAft>
                <a:spcPts val="0"/>
              </a:spcAft>
              <a:buSzPts val="65100"/>
              <a:buNone/>
              <a:defRPr sz="65100"/>
            </a:lvl4pPr>
            <a:lvl5pPr lvl="4" algn="ctr">
              <a:spcBef>
                <a:spcPts val="0"/>
              </a:spcBef>
              <a:spcAft>
                <a:spcPts val="0"/>
              </a:spcAft>
              <a:buSzPts val="65100"/>
              <a:buNone/>
              <a:defRPr sz="65100"/>
            </a:lvl5pPr>
            <a:lvl6pPr lvl="5" algn="ctr">
              <a:spcBef>
                <a:spcPts val="0"/>
              </a:spcBef>
              <a:spcAft>
                <a:spcPts val="0"/>
              </a:spcAft>
              <a:buSzPts val="65100"/>
              <a:buNone/>
              <a:defRPr sz="65100"/>
            </a:lvl6pPr>
            <a:lvl7pPr lvl="6" algn="ctr">
              <a:spcBef>
                <a:spcPts val="0"/>
              </a:spcBef>
              <a:spcAft>
                <a:spcPts val="0"/>
              </a:spcAft>
              <a:buSzPts val="65100"/>
              <a:buNone/>
              <a:defRPr sz="65100"/>
            </a:lvl7pPr>
            <a:lvl8pPr lvl="7" algn="ctr">
              <a:spcBef>
                <a:spcPts val="0"/>
              </a:spcBef>
              <a:spcAft>
                <a:spcPts val="0"/>
              </a:spcAft>
              <a:buSzPts val="65100"/>
              <a:buNone/>
              <a:defRPr sz="65100"/>
            </a:lvl8pPr>
            <a:lvl9pPr lvl="8" algn="ctr">
              <a:spcBef>
                <a:spcPts val="0"/>
              </a:spcBef>
              <a:spcAft>
                <a:spcPts val="0"/>
              </a:spcAft>
              <a:buSzPts val="65100"/>
              <a:buNone/>
              <a:defRPr sz="65100"/>
            </a:lvl9pPr>
          </a:lstStyle>
          <a:p>
            <a:r>
              <a:t>xx%</a:t>
            </a:r>
          </a:p>
        </p:txBody>
      </p:sp>
      <p:sp>
        <p:nvSpPr>
          <p:cNvPr id="46" name="Google Shape;46;p11"/>
          <p:cNvSpPr txBox="1">
            <a:spLocks noGrp="1"/>
          </p:cNvSpPr>
          <p:nvPr>
            <p:ph type="body" idx="1"/>
          </p:nvPr>
        </p:nvSpPr>
        <p:spPr>
          <a:xfrm>
            <a:off x="1371480" y="23536613"/>
            <a:ext cx="37490700" cy="9712500"/>
          </a:xfrm>
          <a:prstGeom prst="rect">
            <a:avLst/>
          </a:prstGeom>
        </p:spPr>
        <p:txBody>
          <a:bodyPr spcFirstLastPara="1" wrap="square" lIns="495725" tIns="495725" rIns="495725" bIns="495725" anchor="t" anchorCtr="0">
            <a:noAutofit/>
          </a:bodyPr>
          <a:lstStyle>
            <a:lvl1pPr marL="457200" lvl="0" indent="-850900" algn="ctr">
              <a:spcBef>
                <a:spcPts val="0"/>
              </a:spcBef>
              <a:spcAft>
                <a:spcPts val="0"/>
              </a:spcAft>
              <a:buSzPts val="9800"/>
              <a:buChar char="●"/>
              <a:defRPr/>
            </a:lvl1pPr>
            <a:lvl2pPr marL="914400" lvl="1" indent="-711200" algn="ctr">
              <a:spcBef>
                <a:spcPts val="8700"/>
              </a:spcBef>
              <a:spcAft>
                <a:spcPts val="0"/>
              </a:spcAft>
              <a:buSzPts val="7600"/>
              <a:buChar char="○"/>
              <a:defRPr/>
            </a:lvl2pPr>
            <a:lvl3pPr marL="1371600" lvl="2" indent="-711200" algn="ctr">
              <a:spcBef>
                <a:spcPts val="8700"/>
              </a:spcBef>
              <a:spcAft>
                <a:spcPts val="0"/>
              </a:spcAft>
              <a:buSzPts val="7600"/>
              <a:buChar char="■"/>
              <a:defRPr/>
            </a:lvl3pPr>
            <a:lvl4pPr marL="1828800" lvl="3" indent="-711200" algn="ctr">
              <a:spcBef>
                <a:spcPts val="8700"/>
              </a:spcBef>
              <a:spcAft>
                <a:spcPts val="0"/>
              </a:spcAft>
              <a:buSzPts val="7600"/>
              <a:buChar char="●"/>
              <a:defRPr/>
            </a:lvl4pPr>
            <a:lvl5pPr marL="2286000" lvl="4" indent="-711200" algn="ctr">
              <a:spcBef>
                <a:spcPts val="8700"/>
              </a:spcBef>
              <a:spcAft>
                <a:spcPts val="0"/>
              </a:spcAft>
              <a:buSzPts val="7600"/>
              <a:buChar char="○"/>
              <a:defRPr/>
            </a:lvl5pPr>
            <a:lvl6pPr marL="2743200" lvl="5" indent="-711200" algn="ctr">
              <a:spcBef>
                <a:spcPts val="8700"/>
              </a:spcBef>
              <a:spcAft>
                <a:spcPts val="0"/>
              </a:spcAft>
              <a:buSzPts val="7600"/>
              <a:buChar char="■"/>
              <a:defRPr/>
            </a:lvl6pPr>
            <a:lvl7pPr marL="3200400" lvl="6" indent="-711200" algn="ctr">
              <a:spcBef>
                <a:spcPts val="8700"/>
              </a:spcBef>
              <a:spcAft>
                <a:spcPts val="0"/>
              </a:spcAft>
              <a:buSzPts val="7600"/>
              <a:buChar char="●"/>
              <a:defRPr/>
            </a:lvl7pPr>
            <a:lvl8pPr marL="3657600" lvl="7" indent="-711200" algn="ctr">
              <a:spcBef>
                <a:spcPts val="8700"/>
              </a:spcBef>
              <a:spcAft>
                <a:spcPts val="0"/>
              </a:spcAft>
              <a:buSzPts val="7600"/>
              <a:buChar char="○"/>
              <a:defRPr/>
            </a:lvl8pPr>
            <a:lvl9pPr marL="4114800" lvl="8" indent="-711200" algn="ctr">
              <a:spcBef>
                <a:spcPts val="8700"/>
              </a:spcBef>
              <a:spcAft>
                <a:spcPts val="8700"/>
              </a:spcAft>
              <a:buSzPts val="7600"/>
              <a:buChar char="■"/>
              <a:defRPr/>
            </a:lvl9pPr>
          </a:lstStyle>
          <a:p>
            <a:endParaRPr/>
          </a:p>
        </p:txBody>
      </p:sp>
      <p:sp>
        <p:nvSpPr>
          <p:cNvPr id="47" name="Google Shape;47;p11"/>
          <p:cNvSpPr txBox="1">
            <a:spLocks noGrp="1"/>
          </p:cNvSpPr>
          <p:nvPr>
            <p:ph type="sldNum" idx="12"/>
          </p:nvPr>
        </p:nvSpPr>
        <p:spPr>
          <a:xfrm>
            <a:off x="37278814" y="34818685"/>
            <a:ext cx="2414400" cy="2938800"/>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7278814" y="34818685"/>
            <a:ext cx="2414400" cy="2938800"/>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371480" y="16059680"/>
            <a:ext cx="37490700" cy="6285300"/>
          </a:xfrm>
          <a:prstGeom prst="rect">
            <a:avLst/>
          </a:prstGeom>
        </p:spPr>
        <p:txBody>
          <a:bodyPr spcFirstLastPara="1" wrap="square" lIns="495725" tIns="495725" rIns="495725" bIns="495725" anchor="ctr" anchorCtr="0">
            <a:noAutofit/>
          </a:bodyPr>
          <a:lstStyle>
            <a:lvl1pPr lvl="0" algn="ctr">
              <a:spcBef>
                <a:spcPts val="0"/>
              </a:spcBef>
              <a:spcAft>
                <a:spcPts val="0"/>
              </a:spcAft>
              <a:buSzPts val="19500"/>
              <a:buNone/>
              <a:defRPr sz="19500"/>
            </a:lvl1pPr>
            <a:lvl2pPr lvl="1" algn="ctr">
              <a:spcBef>
                <a:spcPts val="0"/>
              </a:spcBef>
              <a:spcAft>
                <a:spcPts val="0"/>
              </a:spcAft>
              <a:buSzPts val="19500"/>
              <a:buNone/>
              <a:defRPr sz="19500"/>
            </a:lvl2pPr>
            <a:lvl3pPr lvl="2" algn="ctr">
              <a:spcBef>
                <a:spcPts val="0"/>
              </a:spcBef>
              <a:spcAft>
                <a:spcPts val="0"/>
              </a:spcAft>
              <a:buSzPts val="19500"/>
              <a:buNone/>
              <a:defRPr sz="19500"/>
            </a:lvl3pPr>
            <a:lvl4pPr lvl="3" algn="ctr">
              <a:spcBef>
                <a:spcPts val="0"/>
              </a:spcBef>
              <a:spcAft>
                <a:spcPts val="0"/>
              </a:spcAft>
              <a:buSzPts val="19500"/>
              <a:buNone/>
              <a:defRPr sz="19500"/>
            </a:lvl4pPr>
            <a:lvl5pPr lvl="4" algn="ctr">
              <a:spcBef>
                <a:spcPts val="0"/>
              </a:spcBef>
              <a:spcAft>
                <a:spcPts val="0"/>
              </a:spcAft>
              <a:buSzPts val="19500"/>
              <a:buNone/>
              <a:defRPr sz="19500"/>
            </a:lvl5pPr>
            <a:lvl6pPr lvl="5" algn="ctr">
              <a:spcBef>
                <a:spcPts val="0"/>
              </a:spcBef>
              <a:spcAft>
                <a:spcPts val="0"/>
              </a:spcAft>
              <a:buSzPts val="19500"/>
              <a:buNone/>
              <a:defRPr sz="19500"/>
            </a:lvl6pPr>
            <a:lvl7pPr lvl="6" algn="ctr">
              <a:spcBef>
                <a:spcPts val="0"/>
              </a:spcBef>
              <a:spcAft>
                <a:spcPts val="0"/>
              </a:spcAft>
              <a:buSzPts val="19500"/>
              <a:buNone/>
              <a:defRPr sz="19500"/>
            </a:lvl7pPr>
            <a:lvl8pPr lvl="7" algn="ctr">
              <a:spcBef>
                <a:spcPts val="0"/>
              </a:spcBef>
              <a:spcAft>
                <a:spcPts val="0"/>
              </a:spcAft>
              <a:buSzPts val="19500"/>
              <a:buNone/>
              <a:defRPr sz="19500"/>
            </a:lvl8pPr>
            <a:lvl9pPr lvl="8" algn="ctr">
              <a:spcBef>
                <a:spcPts val="0"/>
              </a:spcBef>
              <a:spcAft>
                <a:spcPts val="0"/>
              </a:spcAft>
              <a:buSzPts val="19500"/>
              <a:buNone/>
              <a:defRPr sz="19500"/>
            </a:lvl9pPr>
          </a:lstStyle>
          <a:p>
            <a:endParaRPr/>
          </a:p>
        </p:txBody>
      </p:sp>
      <p:sp>
        <p:nvSpPr>
          <p:cNvPr id="15" name="Google Shape;15;p3"/>
          <p:cNvSpPr txBox="1">
            <a:spLocks noGrp="1"/>
          </p:cNvSpPr>
          <p:nvPr>
            <p:ph type="sldNum" idx="12"/>
          </p:nvPr>
        </p:nvSpPr>
        <p:spPr>
          <a:xfrm>
            <a:off x="37278814" y="34818685"/>
            <a:ext cx="2414400" cy="2938800"/>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371480" y="3322853"/>
            <a:ext cx="37490700" cy="4276200"/>
          </a:xfrm>
          <a:prstGeom prst="rect">
            <a:avLst/>
          </a:prstGeom>
        </p:spPr>
        <p:txBody>
          <a:bodyPr spcFirstLastPara="1" wrap="square" lIns="495725" tIns="495725" rIns="495725" bIns="495725" anchor="t" anchorCtr="0">
            <a:noAutofit/>
          </a:bodyPr>
          <a:lstStyle>
            <a:lvl1pPr lvl="0">
              <a:spcBef>
                <a:spcPts val="0"/>
              </a:spcBef>
              <a:spcAft>
                <a:spcPts val="0"/>
              </a:spcAft>
              <a:buSzPts val="15200"/>
              <a:buNone/>
              <a:defRPr/>
            </a:lvl1pPr>
            <a:lvl2pPr lvl="1">
              <a:spcBef>
                <a:spcPts val="0"/>
              </a:spcBef>
              <a:spcAft>
                <a:spcPts val="0"/>
              </a:spcAft>
              <a:buSzPts val="15200"/>
              <a:buNone/>
              <a:defRPr/>
            </a:lvl2pPr>
            <a:lvl3pPr lvl="2">
              <a:spcBef>
                <a:spcPts val="0"/>
              </a:spcBef>
              <a:spcAft>
                <a:spcPts val="0"/>
              </a:spcAft>
              <a:buSzPts val="15200"/>
              <a:buNone/>
              <a:defRPr/>
            </a:lvl3pPr>
            <a:lvl4pPr lvl="3">
              <a:spcBef>
                <a:spcPts val="0"/>
              </a:spcBef>
              <a:spcAft>
                <a:spcPts val="0"/>
              </a:spcAft>
              <a:buSzPts val="15200"/>
              <a:buNone/>
              <a:defRPr/>
            </a:lvl4pPr>
            <a:lvl5pPr lvl="4">
              <a:spcBef>
                <a:spcPts val="0"/>
              </a:spcBef>
              <a:spcAft>
                <a:spcPts val="0"/>
              </a:spcAft>
              <a:buSzPts val="15200"/>
              <a:buNone/>
              <a:defRPr/>
            </a:lvl5pPr>
            <a:lvl6pPr lvl="5">
              <a:spcBef>
                <a:spcPts val="0"/>
              </a:spcBef>
              <a:spcAft>
                <a:spcPts val="0"/>
              </a:spcAft>
              <a:buSzPts val="15200"/>
              <a:buNone/>
              <a:defRPr/>
            </a:lvl6pPr>
            <a:lvl7pPr lvl="6">
              <a:spcBef>
                <a:spcPts val="0"/>
              </a:spcBef>
              <a:spcAft>
                <a:spcPts val="0"/>
              </a:spcAft>
              <a:buSzPts val="15200"/>
              <a:buNone/>
              <a:defRPr/>
            </a:lvl7pPr>
            <a:lvl8pPr lvl="7">
              <a:spcBef>
                <a:spcPts val="0"/>
              </a:spcBef>
              <a:spcAft>
                <a:spcPts val="0"/>
              </a:spcAft>
              <a:buSzPts val="15200"/>
              <a:buNone/>
              <a:defRPr/>
            </a:lvl8pPr>
            <a:lvl9pPr lvl="8">
              <a:spcBef>
                <a:spcPts val="0"/>
              </a:spcBef>
              <a:spcAft>
                <a:spcPts val="0"/>
              </a:spcAft>
              <a:buSzPts val="15200"/>
              <a:buNone/>
              <a:defRPr/>
            </a:lvl9pPr>
          </a:lstStyle>
          <a:p>
            <a:endParaRPr/>
          </a:p>
        </p:txBody>
      </p:sp>
      <p:sp>
        <p:nvSpPr>
          <p:cNvPr id="18" name="Google Shape;18;p4"/>
          <p:cNvSpPr txBox="1">
            <a:spLocks noGrp="1"/>
          </p:cNvSpPr>
          <p:nvPr>
            <p:ph type="body" idx="1"/>
          </p:nvPr>
        </p:nvSpPr>
        <p:spPr>
          <a:xfrm>
            <a:off x="1371480" y="8605147"/>
            <a:ext cx="37490700" cy="25509000"/>
          </a:xfrm>
          <a:prstGeom prst="rect">
            <a:avLst/>
          </a:prstGeom>
        </p:spPr>
        <p:txBody>
          <a:bodyPr spcFirstLastPara="1" wrap="square" lIns="495725" tIns="495725" rIns="495725" bIns="495725" anchor="t" anchorCtr="0">
            <a:noAutofit/>
          </a:bodyPr>
          <a:lstStyle>
            <a:lvl1pPr marL="457200" lvl="0" indent="-850900">
              <a:spcBef>
                <a:spcPts val="0"/>
              </a:spcBef>
              <a:spcAft>
                <a:spcPts val="0"/>
              </a:spcAft>
              <a:buSzPts val="9800"/>
              <a:buChar char="●"/>
              <a:defRPr/>
            </a:lvl1pPr>
            <a:lvl2pPr marL="914400" lvl="1" indent="-711200">
              <a:spcBef>
                <a:spcPts val="8700"/>
              </a:spcBef>
              <a:spcAft>
                <a:spcPts val="0"/>
              </a:spcAft>
              <a:buSzPts val="7600"/>
              <a:buChar char="○"/>
              <a:defRPr/>
            </a:lvl2pPr>
            <a:lvl3pPr marL="1371600" lvl="2" indent="-711200">
              <a:spcBef>
                <a:spcPts val="8700"/>
              </a:spcBef>
              <a:spcAft>
                <a:spcPts val="0"/>
              </a:spcAft>
              <a:buSzPts val="7600"/>
              <a:buChar char="■"/>
              <a:defRPr/>
            </a:lvl3pPr>
            <a:lvl4pPr marL="1828800" lvl="3" indent="-711200">
              <a:spcBef>
                <a:spcPts val="8700"/>
              </a:spcBef>
              <a:spcAft>
                <a:spcPts val="0"/>
              </a:spcAft>
              <a:buSzPts val="7600"/>
              <a:buChar char="●"/>
              <a:defRPr/>
            </a:lvl4pPr>
            <a:lvl5pPr marL="2286000" lvl="4" indent="-711200">
              <a:spcBef>
                <a:spcPts val="8700"/>
              </a:spcBef>
              <a:spcAft>
                <a:spcPts val="0"/>
              </a:spcAft>
              <a:buSzPts val="7600"/>
              <a:buChar char="○"/>
              <a:defRPr/>
            </a:lvl5pPr>
            <a:lvl6pPr marL="2743200" lvl="5" indent="-711200">
              <a:spcBef>
                <a:spcPts val="8700"/>
              </a:spcBef>
              <a:spcAft>
                <a:spcPts val="0"/>
              </a:spcAft>
              <a:buSzPts val="7600"/>
              <a:buChar char="■"/>
              <a:defRPr/>
            </a:lvl6pPr>
            <a:lvl7pPr marL="3200400" lvl="6" indent="-711200">
              <a:spcBef>
                <a:spcPts val="8700"/>
              </a:spcBef>
              <a:spcAft>
                <a:spcPts val="0"/>
              </a:spcAft>
              <a:buSzPts val="7600"/>
              <a:buChar char="●"/>
              <a:defRPr/>
            </a:lvl7pPr>
            <a:lvl8pPr marL="3657600" lvl="7" indent="-711200">
              <a:spcBef>
                <a:spcPts val="8700"/>
              </a:spcBef>
              <a:spcAft>
                <a:spcPts val="0"/>
              </a:spcAft>
              <a:buSzPts val="7600"/>
              <a:buChar char="○"/>
              <a:defRPr/>
            </a:lvl8pPr>
            <a:lvl9pPr marL="4114800" lvl="8" indent="-711200">
              <a:spcBef>
                <a:spcPts val="8700"/>
              </a:spcBef>
              <a:spcAft>
                <a:spcPts val="8700"/>
              </a:spcAft>
              <a:buSzPts val="7600"/>
              <a:buChar char="■"/>
              <a:defRPr/>
            </a:lvl9pPr>
          </a:lstStyle>
          <a:p>
            <a:endParaRPr/>
          </a:p>
        </p:txBody>
      </p:sp>
      <p:sp>
        <p:nvSpPr>
          <p:cNvPr id="19" name="Google Shape;19;p4"/>
          <p:cNvSpPr txBox="1">
            <a:spLocks noGrp="1"/>
          </p:cNvSpPr>
          <p:nvPr>
            <p:ph type="sldNum" idx="12"/>
          </p:nvPr>
        </p:nvSpPr>
        <p:spPr>
          <a:xfrm>
            <a:off x="37278814" y="34818685"/>
            <a:ext cx="2414400" cy="2938800"/>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371480" y="3322853"/>
            <a:ext cx="37490700" cy="4276200"/>
          </a:xfrm>
          <a:prstGeom prst="rect">
            <a:avLst/>
          </a:prstGeom>
        </p:spPr>
        <p:txBody>
          <a:bodyPr spcFirstLastPara="1" wrap="square" lIns="495725" tIns="495725" rIns="495725" bIns="495725" anchor="t" anchorCtr="0">
            <a:noAutofit/>
          </a:bodyPr>
          <a:lstStyle>
            <a:lvl1pPr lvl="0">
              <a:spcBef>
                <a:spcPts val="0"/>
              </a:spcBef>
              <a:spcAft>
                <a:spcPts val="0"/>
              </a:spcAft>
              <a:buSzPts val="15200"/>
              <a:buNone/>
              <a:defRPr/>
            </a:lvl1pPr>
            <a:lvl2pPr lvl="1">
              <a:spcBef>
                <a:spcPts val="0"/>
              </a:spcBef>
              <a:spcAft>
                <a:spcPts val="0"/>
              </a:spcAft>
              <a:buSzPts val="15200"/>
              <a:buNone/>
              <a:defRPr/>
            </a:lvl2pPr>
            <a:lvl3pPr lvl="2">
              <a:spcBef>
                <a:spcPts val="0"/>
              </a:spcBef>
              <a:spcAft>
                <a:spcPts val="0"/>
              </a:spcAft>
              <a:buSzPts val="15200"/>
              <a:buNone/>
              <a:defRPr/>
            </a:lvl3pPr>
            <a:lvl4pPr lvl="3">
              <a:spcBef>
                <a:spcPts val="0"/>
              </a:spcBef>
              <a:spcAft>
                <a:spcPts val="0"/>
              </a:spcAft>
              <a:buSzPts val="15200"/>
              <a:buNone/>
              <a:defRPr/>
            </a:lvl4pPr>
            <a:lvl5pPr lvl="4">
              <a:spcBef>
                <a:spcPts val="0"/>
              </a:spcBef>
              <a:spcAft>
                <a:spcPts val="0"/>
              </a:spcAft>
              <a:buSzPts val="15200"/>
              <a:buNone/>
              <a:defRPr/>
            </a:lvl5pPr>
            <a:lvl6pPr lvl="5">
              <a:spcBef>
                <a:spcPts val="0"/>
              </a:spcBef>
              <a:spcAft>
                <a:spcPts val="0"/>
              </a:spcAft>
              <a:buSzPts val="15200"/>
              <a:buNone/>
              <a:defRPr/>
            </a:lvl6pPr>
            <a:lvl7pPr lvl="6">
              <a:spcBef>
                <a:spcPts val="0"/>
              </a:spcBef>
              <a:spcAft>
                <a:spcPts val="0"/>
              </a:spcAft>
              <a:buSzPts val="15200"/>
              <a:buNone/>
              <a:defRPr/>
            </a:lvl7pPr>
            <a:lvl8pPr lvl="7">
              <a:spcBef>
                <a:spcPts val="0"/>
              </a:spcBef>
              <a:spcAft>
                <a:spcPts val="0"/>
              </a:spcAft>
              <a:buSzPts val="15200"/>
              <a:buNone/>
              <a:defRPr/>
            </a:lvl8pPr>
            <a:lvl9pPr lvl="8">
              <a:spcBef>
                <a:spcPts val="0"/>
              </a:spcBef>
              <a:spcAft>
                <a:spcPts val="0"/>
              </a:spcAft>
              <a:buSzPts val="15200"/>
              <a:buNone/>
              <a:defRPr/>
            </a:lvl9pPr>
          </a:lstStyle>
          <a:p>
            <a:endParaRPr/>
          </a:p>
        </p:txBody>
      </p:sp>
      <p:sp>
        <p:nvSpPr>
          <p:cNvPr id="22" name="Google Shape;22;p5"/>
          <p:cNvSpPr txBox="1">
            <a:spLocks noGrp="1"/>
          </p:cNvSpPr>
          <p:nvPr>
            <p:ph type="body" idx="1"/>
          </p:nvPr>
        </p:nvSpPr>
        <p:spPr>
          <a:xfrm>
            <a:off x="1371480" y="8605147"/>
            <a:ext cx="17599500" cy="25509000"/>
          </a:xfrm>
          <a:prstGeom prst="rect">
            <a:avLst/>
          </a:prstGeom>
        </p:spPr>
        <p:txBody>
          <a:bodyPr spcFirstLastPara="1" wrap="square" lIns="495725" tIns="495725" rIns="495725" bIns="495725" anchor="t" anchorCtr="0">
            <a:noAutofit/>
          </a:bodyPr>
          <a:lstStyle>
            <a:lvl1pPr marL="457200" lvl="0" indent="-711200">
              <a:spcBef>
                <a:spcPts val="0"/>
              </a:spcBef>
              <a:spcAft>
                <a:spcPts val="0"/>
              </a:spcAft>
              <a:buSzPts val="7600"/>
              <a:buChar char="●"/>
              <a:defRPr sz="7600"/>
            </a:lvl1pPr>
            <a:lvl2pPr marL="914400" lvl="1" indent="-641350">
              <a:spcBef>
                <a:spcPts val="8700"/>
              </a:spcBef>
              <a:spcAft>
                <a:spcPts val="0"/>
              </a:spcAft>
              <a:buSzPts val="6500"/>
              <a:buChar char="○"/>
              <a:defRPr sz="6500"/>
            </a:lvl2pPr>
            <a:lvl3pPr marL="1371600" lvl="2" indent="-641350">
              <a:spcBef>
                <a:spcPts val="8700"/>
              </a:spcBef>
              <a:spcAft>
                <a:spcPts val="0"/>
              </a:spcAft>
              <a:buSzPts val="6500"/>
              <a:buChar char="■"/>
              <a:defRPr sz="6500"/>
            </a:lvl3pPr>
            <a:lvl4pPr marL="1828800" lvl="3" indent="-641350">
              <a:spcBef>
                <a:spcPts val="8700"/>
              </a:spcBef>
              <a:spcAft>
                <a:spcPts val="0"/>
              </a:spcAft>
              <a:buSzPts val="6500"/>
              <a:buChar char="●"/>
              <a:defRPr sz="6500"/>
            </a:lvl4pPr>
            <a:lvl5pPr marL="2286000" lvl="4" indent="-641350">
              <a:spcBef>
                <a:spcPts val="8700"/>
              </a:spcBef>
              <a:spcAft>
                <a:spcPts val="0"/>
              </a:spcAft>
              <a:buSzPts val="6500"/>
              <a:buChar char="○"/>
              <a:defRPr sz="6500"/>
            </a:lvl5pPr>
            <a:lvl6pPr marL="2743200" lvl="5" indent="-641350">
              <a:spcBef>
                <a:spcPts val="8700"/>
              </a:spcBef>
              <a:spcAft>
                <a:spcPts val="0"/>
              </a:spcAft>
              <a:buSzPts val="6500"/>
              <a:buChar char="■"/>
              <a:defRPr sz="6500"/>
            </a:lvl6pPr>
            <a:lvl7pPr marL="3200400" lvl="6" indent="-641350">
              <a:spcBef>
                <a:spcPts val="8700"/>
              </a:spcBef>
              <a:spcAft>
                <a:spcPts val="0"/>
              </a:spcAft>
              <a:buSzPts val="6500"/>
              <a:buChar char="●"/>
              <a:defRPr sz="6500"/>
            </a:lvl7pPr>
            <a:lvl8pPr marL="3657600" lvl="7" indent="-641350">
              <a:spcBef>
                <a:spcPts val="8700"/>
              </a:spcBef>
              <a:spcAft>
                <a:spcPts val="0"/>
              </a:spcAft>
              <a:buSzPts val="6500"/>
              <a:buChar char="○"/>
              <a:defRPr sz="6500"/>
            </a:lvl8pPr>
            <a:lvl9pPr marL="4114800" lvl="8" indent="-641350">
              <a:spcBef>
                <a:spcPts val="8700"/>
              </a:spcBef>
              <a:spcAft>
                <a:spcPts val="8700"/>
              </a:spcAft>
              <a:buSzPts val="6500"/>
              <a:buChar char="■"/>
              <a:defRPr sz="6500"/>
            </a:lvl9pPr>
          </a:lstStyle>
          <a:p>
            <a:endParaRPr/>
          </a:p>
        </p:txBody>
      </p:sp>
      <p:sp>
        <p:nvSpPr>
          <p:cNvPr id="23" name="Google Shape;23;p5"/>
          <p:cNvSpPr txBox="1">
            <a:spLocks noGrp="1"/>
          </p:cNvSpPr>
          <p:nvPr>
            <p:ph type="body" idx="2"/>
          </p:nvPr>
        </p:nvSpPr>
        <p:spPr>
          <a:xfrm>
            <a:off x="21262560" y="8605147"/>
            <a:ext cx="17599500" cy="25509000"/>
          </a:xfrm>
          <a:prstGeom prst="rect">
            <a:avLst/>
          </a:prstGeom>
        </p:spPr>
        <p:txBody>
          <a:bodyPr spcFirstLastPara="1" wrap="square" lIns="495725" tIns="495725" rIns="495725" bIns="495725" anchor="t" anchorCtr="0">
            <a:noAutofit/>
          </a:bodyPr>
          <a:lstStyle>
            <a:lvl1pPr marL="457200" lvl="0" indent="-711200">
              <a:spcBef>
                <a:spcPts val="0"/>
              </a:spcBef>
              <a:spcAft>
                <a:spcPts val="0"/>
              </a:spcAft>
              <a:buSzPts val="7600"/>
              <a:buChar char="●"/>
              <a:defRPr sz="7600"/>
            </a:lvl1pPr>
            <a:lvl2pPr marL="914400" lvl="1" indent="-641350">
              <a:spcBef>
                <a:spcPts val="8700"/>
              </a:spcBef>
              <a:spcAft>
                <a:spcPts val="0"/>
              </a:spcAft>
              <a:buSzPts val="6500"/>
              <a:buChar char="○"/>
              <a:defRPr sz="6500"/>
            </a:lvl2pPr>
            <a:lvl3pPr marL="1371600" lvl="2" indent="-641350">
              <a:spcBef>
                <a:spcPts val="8700"/>
              </a:spcBef>
              <a:spcAft>
                <a:spcPts val="0"/>
              </a:spcAft>
              <a:buSzPts val="6500"/>
              <a:buChar char="■"/>
              <a:defRPr sz="6500"/>
            </a:lvl3pPr>
            <a:lvl4pPr marL="1828800" lvl="3" indent="-641350">
              <a:spcBef>
                <a:spcPts val="8700"/>
              </a:spcBef>
              <a:spcAft>
                <a:spcPts val="0"/>
              </a:spcAft>
              <a:buSzPts val="6500"/>
              <a:buChar char="●"/>
              <a:defRPr sz="6500"/>
            </a:lvl4pPr>
            <a:lvl5pPr marL="2286000" lvl="4" indent="-641350">
              <a:spcBef>
                <a:spcPts val="8700"/>
              </a:spcBef>
              <a:spcAft>
                <a:spcPts val="0"/>
              </a:spcAft>
              <a:buSzPts val="6500"/>
              <a:buChar char="○"/>
              <a:defRPr sz="6500"/>
            </a:lvl5pPr>
            <a:lvl6pPr marL="2743200" lvl="5" indent="-641350">
              <a:spcBef>
                <a:spcPts val="8700"/>
              </a:spcBef>
              <a:spcAft>
                <a:spcPts val="0"/>
              </a:spcAft>
              <a:buSzPts val="6500"/>
              <a:buChar char="■"/>
              <a:defRPr sz="6500"/>
            </a:lvl6pPr>
            <a:lvl7pPr marL="3200400" lvl="6" indent="-641350">
              <a:spcBef>
                <a:spcPts val="8700"/>
              </a:spcBef>
              <a:spcAft>
                <a:spcPts val="0"/>
              </a:spcAft>
              <a:buSzPts val="6500"/>
              <a:buChar char="●"/>
              <a:defRPr sz="6500"/>
            </a:lvl7pPr>
            <a:lvl8pPr marL="3657600" lvl="7" indent="-641350">
              <a:spcBef>
                <a:spcPts val="8700"/>
              </a:spcBef>
              <a:spcAft>
                <a:spcPts val="0"/>
              </a:spcAft>
              <a:buSzPts val="6500"/>
              <a:buChar char="○"/>
              <a:defRPr sz="6500"/>
            </a:lvl8pPr>
            <a:lvl9pPr marL="4114800" lvl="8" indent="-641350">
              <a:spcBef>
                <a:spcPts val="8700"/>
              </a:spcBef>
              <a:spcAft>
                <a:spcPts val="8700"/>
              </a:spcAft>
              <a:buSzPts val="6500"/>
              <a:buChar char="■"/>
              <a:defRPr sz="6500"/>
            </a:lvl9pPr>
          </a:lstStyle>
          <a:p>
            <a:endParaRPr/>
          </a:p>
        </p:txBody>
      </p:sp>
      <p:sp>
        <p:nvSpPr>
          <p:cNvPr id="24" name="Google Shape;24;p5"/>
          <p:cNvSpPr txBox="1">
            <a:spLocks noGrp="1"/>
          </p:cNvSpPr>
          <p:nvPr>
            <p:ph type="sldNum" idx="12"/>
          </p:nvPr>
        </p:nvSpPr>
        <p:spPr>
          <a:xfrm>
            <a:off x="37278814" y="34818685"/>
            <a:ext cx="2414400" cy="2938800"/>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371480" y="3322853"/>
            <a:ext cx="37490700" cy="4276200"/>
          </a:xfrm>
          <a:prstGeom prst="rect">
            <a:avLst/>
          </a:prstGeom>
        </p:spPr>
        <p:txBody>
          <a:bodyPr spcFirstLastPara="1" wrap="square" lIns="495725" tIns="495725" rIns="495725" bIns="495725" anchor="t" anchorCtr="0">
            <a:noAutofit/>
          </a:bodyPr>
          <a:lstStyle>
            <a:lvl1pPr lvl="0">
              <a:spcBef>
                <a:spcPts val="0"/>
              </a:spcBef>
              <a:spcAft>
                <a:spcPts val="0"/>
              </a:spcAft>
              <a:buSzPts val="15200"/>
              <a:buNone/>
              <a:defRPr/>
            </a:lvl1pPr>
            <a:lvl2pPr lvl="1">
              <a:spcBef>
                <a:spcPts val="0"/>
              </a:spcBef>
              <a:spcAft>
                <a:spcPts val="0"/>
              </a:spcAft>
              <a:buSzPts val="15200"/>
              <a:buNone/>
              <a:defRPr/>
            </a:lvl2pPr>
            <a:lvl3pPr lvl="2">
              <a:spcBef>
                <a:spcPts val="0"/>
              </a:spcBef>
              <a:spcAft>
                <a:spcPts val="0"/>
              </a:spcAft>
              <a:buSzPts val="15200"/>
              <a:buNone/>
              <a:defRPr/>
            </a:lvl3pPr>
            <a:lvl4pPr lvl="3">
              <a:spcBef>
                <a:spcPts val="0"/>
              </a:spcBef>
              <a:spcAft>
                <a:spcPts val="0"/>
              </a:spcAft>
              <a:buSzPts val="15200"/>
              <a:buNone/>
              <a:defRPr/>
            </a:lvl4pPr>
            <a:lvl5pPr lvl="4">
              <a:spcBef>
                <a:spcPts val="0"/>
              </a:spcBef>
              <a:spcAft>
                <a:spcPts val="0"/>
              </a:spcAft>
              <a:buSzPts val="15200"/>
              <a:buNone/>
              <a:defRPr/>
            </a:lvl5pPr>
            <a:lvl6pPr lvl="5">
              <a:spcBef>
                <a:spcPts val="0"/>
              </a:spcBef>
              <a:spcAft>
                <a:spcPts val="0"/>
              </a:spcAft>
              <a:buSzPts val="15200"/>
              <a:buNone/>
              <a:defRPr/>
            </a:lvl6pPr>
            <a:lvl7pPr lvl="6">
              <a:spcBef>
                <a:spcPts val="0"/>
              </a:spcBef>
              <a:spcAft>
                <a:spcPts val="0"/>
              </a:spcAft>
              <a:buSzPts val="15200"/>
              <a:buNone/>
              <a:defRPr/>
            </a:lvl7pPr>
            <a:lvl8pPr lvl="7">
              <a:spcBef>
                <a:spcPts val="0"/>
              </a:spcBef>
              <a:spcAft>
                <a:spcPts val="0"/>
              </a:spcAft>
              <a:buSzPts val="15200"/>
              <a:buNone/>
              <a:defRPr/>
            </a:lvl8pPr>
            <a:lvl9pPr lvl="8">
              <a:spcBef>
                <a:spcPts val="0"/>
              </a:spcBef>
              <a:spcAft>
                <a:spcPts val="0"/>
              </a:spcAft>
              <a:buSzPts val="15200"/>
              <a:buNone/>
              <a:defRPr/>
            </a:lvl9pPr>
          </a:lstStyle>
          <a:p>
            <a:endParaRPr/>
          </a:p>
        </p:txBody>
      </p:sp>
      <p:sp>
        <p:nvSpPr>
          <p:cNvPr id="27" name="Google Shape;27;p6"/>
          <p:cNvSpPr txBox="1">
            <a:spLocks noGrp="1"/>
          </p:cNvSpPr>
          <p:nvPr>
            <p:ph type="sldNum" idx="12"/>
          </p:nvPr>
        </p:nvSpPr>
        <p:spPr>
          <a:xfrm>
            <a:off x="37278814" y="34818685"/>
            <a:ext cx="2414400" cy="2938800"/>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371480" y="4148480"/>
            <a:ext cx="12355200" cy="5642700"/>
          </a:xfrm>
          <a:prstGeom prst="rect">
            <a:avLst/>
          </a:prstGeom>
        </p:spPr>
        <p:txBody>
          <a:bodyPr spcFirstLastPara="1" wrap="square" lIns="495725" tIns="495725" rIns="495725" bIns="495725" anchor="b" anchorCtr="0">
            <a:noAutofit/>
          </a:bodyPr>
          <a:lstStyle>
            <a:lvl1pPr lvl="0">
              <a:spcBef>
                <a:spcPts val="0"/>
              </a:spcBef>
              <a:spcAft>
                <a:spcPts val="0"/>
              </a:spcAft>
              <a:buSzPts val="13000"/>
              <a:buNone/>
              <a:defRPr sz="13000"/>
            </a:lvl1pPr>
            <a:lvl2pPr lvl="1">
              <a:spcBef>
                <a:spcPts val="0"/>
              </a:spcBef>
              <a:spcAft>
                <a:spcPts val="0"/>
              </a:spcAft>
              <a:buSzPts val="13000"/>
              <a:buNone/>
              <a:defRPr sz="13000"/>
            </a:lvl2pPr>
            <a:lvl3pPr lvl="2">
              <a:spcBef>
                <a:spcPts val="0"/>
              </a:spcBef>
              <a:spcAft>
                <a:spcPts val="0"/>
              </a:spcAft>
              <a:buSzPts val="13000"/>
              <a:buNone/>
              <a:defRPr sz="13000"/>
            </a:lvl3pPr>
            <a:lvl4pPr lvl="3">
              <a:spcBef>
                <a:spcPts val="0"/>
              </a:spcBef>
              <a:spcAft>
                <a:spcPts val="0"/>
              </a:spcAft>
              <a:buSzPts val="13000"/>
              <a:buNone/>
              <a:defRPr sz="13000"/>
            </a:lvl4pPr>
            <a:lvl5pPr lvl="4">
              <a:spcBef>
                <a:spcPts val="0"/>
              </a:spcBef>
              <a:spcAft>
                <a:spcPts val="0"/>
              </a:spcAft>
              <a:buSzPts val="13000"/>
              <a:buNone/>
              <a:defRPr sz="13000"/>
            </a:lvl5pPr>
            <a:lvl6pPr lvl="5">
              <a:spcBef>
                <a:spcPts val="0"/>
              </a:spcBef>
              <a:spcAft>
                <a:spcPts val="0"/>
              </a:spcAft>
              <a:buSzPts val="13000"/>
              <a:buNone/>
              <a:defRPr sz="13000"/>
            </a:lvl6pPr>
            <a:lvl7pPr lvl="6">
              <a:spcBef>
                <a:spcPts val="0"/>
              </a:spcBef>
              <a:spcAft>
                <a:spcPts val="0"/>
              </a:spcAft>
              <a:buSzPts val="13000"/>
              <a:buNone/>
              <a:defRPr sz="13000"/>
            </a:lvl7pPr>
            <a:lvl8pPr lvl="7">
              <a:spcBef>
                <a:spcPts val="0"/>
              </a:spcBef>
              <a:spcAft>
                <a:spcPts val="0"/>
              </a:spcAft>
              <a:buSzPts val="13000"/>
              <a:buNone/>
              <a:defRPr sz="13000"/>
            </a:lvl8pPr>
            <a:lvl9pPr lvl="8">
              <a:spcBef>
                <a:spcPts val="0"/>
              </a:spcBef>
              <a:spcAft>
                <a:spcPts val="0"/>
              </a:spcAft>
              <a:buSzPts val="13000"/>
              <a:buNone/>
              <a:defRPr sz="13000"/>
            </a:lvl9pPr>
          </a:lstStyle>
          <a:p>
            <a:endParaRPr/>
          </a:p>
        </p:txBody>
      </p:sp>
      <p:sp>
        <p:nvSpPr>
          <p:cNvPr id="30" name="Google Shape;30;p7"/>
          <p:cNvSpPr txBox="1">
            <a:spLocks noGrp="1"/>
          </p:cNvSpPr>
          <p:nvPr>
            <p:ph type="body" idx="1"/>
          </p:nvPr>
        </p:nvSpPr>
        <p:spPr>
          <a:xfrm>
            <a:off x="1371480" y="10375680"/>
            <a:ext cx="12355200" cy="23739600"/>
          </a:xfrm>
          <a:prstGeom prst="rect">
            <a:avLst/>
          </a:prstGeom>
        </p:spPr>
        <p:txBody>
          <a:bodyPr spcFirstLastPara="1" wrap="square" lIns="495725" tIns="495725" rIns="495725" bIns="495725" anchor="t" anchorCtr="0">
            <a:noAutofit/>
          </a:bodyPr>
          <a:lstStyle>
            <a:lvl1pPr marL="457200" lvl="0" indent="-641350">
              <a:spcBef>
                <a:spcPts val="0"/>
              </a:spcBef>
              <a:spcAft>
                <a:spcPts val="0"/>
              </a:spcAft>
              <a:buSzPts val="6500"/>
              <a:buChar char="●"/>
              <a:defRPr sz="6500"/>
            </a:lvl1pPr>
            <a:lvl2pPr marL="914400" lvl="1" indent="-641350">
              <a:spcBef>
                <a:spcPts val="8700"/>
              </a:spcBef>
              <a:spcAft>
                <a:spcPts val="0"/>
              </a:spcAft>
              <a:buSzPts val="6500"/>
              <a:buChar char="○"/>
              <a:defRPr sz="6500"/>
            </a:lvl2pPr>
            <a:lvl3pPr marL="1371600" lvl="2" indent="-641350">
              <a:spcBef>
                <a:spcPts val="8700"/>
              </a:spcBef>
              <a:spcAft>
                <a:spcPts val="0"/>
              </a:spcAft>
              <a:buSzPts val="6500"/>
              <a:buChar char="■"/>
              <a:defRPr sz="6500"/>
            </a:lvl3pPr>
            <a:lvl4pPr marL="1828800" lvl="3" indent="-641350">
              <a:spcBef>
                <a:spcPts val="8700"/>
              </a:spcBef>
              <a:spcAft>
                <a:spcPts val="0"/>
              </a:spcAft>
              <a:buSzPts val="6500"/>
              <a:buChar char="●"/>
              <a:defRPr sz="6500"/>
            </a:lvl4pPr>
            <a:lvl5pPr marL="2286000" lvl="4" indent="-641350">
              <a:spcBef>
                <a:spcPts val="8700"/>
              </a:spcBef>
              <a:spcAft>
                <a:spcPts val="0"/>
              </a:spcAft>
              <a:buSzPts val="6500"/>
              <a:buChar char="○"/>
              <a:defRPr sz="6500"/>
            </a:lvl5pPr>
            <a:lvl6pPr marL="2743200" lvl="5" indent="-641350">
              <a:spcBef>
                <a:spcPts val="8700"/>
              </a:spcBef>
              <a:spcAft>
                <a:spcPts val="0"/>
              </a:spcAft>
              <a:buSzPts val="6500"/>
              <a:buChar char="■"/>
              <a:defRPr sz="6500"/>
            </a:lvl6pPr>
            <a:lvl7pPr marL="3200400" lvl="6" indent="-641350">
              <a:spcBef>
                <a:spcPts val="8700"/>
              </a:spcBef>
              <a:spcAft>
                <a:spcPts val="0"/>
              </a:spcAft>
              <a:buSzPts val="6500"/>
              <a:buChar char="●"/>
              <a:defRPr sz="6500"/>
            </a:lvl7pPr>
            <a:lvl8pPr marL="3657600" lvl="7" indent="-641350">
              <a:spcBef>
                <a:spcPts val="8700"/>
              </a:spcBef>
              <a:spcAft>
                <a:spcPts val="0"/>
              </a:spcAft>
              <a:buSzPts val="6500"/>
              <a:buChar char="○"/>
              <a:defRPr sz="6500"/>
            </a:lvl8pPr>
            <a:lvl9pPr marL="4114800" lvl="8" indent="-641350">
              <a:spcBef>
                <a:spcPts val="8700"/>
              </a:spcBef>
              <a:spcAft>
                <a:spcPts val="8700"/>
              </a:spcAft>
              <a:buSzPts val="6500"/>
              <a:buChar char="■"/>
              <a:defRPr sz="6500"/>
            </a:lvl9pPr>
          </a:lstStyle>
          <a:p>
            <a:endParaRPr/>
          </a:p>
        </p:txBody>
      </p:sp>
      <p:sp>
        <p:nvSpPr>
          <p:cNvPr id="31" name="Google Shape;31;p7"/>
          <p:cNvSpPr txBox="1">
            <a:spLocks noGrp="1"/>
          </p:cNvSpPr>
          <p:nvPr>
            <p:ph type="sldNum" idx="12"/>
          </p:nvPr>
        </p:nvSpPr>
        <p:spPr>
          <a:xfrm>
            <a:off x="37278814" y="34818685"/>
            <a:ext cx="2414400" cy="2938800"/>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157100" y="3361120"/>
            <a:ext cx="28018200" cy="30544500"/>
          </a:xfrm>
          <a:prstGeom prst="rect">
            <a:avLst/>
          </a:prstGeom>
        </p:spPr>
        <p:txBody>
          <a:bodyPr spcFirstLastPara="1" wrap="square" lIns="495725" tIns="495725" rIns="495725" bIns="495725" anchor="ctr" anchorCtr="0">
            <a:noAutofit/>
          </a:bodyPr>
          <a:lstStyle>
            <a:lvl1pPr lvl="0">
              <a:spcBef>
                <a:spcPts val="0"/>
              </a:spcBef>
              <a:spcAft>
                <a:spcPts val="0"/>
              </a:spcAft>
              <a:buSzPts val="26000"/>
              <a:buNone/>
              <a:defRPr sz="26000"/>
            </a:lvl1pPr>
            <a:lvl2pPr lvl="1">
              <a:spcBef>
                <a:spcPts val="0"/>
              </a:spcBef>
              <a:spcAft>
                <a:spcPts val="0"/>
              </a:spcAft>
              <a:buSzPts val="26000"/>
              <a:buNone/>
              <a:defRPr sz="26000"/>
            </a:lvl2pPr>
            <a:lvl3pPr lvl="2">
              <a:spcBef>
                <a:spcPts val="0"/>
              </a:spcBef>
              <a:spcAft>
                <a:spcPts val="0"/>
              </a:spcAft>
              <a:buSzPts val="26000"/>
              <a:buNone/>
              <a:defRPr sz="26000"/>
            </a:lvl3pPr>
            <a:lvl4pPr lvl="3">
              <a:spcBef>
                <a:spcPts val="0"/>
              </a:spcBef>
              <a:spcAft>
                <a:spcPts val="0"/>
              </a:spcAft>
              <a:buSzPts val="26000"/>
              <a:buNone/>
              <a:defRPr sz="26000"/>
            </a:lvl4pPr>
            <a:lvl5pPr lvl="4">
              <a:spcBef>
                <a:spcPts val="0"/>
              </a:spcBef>
              <a:spcAft>
                <a:spcPts val="0"/>
              </a:spcAft>
              <a:buSzPts val="26000"/>
              <a:buNone/>
              <a:defRPr sz="26000"/>
            </a:lvl5pPr>
            <a:lvl6pPr lvl="5">
              <a:spcBef>
                <a:spcPts val="0"/>
              </a:spcBef>
              <a:spcAft>
                <a:spcPts val="0"/>
              </a:spcAft>
              <a:buSzPts val="26000"/>
              <a:buNone/>
              <a:defRPr sz="26000"/>
            </a:lvl6pPr>
            <a:lvl7pPr lvl="6">
              <a:spcBef>
                <a:spcPts val="0"/>
              </a:spcBef>
              <a:spcAft>
                <a:spcPts val="0"/>
              </a:spcAft>
              <a:buSzPts val="26000"/>
              <a:buNone/>
              <a:defRPr sz="26000"/>
            </a:lvl7pPr>
            <a:lvl8pPr lvl="7">
              <a:spcBef>
                <a:spcPts val="0"/>
              </a:spcBef>
              <a:spcAft>
                <a:spcPts val="0"/>
              </a:spcAft>
              <a:buSzPts val="26000"/>
              <a:buNone/>
              <a:defRPr sz="26000"/>
            </a:lvl8pPr>
            <a:lvl9pPr lvl="8">
              <a:spcBef>
                <a:spcPts val="0"/>
              </a:spcBef>
              <a:spcAft>
                <a:spcPts val="0"/>
              </a:spcAft>
              <a:buSzPts val="26000"/>
              <a:buNone/>
              <a:defRPr sz="26000"/>
            </a:lvl9pPr>
          </a:lstStyle>
          <a:p>
            <a:endParaRPr/>
          </a:p>
        </p:txBody>
      </p:sp>
      <p:sp>
        <p:nvSpPr>
          <p:cNvPr id="34" name="Google Shape;34;p8"/>
          <p:cNvSpPr txBox="1">
            <a:spLocks noGrp="1"/>
          </p:cNvSpPr>
          <p:nvPr>
            <p:ph type="sldNum" idx="12"/>
          </p:nvPr>
        </p:nvSpPr>
        <p:spPr>
          <a:xfrm>
            <a:off x="37278814" y="34818685"/>
            <a:ext cx="2414400" cy="2938800"/>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0116800" y="-933"/>
            <a:ext cx="20116800" cy="38404800"/>
          </a:xfrm>
          <a:prstGeom prst="rect">
            <a:avLst/>
          </a:prstGeom>
          <a:solidFill>
            <a:schemeClr val="lt2"/>
          </a:solidFill>
          <a:ln>
            <a:noFill/>
          </a:ln>
        </p:spPr>
        <p:txBody>
          <a:bodyPr spcFirstLastPara="1" wrap="square" lIns="495725" tIns="495725" rIns="495725" bIns="4957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168200" y="9207707"/>
            <a:ext cx="17799000" cy="11067900"/>
          </a:xfrm>
          <a:prstGeom prst="rect">
            <a:avLst/>
          </a:prstGeom>
        </p:spPr>
        <p:txBody>
          <a:bodyPr spcFirstLastPara="1" wrap="square" lIns="495725" tIns="495725" rIns="495725" bIns="495725" anchor="b" anchorCtr="0">
            <a:noAutofit/>
          </a:bodyPr>
          <a:lstStyle>
            <a:lvl1pPr lvl="0" algn="ctr">
              <a:spcBef>
                <a:spcPts val="0"/>
              </a:spcBef>
              <a:spcAft>
                <a:spcPts val="0"/>
              </a:spcAft>
              <a:buSzPts val="22800"/>
              <a:buNone/>
              <a:defRPr sz="22800"/>
            </a:lvl1pPr>
            <a:lvl2pPr lvl="1" algn="ctr">
              <a:spcBef>
                <a:spcPts val="0"/>
              </a:spcBef>
              <a:spcAft>
                <a:spcPts val="0"/>
              </a:spcAft>
              <a:buSzPts val="22800"/>
              <a:buNone/>
              <a:defRPr sz="22800"/>
            </a:lvl2pPr>
            <a:lvl3pPr lvl="2" algn="ctr">
              <a:spcBef>
                <a:spcPts val="0"/>
              </a:spcBef>
              <a:spcAft>
                <a:spcPts val="0"/>
              </a:spcAft>
              <a:buSzPts val="22800"/>
              <a:buNone/>
              <a:defRPr sz="22800"/>
            </a:lvl3pPr>
            <a:lvl4pPr lvl="3" algn="ctr">
              <a:spcBef>
                <a:spcPts val="0"/>
              </a:spcBef>
              <a:spcAft>
                <a:spcPts val="0"/>
              </a:spcAft>
              <a:buSzPts val="22800"/>
              <a:buNone/>
              <a:defRPr sz="22800"/>
            </a:lvl4pPr>
            <a:lvl5pPr lvl="4" algn="ctr">
              <a:spcBef>
                <a:spcPts val="0"/>
              </a:spcBef>
              <a:spcAft>
                <a:spcPts val="0"/>
              </a:spcAft>
              <a:buSzPts val="22800"/>
              <a:buNone/>
              <a:defRPr sz="22800"/>
            </a:lvl5pPr>
            <a:lvl6pPr lvl="5" algn="ctr">
              <a:spcBef>
                <a:spcPts val="0"/>
              </a:spcBef>
              <a:spcAft>
                <a:spcPts val="0"/>
              </a:spcAft>
              <a:buSzPts val="22800"/>
              <a:buNone/>
              <a:defRPr sz="22800"/>
            </a:lvl6pPr>
            <a:lvl7pPr lvl="6" algn="ctr">
              <a:spcBef>
                <a:spcPts val="0"/>
              </a:spcBef>
              <a:spcAft>
                <a:spcPts val="0"/>
              </a:spcAft>
              <a:buSzPts val="22800"/>
              <a:buNone/>
              <a:defRPr sz="22800"/>
            </a:lvl7pPr>
            <a:lvl8pPr lvl="7" algn="ctr">
              <a:spcBef>
                <a:spcPts val="0"/>
              </a:spcBef>
              <a:spcAft>
                <a:spcPts val="0"/>
              </a:spcAft>
              <a:buSzPts val="22800"/>
              <a:buNone/>
              <a:defRPr sz="22800"/>
            </a:lvl8pPr>
            <a:lvl9pPr lvl="8" algn="ctr">
              <a:spcBef>
                <a:spcPts val="0"/>
              </a:spcBef>
              <a:spcAft>
                <a:spcPts val="0"/>
              </a:spcAft>
              <a:buSzPts val="22800"/>
              <a:buNone/>
              <a:defRPr sz="22800"/>
            </a:lvl9pPr>
          </a:lstStyle>
          <a:p>
            <a:endParaRPr/>
          </a:p>
        </p:txBody>
      </p:sp>
      <p:sp>
        <p:nvSpPr>
          <p:cNvPr id="38" name="Google Shape;38;p9"/>
          <p:cNvSpPr txBox="1">
            <a:spLocks noGrp="1"/>
          </p:cNvSpPr>
          <p:nvPr>
            <p:ph type="subTitle" idx="1"/>
          </p:nvPr>
        </p:nvSpPr>
        <p:spPr>
          <a:xfrm>
            <a:off x="1168200" y="20929627"/>
            <a:ext cx="17799000" cy="9222000"/>
          </a:xfrm>
          <a:prstGeom prst="rect">
            <a:avLst/>
          </a:prstGeom>
        </p:spPr>
        <p:txBody>
          <a:bodyPr spcFirstLastPara="1" wrap="square" lIns="495725" tIns="495725" rIns="495725" bIns="495725" anchor="t" anchorCtr="0">
            <a:noAutofit/>
          </a:bodyPr>
          <a:lstStyle>
            <a:lvl1pPr lvl="0" algn="ctr">
              <a:lnSpc>
                <a:spcPct val="100000"/>
              </a:lnSpc>
              <a:spcBef>
                <a:spcPts val="0"/>
              </a:spcBef>
              <a:spcAft>
                <a:spcPts val="0"/>
              </a:spcAft>
              <a:buSzPts val="11400"/>
              <a:buNone/>
              <a:defRPr sz="11400"/>
            </a:lvl1pPr>
            <a:lvl2pPr lvl="1" algn="ctr">
              <a:lnSpc>
                <a:spcPct val="100000"/>
              </a:lnSpc>
              <a:spcBef>
                <a:spcPts val="0"/>
              </a:spcBef>
              <a:spcAft>
                <a:spcPts val="0"/>
              </a:spcAft>
              <a:buSzPts val="11400"/>
              <a:buNone/>
              <a:defRPr sz="11400"/>
            </a:lvl2pPr>
            <a:lvl3pPr lvl="2" algn="ctr">
              <a:lnSpc>
                <a:spcPct val="100000"/>
              </a:lnSpc>
              <a:spcBef>
                <a:spcPts val="0"/>
              </a:spcBef>
              <a:spcAft>
                <a:spcPts val="0"/>
              </a:spcAft>
              <a:buSzPts val="11400"/>
              <a:buNone/>
              <a:defRPr sz="11400"/>
            </a:lvl3pPr>
            <a:lvl4pPr lvl="3" algn="ctr">
              <a:lnSpc>
                <a:spcPct val="100000"/>
              </a:lnSpc>
              <a:spcBef>
                <a:spcPts val="0"/>
              </a:spcBef>
              <a:spcAft>
                <a:spcPts val="0"/>
              </a:spcAft>
              <a:buSzPts val="11400"/>
              <a:buNone/>
              <a:defRPr sz="11400"/>
            </a:lvl4pPr>
            <a:lvl5pPr lvl="4" algn="ctr">
              <a:lnSpc>
                <a:spcPct val="100000"/>
              </a:lnSpc>
              <a:spcBef>
                <a:spcPts val="0"/>
              </a:spcBef>
              <a:spcAft>
                <a:spcPts val="0"/>
              </a:spcAft>
              <a:buSzPts val="11400"/>
              <a:buNone/>
              <a:defRPr sz="11400"/>
            </a:lvl5pPr>
            <a:lvl6pPr lvl="5" algn="ctr">
              <a:lnSpc>
                <a:spcPct val="100000"/>
              </a:lnSpc>
              <a:spcBef>
                <a:spcPts val="0"/>
              </a:spcBef>
              <a:spcAft>
                <a:spcPts val="0"/>
              </a:spcAft>
              <a:buSzPts val="11400"/>
              <a:buNone/>
              <a:defRPr sz="11400"/>
            </a:lvl6pPr>
            <a:lvl7pPr lvl="6" algn="ctr">
              <a:lnSpc>
                <a:spcPct val="100000"/>
              </a:lnSpc>
              <a:spcBef>
                <a:spcPts val="0"/>
              </a:spcBef>
              <a:spcAft>
                <a:spcPts val="0"/>
              </a:spcAft>
              <a:buSzPts val="11400"/>
              <a:buNone/>
              <a:defRPr sz="11400"/>
            </a:lvl7pPr>
            <a:lvl8pPr lvl="7" algn="ctr">
              <a:lnSpc>
                <a:spcPct val="100000"/>
              </a:lnSpc>
              <a:spcBef>
                <a:spcPts val="0"/>
              </a:spcBef>
              <a:spcAft>
                <a:spcPts val="0"/>
              </a:spcAft>
              <a:buSzPts val="11400"/>
              <a:buNone/>
              <a:defRPr sz="11400"/>
            </a:lvl8pPr>
            <a:lvl9pPr lvl="8" algn="ctr">
              <a:lnSpc>
                <a:spcPct val="100000"/>
              </a:lnSpc>
              <a:spcBef>
                <a:spcPts val="0"/>
              </a:spcBef>
              <a:spcAft>
                <a:spcPts val="0"/>
              </a:spcAft>
              <a:buSzPts val="11400"/>
              <a:buNone/>
              <a:defRPr sz="11400"/>
            </a:lvl9pPr>
          </a:lstStyle>
          <a:p>
            <a:endParaRPr/>
          </a:p>
        </p:txBody>
      </p:sp>
      <p:sp>
        <p:nvSpPr>
          <p:cNvPr id="39" name="Google Shape;39;p9"/>
          <p:cNvSpPr txBox="1">
            <a:spLocks noGrp="1"/>
          </p:cNvSpPr>
          <p:nvPr>
            <p:ph type="body" idx="2"/>
          </p:nvPr>
        </p:nvSpPr>
        <p:spPr>
          <a:xfrm>
            <a:off x="21733800" y="5406427"/>
            <a:ext cx="16882800" cy="27590100"/>
          </a:xfrm>
          <a:prstGeom prst="rect">
            <a:avLst/>
          </a:prstGeom>
        </p:spPr>
        <p:txBody>
          <a:bodyPr spcFirstLastPara="1" wrap="square" lIns="495725" tIns="495725" rIns="495725" bIns="495725" anchor="ctr" anchorCtr="0">
            <a:noAutofit/>
          </a:bodyPr>
          <a:lstStyle>
            <a:lvl1pPr marL="457200" lvl="0" indent="-850900">
              <a:spcBef>
                <a:spcPts val="0"/>
              </a:spcBef>
              <a:spcAft>
                <a:spcPts val="0"/>
              </a:spcAft>
              <a:buSzPts val="9800"/>
              <a:buChar char="●"/>
              <a:defRPr/>
            </a:lvl1pPr>
            <a:lvl2pPr marL="914400" lvl="1" indent="-711200">
              <a:spcBef>
                <a:spcPts val="8700"/>
              </a:spcBef>
              <a:spcAft>
                <a:spcPts val="0"/>
              </a:spcAft>
              <a:buSzPts val="7600"/>
              <a:buChar char="○"/>
              <a:defRPr/>
            </a:lvl2pPr>
            <a:lvl3pPr marL="1371600" lvl="2" indent="-711200">
              <a:spcBef>
                <a:spcPts val="8700"/>
              </a:spcBef>
              <a:spcAft>
                <a:spcPts val="0"/>
              </a:spcAft>
              <a:buSzPts val="7600"/>
              <a:buChar char="■"/>
              <a:defRPr/>
            </a:lvl3pPr>
            <a:lvl4pPr marL="1828800" lvl="3" indent="-711200">
              <a:spcBef>
                <a:spcPts val="8700"/>
              </a:spcBef>
              <a:spcAft>
                <a:spcPts val="0"/>
              </a:spcAft>
              <a:buSzPts val="7600"/>
              <a:buChar char="●"/>
              <a:defRPr/>
            </a:lvl4pPr>
            <a:lvl5pPr marL="2286000" lvl="4" indent="-711200">
              <a:spcBef>
                <a:spcPts val="8700"/>
              </a:spcBef>
              <a:spcAft>
                <a:spcPts val="0"/>
              </a:spcAft>
              <a:buSzPts val="7600"/>
              <a:buChar char="○"/>
              <a:defRPr/>
            </a:lvl5pPr>
            <a:lvl6pPr marL="2743200" lvl="5" indent="-711200">
              <a:spcBef>
                <a:spcPts val="8700"/>
              </a:spcBef>
              <a:spcAft>
                <a:spcPts val="0"/>
              </a:spcAft>
              <a:buSzPts val="7600"/>
              <a:buChar char="■"/>
              <a:defRPr/>
            </a:lvl6pPr>
            <a:lvl7pPr marL="3200400" lvl="6" indent="-711200">
              <a:spcBef>
                <a:spcPts val="8700"/>
              </a:spcBef>
              <a:spcAft>
                <a:spcPts val="0"/>
              </a:spcAft>
              <a:buSzPts val="7600"/>
              <a:buChar char="●"/>
              <a:defRPr/>
            </a:lvl7pPr>
            <a:lvl8pPr marL="3657600" lvl="7" indent="-711200">
              <a:spcBef>
                <a:spcPts val="8700"/>
              </a:spcBef>
              <a:spcAft>
                <a:spcPts val="0"/>
              </a:spcAft>
              <a:buSzPts val="7600"/>
              <a:buChar char="○"/>
              <a:defRPr/>
            </a:lvl8pPr>
            <a:lvl9pPr marL="4114800" lvl="8" indent="-711200">
              <a:spcBef>
                <a:spcPts val="8700"/>
              </a:spcBef>
              <a:spcAft>
                <a:spcPts val="8700"/>
              </a:spcAft>
              <a:buSzPts val="7600"/>
              <a:buChar char="■"/>
              <a:defRPr/>
            </a:lvl9pPr>
          </a:lstStyle>
          <a:p>
            <a:endParaRPr/>
          </a:p>
        </p:txBody>
      </p:sp>
      <p:sp>
        <p:nvSpPr>
          <p:cNvPr id="40" name="Google Shape;40;p9"/>
          <p:cNvSpPr txBox="1">
            <a:spLocks noGrp="1"/>
          </p:cNvSpPr>
          <p:nvPr>
            <p:ph type="sldNum" idx="12"/>
          </p:nvPr>
        </p:nvSpPr>
        <p:spPr>
          <a:xfrm>
            <a:off x="37278814" y="34818685"/>
            <a:ext cx="2414400" cy="2938800"/>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371480" y="31588293"/>
            <a:ext cx="26394600" cy="4518000"/>
          </a:xfrm>
          <a:prstGeom prst="rect">
            <a:avLst/>
          </a:prstGeom>
        </p:spPr>
        <p:txBody>
          <a:bodyPr spcFirstLastPara="1" wrap="square" lIns="495725" tIns="495725" rIns="495725" bIns="495725" anchor="ctr" anchorCtr="0">
            <a:noAutofit/>
          </a:bodyPr>
          <a:lstStyle>
            <a:lvl1pPr marL="457200" lvl="0" indent="-228600">
              <a:lnSpc>
                <a:spcPct val="100000"/>
              </a:lnSpc>
              <a:spcBef>
                <a:spcPts val="0"/>
              </a:spcBef>
              <a:spcAft>
                <a:spcPts val="0"/>
              </a:spcAft>
              <a:buSzPts val="9800"/>
              <a:buNone/>
              <a:defRPr/>
            </a:lvl1pPr>
          </a:lstStyle>
          <a:p>
            <a:endParaRPr/>
          </a:p>
        </p:txBody>
      </p:sp>
      <p:sp>
        <p:nvSpPr>
          <p:cNvPr id="43" name="Google Shape;43;p10"/>
          <p:cNvSpPr txBox="1">
            <a:spLocks noGrp="1"/>
          </p:cNvSpPr>
          <p:nvPr>
            <p:ph type="sldNum" idx="12"/>
          </p:nvPr>
        </p:nvSpPr>
        <p:spPr>
          <a:xfrm>
            <a:off x="37278814" y="34818685"/>
            <a:ext cx="2414400" cy="2938800"/>
          </a:xfrm>
          <a:prstGeom prst="rect">
            <a:avLst/>
          </a:prstGeom>
        </p:spPr>
        <p:txBody>
          <a:bodyPr spcFirstLastPara="1" wrap="square" lIns="495725" tIns="495725" rIns="495725" bIns="4957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71480" y="3322853"/>
            <a:ext cx="37490700" cy="4276200"/>
          </a:xfrm>
          <a:prstGeom prst="rect">
            <a:avLst/>
          </a:prstGeom>
          <a:noFill/>
          <a:ln>
            <a:noFill/>
          </a:ln>
        </p:spPr>
        <p:txBody>
          <a:bodyPr spcFirstLastPara="1" wrap="square" lIns="495725" tIns="495725" rIns="495725" bIns="495725" anchor="t" anchorCtr="0">
            <a:noAutofit/>
          </a:bodyPr>
          <a:lstStyle>
            <a:lvl1pPr lvl="0">
              <a:spcBef>
                <a:spcPts val="0"/>
              </a:spcBef>
              <a:spcAft>
                <a:spcPts val="0"/>
              </a:spcAft>
              <a:buClr>
                <a:schemeClr val="dk1"/>
              </a:buClr>
              <a:buSzPts val="15200"/>
              <a:buNone/>
              <a:defRPr sz="15200">
                <a:solidFill>
                  <a:schemeClr val="dk1"/>
                </a:solidFill>
              </a:defRPr>
            </a:lvl1pPr>
            <a:lvl2pPr lvl="1">
              <a:spcBef>
                <a:spcPts val="0"/>
              </a:spcBef>
              <a:spcAft>
                <a:spcPts val="0"/>
              </a:spcAft>
              <a:buClr>
                <a:schemeClr val="dk1"/>
              </a:buClr>
              <a:buSzPts val="15200"/>
              <a:buNone/>
              <a:defRPr sz="15200">
                <a:solidFill>
                  <a:schemeClr val="dk1"/>
                </a:solidFill>
              </a:defRPr>
            </a:lvl2pPr>
            <a:lvl3pPr lvl="2">
              <a:spcBef>
                <a:spcPts val="0"/>
              </a:spcBef>
              <a:spcAft>
                <a:spcPts val="0"/>
              </a:spcAft>
              <a:buClr>
                <a:schemeClr val="dk1"/>
              </a:buClr>
              <a:buSzPts val="15200"/>
              <a:buNone/>
              <a:defRPr sz="15200">
                <a:solidFill>
                  <a:schemeClr val="dk1"/>
                </a:solidFill>
              </a:defRPr>
            </a:lvl3pPr>
            <a:lvl4pPr lvl="3">
              <a:spcBef>
                <a:spcPts val="0"/>
              </a:spcBef>
              <a:spcAft>
                <a:spcPts val="0"/>
              </a:spcAft>
              <a:buClr>
                <a:schemeClr val="dk1"/>
              </a:buClr>
              <a:buSzPts val="15200"/>
              <a:buNone/>
              <a:defRPr sz="15200">
                <a:solidFill>
                  <a:schemeClr val="dk1"/>
                </a:solidFill>
              </a:defRPr>
            </a:lvl4pPr>
            <a:lvl5pPr lvl="4">
              <a:spcBef>
                <a:spcPts val="0"/>
              </a:spcBef>
              <a:spcAft>
                <a:spcPts val="0"/>
              </a:spcAft>
              <a:buClr>
                <a:schemeClr val="dk1"/>
              </a:buClr>
              <a:buSzPts val="15200"/>
              <a:buNone/>
              <a:defRPr sz="15200">
                <a:solidFill>
                  <a:schemeClr val="dk1"/>
                </a:solidFill>
              </a:defRPr>
            </a:lvl5pPr>
            <a:lvl6pPr lvl="5">
              <a:spcBef>
                <a:spcPts val="0"/>
              </a:spcBef>
              <a:spcAft>
                <a:spcPts val="0"/>
              </a:spcAft>
              <a:buClr>
                <a:schemeClr val="dk1"/>
              </a:buClr>
              <a:buSzPts val="15200"/>
              <a:buNone/>
              <a:defRPr sz="15200">
                <a:solidFill>
                  <a:schemeClr val="dk1"/>
                </a:solidFill>
              </a:defRPr>
            </a:lvl6pPr>
            <a:lvl7pPr lvl="6">
              <a:spcBef>
                <a:spcPts val="0"/>
              </a:spcBef>
              <a:spcAft>
                <a:spcPts val="0"/>
              </a:spcAft>
              <a:buClr>
                <a:schemeClr val="dk1"/>
              </a:buClr>
              <a:buSzPts val="15200"/>
              <a:buNone/>
              <a:defRPr sz="15200">
                <a:solidFill>
                  <a:schemeClr val="dk1"/>
                </a:solidFill>
              </a:defRPr>
            </a:lvl7pPr>
            <a:lvl8pPr lvl="7">
              <a:spcBef>
                <a:spcPts val="0"/>
              </a:spcBef>
              <a:spcAft>
                <a:spcPts val="0"/>
              </a:spcAft>
              <a:buClr>
                <a:schemeClr val="dk1"/>
              </a:buClr>
              <a:buSzPts val="15200"/>
              <a:buNone/>
              <a:defRPr sz="15200">
                <a:solidFill>
                  <a:schemeClr val="dk1"/>
                </a:solidFill>
              </a:defRPr>
            </a:lvl8pPr>
            <a:lvl9pPr lvl="8">
              <a:spcBef>
                <a:spcPts val="0"/>
              </a:spcBef>
              <a:spcAft>
                <a:spcPts val="0"/>
              </a:spcAft>
              <a:buClr>
                <a:schemeClr val="dk1"/>
              </a:buClr>
              <a:buSzPts val="15200"/>
              <a:buNone/>
              <a:defRPr sz="15200">
                <a:solidFill>
                  <a:schemeClr val="dk1"/>
                </a:solidFill>
              </a:defRPr>
            </a:lvl9pPr>
          </a:lstStyle>
          <a:p>
            <a:endParaRPr/>
          </a:p>
        </p:txBody>
      </p:sp>
      <p:sp>
        <p:nvSpPr>
          <p:cNvPr id="7" name="Google Shape;7;p1"/>
          <p:cNvSpPr txBox="1">
            <a:spLocks noGrp="1"/>
          </p:cNvSpPr>
          <p:nvPr>
            <p:ph type="body" idx="1"/>
          </p:nvPr>
        </p:nvSpPr>
        <p:spPr>
          <a:xfrm>
            <a:off x="1371480" y="8605147"/>
            <a:ext cx="37490700" cy="25509000"/>
          </a:xfrm>
          <a:prstGeom prst="rect">
            <a:avLst/>
          </a:prstGeom>
          <a:noFill/>
          <a:ln>
            <a:noFill/>
          </a:ln>
        </p:spPr>
        <p:txBody>
          <a:bodyPr spcFirstLastPara="1" wrap="square" lIns="495725" tIns="495725" rIns="495725" bIns="495725" anchor="t" anchorCtr="0">
            <a:noAutofit/>
          </a:bodyPr>
          <a:lstStyle>
            <a:lvl1pPr marL="457200" lvl="0" indent="-850900">
              <a:lnSpc>
                <a:spcPct val="115000"/>
              </a:lnSpc>
              <a:spcBef>
                <a:spcPts val="0"/>
              </a:spcBef>
              <a:spcAft>
                <a:spcPts val="0"/>
              </a:spcAft>
              <a:buClr>
                <a:schemeClr val="dk2"/>
              </a:buClr>
              <a:buSzPts val="9800"/>
              <a:buChar char="●"/>
              <a:defRPr sz="9800">
                <a:solidFill>
                  <a:schemeClr val="dk2"/>
                </a:solidFill>
              </a:defRPr>
            </a:lvl1pPr>
            <a:lvl2pPr marL="914400" lvl="1" indent="-711200">
              <a:lnSpc>
                <a:spcPct val="115000"/>
              </a:lnSpc>
              <a:spcBef>
                <a:spcPts val="8700"/>
              </a:spcBef>
              <a:spcAft>
                <a:spcPts val="0"/>
              </a:spcAft>
              <a:buClr>
                <a:schemeClr val="dk2"/>
              </a:buClr>
              <a:buSzPts val="7600"/>
              <a:buChar char="○"/>
              <a:defRPr sz="7600">
                <a:solidFill>
                  <a:schemeClr val="dk2"/>
                </a:solidFill>
              </a:defRPr>
            </a:lvl2pPr>
            <a:lvl3pPr marL="1371600" lvl="2" indent="-711200">
              <a:lnSpc>
                <a:spcPct val="115000"/>
              </a:lnSpc>
              <a:spcBef>
                <a:spcPts val="8700"/>
              </a:spcBef>
              <a:spcAft>
                <a:spcPts val="0"/>
              </a:spcAft>
              <a:buClr>
                <a:schemeClr val="dk2"/>
              </a:buClr>
              <a:buSzPts val="7600"/>
              <a:buChar char="■"/>
              <a:defRPr sz="7600">
                <a:solidFill>
                  <a:schemeClr val="dk2"/>
                </a:solidFill>
              </a:defRPr>
            </a:lvl3pPr>
            <a:lvl4pPr marL="1828800" lvl="3" indent="-711200">
              <a:lnSpc>
                <a:spcPct val="115000"/>
              </a:lnSpc>
              <a:spcBef>
                <a:spcPts val="8700"/>
              </a:spcBef>
              <a:spcAft>
                <a:spcPts val="0"/>
              </a:spcAft>
              <a:buClr>
                <a:schemeClr val="dk2"/>
              </a:buClr>
              <a:buSzPts val="7600"/>
              <a:buChar char="●"/>
              <a:defRPr sz="7600">
                <a:solidFill>
                  <a:schemeClr val="dk2"/>
                </a:solidFill>
              </a:defRPr>
            </a:lvl4pPr>
            <a:lvl5pPr marL="2286000" lvl="4" indent="-711200">
              <a:lnSpc>
                <a:spcPct val="115000"/>
              </a:lnSpc>
              <a:spcBef>
                <a:spcPts val="8700"/>
              </a:spcBef>
              <a:spcAft>
                <a:spcPts val="0"/>
              </a:spcAft>
              <a:buClr>
                <a:schemeClr val="dk2"/>
              </a:buClr>
              <a:buSzPts val="7600"/>
              <a:buChar char="○"/>
              <a:defRPr sz="7600">
                <a:solidFill>
                  <a:schemeClr val="dk2"/>
                </a:solidFill>
              </a:defRPr>
            </a:lvl5pPr>
            <a:lvl6pPr marL="2743200" lvl="5" indent="-711200">
              <a:lnSpc>
                <a:spcPct val="115000"/>
              </a:lnSpc>
              <a:spcBef>
                <a:spcPts val="8700"/>
              </a:spcBef>
              <a:spcAft>
                <a:spcPts val="0"/>
              </a:spcAft>
              <a:buClr>
                <a:schemeClr val="dk2"/>
              </a:buClr>
              <a:buSzPts val="7600"/>
              <a:buChar char="■"/>
              <a:defRPr sz="7600">
                <a:solidFill>
                  <a:schemeClr val="dk2"/>
                </a:solidFill>
              </a:defRPr>
            </a:lvl6pPr>
            <a:lvl7pPr marL="3200400" lvl="6" indent="-711200">
              <a:lnSpc>
                <a:spcPct val="115000"/>
              </a:lnSpc>
              <a:spcBef>
                <a:spcPts val="8700"/>
              </a:spcBef>
              <a:spcAft>
                <a:spcPts val="0"/>
              </a:spcAft>
              <a:buClr>
                <a:schemeClr val="dk2"/>
              </a:buClr>
              <a:buSzPts val="7600"/>
              <a:buChar char="●"/>
              <a:defRPr sz="7600">
                <a:solidFill>
                  <a:schemeClr val="dk2"/>
                </a:solidFill>
              </a:defRPr>
            </a:lvl7pPr>
            <a:lvl8pPr marL="3657600" lvl="7" indent="-711200">
              <a:lnSpc>
                <a:spcPct val="115000"/>
              </a:lnSpc>
              <a:spcBef>
                <a:spcPts val="8700"/>
              </a:spcBef>
              <a:spcAft>
                <a:spcPts val="0"/>
              </a:spcAft>
              <a:buClr>
                <a:schemeClr val="dk2"/>
              </a:buClr>
              <a:buSzPts val="7600"/>
              <a:buChar char="○"/>
              <a:defRPr sz="7600">
                <a:solidFill>
                  <a:schemeClr val="dk2"/>
                </a:solidFill>
              </a:defRPr>
            </a:lvl8pPr>
            <a:lvl9pPr marL="4114800" lvl="8" indent="-711200">
              <a:lnSpc>
                <a:spcPct val="115000"/>
              </a:lnSpc>
              <a:spcBef>
                <a:spcPts val="8700"/>
              </a:spcBef>
              <a:spcAft>
                <a:spcPts val="8700"/>
              </a:spcAft>
              <a:buClr>
                <a:schemeClr val="dk2"/>
              </a:buClr>
              <a:buSzPts val="7600"/>
              <a:buChar char="■"/>
              <a:defRPr sz="7600">
                <a:solidFill>
                  <a:schemeClr val="dk2"/>
                </a:solidFill>
              </a:defRPr>
            </a:lvl9pPr>
          </a:lstStyle>
          <a:p>
            <a:endParaRPr/>
          </a:p>
        </p:txBody>
      </p:sp>
      <p:sp>
        <p:nvSpPr>
          <p:cNvPr id="8" name="Google Shape;8;p1"/>
          <p:cNvSpPr txBox="1">
            <a:spLocks noGrp="1"/>
          </p:cNvSpPr>
          <p:nvPr>
            <p:ph type="sldNum" idx="12"/>
          </p:nvPr>
        </p:nvSpPr>
        <p:spPr>
          <a:xfrm>
            <a:off x="37278814" y="34818685"/>
            <a:ext cx="2414400" cy="2938800"/>
          </a:xfrm>
          <a:prstGeom prst="rect">
            <a:avLst/>
          </a:prstGeom>
          <a:noFill/>
          <a:ln>
            <a:noFill/>
          </a:ln>
        </p:spPr>
        <p:txBody>
          <a:bodyPr spcFirstLastPara="1" wrap="square" lIns="495725" tIns="495725" rIns="495725" bIns="495725" anchor="ctr" anchorCtr="0">
            <a:noAutofit/>
          </a:bodyPr>
          <a:lstStyle>
            <a:lvl1pPr lvl="0" algn="r">
              <a:buNone/>
              <a:defRPr sz="5400">
                <a:solidFill>
                  <a:schemeClr val="dk2"/>
                </a:solidFill>
              </a:defRPr>
            </a:lvl1pPr>
            <a:lvl2pPr lvl="1" algn="r">
              <a:buNone/>
              <a:defRPr sz="5400">
                <a:solidFill>
                  <a:schemeClr val="dk2"/>
                </a:solidFill>
              </a:defRPr>
            </a:lvl2pPr>
            <a:lvl3pPr lvl="2" algn="r">
              <a:buNone/>
              <a:defRPr sz="5400">
                <a:solidFill>
                  <a:schemeClr val="dk2"/>
                </a:solidFill>
              </a:defRPr>
            </a:lvl3pPr>
            <a:lvl4pPr lvl="3" algn="r">
              <a:buNone/>
              <a:defRPr sz="5400">
                <a:solidFill>
                  <a:schemeClr val="dk2"/>
                </a:solidFill>
              </a:defRPr>
            </a:lvl4pPr>
            <a:lvl5pPr lvl="4" algn="r">
              <a:buNone/>
              <a:defRPr sz="5400">
                <a:solidFill>
                  <a:schemeClr val="dk2"/>
                </a:solidFill>
              </a:defRPr>
            </a:lvl5pPr>
            <a:lvl6pPr lvl="5" algn="r">
              <a:buNone/>
              <a:defRPr sz="5400">
                <a:solidFill>
                  <a:schemeClr val="dk2"/>
                </a:solidFill>
              </a:defRPr>
            </a:lvl6pPr>
            <a:lvl7pPr lvl="6" algn="r">
              <a:buNone/>
              <a:defRPr sz="5400">
                <a:solidFill>
                  <a:schemeClr val="dk2"/>
                </a:solidFill>
              </a:defRPr>
            </a:lvl7pPr>
            <a:lvl8pPr lvl="7" algn="r">
              <a:buNone/>
              <a:defRPr sz="5400">
                <a:solidFill>
                  <a:schemeClr val="dk2"/>
                </a:solidFill>
              </a:defRPr>
            </a:lvl8pPr>
            <a:lvl9pPr lvl="8" algn="r">
              <a:buNone/>
              <a:defRPr sz="54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0">
              <a:srgbClr val="FFFFFF"/>
            </a:gs>
            <a:gs pos="34000">
              <a:schemeClr val="bg1">
                <a:lumMod val="85000"/>
              </a:schemeClr>
            </a:gs>
            <a:gs pos="100000">
              <a:schemeClr val="bg1">
                <a:lumMod val="65000"/>
              </a:schemeClr>
            </a:gs>
          </a:gsLst>
          <a:lin ang="2700000" scaled="1"/>
          <a:tileRect/>
        </a:gradFill>
        <a:effectLst/>
      </p:bgPr>
    </p:bg>
    <p:spTree>
      <p:nvGrpSpPr>
        <p:cNvPr id="1" name="Shape 53"/>
        <p:cNvGrpSpPr/>
        <p:nvPr/>
      </p:nvGrpSpPr>
      <p:grpSpPr>
        <a:xfrm>
          <a:off x="0" y="0"/>
          <a:ext cx="0" cy="0"/>
          <a:chOff x="0" y="0"/>
          <a:chExt cx="0" cy="0"/>
        </a:xfrm>
      </p:grpSpPr>
      <p:sp>
        <p:nvSpPr>
          <p:cNvPr id="55" name="Google Shape;55;p13"/>
          <p:cNvSpPr txBox="1">
            <a:spLocks noGrp="1"/>
          </p:cNvSpPr>
          <p:nvPr>
            <p:ph type="title"/>
          </p:nvPr>
        </p:nvSpPr>
        <p:spPr>
          <a:xfrm>
            <a:off x="705450" y="-244900"/>
            <a:ext cx="38822700" cy="4795776"/>
          </a:xfrm>
          <a:prstGeom prst="rect">
            <a:avLst/>
          </a:prstGeom>
        </p:spPr>
        <p:txBody>
          <a:bodyPr spcFirstLastPara="1" wrap="square" lIns="495725" tIns="495725" rIns="495725" bIns="495725" anchor="t" anchorCtr="0">
            <a:noAutofit/>
          </a:bodyPr>
          <a:lstStyle/>
          <a:p>
            <a:pPr marL="0" lvl="0" indent="0" rtl="0">
              <a:lnSpc>
                <a:spcPct val="115000"/>
              </a:lnSpc>
              <a:spcBef>
                <a:spcPts val="0"/>
              </a:spcBef>
              <a:spcAft>
                <a:spcPts val="0"/>
              </a:spcAft>
              <a:buClr>
                <a:schemeClr val="dk1"/>
              </a:buClr>
              <a:buSzPts val="1100"/>
              <a:buFont typeface="Arial"/>
              <a:buNone/>
            </a:pPr>
            <a:r>
              <a:rPr lang="en-US" sz="7000" dirty="0" err="1"/>
              <a:t>MaGIXS</a:t>
            </a:r>
            <a:r>
              <a:rPr lang="en-US" sz="7000" dirty="0"/>
              <a:t> 2: Preparations for the Second Flight of the Marshall Grazing Incidence X-ray Spectrometer</a:t>
            </a:r>
          </a:p>
          <a:p>
            <a:pPr marL="0" lvl="0" indent="0" rtl="0">
              <a:spcBef>
                <a:spcPts val="800"/>
              </a:spcBef>
              <a:spcAft>
                <a:spcPts val="0"/>
              </a:spcAft>
              <a:buNone/>
            </a:pPr>
            <a:r>
              <a:rPr lang="en-US" sz="3600" dirty="0">
                <a:latin typeface="Calibri"/>
                <a:ea typeface="Calibri"/>
                <a:cs typeface="Calibri"/>
                <a:sym typeface="Calibri"/>
              </a:rPr>
              <a:t>Patrick Champey</a:t>
            </a:r>
            <a:r>
              <a:rPr lang="en-US" sz="3600" baseline="30000" dirty="0">
                <a:latin typeface="Calibri"/>
                <a:ea typeface="Calibri"/>
                <a:cs typeface="Calibri"/>
                <a:sym typeface="Calibri"/>
              </a:rPr>
              <a:t>1</a:t>
            </a:r>
            <a:r>
              <a:rPr lang="en-US" sz="3600" dirty="0">
                <a:latin typeface="Calibri"/>
                <a:ea typeface="Calibri"/>
                <a:cs typeface="Calibri"/>
                <a:sym typeface="Calibri"/>
              </a:rPr>
              <a:t>,  P.S. Athiray</a:t>
            </a:r>
            <a:r>
              <a:rPr lang="en-US" sz="3600" baseline="30000" dirty="0">
                <a:latin typeface="Calibri"/>
                <a:ea typeface="Calibri"/>
                <a:cs typeface="Calibri"/>
                <a:sym typeface="Calibri"/>
              </a:rPr>
              <a:t>2</a:t>
            </a:r>
            <a:r>
              <a:rPr lang="en-US" sz="3600" dirty="0">
                <a:latin typeface="Calibri"/>
                <a:ea typeface="Calibri"/>
                <a:cs typeface="Calibri"/>
                <a:sym typeface="Calibri"/>
              </a:rPr>
              <a:t>, Amy Winebarger</a:t>
            </a:r>
            <a:r>
              <a:rPr lang="en-US" sz="3600" baseline="30000" dirty="0">
                <a:latin typeface="Calibri"/>
                <a:ea typeface="Calibri"/>
                <a:cs typeface="Calibri"/>
                <a:sym typeface="Calibri"/>
              </a:rPr>
              <a:t>1</a:t>
            </a:r>
            <a:r>
              <a:rPr lang="en-US" sz="3600" dirty="0">
                <a:latin typeface="Calibri"/>
                <a:ea typeface="Calibri"/>
                <a:cs typeface="Calibri"/>
                <a:sym typeface="Calibri"/>
              </a:rPr>
              <a:t>, Ken Kobayashi</a:t>
            </a:r>
            <a:r>
              <a:rPr lang="en-US" sz="3600" baseline="30000" dirty="0">
                <a:latin typeface="Calibri"/>
                <a:ea typeface="Calibri"/>
                <a:cs typeface="Calibri"/>
                <a:sym typeface="Calibri"/>
              </a:rPr>
              <a:t>1</a:t>
            </a:r>
            <a:r>
              <a:rPr lang="en-US" sz="3600" dirty="0">
                <a:latin typeface="Calibri"/>
                <a:ea typeface="Calibri"/>
                <a:cs typeface="Calibri"/>
                <a:sym typeface="Calibri"/>
              </a:rPr>
              <a:t>, Sabrina Savage</a:t>
            </a:r>
            <a:r>
              <a:rPr lang="en-US" sz="3600" baseline="30000" dirty="0">
                <a:latin typeface="Calibri"/>
                <a:ea typeface="Calibri"/>
                <a:cs typeface="Calibri"/>
                <a:sym typeface="Calibri"/>
              </a:rPr>
              <a:t>1</a:t>
            </a:r>
            <a:r>
              <a:rPr lang="en-US" sz="3600" dirty="0">
                <a:latin typeface="Calibri"/>
                <a:ea typeface="Calibri"/>
                <a:cs typeface="Calibri"/>
                <a:sym typeface="Calibri"/>
              </a:rPr>
              <a:t>, Adam Kobelski</a:t>
            </a:r>
            <a:r>
              <a:rPr lang="en-US" sz="3600" baseline="30000" dirty="0">
                <a:latin typeface="Calibri"/>
                <a:ea typeface="Calibri"/>
                <a:cs typeface="Calibri"/>
                <a:sym typeface="Calibri"/>
              </a:rPr>
              <a:t>1</a:t>
            </a:r>
            <a:r>
              <a:rPr lang="en-US" sz="3600" dirty="0">
                <a:latin typeface="Calibri"/>
                <a:ea typeface="Calibri"/>
                <a:cs typeface="Calibri"/>
                <a:sym typeface="Calibri"/>
              </a:rPr>
              <a:t>, Genevieve Vigil</a:t>
            </a:r>
            <a:r>
              <a:rPr lang="en-US" sz="3600" baseline="30000" dirty="0">
                <a:latin typeface="Calibri"/>
                <a:ea typeface="Calibri"/>
                <a:cs typeface="Calibri"/>
                <a:sym typeface="Calibri"/>
              </a:rPr>
              <a:t>1</a:t>
            </a:r>
            <a:r>
              <a:rPr lang="en-US" sz="3600" dirty="0">
                <a:latin typeface="Calibri"/>
                <a:ea typeface="Calibri"/>
                <a:cs typeface="Calibri"/>
                <a:sym typeface="Calibri"/>
              </a:rPr>
              <a:t>, Brent Beabout</a:t>
            </a:r>
            <a:r>
              <a:rPr lang="en-US" sz="3600" baseline="30000" dirty="0">
                <a:latin typeface="Calibri"/>
                <a:ea typeface="Calibri"/>
                <a:cs typeface="Calibri"/>
                <a:sym typeface="Calibri"/>
              </a:rPr>
              <a:t>1</a:t>
            </a:r>
            <a:r>
              <a:rPr lang="en-US" sz="3600" dirty="0">
                <a:latin typeface="Calibri"/>
                <a:ea typeface="Calibri"/>
                <a:cs typeface="Calibri"/>
                <a:sym typeface="Calibri"/>
              </a:rPr>
              <a:t>, </a:t>
            </a:r>
            <a:r>
              <a:rPr lang="en-US" sz="3600" dirty="0" err="1">
                <a:latin typeface="Calibri"/>
                <a:ea typeface="Calibri"/>
                <a:cs typeface="Calibri"/>
                <a:sym typeface="Calibri"/>
              </a:rPr>
              <a:t>Dyana</a:t>
            </a:r>
            <a:r>
              <a:rPr lang="en-US" sz="3600" dirty="0">
                <a:latin typeface="Calibri"/>
                <a:ea typeface="Calibri"/>
                <a:cs typeface="Calibri"/>
                <a:sym typeface="Calibri"/>
              </a:rPr>
              <a:t> Beabout</a:t>
            </a:r>
            <a:r>
              <a:rPr lang="en-US" sz="3600" baseline="30000" dirty="0">
                <a:latin typeface="Calibri"/>
                <a:ea typeface="Calibri"/>
                <a:cs typeface="Calibri"/>
                <a:sym typeface="Calibri"/>
              </a:rPr>
              <a:t>1</a:t>
            </a:r>
            <a:r>
              <a:rPr lang="en-US" sz="3600" dirty="0">
                <a:latin typeface="Calibri"/>
                <a:ea typeface="Calibri"/>
                <a:cs typeface="Calibri"/>
                <a:sym typeface="Calibri"/>
              </a:rPr>
              <a:t>, Peter Cheimets</a:t>
            </a:r>
            <a:r>
              <a:rPr lang="en-US" sz="3600" baseline="30000" dirty="0">
                <a:latin typeface="Calibri"/>
                <a:ea typeface="Calibri"/>
                <a:cs typeface="Calibri"/>
                <a:sym typeface="Calibri"/>
              </a:rPr>
              <a:t>3</a:t>
            </a:r>
            <a:r>
              <a:rPr lang="en-US" sz="3600" dirty="0">
                <a:latin typeface="Calibri"/>
                <a:ea typeface="Calibri"/>
                <a:cs typeface="Calibri"/>
                <a:sym typeface="Calibri"/>
              </a:rPr>
              <a:t>, Leon Golub</a:t>
            </a:r>
            <a:r>
              <a:rPr lang="en-US" sz="3600" baseline="30000" dirty="0">
                <a:latin typeface="Calibri"/>
                <a:ea typeface="Calibri"/>
                <a:cs typeface="Calibri"/>
                <a:sym typeface="Calibri"/>
              </a:rPr>
              <a:t>3</a:t>
            </a:r>
            <a:r>
              <a:rPr lang="en-US" sz="3600" dirty="0">
                <a:latin typeface="Calibri"/>
                <a:ea typeface="Calibri"/>
                <a:cs typeface="Calibri"/>
                <a:sym typeface="Calibri"/>
              </a:rPr>
              <a:t>, Anthony Guillory</a:t>
            </a:r>
            <a:r>
              <a:rPr lang="en-US" sz="3600" baseline="30000" dirty="0">
                <a:latin typeface="Calibri"/>
                <a:ea typeface="Calibri"/>
                <a:cs typeface="Calibri"/>
                <a:sym typeface="Calibri"/>
              </a:rPr>
              <a:t>1</a:t>
            </a:r>
            <a:r>
              <a:rPr lang="en-US" sz="3600" dirty="0">
                <a:latin typeface="Calibri"/>
                <a:ea typeface="Calibri"/>
                <a:cs typeface="Calibri"/>
                <a:sym typeface="Calibri"/>
              </a:rPr>
              <a:t>, Harlan Haight</a:t>
            </a:r>
            <a:r>
              <a:rPr lang="en-US" sz="3600" baseline="30000" dirty="0">
                <a:latin typeface="Calibri"/>
                <a:ea typeface="Calibri"/>
                <a:cs typeface="Calibri"/>
                <a:sym typeface="Calibri"/>
              </a:rPr>
              <a:t>1</a:t>
            </a:r>
            <a:r>
              <a:rPr lang="en-US" sz="3600" dirty="0">
                <a:latin typeface="Calibri"/>
                <a:ea typeface="Calibri"/>
                <a:cs typeface="Calibri"/>
                <a:sym typeface="Calibri"/>
              </a:rPr>
              <a:t>, Edward Hertz</a:t>
            </a:r>
            <a:r>
              <a:rPr lang="en-US" sz="3600" baseline="30000" dirty="0">
                <a:latin typeface="Calibri"/>
                <a:ea typeface="Calibri"/>
                <a:cs typeface="Calibri"/>
                <a:sym typeface="Calibri"/>
              </a:rPr>
              <a:t>3</a:t>
            </a:r>
            <a:r>
              <a:rPr lang="en-US" sz="3600" dirty="0">
                <a:latin typeface="Calibri"/>
                <a:ea typeface="Calibri"/>
                <a:cs typeface="Calibri"/>
                <a:sym typeface="Calibri"/>
              </a:rPr>
              <a:t>, William Hogue</a:t>
            </a:r>
            <a:r>
              <a:rPr lang="en-US" sz="3600" baseline="30000" dirty="0">
                <a:latin typeface="Calibri"/>
                <a:ea typeface="Calibri"/>
                <a:cs typeface="Calibri"/>
                <a:sym typeface="Calibri"/>
              </a:rPr>
              <a:t>1</a:t>
            </a:r>
            <a:r>
              <a:rPr lang="en-US" sz="3600" dirty="0">
                <a:latin typeface="Calibri"/>
                <a:ea typeface="Calibri"/>
                <a:cs typeface="Calibri"/>
                <a:sym typeface="Calibri"/>
              </a:rPr>
              <a:t>, </a:t>
            </a:r>
            <a:r>
              <a:rPr lang="en-US" sz="3600" dirty="0" err="1">
                <a:latin typeface="Calibri"/>
                <a:ea typeface="Calibri"/>
                <a:cs typeface="Calibri"/>
                <a:sym typeface="Calibri"/>
              </a:rPr>
              <a:t>Jagan</a:t>
            </a:r>
            <a:r>
              <a:rPr lang="en-US" sz="3600" dirty="0">
                <a:latin typeface="Calibri"/>
                <a:ea typeface="Calibri"/>
                <a:cs typeface="Calibri"/>
                <a:sym typeface="Calibri"/>
              </a:rPr>
              <a:t> Ranganathan</a:t>
            </a:r>
            <a:r>
              <a:rPr lang="en-US" sz="3600" baseline="30000" dirty="0">
                <a:latin typeface="Calibri"/>
                <a:ea typeface="Calibri"/>
                <a:cs typeface="Calibri"/>
                <a:sym typeface="Calibri"/>
              </a:rPr>
              <a:t>1</a:t>
            </a:r>
            <a:r>
              <a:rPr lang="en-US" sz="3600" dirty="0">
                <a:latin typeface="Calibri"/>
                <a:ea typeface="Calibri"/>
                <a:cs typeface="Calibri"/>
                <a:sym typeface="Calibri"/>
              </a:rPr>
              <a:t>, Robert Walsh</a:t>
            </a:r>
            <a:r>
              <a:rPr lang="en-US" sz="3600" baseline="30000" dirty="0">
                <a:latin typeface="Calibri"/>
                <a:ea typeface="Calibri"/>
                <a:cs typeface="Calibri"/>
                <a:sym typeface="Calibri"/>
              </a:rPr>
              <a:t>4</a:t>
            </a:r>
            <a:r>
              <a:rPr lang="en-US" sz="3600" dirty="0">
                <a:latin typeface="Calibri"/>
                <a:ea typeface="Calibri"/>
                <a:cs typeface="Calibri"/>
                <a:sym typeface="Calibri"/>
              </a:rPr>
              <a:t> and the Science Team</a:t>
            </a:r>
            <a:endParaRPr lang="en-US" sz="3600" baseline="30000" dirty="0">
              <a:latin typeface="Calibri"/>
              <a:ea typeface="Calibri"/>
              <a:cs typeface="Calibri"/>
              <a:sym typeface="Calibri"/>
            </a:endParaRPr>
          </a:p>
        </p:txBody>
      </p:sp>
      <p:sp>
        <p:nvSpPr>
          <p:cNvPr id="56" name="Google Shape;56;p13"/>
          <p:cNvSpPr txBox="1"/>
          <p:nvPr/>
        </p:nvSpPr>
        <p:spPr>
          <a:xfrm>
            <a:off x="18154447" y="5441883"/>
            <a:ext cx="5212256" cy="82224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i="1" dirty="0">
                <a:solidFill>
                  <a:schemeClr val="accent5">
                    <a:lumMod val="50000"/>
                  </a:schemeClr>
                </a:solidFill>
              </a:rPr>
              <a:t>Table 1: Performance</a:t>
            </a:r>
            <a:endParaRPr lang="en-US" sz="3500" b="1" dirty="0">
              <a:solidFill>
                <a:schemeClr val="accent5">
                  <a:lumMod val="50000"/>
                </a:schemeClr>
              </a:solidFill>
            </a:endParaRPr>
          </a:p>
        </p:txBody>
      </p:sp>
      <p:cxnSp>
        <p:nvCxnSpPr>
          <p:cNvPr id="57" name="Google Shape;57;p13"/>
          <p:cNvCxnSpPr>
            <a:cxnSpLocks/>
          </p:cNvCxnSpPr>
          <p:nvPr/>
        </p:nvCxnSpPr>
        <p:spPr>
          <a:xfrm flipV="1">
            <a:off x="280409" y="5168355"/>
            <a:ext cx="35381191" cy="69977"/>
          </a:xfrm>
          <a:prstGeom prst="straightConnector1">
            <a:avLst/>
          </a:prstGeom>
          <a:noFill/>
          <a:ln w="57150" cap="flat" cmpd="sng">
            <a:solidFill>
              <a:schemeClr val="accent5">
                <a:lumMod val="50000"/>
              </a:schemeClr>
            </a:solidFill>
            <a:prstDash val="solid"/>
            <a:round/>
            <a:headEnd type="none" w="med" len="med"/>
            <a:tailEnd type="none" w="med" len="med"/>
          </a:ln>
        </p:spPr>
      </p:cxnSp>
      <p:pic>
        <p:nvPicPr>
          <p:cNvPr id="60" name="Google Shape;60;p13"/>
          <p:cNvPicPr preferRelativeResize="0"/>
          <p:nvPr/>
        </p:nvPicPr>
        <p:blipFill>
          <a:blip r:embed="rId3">
            <a:alphaModFix/>
          </a:blip>
          <a:stretch>
            <a:fillRect/>
          </a:stretch>
        </p:blipFill>
        <p:spPr>
          <a:xfrm>
            <a:off x="36696616" y="289849"/>
            <a:ext cx="2550135" cy="2238375"/>
          </a:xfrm>
          <a:prstGeom prst="rect">
            <a:avLst/>
          </a:prstGeom>
          <a:noFill/>
          <a:ln>
            <a:noFill/>
          </a:ln>
        </p:spPr>
      </p:pic>
      <p:sp>
        <p:nvSpPr>
          <p:cNvPr id="63" name="Google Shape;63;p13"/>
          <p:cNvSpPr txBox="1"/>
          <p:nvPr/>
        </p:nvSpPr>
        <p:spPr>
          <a:xfrm>
            <a:off x="1356364" y="5490665"/>
            <a:ext cx="14761873" cy="10080119"/>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3600" b="1" dirty="0" err="1"/>
              <a:t>MaGIXS</a:t>
            </a:r>
            <a:r>
              <a:rPr lang="en-US" sz="3600" b="1" dirty="0"/>
              <a:t> is a </a:t>
            </a:r>
            <a:r>
              <a:rPr lang="en-US" sz="3600" b="1" dirty="0" err="1"/>
              <a:t>slitless</a:t>
            </a:r>
            <a:r>
              <a:rPr lang="en-US" sz="3600" b="1" dirty="0"/>
              <a:t> soft X-ray (SXR) imaging spectrometer designed to observe solar active regions.</a:t>
            </a:r>
          </a:p>
          <a:p>
            <a:pPr marL="571500" lvl="5" indent="-571500" algn="just">
              <a:buFont typeface="Arial" panose="020B0604020202020204" pitchFamily="34" charset="0"/>
              <a:buChar char="•"/>
            </a:pPr>
            <a:r>
              <a:rPr lang="en-US" sz="3600" dirty="0"/>
              <a:t>The instrument produces spatially resolved SXR spectra, known as “</a:t>
            </a:r>
            <a:r>
              <a:rPr lang="en-US" sz="3600" dirty="0" err="1"/>
              <a:t>overlappograms</a:t>
            </a:r>
            <a:r>
              <a:rPr lang="en-US" sz="3600" dirty="0"/>
              <a:t>.” (Athiray et al. 2019 &amp; Champey et al., 2022)</a:t>
            </a:r>
            <a:endParaRPr lang="en-US" sz="3600" b="1" dirty="0"/>
          </a:p>
          <a:p>
            <a:pPr marL="0" lvl="0" indent="0" algn="just" rtl="0">
              <a:spcBef>
                <a:spcPts val="0"/>
              </a:spcBef>
              <a:spcAft>
                <a:spcPts val="0"/>
              </a:spcAft>
              <a:buNone/>
            </a:pPr>
            <a:endParaRPr lang="en-US" sz="3600" b="1" dirty="0"/>
          </a:p>
          <a:p>
            <a:pPr lvl="0" algn="just" rtl="0">
              <a:spcBef>
                <a:spcPts val="0"/>
              </a:spcBef>
              <a:spcAft>
                <a:spcPts val="0"/>
              </a:spcAft>
            </a:pPr>
            <a:r>
              <a:rPr lang="en-US" sz="3600" b="1" dirty="0"/>
              <a:t>The first sounding rocket flight of the Marshall Grazing Incidence X-ray Spectrometer occurred on July 30, 2021 from the White Sands Missile Range, New Mexico. </a:t>
            </a:r>
          </a:p>
          <a:p>
            <a:pPr marL="571500" lvl="0" indent="-571500" algn="just" rtl="0">
              <a:spcBef>
                <a:spcPts val="0"/>
              </a:spcBef>
              <a:spcAft>
                <a:spcPts val="0"/>
              </a:spcAft>
              <a:buFont typeface="Arial" panose="020B0604020202020204" pitchFamily="34" charset="0"/>
              <a:buChar char="•"/>
            </a:pPr>
            <a:r>
              <a:rPr lang="en-US" sz="3600" dirty="0"/>
              <a:t>Spectrally pure images of X-ray bright points were obtained through the inversion of </a:t>
            </a:r>
            <a:r>
              <a:rPr lang="en-US" sz="3600" dirty="0" err="1"/>
              <a:t>overlappograms</a:t>
            </a:r>
            <a:r>
              <a:rPr lang="en-US" sz="3600" dirty="0"/>
              <a:t>, e.g. Fig. 3 (Savage et al., 2022).</a:t>
            </a:r>
          </a:p>
          <a:p>
            <a:pPr marL="571500" lvl="0" indent="-571500" algn="just" rtl="0">
              <a:spcBef>
                <a:spcPts val="0"/>
              </a:spcBef>
              <a:spcAft>
                <a:spcPts val="0"/>
              </a:spcAft>
              <a:buFont typeface="Arial" panose="020B0604020202020204" pitchFamily="34" charset="0"/>
              <a:buChar char="•"/>
            </a:pPr>
            <a:endParaRPr lang="en-US" sz="3600" b="1" dirty="0"/>
          </a:p>
          <a:p>
            <a:pPr lvl="0" algn="just" rtl="0">
              <a:spcBef>
                <a:spcPts val="0"/>
              </a:spcBef>
              <a:spcAft>
                <a:spcPts val="0"/>
              </a:spcAft>
            </a:pPr>
            <a:r>
              <a:rPr lang="en-US" sz="3600" b="1" dirty="0" err="1"/>
              <a:t>MaGIXS</a:t>
            </a:r>
            <a:r>
              <a:rPr lang="en-US" sz="3600" b="1" dirty="0"/>
              <a:t> 2 is a simplified version of the original design, less the spectrometer mirror pair.</a:t>
            </a:r>
            <a:endParaRPr lang="en-US" sz="3600" dirty="0"/>
          </a:p>
          <a:p>
            <a:pPr marL="571500" lvl="0" indent="-571500" algn="just" rtl="0">
              <a:spcBef>
                <a:spcPts val="0"/>
              </a:spcBef>
              <a:spcAft>
                <a:spcPts val="0"/>
              </a:spcAft>
              <a:buFont typeface="Arial" panose="020B0604020202020204" pitchFamily="34" charset="0"/>
              <a:buChar char="•"/>
            </a:pPr>
            <a:r>
              <a:rPr lang="en-US" sz="3600" dirty="0"/>
              <a:t>Eliminating the spectrometer mirror pair improves spatial resolution, increases effective area and the field of view (Table 1).</a:t>
            </a:r>
          </a:p>
          <a:p>
            <a:pPr marL="571500" lvl="0" indent="-571500" algn="just" rtl="0">
              <a:spcBef>
                <a:spcPts val="0"/>
              </a:spcBef>
              <a:spcAft>
                <a:spcPts val="0"/>
              </a:spcAft>
              <a:buFont typeface="Arial" panose="020B0604020202020204" pitchFamily="34" charset="0"/>
              <a:buChar char="•"/>
            </a:pPr>
            <a:r>
              <a:rPr lang="en-US" sz="3600" dirty="0"/>
              <a:t>No field stop in this design, data will be an </a:t>
            </a:r>
            <a:r>
              <a:rPr lang="en-US" sz="3600" dirty="0" err="1"/>
              <a:t>overlappogram</a:t>
            </a:r>
            <a:r>
              <a:rPr lang="en-US" sz="3600" dirty="0"/>
              <a:t> with the same spatial and spectral plate scale. </a:t>
            </a:r>
          </a:p>
          <a:p>
            <a:pPr lvl="0" algn="just" rtl="0">
              <a:spcBef>
                <a:spcPts val="0"/>
              </a:spcBef>
              <a:spcAft>
                <a:spcPts val="0"/>
              </a:spcAft>
            </a:pPr>
            <a:endParaRPr lang="en-US" sz="3600" dirty="0"/>
          </a:p>
        </p:txBody>
      </p:sp>
      <p:sp>
        <p:nvSpPr>
          <p:cNvPr id="65" name="Google Shape;65;p13"/>
          <p:cNvSpPr/>
          <p:nvPr/>
        </p:nvSpPr>
        <p:spPr>
          <a:xfrm rot="16200000">
            <a:off x="-3880386" y="9651461"/>
            <a:ext cx="9248591" cy="927000"/>
          </a:xfrm>
          <a:prstGeom prst="rect">
            <a:avLst/>
          </a:prstGeom>
          <a:gradFill>
            <a:gsLst>
              <a:gs pos="0">
                <a:srgbClr val="FFC982"/>
              </a:gs>
              <a:gs pos="100000">
                <a:srgbClr val="F58F09"/>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t>OVERVIEW</a:t>
            </a:r>
            <a:endParaRPr sz="4800" b="1" dirty="0"/>
          </a:p>
        </p:txBody>
      </p:sp>
      <p:sp>
        <p:nvSpPr>
          <p:cNvPr id="83" name="Google Shape;83;p13"/>
          <p:cNvSpPr/>
          <p:nvPr/>
        </p:nvSpPr>
        <p:spPr>
          <a:xfrm rot="16200000">
            <a:off x="-6834227" y="26519137"/>
            <a:ext cx="15164777" cy="927000"/>
          </a:xfrm>
          <a:prstGeom prst="rect">
            <a:avLst/>
          </a:prstGeom>
          <a:gradFill>
            <a:gsLst>
              <a:gs pos="0">
                <a:srgbClr val="FFC982"/>
              </a:gs>
              <a:gs pos="100000">
                <a:srgbClr val="F58F09"/>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t>CALIBRATION</a:t>
            </a:r>
            <a:endParaRPr sz="4800" b="1" dirty="0"/>
          </a:p>
        </p:txBody>
      </p:sp>
      <p:sp>
        <p:nvSpPr>
          <p:cNvPr id="93" name="Google Shape;93;p13"/>
          <p:cNvSpPr txBox="1"/>
          <p:nvPr/>
        </p:nvSpPr>
        <p:spPr>
          <a:xfrm rot="16200000">
            <a:off x="24066757" y="7505435"/>
            <a:ext cx="2894994" cy="92702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err="1">
                <a:solidFill>
                  <a:schemeClr val="accent5">
                    <a:lumMod val="50000"/>
                  </a:schemeClr>
                </a:solidFill>
              </a:rPr>
              <a:t>MaGIXS</a:t>
            </a:r>
            <a:r>
              <a:rPr lang="en-US" sz="3600" dirty="0">
                <a:solidFill>
                  <a:schemeClr val="accent5">
                    <a:lumMod val="50000"/>
                  </a:schemeClr>
                </a:solidFill>
              </a:rPr>
              <a:t> 1</a:t>
            </a:r>
            <a:endParaRPr sz="3600" dirty="0">
              <a:solidFill>
                <a:schemeClr val="accent5">
                  <a:lumMod val="50000"/>
                </a:schemeClr>
              </a:solidFill>
            </a:endParaRPr>
          </a:p>
        </p:txBody>
      </p:sp>
      <p:pic>
        <p:nvPicPr>
          <p:cNvPr id="5" name="Picture 4" descr="A picture containing box and whisker chart&#10;&#10;Description automatically generated">
            <a:extLst>
              <a:ext uri="{FF2B5EF4-FFF2-40B4-BE49-F238E27FC236}">
                <a16:creationId xmlns:a16="http://schemas.microsoft.com/office/drawing/2014/main" id="{76E91E75-267B-4159-BA08-911747019AF4}"/>
              </a:ext>
            </a:extLst>
          </p:cNvPr>
          <p:cNvPicPr>
            <a:picLocks noChangeAspect="1"/>
          </p:cNvPicPr>
          <p:nvPr/>
        </p:nvPicPr>
        <p:blipFill>
          <a:blip r:embed="rId4"/>
          <a:stretch>
            <a:fillRect/>
          </a:stretch>
        </p:blipFill>
        <p:spPr>
          <a:xfrm>
            <a:off x="25844025" y="6333463"/>
            <a:ext cx="14251815" cy="3282762"/>
          </a:xfrm>
          <a:prstGeom prst="rect">
            <a:avLst/>
          </a:prstGeom>
          <a:solidFill>
            <a:schemeClr val="bg1"/>
          </a:solidFill>
        </p:spPr>
      </p:pic>
      <p:grpSp>
        <p:nvGrpSpPr>
          <p:cNvPr id="130" name="Group 129">
            <a:extLst>
              <a:ext uri="{FF2B5EF4-FFF2-40B4-BE49-F238E27FC236}">
                <a16:creationId xmlns:a16="http://schemas.microsoft.com/office/drawing/2014/main" id="{588E902F-D035-49BA-B25B-D6D79DD3A8B6}"/>
              </a:ext>
            </a:extLst>
          </p:cNvPr>
          <p:cNvGrpSpPr/>
          <p:nvPr/>
        </p:nvGrpSpPr>
        <p:grpSpPr>
          <a:xfrm>
            <a:off x="25857775" y="9702198"/>
            <a:ext cx="8819866" cy="3547872"/>
            <a:chOff x="2243328" y="2328672"/>
            <a:chExt cx="8819866" cy="3547872"/>
          </a:xfrm>
        </p:grpSpPr>
        <p:sp>
          <p:nvSpPr>
            <p:cNvPr id="131" name="Rectangle 130">
              <a:extLst>
                <a:ext uri="{FF2B5EF4-FFF2-40B4-BE49-F238E27FC236}">
                  <a16:creationId xmlns:a16="http://schemas.microsoft.com/office/drawing/2014/main" id="{FE0BE5A6-D4CC-4E6F-A0C7-21CE19F7C615}"/>
                </a:ext>
              </a:extLst>
            </p:cNvPr>
            <p:cNvSpPr/>
            <p:nvPr/>
          </p:nvSpPr>
          <p:spPr>
            <a:xfrm>
              <a:off x="2243328" y="2328672"/>
              <a:ext cx="8819866" cy="3547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Picture 131" descr="Chart, line chart&#10;&#10;Description automatically generated">
              <a:extLst>
                <a:ext uri="{FF2B5EF4-FFF2-40B4-BE49-F238E27FC236}">
                  <a16:creationId xmlns:a16="http://schemas.microsoft.com/office/drawing/2014/main" id="{422606A0-88BF-45DE-83B4-DC6AE4FF4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3317" y="3148039"/>
              <a:ext cx="8430802" cy="1705213"/>
            </a:xfrm>
            <a:prstGeom prst="rect">
              <a:avLst/>
            </a:prstGeom>
            <a:solidFill>
              <a:schemeClr val="bg1"/>
            </a:solidFill>
          </p:spPr>
        </p:pic>
        <p:sp>
          <p:nvSpPr>
            <p:cNvPr id="133" name="TextBox 132">
              <a:extLst>
                <a:ext uri="{FF2B5EF4-FFF2-40B4-BE49-F238E27FC236}">
                  <a16:creationId xmlns:a16="http://schemas.microsoft.com/office/drawing/2014/main" id="{41012721-1B39-4538-9F8B-BD1876810F38}"/>
                </a:ext>
              </a:extLst>
            </p:cNvPr>
            <p:cNvSpPr txBox="1"/>
            <p:nvPr/>
          </p:nvSpPr>
          <p:spPr>
            <a:xfrm>
              <a:off x="3022907" y="2640207"/>
              <a:ext cx="1293061" cy="646331"/>
            </a:xfrm>
            <a:prstGeom prst="rect">
              <a:avLst/>
            </a:prstGeom>
            <a:solidFill>
              <a:schemeClr val="bg1"/>
            </a:solidFill>
          </p:spPr>
          <p:txBody>
            <a:bodyPr wrap="square" rtlCol="0">
              <a:spAutoFit/>
            </a:bodyPr>
            <a:lstStyle/>
            <a:p>
              <a:pPr algn="ctr"/>
              <a:r>
                <a:rPr lang="en-US" sz="1800" dirty="0"/>
                <a:t>Wolter-I</a:t>
              </a:r>
            </a:p>
            <a:p>
              <a:pPr algn="ctr"/>
              <a:r>
                <a:rPr lang="en-US" sz="1800" dirty="0"/>
                <a:t>Telescope</a:t>
              </a:r>
            </a:p>
          </p:txBody>
        </p:sp>
        <p:sp>
          <p:nvSpPr>
            <p:cNvPr id="134" name="TextBox 133">
              <a:extLst>
                <a:ext uri="{FF2B5EF4-FFF2-40B4-BE49-F238E27FC236}">
                  <a16:creationId xmlns:a16="http://schemas.microsoft.com/office/drawing/2014/main" id="{FB4CB93A-055B-4D88-8CBA-1BA7AFF37734}"/>
                </a:ext>
              </a:extLst>
            </p:cNvPr>
            <p:cNvSpPr txBox="1"/>
            <p:nvPr/>
          </p:nvSpPr>
          <p:spPr>
            <a:xfrm>
              <a:off x="9926219" y="2759877"/>
              <a:ext cx="1136975" cy="646331"/>
            </a:xfrm>
            <a:prstGeom prst="rect">
              <a:avLst/>
            </a:prstGeom>
            <a:solidFill>
              <a:schemeClr val="bg1"/>
            </a:solidFill>
          </p:spPr>
          <p:txBody>
            <a:bodyPr wrap="square" rtlCol="0">
              <a:spAutoFit/>
            </a:bodyPr>
            <a:lstStyle/>
            <a:p>
              <a:pPr algn="ctr"/>
              <a:r>
                <a:rPr lang="en-US" sz="1800" dirty="0"/>
                <a:t>Focal Plane</a:t>
              </a:r>
            </a:p>
          </p:txBody>
        </p:sp>
        <p:sp>
          <p:nvSpPr>
            <p:cNvPr id="135" name="TextBox 134">
              <a:extLst>
                <a:ext uri="{FF2B5EF4-FFF2-40B4-BE49-F238E27FC236}">
                  <a16:creationId xmlns:a16="http://schemas.microsoft.com/office/drawing/2014/main" id="{0DB4C87E-C5E0-4746-B30B-489DBA76894F}"/>
                </a:ext>
              </a:extLst>
            </p:cNvPr>
            <p:cNvSpPr txBox="1"/>
            <p:nvPr/>
          </p:nvSpPr>
          <p:spPr>
            <a:xfrm>
              <a:off x="6944478" y="3534611"/>
              <a:ext cx="1136975" cy="369332"/>
            </a:xfrm>
            <a:prstGeom prst="rect">
              <a:avLst/>
            </a:prstGeom>
            <a:solidFill>
              <a:schemeClr val="bg1"/>
            </a:solidFill>
          </p:spPr>
          <p:txBody>
            <a:bodyPr wrap="square" rtlCol="0">
              <a:spAutoFit/>
            </a:bodyPr>
            <a:lstStyle/>
            <a:p>
              <a:pPr algn="ctr"/>
              <a:r>
                <a:rPr lang="en-US" sz="1800" dirty="0"/>
                <a:t>Grating</a:t>
              </a:r>
            </a:p>
          </p:txBody>
        </p:sp>
        <p:cxnSp>
          <p:nvCxnSpPr>
            <p:cNvPr id="136" name="Straight Connector 135">
              <a:extLst>
                <a:ext uri="{FF2B5EF4-FFF2-40B4-BE49-F238E27FC236}">
                  <a16:creationId xmlns:a16="http://schemas.microsoft.com/office/drawing/2014/main" id="{FF698F2B-85F5-412E-91DA-C70C0CDA771C}"/>
                </a:ext>
              </a:extLst>
            </p:cNvPr>
            <p:cNvCxnSpPr>
              <a:cxnSpLocks/>
            </p:cNvCxnSpPr>
            <p:nvPr/>
          </p:nvCxnSpPr>
          <p:spPr>
            <a:xfrm>
              <a:off x="2901696" y="4523232"/>
              <a:ext cx="0" cy="707136"/>
            </a:xfrm>
            <a:prstGeom prst="lin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BFDA16F-2E72-4DB6-9A47-FECD1E28DF2E}"/>
                </a:ext>
              </a:extLst>
            </p:cNvPr>
            <p:cNvCxnSpPr>
              <a:cxnSpLocks/>
            </p:cNvCxnSpPr>
            <p:nvPr/>
          </p:nvCxnSpPr>
          <p:spPr>
            <a:xfrm>
              <a:off x="7650480" y="4523232"/>
              <a:ext cx="0" cy="330020"/>
            </a:xfrm>
            <a:prstGeom prst="lin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89F3F90-FFD8-4F40-B407-74942AC17A9D}"/>
                </a:ext>
              </a:extLst>
            </p:cNvPr>
            <p:cNvCxnSpPr>
              <a:cxnSpLocks/>
            </p:cNvCxnSpPr>
            <p:nvPr/>
          </p:nvCxnSpPr>
          <p:spPr>
            <a:xfrm>
              <a:off x="10619232" y="4499684"/>
              <a:ext cx="0" cy="707136"/>
            </a:xfrm>
            <a:prstGeom prst="lin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FF0A75F-FC3A-4F01-AB4F-5B99EAE21317}"/>
                </a:ext>
              </a:extLst>
            </p:cNvPr>
            <p:cNvCxnSpPr/>
            <p:nvPr/>
          </p:nvCxnSpPr>
          <p:spPr>
            <a:xfrm>
              <a:off x="2901696" y="5205984"/>
              <a:ext cx="7717536" cy="0"/>
            </a:xfrm>
            <a:prstGeom prst="line">
              <a:avLst/>
            </a:prstGeom>
            <a:solidFill>
              <a:schemeClr val="bg1"/>
            </a:solidFill>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40" name="Straight Connector 139">
              <a:extLst>
                <a:ext uri="{FF2B5EF4-FFF2-40B4-BE49-F238E27FC236}">
                  <a16:creationId xmlns:a16="http://schemas.microsoft.com/office/drawing/2014/main" id="{2951F23F-9CD7-4F3E-8058-E9E8D760C466}"/>
                </a:ext>
              </a:extLst>
            </p:cNvPr>
            <p:cNvCxnSpPr>
              <a:cxnSpLocks/>
            </p:cNvCxnSpPr>
            <p:nvPr/>
          </p:nvCxnSpPr>
          <p:spPr>
            <a:xfrm>
              <a:off x="2901696" y="4688242"/>
              <a:ext cx="4748784" cy="0"/>
            </a:xfrm>
            <a:prstGeom prst="line">
              <a:avLst/>
            </a:prstGeom>
            <a:solidFill>
              <a:schemeClr val="bg1"/>
            </a:solidFill>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41" name="Straight Connector 140">
              <a:extLst>
                <a:ext uri="{FF2B5EF4-FFF2-40B4-BE49-F238E27FC236}">
                  <a16:creationId xmlns:a16="http://schemas.microsoft.com/office/drawing/2014/main" id="{A0950BEC-3FC1-4E2A-8AA6-61E1A66E1DCB}"/>
                </a:ext>
              </a:extLst>
            </p:cNvPr>
            <p:cNvCxnSpPr>
              <a:cxnSpLocks/>
            </p:cNvCxnSpPr>
            <p:nvPr/>
          </p:nvCxnSpPr>
          <p:spPr>
            <a:xfrm>
              <a:off x="7650480" y="4688660"/>
              <a:ext cx="2968752" cy="0"/>
            </a:xfrm>
            <a:prstGeom prst="line">
              <a:avLst/>
            </a:prstGeom>
            <a:solidFill>
              <a:schemeClr val="bg1"/>
            </a:solidFill>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42" name="TextBox 141">
              <a:extLst>
                <a:ext uri="{FF2B5EF4-FFF2-40B4-BE49-F238E27FC236}">
                  <a16:creationId xmlns:a16="http://schemas.microsoft.com/office/drawing/2014/main" id="{37537D3B-A684-4BCB-94AC-17930BFF900B}"/>
                </a:ext>
              </a:extLst>
            </p:cNvPr>
            <p:cNvSpPr txBox="1"/>
            <p:nvPr/>
          </p:nvSpPr>
          <p:spPr>
            <a:xfrm>
              <a:off x="6285331" y="5334738"/>
              <a:ext cx="1632837" cy="369332"/>
            </a:xfrm>
            <a:prstGeom prst="rect">
              <a:avLst/>
            </a:prstGeom>
            <a:solidFill>
              <a:schemeClr val="bg1"/>
            </a:solidFill>
          </p:spPr>
          <p:txBody>
            <a:bodyPr wrap="square" rtlCol="0">
              <a:spAutoFit/>
            </a:bodyPr>
            <a:lstStyle/>
            <a:p>
              <a:pPr algn="ctr"/>
              <a:r>
                <a:rPr lang="en-US" sz="1800" dirty="0"/>
                <a:t>1208.4 mm</a:t>
              </a:r>
            </a:p>
          </p:txBody>
        </p:sp>
        <p:sp>
          <p:nvSpPr>
            <p:cNvPr id="143" name="TextBox 142">
              <a:extLst>
                <a:ext uri="{FF2B5EF4-FFF2-40B4-BE49-F238E27FC236}">
                  <a16:creationId xmlns:a16="http://schemas.microsoft.com/office/drawing/2014/main" id="{1F7FEC0B-0537-4D97-8C02-E2FC9A570935}"/>
                </a:ext>
              </a:extLst>
            </p:cNvPr>
            <p:cNvSpPr txBox="1"/>
            <p:nvPr/>
          </p:nvSpPr>
          <p:spPr>
            <a:xfrm>
              <a:off x="4743201" y="4735620"/>
              <a:ext cx="1318294" cy="369332"/>
            </a:xfrm>
            <a:prstGeom prst="rect">
              <a:avLst/>
            </a:prstGeom>
            <a:solidFill>
              <a:schemeClr val="bg1"/>
            </a:solidFill>
          </p:spPr>
          <p:txBody>
            <a:bodyPr wrap="square" rtlCol="0">
              <a:spAutoFit/>
            </a:bodyPr>
            <a:lstStyle/>
            <a:p>
              <a:pPr algn="ctr"/>
              <a:r>
                <a:rPr lang="en-US" sz="1800" dirty="0"/>
                <a:t>741.1 mm</a:t>
              </a:r>
            </a:p>
          </p:txBody>
        </p:sp>
        <p:sp>
          <p:nvSpPr>
            <p:cNvPr id="144" name="TextBox 143">
              <a:extLst>
                <a:ext uri="{FF2B5EF4-FFF2-40B4-BE49-F238E27FC236}">
                  <a16:creationId xmlns:a16="http://schemas.microsoft.com/office/drawing/2014/main" id="{13901367-F772-4089-AB6C-39A30B7B70C2}"/>
                </a:ext>
              </a:extLst>
            </p:cNvPr>
            <p:cNvSpPr txBox="1"/>
            <p:nvPr/>
          </p:nvSpPr>
          <p:spPr>
            <a:xfrm>
              <a:off x="8475709" y="4735620"/>
              <a:ext cx="1318294" cy="369332"/>
            </a:xfrm>
            <a:prstGeom prst="rect">
              <a:avLst/>
            </a:prstGeom>
            <a:solidFill>
              <a:schemeClr val="bg1"/>
            </a:solidFill>
          </p:spPr>
          <p:txBody>
            <a:bodyPr wrap="square" rtlCol="0">
              <a:spAutoFit/>
            </a:bodyPr>
            <a:lstStyle/>
            <a:p>
              <a:pPr algn="ctr"/>
              <a:r>
                <a:rPr lang="en-US" sz="1800" dirty="0"/>
                <a:t>467.3 mm</a:t>
              </a:r>
            </a:p>
          </p:txBody>
        </p:sp>
      </p:grpSp>
      <p:sp>
        <p:nvSpPr>
          <p:cNvPr id="147" name="Google Shape;63;p13">
            <a:extLst>
              <a:ext uri="{FF2B5EF4-FFF2-40B4-BE49-F238E27FC236}">
                <a16:creationId xmlns:a16="http://schemas.microsoft.com/office/drawing/2014/main" id="{7BF1E9BA-354D-4E46-B6A8-D838C31B8344}"/>
              </a:ext>
            </a:extLst>
          </p:cNvPr>
          <p:cNvSpPr txBox="1"/>
          <p:nvPr/>
        </p:nvSpPr>
        <p:spPr>
          <a:xfrm>
            <a:off x="15643039" y="24748011"/>
            <a:ext cx="10405005" cy="5055034"/>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3600" b="1" dirty="0"/>
              <a:t>A full sun, summed DEM determined using SDO/AIA.</a:t>
            </a:r>
          </a:p>
          <a:p>
            <a:pPr marL="571500" lvl="0" indent="-571500" algn="just" rtl="0">
              <a:spcBef>
                <a:spcPts val="0"/>
              </a:spcBef>
              <a:spcAft>
                <a:spcPts val="0"/>
              </a:spcAft>
              <a:buFont typeface="Arial" panose="020B0604020202020204" pitchFamily="34" charset="0"/>
              <a:buChar char="•"/>
            </a:pPr>
            <a:r>
              <a:rPr lang="en-US" sz="3600" dirty="0"/>
              <a:t>The solar disk at the time of the </a:t>
            </a:r>
            <a:r>
              <a:rPr lang="en-US" sz="3600" dirty="0" err="1"/>
              <a:t>MaGIXS</a:t>
            </a:r>
            <a:r>
              <a:rPr lang="en-US" sz="3600" dirty="0"/>
              <a:t> 1 observations. </a:t>
            </a:r>
          </a:p>
          <a:p>
            <a:pPr marL="571500" lvl="0" indent="-571500" algn="just" rtl="0">
              <a:spcBef>
                <a:spcPts val="0"/>
              </a:spcBef>
              <a:spcAft>
                <a:spcPts val="0"/>
              </a:spcAft>
              <a:buFont typeface="Arial" panose="020B0604020202020204" pitchFamily="34" charset="0"/>
              <a:buChar char="•"/>
            </a:pPr>
            <a:r>
              <a:rPr lang="en-US" sz="3600" dirty="0"/>
              <a:t>The pink box is the size of the slot field stop (located at the telescope focal plane) and the orange-white contour is the vignetting function. </a:t>
            </a:r>
          </a:p>
          <a:p>
            <a:pPr marL="571500" lvl="0" indent="-571500" algn="just" rtl="0">
              <a:spcBef>
                <a:spcPts val="0"/>
              </a:spcBef>
              <a:spcAft>
                <a:spcPts val="0"/>
              </a:spcAft>
              <a:buFont typeface="Arial" panose="020B0604020202020204" pitchFamily="34" charset="0"/>
              <a:buChar char="•"/>
            </a:pPr>
            <a:r>
              <a:rPr lang="en-US" sz="3600" dirty="0"/>
              <a:t>The teal rectangle is the </a:t>
            </a:r>
            <a:r>
              <a:rPr lang="en-US" sz="3600" dirty="0" err="1"/>
              <a:t>MaGIXS</a:t>
            </a:r>
            <a:r>
              <a:rPr lang="en-US" sz="3600" dirty="0"/>
              <a:t> 2 FOV, vignetting is no longer a limiting factor.</a:t>
            </a:r>
          </a:p>
        </p:txBody>
      </p:sp>
      <p:sp>
        <p:nvSpPr>
          <p:cNvPr id="153" name="Google Shape;63;p13">
            <a:extLst>
              <a:ext uri="{FF2B5EF4-FFF2-40B4-BE49-F238E27FC236}">
                <a16:creationId xmlns:a16="http://schemas.microsoft.com/office/drawing/2014/main" id="{FF0F21C1-761F-4948-83DE-D9416A785C86}"/>
              </a:ext>
            </a:extLst>
          </p:cNvPr>
          <p:cNvSpPr txBox="1"/>
          <p:nvPr/>
        </p:nvSpPr>
        <p:spPr>
          <a:xfrm>
            <a:off x="26871588" y="14309471"/>
            <a:ext cx="12965586" cy="5090778"/>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3600" b="1" dirty="0"/>
              <a:t>Level 1.5 processed image summed over the duration of the flight (296 seconds). </a:t>
            </a:r>
          </a:p>
          <a:p>
            <a:pPr marL="571500" lvl="0" indent="-571500" algn="just" rtl="0">
              <a:spcBef>
                <a:spcPts val="0"/>
              </a:spcBef>
              <a:spcAft>
                <a:spcPts val="0"/>
              </a:spcAft>
              <a:buFont typeface="Arial" panose="020B0604020202020204" pitchFamily="34" charset="0"/>
              <a:buChar char="•"/>
            </a:pPr>
            <a:r>
              <a:rPr lang="en-US" sz="3600" dirty="0"/>
              <a:t>The overlapped SXR spectral lines emitted from different solar coronal structures as identified in the FOV shown in Fig. 2. </a:t>
            </a:r>
          </a:p>
          <a:p>
            <a:pPr marL="571500" lvl="0" indent="-571500" algn="just" rtl="0">
              <a:spcBef>
                <a:spcPts val="0"/>
              </a:spcBef>
              <a:spcAft>
                <a:spcPts val="0"/>
              </a:spcAft>
              <a:buFont typeface="Arial" panose="020B0604020202020204" pitchFamily="34" charset="0"/>
              <a:buChar char="•"/>
            </a:pPr>
            <a:r>
              <a:rPr lang="en-US" sz="3600" dirty="0"/>
              <a:t>The inversion technique, a variant of Cheung et al. (2015, 2019) and Winebarger et al. (2019), is applied to unfold the </a:t>
            </a:r>
            <a:r>
              <a:rPr lang="en-US" sz="3600" dirty="0" err="1"/>
              <a:t>overlappogram</a:t>
            </a:r>
            <a:r>
              <a:rPr lang="en-US" sz="3600" dirty="0"/>
              <a:t> resulting in an emission measure distribution over the FOV.</a:t>
            </a:r>
          </a:p>
        </p:txBody>
      </p:sp>
      <p:grpSp>
        <p:nvGrpSpPr>
          <p:cNvPr id="38" name="Group 37">
            <a:extLst>
              <a:ext uri="{FF2B5EF4-FFF2-40B4-BE49-F238E27FC236}">
                <a16:creationId xmlns:a16="http://schemas.microsoft.com/office/drawing/2014/main" id="{4FEEB6EB-6601-483F-A3AC-276B5470FAF8}"/>
              </a:ext>
            </a:extLst>
          </p:cNvPr>
          <p:cNvGrpSpPr/>
          <p:nvPr/>
        </p:nvGrpSpPr>
        <p:grpSpPr>
          <a:xfrm>
            <a:off x="16595754" y="15546646"/>
            <a:ext cx="8320040" cy="8843575"/>
            <a:chOff x="10056322" y="21908302"/>
            <a:chExt cx="6952335" cy="7389808"/>
          </a:xfrm>
        </p:grpSpPr>
        <p:pic>
          <p:nvPicPr>
            <p:cNvPr id="23" name="Picture 22">
              <a:extLst>
                <a:ext uri="{FF2B5EF4-FFF2-40B4-BE49-F238E27FC236}">
                  <a16:creationId xmlns:a16="http://schemas.microsoft.com/office/drawing/2014/main" id="{0BA9CAC9-CF2F-4CCD-B66E-A70CB82C7989}"/>
                </a:ext>
              </a:extLst>
            </p:cNvPr>
            <p:cNvPicPr>
              <a:picLocks noChangeAspect="1"/>
            </p:cNvPicPr>
            <p:nvPr/>
          </p:nvPicPr>
          <p:blipFill rotWithShape="1">
            <a:blip r:embed="rId6"/>
            <a:srcRect l="52212" t="166" r="2178"/>
            <a:stretch/>
          </p:blipFill>
          <p:spPr>
            <a:xfrm>
              <a:off x="10056322" y="21908302"/>
              <a:ext cx="6952335" cy="7389808"/>
            </a:xfrm>
            <a:prstGeom prst="rect">
              <a:avLst/>
            </a:prstGeom>
          </p:spPr>
        </p:pic>
        <p:sp>
          <p:nvSpPr>
            <p:cNvPr id="24" name="Arrow: Up 23">
              <a:extLst>
                <a:ext uri="{FF2B5EF4-FFF2-40B4-BE49-F238E27FC236}">
                  <a16:creationId xmlns:a16="http://schemas.microsoft.com/office/drawing/2014/main" id="{552AD322-7617-49C8-A540-A57A874913DD}"/>
                </a:ext>
              </a:extLst>
            </p:cNvPr>
            <p:cNvSpPr/>
            <p:nvPr/>
          </p:nvSpPr>
          <p:spPr>
            <a:xfrm rot="20011474">
              <a:off x="12504992" y="22300740"/>
              <a:ext cx="332332" cy="661321"/>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5CF0F8F-7FB2-463B-A346-C75550FD6143}"/>
                </a:ext>
              </a:extLst>
            </p:cNvPr>
            <p:cNvSpPr txBox="1"/>
            <p:nvPr/>
          </p:nvSpPr>
          <p:spPr>
            <a:xfrm rot="19989949">
              <a:off x="12814829" y="22281227"/>
              <a:ext cx="571650" cy="523220"/>
            </a:xfrm>
            <a:prstGeom prst="rect">
              <a:avLst/>
            </a:prstGeom>
            <a:noFill/>
          </p:spPr>
          <p:txBody>
            <a:bodyPr wrap="square" rtlCol="0">
              <a:spAutoFit/>
            </a:bodyPr>
            <a:lstStyle/>
            <a:p>
              <a:r>
                <a:rPr lang="en-US" sz="2800" dirty="0">
                  <a:solidFill>
                    <a:schemeClr val="bg1"/>
                  </a:solidFill>
                </a:rPr>
                <a:t>N</a:t>
              </a:r>
            </a:p>
          </p:txBody>
        </p:sp>
        <p:grpSp>
          <p:nvGrpSpPr>
            <p:cNvPr id="32" name="Group 31">
              <a:extLst>
                <a:ext uri="{FF2B5EF4-FFF2-40B4-BE49-F238E27FC236}">
                  <a16:creationId xmlns:a16="http://schemas.microsoft.com/office/drawing/2014/main" id="{BCC31648-4007-4308-A44A-023C1EAB6972}"/>
                </a:ext>
              </a:extLst>
            </p:cNvPr>
            <p:cNvGrpSpPr/>
            <p:nvPr/>
          </p:nvGrpSpPr>
          <p:grpSpPr>
            <a:xfrm>
              <a:off x="10177520" y="27953983"/>
              <a:ext cx="2709110" cy="523220"/>
              <a:chOff x="10398707" y="26897039"/>
              <a:chExt cx="2709110" cy="523220"/>
            </a:xfrm>
          </p:grpSpPr>
          <p:sp>
            <p:nvSpPr>
              <p:cNvPr id="29" name="TextBox 28">
                <a:extLst>
                  <a:ext uri="{FF2B5EF4-FFF2-40B4-BE49-F238E27FC236}">
                    <a16:creationId xmlns:a16="http://schemas.microsoft.com/office/drawing/2014/main" id="{906C6A85-8F44-4FF0-A2FC-E63ADDF7497D}"/>
                  </a:ext>
                </a:extLst>
              </p:cNvPr>
              <p:cNvSpPr txBox="1"/>
              <p:nvPr/>
            </p:nvSpPr>
            <p:spPr>
              <a:xfrm>
                <a:off x="10903663" y="26897039"/>
                <a:ext cx="2204154" cy="523220"/>
              </a:xfrm>
              <a:prstGeom prst="rect">
                <a:avLst/>
              </a:prstGeom>
              <a:noFill/>
            </p:spPr>
            <p:txBody>
              <a:bodyPr wrap="square" rtlCol="0">
                <a:spAutoFit/>
              </a:bodyPr>
              <a:lstStyle/>
              <a:p>
                <a:pPr algn="ctr"/>
                <a:r>
                  <a:rPr lang="en-US" sz="2800" dirty="0" err="1">
                    <a:solidFill>
                      <a:schemeClr val="bg1"/>
                    </a:solidFill>
                  </a:rPr>
                  <a:t>MaGIXS</a:t>
                </a:r>
                <a:r>
                  <a:rPr lang="en-US" sz="2800" dirty="0">
                    <a:solidFill>
                      <a:schemeClr val="bg1"/>
                    </a:solidFill>
                  </a:rPr>
                  <a:t> 1</a:t>
                </a:r>
              </a:p>
            </p:txBody>
          </p:sp>
          <p:cxnSp>
            <p:nvCxnSpPr>
              <p:cNvPr id="31" name="Straight Connector 30">
                <a:extLst>
                  <a:ext uri="{FF2B5EF4-FFF2-40B4-BE49-F238E27FC236}">
                    <a16:creationId xmlns:a16="http://schemas.microsoft.com/office/drawing/2014/main" id="{8EF8E689-41F4-4863-86D7-C86DE3813D66}"/>
                  </a:ext>
                </a:extLst>
              </p:cNvPr>
              <p:cNvCxnSpPr/>
              <p:nvPr/>
            </p:nvCxnSpPr>
            <p:spPr>
              <a:xfrm>
                <a:off x="10398707" y="27158649"/>
                <a:ext cx="504956" cy="0"/>
              </a:xfrm>
              <a:prstGeom prst="line">
                <a:avLst/>
              </a:prstGeom>
              <a:ln w="57150">
                <a:solidFill>
                  <a:srgbClr val="FB3DF2"/>
                </a:solidFill>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2245C7D3-BE8B-43D0-8D8A-8B60111FFD42}"/>
                </a:ext>
              </a:extLst>
            </p:cNvPr>
            <p:cNvGrpSpPr/>
            <p:nvPr/>
          </p:nvGrpSpPr>
          <p:grpSpPr>
            <a:xfrm>
              <a:off x="10177520" y="28562475"/>
              <a:ext cx="2709110" cy="523220"/>
              <a:chOff x="10398707" y="26897039"/>
              <a:chExt cx="2709110" cy="523220"/>
            </a:xfrm>
          </p:grpSpPr>
          <p:sp>
            <p:nvSpPr>
              <p:cNvPr id="157" name="TextBox 156">
                <a:extLst>
                  <a:ext uri="{FF2B5EF4-FFF2-40B4-BE49-F238E27FC236}">
                    <a16:creationId xmlns:a16="http://schemas.microsoft.com/office/drawing/2014/main" id="{887C11A8-B43D-4658-A91B-7AD3356DE074}"/>
                  </a:ext>
                </a:extLst>
              </p:cNvPr>
              <p:cNvSpPr txBox="1"/>
              <p:nvPr/>
            </p:nvSpPr>
            <p:spPr>
              <a:xfrm>
                <a:off x="10903663" y="26897039"/>
                <a:ext cx="2204154" cy="523220"/>
              </a:xfrm>
              <a:prstGeom prst="rect">
                <a:avLst/>
              </a:prstGeom>
              <a:noFill/>
            </p:spPr>
            <p:txBody>
              <a:bodyPr wrap="square" rtlCol="0">
                <a:spAutoFit/>
              </a:bodyPr>
              <a:lstStyle/>
              <a:p>
                <a:pPr algn="ctr"/>
                <a:r>
                  <a:rPr lang="en-US" sz="2800" dirty="0" err="1">
                    <a:solidFill>
                      <a:schemeClr val="bg1"/>
                    </a:solidFill>
                  </a:rPr>
                  <a:t>MaGIXS</a:t>
                </a:r>
                <a:r>
                  <a:rPr lang="en-US" sz="2800" dirty="0">
                    <a:solidFill>
                      <a:schemeClr val="bg1"/>
                    </a:solidFill>
                  </a:rPr>
                  <a:t> 2</a:t>
                </a:r>
              </a:p>
            </p:txBody>
          </p:sp>
          <p:cxnSp>
            <p:nvCxnSpPr>
              <p:cNvPr id="158" name="Straight Connector 157">
                <a:extLst>
                  <a:ext uri="{FF2B5EF4-FFF2-40B4-BE49-F238E27FC236}">
                    <a16:creationId xmlns:a16="http://schemas.microsoft.com/office/drawing/2014/main" id="{090D6F39-E745-4482-8372-DC34D9D078D3}"/>
                  </a:ext>
                </a:extLst>
              </p:cNvPr>
              <p:cNvCxnSpPr/>
              <p:nvPr/>
            </p:nvCxnSpPr>
            <p:spPr>
              <a:xfrm>
                <a:off x="10398707" y="27158649"/>
                <a:ext cx="504956"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53F2C64-32E9-42B6-8D6A-EDBC30F754BA}"/>
                </a:ext>
              </a:extLst>
            </p:cNvPr>
            <p:cNvSpPr/>
            <p:nvPr/>
          </p:nvSpPr>
          <p:spPr>
            <a:xfrm>
              <a:off x="13317348" y="22479458"/>
              <a:ext cx="2946315" cy="6034112"/>
            </a:xfrm>
            <a:prstGeom prst="rect">
              <a:avLst/>
            </a:prstGeom>
            <a:noFill/>
            <a:ln w="1016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descr="Chart, scatter chart&#10;&#10;Description automatically generated">
            <a:extLst>
              <a:ext uri="{FF2B5EF4-FFF2-40B4-BE49-F238E27FC236}">
                <a16:creationId xmlns:a16="http://schemas.microsoft.com/office/drawing/2014/main" id="{101F11D4-7469-4366-BC6A-7CDC2FB17427}"/>
              </a:ext>
            </a:extLst>
          </p:cNvPr>
          <p:cNvPicPr>
            <a:picLocks noChangeAspect="1"/>
          </p:cNvPicPr>
          <p:nvPr/>
        </p:nvPicPr>
        <p:blipFill rotWithShape="1">
          <a:blip r:embed="rId7"/>
          <a:srcRect l="5601" t="7258" r="7867" b="9512"/>
          <a:stretch/>
        </p:blipFill>
        <p:spPr>
          <a:xfrm>
            <a:off x="2175016" y="16456712"/>
            <a:ext cx="11066586" cy="5913473"/>
          </a:xfrm>
          <a:prstGeom prst="rect">
            <a:avLst/>
          </a:prstGeom>
        </p:spPr>
      </p:pic>
      <p:sp>
        <p:nvSpPr>
          <p:cNvPr id="161" name="Google Shape;56;p13">
            <a:extLst>
              <a:ext uri="{FF2B5EF4-FFF2-40B4-BE49-F238E27FC236}">
                <a16:creationId xmlns:a16="http://schemas.microsoft.com/office/drawing/2014/main" id="{1DB7A9C4-BBB7-4102-8507-48B62B9AAB27}"/>
              </a:ext>
            </a:extLst>
          </p:cNvPr>
          <p:cNvSpPr txBox="1"/>
          <p:nvPr/>
        </p:nvSpPr>
        <p:spPr>
          <a:xfrm>
            <a:off x="29097844" y="5406760"/>
            <a:ext cx="5223000" cy="73483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i="1" dirty="0">
                <a:solidFill>
                  <a:schemeClr val="accent5">
                    <a:lumMod val="50000"/>
                  </a:schemeClr>
                </a:solidFill>
              </a:rPr>
              <a:t>Fig. 1: Optical Layout</a:t>
            </a:r>
            <a:endParaRPr lang="en-US" sz="3500" b="1" dirty="0">
              <a:solidFill>
                <a:schemeClr val="accent5">
                  <a:lumMod val="50000"/>
                </a:schemeClr>
              </a:solidFill>
            </a:endParaRPr>
          </a:p>
        </p:txBody>
      </p:sp>
      <p:sp>
        <p:nvSpPr>
          <p:cNvPr id="162" name="Google Shape;93;p13">
            <a:extLst>
              <a:ext uri="{FF2B5EF4-FFF2-40B4-BE49-F238E27FC236}">
                <a16:creationId xmlns:a16="http://schemas.microsoft.com/office/drawing/2014/main" id="{59CEF0D3-10A5-4220-9D7A-30F9879C7345}"/>
              </a:ext>
            </a:extLst>
          </p:cNvPr>
          <p:cNvSpPr txBox="1"/>
          <p:nvPr/>
        </p:nvSpPr>
        <p:spPr>
          <a:xfrm rot="16200000">
            <a:off x="24137036" y="10814339"/>
            <a:ext cx="2894994" cy="92702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err="1">
                <a:solidFill>
                  <a:schemeClr val="accent5">
                    <a:lumMod val="50000"/>
                  </a:schemeClr>
                </a:solidFill>
              </a:rPr>
              <a:t>MaGIXS</a:t>
            </a:r>
            <a:r>
              <a:rPr lang="en-US" sz="3600" dirty="0">
                <a:solidFill>
                  <a:srgbClr val="B45F06"/>
                </a:solidFill>
              </a:rPr>
              <a:t> </a:t>
            </a:r>
            <a:r>
              <a:rPr lang="en-US" sz="3600" dirty="0">
                <a:solidFill>
                  <a:schemeClr val="accent5">
                    <a:lumMod val="50000"/>
                  </a:schemeClr>
                </a:solidFill>
              </a:rPr>
              <a:t>2</a:t>
            </a:r>
            <a:endParaRPr sz="3600" dirty="0">
              <a:solidFill>
                <a:schemeClr val="accent5">
                  <a:lumMod val="50000"/>
                </a:schemeClr>
              </a:solidFill>
            </a:endParaRPr>
          </a:p>
        </p:txBody>
      </p:sp>
      <p:graphicFrame>
        <p:nvGraphicFramePr>
          <p:cNvPr id="163" name="Google Shape;87;p13">
            <a:extLst>
              <a:ext uri="{FF2B5EF4-FFF2-40B4-BE49-F238E27FC236}">
                <a16:creationId xmlns:a16="http://schemas.microsoft.com/office/drawing/2014/main" id="{5A2AA69F-6A0F-46D4-90FB-9CC0BC9B59BD}"/>
              </a:ext>
            </a:extLst>
          </p:cNvPr>
          <p:cNvGraphicFramePr/>
          <p:nvPr>
            <p:extLst>
              <p:ext uri="{D42A27DB-BD31-4B8C-83A1-F6EECF244321}">
                <p14:modId xmlns:p14="http://schemas.microsoft.com/office/powerpoint/2010/main" val="612447426"/>
              </p:ext>
            </p:extLst>
          </p:nvPr>
        </p:nvGraphicFramePr>
        <p:xfrm>
          <a:off x="16542779" y="6436018"/>
          <a:ext cx="8440029" cy="7848766"/>
        </p:xfrm>
        <a:graphic>
          <a:graphicData uri="http://schemas.openxmlformats.org/drawingml/2006/table">
            <a:tbl>
              <a:tblPr>
                <a:noFill/>
                <a:tableStyleId>{FD491535-8CC1-40D4-BD91-36FBAEAC557D}</a:tableStyleId>
              </a:tblPr>
              <a:tblGrid>
                <a:gridCol w="2813343">
                  <a:extLst>
                    <a:ext uri="{9D8B030D-6E8A-4147-A177-3AD203B41FA5}">
                      <a16:colId xmlns:a16="http://schemas.microsoft.com/office/drawing/2014/main" val="20000"/>
                    </a:ext>
                  </a:extLst>
                </a:gridCol>
                <a:gridCol w="2813343">
                  <a:extLst>
                    <a:ext uri="{9D8B030D-6E8A-4147-A177-3AD203B41FA5}">
                      <a16:colId xmlns:a16="http://schemas.microsoft.com/office/drawing/2014/main" val="20001"/>
                    </a:ext>
                  </a:extLst>
                </a:gridCol>
                <a:gridCol w="2813343">
                  <a:extLst>
                    <a:ext uri="{9D8B030D-6E8A-4147-A177-3AD203B41FA5}">
                      <a16:colId xmlns:a16="http://schemas.microsoft.com/office/drawing/2014/main" val="1215702319"/>
                    </a:ext>
                  </a:extLst>
                </a:gridCol>
              </a:tblGrid>
              <a:tr h="1348823">
                <a:tc>
                  <a:txBody>
                    <a:bodyPr/>
                    <a:lstStyle/>
                    <a:p>
                      <a:pPr marL="0" marR="0" lvl="0" indent="0" algn="l" rtl="0">
                        <a:lnSpc>
                          <a:spcPct val="100000"/>
                        </a:lnSpc>
                        <a:spcBef>
                          <a:spcPts val="0"/>
                        </a:spcBef>
                        <a:spcAft>
                          <a:spcPts val="0"/>
                        </a:spcAft>
                        <a:buClr>
                          <a:srgbClr val="000000"/>
                        </a:buClr>
                        <a:buFont typeface="Arial"/>
                        <a:buNone/>
                      </a:pPr>
                      <a:r>
                        <a:rPr lang="en-US" sz="3200" b="1" u="none" strike="noStrike" cap="none" dirty="0">
                          <a:solidFill>
                            <a:srgbClr val="000000"/>
                          </a:solidFill>
                          <a:sym typeface="Arial"/>
                        </a:rPr>
                        <a:t>Parameter</a:t>
                      </a:r>
                      <a:endParaRPr lang="en-US" sz="3200" b="1" i="0" u="none" strike="noStrike" cap="none" dirty="0">
                        <a:solidFill>
                          <a:srgbClr val="000000"/>
                        </a:solidFill>
                        <a:latin typeface="Arial"/>
                        <a:cs typeface="Arial"/>
                        <a:sym typeface="Arial"/>
                      </a:endParaRPr>
                    </a:p>
                  </a:txBody>
                  <a:tcPr anchor="ctr">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tcPr>
                </a:tc>
                <a:tc>
                  <a:txBody>
                    <a:bodyPr/>
                    <a:lstStyle/>
                    <a:p>
                      <a:pPr marL="0" lvl="0" indent="0" algn="ctr" rtl="0">
                        <a:spcBef>
                          <a:spcPts val="0"/>
                        </a:spcBef>
                        <a:spcAft>
                          <a:spcPts val="0"/>
                        </a:spcAft>
                        <a:buNone/>
                      </a:pPr>
                      <a:r>
                        <a:rPr lang="en" sz="3200" dirty="0"/>
                        <a:t>MaGIXS 1</a:t>
                      </a:r>
                      <a:endParaRPr sz="3200" dirty="0"/>
                    </a:p>
                  </a:txBody>
                  <a:tcPr marL="91425" marR="91425" marT="91425" marB="91425" anchor="ctr">
                    <a:lnL w="19050" cap="flat" cmpd="sng" algn="ctr">
                      <a:solidFill>
                        <a:schemeClr val="accent5"/>
                      </a:solidFill>
                      <a:prstDash val="solid"/>
                      <a:round/>
                      <a:headEnd type="none" w="sm" len="sm"/>
                      <a:tailEnd type="none" w="sm" len="sm"/>
                    </a:lnL>
                    <a:lnR w="19050" cap="flat" cmpd="sng" algn="ctr">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lgn="ctr">
                      <a:solidFill>
                        <a:schemeClr val="accent5"/>
                      </a:solidFill>
                      <a:prstDash val="solid"/>
                      <a:round/>
                      <a:headEnd type="none" w="sm" len="sm"/>
                      <a:tailEnd type="none" w="sm" len="sm"/>
                    </a:lnB>
                  </a:tcPr>
                </a:tc>
                <a:tc>
                  <a:txBody>
                    <a:bodyPr/>
                    <a:lstStyle/>
                    <a:p>
                      <a:pPr marL="0" lvl="0" indent="0" algn="ctr" rtl="0">
                        <a:spcBef>
                          <a:spcPts val="0"/>
                        </a:spcBef>
                        <a:spcAft>
                          <a:spcPts val="0"/>
                        </a:spcAft>
                        <a:buNone/>
                      </a:pPr>
                      <a:r>
                        <a:rPr lang="en-US" sz="3200" dirty="0" err="1"/>
                        <a:t>MaGIXS</a:t>
                      </a:r>
                      <a:r>
                        <a:rPr lang="en-US" sz="3200" dirty="0"/>
                        <a:t> 2</a:t>
                      </a:r>
                      <a:endParaRPr sz="3200" dirty="0"/>
                    </a:p>
                  </a:txBody>
                  <a:tcPr marL="91425" marR="91425" marT="91425" marB="91425" anchor="ctr">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lgn="ctr">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r h="1348823">
                <a:tc>
                  <a:txBody>
                    <a:bodyPr/>
                    <a:lstStyle/>
                    <a:p>
                      <a:pPr marL="0" marR="0" lvl="0" indent="0" algn="l" rtl="0">
                        <a:lnSpc>
                          <a:spcPct val="100000"/>
                        </a:lnSpc>
                        <a:spcBef>
                          <a:spcPts val="0"/>
                        </a:spcBef>
                        <a:spcAft>
                          <a:spcPts val="0"/>
                        </a:spcAft>
                        <a:buClr>
                          <a:srgbClr val="000000"/>
                        </a:buClr>
                        <a:buFont typeface="Arial"/>
                        <a:buNone/>
                      </a:pPr>
                      <a:r>
                        <a:rPr lang="en-US" sz="3200" b="1" u="none" strike="noStrike" cap="none" dirty="0">
                          <a:solidFill>
                            <a:srgbClr val="000000"/>
                          </a:solidFill>
                          <a:sym typeface="Arial"/>
                        </a:rPr>
                        <a:t>Spatial Resolution [arcseconds]</a:t>
                      </a:r>
                      <a:endParaRPr lang="en-US" sz="3200" b="1" i="0" u="none" strike="noStrike" cap="none" dirty="0">
                        <a:solidFill>
                          <a:srgbClr val="000000"/>
                        </a:solidFill>
                        <a:latin typeface="Arial"/>
                        <a:cs typeface="Arial"/>
                        <a:sym typeface="Arial"/>
                      </a:endParaRPr>
                    </a:p>
                  </a:txBody>
                  <a:tcPr>
                    <a:lnL w="19050" cap="flat" cmpd="sng">
                      <a:solidFill>
                        <a:schemeClr val="accent5"/>
                      </a:solidFill>
                      <a:prstDash val="solid"/>
                      <a:round/>
                      <a:headEnd type="none" w="sm" len="sm"/>
                      <a:tailEnd type="none" w="sm" len="sm"/>
                    </a:lnL>
                    <a:lnR w="19050" cap="flat" cmpd="sng" algn="ctr">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3200" b="1" u="none" strike="noStrike" cap="none" dirty="0">
                          <a:solidFill>
                            <a:srgbClr val="000000"/>
                          </a:solidFill>
                          <a:sym typeface="Arial"/>
                        </a:rPr>
                        <a:t>23</a:t>
                      </a:r>
                      <a:endParaRPr lang="en-US" sz="3200" b="1" i="0" u="none" strike="noStrike" cap="none" dirty="0">
                        <a:solidFill>
                          <a:srgbClr val="000000"/>
                        </a:solidFill>
                        <a:latin typeface="Arial"/>
                        <a:cs typeface="Arial"/>
                        <a:sym typeface="Arial"/>
                      </a:endParaRPr>
                    </a:p>
                  </a:txBody>
                  <a:tcPr anchor="ctr">
                    <a:lnL w="19050" cap="flat" cmpd="sng" algn="ctr">
                      <a:solidFill>
                        <a:schemeClr val="accent5"/>
                      </a:solidFill>
                      <a:prstDash val="solid"/>
                      <a:round/>
                      <a:headEnd type="none" w="sm" len="sm"/>
                      <a:tailEnd type="none" w="sm" len="sm"/>
                    </a:lnL>
                    <a:lnR w="19050" cap="flat" cmpd="sng" algn="ctr">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3200" b="1" u="none" strike="noStrike" cap="none" dirty="0">
                          <a:solidFill>
                            <a:srgbClr val="000000"/>
                          </a:solidFill>
                          <a:sym typeface="Arial"/>
                        </a:rPr>
                        <a:t>17</a:t>
                      </a:r>
                      <a:endParaRPr lang="en-US" sz="3200" b="1" i="0" u="none" strike="noStrike" cap="none" dirty="0">
                        <a:solidFill>
                          <a:srgbClr val="000000"/>
                        </a:solidFill>
                        <a:latin typeface="Arial"/>
                        <a:cs typeface="Arial"/>
                        <a:sym typeface="Arial"/>
                      </a:endParaRPr>
                    </a:p>
                  </a:txBody>
                  <a:tcPr anchor="ctr">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lgn="ctr">
                      <a:solidFill>
                        <a:schemeClr val="accent5"/>
                      </a:solidFill>
                      <a:prstDash val="solid"/>
                      <a:round/>
                      <a:headEnd type="none" w="sm" len="sm"/>
                      <a:tailEnd type="none" w="sm" len="sm"/>
                    </a:lnT>
                    <a:lnB w="19050" cap="flat" cmpd="sng" algn="ctr">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1348823">
                <a:tc>
                  <a:txBody>
                    <a:bodyPr/>
                    <a:lstStyle/>
                    <a:p>
                      <a:pPr marL="0" marR="0" lvl="0" indent="0" algn="l" rtl="0">
                        <a:lnSpc>
                          <a:spcPct val="100000"/>
                        </a:lnSpc>
                        <a:spcBef>
                          <a:spcPts val="0"/>
                        </a:spcBef>
                        <a:spcAft>
                          <a:spcPts val="0"/>
                        </a:spcAft>
                        <a:buClr>
                          <a:srgbClr val="000000"/>
                        </a:buClr>
                        <a:buFont typeface="Arial"/>
                        <a:buNone/>
                      </a:pPr>
                      <a:r>
                        <a:rPr lang="en-US" sz="3200" b="1" u="none" strike="noStrike" cap="none" dirty="0">
                          <a:solidFill>
                            <a:srgbClr val="000000"/>
                          </a:solidFill>
                          <a:sym typeface="Arial"/>
                        </a:rPr>
                        <a:t>Resolving Power [</a:t>
                      </a:r>
                      <a:r>
                        <a:rPr lang="el-GR" sz="3200" b="1" u="none" strike="noStrike" cap="none" dirty="0">
                          <a:solidFill>
                            <a:srgbClr val="000000"/>
                          </a:solidFill>
                          <a:sym typeface="Arial"/>
                        </a:rPr>
                        <a:t>λ</a:t>
                      </a:r>
                      <a:r>
                        <a:rPr lang="en-US" sz="3200" b="1" u="none" strike="noStrike" cap="none" dirty="0">
                          <a:solidFill>
                            <a:srgbClr val="000000"/>
                          </a:solidFill>
                          <a:sym typeface="Arial"/>
                        </a:rPr>
                        <a:t>/</a:t>
                      </a:r>
                      <a:r>
                        <a:rPr lang="el-GR" sz="3200" b="1" u="none" strike="noStrike" cap="none" dirty="0">
                          <a:solidFill>
                            <a:srgbClr val="000000"/>
                          </a:solidFill>
                          <a:sym typeface="Arial"/>
                        </a:rPr>
                        <a:t>Δλ</a:t>
                      </a:r>
                      <a:r>
                        <a:rPr lang="en-US" sz="3200" b="1" u="none" strike="noStrike" cap="none" dirty="0">
                          <a:solidFill>
                            <a:srgbClr val="000000"/>
                          </a:solidFill>
                          <a:sym typeface="Arial"/>
                        </a:rPr>
                        <a:t>]</a:t>
                      </a:r>
                      <a:endParaRPr lang="en-US" sz="3200" b="1" i="0" u="none" strike="noStrike" cap="none" dirty="0">
                        <a:solidFill>
                          <a:srgbClr val="000000"/>
                        </a:solidFill>
                        <a:latin typeface="Arial"/>
                        <a:cs typeface="Arial"/>
                        <a:sym typeface="Arial"/>
                      </a:endParaRPr>
                    </a:p>
                  </a:txBody>
                  <a:tcPr>
                    <a:lnL w="19050" cap="flat" cmpd="sng">
                      <a:solidFill>
                        <a:schemeClr val="accent5"/>
                      </a:solidFill>
                      <a:prstDash val="solid"/>
                      <a:round/>
                      <a:headEnd type="none" w="sm" len="sm"/>
                      <a:tailEnd type="none" w="sm" len="sm"/>
                    </a:lnL>
                    <a:lnR w="19050" cap="flat" cmpd="sng" algn="ctr">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3200" b="1" u="none" strike="noStrike" cap="none" dirty="0">
                          <a:solidFill>
                            <a:srgbClr val="000000"/>
                          </a:solidFill>
                          <a:sym typeface="Arial"/>
                        </a:rPr>
                        <a:t>70-100</a:t>
                      </a:r>
                      <a:endParaRPr lang="en-US" sz="3200" b="1" i="0" u="none" strike="noStrike" cap="none" dirty="0">
                        <a:solidFill>
                          <a:srgbClr val="000000"/>
                        </a:solidFill>
                        <a:latin typeface="Arial"/>
                        <a:cs typeface="Arial"/>
                        <a:sym typeface="Arial"/>
                      </a:endParaRPr>
                    </a:p>
                  </a:txBody>
                  <a:tcPr anchor="ctr">
                    <a:lnL w="19050" cap="flat" cmpd="sng" algn="ctr">
                      <a:solidFill>
                        <a:schemeClr val="accent5"/>
                      </a:solidFill>
                      <a:prstDash val="solid"/>
                      <a:round/>
                      <a:headEnd type="none" w="sm" len="sm"/>
                      <a:tailEnd type="none" w="sm" len="sm"/>
                    </a:lnL>
                    <a:lnR w="19050" cap="flat" cmpd="sng" algn="ctr">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3200" b="1" u="none" strike="noStrike" cap="none" dirty="0">
                          <a:solidFill>
                            <a:srgbClr val="000000"/>
                          </a:solidFill>
                          <a:sym typeface="Arial"/>
                        </a:rPr>
                        <a:t>TBD</a:t>
                      </a:r>
                      <a:endParaRPr lang="en-US" sz="3200" b="1" i="0" u="none" strike="noStrike" cap="none" dirty="0">
                        <a:solidFill>
                          <a:srgbClr val="000000"/>
                        </a:solidFill>
                        <a:latin typeface="Arial"/>
                        <a:cs typeface="Arial"/>
                        <a:sym typeface="Arial"/>
                      </a:endParaRPr>
                    </a:p>
                  </a:txBody>
                  <a:tcPr anchor="ctr">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lgn="ctr">
                      <a:solidFill>
                        <a:schemeClr val="accent5"/>
                      </a:solidFill>
                      <a:prstDash val="solid"/>
                      <a:round/>
                      <a:headEnd type="none" w="sm" len="sm"/>
                      <a:tailEnd type="none" w="sm" len="sm"/>
                    </a:lnT>
                    <a:lnB w="19050" cap="flat" cmpd="sng" algn="ctr">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1348823">
                <a:tc>
                  <a:txBody>
                    <a:bodyPr/>
                    <a:lstStyle/>
                    <a:p>
                      <a:pPr marL="0" marR="0" lvl="0" indent="0" algn="l" rtl="0">
                        <a:lnSpc>
                          <a:spcPct val="100000"/>
                        </a:lnSpc>
                        <a:spcBef>
                          <a:spcPts val="0"/>
                        </a:spcBef>
                        <a:spcAft>
                          <a:spcPts val="0"/>
                        </a:spcAft>
                        <a:buClr>
                          <a:srgbClr val="000000"/>
                        </a:buClr>
                        <a:buFont typeface="Arial"/>
                        <a:buNone/>
                      </a:pPr>
                      <a:r>
                        <a:rPr lang="en-US" sz="3200" b="1" u="none" strike="noStrike" cap="none" dirty="0">
                          <a:solidFill>
                            <a:srgbClr val="000000"/>
                          </a:solidFill>
                          <a:sym typeface="Arial"/>
                        </a:rPr>
                        <a:t>Effective Area [cm</a:t>
                      </a:r>
                      <a:r>
                        <a:rPr lang="en-US" sz="3200" b="1" u="none" strike="noStrike" cap="none" baseline="30000" dirty="0">
                          <a:solidFill>
                            <a:srgbClr val="000000"/>
                          </a:solidFill>
                          <a:sym typeface="Arial"/>
                        </a:rPr>
                        <a:t>2</a:t>
                      </a:r>
                      <a:r>
                        <a:rPr lang="en-US" sz="3200" b="1" u="none" strike="noStrike" cap="none" dirty="0">
                          <a:solidFill>
                            <a:srgbClr val="000000"/>
                          </a:solidFil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b="1" u="none" strike="noStrike" cap="none" dirty="0">
                          <a:solidFill>
                            <a:srgbClr val="000000"/>
                          </a:solidFill>
                          <a:sym typeface="Arial"/>
                        </a:rPr>
                        <a:t>(@ 12.25 Å, 1.02 keV )</a:t>
                      </a:r>
                      <a:endParaRPr lang="en-US" sz="3200" b="1" i="0" u="none" strike="noStrike" cap="none" dirty="0">
                        <a:solidFill>
                          <a:srgbClr val="000000"/>
                        </a:solidFill>
                        <a:latin typeface="Arial"/>
                        <a:cs typeface="Arial"/>
                        <a:sym typeface="Arial"/>
                      </a:endParaRPr>
                    </a:p>
                  </a:txBody>
                  <a:tcPr>
                    <a:lnL w="19050" cap="flat" cmpd="sng">
                      <a:solidFill>
                        <a:schemeClr val="accent5"/>
                      </a:solidFill>
                      <a:prstDash val="solid"/>
                      <a:round/>
                      <a:headEnd type="none" w="sm" len="sm"/>
                      <a:tailEnd type="none" w="sm" len="sm"/>
                    </a:lnL>
                    <a:lnR w="19050" cap="flat" cmpd="sng" algn="ctr">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3200" b="1" u="none" strike="noStrike" cap="none" dirty="0">
                          <a:solidFill>
                            <a:srgbClr val="000000"/>
                          </a:solidFill>
                          <a:sym typeface="Arial"/>
                        </a:rPr>
                        <a:t>0.005 </a:t>
                      </a:r>
                    </a:p>
                  </a:txBody>
                  <a:tcPr anchor="ctr">
                    <a:lnL w="19050" cap="flat" cmpd="sng" algn="ctr">
                      <a:solidFill>
                        <a:schemeClr val="accent5"/>
                      </a:solidFill>
                      <a:prstDash val="solid"/>
                      <a:round/>
                      <a:headEnd type="none" w="sm" len="sm"/>
                      <a:tailEnd type="none" w="sm" len="sm"/>
                    </a:lnL>
                    <a:lnR w="19050" cap="flat" cmpd="sng" algn="ctr">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3200" b="1" i="0" u="none" strike="noStrike" cap="none" dirty="0">
                          <a:solidFill>
                            <a:srgbClr val="000000"/>
                          </a:solidFill>
                          <a:latin typeface="Arial"/>
                          <a:cs typeface="Arial"/>
                          <a:sym typeface="Arial"/>
                        </a:rPr>
                        <a:t>0.021 </a:t>
                      </a:r>
                    </a:p>
                  </a:txBody>
                  <a:tcPr anchor="ctr">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lgn="ctr">
                      <a:solidFill>
                        <a:schemeClr val="accent5"/>
                      </a:solidFill>
                      <a:prstDash val="solid"/>
                      <a:round/>
                      <a:headEnd type="none" w="sm" len="sm"/>
                      <a:tailEnd type="none" w="sm" len="sm"/>
                    </a:lnT>
                    <a:lnB w="19050" cap="flat" cmpd="sng" algn="ctr">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1348823">
                <a:tc>
                  <a:txBody>
                    <a:bodyPr/>
                    <a:lstStyle/>
                    <a:p>
                      <a:pPr marL="0" marR="0" lvl="0" indent="0" algn="l" rtl="0">
                        <a:lnSpc>
                          <a:spcPct val="100000"/>
                        </a:lnSpc>
                        <a:spcBef>
                          <a:spcPts val="0"/>
                        </a:spcBef>
                        <a:spcAft>
                          <a:spcPts val="0"/>
                        </a:spcAft>
                        <a:buClr>
                          <a:srgbClr val="000000"/>
                        </a:buClr>
                        <a:buFont typeface="Arial"/>
                        <a:buNone/>
                      </a:pPr>
                      <a:r>
                        <a:rPr lang="en-US" sz="3200" b="1" u="none" strike="noStrike" cap="none" dirty="0">
                          <a:solidFill>
                            <a:srgbClr val="000000"/>
                          </a:solidFill>
                          <a:sym typeface="Arial"/>
                        </a:rPr>
                        <a:t>FOV (disp. X cross-disp.)</a:t>
                      </a:r>
                    </a:p>
                    <a:p>
                      <a:pPr marL="0" marR="0" lvl="0" indent="0" algn="l" rtl="0">
                        <a:lnSpc>
                          <a:spcPct val="100000"/>
                        </a:lnSpc>
                        <a:spcBef>
                          <a:spcPts val="0"/>
                        </a:spcBef>
                        <a:spcAft>
                          <a:spcPts val="0"/>
                        </a:spcAft>
                        <a:buClr>
                          <a:srgbClr val="000000"/>
                        </a:buClr>
                        <a:buFont typeface="Arial"/>
                        <a:buNone/>
                      </a:pPr>
                      <a:r>
                        <a:rPr lang="en-US" sz="3200" b="1" u="none" strike="noStrike" cap="none" dirty="0">
                          <a:solidFill>
                            <a:srgbClr val="000000"/>
                          </a:solidFill>
                          <a:sym typeface="Arial"/>
                        </a:rPr>
                        <a:t>[arcmin]</a:t>
                      </a:r>
                      <a:endParaRPr lang="en-US" sz="3200" b="1" i="0" u="none" strike="noStrike" cap="none" dirty="0">
                        <a:solidFill>
                          <a:srgbClr val="000000"/>
                        </a:solidFill>
                        <a:latin typeface="Arial"/>
                        <a:cs typeface="Arial"/>
                        <a:sym typeface="Arial"/>
                      </a:endParaRPr>
                    </a:p>
                  </a:txBody>
                  <a:tcPr>
                    <a:lnL w="19050" cap="flat" cmpd="sng">
                      <a:solidFill>
                        <a:schemeClr val="accent5"/>
                      </a:solidFill>
                      <a:prstDash val="solid"/>
                      <a:round/>
                      <a:headEnd type="none" w="sm" len="sm"/>
                      <a:tailEnd type="none" w="sm" len="sm"/>
                    </a:lnL>
                    <a:lnR w="19050" cap="flat" cmpd="sng" algn="ctr">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3200" b="1" i="0" u="none" strike="noStrike" cap="none" dirty="0">
                          <a:solidFill>
                            <a:srgbClr val="000000"/>
                          </a:solidFill>
                          <a:latin typeface="Arial"/>
                          <a:cs typeface="Arial"/>
                          <a:sym typeface="Arial"/>
                        </a:rPr>
                        <a:t>9.2 X 25 </a:t>
                      </a:r>
                    </a:p>
                  </a:txBody>
                  <a:tcPr anchor="ctr">
                    <a:lnL w="19050" cap="flat" cmpd="sng" algn="ctr">
                      <a:solidFill>
                        <a:schemeClr val="accent5"/>
                      </a:solidFill>
                      <a:prstDash val="solid"/>
                      <a:round/>
                      <a:headEnd type="none" w="sm" len="sm"/>
                      <a:tailEnd type="none" w="sm" len="sm"/>
                    </a:lnL>
                    <a:lnR w="19050" cap="flat" cmpd="sng" algn="ctr">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3200" b="1" i="0" u="none" strike="noStrike" cap="none" dirty="0">
                          <a:solidFill>
                            <a:srgbClr val="000000"/>
                          </a:solidFill>
                          <a:latin typeface="Arial"/>
                          <a:cs typeface="Arial"/>
                          <a:sym typeface="Arial"/>
                        </a:rPr>
                        <a:t>16 X 33</a:t>
                      </a:r>
                    </a:p>
                  </a:txBody>
                  <a:tcPr anchor="ctr">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lgn="ctr">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45" name="Table 44">
            <a:extLst>
              <a:ext uri="{FF2B5EF4-FFF2-40B4-BE49-F238E27FC236}">
                <a16:creationId xmlns:a16="http://schemas.microsoft.com/office/drawing/2014/main" id="{044C8715-D4C0-46EA-8849-A9453EF22A23}"/>
              </a:ext>
            </a:extLst>
          </p:cNvPr>
          <p:cNvGraphicFramePr>
            <a:graphicFrameLocks noGrp="1"/>
          </p:cNvGraphicFramePr>
          <p:nvPr>
            <p:extLst>
              <p:ext uri="{D42A27DB-BD31-4B8C-83A1-F6EECF244321}">
                <p14:modId xmlns:p14="http://schemas.microsoft.com/office/powerpoint/2010/main" val="3069914680"/>
              </p:ext>
            </p:extLst>
          </p:nvPr>
        </p:nvGraphicFramePr>
        <p:xfrm>
          <a:off x="1559767" y="31052668"/>
          <a:ext cx="10101044" cy="6804131"/>
        </p:xfrm>
        <a:graphic>
          <a:graphicData uri="http://schemas.openxmlformats.org/drawingml/2006/table">
            <a:tbl>
              <a:tblPr/>
              <a:tblGrid>
                <a:gridCol w="611512">
                  <a:extLst>
                    <a:ext uri="{9D8B030D-6E8A-4147-A177-3AD203B41FA5}">
                      <a16:colId xmlns:a16="http://schemas.microsoft.com/office/drawing/2014/main" val="1402263399"/>
                    </a:ext>
                  </a:extLst>
                </a:gridCol>
                <a:gridCol w="729964">
                  <a:extLst>
                    <a:ext uri="{9D8B030D-6E8A-4147-A177-3AD203B41FA5}">
                      <a16:colId xmlns:a16="http://schemas.microsoft.com/office/drawing/2014/main" val="2864308202"/>
                    </a:ext>
                  </a:extLst>
                </a:gridCol>
                <a:gridCol w="729964">
                  <a:extLst>
                    <a:ext uri="{9D8B030D-6E8A-4147-A177-3AD203B41FA5}">
                      <a16:colId xmlns:a16="http://schemas.microsoft.com/office/drawing/2014/main" val="2680601924"/>
                    </a:ext>
                  </a:extLst>
                </a:gridCol>
                <a:gridCol w="729964">
                  <a:extLst>
                    <a:ext uri="{9D8B030D-6E8A-4147-A177-3AD203B41FA5}">
                      <a16:colId xmlns:a16="http://schemas.microsoft.com/office/drawing/2014/main" val="2977183766"/>
                    </a:ext>
                  </a:extLst>
                </a:gridCol>
                <a:gridCol w="729964">
                  <a:extLst>
                    <a:ext uri="{9D8B030D-6E8A-4147-A177-3AD203B41FA5}">
                      <a16:colId xmlns:a16="http://schemas.microsoft.com/office/drawing/2014/main" val="3368270737"/>
                    </a:ext>
                  </a:extLst>
                </a:gridCol>
                <a:gridCol w="729964">
                  <a:extLst>
                    <a:ext uri="{9D8B030D-6E8A-4147-A177-3AD203B41FA5}">
                      <a16:colId xmlns:a16="http://schemas.microsoft.com/office/drawing/2014/main" val="4047520550"/>
                    </a:ext>
                  </a:extLst>
                </a:gridCol>
                <a:gridCol w="729964">
                  <a:extLst>
                    <a:ext uri="{9D8B030D-6E8A-4147-A177-3AD203B41FA5}">
                      <a16:colId xmlns:a16="http://schemas.microsoft.com/office/drawing/2014/main" val="1332899137"/>
                    </a:ext>
                  </a:extLst>
                </a:gridCol>
                <a:gridCol w="729964">
                  <a:extLst>
                    <a:ext uri="{9D8B030D-6E8A-4147-A177-3AD203B41FA5}">
                      <a16:colId xmlns:a16="http://schemas.microsoft.com/office/drawing/2014/main" val="2762482398"/>
                    </a:ext>
                  </a:extLst>
                </a:gridCol>
                <a:gridCol w="729964">
                  <a:extLst>
                    <a:ext uri="{9D8B030D-6E8A-4147-A177-3AD203B41FA5}">
                      <a16:colId xmlns:a16="http://schemas.microsoft.com/office/drawing/2014/main" val="2680459512"/>
                    </a:ext>
                  </a:extLst>
                </a:gridCol>
                <a:gridCol w="729964">
                  <a:extLst>
                    <a:ext uri="{9D8B030D-6E8A-4147-A177-3AD203B41FA5}">
                      <a16:colId xmlns:a16="http://schemas.microsoft.com/office/drawing/2014/main" val="2631887472"/>
                    </a:ext>
                  </a:extLst>
                </a:gridCol>
                <a:gridCol w="729964">
                  <a:extLst>
                    <a:ext uri="{9D8B030D-6E8A-4147-A177-3AD203B41FA5}">
                      <a16:colId xmlns:a16="http://schemas.microsoft.com/office/drawing/2014/main" val="36142834"/>
                    </a:ext>
                  </a:extLst>
                </a:gridCol>
                <a:gridCol w="729964">
                  <a:extLst>
                    <a:ext uri="{9D8B030D-6E8A-4147-A177-3AD203B41FA5}">
                      <a16:colId xmlns:a16="http://schemas.microsoft.com/office/drawing/2014/main" val="3389462750"/>
                    </a:ext>
                  </a:extLst>
                </a:gridCol>
                <a:gridCol w="729964">
                  <a:extLst>
                    <a:ext uri="{9D8B030D-6E8A-4147-A177-3AD203B41FA5}">
                      <a16:colId xmlns:a16="http://schemas.microsoft.com/office/drawing/2014/main" val="2135784456"/>
                    </a:ext>
                  </a:extLst>
                </a:gridCol>
                <a:gridCol w="729964">
                  <a:extLst>
                    <a:ext uri="{9D8B030D-6E8A-4147-A177-3AD203B41FA5}">
                      <a16:colId xmlns:a16="http://schemas.microsoft.com/office/drawing/2014/main" val="145914484"/>
                    </a:ext>
                  </a:extLst>
                </a:gridCol>
              </a:tblGrid>
              <a:tr h="644747">
                <a:tc>
                  <a:txBody>
                    <a:bodyPr/>
                    <a:lstStyle/>
                    <a:p>
                      <a:pPr algn="ctr" rtl="0" fontAlgn="base"/>
                      <a:r>
                        <a:rPr lang="en-US" sz="2000" b="1" i="0" dirty="0">
                          <a:effectLst/>
                          <a:latin typeface="Calibri" panose="020F0502020204030204" pitchFamily="34" charset="0"/>
                        </a:rPr>
                        <a:t>FA</a:t>
                      </a:r>
                      <a:r>
                        <a:rPr lang="en-US" sz="2000" b="0" i="0" dirty="0">
                          <a:effectLst/>
                          <a:latin typeface="Calibri" panose="020F0502020204030204" pitchFamily="34" charset="0"/>
                        </a:rPr>
                        <a:t> </a:t>
                      </a:r>
                    </a:p>
                  </a:txBody>
                  <a:tcPr marL="74775" marR="74775" marT="37388" marB="373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US" sz="2000" b="1" i="0" dirty="0">
                          <a:effectLst/>
                          <a:latin typeface="Calibri" panose="020F0502020204030204" pitchFamily="34" charset="0"/>
                        </a:rPr>
                        <a:t>-6</a:t>
                      </a:r>
                      <a:endParaRPr lang="en-US" sz="2000" b="0" i="0" dirty="0">
                        <a:effectLst/>
                      </a:endParaRPr>
                    </a:p>
                  </a:txBody>
                  <a:tcPr marL="74775" marR="74775" marT="37388" marB="373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US" sz="2000" b="1" i="0" dirty="0">
                          <a:effectLst/>
                          <a:latin typeface="Calibri" panose="020F0502020204030204" pitchFamily="34" charset="0"/>
                        </a:rPr>
                        <a:t>-4</a:t>
                      </a:r>
                      <a:r>
                        <a:rPr lang="en-US" sz="2000" b="0" i="0" dirty="0">
                          <a:effectLst/>
                          <a:latin typeface="Calibri" panose="020F0502020204030204" pitchFamily="34" charset="0"/>
                        </a:rPr>
                        <a:t> </a:t>
                      </a:r>
                      <a:endParaRPr lang="en-US" sz="2000" b="0" i="0" dirty="0">
                        <a:effectLst/>
                      </a:endParaRPr>
                    </a:p>
                  </a:txBody>
                  <a:tcPr marL="74775" marR="74775" marT="37388" marB="373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US" sz="2000" b="1" i="0" dirty="0">
                          <a:effectLst/>
                          <a:latin typeface="Calibri" panose="020F0502020204030204" pitchFamily="34" charset="0"/>
                        </a:rPr>
                        <a:t>-2</a:t>
                      </a:r>
                      <a:r>
                        <a:rPr lang="en-US" sz="2000" b="0" i="0" dirty="0">
                          <a:effectLst/>
                          <a:latin typeface="Calibri" panose="020F0502020204030204" pitchFamily="34" charset="0"/>
                        </a:rPr>
                        <a:t> </a:t>
                      </a:r>
                      <a:endParaRPr lang="en-US" sz="2000" b="0" i="0" dirty="0">
                        <a:effectLst/>
                      </a:endParaRPr>
                    </a:p>
                  </a:txBody>
                  <a:tcPr marL="74775" marR="74775" marT="37388" marB="373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US" sz="2000" b="1" i="0" dirty="0">
                          <a:effectLst/>
                          <a:latin typeface="Calibri" panose="020F0502020204030204" pitchFamily="34" charset="0"/>
                        </a:rPr>
                        <a:t>-1</a:t>
                      </a:r>
                      <a:endParaRPr lang="en-US" sz="2000" b="0" i="0" dirty="0">
                        <a:effectLst/>
                      </a:endParaRPr>
                    </a:p>
                  </a:txBody>
                  <a:tcPr marL="74775" marR="74775" marT="37388" marB="373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US" sz="2000" b="1" i="0" dirty="0">
                          <a:effectLst/>
                          <a:latin typeface="Calibri" panose="020F0502020204030204" pitchFamily="34" charset="0"/>
                        </a:rPr>
                        <a:t>-0.5</a:t>
                      </a:r>
                      <a:endParaRPr lang="en-US" sz="2000" b="0" i="0" dirty="0">
                        <a:effectLst/>
                      </a:endParaRPr>
                    </a:p>
                  </a:txBody>
                  <a:tcPr marL="74775" marR="74775" marT="37388" marB="373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US" sz="2000" b="1" i="0" dirty="0">
                          <a:effectLst/>
                          <a:latin typeface="Calibri" panose="020F0502020204030204" pitchFamily="34" charset="0"/>
                        </a:rPr>
                        <a:t>-0.25</a:t>
                      </a:r>
                      <a:endParaRPr lang="en-US" sz="2000" b="0" i="0" dirty="0">
                        <a:effectLst/>
                      </a:endParaRPr>
                    </a:p>
                  </a:txBody>
                  <a:tcPr marL="74775" marR="74775" marT="37388" marB="373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US" sz="2000" b="1" i="0" dirty="0">
                          <a:effectLst/>
                          <a:latin typeface="Calibri" panose="020F0502020204030204" pitchFamily="34" charset="0"/>
                        </a:rPr>
                        <a:t>0</a:t>
                      </a:r>
                      <a:endParaRPr lang="en-US" sz="2000" b="0" i="0" dirty="0">
                        <a:effectLst/>
                      </a:endParaRPr>
                    </a:p>
                  </a:txBody>
                  <a:tcPr marL="74775" marR="74775" marT="37388" marB="373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US" sz="2000" b="1" i="0" dirty="0">
                          <a:effectLst/>
                          <a:latin typeface="Calibri" panose="020F0502020204030204" pitchFamily="34" charset="0"/>
                        </a:rPr>
                        <a:t>0.25</a:t>
                      </a:r>
                      <a:endParaRPr lang="en-US" sz="2000" b="0" i="0" dirty="0">
                        <a:effectLst/>
                      </a:endParaRPr>
                    </a:p>
                  </a:txBody>
                  <a:tcPr marL="74775" marR="74775" marT="37388" marB="373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US" sz="2000" b="1" i="0" dirty="0">
                          <a:effectLst/>
                          <a:latin typeface="Calibri" panose="020F0502020204030204" pitchFamily="34" charset="0"/>
                        </a:rPr>
                        <a:t>0.5</a:t>
                      </a:r>
                      <a:endParaRPr lang="en-US" sz="2000" b="0" i="0" dirty="0">
                        <a:effectLst/>
                      </a:endParaRPr>
                    </a:p>
                  </a:txBody>
                  <a:tcPr marL="74775" marR="74775" marT="37388" marB="373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US" sz="2000" b="1" i="0" dirty="0">
                          <a:effectLst/>
                          <a:latin typeface="Calibri" panose="020F0502020204030204" pitchFamily="34" charset="0"/>
                        </a:rPr>
                        <a:t>1</a:t>
                      </a:r>
                      <a:r>
                        <a:rPr lang="en-US" sz="2000" b="0" i="0" dirty="0">
                          <a:effectLst/>
                          <a:latin typeface="Calibri" panose="020F0502020204030204" pitchFamily="34" charset="0"/>
                        </a:rPr>
                        <a:t> </a:t>
                      </a:r>
                      <a:endParaRPr lang="en-US" sz="2000" b="0" i="0" dirty="0">
                        <a:effectLst/>
                      </a:endParaRPr>
                    </a:p>
                  </a:txBody>
                  <a:tcPr marL="74775" marR="74775" marT="37388" marB="373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US" sz="2000" b="1" i="0" dirty="0">
                          <a:effectLst/>
                          <a:latin typeface="Calibri" panose="020F0502020204030204" pitchFamily="34" charset="0"/>
                        </a:rPr>
                        <a:t>2</a:t>
                      </a:r>
                      <a:endParaRPr lang="en-US" sz="2000" b="0" i="0" dirty="0">
                        <a:effectLst/>
                      </a:endParaRPr>
                    </a:p>
                  </a:txBody>
                  <a:tcPr marL="74775" marR="74775" marT="37388" marB="373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US" sz="2000" b="1" i="0" dirty="0">
                          <a:effectLst/>
                          <a:latin typeface="Calibri" panose="020F0502020204030204" pitchFamily="34" charset="0"/>
                        </a:rPr>
                        <a:t>4</a:t>
                      </a:r>
                      <a:endParaRPr lang="en-US" sz="2000" b="0" i="0" dirty="0">
                        <a:effectLst/>
                      </a:endParaRPr>
                    </a:p>
                  </a:txBody>
                  <a:tcPr marL="74775" marR="74775" marT="37388" marB="373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US" sz="2000" b="1" i="0" dirty="0">
                          <a:effectLst/>
                          <a:latin typeface="Calibri" panose="020F0502020204030204" pitchFamily="34" charset="0"/>
                        </a:rPr>
                        <a:t>6</a:t>
                      </a:r>
                      <a:endParaRPr lang="en-US" sz="2000" b="0" i="0" dirty="0">
                        <a:effectLst/>
                      </a:endParaRPr>
                    </a:p>
                  </a:txBody>
                  <a:tcPr marL="74775" marR="74775" marT="37388" marB="373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0069179"/>
                  </a:ext>
                </a:extLst>
              </a:tr>
              <a:tr h="644747">
                <a:tc>
                  <a:txBody>
                    <a:bodyPr/>
                    <a:lstStyle/>
                    <a:p>
                      <a:pPr algn="ctr" rtl="0" fontAlgn="base"/>
                      <a:r>
                        <a:rPr lang="en-US" sz="2000" b="1" i="0" dirty="0">
                          <a:effectLst/>
                          <a:latin typeface="Calibri" panose="020F0502020204030204" pitchFamily="34" charset="0"/>
                        </a:rPr>
                        <a:t>-16</a:t>
                      </a:r>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314220141"/>
                  </a:ext>
                </a:extLst>
              </a:tr>
              <a:tr h="644747">
                <a:tc>
                  <a:txBody>
                    <a:bodyPr/>
                    <a:lstStyle/>
                    <a:p>
                      <a:pPr algn="ctr" rtl="0" fontAlgn="base"/>
                      <a:r>
                        <a:rPr lang="en-US" sz="2000" b="1" i="0" dirty="0">
                          <a:effectLst/>
                          <a:latin typeface="Calibri" panose="020F0502020204030204" pitchFamily="34" charset="0"/>
                        </a:rPr>
                        <a:t>-8</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85966423"/>
                  </a:ext>
                </a:extLst>
              </a:tr>
              <a:tr h="644747">
                <a:tc>
                  <a:txBody>
                    <a:bodyPr/>
                    <a:lstStyle/>
                    <a:p>
                      <a:pPr algn="ctr" rtl="0" fontAlgn="base"/>
                      <a:r>
                        <a:rPr lang="en-US" sz="2000" b="1" i="0" dirty="0">
                          <a:effectLst/>
                          <a:latin typeface="Calibri" panose="020F0502020204030204" pitchFamily="34" charset="0"/>
                        </a:rPr>
                        <a:t>-4</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297879054"/>
                  </a:ext>
                </a:extLst>
              </a:tr>
              <a:tr h="644747">
                <a:tc>
                  <a:txBody>
                    <a:bodyPr/>
                    <a:lstStyle/>
                    <a:p>
                      <a:pPr algn="ctr" rtl="0" fontAlgn="base"/>
                      <a:r>
                        <a:rPr lang="en-US" sz="2000" b="1" i="0" dirty="0">
                          <a:effectLst/>
                          <a:latin typeface="Calibri" panose="020F0502020204030204" pitchFamily="34" charset="0"/>
                        </a:rPr>
                        <a:t>-2</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700815366"/>
                  </a:ext>
                </a:extLst>
              </a:tr>
              <a:tr h="644747">
                <a:tc>
                  <a:txBody>
                    <a:bodyPr/>
                    <a:lstStyle/>
                    <a:p>
                      <a:pPr algn="ctr" rtl="0" fontAlgn="base"/>
                      <a:r>
                        <a:rPr lang="en-US" sz="2000" b="1" i="0" dirty="0">
                          <a:effectLst/>
                          <a:latin typeface="Calibri" panose="020F0502020204030204" pitchFamily="34" charset="0"/>
                        </a:rPr>
                        <a:t>0</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US" sz="2000" b="1" i="0" dirty="0">
                          <a:solidFill>
                            <a:schemeClr val="tx1"/>
                          </a:solidFill>
                          <a:effectLst/>
                          <a:latin typeface="Calibri" panose="020F0502020204030204" pitchFamily="34" charset="0"/>
                        </a:rPr>
                        <a:t>*OA </a:t>
                      </a:r>
                      <a:endParaRPr lang="en-US" sz="2000" b="1" i="0" dirty="0">
                        <a:solidFill>
                          <a:schemeClr val="tx1"/>
                        </a:solidFill>
                        <a:effectLst/>
                      </a:endParaRPr>
                    </a:p>
                  </a:txBody>
                  <a:tcPr marL="74775" marR="74775" marT="37388" marB="373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3868222"/>
                  </a:ext>
                </a:extLst>
              </a:tr>
              <a:tr h="644747">
                <a:tc>
                  <a:txBody>
                    <a:bodyPr/>
                    <a:lstStyle/>
                    <a:p>
                      <a:pPr algn="ctr" rtl="0" fontAlgn="base"/>
                      <a:r>
                        <a:rPr lang="en-US" sz="2000" b="1" i="0" dirty="0">
                          <a:effectLst/>
                          <a:latin typeface="Calibri" panose="020F0502020204030204" pitchFamily="34" charset="0"/>
                        </a:rPr>
                        <a:t>2</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530056531"/>
                  </a:ext>
                </a:extLst>
              </a:tr>
              <a:tr h="644747">
                <a:tc>
                  <a:txBody>
                    <a:bodyPr/>
                    <a:lstStyle/>
                    <a:p>
                      <a:pPr algn="ctr" rtl="0" fontAlgn="base"/>
                      <a:r>
                        <a:rPr lang="en-US" sz="2000" b="1" i="0" dirty="0">
                          <a:effectLst/>
                          <a:latin typeface="Calibri" panose="020F0502020204030204" pitchFamily="34" charset="0"/>
                        </a:rPr>
                        <a:t>4</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878581076"/>
                  </a:ext>
                </a:extLst>
              </a:tr>
              <a:tr h="644747">
                <a:tc>
                  <a:txBody>
                    <a:bodyPr/>
                    <a:lstStyle/>
                    <a:p>
                      <a:pPr algn="ctr" rtl="0" fontAlgn="base"/>
                      <a:r>
                        <a:rPr lang="en-US" sz="2000" b="1" i="0" dirty="0">
                          <a:effectLst/>
                          <a:latin typeface="Calibri" panose="020F0502020204030204" pitchFamily="34" charset="0"/>
                        </a:rPr>
                        <a:t>8</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0645159"/>
                  </a:ext>
                </a:extLst>
              </a:tr>
              <a:tr h="644747">
                <a:tc>
                  <a:txBody>
                    <a:bodyPr/>
                    <a:lstStyle/>
                    <a:p>
                      <a:pPr algn="ctr" rtl="0" fontAlgn="base"/>
                      <a:r>
                        <a:rPr lang="en-US" sz="2000" b="1" i="0" dirty="0">
                          <a:effectLst/>
                          <a:latin typeface="Calibri" panose="020F0502020204030204" pitchFamily="34" charset="0"/>
                        </a:rPr>
                        <a:t>16</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a:effectLst/>
                      </a:endParaRPr>
                    </a:p>
                    <a:p>
                      <a:pPr algn="l" rtl="0" fontAlgn="base"/>
                      <a:r>
                        <a:rPr lang="en-US" sz="2000" b="0" i="0">
                          <a:effectLst/>
                          <a:latin typeface="Calibri" panose="020F0502020204030204" pitchFamily="34" charset="0"/>
                        </a:rPr>
                        <a:t> </a:t>
                      </a:r>
                      <a:endParaRPr lang="en-US" sz="2000" b="0" i="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endParaRPr lang="en-US" sz="2000" dirty="0">
                        <a:effectLst/>
                      </a:endParaRPr>
                    </a:p>
                    <a:p>
                      <a:pPr algn="l" rtl="0" fontAlgn="base"/>
                      <a:r>
                        <a:rPr lang="en-US" sz="2000" b="0" i="0" dirty="0">
                          <a:effectLst/>
                          <a:latin typeface="Calibri" panose="020F0502020204030204" pitchFamily="34" charset="0"/>
                        </a:rPr>
                        <a:t> </a:t>
                      </a:r>
                      <a:endParaRPr lang="en-US" sz="2000" b="0" i="0" dirty="0">
                        <a:effectLst/>
                      </a:endParaRPr>
                    </a:p>
                  </a:txBody>
                  <a:tcPr marL="74775" marR="74775" marT="37388" marB="3738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72085214"/>
                  </a:ext>
                </a:extLst>
              </a:tr>
            </a:tbl>
          </a:graphicData>
        </a:graphic>
      </p:graphicFrame>
      <p:sp>
        <p:nvSpPr>
          <p:cNvPr id="164" name="Google Shape;56;p13">
            <a:extLst>
              <a:ext uri="{FF2B5EF4-FFF2-40B4-BE49-F238E27FC236}">
                <a16:creationId xmlns:a16="http://schemas.microsoft.com/office/drawing/2014/main" id="{6D31FC25-0211-4CD1-8FAD-D4B793BC4E42}"/>
              </a:ext>
            </a:extLst>
          </p:cNvPr>
          <p:cNvSpPr txBox="1"/>
          <p:nvPr/>
        </p:nvSpPr>
        <p:spPr>
          <a:xfrm>
            <a:off x="18074031" y="14739255"/>
            <a:ext cx="5223000" cy="73483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i="1" dirty="0">
                <a:solidFill>
                  <a:schemeClr val="accent5">
                    <a:lumMod val="50000"/>
                  </a:schemeClr>
                </a:solidFill>
              </a:rPr>
              <a:t>Fig. 3: </a:t>
            </a:r>
            <a:r>
              <a:rPr lang="en-US" sz="3600" b="1" i="1" dirty="0" err="1">
                <a:solidFill>
                  <a:schemeClr val="accent5">
                    <a:lumMod val="50000"/>
                  </a:schemeClr>
                </a:solidFill>
              </a:rPr>
              <a:t>MaGIXS</a:t>
            </a:r>
            <a:r>
              <a:rPr lang="en-US" sz="3600" b="1" i="1" dirty="0">
                <a:solidFill>
                  <a:schemeClr val="accent5">
                    <a:lumMod val="50000"/>
                  </a:schemeClr>
                </a:solidFill>
              </a:rPr>
              <a:t> FOV</a:t>
            </a:r>
            <a:endParaRPr lang="en-US" sz="3500" b="1" dirty="0">
              <a:solidFill>
                <a:schemeClr val="accent5">
                  <a:lumMod val="50000"/>
                </a:schemeClr>
              </a:solidFill>
            </a:endParaRPr>
          </a:p>
        </p:txBody>
      </p:sp>
      <p:sp>
        <p:nvSpPr>
          <p:cNvPr id="165" name="Google Shape;63;p13">
            <a:extLst>
              <a:ext uri="{FF2B5EF4-FFF2-40B4-BE49-F238E27FC236}">
                <a16:creationId xmlns:a16="http://schemas.microsoft.com/office/drawing/2014/main" id="{978A9069-BE07-4F9E-9B47-5DAB0DC6F9A1}"/>
              </a:ext>
            </a:extLst>
          </p:cNvPr>
          <p:cNvSpPr txBox="1"/>
          <p:nvPr/>
        </p:nvSpPr>
        <p:spPr>
          <a:xfrm>
            <a:off x="34767196" y="9712847"/>
            <a:ext cx="5328643" cy="335265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3600" dirty="0"/>
              <a:t>The spec. mirror pair was eliminated, and the grating was placed behind the telescope. The </a:t>
            </a:r>
            <a:r>
              <a:rPr lang="en-US" sz="3600" dirty="0" err="1"/>
              <a:t>MaGIXS</a:t>
            </a:r>
            <a:r>
              <a:rPr lang="en-US" sz="3600" dirty="0"/>
              <a:t> 1 grating will be reused.</a:t>
            </a:r>
          </a:p>
        </p:txBody>
      </p:sp>
      <p:grpSp>
        <p:nvGrpSpPr>
          <p:cNvPr id="178" name="Group 177">
            <a:extLst>
              <a:ext uri="{FF2B5EF4-FFF2-40B4-BE49-F238E27FC236}">
                <a16:creationId xmlns:a16="http://schemas.microsoft.com/office/drawing/2014/main" id="{736F5440-B226-4F1E-AF08-3DA3E08D785C}"/>
              </a:ext>
            </a:extLst>
          </p:cNvPr>
          <p:cNvGrpSpPr/>
          <p:nvPr/>
        </p:nvGrpSpPr>
        <p:grpSpPr>
          <a:xfrm>
            <a:off x="26447169" y="19577346"/>
            <a:ext cx="13593897" cy="12803970"/>
            <a:chOff x="26610454" y="19316090"/>
            <a:chExt cx="13593897" cy="12803970"/>
          </a:xfrm>
        </p:grpSpPr>
        <p:pic>
          <p:nvPicPr>
            <p:cNvPr id="16" name="Picture 15" descr="A screenshot of a computer&#10;&#10;Description automatically generated with medium confidence">
              <a:extLst>
                <a:ext uri="{FF2B5EF4-FFF2-40B4-BE49-F238E27FC236}">
                  <a16:creationId xmlns:a16="http://schemas.microsoft.com/office/drawing/2014/main" id="{723D9EA8-3E4C-497C-A8A0-D3CA3C594FD8}"/>
                </a:ext>
              </a:extLst>
            </p:cNvPr>
            <p:cNvPicPr>
              <a:picLocks noChangeAspect="1"/>
            </p:cNvPicPr>
            <p:nvPr/>
          </p:nvPicPr>
          <p:blipFill rotWithShape="1">
            <a:blip r:embed="rId8"/>
            <a:srcRect t="9806" r="5048"/>
            <a:stretch/>
          </p:blipFill>
          <p:spPr>
            <a:xfrm>
              <a:off x="27496019" y="19584918"/>
              <a:ext cx="12708332" cy="5291008"/>
            </a:xfrm>
            <a:prstGeom prst="rect">
              <a:avLst/>
            </a:prstGeom>
          </p:spPr>
        </p:pic>
        <p:pic>
          <p:nvPicPr>
            <p:cNvPr id="20" name="Picture 19" descr="A screenshot of a computer&#10;&#10;Description automatically generated with medium confidence">
              <a:extLst>
                <a:ext uri="{FF2B5EF4-FFF2-40B4-BE49-F238E27FC236}">
                  <a16:creationId xmlns:a16="http://schemas.microsoft.com/office/drawing/2014/main" id="{4FF676EE-18D7-43E1-8BC0-E26750A5F1C3}"/>
                </a:ext>
              </a:extLst>
            </p:cNvPr>
            <p:cNvPicPr>
              <a:picLocks noChangeAspect="1"/>
            </p:cNvPicPr>
            <p:nvPr/>
          </p:nvPicPr>
          <p:blipFill rotWithShape="1">
            <a:blip r:embed="rId9"/>
            <a:srcRect t="8045" r="978" b="23431"/>
            <a:stretch/>
          </p:blipFill>
          <p:spPr>
            <a:xfrm>
              <a:off x="27496018" y="25756068"/>
              <a:ext cx="12708327" cy="6363992"/>
            </a:xfrm>
            <a:prstGeom prst="rect">
              <a:avLst/>
            </a:prstGeom>
          </p:spPr>
        </p:pic>
        <p:cxnSp>
          <p:nvCxnSpPr>
            <p:cNvPr id="49" name="Straight Arrow Connector 48">
              <a:extLst>
                <a:ext uri="{FF2B5EF4-FFF2-40B4-BE49-F238E27FC236}">
                  <a16:creationId xmlns:a16="http://schemas.microsoft.com/office/drawing/2014/main" id="{0D092B04-D467-4917-91C0-6B2CC28D283F}"/>
                </a:ext>
              </a:extLst>
            </p:cNvPr>
            <p:cNvCxnSpPr>
              <a:cxnSpLocks/>
            </p:cNvCxnSpPr>
            <p:nvPr/>
          </p:nvCxnSpPr>
          <p:spPr>
            <a:xfrm>
              <a:off x="27607404" y="25588802"/>
              <a:ext cx="7476680"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66" name="Straight Arrow Connector 165">
              <a:extLst>
                <a:ext uri="{FF2B5EF4-FFF2-40B4-BE49-F238E27FC236}">
                  <a16:creationId xmlns:a16="http://schemas.microsoft.com/office/drawing/2014/main" id="{04F67849-7DCA-42ED-BCE1-17B0FA6A63E8}"/>
                </a:ext>
              </a:extLst>
            </p:cNvPr>
            <p:cNvCxnSpPr>
              <a:cxnSpLocks/>
            </p:cNvCxnSpPr>
            <p:nvPr/>
          </p:nvCxnSpPr>
          <p:spPr>
            <a:xfrm flipV="1">
              <a:off x="27303661" y="19899093"/>
              <a:ext cx="5" cy="4532144"/>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53" name="TextBox 52">
              <a:extLst>
                <a:ext uri="{FF2B5EF4-FFF2-40B4-BE49-F238E27FC236}">
                  <a16:creationId xmlns:a16="http://schemas.microsoft.com/office/drawing/2014/main" id="{D9BC9C7F-B351-4183-85D0-C445E7E10F4D}"/>
                </a:ext>
              </a:extLst>
            </p:cNvPr>
            <p:cNvSpPr txBox="1"/>
            <p:nvPr/>
          </p:nvSpPr>
          <p:spPr>
            <a:xfrm>
              <a:off x="27559277" y="24878303"/>
              <a:ext cx="7207917" cy="646331"/>
            </a:xfrm>
            <a:prstGeom prst="rect">
              <a:avLst/>
            </a:prstGeom>
            <a:noFill/>
          </p:spPr>
          <p:txBody>
            <a:bodyPr wrap="square" rtlCol="0">
              <a:spAutoFit/>
            </a:bodyPr>
            <a:lstStyle/>
            <a:p>
              <a:r>
                <a:rPr lang="en-US" sz="3600" dirty="0"/>
                <a:t>Dispersion</a:t>
              </a:r>
              <a:r>
                <a:rPr lang="en-US" dirty="0"/>
                <a:t>  </a:t>
              </a:r>
              <a:r>
                <a:rPr lang="en-US" sz="3600" dirty="0"/>
                <a:t>(increasing </a:t>
              </a:r>
              <a:r>
                <a:rPr lang="el-GR" sz="3600" dirty="0">
                  <a:latin typeface="Calibri" panose="020F0502020204030204" pitchFamily="34" charset="0"/>
                  <a:cs typeface="Calibri" panose="020F0502020204030204" pitchFamily="34" charset="0"/>
                </a:rPr>
                <a:t>λ</a:t>
              </a:r>
              <a:r>
                <a:rPr lang="en-US" sz="3600" dirty="0">
                  <a:latin typeface="Calibri" panose="020F0502020204030204" pitchFamily="34" charset="0"/>
                  <a:cs typeface="Calibri" panose="020F0502020204030204" pitchFamily="34" charset="0"/>
                </a:rPr>
                <a:t>)</a:t>
              </a:r>
              <a:endParaRPr lang="en-US" sz="3600" dirty="0"/>
            </a:p>
          </p:txBody>
        </p:sp>
        <p:sp>
          <p:nvSpPr>
            <p:cNvPr id="168" name="TextBox 167">
              <a:extLst>
                <a:ext uri="{FF2B5EF4-FFF2-40B4-BE49-F238E27FC236}">
                  <a16:creationId xmlns:a16="http://schemas.microsoft.com/office/drawing/2014/main" id="{D8199DA8-6A5C-4483-A3C4-6B153963AEEB}"/>
                </a:ext>
              </a:extLst>
            </p:cNvPr>
            <p:cNvSpPr txBox="1"/>
            <p:nvPr/>
          </p:nvSpPr>
          <p:spPr>
            <a:xfrm rot="16200000">
              <a:off x="24106335" y="21820209"/>
              <a:ext cx="5654569" cy="646331"/>
            </a:xfrm>
            <a:prstGeom prst="rect">
              <a:avLst/>
            </a:prstGeom>
            <a:noFill/>
          </p:spPr>
          <p:txBody>
            <a:bodyPr wrap="square" rtlCol="0">
              <a:spAutoFit/>
            </a:bodyPr>
            <a:lstStyle/>
            <a:p>
              <a:pPr algn="ctr"/>
              <a:r>
                <a:rPr lang="en-US" sz="3600" dirty="0"/>
                <a:t>Cross-Dispersion (spatial</a:t>
              </a:r>
              <a:r>
                <a:rPr lang="en-US" sz="3600" dirty="0">
                  <a:latin typeface="Calibri" panose="020F0502020204030204" pitchFamily="34" charset="0"/>
                  <a:cs typeface="Calibri" panose="020F0502020204030204" pitchFamily="34" charset="0"/>
                </a:rPr>
                <a:t>)</a:t>
              </a:r>
              <a:endParaRPr lang="en-US" sz="3600" dirty="0"/>
            </a:p>
          </p:txBody>
        </p:sp>
      </p:grpSp>
      <p:sp>
        <p:nvSpPr>
          <p:cNvPr id="169" name="Google Shape;63;p13">
            <a:extLst>
              <a:ext uri="{FF2B5EF4-FFF2-40B4-BE49-F238E27FC236}">
                <a16:creationId xmlns:a16="http://schemas.microsoft.com/office/drawing/2014/main" id="{A78AA22B-7CF8-4233-BC33-7D3164FF59C8}"/>
              </a:ext>
            </a:extLst>
          </p:cNvPr>
          <p:cNvSpPr txBox="1"/>
          <p:nvPr/>
        </p:nvSpPr>
        <p:spPr>
          <a:xfrm>
            <a:off x="1621124" y="23102604"/>
            <a:ext cx="11752300" cy="6906164"/>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3600" b="1" dirty="0" err="1"/>
              <a:t>MaGIXS</a:t>
            </a:r>
            <a:r>
              <a:rPr lang="en-US" sz="3600" b="1" dirty="0"/>
              <a:t> 1 calibration was completed in the 500m beamline at the XRCF, Fig. 2 shows the calibration image (Athiray et al., 2019, 2021 and Champey et al., 2022). </a:t>
            </a:r>
          </a:p>
          <a:p>
            <a:pPr marL="571500" lvl="0" indent="-571500" algn="just" rtl="0">
              <a:spcBef>
                <a:spcPts val="0"/>
              </a:spcBef>
              <a:spcAft>
                <a:spcPts val="0"/>
              </a:spcAft>
              <a:buFont typeface="Arial" panose="020B0604020202020204" pitchFamily="34" charset="0"/>
              <a:buChar char="•"/>
            </a:pPr>
            <a:r>
              <a:rPr lang="en-US" sz="3600" dirty="0"/>
              <a:t>The instrument point- and line-spread functions were sparsely mapped, largely due to low count rates and long integration times. </a:t>
            </a:r>
          </a:p>
          <a:p>
            <a:pPr marL="571500" lvl="0" indent="-571500" algn="just" rtl="0">
              <a:spcBef>
                <a:spcPts val="0"/>
              </a:spcBef>
              <a:spcAft>
                <a:spcPts val="0"/>
              </a:spcAft>
              <a:buFont typeface="Arial" panose="020B0604020202020204" pitchFamily="34" charset="0"/>
              <a:buChar char="•"/>
            </a:pPr>
            <a:endParaRPr lang="en-US" sz="3600" dirty="0"/>
          </a:p>
          <a:p>
            <a:pPr lvl="0" algn="just" rtl="0">
              <a:spcBef>
                <a:spcPts val="0"/>
              </a:spcBef>
              <a:spcAft>
                <a:spcPts val="0"/>
              </a:spcAft>
            </a:pPr>
            <a:r>
              <a:rPr lang="en-US" sz="3600" b="1" dirty="0" err="1"/>
              <a:t>MaGIXS</a:t>
            </a:r>
            <a:r>
              <a:rPr lang="en-US" sz="3600" b="1" dirty="0"/>
              <a:t> 2 will be calibrated in the 100m beamline at the Stray Light Test Facility</a:t>
            </a:r>
          </a:p>
          <a:p>
            <a:pPr marL="571500" lvl="0" indent="-571500" algn="just" rtl="0">
              <a:spcBef>
                <a:spcPts val="0"/>
              </a:spcBef>
              <a:spcAft>
                <a:spcPts val="0"/>
              </a:spcAft>
              <a:buFont typeface="Arial" panose="020B0604020202020204" pitchFamily="34" charset="0"/>
              <a:buChar char="•"/>
            </a:pPr>
            <a:r>
              <a:rPr lang="en-US" sz="3600" dirty="0"/>
              <a:t>Expected to have ~28X greater X-ray flux.</a:t>
            </a:r>
          </a:p>
          <a:p>
            <a:pPr marL="571500" lvl="0" indent="-571500" algn="just" rtl="0">
              <a:spcBef>
                <a:spcPts val="0"/>
              </a:spcBef>
              <a:spcAft>
                <a:spcPts val="0"/>
              </a:spcAft>
              <a:buFont typeface="Arial" panose="020B0604020202020204" pitchFamily="34" charset="0"/>
              <a:buChar char="•"/>
            </a:pPr>
            <a:r>
              <a:rPr lang="en-US" sz="3600" dirty="0"/>
              <a:t>Better efficiency enables great sampling of the PSF over the full FOV.</a:t>
            </a:r>
          </a:p>
        </p:txBody>
      </p:sp>
      <p:sp>
        <p:nvSpPr>
          <p:cNvPr id="170" name="Google Shape;93;p13">
            <a:extLst>
              <a:ext uri="{FF2B5EF4-FFF2-40B4-BE49-F238E27FC236}">
                <a16:creationId xmlns:a16="http://schemas.microsoft.com/office/drawing/2014/main" id="{D216A324-9FA8-4203-B757-3FC18549E451}"/>
              </a:ext>
            </a:extLst>
          </p:cNvPr>
          <p:cNvSpPr txBox="1"/>
          <p:nvPr/>
        </p:nvSpPr>
        <p:spPr>
          <a:xfrm>
            <a:off x="1409933" y="37832738"/>
            <a:ext cx="2894994" cy="49987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accent5">
                    <a:lumMod val="50000"/>
                  </a:schemeClr>
                </a:solidFill>
              </a:rPr>
              <a:t>*OA: On-axis</a:t>
            </a:r>
            <a:endParaRPr sz="2400" dirty="0">
              <a:solidFill>
                <a:schemeClr val="accent5">
                  <a:lumMod val="50000"/>
                </a:schemeClr>
              </a:solidFill>
            </a:endParaRPr>
          </a:p>
        </p:txBody>
      </p:sp>
      <p:cxnSp>
        <p:nvCxnSpPr>
          <p:cNvPr id="171" name="Straight Arrow Connector 170">
            <a:extLst>
              <a:ext uri="{FF2B5EF4-FFF2-40B4-BE49-F238E27FC236}">
                <a16:creationId xmlns:a16="http://schemas.microsoft.com/office/drawing/2014/main" id="{0D3B4A75-286F-4988-AA14-DECA9B5FB858}"/>
              </a:ext>
            </a:extLst>
          </p:cNvPr>
          <p:cNvCxnSpPr>
            <a:cxnSpLocks/>
          </p:cNvCxnSpPr>
          <p:nvPr/>
        </p:nvCxnSpPr>
        <p:spPr>
          <a:xfrm>
            <a:off x="2946272" y="23037650"/>
            <a:ext cx="7476680"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72" name="Straight Arrow Connector 171">
            <a:extLst>
              <a:ext uri="{FF2B5EF4-FFF2-40B4-BE49-F238E27FC236}">
                <a16:creationId xmlns:a16="http://schemas.microsoft.com/office/drawing/2014/main" id="{582E7480-0023-417C-BDFE-45E49485DD03}"/>
              </a:ext>
            </a:extLst>
          </p:cNvPr>
          <p:cNvCxnSpPr>
            <a:cxnSpLocks/>
          </p:cNvCxnSpPr>
          <p:nvPr/>
        </p:nvCxnSpPr>
        <p:spPr>
          <a:xfrm flipV="1">
            <a:off x="2014781" y="16936332"/>
            <a:ext cx="30718" cy="5291158"/>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173" name="TextBox 172">
            <a:extLst>
              <a:ext uri="{FF2B5EF4-FFF2-40B4-BE49-F238E27FC236}">
                <a16:creationId xmlns:a16="http://schemas.microsoft.com/office/drawing/2014/main" id="{B44F0431-A6D1-415B-9B60-FB5BD56A44C1}"/>
              </a:ext>
            </a:extLst>
          </p:cNvPr>
          <p:cNvSpPr txBox="1"/>
          <p:nvPr/>
        </p:nvSpPr>
        <p:spPr>
          <a:xfrm>
            <a:off x="2946272" y="22370185"/>
            <a:ext cx="7207917" cy="646331"/>
          </a:xfrm>
          <a:prstGeom prst="rect">
            <a:avLst/>
          </a:prstGeom>
          <a:noFill/>
        </p:spPr>
        <p:txBody>
          <a:bodyPr wrap="square" rtlCol="0">
            <a:spAutoFit/>
          </a:bodyPr>
          <a:lstStyle/>
          <a:p>
            <a:r>
              <a:rPr lang="en-US" sz="3600" dirty="0"/>
              <a:t>Dispersion (increasing </a:t>
            </a:r>
            <a:r>
              <a:rPr lang="el-GR" sz="3600" dirty="0">
                <a:latin typeface="Calibri" panose="020F0502020204030204" pitchFamily="34" charset="0"/>
                <a:cs typeface="Calibri" panose="020F0502020204030204" pitchFamily="34" charset="0"/>
              </a:rPr>
              <a:t>λ</a:t>
            </a:r>
            <a:r>
              <a:rPr lang="en-US" sz="3600" dirty="0">
                <a:latin typeface="Calibri" panose="020F0502020204030204" pitchFamily="34" charset="0"/>
                <a:cs typeface="Calibri" panose="020F0502020204030204" pitchFamily="34" charset="0"/>
              </a:rPr>
              <a:t>)</a:t>
            </a:r>
            <a:endParaRPr lang="en-US" sz="3600" dirty="0"/>
          </a:p>
        </p:txBody>
      </p:sp>
      <p:sp>
        <p:nvSpPr>
          <p:cNvPr id="174" name="TextBox 173">
            <a:extLst>
              <a:ext uri="{FF2B5EF4-FFF2-40B4-BE49-F238E27FC236}">
                <a16:creationId xmlns:a16="http://schemas.microsoft.com/office/drawing/2014/main" id="{5A74A0A4-C240-41EF-8539-1EF1244FA2E9}"/>
              </a:ext>
            </a:extLst>
          </p:cNvPr>
          <p:cNvSpPr txBox="1"/>
          <p:nvPr/>
        </p:nvSpPr>
        <p:spPr>
          <a:xfrm rot="16200000">
            <a:off x="-1272761" y="19185958"/>
            <a:ext cx="5654569" cy="646331"/>
          </a:xfrm>
          <a:prstGeom prst="rect">
            <a:avLst/>
          </a:prstGeom>
          <a:noFill/>
        </p:spPr>
        <p:txBody>
          <a:bodyPr wrap="square" rtlCol="0">
            <a:spAutoFit/>
          </a:bodyPr>
          <a:lstStyle/>
          <a:p>
            <a:pPr algn="ctr"/>
            <a:r>
              <a:rPr lang="en-US" sz="3600" dirty="0"/>
              <a:t>Cross-Dispersion (spatial</a:t>
            </a:r>
            <a:r>
              <a:rPr lang="en-US" sz="3600" dirty="0">
                <a:latin typeface="Calibri" panose="020F0502020204030204" pitchFamily="34" charset="0"/>
                <a:cs typeface="Calibri" panose="020F0502020204030204" pitchFamily="34" charset="0"/>
              </a:rPr>
              <a:t>)</a:t>
            </a:r>
            <a:endParaRPr lang="en-US" sz="3600" dirty="0"/>
          </a:p>
        </p:txBody>
      </p:sp>
      <p:sp>
        <p:nvSpPr>
          <p:cNvPr id="176" name="Google Shape;56;p13">
            <a:extLst>
              <a:ext uri="{FF2B5EF4-FFF2-40B4-BE49-F238E27FC236}">
                <a16:creationId xmlns:a16="http://schemas.microsoft.com/office/drawing/2014/main" id="{04AE78A4-027A-4B05-9B47-82A97B746A90}"/>
              </a:ext>
            </a:extLst>
          </p:cNvPr>
          <p:cNvSpPr txBox="1"/>
          <p:nvPr/>
        </p:nvSpPr>
        <p:spPr>
          <a:xfrm>
            <a:off x="2236946" y="15733922"/>
            <a:ext cx="11503623" cy="69292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i="1" dirty="0">
                <a:solidFill>
                  <a:schemeClr val="accent5">
                    <a:lumMod val="50000"/>
                  </a:schemeClr>
                </a:solidFill>
              </a:rPr>
              <a:t>Fig. 2: </a:t>
            </a:r>
            <a:r>
              <a:rPr lang="en-US" sz="3600" b="1" i="1" dirty="0" err="1">
                <a:solidFill>
                  <a:schemeClr val="accent5">
                    <a:lumMod val="50000"/>
                  </a:schemeClr>
                </a:solidFill>
              </a:rPr>
              <a:t>MaGIXS</a:t>
            </a:r>
            <a:r>
              <a:rPr lang="en-US" sz="3600" b="1" i="1" dirty="0">
                <a:solidFill>
                  <a:schemeClr val="accent5">
                    <a:lumMod val="50000"/>
                  </a:schemeClr>
                </a:solidFill>
              </a:rPr>
              <a:t> 1 Point- and Line-Spread Functions</a:t>
            </a:r>
            <a:endParaRPr lang="en-US" sz="3500" b="1" dirty="0">
              <a:solidFill>
                <a:schemeClr val="accent5">
                  <a:lumMod val="50000"/>
                </a:schemeClr>
              </a:solidFill>
            </a:endParaRPr>
          </a:p>
        </p:txBody>
      </p:sp>
      <p:sp>
        <p:nvSpPr>
          <p:cNvPr id="177" name="Google Shape;56;p13">
            <a:extLst>
              <a:ext uri="{FF2B5EF4-FFF2-40B4-BE49-F238E27FC236}">
                <a16:creationId xmlns:a16="http://schemas.microsoft.com/office/drawing/2014/main" id="{6C74BAA6-7340-4DD1-B207-44B310240FC6}"/>
              </a:ext>
            </a:extLst>
          </p:cNvPr>
          <p:cNvSpPr txBox="1"/>
          <p:nvPr/>
        </p:nvSpPr>
        <p:spPr>
          <a:xfrm>
            <a:off x="31532615" y="19263492"/>
            <a:ext cx="8746118" cy="75572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i="1" dirty="0">
                <a:solidFill>
                  <a:schemeClr val="accent5">
                    <a:lumMod val="50000"/>
                  </a:schemeClr>
                </a:solidFill>
              </a:rPr>
              <a:t>Fig. 4: </a:t>
            </a:r>
            <a:r>
              <a:rPr lang="en-US" sz="3600" b="1" i="1" dirty="0" err="1">
                <a:solidFill>
                  <a:schemeClr val="accent5">
                    <a:lumMod val="50000"/>
                  </a:schemeClr>
                </a:solidFill>
              </a:rPr>
              <a:t>MaGIXS</a:t>
            </a:r>
            <a:r>
              <a:rPr lang="en-US" sz="3600" b="1" i="1" dirty="0">
                <a:solidFill>
                  <a:schemeClr val="accent5">
                    <a:lumMod val="50000"/>
                  </a:schemeClr>
                </a:solidFill>
              </a:rPr>
              <a:t> 1 Flight Observations</a:t>
            </a:r>
            <a:endParaRPr lang="en-US" sz="3500" b="1" dirty="0">
              <a:solidFill>
                <a:schemeClr val="accent5">
                  <a:lumMod val="50000"/>
                </a:schemeClr>
              </a:solidFill>
            </a:endParaRPr>
          </a:p>
        </p:txBody>
      </p:sp>
      <p:sp>
        <p:nvSpPr>
          <p:cNvPr id="179" name="Google Shape;56;p13">
            <a:extLst>
              <a:ext uri="{FF2B5EF4-FFF2-40B4-BE49-F238E27FC236}">
                <a16:creationId xmlns:a16="http://schemas.microsoft.com/office/drawing/2014/main" id="{7C14A899-DD32-4A9C-A2DB-F5C11DA6AED6}"/>
              </a:ext>
            </a:extLst>
          </p:cNvPr>
          <p:cNvSpPr txBox="1"/>
          <p:nvPr/>
        </p:nvSpPr>
        <p:spPr>
          <a:xfrm>
            <a:off x="32054640" y="26022053"/>
            <a:ext cx="7986420" cy="811500"/>
          </a:xfrm>
          <a:prstGeom prst="rect">
            <a:avLst/>
          </a:prstGeom>
          <a:solidFill>
            <a:schemeClr val="bg1">
              <a:lumMod val="75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i="1" dirty="0">
                <a:solidFill>
                  <a:schemeClr val="accent5">
                    <a:lumMod val="50000"/>
                  </a:schemeClr>
                </a:solidFill>
              </a:rPr>
              <a:t>Fig. 5: </a:t>
            </a:r>
            <a:r>
              <a:rPr lang="en-US" sz="3600" b="1" i="1" dirty="0" err="1">
                <a:solidFill>
                  <a:schemeClr val="accent5">
                    <a:lumMod val="50000"/>
                  </a:schemeClr>
                </a:solidFill>
              </a:rPr>
              <a:t>MaGIXS</a:t>
            </a:r>
            <a:r>
              <a:rPr lang="en-US" sz="3600" b="1" i="1" dirty="0">
                <a:solidFill>
                  <a:schemeClr val="accent5">
                    <a:lumMod val="50000"/>
                  </a:schemeClr>
                </a:solidFill>
              </a:rPr>
              <a:t> 2 Forward model</a:t>
            </a:r>
            <a:endParaRPr lang="en-US" sz="3500" b="1" dirty="0">
              <a:solidFill>
                <a:schemeClr val="accent5">
                  <a:lumMod val="50000"/>
                </a:schemeClr>
              </a:solidFill>
            </a:endParaRPr>
          </a:p>
        </p:txBody>
      </p:sp>
      <p:sp>
        <p:nvSpPr>
          <p:cNvPr id="180" name="Google Shape;56;p13">
            <a:extLst>
              <a:ext uri="{FF2B5EF4-FFF2-40B4-BE49-F238E27FC236}">
                <a16:creationId xmlns:a16="http://schemas.microsoft.com/office/drawing/2014/main" id="{AD643092-D7FB-474D-92D2-4EADCFFC1A98}"/>
              </a:ext>
            </a:extLst>
          </p:cNvPr>
          <p:cNvSpPr txBox="1"/>
          <p:nvPr/>
        </p:nvSpPr>
        <p:spPr>
          <a:xfrm>
            <a:off x="2649071" y="30371406"/>
            <a:ext cx="7656650" cy="82224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i="1" dirty="0">
                <a:solidFill>
                  <a:schemeClr val="accent5">
                    <a:lumMod val="50000"/>
                  </a:schemeClr>
                </a:solidFill>
              </a:rPr>
              <a:t>Table 2: Off-Axis PSF Mapping</a:t>
            </a:r>
            <a:endParaRPr lang="en-US" sz="3500" b="1" dirty="0">
              <a:solidFill>
                <a:schemeClr val="accent5">
                  <a:lumMod val="50000"/>
                </a:schemeClr>
              </a:solidFill>
            </a:endParaRPr>
          </a:p>
        </p:txBody>
      </p:sp>
      <p:sp>
        <p:nvSpPr>
          <p:cNvPr id="181" name="Google Shape;63;p13">
            <a:extLst>
              <a:ext uri="{FF2B5EF4-FFF2-40B4-BE49-F238E27FC236}">
                <a16:creationId xmlns:a16="http://schemas.microsoft.com/office/drawing/2014/main" id="{DBDEE325-29DB-466B-97C2-8A183B9D9829}"/>
              </a:ext>
            </a:extLst>
          </p:cNvPr>
          <p:cNvSpPr txBox="1"/>
          <p:nvPr/>
        </p:nvSpPr>
        <p:spPr>
          <a:xfrm>
            <a:off x="12008915" y="30624995"/>
            <a:ext cx="15189495" cy="4078060"/>
          </a:xfrm>
          <a:prstGeom prst="rect">
            <a:avLst/>
          </a:prstGeom>
          <a:noFill/>
          <a:ln>
            <a:solidFill>
              <a:schemeClr val="accent5">
                <a:lumMod val="50000"/>
              </a:schemeClr>
            </a:solidFill>
          </a:ln>
        </p:spPr>
        <p:txBody>
          <a:bodyPr spcFirstLastPara="1" wrap="square" lIns="91425" tIns="91425" rIns="91425" bIns="91425" anchor="t" anchorCtr="0">
            <a:noAutofit/>
          </a:bodyPr>
          <a:lstStyle/>
          <a:p>
            <a:pPr marL="0" lvl="0" indent="0" algn="just" rtl="0">
              <a:spcBef>
                <a:spcPts val="0"/>
              </a:spcBef>
              <a:spcAft>
                <a:spcPts val="0"/>
              </a:spcAft>
              <a:buNone/>
            </a:pPr>
            <a:r>
              <a:rPr lang="en-US" sz="2800" b="1" dirty="0"/>
              <a:t>References:</a:t>
            </a:r>
          </a:p>
          <a:p>
            <a:pPr algn="l"/>
            <a:r>
              <a:rPr lang="en-US" sz="2800" dirty="0"/>
              <a:t>Athiray, P. S., Winebarger, A. R., Barnes, W. T. et al. 2019, </a:t>
            </a:r>
            <a:r>
              <a:rPr lang="de-DE" sz="2800" dirty="0"/>
              <a:t>ApJ 884, 24. </a:t>
            </a:r>
          </a:p>
          <a:p>
            <a:pPr algn="l"/>
            <a:r>
              <a:rPr lang="en-US" sz="2800" dirty="0"/>
              <a:t>Athiray, P. S., Winebarger, A. R., Champey, P. et al. 2020, </a:t>
            </a:r>
            <a:r>
              <a:rPr lang="en-US" sz="2800" dirty="0" err="1"/>
              <a:t>ApJ</a:t>
            </a:r>
            <a:r>
              <a:rPr lang="en-US" sz="2800" dirty="0"/>
              <a:t> 905, 66. </a:t>
            </a:r>
          </a:p>
          <a:p>
            <a:pPr algn="l"/>
            <a:r>
              <a:rPr lang="en-US" sz="2800" dirty="0"/>
              <a:t>Athiray, P. S., Winebarger, A. R., Champey, P. et al. 2021, </a:t>
            </a:r>
            <a:r>
              <a:rPr lang="en-US" sz="2800" dirty="0" err="1"/>
              <a:t>ApJ</a:t>
            </a:r>
            <a:r>
              <a:rPr lang="en-US" sz="2800" dirty="0"/>
              <a:t> 922, 65.</a:t>
            </a:r>
          </a:p>
          <a:p>
            <a:pPr algn="l"/>
            <a:r>
              <a:rPr lang="en-US" sz="2800" dirty="0"/>
              <a:t>Champey, P. R., Winebarger, A. R., Kobayashi, K. et al. [2022], JAI 11, 	2250010</a:t>
            </a:r>
          </a:p>
          <a:p>
            <a:pPr algn="l"/>
            <a:r>
              <a:rPr lang="en-US" sz="2800" dirty="0"/>
              <a:t>Cheung, M. C. M., Boerner, P., Schrijver, C. J., et al. 2015, </a:t>
            </a:r>
            <a:r>
              <a:rPr lang="en-US" sz="2800" dirty="0" err="1"/>
              <a:t>ApJ</a:t>
            </a:r>
            <a:r>
              <a:rPr lang="en-US" sz="2800" dirty="0"/>
              <a:t>, 807, 143.</a:t>
            </a:r>
          </a:p>
          <a:p>
            <a:pPr algn="l"/>
            <a:r>
              <a:rPr lang="en-US" sz="2800" dirty="0"/>
              <a:t>Cheung, M. C. M., De Pontieu, B., Martinez-</a:t>
            </a:r>
            <a:r>
              <a:rPr lang="en-US" sz="2800" dirty="0" err="1"/>
              <a:t>Sykora</a:t>
            </a:r>
            <a:r>
              <a:rPr lang="en-US" sz="2800" dirty="0"/>
              <a:t>, J., et al. 2019, </a:t>
            </a:r>
            <a:r>
              <a:rPr lang="en-US" sz="2800" dirty="0" err="1"/>
              <a:t>ApJ</a:t>
            </a:r>
            <a:r>
              <a:rPr lang="en-US" sz="2800" dirty="0"/>
              <a:t>, 882, 13.</a:t>
            </a:r>
          </a:p>
          <a:p>
            <a:pPr algn="l"/>
            <a:r>
              <a:rPr lang="en-US" sz="2800" dirty="0"/>
              <a:t>Savage, S. L., Winebarger, A. R., Kobayashi, K. et al., </a:t>
            </a:r>
            <a:r>
              <a:rPr lang="en-US" sz="2800" dirty="0" err="1"/>
              <a:t>ApJ</a:t>
            </a:r>
            <a:r>
              <a:rPr lang="en-US" sz="2800" dirty="0"/>
              <a:t> (submitted)</a:t>
            </a:r>
          </a:p>
          <a:p>
            <a:pPr algn="l"/>
            <a:r>
              <a:rPr lang="de-DE" sz="2800" dirty="0"/>
              <a:t>Winebarger, A. R., Weber, M., Bethge, C., et al. 2019, ApJ, 882, 12.</a:t>
            </a:r>
            <a:endParaRPr lang="en-US" sz="2800" dirty="0"/>
          </a:p>
        </p:txBody>
      </p:sp>
      <p:sp>
        <p:nvSpPr>
          <p:cNvPr id="182" name="Google Shape;63;p13">
            <a:extLst>
              <a:ext uri="{FF2B5EF4-FFF2-40B4-BE49-F238E27FC236}">
                <a16:creationId xmlns:a16="http://schemas.microsoft.com/office/drawing/2014/main" id="{48618126-1A11-4468-89FF-002E05DF6BB3}"/>
              </a:ext>
            </a:extLst>
          </p:cNvPr>
          <p:cNvSpPr txBox="1"/>
          <p:nvPr/>
        </p:nvSpPr>
        <p:spPr>
          <a:xfrm>
            <a:off x="27642479" y="32790361"/>
            <a:ext cx="12306459" cy="5090778"/>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3600" b="1" dirty="0" err="1"/>
              <a:t>MaGIXS</a:t>
            </a:r>
            <a:r>
              <a:rPr lang="en-US" sz="3600" b="1" dirty="0"/>
              <a:t> 2 forward model using the image in Fig. 3.</a:t>
            </a:r>
          </a:p>
          <a:p>
            <a:pPr marL="571500" lvl="0" indent="-571500" algn="just" rtl="0">
              <a:spcBef>
                <a:spcPts val="0"/>
              </a:spcBef>
              <a:spcAft>
                <a:spcPts val="0"/>
              </a:spcAft>
              <a:buFont typeface="Arial" panose="020B0604020202020204" pitchFamily="34" charset="0"/>
              <a:buChar char="•"/>
            </a:pPr>
            <a:r>
              <a:rPr lang="en-US" sz="3600" dirty="0"/>
              <a:t>The model considers the </a:t>
            </a:r>
            <a:r>
              <a:rPr lang="en-US" sz="3600" dirty="0" err="1"/>
              <a:t>MaGIXS</a:t>
            </a:r>
            <a:r>
              <a:rPr lang="en-US" sz="3600" dirty="0"/>
              <a:t> 2 response function (key parameters in Table 1).</a:t>
            </a:r>
          </a:p>
          <a:p>
            <a:pPr marL="571500" lvl="0" indent="-571500" algn="just" rtl="0">
              <a:spcBef>
                <a:spcPts val="0"/>
              </a:spcBef>
              <a:spcAft>
                <a:spcPts val="0"/>
              </a:spcAft>
              <a:buFont typeface="Arial" panose="020B0604020202020204" pitchFamily="34" charset="0"/>
              <a:buChar char="•"/>
            </a:pPr>
            <a:r>
              <a:rPr lang="en-US" sz="3600" dirty="0"/>
              <a:t>Smaller PSF reduces spatial spectral overlap.</a:t>
            </a:r>
          </a:p>
          <a:p>
            <a:pPr marL="571500" lvl="0" indent="-571500" algn="just" rtl="0">
              <a:spcBef>
                <a:spcPts val="0"/>
              </a:spcBef>
              <a:spcAft>
                <a:spcPts val="0"/>
              </a:spcAft>
              <a:buFont typeface="Arial" panose="020B0604020202020204" pitchFamily="34" charset="0"/>
              <a:buChar char="•"/>
            </a:pPr>
            <a:r>
              <a:rPr lang="en-US" sz="3600" dirty="0"/>
              <a:t>Greater effective area over a larger FOV.</a:t>
            </a:r>
          </a:p>
          <a:p>
            <a:pPr marL="571500" lvl="0" indent="-571500" algn="just" rtl="0">
              <a:spcBef>
                <a:spcPts val="0"/>
              </a:spcBef>
              <a:spcAft>
                <a:spcPts val="0"/>
              </a:spcAft>
              <a:buFont typeface="Arial" panose="020B0604020202020204" pitchFamily="34" charset="0"/>
              <a:buChar char="•"/>
            </a:pPr>
            <a:r>
              <a:rPr lang="en-US" sz="3600" dirty="0"/>
              <a:t>Enables </a:t>
            </a:r>
            <a:r>
              <a:rPr lang="en-US" sz="3600" dirty="0" err="1"/>
              <a:t>MaGIXS</a:t>
            </a:r>
            <a:r>
              <a:rPr lang="en-US" sz="3600" dirty="0"/>
              <a:t> 2 to observe and better resolve coronal features with improved dynamic range.</a:t>
            </a:r>
          </a:p>
          <a:p>
            <a:pPr marL="571500" lvl="0" indent="-571500" algn="just" rtl="0">
              <a:spcBef>
                <a:spcPts val="0"/>
              </a:spcBef>
              <a:spcAft>
                <a:spcPts val="0"/>
              </a:spcAft>
              <a:buFont typeface="Arial" panose="020B0604020202020204" pitchFamily="34" charset="0"/>
              <a:buChar char="•"/>
            </a:pPr>
            <a:endParaRPr lang="en-US" sz="3600" dirty="0"/>
          </a:p>
        </p:txBody>
      </p:sp>
      <p:sp>
        <p:nvSpPr>
          <p:cNvPr id="183" name="Google Shape;83;p13">
            <a:extLst>
              <a:ext uri="{FF2B5EF4-FFF2-40B4-BE49-F238E27FC236}">
                <a16:creationId xmlns:a16="http://schemas.microsoft.com/office/drawing/2014/main" id="{DA10F21C-1D11-4DD0-BCF2-3F8671B0EA2C}"/>
              </a:ext>
            </a:extLst>
          </p:cNvPr>
          <p:cNvSpPr/>
          <p:nvPr/>
        </p:nvSpPr>
        <p:spPr>
          <a:xfrm rot="16200000">
            <a:off x="8019144" y="22096671"/>
            <a:ext cx="13978775" cy="927000"/>
          </a:xfrm>
          <a:prstGeom prst="rect">
            <a:avLst/>
          </a:prstGeom>
          <a:gradFill>
            <a:gsLst>
              <a:gs pos="0">
                <a:srgbClr val="FFC982"/>
              </a:gs>
              <a:gs pos="100000">
                <a:srgbClr val="F58F09"/>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t>SOLAR OBSERVATIONS</a:t>
            </a:r>
            <a:endParaRPr sz="4800" b="1" dirty="0"/>
          </a:p>
        </p:txBody>
      </p:sp>
      <p:sp>
        <p:nvSpPr>
          <p:cNvPr id="68" name="TextBox 67">
            <a:extLst>
              <a:ext uri="{FF2B5EF4-FFF2-40B4-BE49-F238E27FC236}">
                <a16:creationId xmlns:a16="http://schemas.microsoft.com/office/drawing/2014/main" id="{F8683B96-E62D-44A9-9195-A4D0DDC0D4D7}"/>
              </a:ext>
            </a:extLst>
          </p:cNvPr>
          <p:cNvSpPr txBox="1"/>
          <p:nvPr/>
        </p:nvSpPr>
        <p:spPr>
          <a:xfrm>
            <a:off x="20942391" y="23541993"/>
            <a:ext cx="2637768" cy="523220"/>
          </a:xfrm>
          <a:prstGeom prst="rect">
            <a:avLst/>
          </a:prstGeom>
          <a:noFill/>
        </p:spPr>
        <p:txBody>
          <a:bodyPr wrap="square" rtlCol="0">
            <a:spAutoFit/>
          </a:bodyPr>
          <a:lstStyle/>
          <a:p>
            <a:pPr algn="ctr"/>
            <a:r>
              <a:rPr lang="en-US" sz="2800" dirty="0">
                <a:solidFill>
                  <a:schemeClr val="bg1"/>
                </a:solidFill>
              </a:rPr>
              <a:t>16’</a:t>
            </a:r>
          </a:p>
        </p:txBody>
      </p:sp>
      <p:sp>
        <p:nvSpPr>
          <p:cNvPr id="69" name="TextBox 68">
            <a:extLst>
              <a:ext uri="{FF2B5EF4-FFF2-40B4-BE49-F238E27FC236}">
                <a16:creationId xmlns:a16="http://schemas.microsoft.com/office/drawing/2014/main" id="{7DF107A3-E7EE-4213-AE46-BDB7057FF2A0}"/>
              </a:ext>
            </a:extLst>
          </p:cNvPr>
          <p:cNvSpPr txBox="1"/>
          <p:nvPr/>
        </p:nvSpPr>
        <p:spPr>
          <a:xfrm>
            <a:off x="18663973" y="19544064"/>
            <a:ext cx="2637768" cy="523220"/>
          </a:xfrm>
          <a:prstGeom prst="rect">
            <a:avLst/>
          </a:prstGeom>
          <a:noFill/>
        </p:spPr>
        <p:txBody>
          <a:bodyPr wrap="square" rtlCol="0">
            <a:spAutoFit/>
          </a:bodyPr>
          <a:lstStyle/>
          <a:p>
            <a:pPr algn="ctr"/>
            <a:r>
              <a:rPr lang="en-US" sz="2800" dirty="0">
                <a:solidFill>
                  <a:schemeClr val="bg1"/>
                </a:solidFill>
              </a:rPr>
              <a:t>33’</a:t>
            </a:r>
          </a:p>
        </p:txBody>
      </p:sp>
      <p:sp>
        <p:nvSpPr>
          <p:cNvPr id="70" name="TextBox 69">
            <a:extLst>
              <a:ext uri="{FF2B5EF4-FFF2-40B4-BE49-F238E27FC236}">
                <a16:creationId xmlns:a16="http://schemas.microsoft.com/office/drawing/2014/main" id="{EC4D623C-B307-4B01-8C88-AE49407353FD}"/>
              </a:ext>
            </a:extLst>
          </p:cNvPr>
          <p:cNvSpPr txBox="1"/>
          <p:nvPr/>
        </p:nvSpPr>
        <p:spPr>
          <a:xfrm>
            <a:off x="20942391" y="22106004"/>
            <a:ext cx="2637768" cy="523220"/>
          </a:xfrm>
          <a:prstGeom prst="rect">
            <a:avLst/>
          </a:prstGeom>
          <a:noFill/>
        </p:spPr>
        <p:txBody>
          <a:bodyPr wrap="square" rtlCol="0">
            <a:spAutoFit/>
          </a:bodyPr>
          <a:lstStyle/>
          <a:p>
            <a:pPr algn="ctr"/>
            <a:r>
              <a:rPr lang="en-US" sz="2800" dirty="0">
                <a:solidFill>
                  <a:schemeClr val="bg1"/>
                </a:solidFill>
              </a:rPr>
              <a:t>9.2’</a:t>
            </a:r>
          </a:p>
        </p:txBody>
      </p:sp>
      <p:sp>
        <p:nvSpPr>
          <p:cNvPr id="71" name="TextBox 70">
            <a:extLst>
              <a:ext uri="{FF2B5EF4-FFF2-40B4-BE49-F238E27FC236}">
                <a16:creationId xmlns:a16="http://schemas.microsoft.com/office/drawing/2014/main" id="{79A2D335-9FEC-4969-9A46-A967C9152147}"/>
              </a:ext>
            </a:extLst>
          </p:cNvPr>
          <p:cNvSpPr txBox="1"/>
          <p:nvPr/>
        </p:nvSpPr>
        <p:spPr>
          <a:xfrm>
            <a:off x="20260642" y="19544064"/>
            <a:ext cx="1059648" cy="523220"/>
          </a:xfrm>
          <a:prstGeom prst="rect">
            <a:avLst/>
          </a:prstGeom>
          <a:noFill/>
        </p:spPr>
        <p:txBody>
          <a:bodyPr wrap="square" rtlCol="0">
            <a:spAutoFit/>
          </a:bodyPr>
          <a:lstStyle/>
          <a:p>
            <a:pPr algn="ctr"/>
            <a:r>
              <a:rPr lang="en-US" sz="2800" dirty="0">
                <a:solidFill>
                  <a:schemeClr val="bg1"/>
                </a:solidFill>
              </a:rPr>
              <a:t>25’</a:t>
            </a:r>
          </a:p>
        </p:txBody>
      </p:sp>
      <p:pic>
        <p:nvPicPr>
          <p:cNvPr id="3" name="Graphic 2" descr="Arrow: Straight outline">
            <a:extLst>
              <a:ext uri="{FF2B5EF4-FFF2-40B4-BE49-F238E27FC236}">
                <a16:creationId xmlns:a16="http://schemas.microsoft.com/office/drawing/2014/main" id="{2A221848-FF77-45E8-8044-E28FE54D39F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3133554">
            <a:off x="22852187" y="17470643"/>
            <a:ext cx="5039028" cy="1772564"/>
          </a:xfrm>
          <a:prstGeom prst="rect">
            <a:avLst/>
          </a:prstGeom>
        </p:spPr>
      </p:pic>
      <p:pic>
        <p:nvPicPr>
          <p:cNvPr id="74" name="Graphic 73" descr="Arrow: Straight outline">
            <a:extLst>
              <a:ext uri="{FF2B5EF4-FFF2-40B4-BE49-F238E27FC236}">
                <a16:creationId xmlns:a16="http://schemas.microsoft.com/office/drawing/2014/main" id="{D1A55D4B-8C4F-449B-B2EE-5BF428B7543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3133554">
            <a:off x="23313692" y="24037645"/>
            <a:ext cx="5283646" cy="1772564"/>
          </a:xfrm>
          <a:prstGeom prst="rect">
            <a:avLst/>
          </a:prstGeom>
        </p:spPr>
      </p:pic>
      <p:sp>
        <p:nvSpPr>
          <p:cNvPr id="75" name="Google Shape;63;p13">
            <a:extLst>
              <a:ext uri="{FF2B5EF4-FFF2-40B4-BE49-F238E27FC236}">
                <a16:creationId xmlns:a16="http://schemas.microsoft.com/office/drawing/2014/main" id="{3A5A29C1-9421-4A69-8C2E-BD74CE06EB8B}"/>
              </a:ext>
            </a:extLst>
          </p:cNvPr>
          <p:cNvSpPr txBox="1"/>
          <p:nvPr/>
        </p:nvSpPr>
        <p:spPr>
          <a:xfrm>
            <a:off x="12008915" y="35218164"/>
            <a:ext cx="15189495" cy="2747030"/>
          </a:xfrm>
          <a:prstGeom prst="rect">
            <a:avLst/>
          </a:prstGeom>
          <a:noFill/>
          <a:ln>
            <a:solidFill>
              <a:schemeClr val="accent5">
                <a:lumMod val="50000"/>
              </a:schemeClr>
            </a:solidFill>
          </a:ln>
        </p:spPr>
        <p:txBody>
          <a:bodyPr spcFirstLastPara="1" wrap="square" lIns="91425" tIns="91425" rIns="91425" bIns="91425" anchor="t" anchorCtr="0">
            <a:noAutofit/>
          </a:bodyPr>
          <a:lstStyle/>
          <a:p>
            <a:pPr marL="0" lvl="0" indent="0" algn="just" rtl="0">
              <a:spcBef>
                <a:spcPts val="0"/>
              </a:spcBef>
              <a:spcAft>
                <a:spcPts val="0"/>
              </a:spcAft>
              <a:buNone/>
            </a:pPr>
            <a:r>
              <a:rPr lang="en-US" sz="2800" b="1" dirty="0"/>
              <a:t>Acknowledgments:</a:t>
            </a:r>
          </a:p>
          <a:p>
            <a:pPr marL="0" lvl="0" indent="0" algn="just" rtl="0">
              <a:spcBef>
                <a:spcPts val="0"/>
              </a:spcBef>
              <a:spcAft>
                <a:spcPts val="0"/>
              </a:spcAft>
              <a:buNone/>
            </a:pPr>
            <a:r>
              <a:rPr lang="en-US" sz="2800" dirty="0"/>
              <a:t>We acknowledge the Marshall Grazing Incidence X-ray Spectrometer (</a:t>
            </a:r>
            <a:r>
              <a:rPr lang="en-US" sz="2800" dirty="0" err="1"/>
              <a:t>MaGIXS</a:t>
            </a:r>
            <a:r>
              <a:rPr lang="en-US" sz="2800" dirty="0"/>
              <a:t>) instrument team for making the data available through the 2021 NASA </a:t>
            </a:r>
            <a:r>
              <a:rPr lang="en-US" sz="2800" dirty="0" err="1"/>
              <a:t>Heliophysics</a:t>
            </a:r>
            <a:r>
              <a:rPr lang="en-US" sz="2800" dirty="0"/>
              <a:t> Low Cost Access to Space (HLCAS) program, funded via grant </a:t>
            </a:r>
            <a:r>
              <a:rPr lang="en-US" sz="2800" dirty="0">
                <a:solidFill>
                  <a:srgbClr val="FF0000"/>
                </a:solidFill>
              </a:rPr>
              <a:t>###</a:t>
            </a:r>
            <a:r>
              <a:rPr lang="en-US" sz="2800" dirty="0"/>
              <a:t>. MSFC/NASA led the mission with partners including the University of Alabama in Huntsville, the Smithsonian Astrophysical Observatory, the University of Central Lancashire, and the Massachusetts Institute of Technology.</a:t>
            </a:r>
          </a:p>
        </p:txBody>
      </p:sp>
      <p:pic>
        <p:nvPicPr>
          <p:cNvPr id="6" name="Graphic 5" descr="Arrow: Counter-clockwise curve outline">
            <a:extLst>
              <a:ext uri="{FF2B5EF4-FFF2-40B4-BE49-F238E27FC236}">
                <a16:creationId xmlns:a16="http://schemas.microsoft.com/office/drawing/2014/main" id="{2CC5CFBD-6171-4C1E-9542-2A86C83D8C5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0198309">
            <a:off x="27709008" y="9055656"/>
            <a:ext cx="1899168" cy="1899168"/>
          </a:xfrm>
          <a:prstGeom prst="rect">
            <a:avLst/>
          </a:prstGeom>
        </p:spPr>
      </p:pic>
      <p:sp>
        <p:nvSpPr>
          <p:cNvPr id="81" name="TextBox 80">
            <a:extLst>
              <a:ext uri="{FF2B5EF4-FFF2-40B4-BE49-F238E27FC236}">
                <a16:creationId xmlns:a16="http://schemas.microsoft.com/office/drawing/2014/main" id="{861D23FA-52BB-4FEC-8080-4AA6D486AC23}"/>
              </a:ext>
            </a:extLst>
          </p:cNvPr>
          <p:cNvSpPr txBox="1"/>
          <p:nvPr/>
        </p:nvSpPr>
        <p:spPr>
          <a:xfrm>
            <a:off x="1231358" y="4173565"/>
            <a:ext cx="32252083" cy="646331"/>
          </a:xfrm>
          <a:prstGeom prst="rect">
            <a:avLst/>
          </a:prstGeom>
          <a:noFill/>
        </p:spPr>
        <p:txBody>
          <a:bodyPr wrap="square">
            <a:spAutoFit/>
          </a:bodyPr>
          <a:lstStyle/>
          <a:p>
            <a:r>
              <a:rPr lang="en-US" sz="3600" baseline="30000" dirty="0">
                <a:latin typeface="Calibri"/>
                <a:ea typeface="Calibri"/>
                <a:cs typeface="Calibri"/>
                <a:sym typeface="Calibri"/>
              </a:rPr>
              <a:t>1</a:t>
            </a:r>
            <a:r>
              <a:rPr lang="en-US" sz="3600" dirty="0">
                <a:latin typeface="Calibri"/>
                <a:ea typeface="Calibri"/>
                <a:cs typeface="Calibri"/>
                <a:sym typeface="Calibri"/>
              </a:rPr>
              <a:t>NASA Marshall Space Flight Center, </a:t>
            </a:r>
            <a:r>
              <a:rPr lang="en-US" sz="3600" baseline="30000" dirty="0">
                <a:latin typeface="Calibri"/>
                <a:ea typeface="Calibri"/>
                <a:cs typeface="Calibri"/>
                <a:sym typeface="Calibri"/>
              </a:rPr>
              <a:t>2</a:t>
            </a:r>
            <a:r>
              <a:rPr lang="en-US" sz="3600" dirty="0">
                <a:latin typeface="Calibri"/>
                <a:ea typeface="Calibri"/>
                <a:cs typeface="Calibri"/>
                <a:sym typeface="Calibri"/>
              </a:rPr>
              <a:t>The University of Alabama in Huntsville, </a:t>
            </a:r>
            <a:r>
              <a:rPr lang="en-US" sz="3600" baseline="30000" dirty="0">
                <a:latin typeface="Calibri"/>
                <a:ea typeface="Calibri"/>
                <a:cs typeface="Calibri"/>
                <a:sym typeface="Calibri"/>
              </a:rPr>
              <a:t>3</a:t>
            </a:r>
            <a:r>
              <a:rPr lang="en-US" sz="3600" dirty="0">
                <a:latin typeface="Calibri"/>
                <a:ea typeface="Calibri"/>
                <a:cs typeface="Calibri"/>
                <a:sym typeface="Calibri"/>
              </a:rPr>
              <a:t>The Smithsonian Astrophysical Observatory, </a:t>
            </a:r>
            <a:r>
              <a:rPr lang="en-US" sz="3600" baseline="30000" dirty="0">
                <a:latin typeface="Calibri"/>
                <a:ea typeface="Calibri"/>
                <a:cs typeface="Calibri"/>
                <a:sym typeface="Calibri"/>
              </a:rPr>
              <a:t>4</a:t>
            </a:r>
            <a:r>
              <a:rPr lang="en-US" sz="3600" dirty="0">
                <a:latin typeface="Calibri"/>
                <a:ea typeface="Calibri"/>
                <a:cs typeface="Calibri"/>
                <a:sym typeface="Calibri"/>
              </a:rPr>
              <a:t>The University of Central Lancashire</a:t>
            </a:r>
            <a:endParaRPr lang="en-US" sz="3600" dirty="0"/>
          </a:p>
        </p:txBody>
      </p:sp>
      <p:pic>
        <p:nvPicPr>
          <p:cNvPr id="84" name="Picture 83">
            <a:extLst>
              <a:ext uri="{FF2B5EF4-FFF2-40B4-BE49-F238E27FC236}">
                <a16:creationId xmlns:a16="http://schemas.microsoft.com/office/drawing/2014/main" id="{87818D97-B906-4C76-B307-C65A660D319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0800000">
            <a:off x="36109824" y="4959921"/>
            <a:ext cx="3723721" cy="391169"/>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10011</TotalTime>
  <Words>1167</Words>
  <Application>Microsoft Office PowerPoint</Application>
  <PresentationFormat>Custom</PresentationFormat>
  <Paragraphs>346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Simple Light</vt:lpstr>
      <vt:lpstr>MaGIXS 2: Preparations for the Second Flight of the Marshall Grazing Incidence X-ray Spectrometer Patrick Champey1,  P.S. Athiray2, Amy Winebarger1, Ken Kobayashi1, Sabrina Savage1, Adam Kobelski1, Genevieve Vigil1, Brent Beabout1, Dyana Beabout1, Peter Cheimets3, Leon Golub3, Anthony Guillory1, Harlan Haight1, Edward Hertz3, William Hogue1, Jagan Ranganathan1, Robert Walsh4 and the Science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Solar High-Resolution X-ray Imager (SHRX): A Concept for a Sounding Rocket Experiment Patrick Champey1, Sabrina Savage1, Amy Winebarger1, David Broadway1, Ken Kobayashi1, Jackie Davis1,  Jeff Kolodziejczak1, Charlie Griffith1, Noriyuki Narukage2, Stephen Bongiorno1, Wayne Baumgartner1  1NASA Marshall Space Flight Center (MSFC), 2National Astronomical Observatory of Japan (NAOJ)</dc:title>
  <dc:creator>Champey, Patrick R. (MSFC-ES23)</dc:creator>
  <cp:lastModifiedBy>Champey, Patrick R. (MSFC-ES23)</cp:lastModifiedBy>
  <cp:revision>1</cp:revision>
  <dcterms:modified xsi:type="dcterms:W3CDTF">2022-12-07T19:18:43Z</dcterms:modified>
</cp:coreProperties>
</file>