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3891200" cy="32918400"/>
  <p:notesSz cx="6858000" cy="9144000"/>
  <p:defaultTextStyle>
    <a:defPPr>
      <a:defRPr lang="en-US"/>
    </a:defPPr>
    <a:lvl1pPr marL="0" algn="l" defTabSz="2060079" rtl="0" eaLnBrk="1" latinLnBrk="0" hangingPunct="1">
      <a:defRPr sz="8100" kern="1200">
        <a:solidFill>
          <a:schemeClr val="tx1"/>
        </a:solidFill>
        <a:latin typeface="+mn-lt"/>
        <a:ea typeface="+mn-ea"/>
        <a:cs typeface="+mn-cs"/>
      </a:defRPr>
    </a:lvl1pPr>
    <a:lvl2pPr marL="2060079" algn="l" defTabSz="2060079" rtl="0" eaLnBrk="1" latinLnBrk="0" hangingPunct="1">
      <a:defRPr sz="8100" kern="1200">
        <a:solidFill>
          <a:schemeClr val="tx1"/>
        </a:solidFill>
        <a:latin typeface="+mn-lt"/>
        <a:ea typeface="+mn-ea"/>
        <a:cs typeface="+mn-cs"/>
      </a:defRPr>
    </a:lvl2pPr>
    <a:lvl3pPr marL="4120159" algn="l" defTabSz="2060079" rtl="0" eaLnBrk="1" latinLnBrk="0" hangingPunct="1">
      <a:defRPr sz="8100" kern="1200">
        <a:solidFill>
          <a:schemeClr val="tx1"/>
        </a:solidFill>
        <a:latin typeface="+mn-lt"/>
        <a:ea typeface="+mn-ea"/>
        <a:cs typeface="+mn-cs"/>
      </a:defRPr>
    </a:lvl3pPr>
    <a:lvl4pPr marL="6180238" algn="l" defTabSz="2060079" rtl="0" eaLnBrk="1" latinLnBrk="0" hangingPunct="1">
      <a:defRPr sz="8100" kern="1200">
        <a:solidFill>
          <a:schemeClr val="tx1"/>
        </a:solidFill>
        <a:latin typeface="+mn-lt"/>
        <a:ea typeface="+mn-ea"/>
        <a:cs typeface="+mn-cs"/>
      </a:defRPr>
    </a:lvl4pPr>
    <a:lvl5pPr marL="8240317" algn="l" defTabSz="2060079" rtl="0" eaLnBrk="1" latinLnBrk="0" hangingPunct="1">
      <a:defRPr sz="8100" kern="1200">
        <a:solidFill>
          <a:schemeClr val="tx1"/>
        </a:solidFill>
        <a:latin typeface="+mn-lt"/>
        <a:ea typeface="+mn-ea"/>
        <a:cs typeface="+mn-cs"/>
      </a:defRPr>
    </a:lvl5pPr>
    <a:lvl6pPr marL="10300397" algn="l" defTabSz="2060079" rtl="0" eaLnBrk="1" latinLnBrk="0" hangingPunct="1">
      <a:defRPr sz="8100" kern="1200">
        <a:solidFill>
          <a:schemeClr val="tx1"/>
        </a:solidFill>
        <a:latin typeface="+mn-lt"/>
        <a:ea typeface="+mn-ea"/>
        <a:cs typeface="+mn-cs"/>
      </a:defRPr>
    </a:lvl6pPr>
    <a:lvl7pPr marL="12360477" algn="l" defTabSz="2060079" rtl="0" eaLnBrk="1" latinLnBrk="0" hangingPunct="1">
      <a:defRPr sz="8100" kern="1200">
        <a:solidFill>
          <a:schemeClr val="tx1"/>
        </a:solidFill>
        <a:latin typeface="+mn-lt"/>
        <a:ea typeface="+mn-ea"/>
        <a:cs typeface="+mn-cs"/>
      </a:defRPr>
    </a:lvl7pPr>
    <a:lvl8pPr marL="14420556" algn="l" defTabSz="2060079" rtl="0" eaLnBrk="1" latinLnBrk="0" hangingPunct="1">
      <a:defRPr sz="8100" kern="1200">
        <a:solidFill>
          <a:schemeClr val="tx1"/>
        </a:solidFill>
        <a:latin typeface="+mn-lt"/>
        <a:ea typeface="+mn-ea"/>
        <a:cs typeface="+mn-cs"/>
      </a:defRPr>
    </a:lvl8pPr>
    <a:lvl9pPr marL="16480635" algn="l" defTabSz="2060079" rtl="0" eaLnBrk="1" latinLnBrk="0" hangingPunct="1">
      <a:defRPr sz="8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88991F-AF48-44B1-85CF-3DD6092A081A}" v="38" dt="2022-12-07T19:46:10.2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33" d="100"/>
          <a:sy n="33" d="100"/>
        </p:scale>
        <p:origin x="-1548" y="-714"/>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ok, Michael A. (LARC-E303)" userId="312621d2-7779-4af0-864d-1105f4bc8b12" providerId="ADAL" clId="{FD88991F-AF48-44B1-85CF-3DD6092A081A}"/>
    <pc:docChg chg="undo custSel modSld">
      <pc:chgData name="Shook, Michael A. (LARC-E303)" userId="312621d2-7779-4af0-864d-1105f4bc8b12" providerId="ADAL" clId="{FD88991F-AF48-44B1-85CF-3DD6092A081A}" dt="2022-12-07T19:46:10.217" v="6924" actId="20578"/>
      <pc:docMkLst>
        <pc:docMk/>
      </pc:docMkLst>
      <pc:sldChg chg="addSp delSp modSp mod setBg">
        <pc:chgData name="Shook, Michael A. (LARC-E303)" userId="312621d2-7779-4af0-864d-1105f4bc8b12" providerId="ADAL" clId="{FD88991F-AF48-44B1-85CF-3DD6092A081A}" dt="2022-12-07T19:46:10.217" v="6924" actId="20578"/>
        <pc:sldMkLst>
          <pc:docMk/>
          <pc:sldMk cId="2271934731" sldId="256"/>
        </pc:sldMkLst>
        <pc:spChg chg="add mod">
          <ac:chgData name="Shook, Michael A. (LARC-E303)" userId="312621d2-7779-4af0-864d-1105f4bc8b12" providerId="ADAL" clId="{FD88991F-AF48-44B1-85CF-3DD6092A081A}" dt="2022-12-05T19:03:35.624" v="13"/>
          <ac:spMkLst>
            <pc:docMk/>
            <pc:sldMk cId="2271934731" sldId="256"/>
            <ac:spMk id="4" creationId="{BD430253-7FDB-40B1-9112-3925B6353078}"/>
          </ac:spMkLst>
        </pc:spChg>
        <pc:spChg chg="add mod">
          <ac:chgData name="Shook, Michael A. (LARC-E303)" userId="312621d2-7779-4af0-864d-1105f4bc8b12" providerId="ADAL" clId="{FD88991F-AF48-44B1-85CF-3DD6092A081A}" dt="2022-12-05T20:02:41.542" v="186" actId="404"/>
          <ac:spMkLst>
            <pc:docMk/>
            <pc:sldMk cId="2271934731" sldId="256"/>
            <ac:spMk id="5" creationId="{47F7B3B4-541B-40D6-ACB7-9025DCCDD30C}"/>
          </ac:spMkLst>
        </pc:spChg>
        <pc:spChg chg="add mod">
          <ac:chgData name="Shook, Michael A. (LARC-E303)" userId="312621d2-7779-4af0-864d-1105f4bc8b12" providerId="ADAL" clId="{FD88991F-AF48-44B1-85CF-3DD6092A081A}" dt="2022-12-05T19:08:39.749" v="153"/>
          <ac:spMkLst>
            <pc:docMk/>
            <pc:sldMk cId="2271934731" sldId="256"/>
            <ac:spMk id="6" creationId="{D808A09D-B42E-49CC-A7B0-8143278F2CB7}"/>
          </ac:spMkLst>
        </pc:spChg>
        <pc:spChg chg="add mod">
          <ac:chgData name="Shook, Michael A. (LARC-E303)" userId="312621d2-7779-4af0-864d-1105f4bc8b12" providerId="ADAL" clId="{FD88991F-AF48-44B1-85CF-3DD6092A081A}" dt="2022-12-07T19:31:38.140" v="6721" actId="14100"/>
          <ac:spMkLst>
            <pc:docMk/>
            <pc:sldMk cId="2271934731" sldId="256"/>
            <ac:spMk id="7" creationId="{D3222A05-3C2C-448A-B967-6C9BE9C117B0}"/>
          </ac:spMkLst>
        </pc:spChg>
        <pc:spChg chg="add mod">
          <ac:chgData name="Shook, Michael A. (LARC-E303)" userId="312621d2-7779-4af0-864d-1105f4bc8b12" providerId="ADAL" clId="{FD88991F-AF48-44B1-85CF-3DD6092A081A}" dt="2022-12-05T19:14:58.212" v="154"/>
          <ac:spMkLst>
            <pc:docMk/>
            <pc:sldMk cId="2271934731" sldId="256"/>
            <ac:spMk id="8" creationId="{32A8D806-BC78-4266-8794-400632B06D0A}"/>
          </ac:spMkLst>
        </pc:spChg>
        <pc:spChg chg="mod">
          <ac:chgData name="Shook, Michael A. (LARC-E303)" userId="312621d2-7779-4af0-864d-1105f4bc8b12" providerId="ADAL" clId="{FD88991F-AF48-44B1-85CF-3DD6092A081A}" dt="2022-12-05T19:52:45.262" v="160" actId="20577"/>
          <ac:spMkLst>
            <pc:docMk/>
            <pc:sldMk cId="2271934731" sldId="256"/>
            <ac:spMk id="10" creationId="{00000000-0000-0000-0000-000000000000}"/>
          </ac:spMkLst>
        </pc:spChg>
        <pc:spChg chg="add mod">
          <ac:chgData name="Shook, Michael A. (LARC-E303)" userId="312621d2-7779-4af0-864d-1105f4bc8b12" providerId="ADAL" clId="{FD88991F-AF48-44B1-85CF-3DD6092A081A}" dt="2022-12-07T15:26:35.612" v="4519" actId="20577"/>
          <ac:spMkLst>
            <pc:docMk/>
            <pc:sldMk cId="2271934731" sldId="256"/>
            <ac:spMk id="11" creationId="{0B5F1380-1360-4D34-B861-FE0E3700C13E}"/>
          </ac:spMkLst>
        </pc:spChg>
        <pc:spChg chg="add mod">
          <ac:chgData name="Shook, Michael A. (LARC-E303)" userId="312621d2-7779-4af0-864d-1105f4bc8b12" providerId="ADAL" clId="{FD88991F-AF48-44B1-85CF-3DD6092A081A}" dt="2022-12-07T10:07:53.235" v="3754" actId="14100"/>
          <ac:spMkLst>
            <pc:docMk/>
            <pc:sldMk cId="2271934731" sldId="256"/>
            <ac:spMk id="12" creationId="{8A9D51CF-C845-4B1D-880D-FCBB05DA320D}"/>
          </ac:spMkLst>
        </pc:spChg>
        <pc:spChg chg="add mod">
          <ac:chgData name="Shook, Michael A. (LARC-E303)" userId="312621d2-7779-4af0-864d-1105f4bc8b12" providerId="ADAL" clId="{FD88991F-AF48-44B1-85CF-3DD6092A081A}" dt="2022-12-07T19:43:55.095" v="6923" actId="20577"/>
          <ac:spMkLst>
            <pc:docMk/>
            <pc:sldMk cId="2271934731" sldId="256"/>
            <ac:spMk id="13" creationId="{2C5A6B35-E150-4187-839B-94B20FE26D05}"/>
          </ac:spMkLst>
        </pc:spChg>
        <pc:spChg chg="add mod">
          <ac:chgData name="Shook, Michael A. (LARC-E303)" userId="312621d2-7779-4af0-864d-1105f4bc8b12" providerId="ADAL" clId="{FD88991F-AF48-44B1-85CF-3DD6092A081A}" dt="2022-12-07T10:08:47.031" v="3760" actId="1076"/>
          <ac:spMkLst>
            <pc:docMk/>
            <pc:sldMk cId="2271934731" sldId="256"/>
            <ac:spMk id="14" creationId="{66082D83-EA40-4207-B097-1CA7B4AFB7EB}"/>
          </ac:spMkLst>
        </pc:spChg>
        <pc:spChg chg="add mod">
          <ac:chgData name="Shook, Michael A. (LARC-E303)" userId="312621d2-7779-4af0-864d-1105f4bc8b12" providerId="ADAL" clId="{FD88991F-AF48-44B1-85CF-3DD6092A081A}" dt="2022-12-07T19:38:16.438" v="6778" actId="6549"/>
          <ac:spMkLst>
            <pc:docMk/>
            <pc:sldMk cId="2271934731" sldId="256"/>
            <ac:spMk id="15" creationId="{198EFB46-76DF-4920-99B0-39F190ACA5AA}"/>
          </ac:spMkLst>
        </pc:spChg>
        <pc:spChg chg="add mod">
          <ac:chgData name="Shook, Michael A. (LARC-E303)" userId="312621d2-7779-4af0-864d-1105f4bc8b12" providerId="ADAL" clId="{FD88991F-AF48-44B1-85CF-3DD6092A081A}" dt="2022-12-07T10:10:39.601" v="3769" actId="14100"/>
          <ac:spMkLst>
            <pc:docMk/>
            <pc:sldMk cId="2271934731" sldId="256"/>
            <ac:spMk id="16" creationId="{7097EAAE-A1BE-40B3-8EAD-05A5BE33BFE0}"/>
          </ac:spMkLst>
        </pc:spChg>
        <pc:spChg chg="add mod">
          <ac:chgData name="Shook, Michael A. (LARC-E303)" userId="312621d2-7779-4af0-864d-1105f4bc8b12" providerId="ADAL" clId="{FD88991F-AF48-44B1-85CF-3DD6092A081A}" dt="2022-12-07T19:46:10.217" v="6924" actId="20578"/>
          <ac:spMkLst>
            <pc:docMk/>
            <pc:sldMk cId="2271934731" sldId="256"/>
            <ac:spMk id="17" creationId="{FA65BE57-A5F6-4A91-AC9C-91E1CD79EDB3}"/>
          </ac:spMkLst>
        </pc:spChg>
        <pc:spChg chg="add mod">
          <ac:chgData name="Shook, Michael A. (LARC-E303)" userId="312621d2-7779-4af0-864d-1105f4bc8b12" providerId="ADAL" clId="{FD88991F-AF48-44B1-85CF-3DD6092A081A}" dt="2022-12-07T10:11:42.914" v="3776" actId="1076"/>
          <ac:spMkLst>
            <pc:docMk/>
            <pc:sldMk cId="2271934731" sldId="256"/>
            <ac:spMk id="18" creationId="{2218161C-4216-4BDF-8BEE-8F0F16E4E5C0}"/>
          </ac:spMkLst>
        </pc:spChg>
        <pc:spChg chg="add del mod">
          <ac:chgData name="Shook, Michael A. (LARC-E303)" userId="312621d2-7779-4af0-864d-1105f4bc8b12" providerId="ADAL" clId="{FD88991F-AF48-44B1-85CF-3DD6092A081A}" dt="2022-12-07T14:50:36.844" v="3818"/>
          <ac:spMkLst>
            <pc:docMk/>
            <pc:sldMk cId="2271934731" sldId="256"/>
            <ac:spMk id="27" creationId="{C2B09FC9-19EA-465A-A704-656B34C2AF9D}"/>
          </ac:spMkLst>
        </pc:spChg>
        <pc:spChg chg="add mod">
          <ac:chgData name="Shook, Michael A. (LARC-E303)" userId="312621d2-7779-4af0-864d-1105f4bc8b12" providerId="ADAL" clId="{FD88991F-AF48-44B1-85CF-3DD6092A081A}" dt="2022-12-07T19:31:46.883" v="6722" actId="255"/>
          <ac:spMkLst>
            <pc:docMk/>
            <pc:sldMk cId="2271934731" sldId="256"/>
            <ac:spMk id="28" creationId="{D7CE29FD-CF17-4742-A732-5A9219F66E37}"/>
          </ac:spMkLst>
        </pc:spChg>
        <pc:spChg chg="add mod">
          <ac:chgData name="Shook, Michael A. (LARC-E303)" userId="312621d2-7779-4af0-864d-1105f4bc8b12" providerId="ADAL" clId="{FD88991F-AF48-44B1-85CF-3DD6092A081A}" dt="2022-12-07T19:31:32.512" v="6720" actId="1076"/>
          <ac:spMkLst>
            <pc:docMk/>
            <pc:sldMk cId="2271934731" sldId="256"/>
            <ac:spMk id="29" creationId="{E9E0DD95-9BB5-460D-A449-C84B66C8CC9C}"/>
          </ac:spMkLst>
        </pc:spChg>
        <pc:spChg chg="add mod">
          <ac:chgData name="Shook, Michael A. (LARC-E303)" userId="312621d2-7779-4af0-864d-1105f4bc8b12" providerId="ADAL" clId="{FD88991F-AF48-44B1-85CF-3DD6092A081A}" dt="2022-12-07T15:27:20.757" v="4581" actId="122"/>
          <ac:spMkLst>
            <pc:docMk/>
            <pc:sldMk cId="2271934731" sldId="256"/>
            <ac:spMk id="30" creationId="{B97909C2-C048-427F-9764-FCAFB748BD53}"/>
          </ac:spMkLst>
        </pc:spChg>
        <pc:spChg chg="add del mod">
          <ac:chgData name="Shook, Michael A. (LARC-E303)" userId="312621d2-7779-4af0-864d-1105f4bc8b12" providerId="ADAL" clId="{FD88991F-AF48-44B1-85CF-3DD6092A081A}" dt="2022-12-07T15:12:44.524" v="4129"/>
          <ac:spMkLst>
            <pc:docMk/>
            <pc:sldMk cId="2271934731" sldId="256"/>
            <ac:spMk id="31" creationId="{F5366320-0092-4A2D-B2D9-6B1676A3DAAD}"/>
          </ac:spMkLst>
        </pc:spChg>
        <pc:spChg chg="add mod">
          <ac:chgData name="Shook, Michael A. (LARC-E303)" userId="312621d2-7779-4af0-864d-1105f4bc8b12" providerId="ADAL" clId="{FD88991F-AF48-44B1-85CF-3DD6092A081A}" dt="2022-12-07T15:27:15.608" v="4580" actId="1076"/>
          <ac:spMkLst>
            <pc:docMk/>
            <pc:sldMk cId="2271934731" sldId="256"/>
            <ac:spMk id="32" creationId="{F26277B0-03D2-499F-AF00-C779AFD9D427}"/>
          </ac:spMkLst>
        </pc:spChg>
        <pc:spChg chg="add mod">
          <ac:chgData name="Shook, Michael A. (LARC-E303)" userId="312621d2-7779-4af0-864d-1105f4bc8b12" providerId="ADAL" clId="{FD88991F-AF48-44B1-85CF-3DD6092A081A}" dt="2022-12-07T15:28:03.121" v="4613" actId="1076"/>
          <ac:spMkLst>
            <pc:docMk/>
            <pc:sldMk cId="2271934731" sldId="256"/>
            <ac:spMk id="33" creationId="{016F09E1-3894-4317-88C1-B0C93069ED64}"/>
          </ac:spMkLst>
        </pc:spChg>
        <pc:spChg chg="add mod">
          <ac:chgData name="Shook, Michael A. (LARC-E303)" userId="312621d2-7779-4af0-864d-1105f4bc8b12" providerId="ADAL" clId="{FD88991F-AF48-44B1-85CF-3DD6092A081A}" dt="2022-12-07T15:28:27.963" v="4616" actId="1076"/>
          <ac:spMkLst>
            <pc:docMk/>
            <pc:sldMk cId="2271934731" sldId="256"/>
            <ac:spMk id="34" creationId="{96554E34-BA11-4B6D-8BDD-9BBF76315B72}"/>
          </ac:spMkLst>
        </pc:spChg>
        <pc:spChg chg="add del">
          <ac:chgData name="Shook, Michael A. (LARC-E303)" userId="312621d2-7779-4af0-864d-1105f4bc8b12" providerId="ADAL" clId="{FD88991F-AF48-44B1-85CF-3DD6092A081A}" dt="2022-12-07T15:50:45.203" v="4838"/>
          <ac:spMkLst>
            <pc:docMk/>
            <pc:sldMk cId="2271934731" sldId="256"/>
            <ac:spMk id="35" creationId="{4E9AB9B9-58CF-4C92-8A67-CE99F0E7C432}"/>
          </ac:spMkLst>
        </pc:spChg>
        <pc:picChg chg="add mod">
          <ac:chgData name="Shook, Michael A. (LARC-E303)" userId="312621d2-7779-4af0-864d-1105f4bc8b12" providerId="ADAL" clId="{FD88991F-AF48-44B1-85CF-3DD6092A081A}" dt="2022-12-07T10:04:06.919" v="3696" actId="14100"/>
          <ac:picMkLst>
            <pc:docMk/>
            <pc:sldMk cId="2271934731" sldId="256"/>
            <ac:picMk id="3" creationId="{8AB0703C-60D8-41F4-8CA7-F8487932DF70}"/>
          </ac:picMkLst>
        </pc:picChg>
        <pc:picChg chg="add mod">
          <ac:chgData name="Shook, Michael A. (LARC-E303)" userId="312621d2-7779-4af0-864d-1105f4bc8b12" providerId="ADAL" clId="{FD88991F-AF48-44B1-85CF-3DD6092A081A}" dt="2022-12-07T10:07:05.263" v="3751" actId="1038"/>
          <ac:picMkLst>
            <pc:docMk/>
            <pc:sldMk cId="2271934731" sldId="256"/>
            <ac:picMk id="20" creationId="{647FC1B4-26E6-4B5E-834C-ADBE9CA90134}"/>
          </ac:picMkLst>
        </pc:picChg>
        <pc:picChg chg="add del mod">
          <ac:chgData name="Shook, Michael A. (LARC-E303)" userId="312621d2-7779-4af0-864d-1105f4bc8b12" providerId="ADAL" clId="{FD88991F-AF48-44B1-85CF-3DD6092A081A}" dt="2022-12-07T09:54:50.275" v="3659" actId="478"/>
          <ac:picMkLst>
            <pc:docMk/>
            <pc:sldMk cId="2271934731" sldId="256"/>
            <ac:picMk id="22" creationId="{70DB19EF-10C0-4E5D-864F-A7E398FAB29C}"/>
          </ac:picMkLst>
        </pc:picChg>
        <pc:picChg chg="add mod">
          <ac:chgData name="Shook, Michael A. (LARC-E303)" userId="312621d2-7779-4af0-864d-1105f4bc8b12" providerId="ADAL" clId="{FD88991F-AF48-44B1-85CF-3DD6092A081A}" dt="2022-12-07T10:05:06.515" v="3704" actId="1076"/>
          <ac:picMkLst>
            <pc:docMk/>
            <pc:sldMk cId="2271934731" sldId="256"/>
            <ac:picMk id="24" creationId="{A00B768A-D8B1-48E4-A989-ED7EF45E4130}"/>
          </ac:picMkLst>
        </pc:picChg>
        <pc:picChg chg="add mod">
          <ac:chgData name="Shook, Michael A. (LARC-E303)" userId="312621d2-7779-4af0-864d-1105f4bc8b12" providerId="ADAL" clId="{FD88991F-AF48-44B1-85CF-3DD6092A081A}" dt="2022-12-07T10:05:20.978" v="3708" actId="1038"/>
          <ac:picMkLst>
            <pc:docMk/>
            <pc:sldMk cId="2271934731" sldId="256"/>
            <ac:picMk id="26" creationId="{330E648F-6C3F-4EF8-A90E-EF4D00DC60B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5"/>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060079" indent="0" algn="ctr">
              <a:buNone/>
              <a:defRPr>
                <a:solidFill>
                  <a:schemeClr val="tx1">
                    <a:tint val="75000"/>
                  </a:schemeClr>
                </a:solidFill>
              </a:defRPr>
            </a:lvl2pPr>
            <a:lvl3pPr marL="4120159" indent="0" algn="ctr">
              <a:buNone/>
              <a:defRPr>
                <a:solidFill>
                  <a:schemeClr val="tx1">
                    <a:tint val="75000"/>
                  </a:schemeClr>
                </a:solidFill>
              </a:defRPr>
            </a:lvl3pPr>
            <a:lvl4pPr marL="6180238" indent="0" algn="ctr">
              <a:buNone/>
              <a:defRPr>
                <a:solidFill>
                  <a:schemeClr val="tx1">
                    <a:tint val="75000"/>
                  </a:schemeClr>
                </a:solidFill>
              </a:defRPr>
            </a:lvl4pPr>
            <a:lvl5pPr marL="8240317" indent="0" algn="ctr">
              <a:buNone/>
              <a:defRPr>
                <a:solidFill>
                  <a:schemeClr val="tx1">
                    <a:tint val="75000"/>
                  </a:schemeClr>
                </a:solidFill>
              </a:defRPr>
            </a:lvl5pPr>
            <a:lvl6pPr marL="10300397" indent="0" algn="ctr">
              <a:buNone/>
              <a:defRPr>
                <a:solidFill>
                  <a:schemeClr val="tx1">
                    <a:tint val="75000"/>
                  </a:schemeClr>
                </a:solidFill>
              </a:defRPr>
            </a:lvl6pPr>
            <a:lvl7pPr marL="12360477" indent="0" algn="ctr">
              <a:buNone/>
              <a:defRPr>
                <a:solidFill>
                  <a:schemeClr val="tx1">
                    <a:tint val="75000"/>
                  </a:schemeClr>
                </a:solidFill>
              </a:defRPr>
            </a:lvl7pPr>
            <a:lvl8pPr marL="14420556" indent="0" algn="ctr">
              <a:buNone/>
              <a:defRPr>
                <a:solidFill>
                  <a:schemeClr val="tx1">
                    <a:tint val="75000"/>
                  </a:schemeClr>
                </a:solidFill>
              </a:defRPr>
            </a:lvl8pPr>
            <a:lvl9pPr marL="1648063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2487D15-58B8-E346-A703-A6FF4ACE3913}"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1188597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487D15-58B8-E346-A703-A6FF4ACE3913}"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1125312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3" y="21153122"/>
            <a:ext cx="37307520" cy="6537960"/>
          </a:xfrm>
        </p:spPr>
        <p:txBody>
          <a:bodyPr anchor="t"/>
          <a:lstStyle>
            <a:lvl1pPr algn="l">
              <a:defRPr sz="18000" b="1" cap="all"/>
            </a:lvl1pPr>
          </a:lstStyle>
          <a:p>
            <a:r>
              <a:rPr lang="en-US"/>
              <a:t>Click to edit Master title style</a:t>
            </a:r>
          </a:p>
        </p:txBody>
      </p:sp>
      <p:sp>
        <p:nvSpPr>
          <p:cNvPr id="3" name="Text Placeholder 2"/>
          <p:cNvSpPr>
            <a:spLocks noGrp="1"/>
          </p:cNvSpPr>
          <p:nvPr>
            <p:ph type="body" idx="1"/>
          </p:nvPr>
        </p:nvSpPr>
        <p:spPr>
          <a:xfrm>
            <a:off x="3467103" y="13952226"/>
            <a:ext cx="37307520" cy="7200897"/>
          </a:xfrm>
        </p:spPr>
        <p:txBody>
          <a:bodyPr anchor="b"/>
          <a:lstStyle>
            <a:lvl1pPr marL="0" indent="0">
              <a:buNone/>
              <a:defRPr sz="9000">
                <a:solidFill>
                  <a:schemeClr val="tx1">
                    <a:tint val="75000"/>
                  </a:schemeClr>
                </a:solidFill>
              </a:defRPr>
            </a:lvl1pPr>
            <a:lvl2pPr marL="2060079" indent="0">
              <a:buNone/>
              <a:defRPr sz="8100">
                <a:solidFill>
                  <a:schemeClr val="tx1">
                    <a:tint val="75000"/>
                  </a:schemeClr>
                </a:solidFill>
              </a:defRPr>
            </a:lvl2pPr>
            <a:lvl3pPr marL="4120159" indent="0">
              <a:buNone/>
              <a:defRPr sz="7200">
                <a:solidFill>
                  <a:schemeClr val="tx1">
                    <a:tint val="75000"/>
                  </a:schemeClr>
                </a:solidFill>
              </a:defRPr>
            </a:lvl3pPr>
            <a:lvl4pPr marL="6180238" indent="0">
              <a:buNone/>
              <a:defRPr sz="6300">
                <a:solidFill>
                  <a:schemeClr val="tx1">
                    <a:tint val="75000"/>
                  </a:schemeClr>
                </a:solidFill>
              </a:defRPr>
            </a:lvl4pPr>
            <a:lvl5pPr marL="8240317" indent="0">
              <a:buNone/>
              <a:defRPr sz="6300">
                <a:solidFill>
                  <a:schemeClr val="tx1">
                    <a:tint val="75000"/>
                  </a:schemeClr>
                </a:solidFill>
              </a:defRPr>
            </a:lvl5pPr>
            <a:lvl6pPr marL="10300397" indent="0">
              <a:buNone/>
              <a:defRPr sz="6300">
                <a:solidFill>
                  <a:schemeClr val="tx1">
                    <a:tint val="75000"/>
                  </a:schemeClr>
                </a:solidFill>
              </a:defRPr>
            </a:lvl6pPr>
            <a:lvl7pPr marL="12360477" indent="0">
              <a:buNone/>
              <a:defRPr sz="6300">
                <a:solidFill>
                  <a:schemeClr val="tx1">
                    <a:tint val="75000"/>
                  </a:schemeClr>
                </a:solidFill>
              </a:defRPr>
            </a:lvl7pPr>
            <a:lvl8pPr marL="14420556" indent="0">
              <a:buNone/>
              <a:defRPr sz="6300">
                <a:solidFill>
                  <a:schemeClr val="tx1">
                    <a:tint val="75000"/>
                  </a:schemeClr>
                </a:solidFill>
              </a:defRPr>
            </a:lvl8pPr>
            <a:lvl9pPr marL="16480635" indent="0">
              <a:buNone/>
              <a:defRPr sz="6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487D15-58B8-E346-A703-A6FF4ACE3913}"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186746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01947" y="57348120"/>
            <a:ext cx="70736457" cy="162214560"/>
          </a:xfrm>
        </p:spPr>
        <p:txBody>
          <a:bodyPr/>
          <a:lstStyle>
            <a:lvl1pPr>
              <a:defRPr sz="12600"/>
            </a:lvl1pPr>
            <a:lvl2pPr>
              <a:defRPr sz="10800"/>
            </a:lvl2pPr>
            <a:lvl3pPr>
              <a:defRPr sz="9000"/>
            </a:lvl3pPr>
            <a:lvl4pPr>
              <a:defRPr sz="8100"/>
            </a:lvl4pPr>
            <a:lvl5pPr>
              <a:defRPr sz="8100"/>
            </a:lvl5pPr>
            <a:lvl6pPr>
              <a:defRPr sz="8100"/>
            </a:lvl6pPr>
            <a:lvl7pPr>
              <a:defRPr sz="8100"/>
            </a:lvl7pPr>
            <a:lvl8pPr>
              <a:defRPr sz="8100"/>
            </a:lvl8pPr>
            <a:lvl9pPr>
              <a:defRPr sz="8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9369925" y="57348120"/>
            <a:ext cx="70736463" cy="162214560"/>
          </a:xfrm>
        </p:spPr>
        <p:txBody>
          <a:bodyPr/>
          <a:lstStyle>
            <a:lvl1pPr>
              <a:defRPr sz="12600"/>
            </a:lvl1pPr>
            <a:lvl2pPr>
              <a:defRPr sz="10800"/>
            </a:lvl2pPr>
            <a:lvl3pPr>
              <a:defRPr sz="9000"/>
            </a:lvl3pPr>
            <a:lvl4pPr>
              <a:defRPr sz="8100"/>
            </a:lvl4pPr>
            <a:lvl5pPr>
              <a:defRPr sz="8100"/>
            </a:lvl5pPr>
            <a:lvl6pPr>
              <a:defRPr sz="8100"/>
            </a:lvl6pPr>
            <a:lvl7pPr>
              <a:defRPr sz="8100"/>
            </a:lvl7pPr>
            <a:lvl8pPr>
              <a:defRPr sz="8100"/>
            </a:lvl8pPr>
            <a:lvl9pPr>
              <a:defRPr sz="8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487D15-58B8-E346-A703-A6FF4ACE3913}" type="datetimeFigureOut">
              <a:rPr lang="en-US" smtClean="0"/>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159445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4" y="7368542"/>
            <a:ext cx="19392903" cy="3070858"/>
          </a:xfrm>
        </p:spPr>
        <p:txBody>
          <a:bodyPr anchor="b"/>
          <a:lstStyle>
            <a:lvl1pPr marL="0" indent="0">
              <a:buNone/>
              <a:defRPr sz="10800" b="1"/>
            </a:lvl1pPr>
            <a:lvl2pPr marL="2060079" indent="0">
              <a:buNone/>
              <a:defRPr sz="9000" b="1"/>
            </a:lvl2pPr>
            <a:lvl3pPr marL="4120159" indent="0">
              <a:buNone/>
              <a:defRPr sz="8100" b="1"/>
            </a:lvl3pPr>
            <a:lvl4pPr marL="6180238" indent="0">
              <a:buNone/>
              <a:defRPr sz="7200" b="1"/>
            </a:lvl4pPr>
            <a:lvl5pPr marL="8240317" indent="0">
              <a:buNone/>
              <a:defRPr sz="7200" b="1"/>
            </a:lvl5pPr>
            <a:lvl6pPr marL="10300397" indent="0">
              <a:buNone/>
              <a:defRPr sz="7200" b="1"/>
            </a:lvl6pPr>
            <a:lvl7pPr marL="12360477" indent="0">
              <a:buNone/>
              <a:defRPr sz="7200" b="1"/>
            </a:lvl7pPr>
            <a:lvl8pPr marL="14420556" indent="0">
              <a:buNone/>
              <a:defRPr sz="7200" b="1"/>
            </a:lvl8pPr>
            <a:lvl9pPr marL="16480635" indent="0">
              <a:buNone/>
              <a:defRPr sz="7200" b="1"/>
            </a:lvl9pPr>
          </a:lstStyle>
          <a:p>
            <a:pPr lvl="0"/>
            <a:r>
              <a:rPr lang="en-US"/>
              <a:t>Click to edit Master text styles</a:t>
            </a:r>
          </a:p>
        </p:txBody>
      </p:sp>
      <p:sp>
        <p:nvSpPr>
          <p:cNvPr id="4" name="Content Placeholder 3"/>
          <p:cNvSpPr>
            <a:spLocks noGrp="1"/>
          </p:cNvSpPr>
          <p:nvPr>
            <p:ph sz="half" idx="2"/>
          </p:nvPr>
        </p:nvSpPr>
        <p:spPr>
          <a:xfrm>
            <a:off x="2194564" y="10439400"/>
            <a:ext cx="19392903" cy="18966182"/>
          </a:xfrm>
        </p:spPr>
        <p:txBody>
          <a:bodyPr/>
          <a:lstStyle>
            <a:lvl1pPr>
              <a:defRPr sz="10800"/>
            </a:lvl1pPr>
            <a:lvl2pPr>
              <a:defRPr sz="9000"/>
            </a:lvl2pPr>
            <a:lvl3pPr>
              <a:defRPr sz="810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3" y="7368542"/>
            <a:ext cx="19400520" cy="3070858"/>
          </a:xfrm>
        </p:spPr>
        <p:txBody>
          <a:bodyPr anchor="b"/>
          <a:lstStyle>
            <a:lvl1pPr marL="0" indent="0">
              <a:buNone/>
              <a:defRPr sz="10800" b="1"/>
            </a:lvl1pPr>
            <a:lvl2pPr marL="2060079" indent="0">
              <a:buNone/>
              <a:defRPr sz="9000" b="1"/>
            </a:lvl2pPr>
            <a:lvl3pPr marL="4120159" indent="0">
              <a:buNone/>
              <a:defRPr sz="8100" b="1"/>
            </a:lvl3pPr>
            <a:lvl4pPr marL="6180238" indent="0">
              <a:buNone/>
              <a:defRPr sz="7200" b="1"/>
            </a:lvl4pPr>
            <a:lvl5pPr marL="8240317" indent="0">
              <a:buNone/>
              <a:defRPr sz="7200" b="1"/>
            </a:lvl5pPr>
            <a:lvl6pPr marL="10300397" indent="0">
              <a:buNone/>
              <a:defRPr sz="7200" b="1"/>
            </a:lvl6pPr>
            <a:lvl7pPr marL="12360477" indent="0">
              <a:buNone/>
              <a:defRPr sz="7200" b="1"/>
            </a:lvl7pPr>
            <a:lvl8pPr marL="14420556" indent="0">
              <a:buNone/>
              <a:defRPr sz="7200" b="1"/>
            </a:lvl8pPr>
            <a:lvl9pPr marL="16480635" indent="0">
              <a:buNone/>
              <a:defRPr sz="7200" b="1"/>
            </a:lvl9pPr>
          </a:lstStyle>
          <a:p>
            <a:pPr lvl="0"/>
            <a:r>
              <a:rPr lang="en-US"/>
              <a:t>Click to edit Master text styles</a:t>
            </a:r>
          </a:p>
        </p:txBody>
      </p:sp>
      <p:sp>
        <p:nvSpPr>
          <p:cNvPr id="6" name="Content Placeholder 5"/>
          <p:cNvSpPr>
            <a:spLocks noGrp="1"/>
          </p:cNvSpPr>
          <p:nvPr>
            <p:ph sz="quarter" idx="4"/>
          </p:nvPr>
        </p:nvSpPr>
        <p:spPr>
          <a:xfrm>
            <a:off x="22296123" y="10439400"/>
            <a:ext cx="19400520" cy="18966182"/>
          </a:xfrm>
        </p:spPr>
        <p:txBody>
          <a:bodyPr/>
          <a:lstStyle>
            <a:lvl1pPr>
              <a:defRPr sz="10800"/>
            </a:lvl1pPr>
            <a:lvl2pPr>
              <a:defRPr sz="9000"/>
            </a:lvl2pPr>
            <a:lvl3pPr>
              <a:defRPr sz="810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487D15-58B8-E346-A703-A6FF4ACE3913}" type="datetimeFigureOut">
              <a:rPr lang="en-US" smtClean="0"/>
              <a:t>12/7/2022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2637569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487D15-58B8-E346-A703-A6FF4ACE3913}" type="datetimeFigureOut">
              <a:rPr lang="en-US" smtClean="0"/>
              <a:t>12/7/2022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3047347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487D15-58B8-E346-A703-A6FF4ACE3913}" type="datetimeFigureOut">
              <a:rPr lang="en-US" smtClean="0"/>
              <a:t>12/7/2022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411727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6" y="1310640"/>
            <a:ext cx="14439903" cy="5577840"/>
          </a:xfrm>
        </p:spPr>
        <p:txBody>
          <a:bodyPr anchor="b"/>
          <a:lstStyle>
            <a:lvl1pPr algn="l">
              <a:defRPr sz="9000" b="1"/>
            </a:lvl1pPr>
          </a:lstStyle>
          <a:p>
            <a:r>
              <a:rPr lang="en-US"/>
              <a:t>Click to edit Master title style</a:t>
            </a:r>
          </a:p>
        </p:txBody>
      </p:sp>
      <p:sp>
        <p:nvSpPr>
          <p:cNvPr id="3" name="Content Placeholder 2"/>
          <p:cNvSpPr>
            <a:spLocks noGrp="1"/>
          </p:cNvSpPr>
          <p:nvPr>
            <p:ph idx="1"/>
          </p:nvPr>
        </p:nvSpPr>
        <p:spPr>
          <a:xfrm>
            <a:off x="17160240" y="1310643"/>
            <a:ext cx="24536400" cy="28094943"/>
          </a:xfrm>
        </p:spPr>
        <p:txBody>
          <a:bodyPr/>
          <a:lstStyle>
            <a:lvl1pPr>
              <a:defRPr sz="14400"/>
            </a:lvl1pPr>
            <a:lvl2pPr>
              <a:defRPr sz="12600"/>
            </a:lvl2pPr>
            <a:lvl3pPr>
              <a:defRPr sz="10800"/>
            </a:lvl3pPr>
            <a:lvl4pPr>
              <a:defRPr sz="9000"/>
            </a:lvl4pPr>
            <a:lvl5pPr>
              <a:defRPr sz="9000"/>
            </a:lvl5pPr>
            <a:lvl6pPr>
              <a:defRPr sz="9000"/>
            </a:lvl6pPr>
            <a:lvl7pPr>
              <a:defRPr sz="9000"/>
            </a:lvl7pPr>
            <a:lvl8pPr>
              <a:defRPr sz="9000"/>
            </a:lvl8pPr>
            <a:lvl9pPr>
              <a:defRPr sz="9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6" y="6888483"/>
            <a:ext cx="14439903" cy="22517103"/>
          </a:xfrm>
        </p:spPr>
        <p:txBody>
          <a:bodyPr/>
          <a:lstStyle>
            <a:lvl1pPr marL="0" indent="0">
              <a:buNone/>
              <a:defRPr sz="6300"/>
            </a:lvl1pPr>
            <a:lvl2pPr marL="2060079" indent="0">
              <a:buNone/>
              <a:defRPr sz="5400"/>
            </a:lvl2pPr>
            <a:lvl3pPr marL="4120159" indent="0">
              <a:buNone/>
              <a:defRPr sz="4500"/>
            </a:lvl3pPr>
            <a:lvl4pPr marL="6180238" indent="0">
              <a:buNone/>
              <a:defRPr sz="4000"/>
            </a:lvl4pPr>
            <a:lvl5pPr marL="8240317" indent="0">
              <a:buNone/>
              <a:defRPr sz="4000"/>
            </a:lvl5pPr>
            <a:lvl6pPr marL="10300397" indent="0">
              <a:buNone/>
              <a:defRPr sz="4000"/>
            </a:lvl6pPr>
            <a:lvl7pPr marL="12360477" indent="0">
              <a:buNone/>
              <a:defRPr sz="4000"/>
            </a:lvl7pPr>
            <a:lvl8pPr marL="14420556" indent="0">
              <a:buNone/>
              <a:defRPr sz="4000"/>
            </a:lvl8pPr>
            <a:lvl9pPr marL="16480635"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92487D15-58B8-E346-A703-A6FF4ACE3913}" type="datetimeFigureOut">
              <a:rPr lang="en-US" smtClean="0"/>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3821507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3" y="23042880"/>
            <a:ext cx="26334720" cy="2720343"/>
          </a:xfrm>
        </p:spPr>
        <p:txBody>
          <a:bodyPr anchor="b"/>
          <a:lstStyle>
            <a:lvl1pPr algn="l">
              <a:defRPr sz="9000" b="1"/>
            </a:lvl1pPr>
          </a:lstStyle>
          <a:p>
            <a:r>
              <a:rPr lang="en-US"/>
              <a:t>Click to edit Master title style</a:t>
            </a:r>
          </a:p>
        </p:txBody>
      </p:sp>
      <p:sp>
        <p:nvSpPr>
          <p:cNvPr id="3" name="Picture Placeholder 2"/>
          <p:cNvSpPr>
            <a:spLocks noGrp="1"/>
          </p:cNvSpPr>
          <p:nvPr>
            <p:ph type="pic" idx="1"/>
          </p:nvPr>
        </p:nvSpPr>
        <p:spPr>
          <a:xfrm>
            <a:off x="8602983" y="2941320"/>
            <a:ext cx="26334720" cy="19751040"/>
          </a:xfrm>
        </p:spPr>
        <p:txBody>
          <a:bodyPr/>
          <a:lstStyle>
            <a:lvl1pPr marL="0" indent="0">
              <a:buNone/>
              <a:defRPr sz="14400"/>
            </a:lvl1pPr>
            <a:lvl2pPr marL="2060079" indent="0">
              <a:buNone/>
              <a:defRPr sz="12600"/>
            </a:lvl2pPr>
            <a:lvl3pPr marL="4120159" indent="0">
              <a:buNone/>
              <a:defRPr sz="10800"/>
            </a:lvl3pPr>
            <a:lvl4pPr marL="6180238" indent="0">
              <a:buNone/>
              <a:defRPr sz="9000"/>
            </a:lvl4pPr>
            <a:lvl5pPr marL="8240317" indent="0">
              <a:buNone/>
              <a:defRPr sz="9000"/>
            </a:lvl5pPr>
            <a:lvl6pPr marL="10300397" indent="0">
              <a:buNone/>
              <a:defRPr sz="9000"/>
            </a:lvl6pPr>
            <a:lvl7pPr marL="12360477" indent="0">
              <a:buNone/>
              <a:defRPr sz="9000"/>
            </a:lvl7pPr>
            <a:lvl8pPr marL="14420556" indent="0">
              <a:buNone/>
              <a:defRPr sz="9000"/>
            </a:lvl8pPr>
            <a:lvl9pPr marL="16480635" indent="0">
              <a:buNone/>
              <a:defRPr sz="9000"/>
            </a:lvl9pPr>
          </a:lstStyle>
          <a:p>
            <a:endParaRPr lang="en-US"/>
          </a:p>
        </p:txBody>
      </p:sp>
      <p:sp>
        <p:nvSpPr>
          <p:cNvPr id="4" name="Text Placeholder 3"/>
          <p:cNvSpPr>
            <a:spLocks noGrp="1"/>
          </p:cNvSpPr>
          <p:nvPr>
            <p:ph type="body" sz="half" idx="2"/>
          </p:nvPr>
        </p:nvSpPr>
        <p:spPr>
          <a:xfrm>
            <a:off x="8602983" y="25763224"/>
            <a:ext cx="26334720" cy="3863337"/>
          </a:xfrm>
        </p:spPr>
        <p:txBody>
          <a:bodyPr/>
          <a:lstStyle>
            <a:lvl1pPr marL="0" indent="0">
              <a:buNone/>
              <a:defRPr sz="6300"/>
            </a:lvl1pPr>
            <a:lvl2pPr marL="2060079" indent="0">
              <a:buNone/>
              <a:defRPr sz="5400"/>
            </a:lvl2pPr>
            <a:lvl3pPr marL="4120159" indent="0">
              <a:buNone/>
              <a:defRPr sz="4500"/>
            </a:lvl3pPr>
            <a:lvl4pPr marL="6180238" indent="0">
              <a:buNone/>
              <a:defRPr sz="4000"/>
            </a:lvl4pPr>
            <a:lvl5pPr marL="8240317" indent="0">
              <a:buNone/>
              <a:defRPr sz="4000"/>
            </a:lvl5pPr>
            <a:lvl6pPr marL="10300397" indent="0">
              <a:buNone/>
              <a:defRPr sz="4000"/>
            </a:lvl6pPr>
            <a:lvl7pPr marL="12360477" indent="0">
              <a:buNone/>
              <a:defRPr sz="4000"/>
            </a:lvl7pPr>
            <a:lvl8pPr marL="14420556" indent="0">
              <a:buNone/>
              <a:defRPr sz="4000"/>
            </a:lvl8pPr>
            <a:lvl9pPr marL="16480635"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92487D15-58B8-E346-A703-A6FF4ACE3913}" type="datetimeFigureOut">
              <a:rPr lang="en-US" smtClean="0"/>
              <a:t>12/7/2022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2484384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487D15-58B8-E346-A703-A6FF4ACE3913}"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620669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4559084" y="9845042"/>
            <a:ext cx="35547303" cy="2097176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901949" y="9845042"/>
            <a:ext cx="105925617" cy="2097176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487D15-58B8-E346-A703-A6FF4ACE3913}" type="datetimeFigureOut">
              <a:rPr lang="en-US" smtClean="0"/>
              <a:t>12/7/2022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FF32A-75BD-5B41-BE7A-7F545339D100}" type="slidenum">
              <a:rPr lang="en-US" smtClean="0"/>
              <a:t>‹#›</a:t>
            </a:fld>
            <a:endParaRPr lang="en-US"/>
          </a:p>
        </p:txBody>
      </p:sp>
    </p:spTree>
    <p:extLst>
      <p:ext uri="{BB962C8B-B14F-4D97-AF65-F5344CB8AC3E}">
        <p14:creationId xmlns:p14="http://schemas.microsoft.com/office/powerpoint/2010/main" val="4186191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12016" tIns="206008" rIns="412016" bIns="206008" rtlCol="0" anchor="ctr">
            <a:normAutofit/>
          </a:bodyPr>
          <a:lstStyle/>
          <a:p>
            <a:r>
              <a:rPr lang="en-US"/>
              <a:t>Click to edit Master title style</a:t>
            </a:r>
          </a:p>
        </p:txBody>
      </p:sp>
      <p:sp>
        <p:nvSpPr>
          <p:cNvPr id="3" name="Text Placeholder 2"/>
          <p:cNvSpPr>
            <a:spLocks noGrp="1"/>
          </p:cNvSpPr>
          <p:nvPr>
            <p:ph type="body" idx="1"/>
          </p:nvPr>
        </p:nvSpPr>
        <p:spPr>
          <a:xfrm>
            <a:off x="2194560" y="7680965"/>
            <a:ext cx="39502080" cy="21724622"/>
          </a:xfrm>
          <a:prstGeom prst="rect">
            <a:avLst/>
          </a:prstGeom>
        </p:spPr>
        <p:txBody>
          <a:bodyPr vert="horz" lIns="412016" tIns="206008" rIns="412016" bIns="20600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5"/>
            <a:ext cx="10241280" cy="1752600"/>
          </a:xfrm>
          <a:prstGeom prst="rect">
            <a:avLst/>
          </a:prstGeom>
        </p:spPr>
        <p:txBody>
          <a:bodyPr vert="horz" lIns="412016" tIns="206008" rIns="412016" bIns="206008" rtlCol="0" anchor="ctr"/>
          <a:lstStyle>
            <a:lvl1pPr algn="l">
              <a:defRPr sz="5400">
                <a:solidFill>
                  <a:schemeClr val="tx1">
                    <a:tint val="75000"/>
                  </a:schemeClr>
                </a:solidFill>
              </a:defRPr>
            </a:lvl1pPr>
          </a:lstStyle>
          <a:p>
            <a:fld id="{92487D15-58B8-E346-A703-A6FF4ACE3913}" type="datetimeFigureOut">
              <a:rPr lang="en-US" smtClean="0"/>
              <a:t>12/7/2022</a:t>
            </a:fld>
            <a:endParaRPr lang="en-US"/>
          </a:p>
        </p:txBody>
      </p:sp>
      <p:sp>
        <p:nvSpPr>
          <p:cNvPr id="5" name="Footer Placeholder 4"/>
          <p:cNvSpPr>
            <a:spLocks noGrp="1"/>
          </p:cNvSpPr>
          <p:nvPr>
            <p:ph type="ftr" sz="quarter" idx="3"/>
          </p:nvPr>
        </p:nvSpPr>
        <p:spPr>
          <a:xfrm>
            <a:off x="14996160" y="30510485"/>
            <a:ext cx="13898880" cy="1752600"/>
          </a:xfrm>
          <a:prstGeom prst="rect">
            <a:avLst/>
          </a:prstGeom>
        </p:spPr>
        <p:txBody>
          <a:bodyPr vert="horz" lIns="412016" tIns="206008" rIns="412016" bIns="206008" rtlCol="0" anchor="ctr"/>
          <a:lstStyle>
            <a:lvl1pPr algn="ctr">
              <a:defRPr sz="5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5"/>
            <a:ext cx="10241280" cy="1752600"/>
          </a:xfrm>
          <a:prstGeom prst="rect">
            <a:avLst/>
          </a:prstGeom>
        </p:spPr>
        <p:txBody>
          <a:bodyPr vert="horz" lIns="412016" tIns="206008" rIns="412016" bIns="206008" rtlCol="0" anchor="ctr"/>
          <a:lstStyle>
            <a:lvl1pPr algn="r">
              <a:defRPr sz="5400">
                <a:solidFill>
                  <a:schemeClr val="tx1">
                    <a:tint val="75000"/>
                  </a:schemeClr>
                </a:solidFill>
              </a:defRPr>
            </a:lvl1pPr>
          </a:lstStyle>
          <a:p>
            <a:fld id="{9E9FF32A-75BD-5B41-BE7A-7F545339D100}" type="slidenum">
              <a:rPr lang="en-US" smtClean="0"/>
              <a:t>‹#›</a:t>
            </a:fld>
            <a:endParaRPr lang="en-US"/>
          </a:p>
        </p:txBody>
      </p:sp>
    </p:spTree>
    <p:extLst>
      <p:ext uri="{BB962C8B-B14F-4D97-AF65-F5344CB8AC3E}">
        <p14:creationId xmlns:p14="http://schemas.microsoft.com/office/powerpoint/2010/main" val="207848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060079" rtl="0" eaLnBrk="1" latinLnBrk="0" hangingPunct="1">
        <a:spcBef>
          <a:spcPct val="0"/>
        </a:spcBef>
        <a:buNone/>
        <a:defRPr sz="19800" kern="1200">
          <a:solidFill>
            <a:schemeClr val="tx1"/>
          </a:solidFill>
          <a:latin typeface="+mj-lt"/>
          <a:ea typeface="+mj-ea"/>
          <a:cs typeface="+mj-cs"/>
        </a:defRPr>
      </a:lvl1pPr>
    </p:titleStyle>
    <p:bodyStyle>
      <a:lvl1pPr marL="1545060" indent="-1545060" algn="l" defTabSz="2060079" rtl="0" eaLnBrk="1" latinLnBrk="0" hangingPunct="1">
        <a:spcBef>
          <a:spcPct val="20000"/>
        </a:spcBef>
        <a:buFont typeface="Arial"/>
        <a:buChar char="•"/>
        <a:defRPr sz="14400" kern="1200">
          <a:solidFill>
            <a:schemeClr val="tx1"/>
          </a:solidFill>
          <a:latin typeface="+mn-lt"/>
          <a:ea typeface="+mn-ea"/>
          <a:cs typeface="+mn-cs"/>
        </a:defRPr>
      </a:lvl1pPr>
      <a:lvl2pPr marL="3347629" indent="-1287549" algn="l" defTabSz="2060079" rtl="0" eaLnBrk="1" latinLnBrk="0" hangingPunct="1">
        <a:spcBef>
          <a:spcPct val="20000"/>
        </a:spcBef>
        <a:buFont typeface="Arial"/>
        <a:buChar char="–"/>
        <a:defRPr sz="12600" kern="1200">
          <a:solidFill>
            <a:schemeClr val="tx1"/>
          </a:solidFill>
          <a:latin typeface="+mn-lt"/>
          <a:ea typeface="+mn-ea"/>
          <a:cs typeface="+mn-cs"/>
        </a:defRPr>
      </a:lvl2pPr>
      <a:lvl3pPr marL="5150198" indent="-1030040" algn="l" defTabSz="2060079" rtl="0" eaLnBrk="1" latinLnBrk="0" hangingPunct="1">
        <a:spcBef>
          <a:spcPct val="20000"/>
        </a:spcBef>
        <a:buFont typeface="Arial"/>
        <a:buChar char="•"/>
        <a:defRPr sz="10800" kern="1200">
          <a:solidFill>
            <a:schemeClr val="tx1"/>
          </a:solidFill>
          <a:latin typeface="+mn-lt"/>
          <a:ea typeface="+mn-ea"/>
          <a:cs typeface="+mn-cs"/>
        </a:defRPr>
      </a:lvl3pPr>
      <a:lvl4pPr marL="7210277" indent="-1030040" algn="l" defTabSz="2060079" rtl="0" eaLnBrk="1" latinLnBrk="0" hangingPunct="1">
        <a:spcBef>
          <a:spcPct val="20000"/>
        </a:spcBef>
        <a:buFont typeface="Arial"/>
        <a:buChar char="–"/>
        <a:defRPr sz="9000" kern="1200">
          <a:solidFill>
            <a:schemeClr val="tx1"/>
          </a:solidFill>
          <a:latin typeface="+mn-lt"/>
          <a:ea typeface="+mn-ea"/>
          <a:cs typeface="+mn-cs"/>
        </a:defRPr>
      </a:lvl4pPr>
      <a:lvl5pPr marL="9270358" indent="-1030040" algn="l" defTabSz="2060079" rtl="0" eaLnBrk="1" latinLnBrk="0" hangingPunct="1">
        <a:spcBef>
          <a:spcPct val="20000"/>
        </a:spcBef>
        <a:buFont typeface="Arial"/>
        <a:buChar char="»"/>
        <a:defRPr sz="9000" kern="1200">
          <a:solidFill>
            <a:schemeClr val="tx1"/>
          </a:solidFill>
          <a:latin typeface="+mn-lt"/>
          <a:ea typeface="+mn-ea"/>
          <a:cs typeface="+mn-cs"/>
        </a:defRPr>
      </a:lvl5pPr>
      <a:lvl6pPr marL="11330437" indent="-1030040" algn="l" defTabSz="2060079" rtl="0" eaLnBrk="1" latinLnBrk="0" hangingPunct="1">
        <a:spcBef>
          <a:spcPct val="20000"/>
        </a:spcBef>
        <a:buFont typeface="Arial"/>
        <a:buChar char="•"/>
        <a:defRPr sz="9000" kern="1200">
          <a:solidFill>
            <a:schemeClr val="tx1"/>
          </a:solidFill>
          <a:latin typeface="+mn-lt"/>
          <a:ea typeface="+mn-ea"/>
          <a:cs typeface="+mn-cs"/>
        </a:defRPr>
      </a:lvl6pPr>
      <a:lvl7pPr marL="13390516" indent="-1030040" algn="l" defTabSz="2060079" rtl="0" eaLnBrk="1" latinLnBrk="0" hangingPunct="1">
        <a:spcBef>
          <a:spcPct val="20000"/>
        </a:spcBef>
        <a:buFont typeface="Arial"/>
        <a:buChar char="•"/>
        <a:defRPr sz="9000" kern="1200">
          <a:solidFill>
            <a:schemeClr val="tx1"/>
          </a:solidFill>
          <a:latin typeface="+mn-lt"/>
          <a:ea typeface="+mn-ea"/>
          <a:cs typeface="+mn-cs"/>
        </a:defRPr>
      </a:lvl7pPr>
      <a:lvl8pPr marL="15450595" indent="-1030040" algn="l" defTabSz="2060079" rtl="0" eaLnBrk="1" latinLnBrk="0" hangingPunct="1">
        <a:spcBef>
          <a:spcPct val="20000"/>
        </a:spcBef>
        <a:buFont typeface="Arial"/>
        <a:buChar char="•"/>
        <a:defRPr sz="9000" kern="1200">
          <a:solidFill>
            <a:schemeClr val="tx1"/>
          </a:solidFill>
          <a:latin typeface="+mn-lt"/>
          <a:ea typeface="+mn-ea"/>
          <a:cs typeface="+mn-cs"/>
        </a:defRPr>
      </a:lvl8pPr>
      <a:lvl9pPr marL="17510675" indent="-1030040" algn="l" defTabSz="2060079" rtl="0" eaLnBrk="1" latinLnBrk="0" hangingPunct="1">
        <a:spcBef>
          <a:spcPct val="20000"/>
        </a:spcBef>
        <a:buFont typeface="Arial"/>
        <a:buChar char="•"/>
        <a:defRPr sz="9000" kern="1200">
          <a:solidFill>
            <a:schemeClr val="tx1"/>
          </a:solidFill>
          <a:latin typeface="+mn-lt"/>
          <a:ea typeface="+mn-ea"/>
          <a:cs typeface="+mn-cs"/>
        </a:defRPr>
      </a:lvl9pPr>
    </p:bodyStyle>
    <p:otherStyle>
      <a:defPPr>
        <a:defRPr lang="en-US"/>
      </a:defPPr>
      <a:lvl1pPr marL="0" algn="l" defTabSz="2060079" rtl="0" eaLnBrk="1" latinLnBrk="0" hangingPunct="1">
        <a:defRPr sz="8100" kern="1200">
          <a:solidFill>
            <a:schemeClr val="tx1"/>
          </a:solidFill>
          <a:latin typeface="+mn-lt"/>
          <a:ea typeface="+mn-ea"/>
          <a:cs typeface="+mn-cs"/>
        </a:defRPr>
      </a:lvl1pPr>
      <a:lvl2pPr marL="2060079" algn="l" defTabSz="2060079" rtl="0" eaLnBrk="1" latinLnBrk="0" hangingPunct="1">
        <a:defRPr sz="8100" kern="1200">
          <a:solidFill>
            <a:schemeClr val="tx1"/>
          </a:solidFill>
          <a:latin typeface="+mn-lt"/>
          <a:ea typeface="+mn-ea"/>
          <a:cs typeface="+mn-cs"/>
        </a:defRPr>
      </a:lvl2pPr>
      <a:lvl3pPr marL="4120159" algn="l" defTabSz="2060079" rtl="0" eaLnBrk="1" latinLnBrk="0" hangingPunct="1">
        <a:defRPr sz="8100" kern="1200">
          <a:solidFill>
            <a:schemeClr val="tx1"/>
          </a:solidFill>
          <a:latin typeface="+mn-lt"/>
          <a:ea typeface="+mn-ea"/>
          <a:cs typeface="+mn-cs"/>
        </a:defRPr>
      </a:lvl3pPr>
      <a:lvl4pPr marL="6180238" algn="l" defTabSz="2060079" rtl="0" eaLnBrk="1" latinLnBrk="0" hangingPunct="1">
        <a:defRPr sz="8100" kern="1200">
          <a:solidFill>
            <a:schemeClr val="tx1"/>
          </a:solidFill>
          <a:latin typeface="+mn-lt"/>
          <a:ea typeface="+mn-ea"/>
          <a:cs typeface="+mn-cs"/>
        </a:defRPr>
      </a:lvl4pPr>
      <a:lvl5pPr marL="8240317" algn="l" defTabSz="2060079" rtl="0" eaLnBrk="1" latinLnBrk="0" hangingPunct="1">
        <a:defRPr sz="8100" kern="1200">
          <a:solidFill>
            <a:schemeClr val="tx1"/>
          </a:solidFill>
          <a:latin typeface="+mn-lt"/>
          <a:ea typeface="+mn-ea"/>
          <a:cs typeface="+mn-cs"/>
        </a:defRPr>
      </a:lvl5pPr>
      <a:lvl6pPr marL="10300397" algn="l" defTabSz="2060079" rtl="0" eaLnBrk="1" latinLnBrk="0" hangingPunct="1">
        <a:defRPr sz="8100" kern="1200">
          <a:solidFill>
            <a:schemeClr val="tx1"/>
          </a:solidFill>
          <a:latin typeface="+mn-lt"/>
          <a:ea typeface="+mn-ea"/>
          <a:cs typeface="+mn-cs"/>
        </a:defRPr>
      </a:lvl6pPr>
      <a:lvl7pPr marL="12360477" algn="l" defTabSz="2060079" rtl="0" eaLnBrk="1" latinLnBrk="0" hangingPunct="1">
        <a:defRPr sz="8100" kern="1200">
          <a:solidFill>
            <a:schemeClr val="tx1"/>
          </a:solidFill>
          <a:latin typeface="+mn-lt"/>
          <a:ea typeface="+mn-ea"/>
          <a:cs typeface="+mn-cs"/>
        </a:defRPr>
      </a:lvl7pPr>
      <a:lvl8pPr marL="14420556" algn="l" defTabSz="2060079" rtl="0" eaLnBrk="1" latinLnBrk="0" hangingPunct="1">
        <a:defRPr sz="8100" kern="1200">
          <a:solidFill>
            <a:schemeClr val="tx1"/>
          </a:solidFill>
          <a:latin typeface="+mn-lt"/>
          <a:ea typeface="+mn-ea"/>
          <a:cs typeface="+mn-cs"/>
        </a:defRPr>
      </a:lvl8pPr>
      <a:lvl9pPr marL="16480635" algn="l" defTabSz="2060079" rtl="0" eaLnBrk="1" latinLnBrk="0" hangingPunct="1">
        <a:defRPr sz="8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air.larc.nasa.gov/missions/etc/AtmosphericCompositionVariableStandardNames.pdf" TargetMode="External"/><Relationship Id="rId3" Type="http://schemas.openxmlformats.org/officeDocument/2006/relationships/image" Target="../media/image2.tmp"/><Relationship Id="rId7" Type="http://schemas.openxmlformats.org/officeDocument/2006/relationships/hyperlink" Target="https://www.earthdata.nasa.gov/s3fs-public/imported/ESDS-RFC-029v2.pdf" TargetMode="External"/><Relationship Id="rId2" Type="http://schemas.openxmlformats.org/officeDocument/2006/relationships/image" Target="../media/image1.tmp"/><Relationship Id="rId1" Type="http://schemas.openxmlformats.org/officeDocument/2006/relationships/slideLayout" Target="../slideLayouts/slideLayout1.xml"/><Relationship Id="rId6" Type="http://schemas.openxmlformats.org/officeDocument/2006/relationships/hyperlink" Target="https://science.nasa.gov/open-science-overview" TargetMode="External"/><Relationship Id="rId5" Type="http://schemas.openxmlformats.org/officeDocument/2006/relationships/image" Target="../media/image4.tmp"/><Relationship Id="rId4" Type="http://schemas.openxmlformats.org/officeDocument/2006/relationships/image" Target="../media/image3.tmp"/><Relationship Id="rId9" Type="http://schemas.openxmlformats.org/officeDocument/2006/relationships/hyperlink" Target="https://www.go-fair.org/fair-princip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9" name="Rectangle 8"/>
          <p:cNvSpPr/>
          <p:nvPr/>
        </p:nvSpPr>
        <p:spPr>
          <a:xfrm>
            <a:off x="1807172269" y="16911828"/>
            <a:ext cx="67056000" cy="20574000"/>
          </a:xfrm>
          <a:prstGeom prst="rect">
            <a:avLst/>
          </a:prstGeom>
        </p:spPr>
        <p:style>
          <a:lnRef idx="1">
            <a:schemeClr val="accent1"/>
          </a:lnRef>
          <a:fillRef idx="3">
            <a:schemeClr val="accent1"/>
          </a:fillRef>
          <a:effectRef idx="2">
            <a:schemeClr val="accent1"/>
          </a:effectRef>
          <a:fontRef idx="minor">
            <a:schemeClr val="lt1"/>
          </a:fontRef>
        </p:style>
        <p:txBody>
          <a:bodyPr lIns="78373" tIns="39187" rIns="78373" bIns="39187" rtlCol="0" anchor="ctr"/>
          <a:lstStyle/>
          <a:p>
            <a:pPr algn="ctr"/>
            <a:endParaRPr lang="en-US"/>
          </a:p>
        </p:txBody>
      </p:sp>
      <p:sp>
        <p:nvSpPr>
          <p:cNvPr id="10" name="Rectangle 9"/>
          <p:cNvSpPr/>
          <p:nvPr/>
        </p:nvSpPr>
        <p:spPr>
          <a:xfrm>
            <a:off x="457200" y="457200"/>
            <a:ext cx="42976800" cy="32004000"/>
          </a:xfrm>
          <a:prstGeom prst="rect">
            <a:avLst/>
          </a:prstGeom>
          <a:solidFill>
            <a:schemeClr val="tx2">
              <a:lumMod val="40000"/>
              <a:lumOff val="60000"/>
            </a:schemeClr>
          </a:solidFill>
          <a:ln>
            <a:solidFill>
              <a:schemeClr val="tx2">
                <a:lumMod val="60000"/>
                <a:lumOff val="40000"/>
              </a:schemeClr>
            </a:solidFill>
          </a:ln>
        </p:spPr>
        <p:style>
          <a:lnRef idx="2">
            <a:schemeClr val="dk1"/>
          </a:lnRef>
          <a:fillRef idx="1">
            <a:schemeClr val="lt1"/>
          </a:fillRef>
          <a:effectRef idx="0">
            <a:schemeClr val="dk1"/>
          </a:effectRef>
          <a:fontRef idx="minor">
            <a:schemeClr val="dk1"/>
          </a:fontRef>
        </p:style>
        <p:txBody>
          <a:bodyPr lIns="78373" tIns="39187" rIns="78373" bIns="39187" rtlCol="0" anchor="ctr"/>
          <a:lstStyle/>
          <a:p>
            <a:pPr algn="ctr"/>
            <a:endParaRPr lang="en-US" dirty="0"/>
          </a:p>
        </p:txBody>
      </p:sp>
      <p:sp>
        <p:nvSpPr>
          <p:cNvPr id="4" name="TextBox 3">
            <a:extLst>
              <a:ext uri="{FF2B5EF4-FFF2-40B4-BE49-F238E27FC236}">
                <a16:creationId xmlns:a16="http://schemas.microsoft.com/office/drawing/2014/main" id="{BD430253-7FDB-40B1-9112-3925B6353078}"/>
              </a:ext>
            </a:extLst>
          </p:cNvPr>
          <p:cNvSpPr txBox="1"/>
          <p:nvPr/>
        </p:nvSpPr>
        <p:spPr>
          <a:xfrm>
            <a:off x="457200" y="481739"/>
            <a:ext cx="42976800" cy="2585323"/>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Improving “Domain-Relevant Metadata Requirements” for Supporting Open-Source Science Initiative</a:t>
            </a:r>
          </a:p>
        </p:txBody>
      </p:sp>
      <p:sp>
        <p:nvSpPr>
          <p:cNvPr id="5" name="TextBox 4">
            <a:extLst>
              <a:ext uri="{FF2B5EF4-FFF2-40B4-BE49-F238E27FC236}">
                <a16:creationId xmlns:a16="http://schemas.microsoft.com/office/drawing/2014/main" id="{47F7B3B4-541B-40D6-ACB7-9025DCCDD30C}"/>
              </a:ext>
            </a:extLst>
          </p:cNvPr>
          <p:cNvSpPr txBox="1"/>
          <p:nvPr/>
        </p:nvSpPr>
        <p:spPr>
          <a:xfrm>
            <a:off x="457200" y="3497949"/>
            <a:ext cx="42976800" cy="1754326"/>
          </a:xfrm>
          <a:prstGeom prst="rect">
            <a:avLst/>
          </a:prstGeom>
          <a:noFill/>
        </p:spPr>
        <p:txBody>
          <a:bodyPr wrap="square" rtlCol="0">
            <a:spAutoFit/>
          </a:bodyPr>
          <a:lstStyle/>
          <a:p>
            <a:pPr algn="ctr"/>
            <a:r>
              <a:rPr lang="en-US" sz="5400" dirty="0">
                <a:latin typeface="Arial" panose="020B0604020202020204" pitchFamily="34" charset="0"/>
                <a:cs typeface="Arial" panose="020B0604020202020204" pitchFamily="34" charset="0"/>
              </a:rPr>
              <a:t>Sean Leavor</a:t>
            </a:r>
            <a:r>
              <a:rPr lang="en-US" sz="5400" baseline="30000" dirty="0">
                <a:latin typeface="Arial" panose="020B0604020202020204" pitchFamily="34" charset="0"/>
                <a:cs typeface="Arial" panose="020B0604020202020204" pitchFamily="34" charset="0"/>
              </a:rPr>
              <a:t>1,2</a:t>
            </a:r>
            <a:r>
              <a:rPr lang="en-US" sz="5400" dirty="0">
                <a:latin typeface="Arial" panose="020B0604020202020204" pitchFamily="34" charset="0"/>
                <a:cs typeface="Arial" panose="020B0604020202020204" pitchFamily="34" charset="0"/>
              </a:rPr>
              <a:t>, </a:t>
            </a:r>
            <a:r>
              <a:rPr lang="en-US" sz="5400" b="1" dirty="0">
                <a:latin typeface="Arial" panose="020B0604020202020204" pitchFamily="34" charset="0"/>
                <a:cs typeface="Arial" panose="020B0604020202020204" pitchFamily="34" charset="0"/>
              </a:rPr>
              <a:t>Michael Shook</a:t>
            </a:r>
            <a:r>
              <a:rPr lang="en-US" sz="5400" baseline="30000" dirty="0">
                <a:latin typeface="Arial" panose="020B0604020202020204" pitchFamily="34" charset="0"/>
                <a:cs typeface="Arial" panose="020B0604020202020204" pitchFamily="34" charset="0"/>
              </a:rPr>
              <a:t>1</a:t>
            </a:r>
            <a:r>
              <a:rPr lang="en-US" sz="5400" dirty="0">
                <a:latin typeface="Arial" panose="020B0604020202020204" pitchFamily="34" charset="0"/>
                <a:cs typeface="Arial" panose="020B0604020202020204" pitchFamily="34" charset="0"/>
              </a:rPr>
              <a:t> (michael.shook@nasa.gov), Morgan Silverman</a:t>
            </a:r>
            <a:r>
              <a:rPr lang="en-US" sz="5400" baseline="30000" dirty="0">
                <a:latin typeface="Arial" panose="020B0604020202020204" pitchFamily="34" charset="0"/>
                <a:cs typeface="Arial" panose="020B0604020202020204" pitchFamily="34" charset="0"/>
              </a:rPr>
              <a:t>1,2</a:t>
            </a:r>
            <a:r>
              <a:rPr lang="en-US" sz="5400" dirty="0">
                <a:latin typeface="Arial" panose="020B0604020202020204" pitchFamily="34" charset="0"/>
                <a:cs typeface="Arial" panose="020B0604020202020204" pitchFamily="34" charset="0"/>
              </a:rPr>
              <a:t>, Matthew Tisdale</a:t>
            </a:r>
            <a:r>
              <a:rPr lang="en-US" sz="5400" baseline="30000" dirty="0">
                <a:latin typeface="Arial" panose="020B0604020202020204" pitchFamily="34" charset="0"/>
                <a:cs typeface="Arial" panose="020B0604020202020204" pitchFamily="34" charset="0"/>
              </a:rPr>
              <a:t>1</a:t>
            </a:r>
            <a:r>
              <a:rPr lang="en-US" sz="5400" dirty="0">
                <a:latin typeface="Arial" panose="020B0604020202020204" pitchFamily="34" charset="0"/>
                <a:cs typeface="Arial" panose="020B0604020202020204" pitchFamily="34" charset="0"/>
              </a:rPr>
              <a:t>, Megan Buzanowicz</a:t>
            </a:r>
            <a:r>
              <a:rPr lang="en-US" sz="5400" baseline="30000" dirty="0">
                <a:latin typeface="Arial" panose="020B0604020202020204" pitchFamily="34" charset="0"/>
                <a:cs typeface="Arial" panose="020B0604020202020204" pitchFamily="34" charset="0"/>
              </a:rPr>
              <a:t>1,2</a:t>
            </a:r>
            <a:r>
              <a:rPr lang="en-US" sz="5400" dirty="0">
                <a:latin typeface="Arial" panose="020B0604020202020204" pitchFamily="34" charset="0"/>
                <a:cs typeface="Arial" panose="020B0604020202020204" pitchFamily="34" charset="0"/>
              </a:rPr>
              <a:t>, Gao Chen</a:t>
            </a:r>
            <a:r>
              <a:rPr lang="en-US" sz="5400" baseline="30000" dirty="0">
                <a:latin typeface="Arial" panose="020B0604020202020204" pitchFamily="34" charset="0"/>
                <a:cs typeface="Arial" panose="020B0604020202020204" pitchFamily="34" charset="0"/>
              </a:rPr>
              <a:t>1</a:t>
            </a:r>
          </a:p>
          <a:p>
            <a:pPr algn="ctr"/>
            <a:r>
              <a:rPr lang="en-US" sz="5400" baseline="30000" dirty="0">
                <a:latin typeface="Arial" panose="020B0604020202020204" pitchFamily="34" charset="0"/>
                <a:cs typeface="Arial" panose="020B0604020202020204" pitchFamily="34" charset="0"/>
              </a:rPr>
              <a:t>1</a:t>
            </a:r>
            <a:r>
              <a:rPr lang="en-US" sz="5400" dirty="0">
                <a:latin typeface="Arial" panose="020B0604020202020204" pitchFamily="34" charset="0"/>
                <a:cs typeface="Arial" panose="020B0604020202020204" pitchFamily="34" charset="0"/>
              </a:rPr>
              <a:t>NASA Langley Research Center, </a:t>
            </a:r>
            <a:r>
              <a:rPr lang="en-US" sz="5400" baseline="30000" dirty="0">
                <a:latin typeface="Arial" panose="020B0604020202020204" pitchFamily="34" charset="0"/>
                <a:cs typeface="Arial" panose="020B0604020202020204" pitchFamily="34" charset="0"/>
              </a:rPr>
              <a:t>2</a:t>
            </a:r>
            <a:r>
              <a:rPr lang="en-US" sz="5400" dirty="0">
                <a:latin typeface="Arial" panose="020B0604020202020204" pitchFamily="34" charset="0"/>
                <a:cs typeface="Arial" panose="020B0604020202020204" pitchFamily="34" charset="0"/>
              </a:rPr>
              <a:t>Science Systems and Applications, Inc.</a:t>
            </a:r>
          </a:p>
        </p:txBody>
      </p:sp>
      <p:sp>
        <p:nvSpPr>
          <p:cNvPr id="6" name="TextBox 5">
            <a:extLst>
              <a:ext uri="{FF2B5EF4-FFF2-40B4-BE49-F238E27FC236}">
                <a16:creationId xmlns:a16="http://schemas.microsoft.com/office/drawing/2014/main" id="{D808A09D-B42E-49CC-A7B0-8143278F2CB7}"/>
              </a:ext>
            </a:extLst>
          </p:cNvPr>
          <p:cNvSpPr txBox="1"/>
          <p:nvPr/>
        </p:nvSpPr>
        <p:spPr>
          <a:xfrm>
            <a:off x="457200" y="4667500"/>
            <a:ext cx="3505200" cy="769441"/>
          </a:xfrm>
          <a:prstGeom prst="rect">
            <a:avLst/>
          </a:prstGeom>
          <a:noFill/>
        </p:spPr>
        <p:txBody>
          <a:bodyPr wrap="square" rtlCol="0">
            <a:spAutoFit/>
          </a:bodyPr>
          <a:lstStyle/>
          <a:p>
            <a:pPr algn="ctr"/>
            <a:r>
              <a:rPr lang="en-US" sz="4400" dirty="0">
                <a:latin typeface="Arial" panose="020B0604020202020204" pitchFamily="34" charset="0"/>
                <a:cs typeface="Arial" panose="020B0604020202020204" pitchFamily="34" charset="0"/>
              </a:rPr>
              <a:t>IN32C-0398</a:t>
            </a:r>
          </a:p>
        </p:txBody>
      </p:sp>
      <p:sp>
        <p:nvSpPr>
          <p:cNvPr id="7" name="Rectangle 6">
            <a:extLst>
              <a:ext uri="{FF2B5EF4-FFF2-40B4-BE49-F238E27FC236}">
                <a16:creationId xmlns:a16="http://schemas.microsoft.com/office/drawing/2014/main" id="{D3222A05-3C2C-448A-B967-6C9BE9C117B0}"/>
              </a:ext>
            </a:extLst>
          </p:cNvPr>
          <p:cNvSpPr/>
          <p:nvPr/>
        </p:nvSpPr>
        <p:spPr>
          <a:xfrm>
            <a:off x="457200" y="5486400"/>
            <a:ext cx="9144000" cy="17373600"/>
          </a:xfrm>
          <a:prstGeom prst="rect">
            <a:avLst/>
          </a:prstGeom>
          <a:solidFill>
            <a:schemeClr val="lt1"/>
          </a:solidFill>
          <a:ln w="1270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r>
              <a:rPr lang="en-US" sz="3200" dirty="0">
                <a:solidFill>
                  <a:schemeClr val="tx1"/>
                </a:solidFill>
                <a:latin typeface="Times New Roman" panose="02020603050405020304" pitchFamily="18" charset="0"/>
                <a:cs typeface="Times New Roman" panose="02020603050405020304" pitchFamily="18" charset="0"/>
              </a:rPr>
              <a:t>Implementation of the NASA Open-Source Science Initiative (OSSI) requires sharing of all relevant information to ensure “open reproducible science” [1]. However, there are several challenges in applying the OSSI to airborne field campaigns focused on atmospheric composition, which often involve a wide variety of in-situ measurements for trace gases, aerosol and cloud properties, meteorological parameters, and radiation fields.</a:t>
            </a:r>
          </a:p>
          <a:p>
            <a:endParaRPr lang="en-US" sz="3200" dirty="0">
              <a:solidFill>
                <a:schemeClr val="tx1"/>
              </a:solidFill>
              <a:latin typeface="Times New Roman" panose="02020603050405020304" pitchFamily="18" charset="0"/>
              <a:cs typeface="Times New Roman" panose="02020603050405020304" pitchFamily="18" charset="0"/>
            </a:endParaRPr>
          </a:p>
          <a:p>
            <a:r>
              <a:rPr lang="en-US" sz="3200" dirty="0">
                <a:solidFill>
                  <a:schemeClr val="tx1"/>
                </a:solidFill>
                <a:latin typeface="Times New Roman" panose="02020603050405020304" pitchFamily="18" charset="0"/>
                <a:cs typeface="Times New Roman" panose="02020603050405020304" pitchFamily="18" charset="0"/>
              </a:rPr>
              <a:t>To ensure open reproducibility from airborne field campaigns, it is essential to obtain detailed measurement descriptions, which include the detection principle, sample procedure and treatment, and data processing and correction method. The challenge is that some information, e.g., sampling procedure and treatment, may be instrument-specific and campaign or platform-dependent. The data processing may also involve empirical corrections which may evolve over time. In addition, these details (especially operation- or campaign-specific ones) are often not given in journal publications. Given these issues, there is a need to leverage and improve the current “domain-relevant metadata requirements” to represent the measurement description in standardized metadata. These requirements can then facilitate systematic collection of measurement specific metadata and serve as a foundation to develop tools for making the information accessible and data more interoperable and usable or reusable. Here we show a review of existing metadata collections, use cases, and needs for new standards.</a:t>
            </a:r>
          </a:p>
        </p:txBody>
      </p:sp>
      <p:sp>
        <p:nvSpPr>
          <p:cNvPr id="8" name="Rectangle 7">
            <a:extLst>
              <a:ext uri="{FF2B5EF4-FFF2-40B4-BE49-F238E27FC236}">
                <a16:creationId xmlns:a16="http://schemas.microsoft.com/office/drawing/2014/main" id="{32A8D806-BC78-4266-8794-400632B06D0A}"/>
              </a:ext>
            </a:extLst>
          </p:cNvPr>
          <p:cNvSpPr/>
          <p:nvPr/>
        </p:nvSpPr>
        <p:spPr>
          <a:xfrm>
            <a:off x="457200" y="5486400"/>
            <a:ext cx="9144000" cy="914400"/>
          </a:xfrm>
          <a:prstGeom prst="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latin typeface="Arial" panose="020B0604020202020204" pitchFamily="34" charset="0"/>
                <a:cs typeface="Arial" panose="020B0604020202020204" pitchFamily="34" charset="0"/>
              </a:rPr>
              <a:t>Introduction</a:t>
            </a:r>
          </a:p>
        </p:txBody>
      </p:sp>
      <p:sp>
        <p:nvSpPr>
          <p:cNvPr id="11" name="Rectangle 10">
            <a:extLst>
              <a:ext uri="{FF2B5EF4-FFF2-40B4-BE49-F238E27FC236}">
                <a16:creationId xmlns:a16="http://schemas.microsoft.com/office/drawing/2014/main" id="{0B5F1380-1360-4D34-B861-FE0E3700C13E}"/>
              </a:ext>
            </a:extLst>
          </p:cNvPr>
          <p:cNvSpPr/>
          <p:nvPr/>
        </p:nvSpPr>
        <p:spPr>
          <a:xfrm>
            <a:off x="10058400" y="5486399"/>
            <a:ext cx="18745200" cy="12344400"/>
          </a:xfrm>
          <a:prstGeom prst="rect">
            <a:avLst/>
          </a:prstGeom>
          <a:solidFill>
            <a:schemeClr val="lt1"/>
          </a:solidFill>
          <a:ln w="1270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r>
              <a:rPr lang="en-US" sz="3200" dirty="0">
                <a:solidFill>
                  <a:schemeClr val="tx1"/>
                </a:solidFill>
                <a:latin typeface="Times New Roman" panose="02020603050405020304" pitchFamily="18" charset="0"/>
                <a:cs typeface="Times New Roman" panose="02020603050405020304" pitchFamily="18" charset="0"/>
              </a:rPr>
              <a:t>Details about the operation and data processing of an instrument can currently be found in multiple locations. These various sources vary in terms of thoroughness and usefulness.</a:t>
            </a:r>
          </a:p>
          <a:p>
            <a:endParaRPr lang="en-US" sz="3200" dirty="0">
              <a:solidFill>
                <a:schemeClr val="tx1"/>
              </a:solidFill>
              <a:latin typeface="Times New Roman" panose="02020603050405020304" pitchFamily="18" charset="0"/>
              <a:cs typeface="Times New Roman" panose="02020603050405020304" pitchFamily="18" charset="0"/>
            </a:endParaRPr>
          </a:p>
          <a:p>
            <a:r>
              <a:rPr lang="en-US" sz="3200" dirty="0">
                <a:solidFill>
                  <a:schemeClr val="tx1"/>
                </a:solidFill>
                <a:latin typeface="Times New Roman" panose="02020603050405020304" pitchFamily="18" charset="0"/>
                <a:cs typeface="Times New Roman" panose="02020603050405020304" pitchFamily="18" charset="0"/>
              </a:rPr>
              <a:t>Examples: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Instrument description forms collected by project data repositories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Metadata fields in data file headers or attributes (e.g., ICARTT [2])</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Instrument description papers</a:t>
            </a:r>
          </a:p>
          <a:p>
            <a:pPr marL="457200" indent="-457200">
              <a:buFont typeface="Arial" panose="020B0604020202020204" pitchFamily="34" charset="0"/>
              <a:buChar char="•"/>
            </a:pP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8A9D51CF-C845-4B1D-880D-FCBB05DA320D}"/>
              </a:ext>
            </a:extLst>
          </p:cNvPr>
          <p:cNvSpPr/>
          <p:nvPr/>
        </p:nvSpPr>
        <p:spPr>
          <a:xfrm>
            <a:off x="10058400" y="5486400"/>
            <a:ext cx="18745200" cy="914400"/>
          </a:xfrm>
          <a:prstGeom prst="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latin typeface="Arial" panose="020B0604020202020204" pitchFamily="34" charset="0"/>
                <a:cs typeface="Arial" panose="020B0604020202020204" pitchFamily="34" charset="0"/>
              </a:rPr>
              <a:t>Existing Metadata Collection</a:t>
            </a:r>
          </a:p>
        </p:txBody>
      </p:sp>
      <p:sp>
        <p:nvSpPr>
          <p:cNvPr id="13" name="Rectangle 12">
            <a:extLst>
              <a:ext uri="{FF2B5EF4-FFF2-40B4-BE49-F238E27FC236}">
                <a16:creationId xmlns:a16="http://schemas.microsoft.com/office/drawing/2014/main" id="{2C5A6B35-E150-4187-839B-94B20FE26D05}"/>
              </a:ext>
            </a:extLst>
          </p:cNvPr>
          <p:cNvSpPr/>
          <p:nvPr/>
        </p:nvSpPr>
        <p:spPr>
          <a:xfrm>
            <a:off x="10058400" y="18288000"/>
            <a:ext cx="18745200" cy="14173200"/>
          </a:xfrm>
          <a:prstGeom prst="rect">
            <a:avLst/>
          </a:prstGeom>
          <a:solidFill>
            <a:schemeClr val="lt1"/>
          </a:solidFill>
          <a:ln w="1270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r>
              <a:rPr lang="en-US" sz="3200" dirty="0">
                <a:solidFill>
                  <a:schemeClr val="tx1"/>
                </a:solidFill>
                <a:latin typeface="Times New Roman" panose="02020603050405020304" pitchFamily="18" charset="0"/>
                <a:cs typeface="Times New Roman" panose="02020603050405020304" pitchFamily="18" charset="0"/>
              </a:rPr>
              <a:t>Common general metadata needs for all in-situ airborne measurements: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Principle Investigator (PI) name and contact information</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Uncertainty (as explicitly as possible, e.g., by separately reporting accuracy and precision, and including how many standard deviations)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Reference temperature and pressure for the data</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Units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Measurement principle and assumptions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Limits of detection or valid data range</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Data flags (e.g., missing or outside valid data range)</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Data revision history</a:t>
            </a:r>
          </a:p>
          <a:p>
            <a:pPr marL="457200" indent="-457200">
              <a:buFont typeface="Arial" panose="020B0604020202020204" pitchFamily="34" charset="0"/>
              <a:buChar char="•"/>
            </a:pPr>
            <a:endParaRPr lang="en-US" sz="3200" dirty="0">
              <a:solidFill>
                <a:schemeClr val="tx1"/>
              </a:solidFill>
              <a:latin typeface="Times New Roman" panose="02020603050405020304" pitchFamily="18" charset="0"/>
              <a:cs typeface="Times New Roman" panose="02020603050405020304" pitchFamily="18" charset="0"/>
            </a:endParaRPr>
          </a:p>
          <a:p>
            <a:r>
              <a:rPr lang="en-US" sz="3200" dirty="0">
                <a:solidFill>
                  <a:schemeClr val="tx1"/>
                </a:solidFill>
                <a:latin typeface="Times New Roman" panose="02020603050405020304" pitchFamily="18" charset="0"/>
                <a:cs typeface="Times New Roman" panose="02020603050405020304" pitchFamily="18" charset="0"/>
              </a:rPr>
              <a:t>Instrument or project-specific metadata needs: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Calibration and uncertainty determination, as some instruments are difficult or impossible to calibrate, especially in a field setting</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Interferences, and if/how they been corrected for</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Sample treatment:</a:t>
            </a:r>
          </a:p>
          <a:p>
            <a:pPr marL="914400" lvl="1" indent="-4953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Water content: Has the aerosol been dried or humidified? Are trace gas mixing ratios relative to dry or ambient air?</a:t>
            </a:r>
          </a:p>
          <a:p>
            <a:pPr marL="914400" lvl="1" indent="-4953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Temperature: Has the sample been heated?</a:t>
            </a:r>
          </a:p>
          <a:p>
            <a:pPr marL="914400" lvl="1" indent="-4953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Chemicals added or removed: e.g., NO</a:t>
            </a:r>
            <a:r>
              <a:rPr lang="en-US" sz="3200" baseline="-25000" dirty="0">
                <a:solidFill>
                  <a:schemeClr val="tx1"/>
                </a:solidFill>
                <a:latin typeface="Times New Roman" panose="02020603050405020304" pitchFamily="18" charset="0"/>
                <a:cs typeface="Times New Roman" panose="02020603050405020304" pitchFamily="18" charset="0"/>
              </a:rPr>
              <a:t>3</a:t>
            </a:r>
            <a:r>
              <a:rPr lang="en-US" sz="3200" dirty="0">
                <a:solidFill>
                  <a:schemeClr val="tx1"/>
                </a:solidFill>
                <a:latin typeface="Times New Roman" panose="02020603050405020304" pitchFamily="18" charset="0"/>
                <a:cs typeface="Times New Roman" panose="02020603050405020304" pitchFamily="18" charset="0"/>
              </a:rPr>
              <a:t> removal for PILS, O</a:t>
            </a:r>
            <a:r>
              <a:rPr lang="en-US" sz="3200" baseline="-25000" dirty="0">
                <a:solidFill>
                  <a:schemeClr val="tx1"/>
                </a:solidFill>
                <a:latin typeface="Times New Roman" panose="02020603050405020304" pitchFamily="18" charset="0"/>
                <a:cs typeface="Times New Roman" panose="02020603050405020304" pitchFamily="18" charset="0"/>
              </a:rPr>
              <a:t>3</a:t>
            </a:r>
            <a:r>
              <a:rPr lang="en-US" sz="3200" dirty="0">
                <a:solidFill>
                  <a:schemeClr val="tx1"/>
                </a:solidFill>
                <a:latin typeface="Times New Roman" panose="02020603050405020304" pitchFamily="18" charset="0"/>
                <a:cs typeface="Times New Roman" panose="02020603050405020304" pitchFamily="18" charset="0"/>
              </a:rPr>
              <a:t> addition for NO</a:t>
            </a:r>
            <a:r>
              <a:rPr lang="en-US" sz="3200" baseline="-25000" dirty="0">
                <a:solidFill>
                  <a:schemeClr val="tx1"/>
                </a:solidFill>
                <a:latin typeface="Times New Roman" panose="02020603050405020304" pitchFamily="18" charset="0"/>
                <a:cs typeface="Times New Roman" panose="02020603050405020304" pitchFamily="18" charset="0"/>
              </a:rPr>
              <a:t>x</a:t>
            </a:r>
            <a:r>
              <a:rPr lang="en-US" sz="3200" dirty="0">
                <a:solidFill>
                  <a:schemeClr val="tx1"/>
                </a:solidFill>
                <a:latin typeface="Times New Roman" panose="02020603050405020304" pitchFamily="18" charset="0"/>
                <a:cs typeface="Times New Roman" panose="02020603050405020304" pitchFamily="18" charset="0"/>
              </a:rPr>
              <a:t> </a:t>
            </a:r>
          </a:p>
          <a:p>
            <a:pPr marL="914400" lvl="1" indent="-4953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Dilution</a:t>
            </a:r>
          </a:p>
          <a:p>
            <a:pPr marL="457200" lvl="1"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Instrument interdependencies</a:t>
            </a:r>
          </a:p>
          <a:p>
            <a:pPr marL="457200" lvl="1"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Particle measurement size ranges, inlet cut size, line losses</a:t>
            </a:r>
          </a:p>
          <a:p>
            <a:pPr marL="457200" lvl="1"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Time sync</a:t>
            </a:r>
          </a:p>
          <a:p>
            <a:pPr marL="457200" lvl="1"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Instrument operating settings</a:t>
            </a:r>
          </a:p>
          <a:p>
            <a:pPr marL="457200" lvl="1"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Data processing software/version</a:t>
            </a:r>
          </a:p>
          <a:p>
            <a:pPr marL="914400" lvl="1" indent="-495300">
              <a:buFont typeface="Arial" panose="020B0604020202020204" pitchFamily="34" charset="0"/>
              <a:buChar char="•"/>
            </a:pP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66082D83-EA40-4207-B097-1CA7B4AFB7EB}"/>
              </a:ext>
            </a:extLst>
          </p:cNvPr>
          <p:cNvSpPr/>
          <p:nvPr/>
        </p:nvSpPr>
        <p:spPr>
          <a:xfrm>
            <a:off x="10058400" y="18288000"/>
            <a:ext cx="18745200" cy="697283"/>
          </a:xfrm>
          <a:prstGeom prst="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latin typeface="Arial" panose="020B0604020202020204" pitchFamily="34" charset="0"/>
                <a:cs typeface="Arial" panose="020B0604020202020204" pitchFamily="34" charset="0"/>
              </a:rPr>
              <a:t>Metadata Needs</a:t>
            </a:r>
          </a:p>
        </p:txBody>
      </p:sp>
      <p:sp>
        <p:nvSpPr>
          <p:cNvPr id="15" name="Rectangle 14">
            <a:extLst>
              <a:ext uri="{FF2B5EF4-FFF2-40B4-BE49-F238E27FC236}">
                <a16:creationId xmlns:a16="http://schemas.microsoft.com/office/drawing/2014/main" id="{198EFB46-76DF-4920-99B0-39F190ACA5AA}"/>
              </a:ext>
            </a:extLst>
          </p:cNvPr>
          <p:cNvSpPr/>
          <p:nvPr/>
        </p:nvSpPr>
        <p:spPr>
          <a:xfrm>
            <a:off x="29260800" y="5486400"/>
            <a:ext cx="14173200" cy="16916400"/>
          </a:xfrm>
          <a:prstGeom prst="rect">
            <a:avLst/>
          </a:prstGeom>
          <a:solidFill>
            <a:schemeClr val="lt1"/>
          </a:solidFill>
          <a:ln w="1270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r>
              <a:rPr lang="en-US" sz="3200" b="1" dirty="0">
                <a:solidFill>
                  <a:schemeClr val="tx1"/>
                </a:solidFill>
                <a:latin typeface="Times New Roman" panose="02020603050405020304" pitchFamily="18" charset="0"/>
                <a:cs typeface="Times New Roman" panose="02020603050405020304" pitchFamily="18" charset="0"/>
              </a:rPr>
              <a:t>Selected examples of instrument-specific metadata that is vital to capture:</a:t>
            </a:r>
            <a:r>
              <a:rPr lang="en-US" sz="3200" dirty="0">
                <a:solidFill>
                  <a:schemeClr val="tx1"/>
                </a:solidFill>
                <a:latin typeface="Times New Roman" panose="02020603050405020304" pitchFamily="18" charset="0"/>
                <a:cs typeface="Times New Roman" panose="02020603050405020304" pitchFamily="18" charset="0"/>
              </a:rPr>
              <a:t> </a:t>
            </a:r>
          </a:p>
          <a:p>
            <a:endParaRPr lang="en-US" sz="3200" dirty="0">
              <a:solidFill>
                <a:schemeClr val="tx1"/>
              </a:solidFill>
              <a:latin typeface="Times New Roman" panose="02020603050405020304" pitchFamily="18" charset="0"/>
              <a:cs typeface="Times New Roman" panose="02020603050405020304" pitchFamily="18" charset="0"/>
            </a:endParaRPr>
          </a:p>
          <a:p>
            <a:r>
              <a:rPr lang="en-US" sz="3200" dirty="0">
                <a:solidFill>
                  <a:schemeClr val="tx1"/>
                </a:solidFill>
                <a:latin typeface="Times New Roman" panose="02020603050405020304" pitchFamily="18" charset="0"/>
                <a:cs typeface="Times New Roman" panose="02020603050405020304" pitchFamily="18" charset="0"/>
              </a:rPr>
              <a:t>Particle Soot Absorption Photometer (PSAP) – filter-based aerosol particle absorption coefficients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Is the measurement corrected for particle and filter scattering and filter loading?  If so, using what algorithm or reference?</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Has the sample air been treated to avoid condensation of semi-volatile gases on the filter?</a:t>
            </a:r>
          </a:p>
          <a:p>
            <a:endParaRPr lang="en-US" sz="3200" dirty="0">
              <a:solidFill>
                <a:schemeClr val="tx1"/>
              </a:solidFill>
              <a:latin typeface="Times New Roman" panose="02020603050405020304" pitchFamily="18" charset="0"/>
              <a:cs typeface="Times New Roman" panose="02020603050405020304" pitchFamily="18" charset="0"/>
            </a:endParaRPr>
          </a:p>
          <a:p>
            <a:r>
              <a:rPr lang="en-US" sz="3200" dirty="0">
                <a:solidFill>
                  <a:schemeClr val="tx1"/>
                </a:solidFill>
                <a:latin typeface="Times New Roman" panose="02020603050405020304" pitchFamily="18" charset="0"/>
                <a:cs typeface="Times New Roman" panose="02020603050405020304" pitchFamily="18" charset="0"/>
              </a:rPr>
              <a:t>Differential Absorption Carbon </a:t>
            </a:r>
            <a:r>
              <a:rPr lang="en-US" sz="3200" dirty="0" err="1">
                <a:solidFill>
                  <a:schemeClr val="tx1"/>
                </a:solidFill>
                <a:latin typeface="Times New Roman" panose="02020603050405020304" pitchFamily="18" charset="0"/>
                <a:cs typeface="Times New Roman" panose="02020603050405020304" pitchFamily="18" charset="0"/>
              </a:rPr>
              <a:t>monOxide</a:t>
            </a:r>
            <a:r>
              <a:rPr lang="en-US" sz="3200" dirty="0">
                <a:solidFill>
                  <a:schemeClr val="tx1"/>
                </a:solidFill>
                <a:latin typeface="Times New Roman" panose="02020603050405020304" pitchFamily="18" charset="0"/>
                <a:cs typeface="Times New Roman" panose="02020603050405020304" pitchFamily="18" charset="0"/>
              </a:rPr>
              <a:t> Measurement (DACOM) – CO, CH</a:t>
            </a:r>
            <a:r>
              <a:rPr lang="en-US" sz="3200" baseline="-25000" dirty="0">
                <a:solidFill>
                  <a:schemeClr val="tx1"/>
                </a:solidFill>
                <a:latin typeface="Times New Roman" panose="02020603050405020304" pitchFamily="18" charset="0"/>
                <a:cs typeface="Times New Roman" panose="02020603050405020304" pitchFamily="18" charset="0"/>
              </a:rPr>
              <a:t>4</a:t>
            </a:r>
            <a:r>
              <a:rPr lang="en-US" sz="3200" dirty="0">
                <a:solidFill>
                  <a:schemeClr val="tx1"/>
                </a:solidFill>
                <a:latin typeface="Times New Roman" panose="02020603050405020304" pitchFamily="18" charset="0"/>
                <a:cs typeface="Times New Roman" panose="02020603050405020304" pitchFamily="18" charset="0"/>
              </a:rPr>
              <a:t>, N</a:t>
            </a:r>
            <a:r>
              <a:rPr lang="en-US" sz="3200" baseline="-25000" dirty="0">
                <a:solidFill>
                  <a:schemeClr val="tx1"/>
                </a:solidFill>
                <a:latin typeface="Times New Roman" panose="02020603050405020304" pitchFamily="18" charset="0"/>
                <a:cs typeface="Times New Roman" panose="02020603050405020304" pitchFamily="18" charset="0"/>
              </a:rPr>
              <a:t>2</a:t>
            </a:r>
            <a:r>
              <a:rPr lang="en-US" sz="3200" dirty="0">
                <a:solidFill>
                  <a:schemeClr val="tx1"/>
                </a:solidFill>
                <a:latin typeface="Times New Roman" panose="02020603050405020304" pitchFamily="18" charset="0"/>
                <a:cs typeface="Times New Roman" panose="02020603050405020304" pitchFamily="18" charset="0"/>
              </a:rPr>
              <a:t>O trace gases</a:t>
            </a:r>
            <a:endParaRPr lang="en-US" sz="3200" baseline="-25000" dirty="0">
              <a:solidFill>
                <a:schemeClr val="tx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What range of concentrations were used for the calibration gases?</a:t>
            </a:r>
          </a:p>
          <a:p>
            <a:endParaRPr lang="en-US" sz="3200" dirty="0">
              <a:solidFill>
                <a:schemeClr val="tx1"/>
              </a:solidFill>
              <a:latin typeface="Times New Roman" panose="02020603050405020304" pitchFamily="18" charset="0"/>
              <a:cs typeface="Times New Roman" panose="02020603050405020304" pitchFamily="18" charset="0"/>
            </a:endParaRPr>
          </a:p>
          <a:p>
            <a:r>
              <a:rPr lang="en-US" sz="3200" dirty="0">
                <a:solidFill>
                  <a:schemeClr val="tx1"/>
                </a:solidFill>
                <a:latin typeface="Times New Roman" panose="02020603050405020304" pitchFamily="18" charset="0"/>
                <a:cs typeface="Times New Roman" panose="02020603050405020304" pitchFamily="18" charset="0"/>
              </a:rPr>
              <a:t>Proton Transfer Reaction Mass Spectrometer (PTRMS) – non-methane hydrocarbon trace gases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Which measurements have interferences, and in what conditions?  What are the interfering compounds?</a:t>
            </a:r>
          </a:p>
          <a:p>
            <a:pPr marL="457200" indent="-457200">
              <a:buFont typeface="Arial" panose="020B0604020202020204" pitchFamily="34" charset="0"/>
              <a:buChar char="•"/>
            </a:pPr>
            <a:endParaRPr lang="en-US" sz="3200" dirty="0">
              <a:solidFill>
                <a:schemeClr val="tx1"/>
              </a:solidFill>
              <a:latin typeface="Times New Roman" panose="02020603050405020304" pitchFamily="18" charset="0"/>
              <a:cs typeface="Times New Roman" panose="02020603050405020304" pitchFamily="18" charset="0"/>
            </a:endParaRPr>
          </a:p>
          <a:p>
            <a:r>
              <a:rPr lang="en-US" sz="3200" dirty="0">
                <a:solidFill>
                  <a:schemeClr val="tx1"/>
                </a:solidFill>
                <a:latin typeface="Times New Roman" panose="02020603050405020304" pitchFamily="18" charset="0"/>
                <a:cs typeface="Times New Roman" panose="02020603050405020304" pitchFamily="18" charset="0"/>
              </a:rPr>
              <a:t>Aerosol Mass Spectrometer (AMS) – Aerosol composition</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What collection efficiency was applied, and how was it determined?</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Has any composition-specific correction been applied (e.g., for chloride)?</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What temperature was the vaporizer operated at?</a:t>
            </a:r>
          </a:p>
          <a:p>
            <a:endParaRPr lang="en-US" sz="3200" dirty="0">
              <a:solidFill>
                <a:schemeClr val="tx1"/>
              </a:solidFill>
              <a:latin typeface="Times New Roman" panose="02020603050405020304" pitchFamily="18" charset="0"/>
              <a:cs typeface="Times New Roman" panose="02020603050405020304" pitchFamily="18" charset="0"/>
            </a:endParaRPr>
          </a:p>
          <a:p>
            <a:r>
              <a:rPr lang="en-US" sz="3200" dirty="0">
                <a:solidFill>
                  <a:schemeClr val="tx1"/>
                </a:solidFill>
                <a:latin typeface="Times New Roman" panose="02020603050405020304" pitchFamily="18" charset="0"/>
                <a:cs typeface="Times New Roman" panose="02020603050405020304" pitchFamily="18" charset="0"/>
              </a:rPr>
              <a:t>Cloud Imaging Probe (CIP) – Cloud droplet size distribution</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What processing software was used to produce the data (e.g., PADS or OASIS)?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What parameters were selected for data processing (e.g., how was size determined, was “all in” or “center in” required, what depth of field correction was applied, what airspeed was used)?</a:t>
            </a:r>
          </a:p>
          <a:p>
            <a:pPr marL="457200" indent="-457200">
              <a:buFont typeface="Arial" panose="020B0604020202020204" pitchFamily="34" charset="0"/>
              <a:buChar char="•"/>
            </a:pPr>
            <a:endParaRPr lang="en-US" sz="3200" dirty="0">
              <a:solidFill>
                <a:schemeClr val="tx1"/>
              </a:solidFill>
              <a:latin typeface="Times New Roman" panose="02020603050405020304" pitchFamily="18" charset="0"/>
              <a:cs typeface="Times New Roman" panose="02020603050405020304" pitchFamily="18" charset="0"/>
            </a:endParaRPr>
          </a:p>
          <a:p>
            <a:r>
              <a:rPr lang="en-US" sz="3200" dirty="0">
                <a:solidFill>
                  <a:schemeClr val="tx1"/>
                </a:solidFill>
                <a:latin typeface="Times New Roman" panose="02020603050405020304" pitchFamily="18" charset="0"/>
                <a:cs typeface="Times New Roman" panose="02020603050405020304" pitchFamily="18" charset="0"/>
              </a:rPr>
              <a:t>Rosemount Temperature Probe – Total (and calculated static) air temperature</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Is the temperature probe heated or unheated?</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How does the instrument respond to high liquid water or icing conditions?</a:t>
            </a:r>
          </a:p>
        </p:txBody>
      </p:sp>
      <p:sp>
        <p:nvSpPr>
          <p:cNvPr id="16" name="Rectangle 15">
            <a:extLst>
              <a:ext uri="{FF2B5EF4-FFF2-40B4-BE49-F238E27FC236}">
                <a16:creationId xmlns:a16="http://schemas.microsoft.com/office/drawing/2014/main" id="{7097EAAE-A1BE-40B3-8EAD-05A5BE33BFE0}"/>
              </a:ext>
            </a:extLst>
          </p:cNvPr>
          <p:cNvSpPr/>
          <p:nvPr/>
        </p:nvSpPr>
        <p:spPr>
          <a:xfrm>
            <a:off x="29260800" y="5486400"/>
            <a:ext cx="14173200" cy="914400"/>
          </a:xfrm>
          <a:prstGeom prst="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latin typeface="Arial" panose="020B0604020202020204" pitchFamily="34" charset="0"/>
                <a:cs typeface="Arial" panose="020B0604020202020204" pitchFamily="34" charset="0"/>
              </a:rPr>
              <a:t>Instrument Examples</a:t>
            </a:r>
          </a:p>
        </p:txBody>
      </p:sp>
      <p:sp>
        <p:nvSpPr>
          <p:cNvPr id="17" name="Rectangle 16">
            <a:extLst>
              <a:ext uri="{FF2B5EF4-FFF2-40B4-BE49-F238E27FC236}">
                <a16:creationId xmlns:a16="http://schemas.microsoft.com/office/drawing/2014/main" id="{FA65BE57-A5F6-4A91-AC9C-91E1CD79EDB3}"/>
              </a:ext>
            </a:extLst>
          </p:cNvPr>
          <p:cNvSpPr/>
          <p:nvPr/>
        </p:nvSpPr>
        <p:spPr>
          <a:xfrm>
            <a:off x="29260800" y="22860000"/>
            <a:ext cx="14173200" cy="9572762"/>
          </a:xfrm>
          <a:prstGeom prst="rect">
            <a:avLst/>
          </a:prstGeom>
          <a:solidFill>
            <a:schemeClr val="lt1"/>
          </a:solidFill>
          <a:ln w="1270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r>
              <a:rPr lang="en-US" sz="3200" dirty="0">
                <a:solidFill>
                  <a:schemeClr val="tx1"/>
                </a:solidFill>
                <a:latin typeface="Times New Roman" panose="02020603050405020304" pitchFamily="18" charset="0"/>
                <a:cs typeface="Times New Roman" panose="02020603050405020304" pitchFamily="18" charset="0"/>
              </a:rPr>
              <a:t>Suggestions: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Encode critical variable details in a standard name (e.g., Atmospheric Composition Standard Variable Names [3])</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Revise data format standards to cover and require as many metadata needs as possible (and develop file scanners to enforce the data formats)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Encourage PIs to use optional header fields/attributes to include as much detail as possible</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Create standardized instrument description forms to handle metadata not covered elsewhere in a standardized way</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Develop high level of coordination between data scientists, data managers, and instrument teams to develop, communicate, and implement the standards</a:t>
            </a:r>
          </a:p>
          <a:p>
            <a:pPr marL="457200" indent="-457200">
              <a:buFont typeface="Arial" panose="020B0604020202020204" pitchFamily="34" charset="0"/>
              <a:buChar char="•"/>
            </a:pPr>
            <a:endParaRPr lang="en-US" sz="3200" dirty="0">
              <a:solidFill>
                <a:schemeClr val="tx1"/>
              </a:solidFill>
              <a:latin typeface="Times New Roman" panose="02020603050405020304" pitchFamily="18" charset="0"/>
              <a:cs typeface="Times New Roman" panose="02020603050405020304" pitchFamily="18" charset="0"/>
            </a:endParaRPr>
          </a:p>
          <a:p>
            <a:r>
              <a:rPr lang="en-US" sz="3200" dirty="0">
                <a:solidFill>
                  <a:schemeClr val="tx1"/>
                </a:solidFill>
                <a:latin typeface="Times New Roman" panose="02020603050405020304" pitchFamily="18" charset="0"/>
                <a:cs typeface="Times New Roman" panose="02020603050405020304" pitchFamily="18" charset="0"/>
              </a:rPr>
              <a:t>Challenges:</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Keeping external metadata with data files across data transfers (e.g., moving from field repository/catalog to permanent data archive)</a:t>
            </a:r>
          </a:p>
          <a:p>
            <a:pPr marL="457200" indent="-457200">
              <a:buFont typeface="Arial" panose="020B0604020202020204" pitchFamily="34" charset="0"/>
              <a:buChar char="•"/>
            </a:pPr>
            <a:r>
              <a:rPr lang="en-US" sz="3200" dirty="0">
                <a:solidFill>
                  <a:schemeClr val="tx1"/>
                </a:solidFill>
                <a:latin typeface="Times New Roman" panose="02020603050405020304" pitchFamily="18" charset="0"/>
                <a:cs typeface="Times New Roman" panose="02020603050405020304" pitchFamily="18" charset="0"/>
              </a:rPr>
              <a:t>Making metadata standards FAIR [4], especially ensuring the standards are both as flexible as necessary and interoperable as possible</a:t>
            </a:r>
          </a:p>
          <a:p>
            <a:pPr marL="457200" indent="-457200">
              <a:buFont typeface="Arial" panose="020B0604020202020204" pitchFamily="34" charset="0"/>
              <a:buChar char="•"/>
            </a:pPr>
            <a:endParaRPr lang="en-US" sz="3200" dirty="0">
              <a:solidFill>
                <a:schemeClr val="tx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2218161C-4216-4BDF-8BEE-8F0F16E4E5C0}"/>
              </a:ext>
            </a:extLst>
          </p:cNvPr>
          <p:cNvSpPr/>
          <p:nvPr/>
        </p:nvSpPr>
        <p:spPr>
          <a:xfrm>
            <a:off x="29260800" y="22860000"/>
            <a:ext cx="14173200" cy="914400"/>
          </a:xfrm>
          <a:prstGeom prst="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latin typeface="Arial" panose="020B0604020202020204" pitchFamily="34" charset="0"/>
                <a:cs typeface="Arial" panose="020B0604020202020204" pitchFamily="34" charset="0"/>
              </a:rPr>
              <a:t>Suggestions and Challenges</a:t>
            </a:r>
          </a:p>
        </p:txBody>
      </p:sp>
      <p:pic>
        <p:nvPicPr>
          <p:cNvPr id="3" name="Picture 2" descr="Graphical user interface, text, application, email&#10;&#10;Description automatically generated">
            <a:extLst>
              <a:ext uri="{FF2B5EF4-FFF2-40B4-BE49-F238E27FC236}">
                <a16:creationId xmlns:a16="http://schemas.microsoft.com/office/drawing/2014/main" id="{8AB0703C-60D8-41F4-8CA7-F8487932DF70}"/>
              </a:ext>
            </a:extLst>
          </p:cNvPr>
          <p:cNvPicPr>
            <a:picLocks noChangeAspect="1"/>
          </p:cNvPicPr>
          <p:nvPr/>
        </p:nvPicPr>
        <p:blipFill>
          <a:blip r:embed="rId2"/>
          <a:stretch>
            <a:fillRect/>
          </a:stretch>
        </p:blipFill>
        <p:spPr>
          <a:xfrm>
            <a:off x="10286383" y="10295636"/>
            <a:ext cx="11413480" cy="7194920"/>
          </a:xfrm>
          <a:prstGeom prst="rect">
            <a:avLst/>
          </a:prstGeom>
          <a:ln w="12700">
            <a:solidFill>
              <a:schemeClr val="tx1"/>
            </a:solidFill>
          </a:ln>
        </p:spPr>
      </p:pic>
      <p:pic>
        <p:nvPicPr>
          <p:cNvPr id="20" name="Picture 19" descr="Graphical user interface&#10;&#10;Description automatically generated">
            <a:extLst>
              <a:ext uri="{FF2B5EF4-FFF2-40B4-BE49-F238E27FC236}">
                <a16:creationId xmlns:a16="http://schemas.microsoft.com/office/drawing/2014/main" id="{647FC1B4-26E6-4B5E-834C-ADBE9CA90134}"/>
              </a:ext>
            </a:extLst>
          </p:cNvPr>
          <p:cNvPicPr>
            <a:picLocks noChangeAspect="1"/>
          </p:cNvPicPr>
          <p:nvPr/>
        </p:nvPicPr>
        <p:blipFill>
          <a:blip r:embed="rId3"/>
          <a:stretch>
            <a:fillRect/>
          </a:stretch>
        </p:blipFill>
        <p:spPr>
          <a:xfrm>
            <a:off x="22115138" y="7160094"/>
            <a:ext cx="6563641" cy="9383434"/>
          </a:xfrm>
          <a:prstGeom prst="rect">
            <a:avLst/>
          </a:prstGeom>
          <a:ln w="12700">
            <a:solidFill>
              <a:schemeClr val="tx1"/>
            </a:solidFill>
          </a:ln>
        </p:spPr>
      </p:pic>
      <p:pic>
        <p:nvPicPr>
          <p:cNvPr id="24" name="Picture 23" descr="Text&#10;&#10;Description automatically generated">
            <a:extLst>
              <a:ext uri="{FF2B5EF4-FFF2-40B4-BE49-F238E27FC236}">
                <a16:creationId xmlns:a16="http://schemas.microsoft.com/office/drawing/2014/main" id="{A00B768A-D8B1-48E4-A989-ED7EF45E4130}"/>
              </a:ext>
            </a:extLst>
          </p:cNvPr>
          <p:cNvPicPr>
            <a:picLocks noChangeAspect="1"/>
          </p:cNvPicPr>
          <p:nvPr/>
        </p:nvPicPr>
        <p:blipFill>
          <a:blip r:embed="rId4"/>
          <a:stretch>
            <a:fillRect/>
          </a:stretch>
        </p:blipFill>
        <p:spPr>
          <a:xfrm>
            <a:off x="22050874" y="15138448"/>
            <a:ext cx="6554115" cy="2391109"/>
          </a:xfrm>
          <a:prstGeom prst="rect">
            <a:avLst/>
          </a:prstGeom>
          <a:ln w="12700">
            <a:solidFill>
              <a:schemeClr val="tx1"/>
            </a:solidFill>
          </a:ln>
        </p:spPr>
      </p:pic>
      <p:pic>
        <p:nvPicPr>
          <p:cNvPr id="26" name="Picture 25" descr="Table&#10;&#10;Description automatically generated">
            <a:extLst>
              <a:ext uri="{FF2B5EF4-FFF2-40B4-BE49-F238E27FC236}">
                <a16:creationId xmlns:a16="http://schemas.microsoft.com/office/drawing/2014/main" id="{330E648F-6C3F-4EF8-A90E-EF4D00DC60B6}"/>
              </a:ext>
            </a:extLst>
          </p:cNvPr>
          <p:cNvPicPr>
            <a:picLocks noChangeAspect="1"/>
          </p:cNvPicPr>
          <p:nvPr/>
        </p:nvPicPr>
        <p:blipFill>
          <a:blip r:embed="rId5"/>
          <a:stretch>
            <a:fillRect/>
          </a:stretch>
        </p:blipFill>
        <p:spPr>
          <a:xfrm>
            <a:off x="15757074" y="9635443"/>
            <a:ext cx="6195383" cy="7651914"/>
          </a:xfrm>
          <a:prstGeom prst="rect">
            <a:avLst/>
          </a:prstGeom>
          <a:ln w="12700">
            <a:solidFill>
              <a:schemeClr val="tx1"/>
            </a:solidFill>
          </a:ln>
        </p:spPr>
      </p:pic>
      <p:sp>
        <p:nvSpPr>
          <p:cNvPr id="28" name="Rectangle 27">
            <a:extLst>
              <a:ext uri="{FF2B5EF4-FFF2-40B4-BE49-F238E27FC236}">
                <a16:creationId xmlns:a16="http://schemas.microsoft.com/office/drawing/2014/main" id="{D7CE29FD-CF17-4742-A732-5A9219F66E37}"/>
              </a:ext>
            </a:extLst>
          </p:cNvPr>
          <p:cNvSpPr/>
          <p:nvPr/>
        </p:nvSpPr>
        <p:spPr>
          <a:xfrm>
            <a:off x="457200" y="23317200"/>
            <a:ext cx="9144000" cy="9144000"/>
          </a:xfrm>
          <a:prstGeom prst="rect">
            <a:avLst/>
          </a:prstGeom>
          <a:solidFill>
            <a:schemeClr val="lt1"/>
          </a:solidFill>
          <a:ln w="12700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lIns="228600" tIns="1143000" rIns="228600" bIns="228600" rtlCol="0" anchor="t" anchorCtr="0"/>
          <a:lstStyle/>
          <a:p>
            <a:r>
              <a:rPr lang="en-US" sz="3000" dirty="0">
                <a:solidFill>
                  <a:schemeClr val="tx1"/>
                </a:solidFill>
                <a:latin typeface="Times New Roman" panose="02020603050405020304" pitchFamily="18" charset="0"/>
                <a:cs typeface="Times New Roman" panose="02020603050405020304" pitchFamily="18" charset="0"/>
              </a:rPr>
              <a:t>[1] Open-Source Science Initiative. December 2022. </a:t>
            </a:r>
            <a:r>
              <a:rPr lang="en-US" sz="3000" dirty="0">
                <a:solidFill>
                  <a:schemeClr val="tx1"/>
                </a:solidFill>
                <a:latin typeface="Times New Roman" panose="02020603050405020304" pitchFamily="18" charset="0"/>
                <a:cs typeface="Times New Roman" panose="02020603050405020304" pitchFamily="18" charset="0"/>
                <a:hlinkClick r:id="rId6"/>
              </a:rPr>
              <a:t>https://science.nasa.gov/open-science-overview</a:t>
            </a:r>
            <a:r>
              <a:rPr lang="en-US" sz="3000" dirty="0">
                <a:solidFill>
                  <a:schemeClr val="tx1"/>
                </a:solidFill>
                <a:latin typeface="Times New Roman" panose="02020603050405020304" pitchFamily="18" charset="0"/>
                <a:cs typeface="Times New Roman" panose="02020603050405020304" pitchFamily="18" charset="0"/>
              </a:rPr>
              <a:t>.</a:t>
            </a:r>
          </a:p>
          <a:p>
            <a:endParaRPr lang="en-US" sz="3000" dirty="0">
              <a:solidFill>
                <a:schemeClr val="tx1"/>
              </a:solidFill>
              <a:latin typeface="Times New Roman" panose="02020603050405020304" pitchFamily="18" charset="0"/>
              <a:cs typeface="Times New Roman" panose="02020603050405020304" pitchFamily="18" charset="0"/>
            </a:endParaRPr>
          </a:p>
          <a:p>
            <a:r>
              <a:rPr lang="en-US" sz="3000" dirty="0">
                <a:solidFill>
                  <a:schemeClr val="tx1"/>
                </a:solidFill>
                <a:latin typeface="Times New Roman" panose="02020603050405020304" pitchFamily="18" charset="0"/>
                <a:cs typeface="Times New Roman" panose="02020603050405020304" pitchFamily="18" charset="0"/>
              </a:rPr>
              <a:t>[2] Northup, E., Aikin, K., Webster, C., &amp; Chen, G. </a:t>
            </a:r>
            <a:r>
              <a:rPr lang="nn-NO" sz="3000" dirty="0">
                <a:solidFill>
                  <a:schemeClr val="tx1"/>
                </a:solidFill>
                <a:latin typeface="Times New Roman" panose="02020603050405020304" pitchFamily="18" charset="0"/>
                <a:cs typeface="Times New Roman" panose="02020603050405020304" pitchFamily="18" charset="0"/>
              </a:rPr>
              <a:t>ICARTT File Format Standards V2.0 (Publication No. ESDS-RFC-029v2). January 2017. </a:t>
            </a:r>
            <a:r>
              <a:rPr lang="nn-NO" sz="3000" dirty="0">
                <a:solidFill>
                  <a:schemeClr val="tx1"/>
                </a:solidFill>
                <a:latin typeface="Times New Roman" panose="02020603050405020304" pitchFamily="18" charset="0"/>
                <a:cs typeface="Times New Roman" panose="02020603050405020304" pitchFamily="18" charset="0"/>
                <a:hlinkClick r:id="rId7"/>
              </a:rPr>
              <a:t>https://www.earthdata.nasa.gov/s3fs-public/imported/ESDS-RFC-029v2.pdf</a:t>
            </a:r>
            <a:r>
              <a:rPr lang="nn-NO" sz="3000" dirty="0">
                <a:solidFill>
                  <a:schemeClr val="tx1"/>
                </a:solidFill>
                <a:latin typeface="Times New Roman" panose="02020603050405020304" pitchFamily="18" charset="0"/>
                <a:cs typeface="Times New Roman" panose="02020603050405020304" pitchFamily="18" charset="0"/>
              </a:rPr>
              <a:t>.</a:t>
            </a:r>
            <a:endParaRPr lang="en-US" sz="3000" dirty="0">
              <a:solidFill>
                <a:schemeClr val="tx1"/>
              </a:solidFill>
              <a:latin typeface="Times New Roman" panose="02020603050405020304" pitchFamily="18" charset="0"/>
              <a:cs typeface="Times New Roman" panose="02020603050405020304" pitchFamily="18" charset="0"/>
            </a:endParaRPr>
          </a:p>
          <a:p>
            <a:pPr marL="0" marR="0">
              <a:spcBef>
                <a:spcPts val="0"/>
              </a:spcBef>
              <a:spcAft>
                <a:spcPts val="0"/>
              </a:spcAft>
            </a:pPr>
            <a:endParaRPr lang="en-US" sz="3000" dirty="0">
              <a:solidFill>
                <a:schemeClr val="tx1"/>
              </a:solidFill>
              <a:latin typeface="Times New Roman" panose="02020603050405020304" pitchFamily="18" charset="0"/>
              <a:cs typeface="Times New Roman" panose="02020603050405020304" pitchFamily="18" charset="0"/>
            </a:endParaRPr>
          </a:p>
          <a:p>
            <a:r>
              <a:rPr lang="en-US" sz="3000" dirty="0">
                <a:solidFill>
                  <a:schemeClr val="tx1"/>
                </a:solidFill>
                <a:latin typeface="Times New Roman" panose="02020603050405020304" pitchFamily="18" charset="0"/>
                <a:cs typeface="Times New Roman" panose="02020603050405020304" pitchFamily="18" charset="0"/>
              </a:rPr>
              <a:t>[3] </a:t>
            </a:r>
            <a:r>
              <a:rPr lang="en-US" sz="3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Practical Guide for Atmospheric Composition Variable Standard Names and Controlled Vocabulary. May 2022. </a:t>
            </a:r>
            <a:r>
              <a:rPr lang="en-US" sz="30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https://www-air.larc.nasa.gov/missions/etc/AtmosphericCompositionVariableStandardNames.pdf</a:t>
            </a:r>
            <a:r>
              <a:rPr lang="en-US" sz="3000" dirty="0">
                <a:solidFill>
                  <a:schemeClr val="tx1"/>
                </a:solidFill>
                <a:latin typeface="Times New Roman" panose="02020603050405020304" pitchFamily="18" charset="0"/>
                <a:cs typeface="Times New Roman" panose="02020603050405020304" pitchFamily="18" charset="0"/>
              </a:rPr>
              <a:t>.</a:t>
            </a:r>
            <a:endParaRPr lang="en-US" sz="3000" u="sng" dirty="0">
              <a:solidFill>
                <a:srgbClr val="0563C1"/>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nn-NO" sz="3000" dirty="0">
              <a:solidFill>
                <a:schemeClr val="tx1"/>
              </a:solidFill>
              <a:latin typeface="Times New Roman" panose="02020603050405020304" pitchFamily="18" charset="0"/>
              <a:cs typeface="Times New Roman" panose="02020603050405020304" pitchFamily="18" charset="0"/>
            </a:endParaRPr>
          </a:p>
          <a:p>
            <a:r>
              <a:rPr lang="nn-NO" sz="3000" dirty="0">
                <a:solidFill>
                  <a:schemeClr val="tx1"/>
                </a:solidFill>
                <a:latin typeface="Times New Roman" panose="02020603050405020304" pitchFamily="18" charset="0"/>
                <a:cs typeface="Times New Roman" panose="02020603050405020304" pitchFamily="18" charset="0"/>
              </a:rPr>
              <a:t>[4] FAIR Principles. December 2022. </a:t>
            </a:r>
            <a:r>
              <a:rPr lang="nn-NO" sz="3000" dirty="0">
                <a:solidFill>
                  <a:schemeClr val="tx1"/>
                </a:solidFill>
                <a:latin typeface="Times New Roman" panose="02020603050405020304" pitchFamily="18" charset="0"/>
                <a:cs typeface="Times New Roman" panose="02020603050405020304" pitchFamily="18" charset="0"/>
                <a:hlinkClick r:id="rId9"/>
              </a:rPr>
              <a:t>https://www.go-fair.org/fair-principles/</a:t>
            </a:r>
            <a:r>
              <a:rPr lang="nn-NO" sz="3000" dirty="0">
                <a:solidFill>
                  <a:schemeClr val="tx1"/>
                </a:solidFill>
                <a:latin typeface="Times New Roman" panose="02020603050405020304" pitchFamily="18" charset="0"/>
                <a:cs typeface="Times New Roman" panose="02020603050405020304" pitchFamily="18" charset="0"/>
              </a:rPr>
              <a:t>.</a:t>
            </a:r>
          </a:p>
        </p:txBody>
      </p:sp>
      <p:sp>
        <p:nvSpPr>
          <p:cNvPr id="29" name="Rectangle 28">
            <a:extLst>
              <a:ext uri="{FF2B5EF4-FFF2-40B4-BE49-F238E27FC236}">
                <a16:creationId xmlns:a16="http://schemas.microsoft.com/office/drawing/2014/main" id="{E9E0DD95-9BB5-460D-A449-C84B66C8CC9C}"/>
              </a:ext>
            </a:extLst>
          </p:cNvPr>
          <p:cNvSpPr/>
          <p:nvPr/>
        </p:nvSpPr>
        <p:spPr>
          <a:xfrm>
            <a:off x="457200" y="23317200"/>
            <a:ext cx="9144000" cy="914400"/>
          </a:xfrm>
          <a:prstGeom prst="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latin typeface="Arial" panose="020B0604020202020204" pitchFamily="34" charset="0"/>
                <a:cs typeface="Arial" panose="020B0604020202020204" pitchFamily="34" charset="0"/>
              </a:rPr>
              <a:t>References</a:t>
            </a:r>
          </a:p>
        </p:txBody>
      </p:sp>
      <p:sp>
        <p:nvSpPr>
          <p:cNvPr id="30" name="TextBox 29">
            <a:extLst>
              <a:ext uri="{FF2B5EF4-FFF2-40B4-BE49-F238E27FC236}">
                <a16:creationId xmlns:a16="http://schemas.microsoft.com/office/drawing/2014/main" id="{B97909C2-C048-427F-9764-FCAFB748BD53}"/>
              </a:ext>
            </a:extLst>
          </p:cNvPr>
          <p:cNvSpPr txBox="1"/>
          <p:nvPr/>
        </p:nvSpPr>
        <p:spPr>
          <a:xfrm>
            <a:off x="12173709" y="10336386"/>
            <a:ext cx="2791149" cy="461665"/>
          </a:xfrm>
          <a:prstGeom prst="rect">
            <a:avLst/>
          </a:prstGeom>
          <a:solidFill>
            <a:schemeClr val="bg2">
              <a:alpha val="80000"/>
            </a:schemeClr>
          </a:solidFill>
          <a:ln w="12700">
            <a:solidFill>
              <a:srgbClr val="FF0000"/>
            </a:solidFill>
          </a:ln>
        </p:spPr>
        <p:txBody>
          <a:bodyPr wrap="none" rtlCol="0">
            <a:spAutoFit/>
          </a:bodyPr>
          <a:lstStyle/>
          <a:p>
            <a:pPr algn="ctr"/>
            <a:r>
              <a:rPr lang="en-US" sz="2400" dirty="0">
                <a:solidFill>
                  <a:srgbClr val="C00000"/>
                </a:solidFill>
                <a:latin typeface="Times New Roman" panose="02020603050405020304" pitchFamily="18" charset="0"/>
                <a:cs typeface="Times New Roman" panose="02020603050405020304" pitchFamily="18" charset="0"/>
              </a:rPr>
              <a:t>ICARTT File Header</a:t>
            </a:r>
          </a:p>
        </p:txBody>
      </p:sp>
      <p:sp>
        <p:nvSpPr>
          <p:cNvPr id="32" name="TextBox 31">
            <a:extLst>
              <a:ext uri="{FF2B5EF4-FFF2-40B4-BE49-F238E27FC236}">
                <a16:creationId xmlns:a16="http://schemas.microsoft.com/office/drawing/2014/main" id="{F26277B0-03D2-499F-AF00-C779AFD9D427}"/>
              </a:ext>
            </a:extLst>
          </p:cNvPr>
          <p:cNvSpPr txBox="1"/>
          <p:nvPr/>
        </p:nvSpPr>
        <p:spPr>
          <a:xfrm>
            <a:off x="15426250" y="10151719"/>
            <a:ext cx="6905095" cy="830997"/>
          </a:xfrm>
          <a:prstGeom prst="rect">
            <a:avLst/>
          </a:prstGeom>
          <a:solidFill>
            <a:schemeClr val="bg2">
              <a:alpha val="80000"/>
            </a:schemeClr>
          </a:solidFill>
          <a:ln w="12700">
            <a:solidFill>
              <a:srgbClr val="FF0000"/>
            </a:solidFill>
          </a:ln>
        </p:spPr>
        <p:txBody>
          <a:bodyPr wrap="none" rtlCol="0">
            <a:spAutoFit/>
          </a:bodyPr>
          <a:lstStyle/>
          <a:p>
            <a:pPr algn="ctr"/>
            <a:r>
              <a:rPr lang="en-US" sz="2400" dirty="0">
                <a:solidFill>
                  <a:srgbClr val="C00000"/>
                </a:solidFill>
                <a:latin typeface="Times New Roman" panose="02020603050405020304" pitchFamily="18" charset="0"/>
                <a:cs typeface="Times New Roman" panose="02020603050405020304" pitchFamily="18" charset="0"/>
              </a:rPr>
              <a:t>Suborbital Science Data for Atmospheric Composition</a:t>
            </a:r>
            <a:br>
              <a:rPr lang="en-US" sz="2400" dirty="0">
                <a:solidFill>
                  <a:srgbClr val="C00000"/>
                </a:solidFill>
                <a:latin typeface="Times New Roman" panose="02020603050405020304" pitchFamily="18" charset="0"/>
                <a:cs typeface="Times New Roman" panose="02020603050405020304" pitchFamily="18" charset="0"/>
              </a:rPr>
            </a:br>
            <a:r>
              <a:rPr lang="en-US" sz="2400" dirty="0">
                <a:solidFill>
                  <a:srgbClr val="C00000"/>
                </a:solidFill>
                <a:latin typeface="Times New Roman" panose="02020603050405020304" pitchFamily="18" charset="0"/>
                <a:cs typeface="Times New Roman" panose="02020603050405020304" pitchFamily="18" charset="0"/>
              </a:rPr>
              <a:t>Instrument Description Form</a:t>
            </a:r>
          </a:p>
        </p:txBody>
      </p:sp>
      <p:sp>
        <p:nvSpPr>
          <p:cNvPr id="33" name="TextBox 32">
            <a:extLst>
              <a:ext uri="{FF2B5EF4-FFF2-40B4-BE49-F238E27FC236}">
                <a16:creationId xmlns:a16="http://schemas.microsoft.com/office/drawing/2014/main" id="{016F09E1-3894-4317-88C1-B0C93069ED64}"/>
              </a:ext>
            </a:extLst>
          </p:cNvPr>
          <p:cNvSpPr txBox="1"/>
          <p:nvPr/>
        </p:nvSpPr>
        <p:spPr>
          <a:xfrm>
            <a:off x="23506857" y="7535566"/>
            <a:ext cx="3780202" cy="830997"/>
          </a:xfrm>
          <a:prstGeom prst="rect">
            <a:avLst/>
          </a:prstGeom>
          <a:solidFill>
            <a:schemeClr val="bg2">
              <a:alpha val="80000"/>
            </a:schemeClr>
          </a:solidFill>
          <a:ln w="12700">
            <a:solidFill>
              <a:srgbClr val="FF0000"/>
            </a:solidFill>
          </a:ln>
        </p:spPr>
        <p:txBody>
          <a:bodyPr wrap="none" rtlCol="0">
            <a:spAutoFit/>
          </a:bodyPr>
          <a:lstStyle/>
          <a:p>
            <a:pPr algn="ctr"/>
            <a:r>
              <a:rPr lang="en-US" sz="2400" dirty="0">
                <a:solidFill>
                  <a:srgbClr val="C00000"/>
                </a:solidFill>
                <a:latin typeface="Times New Roman" panose="02020603050405020304" pitchFamily="18" charset="0"/>
                <a:cs typeface="Times New Roman" panose="02020603050405020304" pitchFamily="18" charset="0"/>
              </a:rPr>
              <a:t>Earth Science Project Office</a:t>
            </a:r>
          </a:p>
          <a:p>
            <a:pPr algn="ctr"/>
            <a:r>
              <a:rPr lang="en-US" sz="2400" dirty="0">
                <a:solidFill>
                  <a:srgbClr val="C00000"/>
                </a:solidFill>
                <a:latin typeface="Times New Roman" panose="02020603050405020304" pitchFamily="18" charset="0"/>
                <a:cs typeface="Times New Roman" panose="02020603050405020304" pitchFamily="18" charset="0"/>
              </a:rPr>
              <a:t>Instrument Description Page</a:t>
            </a:r>
          </a:p>
        </p:txBody>
      </p:sp>
      <p:sp>
        <p:nvSpPr>
          <p:cNvPr id="34" name="TextBox 33">
            <a:extLst>
              <a:ext uri="{FF2B5EF4-FFF2-40B4-BE49-F238E27FC236}">
                <a16:creationId xmlns:a16="http://schemas.microsoft.com/office/drawing/2014/main" id="{96554E34-BA11-4B6D-8BDD-9BBF76315B72}"/>
              </a:ext>
            </a:extLst>
          </p:cNvPr>
          <p:cNvSpPr txBox="1"/>
          <p:nvPr/>
        </p:nvSpPr>
        <p:spPr>
          <a:xfrm>
            <a:off x="23425006" y="15573180"/>
            <a:ext cx="3805850" cy="461665"/>
          </a:xfrm>
          <a:prstGeom prst="rect">
            <a:avLst/>
          </a:prstGeom>
          <a:solidFill>
            <a:schemeClr val="bg2">
              <a:alpha val="80000"/>
            </a:schemeClr>
          </a:solidFill>
          <a:ln w="12700">
            <a:solidFill>
              <a:srgbClr val="FF0000"/>
            </a:solidFill>
          </a:ln>
        </p:spPr>
        <p:txBody>
          <a:bodyPr wrap="none" rtlCol="0">
            <a:spAutoFit/>
          </a:bodyPr>
          <a:lstStyle/>
          <a:p>
            <a:pPr algn="ctr"/>
            <a:r>
              <a:rPr lang="en-US" sz="2400" dirty="0">
                <a:solidFill>
                  <a:srgbClr val="C00000"/>
                </a:solidFill>
                <a:latin typeface="Times New Roman" panose="02020603050405020304" pitchFamily="18" charset="0"/>
                <a:cs typeface="Times New Roman" panose="02020603050405020304" pitchFamily="18" charset="0"/>
              </a:rPr>
              <a:t>Instrument Description Paper</a:t>
            </a:r>
          </a:p>
        </p:txBody>
      </p:sp>
    </p:spTree>
    <p:extLst>
      <p:ext uri="{BB962C8B-B14F-4D97-AF65-F5344CB8AC3E}">
        <p14:creationId xmlns:p14="http://schemas.microsoft.com/office/powerpoint/2010/main" val="22719347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2931</TotalTime>
  <Words>1122</Words>
  <Application>Microsoft Office PowerPoint</Application>
  <PresentationFormat>Custom</PresentationFormat>
  <Paragraphs>88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Company>SSAI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Aimee Amin (LARC)[SCIENCE SYSTEMS AND APPLICATIONS, INC]</dc:creator>
  <cp:lastModifiedBy>Shook, Michael A. (LARC-E303)</cp:lastModifiedBy>
  <cp:revision>5</cp:revision>
  <dcterms:created xsi:type="dcterms:W3CDTF">2016-10-03T00:32:34Z</dcterms:created>
  <dcterms:modified xsi:type="dcterms:W3CDTF">2022-12-07T19:46:19Z</dcterms:modified>
</cp:coreProperties>
</file>