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81" r:id="rId1"/>
  </p:sldMasterIdLst>
  <p:notesMasterIdLst>
    <p:notesMasterId r:id="rId56"/>
  </p:notesMasterIdLst>
  <p:handoutMasterIdLst>
    <p:handoutMasterId r:id="rId57"/>
  </p:handoutMasterIdLst>
  <p:sldIdLst>
    <p:sldId id="3228" r:id="rId2"/>
    <p:sldId id="3477" r:id="rId3"/>
    <p:sldId id="3467" r:id="rId4"/>
    <p:sldId id="431" r:id="rId5"/>
    <p:sldId id="3489" r:id="rId6"/>
    <p:sldId id="470" r:id="rId7"/>
    <p:sldId id="524" r:id="rId8"/>
    <p:sldId id="3490" r:id="rId9"/>
    <p:sldId id="400" r:id="rId10"/>
    <p:sldId id="507" r:id="rId11"/>
    <p:sldId id="498" r:id="rId12"/>
    <p:sldId id="3500" r:id="rId13"/>
    <p:sldId id="473" r:id="rId14"/>
    <p:sldId id="477" r:id="rId15"/>
    <p:sldId id="487" r:id="rId16"/>
    <p:sldId id="488" r:id="rId17"/>
    <p:sldId id="491" r:id="rId18"/>
    <p:sldId id="3502" r:id="rId19"/>
    <p:sldId id="3503" r:id="rId20"/>
    <p:sldId id="3504" r:id="rId21"/>
    <p:sldId id="3491" r:id="rId22"/>
    <p:sldId id="455" r:id="rId23"/>
    <p:sldId id="457" r:id="rId24"/>
    <p:sldId id="456" r:id="rId25"/>
    <p:sldId id="485" r:id="rId26"/>
    <p:sldId id="3492" r:id="rId27"/>
    <p:sldId id="476" r:id="rId28"/>
    <p:sldId id="500" r:id="rId29"/>
    <p:sldId id="499" r:id="rId30"/>
    <p:sldId id="492" r:id="rId31"/>
    <p:sldId id="495" r:id="rId32"/>
    <p:sldId id="3493" r:id="rId33"/>
    <p:sldId id="416" r:id="rId34"/>
    <p:sldId id="501" r:id="rId35"/>
    <p:sldId id="496" r:id="rId36"/>
    <p:sldId id="497" r:id="rId37"/>
    <p:sldId id="471" r:id="rId38"/>
    <p:sldId id="3488" r:id="rId39"/>
    <p:sldId id="305" r:id="rId40"/>
    <p:sldId id="1959" r:id="rId41"/>
    <p:sldId id="311" r:id="rId42"/>
    <p:sldId id="593" r:id="rId43"/>
    <p:sldId id="594" r:id="rId44"/>
    <p:sldId id="3495" r:id="rId45"/>
    <p:sldId id="3496" r:id="rId46"/>
    <p:sldId id="258" r:id="rId47"/>
    <p:sldId id="3499" r:id="rId48"/>
    <p:sldId id="3494" r:id="rId49"/>
    <p:sldId id="597" r:id="rId50"/>
    <p:sldId id="598" r:id="rId51"/>
    <p:sldId id="3475" r:id="rId52"/>
    <p:sldId id="3474" r:id="rId53"/>
    <p:sldId id="506" r:id="rId54"/>
    <p:sldId id="3468" r:id="rId55"/>
  </p:sldIdLst>
  <p:sldSz cx="9144000" cy="6858000" type="screen4x3"/>
  <p:notesSz cx="694055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>
          <p15:clr>
            <a:srgbClr val="A4A3A4"/>
          </p15:clr>
        </p15:guide>
        <p15:guide id="2" pos="218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51"/>
    <p:restoredTop sz="94507"/>
  </p:normalViewPr>
  <p:slideViewPr>
    <p:cSldViewPr snapToGrid="0">
      <p:cViewPr>
        <p:scale>
          <a:sx n="118" d="100"/>
          <a:sy n="118" d="100"/>
        </p:scale>
        <p:origin x="1440" y="14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92"/>
    </p:cViewPr>
  </p:sorterViewPr>
  <p:notesViewPr>
    <p:cSldViewPr snapToGrid="0">
      <p:cViewPr varScale="1">
        <p:scale>
          <a:sx n="97" d="100"/>
          <a:sy n="97" d="100"/>
        </p:scale>
        <p:origin x="4304" y="224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311A15D-096B-B94C-BD96-937B9D02B1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03FF614D-73BC-1F45-987E-DFE74C7E5F5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3825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EA1FD608-B11D-B84F-89DB-D6DFAE3ABC8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99B52BF1-6589-DF4A-95A5-2826EADE60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3825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sz="1200"/>
            </a:lvl1pPr>
          </a:lstStyle>
          <a:p>
            <a:pPr>
              <a:defRPr/>
            </a:pPr>
            <a:fld id="{F7DD885D-70EC-6348-9013-94EC31C49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8C9CB19E-256D-B04C-807C-0FD5218BC1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t" anchorCtr="0" compatLnSpc="1">
            <a:prstTxWarp prst="textNoShape">
              <a:avLst/>
            </a:prstTxWarp>
          </a:bodyPr>
          <a:lstStyle>
            <a:lvl1pPr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9BB9F45-567D-6042-AF4C-648D0625CE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3825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t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5A43C0C-C798-A346-ADFF-06A7D79DD3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AEFCB607-FA8B-304E-9FF1-69454C7BEC2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13238"/>
            <a:ext cx="50895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D557DE0F-EFBA-7A45-B0C8-4030D3FE44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b" anchorCtr="0" compatLnSpc="1">
            <a:prstTxWarp prst="textNoShape">
              <a:avLst/>
            </a:prstTxWarp>
          </a:bodyPr>
          <a:lstStyle>
            <a:lvl1pPr defTabSz="915988" eaLnBrk="0" hangingPunct="0">
              <a:defRPr sz="1200">
                <a:latin typeface="Times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02169801-95A6-BD48-9E34-704BAF9F6D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3825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3" tIns="45766" rIns="91533" bIns="45766" numCol="1" anchor="b" anchorCtr="0" compatLnSpc="1">
            <a:prstTxWarp prst="textNoShape">
              <a:avLst/>
            </a:prstTxWarp>
          </a:bodyPr>
          <a:lstStyle>
            <a:lvl1pPr algn="r" defTabSz="915988" eaLnBrk="0" hangingPunct="0">
              <a:defRPr sz="1200"/>
            </a:lvl1pPr>
          </a:lstStyle>
          <a:p>
            <a:pPr>
              <a:defRPr/>
            </a:pPr>
            <a:fld id="{7253CD35-C5C5-5C41-941D-B6182C2F5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2075" y="1141413"/>
            <a:ext cx="4108450" cy="3081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5A41-1004-074A-9843-28E511B685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780F6C6E-3521-9C4E-9661-B6F13902D7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B1030F-6C90-1540-87FE-67F250BB583C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8AD20B4-2D7C-5B4F-AD65-D1F751F99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16E65BB-0686-4F49-BB8D-C1187B34F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reduced angle-of-attack range at the higher Reynolds number was required such that critical model stress levels would not be exceeded.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A882C55-8D1E-EB49-9CE5-5ACAA26823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75A76B-FE9A-6645-8339-814B2BD064C9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F16A390-E493-5543-967D-B0D645099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B627E52-FBC3-2049-988F-022153A91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reduced angle-of-attack range at the higher Reynolds number was required such that critical model stress levels would not be exceeded.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A882C55-8D1E-EB49-9CE5-5ACAA26823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75A76B-FE9A-6645-8339-814B2BD064C9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F16A390-E493-5543-967D-B0D645099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B627E52-FBC3-2049-988F-022153A91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reduced angle-of-attack range at the higher Reynolds number was required such that critical model stress levels would not be exceeded. </a:t>
            </a:r>
          </a:p>
        </p:txBody>
      </p:sp>
    </p:spTree>
    <p:extLst>
      <p:ext uri="{BB962C8B-B14F-4D97-AF65-F5344CB8AC3E}">
        <p14:creationId xmlns:p14="http://schemas.microsoft.com/office/powerpoint/2010/main" val="3412685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0DE6E2FF-B3D5-5D4F-9A18-9531F3B0D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38ED7F-C0CC-4948-8B1A-EBF120ED705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9D87C3B-906C-554F-B0FD-F1666C0C6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ECFFB1C-30B8-3E4F-B195-7D6787B12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28C7841-B832-CE4B-B0BB-53BA2DA92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DF4DAB-02DC-FA4C-A03C-20A514FC852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FDD2B40E-E8FB-3E48-B333-3F0D41CE8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63F7C72-A92B-6F4D-9901-EFFFF9EE7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D5E0FBE0-5818-AF41-B1AD-14D29779D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980057-C9DD-0C43-BAFC-7EB243415663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596225DE-A9B8-FD44-91B2-5872296392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F973CC4-64E2-8346-8690-2FC646B66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Solid line indicates 2-sigma limits based on the residual data.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0272EB92-FD47-6C4A-B56C-B880AADD9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6C5F7B-262F-0045-BB6B-E1A3E909E410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39A0AD1B-FC86-7C45-9081-A5B2FED09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A07E4338-DD9F-B840-810B-D3267A839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Solid line indicates 2-sigma limits based on the residual data.</a:t>
            </a:r>
          </a:p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D2EC89BD-970F-EB48-BF38-23D978DE07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7FDDED-32AB-444F-9406-5CE464C1B956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016A8EF8-97CB-E14D-B3AF-EB019CEEB4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7810A8FA-948C-1D47-B944-BC552C01A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53CD35-C5C5-5C41-941D-B6182C2F5B6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82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53CD35-C5C5-5C41-941D-B6182C2F5B6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29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5503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5487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4CFDC89-3B01-B642-BCF7-34A133404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C3FFDE-70CD-204D-BD71-96A72A0D331D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5A41619-F727-E04E-A7A4-97F011F2C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8D8A77B-65F7-7046-82A1-C192F2FBC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2DB540AF-158B-CD45-8CC8-2323F39B2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EE73E0-B828-924F-90B1-456029C00A3F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CD385FA-56C0-7847-87E1-968D893972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01BA92D-2AC1-CB44-8252-D64DBD6D4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126F332-2265-0A48-8A9D-2BD1FF6A6A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2BD4A7-6F88-7944-B5A4-E5D46E6C4B91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45F4FF2-91CC-0946-9828-CDA4860A61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67DA305-4AA6-E844-AEB0-97F51E8DA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05E7DDAC-B3CA-EC40-8C8A-9C1C66E7A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326CB7-4C11-874F-BDD6-FCB9F4447848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90CE5711-AE52-A343-9B09-628B14D01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0532D718-5E5D-214F-8EB0-E478879C5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947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66CDAF69-FDFE-FF43-9874-6FA5D85A1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8FE419-CD65-0B4A-B26D-52FA925144A0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20A1B87E-8F95-6541-A2B9-D6E658DC68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DD2F577-B006-F543-99CF-EB7896B38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352D6644-D2DA-E144-9B22-F98044A92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863D17-6FF0-1C4D-B9E4-2A2E28E98411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0DA68BA-80C1-5245-AE3F-4A69B402B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AF4B146-75E8-E24B-8B8E-BE93CA626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41E96B71-1393-FE4A-8A88-3B4104626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9C3FC9-C663-874C-B4DF-D0AB67D7CCFC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AC5795C-F286-FB46-8966-3622BD55A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03E2F10-B73D-694A-9526-C8E49A4CD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79A5EFC1-430D-E240-A605-4786F21E9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B66695-9AC5-D84A-BBA8-EF1A80C9D0E1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904EDD68-BE96-834E-BB65-8158A5FBC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CAAF51C-415B-2249-8630-9A75856F3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NTF lift data are lower than the ETW data, NTF drag data are ~ three drag counts lower than the ETW data and NTF pitching moment data are lower nose down than the ETW data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AF2E6-842D-4301-B94B-5204CA34F1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28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6C4FA7A8-16F4-8441-BB54-DEFC71710F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719BD-3C1D-384D-BC7B-2E4D016E6A34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85D9B1BB-F13A-0941-903E-726B775A5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4E6EE2A-341A-A14C-BEC5-145A28492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181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D5AAD8B9-F7BB-9547-8F34-3CC4E5AAB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BD6790-D525-684D-AF42-A586DC586E16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EFCF1D71-D169-1249-AC45-03D708232E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DFFE504-06A9-E742-81A6-7E752F0DA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2A08CFC0-6823-CB4D-98CD-0EABAB8029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564F84-33EF-CE48-B7A2-D1386D48E197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6259896A-9385-5640-870D-4781388B1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1D08D8F-10A4-2648-AEB3-4F9C1121C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220% scale NASA CRM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14F1AC8-F198-C144-B3B4-B16D353D4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8A812F-A255-9648-8B50-E4A584AEA73A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F0BAB373-BD0C-E646-84B9-263944795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AFF4E51-F341-5D4A-9AB9-1411707D0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A95747E2-0356-C646-A6C2-D896919C3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8F419C-B0EB-574E-A381-950FC4AAE0C6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90E3EACE-73D0-F24F-94C6-D1A5269AE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A5D35C8-0BD0-1943-B306-D42DE532F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C514D96B-F22C-1246-80DD-FE87ED7AD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90D8AF-ACF5-3D42-8F29-B8823539856D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DBE3E016-2DD6-FA4F-B4F0-7CB0576D9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436704C-2E43-CA4E-8B28-6D9400DC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1064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8A271-4932-2F41-8308-499AE0EE9F6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88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21E486-7528-8E44-A176-27C1C247EB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015B2-48F1-A24E-B4E6-FE595A53D1DB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4D83CA58-D1E0-DB43-9F97-929F38B95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A124989-D048-634A-8104-827ADECA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866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346E46E-8A35-B24F-9E1C-507670F14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E657E7-2AFB-B64C-B260-961721CCE35F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31162C5-6017-CB42-99B4-AD0F0912A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BD4B39A-8044-2C49-B06C-857B9BB57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B85FF0-A72E-CB43-AD9B-78A614AD2A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CC4E-A0F6-7A4C-B33C-5E83237EA56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E187CC2-5273-C24E-8A71-58D114ED8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7F9C840-41BE-0146-B0DA-6E6CD5F6D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751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E51F3-1768-4AF4-9E77-A247523D0E1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03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06438"/>
            <a:ext cx="4705350" cy="3529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38A271-4932-2F41-8308-499AE0EE9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5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25B14-66A3-1F4E-8AFC-475EAAD4C9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17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25E203EE-FAE5-484A-904D-953B91D3DA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A4BEC1-CF90-C44F-A1F1-C8CBA7269375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3F8E2549-D40C-3642-92BD-1CE5C8773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DE453322-27CD-234F-B4EA-A5A2472E0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NTF was chosen for testing transonic laminar flow concepts, as it enables testing scaled models at or near flight Reynolds numbers to better assess the extent of laminar flow. 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This result is being investigated further, but may be due to a greater extent of laminar flow at the lower Reynolds numbers, which in turn could cause a thinner boundary layer at the trailing edge of the upper surface than the higher Reynolds numbers. </a:t>
            </a: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4E7B4-03D4-454C-A9B4-9211D6B008D8}" type="slidenum">
              <a:rPr lang="en-US"/>
              <a:pPr/>
              <a:t>54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000" dirty="0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9770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4D2EA828-1516-264D-A5AE-553EA7155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681E4D-C51C-E14A-A25A-BF34BD727C8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233CA0F-0313-2E49-8A7C-932191B71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B93C308-9662-4E44-92CB-64D2942AF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along with an offer to entertain collaboration opportunities with additional organizations for further tests of the CRM to add to the public database. </a:t>
            </a:r>
          </a:p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NASA SFW Project led the hardware design, fabrication, and initial testing of the NASA CRM to meet the broad objectives to provide open/public data for CFD validation studies and to provide an anchor for experimental measurements and correction methods between facilities. </a:t>
            </a: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2A358B2-1DEF-C44C-91F5-51938D6C1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1AD407-F6B6-4A47-ADE0-C94DEC841485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4537790-21DB-5F4C-871D-8E55C7A34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C4D2140-EEAE-B240-80BC-975292F2B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540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887CFB77-21C5-2B4E-AD8D-2FCB8D45AA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BAF93-F5C8-EC4B-896A-CA8F838F35E5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D51D31-7A96-B542-93AB-A47C76C94A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1D417118-E654-5D4A-96A6-D7A96A87B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48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1279C7C7-EE03-6D4F-96B8-D008155E42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9E601C-C9B4-A64D-BB56-411F14AD0077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43ECBD0-FB3A-9C4B-BE13-1A409020C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7612C15-FD4B-5948-87F5-D826DB01D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6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266700"/>
            <a:ext cx="8685212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57087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1005840"/>
            <a:ext cx="8229600" cy="4937760"/>
          </a:xfrm>
        </p:spPr>
        <p:txBody>
          <a:bodyPr>
            <a:normAutofit/>
          </a:bodyPr>
          <a:lstStyle>
            <a:lvl1pPr>
              <a:defRPr sz="1800">
                <a:latin typeface="Helvetica" pitchFamily="2" charset="0"/>
                <a:cs typeface="Calibri" pitchFamily="34" charset="0"/>
              </a:defRPr>
            </a:lvl1pPr>
            <a:lvl2pPr>
              <a:defRPr sz="1600">
                <a:latin typeface="Helvetica" pitchFamily="2" charset="0"/>
                <a:cs typeface="Calibri" pitchFamily="34" charset="0"/>
              </a:defRPr>
            </a:lvl2pPr>
            <a:lvl3pPr>
              <a:defRPr sz="1400">
                <a:latin typeface="Helvetica" pitchFamily="2" charset="0"/>
                <a:cs typeface="Calibri" pitchFamily="34" charset="0"/>
              </a:defRPr>
            </a:lvl3pPr>
            <a:lvl4pPr>
              <a:defRPr>
                <a:latin typeface="Helvetica" pitchFamily="2" charset="0"/>
                <a:cs typeface="Calibri" pitchFamily="34" charset="0"/>
              </a:defRPr>
            </a:lvl4pPr>
            <a:lvl5pPr>
              <a:defRPr>
                <a:latin typeface="Helvetica" pitchFamily="2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57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74" y="129732"/>
            <a:ext cx="7943864" cy="4444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00230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291" y="1412876"/>
            <a:ext cx="8364510" cy="4830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>
                <a:solidFill>
                  <a:schemeClr val="accent1"/>
                </a:solidFill>
              </a:defRPr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9625"/>
            <a:ext cx="8305800" cy="640080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-1285875" y="671512"/>
            <a:ext cx="1285875" cy="5661881"/>
            <a:chOff x="-1285875" y="671512"/>
            <a:chExt cx="1285875" cy="5661881"/>
          </a:xfrm>
        </p:grpSpPr>
        <p:grpSp>
          <p:nvGrpSpPr>
            <p:cNvPr id="55" name="Group 54"/>
            <p:cNvGrpSpPr/>
            <p:nvPr userDrawn="1"/>
          </p:nvGrpSpPr>
          <p:grpSpPr>
            <a:xfrm>
              <a:off x="-781051" y="671512"/>
              <a:ext cx="733426" cy="180975"/>
              <a:chOff x="-781051" y="671512"/>
              <a:chExt cx="733426" cy="180975"/>
            </a:xfrm>
          </p:grpSpPr>
          <p:cxnSp>
            <p:nvCxnSpPr>
              <p:cNvPr id="67" name="Straight Arrow Connector 66"/>
              <p:cNvCxnSpPr/>
              <p:nvPr userDrawn="1"/>
            </p:nvCxnSpPr>
            <p:spPr>
              <a:xfrm>
                <a:off x="-361950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 userDrawn="1"/>
            </p:nvSpPr>
            <p:spPr bwMode="auto">
              <a:xfrm>
                <a:off x="-781051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-781051" y="992187"/>
              <a:ext cx="733426" cy="180975"/>
              <a:chOff x="-781051" y="992187"/>
              <a:chExt cx="733426" cy="180975"/>
            </a:xfrm>
          </p:grpSpPr>
          <p:cxnSp>
            <p:nvCxnSpPr>
              <p:cNvPr id="65" name="Straight Arrow Connector 64"/>
              <p:cNvCxnSpPr/>
              <p:nvPr userDrawn="1"/>
            </p:nvCxnSpPr>
            <p:spPr>
              <a:xfrm>
                <a:off x="-361950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 userDrawn="1"/>
            </p:nvSpPr>
            <p:spPr bwMode="auto">
              <a:xfrm>
                <a:off x="-781051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</p:grpSp>
        <p:grpSp>
          <p:nvGrpSpPr>
            <p:cNvPr id="57" name="Group 56"/>
            <p:cNvGrpSpPr/>
            <p:nvPr userDrawn="1"/>
          </p:nvGrpSpPr>
          <p:grpSpPr>
            <a:xfrm>
              <a:off x="-1038225" y="1312862"/>
              <a:ext cx="990600" cy="180975"/>
              <a:chOff x="-1038225" y="1312862"/>
              <a:chExt cx="990600" cy="180975"/>
            </a:xfrm>
          </p:grpSpPr>
          <p:cxnSp>
            <p:nvCxnSpPr>
              <p:cNvPr id="63" name="Straight Arrow Connector 62"/>
              <p:cNvCxnSpPr/>
              <p:nvPr userDrawn="1"/>
            </p:nvCxnSpPr>
            <p:spPr>
              <a:xfrm>
                <a:off x="-361950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 userDrawn="1"/>
            </p:nvSpPr>
            <p:spPr bwMode="auto">
              <a:xfrm>
                <a:off x="-1038225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</p:grpSp>
        <p:cxnSp>
          <p:nvCxnSpPr>
            <p:cNvPr id="58" name="Straight Arrow Connector 57"/>
            <p:cNvCxnSpPr/>
            <p:nvPr userDrawn="1"/>
          </p:nvCxnSpPr>
          <p:spPr>
            <a:xfrm>
              <a:off x="-361950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 userDrawn="1"/>
          </p:nvSpPr>
          <p:spPr bwMode="auto">
            <a:xfrm>
              <a:off x="-1038225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60" name="Group 59"/>
            <p:cNvGrpSpPr/>
            <p:nvPr userDrawn="1"/>
          </p:nvGrpSpPr>
          <p:grpSpPr>
            <a:xfrm>
              <a:off x="-1285875" y="6152418"/>
              <a:ext cx="1238250" cy="180975"/>
              <a:chOff x="-1285875" y="6152418"/>
              <a:chExt cx="1238250" cy="180975"/>
            </a:xfrm>
          </p:grpSpPr>
          <p:cxnSp>
            <p:nvCxnSpPr>
              <p:cNvPr id="61" name="Straight Arrow Connector 60"/>
              <p:cNvCxnSpPr/>
              <p:nvPr userDrawn="1"/>
            </p:nvCxnSpPr>
            <p:spPr>
              <a:xfrm>
                <a:off x="-361950" y="6242906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 userDrawn="1"/>
            </p:nvSpPr>
            <p:spPr bwMode="auto">
              <a:xfrm>
                <a:off x="-1285875" y="6152418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</p:grpSp>
      </p:grpSp>
      <p:grpSp>
        <p:nvGrpSpPr>
          <p:cNvPr id="69" name="Group 68"/>
          <p:cNvGrpSpPr/>
          <p:nvPr userDrawn="1"/>
        </p:nvGrpSpPr>
        <p:grpSpPr>
          <a:xfrm>
            <a:off x="9143004" y="671512"/>
            <a:ext cx="1293184" cy="5661880"/>
            <a:chOff x="9143004" y="671512"/>
            <a:chExt cx="1293184" cy="5661880"/>
          </a:xfrm>
        </p:grpSpPr>
        <p:grpSp>
          <p:nvGrpSpPr>
            <p:cNvPr id="70" name="Group 69"/>
            <p:cNvGrpSpPr/>
            <p:nvPr userDrawn="1"/>
          </p:nvGrpSpPr>
          <p:grpSpPr>
            <a:xfrm>
              <a:off x="9190629" y="671512"/>
              <a:ext cx="740735" cy="180975"/>
              <a:chOff x="9190629" y="671512"/>
              <a:chExt cx="740735" cy="180975"/>
            </a:xfrm>
          </p:grpSpPr>
          <p:sp>
            <p:nvSpPr>
              <p:cNvPr id="82" name="TextBox 81"/>
              <p:cNvSpPr txBox="1"/>
              <p:nvPr userDrawn="1"/>
            </p:nvSpPr>
            <p:spPr bwMode="auto">
              <a:xfrm>
                <a:off x="9574176" y="671512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title 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3" name="Straight Arrow Connector 82"/>
              <p:cNvCxnSpPr/>
              <p:nvPr userDrawn="1"/>
            </p:nvCxnSpPr>
            <p:spPr>
              <a:xfrm flipH="1">
                <a:off x="9190629" y="75247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 userDrawn="1"/>
          </p:nvGrpSpPr>
          <p:grpSpPr>
            <a:xfrm>
              <a:off x="9190629" y="992187"/>
              <a:ext cx="740735" cy="180975"/>
              <a:chOff x="9190629" y="992187"/>
              <a:chExt cx="740735" cy="180975"/>
            </a:xfrm>
          </p:grpSpPr>
          <p:sp>
            <p:nvSpPr>
              <p:cNvPr id="80" name="TextBox 79"/>
              <p:cNvSpPr txBox="1"/>
              <p:nvPr userDrawn="1"/>
            </p:nvSpPr>
            <p:spPr bwMode="auto">
              <a:xfrm>
                <a:off x="9574176" y="992187"/>
                <a:ext cx="357188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subtitle</a:t>
                </a:r>
                <a:b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</a:b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line</a:t>
                </a:r>
              </a:p>
            </p:txBody>
          </p:sp>
          <p:cxnSp>
            <p:nvCxnSpPr>
              <p:cNvPr id="81" name="Straight Arrow Connector 80"/>
              <p:cNvCxnSpPr/>
              <p:nvPr userDrawn="1"/>
            </p:nvCxnSpPr>
            <p:spPr>
              <a:xfrm flipH="1">
                <a:off x="9190629" y="1073150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 userDrawn="1"/>
          </p:nvGrpSpPr>
          <p:grpSpPr>
            <a:xfrm>
              <a:off x="9190629" y="1312862"/>
              <a:ext cx="997909" cy="180975"/>
              <a:chOff x="9190629" y="1312862"/>
              <a:chExt cx="997909" cy="180975"/>
            </a:xfrm>
          </p:grpSpPr>
          <p:sp>
            <p:nvSpPr>
              <p:cNvPr id="78" name="TextBox 77"/>
              <p:cNvSpPr txBox="1"/>
              <p:nvPr userDrawn="1"/>
            </p:nvSpPr>
            <p:spPr bwMode="auto">
              <a:xfrm>
                <a:off x="9574176" y="1312862"/>
                <a:ext cx="61436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top margin</a:t>
                </a:r>
              </a:p>
            </p:txBody>
          </p:sp>
          <p:cxnSp>
            <p:nvCxnSpPr>
              <p:cNvPr id="79" name="Straight Arrow Connector 78"/>
              <p:cNvCxnSpPr/>
              <p:nvPr userDrawn="1"/>
            </p:nvCxnSpPr>
            <p:spPr>
              <a:xfrm flipH="1">
                <a:off x="9190629" y="139382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/>
            <p:cNvCxnSpPr/>
            <p:nvPr userDrawn="1"/>
          </p:nvCxnSpPr>
          <p:spPr>
            <a:xfrm flipH="1">
              <a:off x="9143004" y="3429000"/>
              <a:ext cx="361950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 userDrawn="1"/>
          </p:nvSpPr>
          <p:spPr bwMode="auto">
            <a:xfrm>
              <a:off x="9574176" y="3338513"/>
              <a:ext cx="61436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center</a:t>
              </a:r>
            </a:p>
          </p:txBody>
        </p:sp>
        <p:grpSp>
          <p:nvGrpSpPr>
            <p:cNvPr id="75" name="Group 74"/>
            <p:cNvGrpSpPr/>
            <p:nvPr userDrawn="1"/>
          </p:nvGrpSpPr>
          <p:grpSpPr>
            <a:xfrm>
              <a:off x="9190629" y="6152417"/>
              <a:ext cx="1245559" cy="180975"/>
              <a:chOff x="9190629" y="6152417"/>
              <a:chExt cx="1245559" cy="180975"/>
            </a:xfrm>
          </p:grpSpPr>
          <p:sp>
            <p:nvSpPr>
              <p:cNvPr id="76" name="TextBox 75"/>
              <p:cNvSpPr txBox="1"/>
              <p:nvPr userDrawn="1"/>
            </p:nvSpPr>
            <p:spPr bwMode="auto">
              <a:xfrm>
                <a:off x="9574176" y="6152417"/>
                <a:ext cx="862012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content bottom margin</a:t>
                </a:r>
              </a:p>
            </p:txBody>
          </p:sp>
          <p:cxnSp>
            <p:nvCxnSpPr>
              <p:cNvPr id="77" name="Straight Arrow Connector 76"/>
              <p:cNvCxnSpPr/>
              <p:nvPr userDrawn="1"/>
            </p:nvCxnSpPr>
            <p:spPr>
              <a:xfrm flipH="1">
                <a:off x="9190629" y="6242905"/>
                <a:ext cx="314325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22291" y="803274"/>
            <a:ext cx="8448329" cy="3587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671" y="6273172"/>
            <a:ext cx="8372130" cy="304165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 dirty="0"/>
              <a:t>SOURCE: Click to add source information</a:t>
            </a:r>
          </a:p>
        </p:txBody>
      </p:sp>
      <p:grpSp>
        <p:nvGrpSpPr>
          <p:cNvPr id="84" name="Group 83"/>
          <p:cNvGrpSpPr/>
          <p:nvPr userDrawn="1"/>
        </p:nvGrpSpPr>
        <p:grpSpPr>
          <a:xfrm>
            <a:off x="100012" y="-540599"/>
            <a:ext cx="8956494" cy="504974"/>
            <a:chOff x="100012" y="-540599"/>
            <a:chExt cx="8956494" cy="504974"/>
          </a:xfrm>
        </p:grpSpPr>
        <p:cxnSp>
          <p:nvCxnSpPr>
            <p:cNvPr id="85" name="Straight Arrow Connector 84"/>
            <p:cNvCxnSpPr/>
            <p:nvPr userDrawn="1"/>
          </p:nvCxnSpPr>
          <p:spPr>
            <a:xfrm>
              <a:off x="453542" y="-292802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 userDrawn="1"/>
          </p:nvCxnSpPr>
          <p:spPr>
            <a:xfrm>
              <a:off x="8684687" y="-292802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0" name="Group 89"/>
            <p:cNvGrpSpPr/>
            <p:nvPr userDrawn="1"/>
          </p:nvGrpSpPr>
          <p:grpSpPr>
            <a:xfrm>
              <a:off x="4205520" y="-510499"/>
              <a:ext cx="714375" cy="474874"/>
              <a:chOff x="4205520" y="-510499"/>
              <a:chExt cx="714375" cy="474874"/>
            </a:xfrm>
          </p:grpSpPr>
          <p:cxnSp>
            <p:nvCxnSpPr>
              <p:cNvPr id="92" name="Straight Arrow Connector 91"/>
              <p:cNvCxnSpPr/>
              <p:nvPr userDrawn="1"/>
            </p:nvCxnSpPr>
            <p:spPr>
              <a:xfrm>
                <a:off x="4567469" y="-292802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 userDrawn="1"/>
            </p:nvSpPr>
            <p:spPr bwMode="auto">
              <a:xfrm>
                <a:off x="4205520" y="-51049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1" name="TextBox 90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100012" y="6899949"/>
            <a:ext cx="8956494" cy="531214"/>
            <a:chOff x="100012" y="-872451"/>
            <a:chExt cx="8956494" cy="531214"/>
          </a:xfrm>
        </p:grpSpPr>
        <p:cxnSp>
          <p:nvCxnSpPr>
            <p:cNvPr id="95" name="Straight Arrow Connector 94"/>
            <p:cNvCxnSpPr/>
            <p:nvPr userDrawn="1"/>
          </p:nvCxnSpPr>
          <p:spPr>
            <a:xfrm flipV="1">
              <a:off x="453542" y="-872451"/>
              <a:ext cx="0" cy="25717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 userDrawn="1"/>
          </p:nvCxnSpPr>
          <p:spPr>
            <a:xfrm flipV="1">
              <a:off x="8684687" y="-872451"/>
              <a:ext cx="0" cy="257173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 userDrawn="1"/>
          </p:nvSpPr>
          <p:spPr bwMode="auto">
            <a:xfrm>
              <a:off x="100012" y="-522212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left </a:t>
              </a:r>
              <a:b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</a:b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  <p:grpSp>
          <p:nvGrpSpPr>
            <p:cNvPr id="98" name="Group 97"/>
            <p:cNvGrpSpPr/>
            <p:nvPr userDrawn="1"/>
          </p:nvGrpSpPr>
          <p:grpSpPr>
            <a:xfrm>
              <a:off x="4205520" y="-872451"/>
              <a:ext cx="714375" cy="409577"/>
              <a:chOff x="4205520" y="-872451"/>
              <a:chExt cx="714375" cy="409577"/>
            </a:xfrm>
          </p:grpSpPr>
          <p:cxnSp>
            <p:nvCxnSpPr>
              <p:cNvPr id="100" name="Straight Arrow Connector 99"/>
              <p:cNvCxnSpPr/>
              <p:nvPr userDrawn="1"/>
            </p:nvCxnSpPr>
            <p:spPr>
              <a:xfrm flipV="1">
                <a:off x="4567469" y="-872451"/>
                <a:ext cx="0" cy="257177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 userDrawn="1"/>
            </p:nvSpPr>
            <p:spPr bwMode="auto">
              <a:xfrm>
                <a:off x="4205520" y="-643849"/>
                <a:ext cx="714375" cy="180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6A6A6A"/>
                    </a:solidFill>
                    <a:latin typeface="Arial"/>
                    <a:cs typeface="Arial" pitchFamily="34" charset="0"/>
                  </a:rPr>
                  <a:t>center</a:t>
                </a:r>
              </a:p>
            </p:txBody>
          </p:sp>
        </p:grpSp>
        <p:sp>
          <p:nvSpPr>
            <p:cNvPr id="99" name="TextBox 98"/>
            <p:cNvSpPr txBox="1"/>
            <p:nvPr userDrawn="1"/>
          </p:nvSpPr>
          <p:spPr bwMode="auto">
            <a:xfrm>
              <a:off x="8342131" y="-540599"/>
              <a:ext cx="714375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right 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6A6A6A"/>
                  </a:solidFill>
                  <a:latin typeface="Arial"/>
                  <a:cs typeface="Arial" pitchFamily="34" charset="0"/>
                </a:rPr>
                <a:t>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7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2F206-305F-4A2F-AD64-B963C1EA3F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2A8A4-23C0-43AD-A649-0B062543621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4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3181" y="0"/>
            <a:ext cx="794386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4174" y="891731"/>
            <a:ext cx="8637376" cy="546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228600" y="762000"/>
            <a:ext cx="777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1627" y="76200"/>
            <a:ext cx="870646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 txBox="1">
            <a:spLocks noChangeArrowheads="1"/>
          </p:cNvSpPr>
          <p:nvPr userDrawn="1"/>
        </p:nvSpPr>
        <p:spPr bwMode="auto">
          <a:xfrm>
            <a:off x="8578851" y="6477000"/>
            <a:ext cx="5651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412" tIns="38206" rIns="76412" bIns="38206" anchor="b">
            <a:prstTxWarp prst="textNoShape">
              <a:avLst/>
            </a:prstTxWarp>
          </a:bodyPr>
          <a:lstStyle/>
          <a:p>
            <a:pPr algn="r" defTabSz="342900">
              <a:defRPr/>
            </a:pPr>
            <a:fld id="{85F47F51-C293-C340-8F74-DB005D0768D5}" type="slidenum">
              <a:rPr lang="en-US" sz="750" smtClean="0">
                <a:solidFill>
                  <a:srgbClr val="800000"/>
                </a:solidFill>
                <a:latin typeface="75 Helvetica Bold" charset="0"/>
                <a:ea typeface="ＭＳ Ｐゴシック" pitchFamily="1" charset="-128"/>
                <a:cs typeface="ＭＳ Ｐゴシック" pitchFamily="1" charset="-128"/>
              </a:rPr>
              <a:pPr algn="r" defTabSz="342900">
                <a:defRPr/>
              </a:pPr>
              <a:t>‹#›</a:t>
            </a:fld>
            <a:endParaRPr lang="en-US" sz="750" dirty="0">
              <a:solidFill>
                <a:srgbClr val="800000"/>
              </a:solidFill>
              <a:latin typeface="75 Helvetica Bold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149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109" r:id="rId2"/>
    <p:sldLayoutId id="2147484105" r:id="rId3"/>
    <p:sldLayoutId id="2147484110" r:id="rId4"/>
    <p:sldLayoutId id="2147484111" r:id="rId5"/>
    <p:sldLayoutId id="2147484112" r:id="rId6"/>
    <p:sldLayoutId id="214748411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lang="en-US" sz="1800" b="1" kern="1200" dirty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  <a:cs typeface="Helvetica" pitchFamily="34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5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1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hyperlink" Target="https://www.google.com/url?sa=i&amp;rct=j&amp;q=&amp;esrc=s&amp;source=images&amp;cd=&amp;ved=2ahUKEwjo9YPv1vPjAhXhnuAKHe0jDEoQjRx6BAgBEAQ&amp;url=https://www.researchgate.net/figure/Wake-boundary-layer-interaction-on-a-multi-element-air-foil_fig7_225708632&amp;psig=AOvVaw3A18UIEVhjZ-zNsD322o2s&amp;ust=1565367569865840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jp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jpg"/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5593" y="1063884"/>
            <a:ext cx="2412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  <a:ea typeface="Arial" charset="0"/>
                <a:cs typeface="Arial" charset="0"/>
              </a:rPr>
              <a:t>National Aeronautics and Space Administration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F555DC-D6EB-F64E-93AF-B5C396E41D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AE1D1F-8D5D-D94E-966B-B5C8F3398FC5}"/>
              </a:ext>
            </a:extLst>
          </p:cNvPr>
          <p:cNvSpPr txBox="1"/>
          <p:nvPr/>
        </p:nvSpPr>
        <p:spPr>
          <a:xfrm>
            <a:off x="185319" y="6104729"/>
            <a:ext cx="7487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Common Research Model (CRM) – Past, Present and Future</a:t>
            </a:r>
          </a:p>
        </p:txBody>
      </p:sp>
    </p:spTree>
    <p:extLst>
      <p:ext uri="{BB962C8B-B14F-4D97-AF65-F5344CB8AC3E}">
        <p14:creationId xmlns:p14="http://schemas.microsoft.com/office/powerpoint/2010/main" val="5902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08311A7B-95C0-934E-81A1-16BE62E5A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NTF 197 Test Conditions and Corrections</a:t>
            </a:r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685DFD6C-4436-4440-8BE3-A622A50008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dirty="0"/>
              <a:t>Force and moment, surface pressure, model deformation, surface flow visualization, wing bending moment and Kulite data obtained</a:t>
            </a:r>
            <a:endParaRPr lang="en-US" altLang="en-US" dirty="0"/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/>
              <a:t>Test Conditions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M</a:t>
            </a:r>
            <a:r>
              <a:rPr lang="en-US" altLang="en-US" baseline="-25000" dirty="0"/>
              <a:t>∞</a:t>
            </a:r>
            <a:r>
              <a:rPr lang="en-US" altLang="en-US" dirty="0"/>
              <a:t> = 0.7 to 0.87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Re</a:t>
            </a:r>
            <a:r>
              <a:rPr lang="en-US" altLang="en-US" baseline="-25000" dirty="0"/>
              <a:t>c</a:t>
            </a:r>
            <a:r>
              <a:rPr lang="en-US" altLang="en-US" dirty="0"/>
              <a:t> = 5, 19.8, 30 million</a:t>
            </a:r>
          </a:p>
          <a:p>
            <a:pPr lvl="2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Aeroelastic step at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million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-3</a:t>
            </a:r>
            <a:r>
              <a:rPr lang="en-US" altLang="en-US" spc="-1000" dirty="0"/>
              <a:t> °</a:t>
            </a:r>
            <a:r>
              <a:rPr lang="en-US" altLang="en-US" dirty="0"/>
              <a:t>to +12</a:t>
            </a:r>
            <a:r>
              <a:rPr lang="en-US" altLang="en-US" spc="-85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5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-3</a:t>
            </a:r>
            <a:r>
              <a:rPr lang="en-US" altLang="en-US" spc="-850" dirty="0"/>
              <a:t>°</a:t>
            </a:r>
            <a:r>
              <a:rPr lang="en-US" altLang="en-US" dirty="0"/>
              <a:t>to +6</a:t>
            </a:r>
            <a:r>
              <a:rPr lang="en-US" altLang="en-US" spc="-85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and 30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</a:t>
            </a:r>
            <a:r>
              <a:rPr lang="en-US" altLang="en-US" baseline="-25000" dirty="0"/>
              <a:t>t</a:t>
            </a:r>
            <a:r>
              <a:rPr lang="en-US" altLang="en-US" dirty="0"/>
              <a:t> = -250℉ up to 120℉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Five configurations tested</a:t>
            </a:r>
          </a:p>
          <a:p>
            <a:pPr lvl="2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Wing/Body (WB), Wing/Body/Pylon/Nacelle (WBPN), Wing/Body/Tail=0</a:t>
            </a:r>
            <a:r>
              <a:rPr lang="en-US" altLang="en-US" spc="-850" dirty="0"/>
              <a:t>°</a:t>
            </a:r>
            <a:r>
              <a:rPr lang="en-US" altLang="en-US" dirty="0"/>
              <a:t>(WBT0), Wing/Body/Tail=+2</a:t>
            </a:r>
            <a:r>
              <a:rPr lang="en-US" altLang="en-US" spc="-1000" dirty="0"/>
              <a:t>°</a:t>
            </a:r>
            <a:r>
              <a:rPr lang="en-US" altLang="en-US" dirty="0"/>
              <a:t>(WBT+2), Wing/Body/Tail=-2</a:t>
            </a:r>
            <a:r>
              <a:rPr lang="en-US" altLang="en-US" spc="-1000" dirty="0"/>
              <a:t>°</a:t>
            </a:r>
            <a:r>
              <a:rPr lang="en-US" altLang="en-US" dirty="0"/>
              <a:t>(WBT-2)</a:t>
            </a:r>
          </a:p>
          <a:p>
            <a:pPr marL="571500" indent="-457200">
              <a:spcBef>
                <a:spcPts val="600"/>
              </a:spcBef>
              <a:defRPr/>
            </a:pPr>
            <a:r>
              <a:rPr lang="en-US" altLang="en-US" dirty="0"/>
              <a:t>Corrections Applied</a:t>
            </a:r>
          </a:p>
          <a:p>
            <a:pPr marL="971550" lvl="1" indent="-457200">
              <a:spcBef>
                <a:spcPts val="600"/>
              </a:spcBef>
              <a:defRPr/>
            </a:pPr>
            <a:r>
              <a:rPr lang="en-US" dirty="0"/>
              <a:t>flow angularity, model blockage, wake blockage, tunnel buoyancy, and lift interference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25603" name="Rectangle 9">
            <a:extLst>
              <a:ext uri="{FF2B5EF4-FFF2-40B4-BE49-F238E27FC236}">
                <a16:creationId xmlns:a16="http://schemas.microsoft.com/office/drawing/2014/main" id="{13D34E6A-1D50-8B41-BBEC-9ABB79A4D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5642C8FA-2DB3-984F-93D5-A63AEFCBE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NTF 215 Test Conditions and Corrections</a:t>
            </a:r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685DFD6C-4436-4440-8BE3-A622A50008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dirty="0"/>
              <a:t>The purpose of this test was to obtain data to demonstrate improvements in the NTF and to provide long term test-to-test repeatability </a:t>
            </a:r>
          </a:p>
          <a:p>
            <a:pPr algn="just">
              <a:spcBef>
                <a:spcPts val="600"/>
              </a:spcBef>
              <a:defRPr/>
            </a:pPr>
            <a:r>
              <a:rPr lang="en-US" dirty="0"/>
              <a:t>Force and moment, surface pressure, and model deformation obtained</a:t>
            </a:r>
            <a:endParaRPr lang="en-US" altLang="en-US" dirty="0"/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/>
              <a:t>Test Conditions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M</a:t>
            </a:r>
            <a:r>
              <a:rPr lang="en-US" altLang="en-US" baseline="-25000" dirty="0"/>
              <a:t>∞</a:t>
            </a:r>
            <a:r>
              <a:rPr lang="en-US" altLang="en-US" dirty="0"/>
              <a:t> = 0.7 to 0.87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Re</a:t>
            </a:r>
            <a:r>
              <a:rPr lang="en-US" altLang="en-US" baseline="-25000" dirty="0"/>
              <a:t>c</a:t>
            </a:r>
            <a:r>
              <a:rPr lang="en-US" altLang="en-US" dirty="0"/>
              <a:t> = 5, 19.8, and 30 million</a:t>
            </a:r>
          </a:p>
          <a:p>
            <a:pPr lvl="2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Aeroelastic step at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million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-3</a:t>
            </a:r>
            <a:r>
              <a:rPr lang="en-US" altLang="en-US" spc="-800" dirty="0"/>
              <a:t>°</a:t>
            </a:r>
            <a:r>
              <a:rPr lang="en-US" altLang="en-US" spc="-1000" dirty="0"/>
              <a:t> </a:t>
            </a:r>
            <a:r>
              <a:rPr lang="en-US" altLang="en-US" dirty="0"/>
              <a:t>to +12</a:t>
            </a:r>
            <a:r>
              <a:rPr lang="en-US" altLang="en-US" spc="-80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5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-3</a:t>
            </a:r>
            <a:r>
              <a:rPr lang="en-US" altLang="en-US" spc="-800" dirty="0"/>
              <a:t>°</a:t>
            </a:r>
            <a:r>
              <a:rPr lang="en-US" altLang="en-US" spc="-1000" dirty="0"/>
              <a:t>  </a:t>
            </a:r>
            <a:r>
              <a:rPr lang="en-US" altLang="en-US" dirty="0"/>
              <a:t>to +6</a:t>
            </a:r>
            <a:r>
              <a:rPr lang="en-US" altLang="en-US" spc="-80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and 30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</a:t>
            </a:r>
            <a:r>
              <a:rPr lang="en-US" altLang="en-US" baseline="-25000" dirty="0"/>
              <a:t>t</a:t>
            </a:r>
            <a:r>
              <a:rPr lang="en-US" altLang="en-US" dirty="0"/>
              <a:t> = -250℉ up to 120℉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Three configurations</a:t>
            </a:r>
          </a:p>
          <a:p>
            <a:pPr lvl="2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Wing/Body (WB), Wing/Body/Pylon/Nacelle (WBPN), Wing/Body/Tail=0</a:t>
            </a:r>
            <a:r>
              <a:rPr lang="en-US" altLang="en-US" spc="-800" dirty="0"/>
              <a:t>°</a:t>
            </a:r>
            <a:r>
              <a:rPr lang="en-US" altLang="en-US" dirty="0"/>
              <a:t>(WBT0)</a:t>
            </a:r>
          </a:p>
          <a:p>
            <a:pPr marL="400050" indent="-285750">
              <a:spcBef>
                <a:spcPts val="600"/>
              </a:spcBef>
              <a:defRPr/>
            </a:pPr>
            <a:r>
              <a:rPr lang="en-US" altLang="en-US" dirty="0"/>
              <a:t>Corrections Applied</a:t>
            </a:r>
          </a:p>
          <a:p>
            <a:pPr marL="700088" lvl="1" indent="-285750">
              <a:spcBef>
                <a:spcPts val="600"/>
              </a:spcBef>
              <a:defRPr/>
            </a:pPr>
            <a:r>
              <a:rPr lang="en-US" dirty="0"/>
              <a:t>flow angularity, model blockage, wake blockage, tunnel buoyancy, and lift interference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29699" name="Rectangle 9">
            <a:extLst>
              <a:ext uri="{FF2B5EF4-FFF2-40B4-BE49-F238E27FC236}">
                <a16:creationId xmlns:a16="http://schemas.microsoft.com/office/drawing/2014/main" id="{559E9AE0-C63B-4A42-8979-E12D2BBA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5642C8FA-2DB3-984F-93D5-A63AEFCBE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NTF 229 Test Conditions and Corrections</a:t>
            </a:r>
          </a:p>
        </p:txBody>
      </p:sp>
      <p:sp>
        <p:nvSpPr>
          <p:cNvPr id="15361" name="Rectangle 2">
            <a:extLst>
              <a:ext uri="{FF2B5EF4-FFF2-40B4-BE49-F238E27FC236}">
                <a16:creationId xmlns:a16="http://schemas.microsoft.com/office/drawing/2014/main" id="{685DFD6C-4436-4440-8BE3-A622A50008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dirty="0"/>
              <a:t>The purpose of this test was to obtain data to provide long term test-to-test repeatability </a:t>
            </a:r>
          </a:p>
          <a:p>
            <a:pPr algn="just">
              <a:spcBef>
                <a:spcPts val="600"/>
              </a:spcBef>
              <a:defRPr/>
            </a:pPr>
            <a:r>
              <a:rPr lang="en-US" dirty="0"/>
              <a:t>Force and moment, surface pressure, and model deformation obtained</a:t>
            </a:r>
            <a:endParaRPr lang="en-US" altLang="en-US" dirty="0"/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/>
              <a:t>Test Conditions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M</a:t>
            </a:r>
            <a:r>
              <a:rPr lang="en-US" altLang="en-US" baseline="-25000" dirty="0"/>
              <a:t>∞</a:t>
            </a:r>
            <a:r>
              <a:rPr lang="en-US" altLang="en-US" dirty="0"/>
              <a:t> = 0.7 to 0.87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Re</a:t>
            </a:r>
            <a:r>
              <a:rPr lang="en-US" altLang="en-US" baseline="-25000" dirty="0"/>
              <a:t>c</a:t>
            </a:r>
            <a:r>
              <a:rPr lang="en-US" altLang="en-US" dirty="0"/>
              <a:t> = 5, 19.8, and 30 million</a:t>
            </a:r>
          </a:p>
          <a:p>
            <a:pPr lvl="2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Aeroelastic step at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million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-2</a:t>
            </a:r>
            <a:r>
              <a:rPr lang="en-US" altLang="en-US" spc="-800" dirty="0"/>
              <a:t>°</a:t>
            </a:r>
            <a:r>
              <a:rPr lang="en-US" altLang="en-US" spc="-1000" dirty="0"/>
              <a:t> </a:t>
            </a:r>
            <a:r>
              <a:rPr lang="en-US" altLang="en-US" dirty="0"/>
              <a:t>to +12</a:t>
            </a:r>
            <a:r>
              <a:rPr lang="en-US" altLang="en-US" spc="-80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5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Times" pitchFamily="2" charset="0"/>
              </a:rPr>
              <a:t>α</a:t>
            </a:r>
            <a:r>
              <a:rPr lang="en-US" altLang="en-US" dirty="0"/>
              <a:t> = -2</a:t>
            </a:r>
            <a:r>
              <a:rPr lang="en-US" altLang="en-US" spc="-800" dirty="0"/>
              <a:t>°</a:t>
            </a:r>
            <a:r>
              <a:rPr lang="en-US" altLang="en-US" spc="-1000" dirty="0"/>
              <a:t>  </a:t>
            </a:r>
            <a:r>
              <a:rPr lang="en-US" altLang="en-US" dirty="0"/>
              <a:t>to +6</a:t>
            </a:r>
            <a:r>
              <a:rPr lang="en-US" altLang="en-US" spc="-800" dirty="0"/>
              <a:t>°</a:t>
            </a:r>
            <a:r>
              <a:rPr lang="en-US" altLang="en-US" dirty="0"/>
              <a:t>for Re</a:t>
            </a:r>
            <a:r>
              <a:rPr lang="en-US" altLang="en-US" baseline="-25000" dirty="0"/>
              <a:t>c</a:t>
            </a:r>
            <a:r>
              <a:rPr lang="en-US" altLang="en-US" dirty="0"/>
              <a:t> = 19.8 and 30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</a:t>
            </a:r>
            <a:r>
              <a:rPr lang="en-US" altLang="en-US" baseline="-25000" dirty="0"/>
              <a:t>t</a:t>
            </a:r>
            <a:r>
              <a:rPr lang="en-US" altLang="en-US" dirty="0"/>
              <a:t> = -250℉ up to 120℉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Three configurations</a:t>
            </a:r>
          </a:p>
          <a:p>
            <a:pPr lvl="2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Wing/Body (WB), Wing/Body/Tail=0</a:t>
            </a:r>
            <a:r>
              <a:rPr lang="en-US" altLang="en-US" spc="-800" dirty="0"/>
              <a:t>°</a:t>
            </a:r>
            <a:r>
              <a:rPr lang="en-US" altLang="en-US" dirty="0"/>
              <a:t>(WBT0)</a:t>
            </a:r>
          </a:p>
          <a:p>
            <a:pPr marL="400050" indent="-285750">
              <a:spcBef>
                <a:spcPts val="600"/>
              </a:spcBef>
              <a:defRPr/>
            </a:pPr>
            <a:r>
              <a:rPr lang="en-US" altLang="en-US" dirty="0"/>
              <a:t>Corrections Applied</a:t>
            </a:r>
          </a:p>
          <a:p>
            <a:pPr marL="700088" lvl="1" indent="-285750">
              <a:spcBef>
                <a:spcPts val="600"/>
              </a:spcBef>
              <a:defRPr/>
            </a:pPr>
            <a:r>
              <a:rPr lang="en-US" dirty="0"/>
              <a:t>flow angularity, model blockage, wake blockage, tunnel buoyancy, and lift interference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29699" name="Rectangle 9">
            <a:extLst>
              <a:ext uri="{FF2B5EF4-FFF2-40B4-BE49-F238E27FC236}">
                <a16:creationId xmlns:a16="http://schemas.microsoft.com/office/drawing/2014/main" id="{559E9AE0-C63B-4A42-8979-E12D2BBA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43101558-E6AE-1842-86AE-BEC8B383DA7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7DC0AFD1-D4DF-F040-9197-4BFDFB7AB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CRM mounted in the NTF for NTF 197</a:t>
            </a:r>
          </a:p>
        </p:txBody>
      </p:sp>
      <p:sp>
        <p:nvSpPr>
          <p:cNvPr id="27651" name="Rectangle 9">
            <a:extLst>
              <a:ext uri="{FF2B5EF4-FFF2-40B4-BE49-F238E27FC236}">
                <a16:creationId xmlns:a16="http://schemas.microsoft.com/office/drawing/2014/main" id="{EF9C0B62-3964-2D42-8981-1E939B60E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27652" name="Picture 11" descr=":NTF 197:23Feb10-GlamourPhotos(2):GHH_4822.JPG">
            <a:extLst>
              <a:ext uri="{FF2B5EF4-FFF2-40B4-BE49-F238E27FC236}">
                <a16:creationId xmlns:a16="http://schemas.microsoft.com/office/drawing/2014/main" id="{C4561041-E5B9-CC45-93B7-4738BD91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111250"/>
            <a:ext cx="78263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848758F7-62BF-B941-B51D-CF894793FE7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ea typeface="ＭＳ Ｐゴシック" panose="020B0600070205080204" pitchFamily="34" charset="-128"/>
              </a:rPr>
              <a:t>WB, M</a:t>
            </a:r>
            <a:r>
              <a:rPr lang="en-US" altLang="en-US" sz="1600" baseline="-25000">
                <a:ea typeface="ＭＳ Ｐゴシック" panose="020B0600070205080204" pitchFamily="34" charset="-128"/>
              </a:rPr>
              <a:t>∞</a:t>
            </a:r>
            <a:r>
              <a:rPr lang="en-US" altLang="en-US" sz="1600">
                <a:ea typeface="ＭＳ Ｐゴシック" panose="020B0600070205080204" pitchFamily="34" charset="-128"/>
              </a:rPr>
              <a:t> = 0.85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1600">
                <a:ea typeface="ＭＳ Ｐゴシック" panose="020B0600070205080204" pitchFamily="34" charset="-128"/>
              </a:rPr>
              <a:t>Increase in Re</a:t>
            </a:r>
            <a:r>
              <a:rPr lang="en-US" altLang="en-US" sz="1600" baseline="-25000">
                <a:ea typeface="ＭＳ Ｐゴシック" panose="020B0600070205080204" pitchFamily="34" charset="-128"/>
              </a:rPr>
              <a:t>c </a:t>
            </a:r>
            <a:r>
              <a:rPr lang="en-US" altLang="en-US" sz="1600">
                <a:ea typeface="ＭＳ Ｐゴシック" panose="020B0600070205080204" pitchFamily="34" charset="-128"/>
              </a:rPr>
              <a:t>gives an increase in C</a:t>
            </a:r>
            <a:r>
              <a:rPr lang="en-US" altLang="en-US" sz="1600" baseline="-25000">
                <a:ea typeface="ＭＳ Ｐゴシック" panose="020B0600070205080204" pitchFamily="34" charset="-128"/>
              </a:rPr>
              <a:t>L</a:t>
            </a:r>
            <a:r>
              <a:rPr lang="en-US" altLang="en-US" sz="1600">
                <a:ea typeface="ＭＳ Ｐゴシック" panose="020B0600070205080204" pitchFamily="34" charset="-128"/>
              </a:rPr>
              <a:t>, decrease in C</a:t>
            </a:r>
            <a:r>
              <a:rPr lang="en-US" altLang="en-US" sz="1600" baseline="-25000">
                <a:ea typeface="ＭＳ Ｐゴシック" panose="020B0600070205080204" pitchFamily="34" charset="-128"/>
              </a:rPr>
              <a:t>D</a:t>
            </a:r>
            <a:r>
              <a:rPr lang="en-US" altLang="en-US" sz="1600">
                <a:ea typeface="ＭＳ Ｐゴシック" panose="020B0600070205080204" pitchFamily="34" charset="-128"/>
              </a:rPr>
              <a:t> and an increase in nose down pitching moment</a:t>
            </a: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endParaRPr lang="en-US" altLang="en-US" sz="2000" baseline="-25000"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4">
            <a:extLst>
              <a:ext uri="{FF2B5EF4-FFF2-40B4-BE49-F238E27FC236}">
                <a16:creationId xmlns:a16="http://schemas.microsoft.com/office/drawing/2014/main" id="{8C53CA41-BCB0-7F46-AB68-B5B9810A75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NTF 197 Reynolds Number Effects </a:t>
            </a:r>
          </a:p>
        </p:txBody>
      </p:sp>
      <p:sp>
        <p:nvSpPr>
          <p:cNvPr id="56323" name="Rectangle 6">
            <a:extLst>
              <a:ext uri="{FF2B5EF4-FFF2-40B4-BE49-F238E27FC236}">
                <a16:creationId xmlns:a16="http://schemas.microsoft.com/office/drawing/2014/main" id="{9D8C9608-82DC-6446-BEC8-AD01EEC6D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419350"/>
            <a:ext cx="3760788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30419BDA-05D5-4848-A4B2-E2EA2E24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/>
          <a:stretch>
            <a:fillRect/>
          </a:stretch>
        </p:blipFill>
        <p:spPr bwMode="auto">
          <a:xfrm rot="5400000">
            <a:off x="1527969" y="891382"/>
            <a:ext cx="4708525" cy="732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>
            <a:extLst>
              <a:ext uri="{FF2B5EF4-FFF2-40B4-BE49-F238E27FC236}">
                <a16:creationId xmlns:a16="http://schemas.microsoft.com/office/drawing/2014/main" id="{DF88C420-D264-6341-A9FA-E1EEA0BE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82832" b="76419"/>
          <a:stretch>
            <a:fillRect/>
          </a:stretch>
        </p:blipFill>
        <p:spPr bwMode="auto">
          <a:xfrm rot="5400000">
            <a:off x="7551904" y="1901247"/>
            <a:ext cx="143394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F22B1521-C8CA-AC4E-AF17-583263DFD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9" b="8888"/>
          <a:stretch>
            <a:fillRect/>
          </a:stretch>
        </p:blipFill>
        <p:spPr bwMode="auto">
          <a:xfrm>
            <a:off x="1603375" y="1413542"/>
            <a:ext cx="5897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3">
            <a:extLst>
              <a:ext uri="{FF2B5EF4-FFF2-40B4-BE49-F238E27FC236}">
                <a16:creationId xmlns:a16="http://schemas.microsoft.com/office/drawing/2014/main" id="{ABB9FFFE-9C1C-7840-BCDC-CF25E58729B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>
                <a:ea typeface="ＭＳ Ｐゴシック" panose="020B0600070205080204" pitchFamily="34" charset="-128"/>
              </a:rPr>
              <a:t>WB, M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∞</a:t>
            </a:r>
            <a:r>
              <a:rPr lang="en-US" altLang="en-US" sz="2000">
                <a:ea typeface="ＭＳ Ｐゴシック" panose="020B0600070205080204" pitchFamily="34" charset="-128"/>
              </a:rPr>
              <a:t> = 0.85, Re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c </a:t>
            </a:r>
            <a:r>
              <a:rPr lang="en-US" altLang="en-US" sz="2000">
                <a:ea typeface="ＭＳ Ｐゴシック" panose="020B0600070205080204" pitchFamily="34" charset="-128"/>
              </a:rPr>
              <a:t>= 19.8x10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6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B4B17C4F-6D67-3340-A1B9-9115AE8BF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NTF 197 and NTF 215 Test-to-Test Data Repeatability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D4C0AE-3870-3641-B0F4-71F7285FAC96}"/>
              </a:ext>
            </a:extLst>
          </p:cNvPr>
          <p:cNvCxnSpPr>
            <a:cxnSpLocks/>
          </p:cNvCxnSpPr>
          <p:nvPr/>
        </p:nvCxnSpPr>
        <p:spPr>
          <a:xfrm>
            <a:off x="2466975" y="1929479"/>
            <a:ext cx="22574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15ED5-14D6-5B45-8669-7639C24B8419}"/>
              </a:ext>
            </a:extLst>
          </p:cNvPr>
          <p:cNvCxnSpPr/>
          <p:nvPr/>
        </p:nvCxnSpPr>
        <p:spPr>
          <a:xfrm flipV="1">
            <a:off x="2466975" y="3520154"/>
            <a:ext cx="22574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31DCE8-A1BE-7648-84A8-6F4F2980B620}"/>
              </a:ext>
            </a:extLst>
          </p:cNvPr>
          <p:cNvCxnSpPr/>
          <p:nvPr/>
        </p:nvCxnSpPr>
        <p:spPr>
          <a:xfrm flipV="1">
            <a:off x="2466975" y="4210717"/>
            <a:ext cx="22574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BC0AF1-41CE-A94B-9916-51F9E9DBC26E}"/>
              </a:ext>
            </a:extLst>
          </p:cNvPr>
          <p:cNvCxnSpPr/>
          <p:nvPr/>
        </p:nvCxnSpPr>
        <p:spPr>
          <a:xfrm flipV="1">
            <a:off x="2466975" y="6504654"/>
            <a:ext cx="22574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856" name="Group 11">
            <a:extLst>
              <a:ext uri="{FF2B5EF4-FFF2-40B4-BE49-F238E27FC236}">
                <a16:creationId xmlns:a16="http://schemas.microsoft.com/office/drawing/2014/main" id="{E8A3C2A3-7218-9D41-B612-5836B6428FC5}"/>
              </a:ext>
            </a:extLst>
          </p:cNvPr>
          <p:cNvGrpSpPr>
            <a:grpSpLocks/>
          </p:cNvGrpSpPr>
          <p:nvPr/>
        </p:nvGrpSpPr>
        <p:grpSpPr bwMode="auto">
          <a:xfrm>
            <a:off x="1671638" y="2586038"/>
            <a:ext cx="5961062" cy="2963862"/>
            <a:chOff x="1672485" y="2585646"/>
            <a:chExt cx="5960779" cy="2964329"/>
          </a:xfrm>
        </p:grpSpPr>
        <p:sp>
          <p:nvSpPr>
            <p:cNvPr id="78857" name="TextBox 12">
              <a:extLst>
                <a:ext uri="{FF2B5EF4-FFF2-40B4-BE49-F238E27FC236}">
                  <a16:creationId xmlns:a16="http://schemas.microsoft.com/office/drawing/2014/main" id="{5BCE0766-A36E-A548-AAC8-E33BC30C7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2485" y="2595374"/>
              <a:ext cx="65656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Symbol" pitchFamily="2" charset="2"/>
                </a:rPr>
                <a:t>D</a:t>
              </a:r>
              <a:r>
                <a:rPr lang="en-US" altLang="en-US" sz="1600"/>
                <a:t>C</a:t>
              </a:r>
              <a:r>
                <a:rPr lang="en-US" altLang="en-US" sz="1600" baseline="-25000"/>
                <a:t>L</a:t>
              </a:r>
            </a:p>
          </p:txBody>
        </p:sp>
        <p:sp>
          <p:nvSpPr>
            <p:cNvPr id="78858" name="TextBox 13">
              <a:extLst>
                <a:ext uri="{FF2B5EF4-FFF2-40B4-BE49-F238E27FC236}">
                  <a16:creationId xmlns:a16="http://schemas.microsoft.com/office/drawing/2014/main" id="{8A2C18EE-4C54-994C-B4DB-57F6FBD71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2485" y="5201693"/>
              <a:ext cx="6565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Symbol" pitchFamily="2" charset="2"/>
                </a:rPr>
                <a:t>D</a:t>
              </a:r>
              <a:r>
                <a:rPr lang="en-US" altLang="en-US" sz="1600"/>
                <a:t>C</a:t>
              </a:r>
              <a:r>
                <a:rPr lang="en-US" altLang="en-US" sz="1600" baseline="-25000"/>
                <a:t>D</a:t>
              </a:r>
            </a:p>
          </p:txBody>
        </p:sp>
        <p:sp>
          <p:nvSpPr>
            <p:cNvPr id="78859" name="TextBox 14">
              <a:extLst>
                <a:ext uri="{FF2B5EF4-FFF2-40B4-BE49-F238E27FC236}">
                  <a16:creationId xmlns:a16="http://schemas.microsoft.com/office/drawing/2014/main" id="{0B1D6E98-5B30-F049-879D-CFD2D2C23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6703" y="2585646"/>
              <a:ext cx="65656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L</a:t>
              </a:r>
            </a:p>
          </p:txBody>
        </p:sp>
        <p:sp>
          <p:nvSpPr>
            <p:cNvPr id="78860" name="TextBox 15">
              <a:extLst>
                <a:ext uri="{FF2B5EF4-FFF2-40B4-BE49-F238E27FC236}">
                  <a16:creationId xmlns:a16="http://schemas.microsoft.com/office/drawing/2014/main" id="{7FD876CC-359C-4549-9709-88E4C38BC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6703" y="5211421"/>
              <a:ext cx="6565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2A1342B6-009A-004A-B10F-4F4DDFD3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18861" r="224" b="9138"/>
          <a:stretch>
            <a:fillRect/>
          </a:stretch>
        </p:blipFill>
        <p:spPr bwMode="auto">
          <a:xfrm>
            <a:off x="1627188" y="1401763"/>
            <a:ext cx="5889625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>
            <a:extLst>
              <a:ext uri="{FF2B5EF4-FFF2-40B4-BE49-F238E27FC236}">
                <a16:creationId xmlns:a16="http://schemas.microsoft.com/office/drawing/2014/main" id="{18B10881-A46B-154F-AAB7-1D7738DE9D5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>
                <a:ea typeface="ＭＳ Ｐゴシック" panose="020B0600070205080204" pitchFamily="34" charset="-128"/>
              </a:rPr>
              <a:t>WB, M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∞</a:t>
            </a:r>
            <a:r>
              <a:rPr lang="en-US" altLang="en-US" sz="2000">
                <a:ea typeface="ＭＳ Ｐゴシック" panose="020B0600070205080204" pitchFamily="34" charset="-128"/>
              </a:rPr>
              <a:t> = 0.85, Re</a:t>
            </a:r>
            <a:r>
              <a:rPr lang="en-US" altLang="en-US" sz="2000" baseline="-25000">
                <a:ea typeface="ＭＳ Ｐゴシック" panose="020B0600070205080204" pitchFamily="34" charset="-128"/>
              </a:rPr>
              <a:t>c </a:t>
            </a:r>
            <a:r>
              <a:rPr lang="en-US" altLang="en-US" sz="2000">
                <a:ea typeface="ＭＳ Ｐゴシック" panose="020B0600070205080204" pitchFamily="34" charset="-128"/>
              </a:rPr>
              <a:t>= 30x10</a:t>
            </a:r>
            <a:r>
              <a:rPr lang="en-US" altLang="en-US" sz="2000" baseline="30000">
                <a:ea typeface="ＭＳ Ｐゴシック" panose="020B0600070205080204" pitchFamily="34" charset="-128"/>
              </a:rPr>
              <a:t>6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80899" name="Rectangle 4">
            <a:extLst>
              <a:ext uri="{FF2B5EF4-FFF2-40B4-BE49-F238E27FC236}">
                <a16:creationId xmlns:a16="http://schemas.microsoft.com/office/drawing/2014/main" id="{1AEEF36F-6B97-DA44-805A-5430E98286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NTF 197 and NTF 215 Test-to-Test Data Repeatability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2A9AD9-8F89-B24B-A2B4-36F0F40857EB}"/>
              </a:ext>
            </a:extLst>
          </p:cNvPr>
          <p:cNvCxnSpPr>
            <a:cxnSpLocks/>
          </p:cNvCxnSpPr>
          <p:nvPr/>
        </p:nvCxnSpPr>
        <p:spPr>
          <a:xfrm>
            <a:off x="2498725" y="2598738"/>
            <a:ext cx="22574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204D18-1242-0B4D-97B7-C27B5F499A77}"/>
              </a:ext>
            </a:extLst>
          </p:cNvPr>
          <p:cNvCxnSpPr>
            <a:cxnSpLocks/>
          </p:cNvCxnSpPr>
          <p:nvPr/>
        </p:nvCxnSpPr>
        <p:spPr>
          <a:xfrm>
            <a:off x="2500313" y="2867025"/>
            <a:ext cx="22590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DFF541-B1DC-1248-9A6B-2FCD99FE739A}"/>
              </a:ext>
            </a:extLst>
          </p:cNvPr>
          <p:cNvCxnSpPr/>
          <p:nvPr/>
        </p:nvCxnSpPr>
        <p:spPr>
          <a:xfrm flipV="1">
            <a:off x="2505075" y="4579938"/>
            <a:ext cx="22590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C743CF-6824-464F-B563-0A72528F80E9}"/>
              </a:ext>
            </a:extLst>
          </p:cNvPr>
          <p:cNvCxnSpPr/>
          <p:nvPr/>
        </p:nvCxnSpPr>
        <p:spPr>
          <a:xfrm flipV="1">
            <a:off x="2498725" y="6156325"/>
            <a:ext cx="22590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4" name="TextBox 12">
            <a:extLst>
              <a:ext uri="{FF2B5EF4-FFF2-40B4-BE49-F238E27FC236}">
                <a16:creationId xmlns:a16="http://schemas.microsoft.com/office/drawing/2014/main" id="{ABA2E922-F057-A94B-A354-1ECB0726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2554288"/>
            <a:ext cx="5397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itchFamily="2" charset="2"/>
              </a:rPr>
              <a:t>D</a:t>
            </a:r>
            <a:r>
              <a:rPr lang="en-US" altLang="en-US" sz="1600"/>
              <a:t>C</a:t>
            </a:r>
            <a:r>
              <a:rPr lang="en-US" altLang="en-US" sz="1600" baseline="-25000"/>
              <a:t>L</a:t>
            </a:r>
          </a:p>
        </p:txBody>
      </p:sp>
      <p:sp>
        <p:nvSpPr>
          <p:cNvPr id="80905" name="TextBox 13">
            <a:extLst>
              <a:ext uri="{FF2B5EF4-FFF2-40B4-BE49-F238E27FC236}">
                <a16:creationId xmlns:a16="http://schemas.microsoft.com/office/drawing/2014/main" id="{3C33DF02-1FD6-5442-98B2-6259AC6E2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192713"/>
            <a:ext cx="658812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itchFamily="2" charset="2"/>
              </a:rPr>
              <a:t>D</a:t>
            </a:r>
            <a:r>
              <a:rPr lang="en-US" altLang="en-US" sz="1600"/>
              <a:t>C</a:t>
            </a:r>
            <a:r>
              <a:rPr lang="en-US" altLang="en-US" sz="1600" baseline="-25000"/>
              <a:t>D</a:t>
            </a:r>
          </a:p>
        </p:txBody>
      </p:sp>
      <p:sp>
        <p:nvSpPr>
          <p:cNvPr id="80906" name="TextBox 14">
            <a:extLst>
              <a:ext uri="{FF2B5EF4-FFF2-40B4-BE49-F238E27FC236}">
                <a16:creationId xmlns:a16="http://schemas.microsoft.com/office/drawing/2014/main" id="{0C2098A2-078C-E245-99E1-3DEB66BD2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2566988"/>
            <a:ext cx="65563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L</a:t>
            </a:r>
          </a:p>
        </p:txBody>
      </p:sp>
      <p:sp>
        <p:nvSpPr>
          <p:cNvPr id="80907" name="TextBox 15">
            <a:extLst>
              <a:ext uri="{FF2B5EF4-FFF2-40B4-BE49-F238E27FC236}">
                <a16:creationId xmlns:a16="http://schemas.microsoft.com/office/drawing/2014/main" id="{8865B152-D5B1-7344-AB86-775F0413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5214938"/>
            <a:ext cx="655638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>
            <a:extLst>
              <a:ext uri="{FF2B5EF4-FFF2-40B4-BE49-F238E27FC236}">
                <a16:creationId xmlns:a16="http://schemas.microsoft.com/office/drawing/2014/main" id="{0268E48B-89FC-3D49-8C67-528BBF8DF02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 dirty="0">
                <a:ea typeface="ＭＳ Ｐゴシック" panose="020B0600070205080204" pitchFamily="34" charset="-128"/>
              </a:rPr>
              <a:t>WBT0, M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2000" dirty="0">
                <a:ea typeface="ＭＳ Ｐゴシック" panose="020B0600070205080204" pitchFamily="34" charset="-128"/>
              </a:rPr>
              <a:t> = 0.85, Re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c </a:t>
            </a:r>
            <a:r>
              <a:rPr lang="en-US" altLang="en-US" sz="2000" dirty="0">
                <a:ea typeface="ＭＳ Ｐゴシック" panose="020B0600070205080204" pitchFamily="34" charset="-128"/>
              </a:rPr>
              <a:t>= 19.8x10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6</a:t>
            </a:r>
            <a:r>
              <a:rPr lang="en-US" altLang="en-US" sz="2000" dirty="0">
                <a:ea typeface="ＭＳ Ｐゴシック" panose="020B0600070205080204" pitchFamily="34" charset="-128"/>
              </a:rPr>
              <a:t>, high q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∞</a:t>
            </a:r>
          </a:p>
        </p:txBody>
      </p:sp>
      <p:sp>
        <p:nvSpPr>
          <p:cNvPr id="84994" name="Rectangle 4">
            <a:extLst>
              <a:ext uri="{FF2B5EF4-FFF2-40B4-BE49-F238E27FC236}">
                <a16:creationId xmlns:a16="http://schemas.microsoft.com/office/drawing/2014/main" id="{E99E934B-D39C-9047-A808-759AEA39C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NTF 197 and NTF 215 Test-to-Test Data Repeatability</a:t>
            </a:r>
          </a:p>
        </p:txBody>
      </p:sp>
      <p:sp>
        <p:nvSpPr>
          <p:cNvPr id="84995" name="Rectangle 6">
            <a:extLst>
              <a:ext uri="{FF2B5EF4-FFF2-40B4-BE49-F238E27FC236}">
                <a16:creationId xmlns:a16="http://schemas.microsoft.com/office/drawing/2014/main" id="{3260020D-F608-394E-8CD5-F56A8D7A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835150"/>
            <a:ext cx="3760787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84996" name="Rectangle 7">
            <a:extLst>
              <a:ext uri="{FF2B5EF4-FFF2-40B4-BE49-F238E27FC236}">
                <a16:creationId xmlns:a16="http://schemas.microsoft.com/office/drawing/2014/main" id="{8B683839-D588-C14B-ACE5-F78BDDF67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1895475"/>
            <a:ext cx="3762375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84997" name="Picture 8">
            <a:extLst>
              <a:ext uri="{FF2B5EF4-FFF2-40B4-BE49-F238E27FC236}">
                <a16:creationId xmlns:a16="http://schemas.microsoft.com/office/drawing/2014/main" id="{34A41B10-4499-4144-8186-44464672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7751" r="3738" b="9410"/>
          <a:stretch>
            <a:fillRect/>
          </a:stretch>
        </p:blipFill>
        <p:spPr bwMode="auto">
          <a:xfrm>
            <a:off x="1938338" y="1373188"/>
            <a:ext cx="526732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FBFFA7-8E3B-4548-9266-751ED0310E33}"/>
              </a:ext>
            </a:extLst>
          </p:cNvPr>
          <p:cNvCxnSpPr>
            <a:cxnSpLocks/>
          </p:cNvCxnSpPr>
          <p:nvPr/>
        </p:nvCxnSpPr>
        <p:spPr>
          <a:xfrm>
            <a:off x="2451100" y="2416175"/>
            <a:ext cx="22320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8A6C8E-FEC6-4D4A-8C2A-821C740DF85D}"/>
              </a:ext>
            </a:extLst>
          </p:cNvPr>
          <p:cNvCxnSpPr/>
          <p:nvPr/>
        </p:nvCxnSpPr>
        <p:spPr>
          <a:xfrm flipV="1">
            <a:off x="2451100" y="3135313"/>
            <a:ext cx="22320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36C132-0396-5542-A3F2-C0E8E8A40F4E}"/>
              </a:ext>
            </a:extLst>
          </p:cNvPr>
          <p:cNvCxnSpPr/>
          <p:nvPr/>
        </p:nvCxnSpPr>
        <p:spPr>
          <a:xfrm flipV="1">
            <a:off x="2451100" y="4930775"/>
            <a:ext cx="22320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4C44A5-A289-3F4B-AE54-3936F2BB2942}"/>
              </a:ext>
            </a:extLst>
          </p:cNvPr>
          <p:cNvCxnSpPr/>
          <p:nvPr/>
        </p:nvCxnSpPr>
        <p:spPr>
          <a:xfrm flipV="1">
            <a:off x="2454275" y="5819775"/>
            <a:ext cx="223202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002" name="Group 2">
            <a:extLst>
              <a:ext uri="{FF2B5EF4-FFF2-40B4-BE49-F238E27FC236}">
                <a16:creationId xmlns:a16="http://schemas.microsoft.com/office/drawing/2014/main" id="{949CAD24-CFEF-D449-9FAC-E3DF7618D565}"/>
              </a:ext>
            </a:extLst>
          </p:cNvPr>
          <p:cNvGrpSpPr>
            <a:grpSpLocks/>
          </p:cNvGrpSpPr>
          <p:nvPr/>
        </p:nvGrpSpPr>
        <p:grpSpPr bwMode="auto">
          <a:xfrm>
            <a:off x="1643063" y="2595563"/>
            <a:ext cx="5921375" cy="2944812"/>
            <a:chOff x="1643298" y="2595374"/>
            <a:chExt cx="5921861" cy="2944873"/>
          </a:xfrm>
        </p:grpSpPr>
        <p:sp>
          <p:nvSpPr>
            <p:cNvPr id="85003" name="TextBox 1">
              <a:extLst>
                <a:ext uri="{FF2B5EF4-FFF2-40B4-BE49-F238E27FC236}">
                  <a16:creationId xmlns:a16="http://schemas.microsoft.com/office/drawing/2014/main" id="{FE28E437-8D51-AA4D-BF82-5ACC92597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298" y="2595374"/>
              <a:ext cx="65656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Symbol" pitchFamily="2" charset="2"/>
                </a:rPr>
                <a:t>D</a:t>
              </a:r>
              <a:r>
                <a:rPr lang="en-US" altLang="en-US" sz="1600"/>
                <a:t>C</a:t>
              </a:r>
              <a:r>
                <a:rPr lang="en-US" altLang="en-US" sz="1600" baseline="-25000"/>
                <a:t>L</a:t>
              </a:r>
            </a:p>
          </p:txBody>
        </p:sp>
        <p:sp>
          <p:nvSpPr>
            <p:cNvPr id="85004" name="TextBox 12">
              <a:extLst>
                <a:ext uri="{FF2B5EF4-FFF2-40B4-BE49-F238E27FC236}">
                  <a16:creationId xmlns:a16="http://schemas.microsoft.com/office/drawing/2014/main" id="{04C4CAE3-2575-D44A-AA4D-B67E8F892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298" y="5201693"/>
              <a:ext cx="6565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Symbol" pitchFamily="2" charset="2"/>
                </a:rPr>
                <a:t>D</a:t>
              </a:r>
              <a:r>
                <a:rPr lang="en-US" altLang="en-US" sz="1600"/>
                <a:t>C</a:t>
              </a:r>
              <a:r>
                <a:rPr lang="en-US" altLang="en-US" sz="1600" baseline="-25000"/>
                <a:t>D</a:t>
              </a:r>
            </a:p>
          </p:txBody>
        </p:sp>
        <p:sp>
          <p:nvSpPr>
            <p:cNvPr id="85005" name="TextBox 15">
              <a:extLst>
                <a:ext uri="{FF2B5EF4-FFF2-40B4-BE49-F238E27FC236}">
                  <a16:creationId xmlns:a16="http://schemas.microsoft.com/office/drawing/2014/main" id="{E45E8D74-6EC5-5948-9073-F0834BD0F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8598" y="2595374"/>
              <a:ext cx="656561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L</a:t>
              </a:r>
            </a:p>
          </p:txBody>
        </p:sp>
        <p:sp>
          <p:nvSpPr>
            <p:cNvPr id="85006" name="TextBox 16">
              <a:extLst>
                <a:ext uri="{FF2B5EF4-FFF2-40B4-BE49-F238E27FC236}">
                  <a16:creationId xmlns:a16="http://schemas.microsoft.com/office/drawing/2014/main" id="{397742A1-5E4D-D04E-8BBE-CF73D432C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8598" y="5201693"/>
              <a:ext cx="65656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5D6B-1F51-4879-6C83-7CE69638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NTF 197, NTF 215, and NTF 229 Test-to-Test Data Repeatability</a:t>
            </a:r>
            <a:endParaRPr lang="en-US" sz="1800" dirty="0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B6037AF-81BB-9FF6-BCA7-6E2D26D3A02C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0" y="1854586"/>
            <a:ext cx="5486400" cy="3567997"/>
            <a:chOff x="3237424" y="2480865"/>
            <a:chExt cx="3533288" cy="2297820"/>
          </a:xfrm>
        </p:grpSpPr>
        <p:sp>
          <p:nvSpPr>
            <p:cNvPr id="171" name="object 3">
              <a:extLst>
                <a:ext uri="{FF2B5EF4-FFF2-40B4-BE49-F238E27FC236}">
                  <a16:creationId xmlns:a16="http://schemas.microsoft.com/office/drawing/2014/main" id="{20E82DF2-3492-774D-0A99-0137B04968BE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4">
              <a:extLst>
                <a:ext uri="{FF2B5EF4-FFF2-40B4-BE49-F238E27FC236}">
                  <a16:creationId xmlns:a16="http://schemas.microsoft.com/office/drawing/2014/main" id="{21427A9D-5F47-643D-42CA-8B41E3438B8C}"/>
                </a:ext>
              </a:extLst>
            </p:cNvPr>
            <p:cNvSpPr/>
            <p:nvPr/>
          </p:nvSpPr>
          <p:spPr>
            <a:xfrm>
              <a:off x="380566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5">
              <a:extLst>
                <a:ext uri="{FF2B5EF4-FFF2-40B4-BE49-F238E27FC236}">
                  <a16:creationId xmlns:a16="http://schemas.microsoft.com/office/drawing/2014/main" id="{1381BEFD-50CB-595C-898C-BCA36BEB728E}"/>
                </a:ext>
              </a:extLst>
            </p:cNvPr>
            <p:cNvSpPr/>
            <p:nvPr/>
          </p:nvSpPr>
          <p:spPr>
            <a:xfrm>
              <a:off x="415603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6">
              <a:extLst>
                <a:ext uri="{FF2B5EF4-FFF2-40B4-BE49-F238E27FC236}">
                  <a16:creationId xmlns:a16="http://schemas.microsoft.com/office/drawing/2014/main" id="{FA50A1BC-B3EE-8732-6635-2B860467650F}"/>
                </a:ext>
              </a:extLst>
            </p:cNvPr>
            <p:cNvSpPr/>
            <p:nvPr/>
          </p:nvSpPr>
          <p:spPr>
            <a:xfrm>
              <a:off x="450641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7">
              <a:extLst>
                <a:ext uri="{FF2B5EF4-FFF2-40B4-BE49-F238E27FC236}">
                  <a16:creationId xmlns:a16="http://schemas.microsoft.com/office/drawing/2014/main" id="{E8063D94-A3FF-2E7F-AE0F-9202B9765B74}"/>
                </a:ext>
              </a:extLst>
            </p:cNvPr>
            <p:cNvSpPr/>
            <p:nvPr/>
          </p:nvSpPr>
          <p:spPr>
            <a:xfrm>
              <a:off x="485678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8">
              <a:extLst>
                <a:ext uri="{FF2B5EF4-FFF2-40B4-BE49-F238E27FC236}">
                  <a16:creationId xmlns:a16="http://schemas.microsoft.com/office/drawing/2014/main" id="{FAA39AE3-E6FF-A910-5055-FA7937E7B720}"/>
                </a:ext>
              </a:extLst>
            </p:cNvPr>
            <p:cNvSpPr/>
            <p:nvPr/>
          </p:nvSpPr>
          <p:spPr>
            <a:xfrm>
              <a:off x="520715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9">
              <a:extLst>
                <a:ext uri="{FF2B5EF4-FFF2-40B4-BE49-F238E27FC236}">
                  <a16:creationId xmlns:a16="http://schemas.microsoft.com/office/drawing/2014/main" id="{7E22770F-6A88-994D-81F4-6EED25DB8EE9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0">
              <a:extLst>
                <a:ext uri="{FF2B5EF4-FFF2-40B4-BE49-F238E27FC236}">
                  <a16:creationId xmlns:a16="http://schemas.microsoft.com/office/drawing/2014/main" id="{EDB10AA4-406B-B617-9F0B-4A7008494255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1">
              <a:extLst>
                <a:ext uri="{FF2B5EF4-FFF2-40B4-BE49-F238E27FC236}">
                  <a16:creationId xmlns:a16="http://schemas.microsoft.com/office/drawing/2014/main" id="{0ACDFEE0-0244-92DB-DBCA-9090F439736B}"/>
                </a:ext>
              </a:extLst>
            </p:cNvPr>
            <p:cNvSpPr/>
            <p:nvPr/>
          </p:nvSpPr>
          <p:spPr>
            <a:xfrm>
              <a:off x="3455291" y="328236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2">
              <a:extLst>
                <a:ext uri="{FF2B5EF4-FFF2-40B4-BE49-F238E27FC236}">
                  <a16:creationId xmlns:a16="http://schemas.microsoft.com/office/drawing/2014/main" id="{90D0F964-8358-52DD-E2F1-52286F9A02CC}"/>
                </a:ext>
              </a:extLst>
            </p:cNvPr>
            <p:cNvSpPr/>
            <p:nvPr/>
          </p:nvSpPr>
          <p:spPr>
            <a:xfrm>
              <a:off x="3455291" y="306253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3">
              <a:extLst>
                <a:ext uri="{FF2B5EF4-FFF2-40B4-BE49-F238E27FC236}">
                  <a16:creationId xmlns:a16="http://schemas.microsoft.com/office/drawing/2014/main" id="{C2EEEEF0-91AC-638C-25A6-EDB0BCC67411}"/>
                </a:ext>
              </a:extLst>
            </p:cNvPr>
            <p:cNvSpPr/>
            <p:nvPr/>
          </p:nvSpPr>
          <p:spPr>
            <a:xfrm>
              <a:off x="3455291" y="284270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4">
              <a:extLst>
                <a:ext uri="{FF2B5EF4-FFF2-40B4-BE49-F238E27FC236}">
                  <a16:creationId xmlns:a16="http://schemas.microsoft.com/office/drawing/2014/main" id="{1A8DA478-D837-6812-14F6-2C97BF87BCEF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5">
              <a:extLst>
                <a:ext uri="{FF2B5EF4-FFF2-40B4-BE49-F238E27FC236}">
                  <a16:creationId xmlns:a16="http://schemas.microsoft.com/office/drawing/2014/main" id="{42DAC44F-063A-0F9A-6539-71FFCA5C67F6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6">
              <a:extLst>
                <a:ext uri="{FF2B5EF4-FFF2-40B4-BE49-F238E27FC236}">
                  <a16:creationId xmlns:a16="http://schemas.microsoft.com/office/drawing/2014/main" id="{62576D0B-B248-FDFE-6AC4-4C4537C1D021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7">
              <a:extLst>
                <a:ext uri="{FF2B5EF4-FFF2-40B4-BE49-F238E27FC236}">
                  <a16:creationId xmlns:a16="http://schemas.microsoft.com/office/drawing/2014/main" id="{2A721B58-18F0-F522-D967-16B648EE2781}"/>
                </a:ext>
              </a:extLst>
            </p:cNvPr>
            <p:cNvSpPr/>
            <p:nvPr/>
          </p:nvSpPr>
          <p:spPr>
            <a:xfrm>
              <a:off x="3455291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">
              <a:extLst>
                <a:ext uri="{FF2B5EF4-FFF2-40B4-BE49-F238E27FC236}">
                  <a16:creationId xmlns:a16="http://schemas.microsoft.com/office/drawing/2014/main" id="{6270222B-C14A-78CD-2121-0ABDD45AD73C}"/>
                </a:ext>
              </a:extLst>
            </p:cNvPr>
            <p:cNvSpPr/>
            <p:nvPr/>
          </p:nvSpPr>
          <p:spPr>
            <a:xfrm>
              <a:off x="380566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9">
              <a:extLst>
                <a:ext uri="{FF2B5EF4-FFF2-40B4-BE49-F238E27FC236}">
                  <a16:creationId xmlns:a16="http://schemas.microsoft.com/office/drawing/2014/main" id="{8D105361-5BEC-09A4-671A-AB634DA6A93B}"/>
                </a:ext>
              </a:extLst>
            </p:cNvPr>
            <p:cNvSpPr/>
            <p:nvPr/>
          </p:nvSpPr>
          <p:spPr>
            <a:xfrm>
              <a:off x="415603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20">
              <a:extLst>
                <a:ext uri="{FF2B5EF4-FFF2-40B4-BE49-F238E27FC236}">
                  <a16:creationId xmlns:a16="http://schemas.microsoft.com/office/drawing/2014/main" id="{21019084-BCB6-DE3F-D640-1FDCC1A639F5}"/>
                </a:ext>
              </a:extLst>
            </p:cNvPr>
            <p:cNvSpPr/>
            <p:nvPr/>
          </p:nvSpPr>
          <p:spPr>
            <a:xfrm>
              <a:off x="450641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21">
              <a:extLst>
                <a:ext uri="{FF2B5EF4-FFF2-40B4-BE49-F238E27FC236}">
                  <a16:creationId xmlns:a16="http://schemas.microsoft.com/office/drawing/2014/main" id="{2D51A9DD-C930-F501-72C6-744EF3DC167F}"/>
                </a:ext>
              </a:extLst>
            </p:cNvPr>
            <p:cNvSpPr/>
            <p:nvPr/>
          </p:nvSpPr>
          <p:spPr>
            <a:xfrm>
              <a:off x="485678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22">
              <a:extLst>
                <a:ext uri="{FF2B5EF4-FFF2-40B4-BE49-F238E27FC236}">
                  <a16:creationId xmlns:a16="http://schemas.microsoft.com/office/drawing/2014/main" id="{549152B1-6A4B-2AA1-47F5-F7D601EE15AB}"/>
                </a:ext>
              </a:extLst>
            </p:cNvPr>
            <p:cNvSpPr/>
            <p:nvPr/>
          </p:nvSpPr>
          <p:spPr>
            <a:xfrm>
              <a:off x="520715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23">
              <a:extLst>
                <a:ext uri="{FF2B5EF4-FFF2-40B4-BE49-F238E27FC236}">
                  <a16:creationId xmlns:a16="http://schemas.microsoft.com/office/drawing/2014/main" id="{EF77497A-23AA-96E0-25A6-CE88F253615D}"/>
                </a:ext>
              </a:extLst>
            </p:cNvPr>
            <p:cNvSpPr/>
            <p:nvPr/>
          </p:nvSpPr>
          <p:spPr>
            <a:xfrm>
              <a:off x="555753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24">
              <a:extLst>
                <a:ext uri="{FF2B5EF4-FFF2-40B4-BE49-F238E27FC236}">
                  <a16:creationId xmlns:a16="http://schemas.microsoft.com/office/drawing/2014/main" id="{434F59D1-353B-10CA-D188-5EE1181C4B37}"/>
                </a:ext>
              </a:extLst>
            </p:cNvPr>
            <p:cNvSpPr/>
            <p:nvPr/>
          </p:nvSpPr>
          <p:spPr>
            <a:xfrm>
              <a:off x="3455291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25">
              <a:extLst>
                <a:ext uri="{FF2B5EF4-FFF2-40B4-BE49-F238E27FC236}">
                  <a16:creationId xmlns:a16="http://schemas.microsoft.com/office/drawing/2014/main" id="{64EF367B-AA1B-8E7D-DE25-288CAF5DBF69}"/>
                </a:ext>
              </a:extLst>
            </p:cNvPr>
            <p:cNvSpPr/>
            <p:nvPr/>
          </p:nvSpPr>
          <p:spPr>
            <a:xfrm>
              <a:off x="380566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26">
              <a:extLst>
                <a:ext uri="{FF2B5EF4-FFF2-40B4-BE49-F238E27FC236}">
                  <a16:creationId xmlns:a16="http://schemas.microsoft.com/office/drawing/2014/main" id="{6221CA7E-9C59-8069-A054-127E755276F7}"/>
                </a:ext>
              </a:extLst>
            </p:cNvPr>
            <p:cNvSpPr/>
            <p:nvPr/>
          </p:nvSpPr>
          <p:spPr>
            <a:xfrm>
              <a:off x="415603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27">
              <a:extLst>
                <a:ext uri="{FF2B5EF4-FFF2-40B4-BE49-F238E27FC236}">
                  <a16:creationId xmlns:a16="http://schemas.microsoft.com/office/drawing/2014/main" id="{7A4FAEF6-6BF8-4C63-4F96-BF0DBD3A9CB0}"/>
                </a:ext>
              </a:extLst>
            </p:cNvPr>
            <p:cNvSpPr/>
            <p:nvPr/>
          </p:nvSpPr>
          <p:spPr>
            <a:xfrm>
              <a:off x="450641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28">
              <a:extLst>
                <a:ext uri="{FF2B5EF4-FFF2-40B4-BE49-F238E27FC236}">
                  <a16:creationId xmlns:a16="http://schemas.microsoft.com/office/drawing/2014/main" id="{A6151872-BBA0-B388-426F-682CF6295E31}"/>
                </a:ext>
              </a:extLst>
            </p:cNvPr>
            <p:cNvSpPr/>
            <p:nvPr/>
          </p:nvSpPr>
          <p:spPr>
            <a:xfrm>
              <a:off x="485678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29">
              <a:extLst>
                <a:ext uri="{FF2B5EF4-FFF2-40B4-BE49-F238E27FC236}">
                  <a16:creationId xmlns:a16="http://schemas.microsoft.com/office/drawing/2014/main" id="{90FF5C81-E495-CE7F-DE13-03F4DEE7E6AC}"/>
                </a:ext>
              </a:extLst>
            </p:cNvPr>
            <p:cNvSpPr/>
            <p:nvPr/>
          </p:nvSpPr>
          <p:spPr>
            <a:xfrm>
              <a:off x="520715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30">
              <a:extLst>
                <a:ext uri="{FF2B5EF4-FFF2-40B4-BE49-F238E27FC236}">
                  <a16:creationId xmlns:a16="http://schemas.microsoft.com/office/drawing/2014/main" id="{023686A8-2A90-C98E-BDF2-CBFE612649B2}"/>
                </a:ext>
              </a:extLst>
            </p:cNvPr>
            <p:cNvSpPr/>
            <p:nvPr/>
          </p:nvSpPr>
          <p:spPr>
            <a:xfrm>
              <a:off x="555753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31">
              <a:extLst>
                <a:ext uri="{FF2B5EF4-FFF2-40B4-BE49-F238E27FC236}">
                  <a16:creationId xmlns:a16="http://schemas.microsoft.com/office/drawing/2014/main" id="{A52ADD70-5676-EFC2-C7AF-DF6B1C85BD28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32">
              <a:extLst>
                <a:ext uri="{FF2B5EF4-FFF2-40B4-BE49-F238E27FC236}">
                  <a16:creationId xmlns:a16="http://schemas.microsoft.com/office/drawing/2014/main" id="{82FAFCF3-DFC3-05EE-9DDB-1690361AA372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33">
              <a:extLst>
                <a:ext uri="{FF2B5EF4-FFF2-40B4-BE49-F238E27FC236}">
                  <a16:creationId xmlns:a16="http://schemas.microsoft.com/office/drawing/2014/main" id="{30522FF9-3B48-7E28-8372-5A32E9102218}"/>
                </a:ext>
              </a:extLst>
            </p:cNvPr>
            <p:cNvSpPr/>
            <p:nvPr/>
          </p:nvSpPr>
          <p:spPr>
            <a:xfrm>
              <a:off x="3455291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34">
              <a:extLst>
                <a:ext uri="{FF2B5EF4-FFF2-40B4-BE49-F238E27FC236}">
                  <a16:creationId xmlns:a16="http://schemas.microsoft.com/office/drawing/2014/main" id="{584507E9-AED3-6DB1-4175-2B37FB5FEA43}"/>
                </a:ext>
              </a:extLst>
            </p:cNvPr>
            <p:cNvSpPr/>
            <p:nvPr/>
          </p:nvSpPr>
          <p:spPr>
            <a:xfrm>
              <a:off x="3455291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35">
              <a:extLst>
                <a:ext uri="{FF2B5EF4-FFF2-40B4-BE49-F238E27FC236}">
                  <a16:creationId xmlns:a16="http://schemas.microsoft.com/office/drawing/2014/main" id="{09CEA9F1-1E14-E9C0-4B7D-22E23BFFFAEB}"/>
                </a:ext>
              </a:extLst>
            </p:cNvPr>
            <p:cNvSpPr/>
            <p:nvPr/>
          </p:nvSpPr>
          <p:spPr>
            <a:xfrm>
              <a:off x="3455291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36">
              <a:extLst>
                <a:ext uri="{FF2B5EF4-FFF2-40B4-BE49-F238E27FC236}">
                  <a16:creationId xmlns:a16="http://schemas.microsoft.com/office/drawing/2014/main" id="{994684F8-957D-6421-BE73-C7FD3E6D3198}"/>
                </a:ext>
              </a:extLst>
            </p:cNvPr>
            <p:cNvSpPr/>
            <p:nvPr/>
          </p:nvSpPr>
          <p:spPr>
            <a:xfrm>
              <a:off x="3455291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37">
              <a:extLst>
                <a:ext uri="{FF2B5EF4-FFF2-40B4-BE49-F238E27FC236}">
                  <a16:creationId xmlns:a16="http://schemas.microsoft.com/office/drawing/2014/main" id="{AE149971-89E9-1887-21DD-B7D5C5EBC308}"/>
                </a:ext>
              </a:extLst>
            </p:cNvPr>
            <p:cNvSpPr/>
            <p:nvPr/>
          </p:nvSpPr>
          <p:spPr>
            <a:xfrm>
              <a:off x="3455291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38">
              <a:extLst>
                <a:ext uri="{FF2B5EF4-FFF2-40B4-BE49-F238E27FC236}">
                  <a16:creationId xmlns:a16="http://schemas.microsoft.com/office/drawing/2014/main" id="{1BE1C64D-3EF6-14CE-2357-A7E5DE6F7BE8}"/>
                </a:ext>
              </a:extLst>
            </p:cNvPr>
            <p:cNvSpPr/>
            <p:nvPr/>
          </p:nvSpPr>
          <p:spPr>
            <a:xfrm>
              <a:off x="5536507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39">
              <a:extLst>
                <a:ext uri="{FF2B5EF4-FFF2-40B4-BE49-F238E27FC236}">
                  <a16:creationId xmlns:a16="http://schemas.microsoft.com/office/drawing/2014/main" id="{BF8D2110-1FB5-1AE0-185D-FF0AD1043A36}"/>
                </a:ext>
              </a:extLst>
            </p:cNvPr>
            <p:cNvSpPr/>
            <p:nvPr/>
          </p:nvSpPr>
          <p:spPr>
            <a:xfrm>
              <a:off x="5536507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40">
              <a:extLst>
                <a:ext uri="{FF2B5EF4-FFF2-40B4-BE49-F238E27FC236}">
                  <a16:creationId xmlns:a16="http://schemas.microsoft.com/office/drawing/2014/main" id="{29ADA0CF-6CAD-2917-7C25-F91904E8C463}"/>
                </a:ext>
              </a:extLst>
            </p:cNvPr>
            <p:cNvSpPr/>
            <p:nvPr/>
          </p:nvSpPr>
          <p:spPr>
            <a:xfrm>
              <a:off x="5536507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41">
              <a:extLst>
                <a:ext uri="{FF2B5EF4-FFF2-40B4-BE49-F238E27FC236}">
                  <a16:creationId xmlns:a16="http://schemas.microsoft.com/office/drawing/2014/main" id="{CBD2C524-05DA-0404-A903-BCAB65F984E8}"/>
                </a:ext>
              </a:extLst>
            </p:cNvPr>
            <p:cNvSpPr/>
            <p:nvPr/>
          </p:nvSpPr>
          <p:spPr>
            <a:xfrm>
              <a:off x="5536507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42">
              <a:extLst>
                <a:ext uri="{FF2B5EF4-FFF2-40B4-BE49-F238E27FC236}">
                  <a16:creationId xmlns:a16="http://schemas.microsoft.com/office/drawing/2014/main" id="{2FD4C7C0-B874-26EE-5992-918FC7E36DDA}"/>
                </a:ext>
              </a:extLst>
            </p:cNvPr>
            <p:cNvSpPr/>
            <p:nvPr/>
          </p:nvSpPr>
          <p:spPr>
            <a:xfrm>
              <a:off x="5536507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43">
              <a:extLst>
                <a:ext uri="{FF2B5EF4-FFF2-40B4-BE49-F238E27FC236}">
                  <a16:creationId xmlns:a16="http://schemas.microsoft.com/office/drawing/2014/main" id="{31EC75AD-8E50-0B57-CA04-714407336469}"/>
                </a:ext>
              </a:extLst>
            </p:cNvPr>
            <p:cNvSpPr txBox="1"/>
            <p:nvPr/>
          </p:nvSpPr>
          <p:spPr>
            <a:xfrm>
              <a:off x="3339141" y="344146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915" name="object 44">
              <a:extLst>
                <a:ext uri="{FF2B5EF4-FFF2-40B4-BE49-F238E27FC236}">
                  <a16:creationId xmlns:a16="http://schemas.microsoft.com/office/drawing/2014/main" id="{AA5B8704-9AE7-65F8-8D4C-E16648EB137A}"/>
                </a:ext>
              </a:extLst>
            </p:cNvPr>
            <p:cNvSpPr txBox="1"/>
            <p:nvPr/>
          </p:nvSpPr>
          <p:spPr>
            <a:xfrm>
              <a:off x="3339141" y="322163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916" name="object 45">
              <a:extLst>
                <a:ext uri="{FF2B5EF4-FFF2-40B4-BE49-F238E27FC236}">
                  <a16:creationId xmlns:a16="http://schemas.microsoft.com/office/drawing/2014/main" id="{1DBB5FE7-C696-3B4B-EF6F-4DF76815FE60}"/>
                </a:ext>
              </a:extLst>
            </p:cNvPr>
            <p:cNvSpPr txBox="1"/>
            <p:nvPr/>
          </p:nvSpPr>
          <p:spPr>
            <a:xfrm>
              <a:off x="3368699" y="300180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917" name="object 46">
              <a:extLst>
                <a:ext uri="{FF2B5EF4-FFF2-40B4-BE49-F238E27FC236}">
                  <a16:creationId xmlns:a16="http://schemas.microsoft.com/office/drawing/2014/main" id="{792148AE-2D49-F8A8-76CA-F0F1D447D7B3}"/>
                </a:ext>
              </a:extLst>
            </p:cNvPr>
            <p:cNvSpPr txBox="1"/>
            <p:nvPr/>
          </p:nvSpPr>
          <p:spPr>
            <a:xfrm>
              <a:off x="3368699" y="278197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918" name="object 47">
              <a:extLst>
                <a:ext uri="{FF2B5EF4-FFF2-40B4-BE49-F238E27FC236}">
                  <a16:creationId xmlns:a16="http://schemas.microsoft.com/office/drawing/2014/main" id="{AEEA00EA-70B7-E82C-FA44-C67695D1C6E7}"/>
                </a:ext>
              </a:extLst>
            </p:cNvPr>
            <p:cNvSpPr txBox="1"/>
            <p:nvPr/>
          </p:nvSpPr>
          <p:spPr>
            <a:xfrm>
              <a:off x="3368699" y="256214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919" name="object 48">
              <a:extLst>
                <a:ext uri="{FF2B5EF4-FFF2-40B4-BE49-F238E27FC236}">
                  <a16:creationId xmlns:a16="http://schemas.microsoft.com/office/drawing/2014/main" id="{C3263C48-F119-D4E9-8658-390F3ADA927F}"/>
                </a:ext>
              </a:extLst>
            </p:cNvPr>
            <p:cNvSpPr/>
            <p:nvPr/>
          </p:nvSpPr>
          <p:spPr>
            <a:xfrm>
              <a:off x="3237424" y="2952621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19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19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49">
              <a:extLst>
                <a:ext uri="{FF2B5EF4-FFF2-40B4-BE49-F238E27FC236}">
                  <a16:creationId xmlns:a16="http://schemas.microsoft.com/office/drawing/2014/main" id="{670DE63D-B75F-C369-3EB3-08721878478D}"/>
                </a:ext>
              </a:extLst>
            </p:cNvPr>
            <p:cNvSpPr txBox="1"/>
            <p:nvPr/>
          </p:nvSpPr>
          <p:spPr>
            <a:xfrm>
              <a:off x="3291989" y="2916830"/>
              <a:ext cx="171450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921" name="object 50">
              <a:extLst>
                <a:ext uri="{FF2B5EF4-FFF2-40B4-BE49-F238E27FC236}">
                  <a16:creationId xmlns:a16="http://schemas.microsoft.com/office/drawing/2014/main" id="{F94582A1-44BB-5DBF-789E-13D4EF4C10D4}"/>
                </a:ext>
              </a:extLst>
            </p:cNvPr>
            <p:cNvSpPr/>
            <p:nvPr/>
          </p:nvSpPr>
          <p:spPr>
            <a:xfrm>
              <a:off x="3466183" y="2568150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51">
              <a:extLst>
                <a:ext uri="{FF2B5EF4-FFF2-40B4-BE49-F238E27FC236}">
                  <a16:creationId xmlns:a16="http://schemas.microsoft.com/office/drawing/2014/main" id="{114C9609-1E4C-0262-0863-1C3D7269A28C}"/>
                </a:ext>
              </a:extLst>
            </p:cNvPr>
            <p:cNvSpPr txBox="1"/>
            <p:nvPr/>
          </p:nvSpPr>
          <p:spPr>
            <a:xfrm>
              <a:off x="3476305" y="2480865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-3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923" name="object 52">
              <a:extLst>
                <a:ext uri="{FF2B5EF4-FFF2-40B4-BE49-F238E27FC236}">
                  <a16:creationId xmlns:a16="http://schemas.microsoft.com/office/drawing/2014/main" id="{1EAA1DA0-E377-E5F5-5E29-AEE54254BCB2}"/>
                </a:ext>
              </a:extLst>
            </p:cNvPr>
            <p:cNvSpPr/>
            <p:nvPr/>
          </p:nvSpPr>
          <p:spPr>
            <a:xfrm>
              <a:off x="3508028" y="3138431"/>
              <a:ext cx="2032635" cy="165735"/>
            </a:xfrm>
            <a:custGeom>
              <a:avLst/>
              <a:gdLst/>
              <a:ahLst/>
              <a:cxnLst/>
              <a:rect l="l" t="t" r="r" b="b"/>
              <a:pathLst>
                <a:path w="2032635" h="165735">
                  <a:moveTo>
                    <a:pt x="0" y="49513"/>
                  </a:moveTo>
                  <a:lnTo>
                    <a:pt x="145186" y="67705"/>
                  </a:lnTo>
                  <a:lnTo>
                    <a:pt x="290372" y="116684"/>
                  </a:lnTo>
                  <a:lnTo>
                    <a:pt x="435558" y="127320"/>
                  </a:lnTo>
                  <a:lnTo>
                    <a:pt x="580744" y="94008"/>
                  </a:lnTo>
                  <a:lnTo>
                    <a:pt x="725930" y="5532"/>
                  </a:lnTo>
                  <a:lnTo>
                    <a:pt x="871116" y="0"/>
                  </a:lnTo>
                  <a:lnTo>
                    <a:pt x="1016302" y="22538"/>
                  </a:lnTo>
                  <a:lnTo>
                    <a:pt x="1161488" y="45540"/>
                  </a:lnTo>
                  <a:lnTo>
                    <a:pt x="1306675" y="47947"/>
                  </a:lnTo>
                  <a:lnTo>
                    <a:pt x="1451861" y="8051"/>
                  </a:lnTo>
                  <a:lnTo>
                    <a:pt x="1597047" y="73913"/>
                  </a:lnTo>
                  <a:lnTo>
                    <a:pt x="1742233" y="72653"/>
                  </a:lnTo>
                  <a:lnTo>
                    <a:pt x="1887419" y="125233"/>
                  </a:lnTo>
                  <a:lnTo>
                    <a:pt x="2032605" y="165429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53">
              <a:extLst>
                <a:ext uri="{FF2B5EF4-FFF2-40B4-BE49-F238E27FC236}">
                  <a16:creationId xmlns:a16="http://schemas.microsoft.com/office/drawing/2014/main" id="{C287AC17-42AF-C0D7-64F7-1AEC4F0BE672}"/>
                </a:ext>
              </a:extLst>
            </p:cNvPr>
            <p:cNvSpPr/>
            <p:nvPr/>
          </p:nvSpPr>
          <p:spPr>
            <a:xfrm>
              <a:off x="3474776" y="315469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54">
              <a:extLst>
                <a:ext uri="{FF2B5EF4-FFF2-40B4-BE49-F238E27FC236}">
                  <a16:creationId xmlns:a16="http://schemas.microsoft.com/office/drawing/2014/main" id="{85CDEE96-D9BB-EC15-DD56-CB8A21993A32}"/>
                </a:ext>
              </a:extLst>
            </p:cNvPr>
            <p:cNvSpPr/>
            <p:nvPr/>
          </p:nvSpPr>
          <p:spPr>
            <a:xfrm>
              <a:off x="3619962" y="317288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55">
              <a:extLst>
                <a:ext uri="{FF2B5EF4-FFF2-40B4-BE49-F238E27FC236}">
                  <a16:creationId xmlns:a16="http://schemas.microsoft.com/office/drawing/2014/main" id="{B221C6DC-66FE-6046-F4FC-2226D1A3EA97}"/>
                </a:ext>
              </a:extLst>
            </p:cNvPr>
            <p:cNvSpPr/>
            <p:nvPr/>
          </p:nvSpPr>
          <p:spPr>
            <a:xfrm>
              <a:off x="3765148" y="3221864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56">
              <a:extLst>
                <a:ext uri="{FF2B5EF4-FFF2-40B4-BE49-F238E27FC236}">
                  <a16:creationId xmlns:a16="http://schemas.microsoft.com/office/drawing/2014/main" id="{E13FCB3D-006A-73D4-CE93-773751F94126}"/>
                </a:ext>
              </a:extLst>
            </p:cNvPr>
            <p:cNvSpPr/>
            <p:nvPr/>
          </p:nvSpPr>
          <p:spPr>
            <a:xfrm>
              <a:off x="3910334" y="3232500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57">
              <a:extLst>
                <a:ext uri="{FF2B5EF4-FFF2-40B4-BE49-F238E27FC236}">
                  <a16:creationId xmlns:a16="http://schemas.microsoft.com/office/drawing/2014/main" id="{C4B45FF6-E83F-DDCA-54C8-4B4FC7827E26}"/>
                </a:ext>
              </a:extLst>
            </p:cNvPr>
            <p:cNvSpPr/>
            <p:nvPr/>
          </p:nvSpPr>
          <p:spPr>
            <a:xfrm>
              <a:off x="4055521" y="319918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58">
              <a:extLst>
                <a:ext uri="{FF2B5EF4-FFF2-40B4-BE49-F238E27FC236}">
                  <a16:creationId xmlns:a16="http://schemas.microsoft.com/office/drawing/2014/main" id="{1DF63673-780D-F71C-B776-D67D07FD41E6}"/>
                </a:ext>
              </a:extLst>
            </p:cNvPr>
            <p:cNvSpPr/>
            <p:nvPr/>
          </p:nvSpPr>
          <p:spPr>
            <a:xfrm>
              <a:off x="4198859" y="3095112"/>
              <a:ext cx="1369483" cy="2422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59">
              <a:extLst>
                <a:ext uri="{FF2B5EF4-FFF2-40B4-BE49-F238E27FC236}">
                  <a16:creationId xmlns:a16="http://schemas.microsoft.com/office/drawing/2014/main" id="{879CE3BC-F40B-1BA1-967B-579548AE8D4F}"/>
                </a:ext>
              </a:extLst>
            </p:cNvPr>
            <p:cNvSpPr/>
            <p:nvPr/>
          </p:nvSpPr>
          <p:spPr>
            <a:xfrm>
              <a:off x="3508028" y="2671828"/>
              <a:ext cx="2032635" cy="197485"/>
            </a:xfrm>
            <a:custGeom>
              <a:avLst/>
              <a:gdLst/>
              <a:ahLst/>
              <a:cxnLst/>
              <a:rect l="l" t="t" r="r" b="b"/>
              <a:pathLst>
                <a:path w="2032635" h="197485">
                  <a:moveTo>
                    <a:pt x="0" y="192139"/>
                  </a:moveTo>
                  <a:lnTo>
                    <a:pt x="145186" y="152425"/>
                  </a:lnTo>
                  <a:lnTo>
                    <a:pt x="290372" y="122052"/>
                  </a:lnTo>
                  <a:lnTo>
                    <a:pt x="435558" y="101546"/>
                  </a:lnTo>
                  <a:lnTo>
                    <a:pt x="580744" y="122760"/>
                  </a:lnTo>
                  <a:lnTo>
                    <a:pt x="725930" y="197188"/>
                  </a:lnTo>
                  <a:lnTo>
                    <a:pt x="871116" y="183007"/>
                  </a:lnTo>
                  <a:lnTo>
                    <a:pt x="1016302" y="149033"/>
                  </a:lnTo>
                  <a:lnTo>
                    <a:pt x="1161488" y="121964"/>
                  </a:lnTo>
                  <a:lnTo>
                    <a:pt x="1306675" y="87753"/>
                  </a:lnTo>
                  <a:lnTo>
                    <a:pt x="1451861" y="17573"/>
                  </a:lnTo>
                  <a:lnTo>
                    <a:pt x="1597047" y="14664"/>
                  </a:lnTo>
                  <a:lnTo>
                    <a:pt x="1742233" y="8047"/>
                  </a:lnTo>
                  <a:lnTo>
                    <a:pt x="1887419" y="5338"/>
                  </a:lnTo>
                  <a:lnTo>
                    <a:pt x="2032605" y="0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60">
              <a:extLst>
                <a:ext uri="{FF2B5EF4-FFF2-40B4-BE49-F238E27FC236}">
                  <a16:creationId xmlns:a16="http://schemas.microsoft.com/office/drawing/2014/main" id="{45C7E4F8-E961-8FA6-6735-A5DBA5FFE111}"/>
                </a:ext>
              </a:extLst>
            </p:cNvPr>
            <p:cNvSpPr/>
            <p:nvPr/>
          </p:nvSpPr>
          <p:spPr>
            <a:xfrm>
              <a:off x="3485860" y="283448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61">
              <a:extLst>
                <a:ext uri="{FF2B5EF4-FFF2-40B4-BE49-F238E27FC236}">
                  <a16:creationId xmlns:a16="http://schemas.microsoft.com/office/drawing/2014/main" id="{ED96372F-E464-C381-C305-68CECB789109}"/>
                </a:ext>
              </a:extLst>
            </p:cNvPr>
            <p:cNvSpPr/>
            <p:nvPr/>
          </p:nvSpPr>
          <p:spPr>
            <a:xfrm>
              <a:off x="3485860" y="283448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62">
              <a:extLst>
                <a:ext uri="{FF2B5EF4-FFF2-40B4-BE49-F238E27FC236}">
                  <a16:creationId xmlns:a16="http://schemas.microsoft.com/office/drawing/2014/main" id="{6510D52B-AEEC-36D0-D025-2B9F9906050E}"/>
                </a:ext>
              </a:extLst>
            </p:cNvPr>
            <p:cNvSpPr/>
            <p:nvPr/>
          </p:nvSpPr>
          <p:spPr>
            <a:xfrm>
              <a:off x="3631046" y="279477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63">
              <a:extLst>
                <a:ext uri="{FF2B5EF4-FFF2-40B4-BE49-F238E27FC236}">
                  <a16:creationId xmlns:a16="http://schemas.microsoft.com/office/drawing/2014/main" id="{0FAEC65E-DED8-3E81-8379-71C4AC9CF586}"/>
                </a:ext>
              </a:extLst>
            </p:cNvPr>
            <p:cNvSpPr/>
            <p:nvPr/>
          </p:nvSpPr>
          <p:spPr>
            <a:xfrm>
              <a:off x="3631046" y="279477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64">
              <a:extLst>
                <a:ext uri="{FF2B5EF4-FFF2-40B4-BE49-F238E27FC236}">
                  <a16:creationId xmlns:a16="http://schemas.microsoft.com/office/drawing/2014/main" id="{FE698FCA-3F61-DBA5-5D7E-6DAB96471E9C}"/>
                </a:ext>
              </a:extLst>
            </p:cNvPr>
            <p:cNvSpPr/>
            <p:nvPr/>
          </p:nvSpPr>
          <p:spPr>
            <a:xfrm>
              <a:off x="3776232" y="27643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65">
              <a:extLst>
                <a:ext uri="{FF2B5EF4-FFF2-40B4-BE49-F238E27FC236}">
                  <a16:creationId xmlns:a16="http://schemas.microsoft.com/office/drawing/2014/main" id="{9E1D35D6-455B-223C-D1B1-E2C21A8440E6}"/>
                </a:ext>
              </a:extLst>
            </p:cNvPr>
            <p:cNvSpPr/>
            <p:nvPr/>
          </p:nvSpPr>
          <p:spPr>
            <a:xfrm>
              <a:off x="3776232" y="27643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66">
              <a:extLst>
                <a:ext uri="{FF2B5EF4-FFF2-40B4-BE49-F238E27FC236}">
                  <a16:creationId xmlns:a16="http://schemas.microsoft.com/office/drawing/2014/main" id="{4BB17F2E-9BCB-B8A0-C397-C507B1B96B95}"/>
                </a:ext>
              </a:extLst>
            </p:cNvPr>
            <p:cNvSpPr/>
            <p:nvPr/>
          </p:nvSpPr>
          <p:spPr>
            <a:xfrm>
              <a:off x="3921418" y="274389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67">
              <a:extLst>
                <a:ext uri="{FF2B5EF4-FFF2-40B4-BE49-F238E27FC236}">
                  <a16:creationId xmlns:a16="http://schemas.microsoft.com/office/drawing/2014/main" id="{8B5B1DF2-037D-1C0F-43D8-5B74BAD18791}"/>
                </a:ext>
              </a:extLst>
            </p:cNvPr>
            <p:cNvSpPr/>
            <p:nvPr/>
          </p:nvSpPr>
          <p:spPr>
            <a:xfrm>
              <a:off x="3921418" y="274389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68">
              <a:extLst>
                <a:ext uri="{FF2B5EF4-FFF2-40B4-BE49-F238E27FC236}">
                  <a16:creationId xmlns:a16="http://schemas.microsoft.com/office/drawing/2014/main" id="{8EE996C5-588B-9964-D11A-66550073CABA}"/>
                </a:ext>
              </a:extLst>
            </p:cNvPr>
            <p:cNvSpPr/>
            <p:nvPr/>
          </p:nvSpPr>
          <p:spPr>
            <a:xfrm>
              <a:off x="4066604" y="276510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69">
              <a:extLst>
                <a:ext uri="{FF2B5EF4-FFF2-40B4-BE49-F238E27FC236}">
                  <a16:creationId xmlns:a16="http://schemas.microsoft.com/office/drawing/2014/main" id="{36FDEE14-132D-EC90-948A-041CDAABC817}"/>
                </a:ext>
              </a:extLst>
            </p:cNvPr>
            <p:cNvSpPr/>
            <p:nvPr/>
          </p:nvSpPr>
          <p:spPr>
            <a:xfrm>
              <a:off x="4066604" y="276510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70">
              <a:extLst>
                <a:ext uri="{FF2B5EF4-FFF2-40B4-BE49-F238E27FC236}">
                  <a16:creationId xmlns:a16="http://schemas.microsoft.com/office/drawing/2014/main" id="{AE7CFBC3-96AA-1315-EBC2-3C272236AA99}"/>
                </a:ext>
              </a:extLst>
            </p:cNvPr>
            <p:cNvSpPr/>
            <p:nvPr/>
          </p:nvSpPr>
          <p:spPr>
            <a:xfrm>
              <a:off x="4211790" y="28395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71">
              <a:extLst>
                <a:ext uri="{FF2B5EF4-FFF2-40B4-BE49-F238E27FC236}">
                  <a16:creationId xmlns:a16="http://schemas.microsoft.com/office/drawing/2014/main" id="{CF1AB8C2-9858-3802-776E-E6AF62F3A7C6}"/>
                </a:ext>
              </a:extLst>
            </p:cNvPr>
            <p:cNvSpPr/>
            <p:nvPr/>
          </p:nvSpPr>
          <p:spPr>
            <a:xfrm>
              <a:off x="4211790" y="28395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72">
              <a:extLst>
                <a:ext uri="{FF2B5EF4-FFF2-40B4-BE49-F238E27FC236}">
                  <a16:creationId xmlns:a16="http://schemas.microsoft.com/office/drawing/2014/main" id="{0E229EDF-11B7-D8C0-BCF2-FC85ED987A44}"/>
                </a:ext>
              </a:extLst>
            </p:cNvPr>
            <p:cNvSpPr/>
            <p:nvPr/>
          </p:nvSpPr>
          <p:spPr>
            <a:xfrm>
              <a:off x="4356977" y="28253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73">
              <a:extLst>
                <a:ext uri="{FF2B5EF4-FFF2-40B4-BE49-F238E27FC236}">
                  <a16:creationId xmlns:a16="http://schemas.microsoft.com/office/drawing/2014/main" id="{8D9AC12E-F1D0-C254-6219-BF19F4C93789}"/>
                </a:ext>
              </a:extLst>
            </p:cNvPr>
            <p:cNvSpPr/>
            <p:nvPr/>
          </p:nvSpPr>
          <p:spPr>
            <a:xfrm>
              <a:off x="4356977" y="28253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74">
              <a:extLst>
                <a:ext uri="{FF2B5EF4-FFF2-40B4-BE49-F238E27FC236}">
                  <a16:creationId xmlns:a16="http://schemas.microsoft.com/office/drawing/2014/main" id="{3CCE8C71-AA6F-F489-E040-3E1CEF478315}"/>
                </a:ext>
              </a:extLst>
            </p:cNvPr>
            <p:cNvSpPr/>
            <p:nvPr/>
          </p:nvSpPr>
          <p:spPr>
            <a:xfrm>
              <a:off x="4502163" y="27913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75">
              <a:extLst>
                <a:ext uri="{FF2B5EF4-FFF2-40B4-BE49-F238E27FC236}">
                  <a16:creationId xmlns:a16="http://schemas.microsoft.com/office/drawing/2014/main" id="{AE70973B-DAA6-1121-45F2-AD170F5301AD}"/>
                </a:ext>
              </a:extLst>
            </p:cNvPr>
            <p:cNvSpPr/>
            <p:nvPr/>
          </p:nvSpPr>
          <p:spPr>
            <a:xfrm>
              <a:off x="4502163" y="27913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76">
              <a:extLst>
                <a:ext uri="{FF2B5EF4-FFF2-40B4-BE49-F238E27FC236}">
                  <a16:creationId xmlns:a16="http://schemas.microsoft.com/office/drawing/2014/main" id="{F66DC205-F11A-D4EE-6942-2AE809C00B43}"/>
                </a:ext>
              </a:extLst>
            </p:cNvPr>
            <p:cNvSpPr/>
            <p:nvPr/>
          </p:nvSpPr>
          <p:spPr>
            <a:xfrm>
              <a:off x="4647349" y="27643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77">
              <a:extLst>
                <a:ext uri="{FF2B5EF4-FFF2-40B4-BE49-F238E27FC236}">
                  <a16:creationId xmlns:a16="http://schemas.microsoft.com/office/drawing/2014/main" id="{05BDE16F-3EBD-B2D6-2B63-B4475FC0CABC}"/>
                </a:ext>
              </a:extLst>
            </p:cNvPr>
            <p:cNvSpPr/>
            <p:nvPr/>
          </p:nvSpPr>
          <p:spPr>
            <a:xfrm>
              <a:off x="4647349" y="27643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78">
              <a:extLst>
                <a:ext uri="{FF2B5EF4-FFF2-40B4-BE49-F238E27FC236}">
                  <a16:creationId xmlns:a16="http://schemas.microsoft.com/office/drawing/2014/main" id="{4C8CB4B6-5CD9-ABD3-4DC2-8EAB0B752496}"/>
                </a:ext>
              </a:extLst>
            </p:cNvPr>
            <p:cNvSpPr/>
            <p:nvPr/>
          </p:nvSpPr>
          <p:spPr>
            <a:xfrm>
              <a:off x="4792535" y="2730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79">
              <a:extLst>
                <a:ext uri="{FF2B5EF4-FFF2-40B4-BE49-F238E27FC236}">
                  <a16:creationId xmlns:a16="http://schemas.microsoft.com/office/drawing/2014/main" id="{51A06E73-7128-618A-81BE-FF83266C9EF7}"/>
                </a:ext>
              </a:extLst>
            </p:cNvPr>
            <p:cNvSpPr/>
            <p:nvPr/>
          </p:nvSpPr>
          <p:spPr>
            <a:xfrm>
              <a:off x="4792535" y="2730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80">
              <a:extLst>
                <a:ext uri="{FF2B5EF4-FFF2-40B4-BE49-F238E27FC236}">
                  <a16:creationId xmlns:a16="http://schemas.microsoft.com/office/drawing/2014/main" id="{F5F7B8B5-DAAE-D4C1-3FC7-86EFF4242874}"/>
                </a:ext>
              </a:extLst>
            </p:cNvPr>
            <p:cNvSpPr/>
            <p:nvPr/>
          </p:nvSpPr>
          <p:spPr>
            <a:xfrm>
              <a:off x="4937721" y="265991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81">
              <a:extLst>
                <a:ext uri="{FF2B5EF4-FFF2-40B4-BE49-F238E27FC236}">
                  <a16:creationId xmlns:a16="http://schemas.microsoft.com/office/drawing/2014/main" id="{1E5687F6-FB02-3820-2F34-883F3F1BBA85}"/>
                </a:ext>
              </a:extLst>
            </p:cNvPr>
            <p:cNvSpPr/>
            <p:nvPr/>
          </p:nvSpPr>
          <p:spPr>
            <a:xfrm>
              <a:off x="4937721" y="265991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82">
              <a:extLst>
                <a:ext uri="{FF2B5EF4-FFF2-40B4-BE49-F238E27FC236}">
                  <a16:creationId xmlns:a16="http://schemas.microsoft.com/office/drawing/2014/main" id="{D3B3C0F3-6AAB-D450-D8C2-4CA7A1F3A341}"/>
                </a:ext>
              </a:extLst>
            </p:cNvPr>
            <p:cNvSpPr/>
            <p:nvPr/>
          </p:nvSpPr>
          <p:spPr>
            <a:xfrm>
              <a:off x="5082907" y="26570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83">
              <a:extLst>
                <a:ext uri="{FF2B5EF4-FFF2-40B4-BE49-F238E27FC236}">
                  <a16:creationId xmlns:a16="http://schemas.microsoft.com/office/drawing/2014/main" id="{38421CF5-B190-9126-61BE-333B07A8D789}"/>
                </a:ext>
              </a:extLst>
            </p:cNvPr>
            <p:cNvSpPr/>
            <p:nvPr/>
          </p:nvSpPr>
          <p:spPr>
            <a:xfrm>
              <a:off x="5082907" y="26570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84">
              <a:extLst>
                <a:ext uri="{FF2B5EF4-FFF2-40B4-BE49-F238E27FC236}">
                  <a16:creationId xmlns:a16="http://schemas.microsoft.com/office/drawing/2014/main" id="{C9F60E3E-F7BE-75DF-3F22-D12D42C9428B}"/>
                </a:ext>
              </a:extLst>
            </p:cNvPr>
            <p:cNvSpPr/>
            <p:nvPr/>
          </p:nvSpPr>
          <p:spPr>
            <a:xfrm>
              <a:off x="5228093" y="265039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85">
              <a:extLst>
                <a:ext uri="{FF2B5EF4-FFF2-40B4-BE49-F238E27FC236}">
                  <a16:creationId xmlns:a16="http://schemas.microsoft.com/office/drawing/2014/main" id="{4C9BF9A5-0C79-24FB-19BB-A3A03E8A4D97}"/>
                </a:ext>
              </a:extLst>
            </p:cNvPr>
            <p:cNvSpPr/>
            <p:nvPr/>
          </p:nvSpPr>
          <p:spPr>
            <a:xfrm>
              <a:off x="5228093" y="265039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86">
              <a:extLst>
                <a:ext uri="{FF2B5EF4-FFF2-40B4-BE49-F238E27FC236}">
                  <a16:creationId xmlns:a16="http://schemas.microsoft.com/office/drawing/2014/main" id="{7E8F91F4-8077-681E-0A51-243AB62BB31E}"/>
                </a:ext>
              </a:extLst>
            </p:cNvPr>
            <p:cNvSpPr/>
            <p:nvPr/>
          </p:nvSpPr>
          <p:spPr>
            <a:xfrm>
              <a:off x="5373279" y="264768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87">
              <a:extLst>
                <a:ext uri="{FF2B5EF4-FFF2-40B4-BE49-F238E27FC236}">
                  <a16:creationId xmlns:a16="http://schemas.microsoft.com/office/drawing/2014/main" id="{E756BBED-6715-FA96-385E-AD3CEE26170D}"/>
                </a:ext>
              </a:extLst>
            </p:cNvPr>
            <p:cNvSpPr/>
            <p:nvPr/>
          </p:nvSpPr>
          <p:spPr>
            <a:xfrm>
              <a:off x="5373279" y="264768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88">
              <a:extLst>
                <a:ext uri="{FF2B5EF4-FFF2-40B4-BE49-F238E27FC236}">
                  <a16:creationId xmlns:a16="http://schemas.microsoft.com/office/drawing/2014/main" id="{E6032296-F7B3-DF5D-C542-9BC9EF769E9C}"/>
                </a:ext>
              </a:extLst>
            </p:cNvPr>
            <p:cNvSpPr/>
            <p:nvPr/>
          </p:nvSpPr>
          <p:spPr>
            <a:xfrm>
              <a:off x="5518465" y="26423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89">
              <a:extLst>
                <a:ext uri="{FF2B5EF4-FFF2-40B4-BE49-F238E27FC236}">
                  <a16:creationId xmlns:a16="http://schemas.microsoft.com/office/drawing/2014/main" id="{1F8C424F-07B4-CE40-D10C-BED9EF7A9E64}"/>
                </a:ext>
              </a:extLst>
            </p:cNvPr>
            <p:cNvSpPr/>
            <p:nvPr/>
          </p:nvSpPr>
          <p:spPr>
            <a:xfrm>
              <a:off x="5518465" y="26423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0">
              <a:extLst>
                <a:ext uri="{FF2B5EF4-FFF2-40B4-BE49-F238E27FC236}">
                  <a16:creationId xmlns:a16="http://schemas.microsoft.com/office/drawing/2014/main" id="{A0ECFA75-D020-B9B8-1E84-96694A4E6368}"/>
                </a:ext>
              </a:extLst>
            </p:cNvPr>
            <p:cNvSpPr/>
            <p:nvPr/>
          </p:nvSpPr>
          <p:spPr>
            <a:xfrm>
              <a:off x="3508028" y="2717962"/>
              <a:ext cx="2032635" cy="247015"/>
            </a:xfrm>
            <a:custGeom>
              <a:avLst/>
              <a:gdLst/>
              <a:ahLst/>
              <a:cxnLst/>
              <a:rect l="l" t="t" r="r" b="b"/>
              <a:pathLst>
                <a:path w="2032635" h="247014">
                  <a:moveTo>
                    <a:pt x="0" y="178309"/>
                  </a:moveTo>
                  <a:lnTo>
                    <a:pt x="145186" y="245352"/>
                  </a:lnTo>
                  <a:lnTo>
                    <a:pt x="290372" y="241249"/>
                  </a:lnTo>
                  <a:lnTo>
                    <a:pt x="435558" y="247012"/>
                  </a:lnTo>
                  <a:lnTo>
                    <a:pt x="580744" y="233172"/>
                  </a:lnTo>
                  <a:lnTo>
                    <a:pt x="725930" y="160890"/>
                  </a:lnTo>
                  <a:lnTo>
                    <a:pt x="871116" y="0"/>
                  </a:lnTo>
                  <a:lnTo>
                    <a:pt x="1016302" y="33949"/>
                  </a:lnTo>
                  <a:lnTo>
                    <a:pt x="1161488" y="108333"/>
                  </a:lnTo>
                  <a:lnTo>
                    <a:pt x="1306675" y="157883"/>
                  </a:lnTo>
                  <a:lnTo>
                    <a:pt x="1451861" y="122054"/>
                  </a:lnTo>
                  <a:lnTo>
                    <a:pt x="1597047" y="153495"/>
                  </a:lnTo>
                  <a:lnTo>
                    <a:pt x="1742233" y="150668"/>
                  </a:lnTo>
                  <a:lnTo>
                    <a:pt x="1887419" y="124200"/>
                  </a:lnTo>
                  <a:lnTo>
                    <a:pt x="2032605" y="9162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1">
              <a:extLst>
                <a:ext uri="{FF2B5EF4-FFF2-40B4-BE49-F238E27FC236}">
                  <a16:creationId xmlns:a16="http://schemas.microsoft.com/office/drawing/2014/main" id="{5A487F0D-1E2A-D976-2AF1-22914904D2EE}"/>
                </a:ext>
              </a:extLst>
            </p:cNvPr>
            <p:cNvSpPr/>
            <p:nvPr/>
          </p:nvSpPr>
          <p:spPr>
            <a:xfrm>
              <a:off x="3478471" y="285696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2">
              <a:extLst>
                <a:ext uri="{FF2B5EF4-FFF2-40B4-BE49-F238E27FC236}">
                  <a16:creationId xmlns:a16="http://schemas.microsoft.com/office/drawing/2014/main" id="{247106E2-AB3A-42DF-CB9F-9E0F81EDB5C7}"/>
                </a:ext>
              </a:extLst>
            </p:cNvPr>
            <p:cNvSpPr/>
            <p:nvPr/>
          </p:nvSpPr>
          <p:spPr>
            <a:xfrm>
              <a:off x="3623657" y="292400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3">
              <a:extLst>
                <a:ext uri="{FF2B5EF4-FFF2-40B4-BE49-F238E27FC236}">
                  <a16:creationId xmlns:a16="http://schemas.microsoft.com/office/drawing/2014/main" id="{5FC2CFEE-8F18-0A6E-6EE9-370B8FA49414}"/>
                </a:ext>
              </a:extLst>
            </p:cNvPr>
            <p:cNvSpPr/>
            <p:nvPr/>
          </p:nvSpPr>
          <p:spPr>
            <a:xfrm>
              <a:off x="3768843" y="291990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4">
              <a:extLst>
                <a:ext uri="{FF2B5EF4-FFF2-40B4-BE49-F238E27FC236}">
                  <a16:creationId xmlns:a16="http://schemas.microsoft.com/office/drawing/2014/main" id="{3D5693D6-A873-A858-6AA8-06FBDBD29782}"/>
                </a:ext>
              </a:extLst>
            </p:cNvPr>
            <p:cNvSpPr/>
            <p:nvPr/>
          </p:nvSpPr>
          <p:spPr>
            <a:xfrm>
              <a:off x="3914029" y="292566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5">
              <a:extLst>
                <a:ext uri="{FF2B5EF4-FFF2-40B4-BE49-F238E27FC236}">
                  <a16:creationId xmlns:a16="http://schemas.microsoft.com/office/drawing/2014/main" id="{63D1E9C5-8D7A-9F1D-D357-B8CA302183C3}"/>
                </a:ext>
              </a:extLst>
            </p:cNvPr>
            <p:cNvSpPr/>
            <p:nvPr/>
          </p:nvSpPr>
          <p:spPr>
            <a:xfrm>
              <a:off x="4059215" y="291182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">
              <a:extLst>
                <a:ext uri="{FF2B5EF4-FFF2-40B4-BE49-F238E27FC236}">
                  <a16:creationId xmlns:a16="http://schemas.microsoft.com/office/drawing/2014/main" id="{DD8DC3B9-3C28-15EB-DBB8-2DE688DE1AB7}"/>
                </a:ext>
              </a:extLst>
            </p:cNvPr>
            <p:cNvSpPr/>
            <p:nvPr/>
          </p:nvSpPr>
          <p:spPr>
            <a:xfrm>
              <a:off x="4204401" y="28395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7">
              <a:extLst>
                <a:ext uri="{FF2B5EF4-FFF2-40B4-BE49-F238E27FC236}">
                  <a16:creationId xmlns:a16="http://schemas.microsoft.com/office/drawing/2014/main" id="{3FC7835F-B6EB-FB88-C391-6C97B69AE016}"/>
                </a:ext>
              </a:extLst>
            </p:cNvPr>
            <p:cNvSpPr/>
            <p:nvPr/>
          </p:nvSpPr>
          <p:spPr>
            <a:xfrm>
              <a:off x="4349587" y="267865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8">
              <a:extLst>
                <a:ext uri="{FF2B5EF4-FFF2-40B4-BE49-F238E27FC236}">
                  <a16:creationId xmlns:a16="http://schemas.microsoft.com/office/drawing/2014/main" id="{BBA4EE14-E821-15F5-49DD-6E9BF9841250}"/>
                </a:ext>
              </a:extLst>
            </p:cNvPr>
            <p:cNvSpPr/>
            <p:nvPr/>
          </p:nvSpPr>
          <p:spPr>
            <a:xfrm>
              <a:off x="4494773" y="27126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9">
              <a:extLst>
                <a:ext uri="{FF2B5EF4-FFF2-40B4-BE49-F238E27FC236}">
                  <a16:creationId xmlns:a16="http://schemas.microsoft.com/office/drawing/2014/main" id="{59718260-86CF-EFD9-1D0E-D7B2CFA2DA8C}"/>
                </a:ext>
              </a:extLst>
            </p:cNvPr>
            <p:cNvSpPr/>
            <p:nvPr/>
          </p:nvSpPr>
          <p:spPr>
            <a:xfrm>
              <a:off x="4639959" y="27869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100">
              <a:extLst>
                <a:ext uri="{FF2B5EF4-FFF2-40B4-BE49-F238E27FC236}">
                  <a16:creationId xmlns:a16="http://schemas.microsoft.com/office/drawing/2014/main" id="{2B1BEB76-1531-B258-6F37-39DB4F24D0D9}"/>
                </a:ext>
              </a:extLst>
            </p:cNvPr>
            <p:cNvSpPr/>
            <p:nvPr/>
          </p:nvSpPr>
          <p:spPr>
            <a:xfrm>
              <a:off x="4785146" y="283653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101">
              <a:extLst>
                <a:ext uri="{FF2B5EF4-FFF2-40B4-BE49-F238E27FC236}">
                  <a16:creationId xmlns:a16="http://schemas.microsoft.com/office/drawing/2014/main" id="{FBA05679-106E-06AA-68A4-15BD84A33705}"/>
                </a:ext>
              </a:extLst>
            </p:cNvPr>
            <p:cNvSpPr/>
            <p:nvPr/>
          </p:nvSpPr>
          <p:spPr>
            <a:xfrm>
              <a:off x="4930332" y="280070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102">
              <a:extLst>
                <a:ext uri="{FF2B5EF4-FFF2-40B4-BE49-F238E27FC236}">
                  <a16:creationId xmlns:a16="http://schemas.microsoft.com/office/drawing/2014/main" id="{9391F494-CE11-E43A-E5B8-86E1B2C081EE}"/>
                </a:ext>
              </a:extLst>
            </p:cNvPr>
            <p:cNvSpPr/>
            <p:nvPr/>
          </p:nvSpPr>
          <p:spPr>
            <a:xfrm>
              <a:off x="5075518" y="283214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103">
              <a:extLst>
                <a:ext uri="{FF2B5EF4-FFF2-40B4-BE49-F238E27FC236}">
                  <a16:creationId xmlns:a16="http://schemas.microsoft.com/office/drawing/2014/main" id="{711C781E-A1B0-7AAB-BAFB-AF987FEFCCFA}"/>
                </a:ext>
              </a:extLst>
            </p:cNvPr>
            <p:cNvSpPr/>
            <p:nvPr/>
          </p:nvSpPr>
          <p:spPr>
            <a:xfrm>
              <a:off x="5220704" y="28293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104">
              <a:extLst>
                <a:ext uri="{FF2B5EF4-FFF2-40B4-BE49-F238E27FC236}">
                  <a16:creationId xmlns:a16="http://schemas.microsoft.com/office/drawing/2014/main" id="{CCEFD6A3-38D4-684D-E061-7605C7E4CFEC}"/>
                </a:ext>
              </a:extLst>
            </p:cNvPr>
            <p:cNvSpPr/>
            <p:nvPr/>
          </p:nvSpPr>
          <p:spPr>
            <a:xfrm>
              <a:off x="5365890" y="280285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105">
              <a:extLst>
                <a:ext uri="{FF2B5EF4-FFF2-40B4-BE49-F238E27FC236}">
                  <a16:creationId xmlns:a16="http://schemas.microsoft.com/office/drawing/2014/main" id="{8DC21240-71DD-98B7-07FA-174A9FA01CBD}"/>
                </a:ext>
              </a:extLst>
            </p:cNvPr>
            <p:cNvSpPr/>
            <p:nvPr/>
          </p:nvSpPr>
          <p:spPr>
            <a:xfrm>
              <a:off x="5511076" y="277027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106">
              <a:extLst>
                <a:ext uri="{FF2B5EF4-FFF2-40B4-BE49-F238E27FC236}">
                  <a16:creationId xmlns:a16="http://schemas.microsoft.com/office/drawing/2014/main" id="{587F8505-53E3-D3E4-98C9-221B954B428F}"/>
                </a:ext>
              </a:extLst>
            </p:cNvPr>
            <p:cNvSpPr/>
            <p:nvPr/>
          </p:nvSpPr>
          <p:spPr>
            <a:xfrm>
              <a:off x="3508028" y="3140347"/>
              <a:ext cx="2032635" cy="161925"/>
            </a:xfrm>
            <a:custGeom>
              <a:avLst/>
              <a:gdLst/>
              <a:ahLst/>
              <a:cxnLst/>
              <a:rect l="l" t="t" r="r" b="b"/>
              <a:pathLst>
                <a:path w="2032635" h="161925">
                  <a:moveTo>
                    <a:pt x="0" y="161615"/>
                  </a:moveTo>
                  <a:lnTo>
                    <a:pt x="145186" y="116094"/>
                  </a:lnTo>
                  <a:lnTo>
                    <a:pt x="290372" y="101591"/>
                  </a:lnTo>
                  <a:lnTo>
                    <a:pt x="435558" y="105698"/>
                  </a:lnTo>
                  <a:lnTo>
                    <a:pt x="580744" y="131636"/>
                  </a:lnTo>
                  <a:lnTo>
                    <a:pt x="725930" y="107841"/>
                  </a:lnTo>
                  <a:lnTo>
                    <a:pt x="871116" y="73001"/>
                  </a:lnTo>
                  <a:lnTo>
                    <a:pt x="1016302" y="87926"/>
                  </a:lnTo>
                  <a:lnTo>
                    <a:pt x="1161488" y="129805"/>
                  </a:lnTo>
                  <a:lnTo>
                    <a:pt x="1306675" y="146591"/>
                  </a:lnTo>
                  <a:lnTo>
                    <a:pt x="1451861" y="74210"/>
                  </a:lnTo>
                  <a:lnTo>
                    <a:pt x="1597047" y="80294"/>
                  </a:lnTo>
                  <a:lnTo>
                    <a:pt x="1742233" y="55362"/>
                  </a:lnTo>
                  <a:lnTo>
                    <a:pt x="1887419" y="36544"/>
                  </a:lnTo>
                  <a:lnTo>
                    <a:pt x="2032605" y="0"/>
                  </a:lnTo>
                </a:path>
              </a:pathLst>
            </a:custGeom>
            <a:ln w="3694">
              <a:solidFill>
                <a:srgbClr val="4DBEE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107">
              <a:extLst>
                <a:ext uri="{FF2B5EF4-FFF2-40B4-BE49-F238E27FC236}">
                  <a16:creationId xmlns:a16="http://schemas.microsoft.com/office/drawing/2014/main" id="{70231ED5-C80F-57F0-9E64-270095B910D7}"/>
                </a:ext>
              </a:extLst>
            </p:cNvPr>
            <p:cNvSpPr/>
            <p:nvPr/>
          </p:nvSpPr>
          <p:spPr>
            <a:xfrm>
              <a:off x="3493249" y="32871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108">
              <a:extLst>
                <a:ext uri="{FF2B5EF4-FFF2-40B4-BE49-F238E27FC236}">
                  <a16:creationId xmlns:a16="http://schemas.microsoft.com/office/drawing/2014/main" id="{7B91E8E1-E52F-3B7F-E8E4-9E411EB6CDF7}"/>
                </a:ext>
              </a:extLst>
            </p:cNvPr>
            <p:cNvSpPr/>
            <p:nvPr/>
          </p:nvSpPr>
          <p:spPr>
            <a:xfrm>
              <a:off x="3493249" y="32871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109">
              <a:extLst>
                <a:ext uri="{FF2B5EF4-FFF2-40B4-BE49-F238E27FC236}">
                  <a16:creationId xmlns:a16="http://schemas.microsoft.com/office/drawing/2014/main" id="{9B2AE0CB-1D43-210C-23DC-0D53D8C9B834}"/>
                </a:ext>
              </a:extLst>
            </p:cNvPr>
            <p:cNvSpPr/>
            <p:nvPr/>
          </p:nvSpPr>
          <p:spPr>
            <a:xfrm>
              <a:off x="3638435" y="324166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110">
              <a:extLst>
                <a:ext uri="{FF2B5EF4-FFF2-40B4-BE49-F238E27FC236}">
                  <a16:creationId xmlns:a16="http://schemas.microsoft.com/office/drawing/2014/main" id="{E864B20D-FA4C-3B4C-3AF6-5BA8CE7A0255}"/>
                </a:ext>
              </a:extLst>
            </p:cNvPr>
            <p:cNvSpPr/>
            <p:nvPr/>
          </p:nvSpPr>
          <p:spPr>
            <a:xfrm>
              <a:off x="3638435" y="324166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111">
              <a:extLst>
                <a:ext uri="{FF2B5EF4-FFF2-40B4-BE49-F238E27FC236}">
                  <a16:creationId xmlns:a16="http://schemas.microsoft.com/office/drawing/2014/main" id="{20565652-7717-7E90-0E9D-5E27DE4DD20E}"/>
                </a:ext>
              </a:extLst>
            </p:cNvPr>
            <p:cNvSpPr/>
            <p:nvPr/>
          </p:nvSpPr>
          <p:spPr>
            <a:xfrm>
              <a:off x="3783621" y="32271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112">
              <a:extLst>
                <a:ext uri="{FF2B5EF4-FFF2-40B4-BE49-F238E27FC236}">
                  <a16:creationId xmlns:a16="http://schemas.microsoft.com/office/drawing/2014/main" id="{211304D1-BB44-6D02-864B-417354A9452B}"/>
                </a:ext>
              </a:extLst>
            </p:cNvPr>
            <p:cNvSpPr/>
            <p:nvPr/>
          </p:nvSpPr>
          <p:spPr>
            <a:xfrm>
              <a:off x="3783621" y="32271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113">
              <a:extLst>
                <a:ext uri="{FF2B5EF4-FFF2-40B4-BE49-F238E27FC236}">
                  <a16:creationId xmlns:a16="http://schemas.microsoft.com/office/drawing/2014/main" id="{CC0FE8F2-8184-6B35-8A1E-1F7471B72306}"/>
                </a:ext>
              </a:extLst>
            </p:cNvPr>
            <p:cNvSpPr/>
            <p:nvPr/>
          </p:nvSpPr>
          <p:spPr>
            <a:xfrm>
              <a:off x="3928807" y="323126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114">
              <a:extLst>
                <a:ext uri="{FF2B5EF4-FFF2-40B4-BE49-F238E27FC236}">
                  <a16:creationId xmlns:a16="http://schemas.microsoft.com/office/drawing/2014/main" id="{65563C09-CFD7-70E6-8A4B-B27B8D537ADF}"/>
                </a:ext>
              </a:extLst>
            </p:cNvPr>
            <p:cNvSpPr/>
            <p:nvPr/>
          </p:nvSpPr>
          <p:spPr>
            <a:xfrm>
              <a:off x="3928807" y="323126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115">
              <a:extLst>
                <a:ext uri="{FF2B5EF4-FFF2-40B4-BE49-F238E27FC236}">
                  <a16:creationId xmlns:a16="http://schemas.microsoft.com/office/drawing/2014/main" id="{AEF1B7C1-0025-BACC-FFD5-2F8A6DC37AA6}"/>
                </a:ext>
              </a:extLst>
            </p:cNvPr>
            <p:cNvSpPr/>
            <p:nvPr/>
          </p:nvSpPr>
          <p:spPr>
            <a:xfrm>
              <a:off x="4073993" y="32572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116">
              <a:extLst>
                <a:ext uri="{FF2B5EF4-FFF2-40B4-BE49-F238E27FC236}">
                  <a16:creationId xmlns:a16="http://schemas.microsoft.com/office/drawing/2014/main" id="{6CEE4074-D58B-323C-82BF-6F445B73FF9E}"/>
                </a:ext>
              </a:extLst>
            </p:cNvPr>
            <p:cNvSpPr/>
            <p:nvPr/>
          </p:nvSpPr>
          <p:spPr>
            <a:xfrm>
              <a:off x="4073993" y="32572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117">
              <a:extLst>
                <a:ext uri="{FF2B5EF4-FFF2-40B4-BE49-F238E27FC236}">
                  <a16:creationId xmlns:a16="http://schemas.microsoft.com/office/drawing/2014/main" id="{53E7EDF8-CA9B-EA7B-A459-DBF73715A4B3}"/>
                </a:ext>
              </a:extLst>
            </p:cNvPr>
            <p:cNvSpPr/>
            <p:nvPr/>
          </p:nvSpPr>
          <p:spPr>
            <a:xfrm>
              <a:off x="4219180" y="32334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118">
              <a:extLst>
                <a:ext uri="{FF2B5EF4-FFF2-40B4-BE49-F238E27FC236}">
                  <a16:creationId xmlns:a16="http://schemas.microsoft.com/office/drawing/2014/main" id="{6D11EEB7-6E79-36B9-AD71-4B868654DBD0}"/>
                </a:ext>
              </a:extLst>
            </p:cNvPr>
            <p:cNvSpPr/>
            <p:nvPr/>
          </p:nvSpPr>
          <p:spPr>
            <a:xfrm>
              <a:off x="4219180" y="32334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119">
              <a:extLst>
                <a:ext uri="{FF2B5EF4-FFF2-40B4-BE49-F238E27FC236}">
                  <a16:creationId xmlns:a16="http://schemas.microsoft.com/office/drawing/2014/main" id="{FBE9D309-8864-842C-619E-71D614E95BA4}"/>
                </a:ext>
              </a:extLst>
            </p:cNvPr>
            <p:cNvSpPr/>
            <p:nvPr/>
          </p:nvSpPr>
          <p:spPr>
            <a:xfrm>
              <a:off x="4364366" y="31985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120">
              <a:extLst>
                <a:ext uri="{FF2B5EF4-FFF2-40B4-BE49-F238E27FC236}">
                  <a16:creationId xmlns:a16="http://schemas.microsoft.com/office/drawing/2014/main" id="{61E1F6EB-1DC5-E931-A57B-2728BF1F4687}"/>
                </a:ext>
              </a:extLst>
            </p:cNvPr>
            <p:cNvSpPr/>
            <p:nvPr/>
          </p:nvSpPr>
          <p:spPr>
            <a:xfrm>
              <a:off x="4364366" y="31985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121">
              <a:extLst>
                <a:ext uri="{FF2B5EF4-FFF2-40B4-BE49-F238E27FC236}">
                  <a16:creationId xmlns:a16="http://schemas.microsoft.com/office/drawing/2014/main" id="{3B4BF20D-FA24-37A3-1F6C-43B620635501}"/>
                </a:ext>
              </a:extLst>
            </p:cNvPr>
            <p:cNvSpPr/>
            <p:nvPr/>
          </p:nvSpPr>
          <p:spPr>
            <a:xfrm>
              <a:off x="4509552" y="321349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122">
              <a:extLst>
                <a:ext uri="{FF2B5EF4-FFF2-40B4-BE49-F238E27FC236}">
                  <a16:creationId xmlns:a16="http://schemas.microsoft.com/office/drawing/2014/main" id="{37C23248-BE89-D141-6EDD-A694B7C39706}"/>
                </a:ext>
              </a:extLst>
            </p:cNvPr>
            <p:cNvSpPr/>
            <p:nvPr/>
          </p:nvSpPr>
          <p:spPr>
            <a:xfrm>
              <a:off x="4509552" y="321349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123">
              <a:extLst>
                <a:ext uri="{FF2B5EF4-FFF2-40B4-BE49-F238E27FC236}">
                  <a16:creationId xmlns:a16="http://schemas.microsoft.com/office/drawing/2014/main" id="{05502C88-449A-B35C-74F5-38DADAC72090}"/>
                </a:ext>
              </a:extLst>
            </p:cNvPr>
            <p:cNvSpPr/>
            <p:nvPr/>
          </p:nvSpPr>
          <p:spPr>
            <a:xfrm>
              <a:off x="4654738" y="32553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124">
              <a:extLst>
                <a:ext uri="{FF2B5EF4-FFF2-40B4-BE49-F238E27FC236}">
                  <a16:creationId xmlns:a16="http://schemas.microsoft.com/office/drawing/2014/main" id="{593CFB74-C2C4-490A-BD60-4BE662327BD3}"/>
                </a:ext>
              </a:extLst>
            </p:cNvPr>
            <p:cNvSpPr/>
            <p:nvPr/>
          </p:nvSpPr>
          <p:spPr>
            <a:xfrm>
              <a:off x="4654738" y="32553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125">
              <a:extLst>
                <a:ext uri="{FF2B5EF4-FFF2-40B4-BE49-F238E27FC236}">
                  <a16:creationId xmlns:a16="http://schemas.microsoft.com/office/drawing/2014/main" id="{6C3DDFB0-6F8F-C9C2-4B5C-C1B5F6A2D77A}"/>
                </a:ext>
              </a:extLst>
            </p:cNvPr>
            <p:cNvSpPr/>
            <p:nvPr/>
          </p:nvSpPr>
          <p:spPr>
            <a:xfrm>
              <a:off x="4799924" y="32721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126">
              <a:extLst>
                <a:ext uri="{FF2B5EF4-FFF2-40B4-BE49-F238E27FC236}">
                  <a16:creationId xmlns:a16="http://schemas.microsoft.com/office/drawing/2014/main" id="{081FC680-16CE-8710-C139-99D5E0FBEC22}"/>
                </a:ext>
              </a:extLst>
            </p:cNvPr>
            <p:cNvSpPr/>
            <p:nvPr/>
          </p:nvSpPr>
          <p:spPr>
            <a:xfrm>
              <a:off x="4799924" y="32721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127">
              <a:extLst>
                <a:ext uri="{FF2B5EF4-FFF2-40B4-BE49-F238E27FC236}">
                  <a16:creationId xmlns:a16="http://schemas.microsoft.com/office/drawing/2014/main" id="{89D2A432-F6D5-44A5-0B5C-BDDFB8EDE3E3}"/>
                </a:ext>
              </a:extLst>
            </p:cNvPr>
            <p:cNvSpPr/>
            <p:nvPr/>
          </p:nvSpPr>
          <p:spPr>
            <a:xfrm>
              <a:off x="4945110" y="319977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128">
              <a:extLst>
                <a:ext uri="{FF2B5EF4-FFF2-40B4-BE49-F238E27FC236}">
                  <a16:creationId xmlns:a16="http://schemas.microsoft.com/office/drawing/2014/main" id="{46520734-3A8C-4B15-B40D-0D3A3AB736FC}"/>
                </a:ext>
              </a:extLst>
            </p:cNvPr>
            <p:cNvSpPr/>
            <p:nvPr/>
          </p:nvSpPr>
          <p:spPr>
            <a:xfrm>
              <a:off x="4945110" y="319977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29">
              <a:extLst>
                <a:ext uri="{FF2B5EF4-FFF2-40B4-BE49-F238E27FC236}">
                  <a16:creationId xmlns:a16="http://schemas.microsoft.com/office/drawing/2014/main" id="{B5B0D80F-D71D-0F27-ADD7-1D3670B1331D}"/>
                </a:ext>
              </a:extLst>
            </p:cNvPr>
            <p:cNvSpPr/>
            <p:nvPr/>
          </p:nvSpPr>
          <p:spPr>
            <a:xfrm>
              <a:off x="5090296" y="3205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30">
              <a:extLst>
                <a:ext uri="{FF2B5EF4-FFF2-40B4-BE49-F238E27FC236}">
                  <a16:creationId xmlns:a16="http://schemas.microsoft.com/office/drawing/2014/main" id="{2FF3A258-5790-FB9B-D501-6D47C7DBCF1B}"/>
                </a:ext>
              </a:extLst>
            </p:cNvPr>
            <p:cNvSpPr/>
            <p:nvPr/>
          </p:nvSpPr>
          <p:spPr>
            <a:xfrm>
              <a:off x="5090296" y="3205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31">
              <a:extLst>
                <a:ext uri="{FF2B5EF4-FFF2-40B4-BE49-F238E27FC236}">
                  <a16:creationId xmlns:a16="http://schemas.microsoft.com/office/drawing/2014/main" id="{D43ABDE8-7E17-6691-9B01-BEFFDB550F86}"/>
                </a:ext>
              </a:extLst>
            </p:cNvPr>
            <p:cNvSpPr/>
            <p:nvPr/>
          </p:nvSpPr>
          <p:spPr>
            <a:xfrm>
              <a:off x="5235482" y="31809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32">
              <a:extLst>
                <a:ext uri="{FF2B5EF4-FFF2-40B4-BE49-F238E27FC236}">
                  <a16:creationId xmlns:a16="http://schemas.microsoft.com/office/drawing/2014/main" id="{59941AB0-527C-6D6B-2953-7953BBCB0E04}"/>
                </a:ext>
              </a:extLst>
            </p:cNvPr>
            <p:cNvSpPr/>
            <p:nvPr/>
          </p:nvSpPr>
          <p:spPr>
            <a:xfrm>
              <a:off x="5235482" y="31809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33">
              <a:extLst>
                <a:ext uri="{FF2B5EF4-FFF2-40B4-BE49-F238E27FC236}">
                  <a16:creationId xmlns:a16="http://schemas.microsoft.com/office/drawing/2014/main" id="{EE51DB1D-017B-3AE4-ACAC-57DBD4D1EF2D}"/>
                </a:ext>
              </a:extLst>
            </p:cNvPr>
            <p:cNvSpPr/>
            <p:nvPr/>
          </p:nvSpPr>
          <p:spPr>
            <a:xfrm>
              <a:off x="5380668" y="316211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34">
              <a:extLst>
                <a:ext uri="{FF2B5EF4-FFF2-40B4-BE49-F238E27FC236}">
                  <a16:creationId xmlns:a16="http://schemas.microsoft.com/office/drawing/2014/main" id="{9A6F6D49-40EF-94D8-1092-C434781EE0CE}"/>
                </a:ext>
              </a:extLst>
            </p:cNvPr>
            <p:cNvSpPr/>
            <p:nvPr/>
          </p:nvSpPr>
          <p:spPr>
            <a:xfrm>
              <a:off x="5380668" y="316211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35">
              <a:extLst>
                <a:ext uri="{FF2B5EF4-FFF2-40B4-BE49-F238E27FC236}">
                  <a16:creationId xmlns:a16="http://schemas.microsoft.com/office/drawing/2014/main" id="{21C19BCC-86C3-5EDA-721D-F83F016E53BE}"/>
                </a:ext>
              </a:extLst>
            </p:cNvPr>
            <p:cNvSpPr/>
            <p:nvPr/>
          </p:nvSpPr>
          <p:spPr>
            <a:xfrm>
              <a:off x="5525854" y="31255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36">
              <a:extLst>
                <a:ext uri="{FF2B5EF4-FFF2-40B4-BE49-F238E27FC236}">
                  <a16:creationId xmlns:a16="http://schemas.microsoft.com/office/drawing/2014/main" id="{BF0DB4E2-B236-BAD3-47C1-463530526D1E}"/>
                </a:ext>
              </a:extLst>
            </p:cNvPr>
            <p:cNvSpPr/>
            <p:nvPr/>
          </p:nvSpPr>
          <p:spPr>
            <a:xfrm>
              <a:off x="5525854" y="31255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37">
              <a:extLst>
                <a:ext uri="{FF2B5EF4-FFF2-40B4-BE49-F238E27FC236}">
                  <a16:creationId xmlns:a16="http://schemas.microsoft.com/office/drawing/2014/main" id="{A1282018-8871-B4CE-9379-99CB902E2AEC}"/>
                </a:ext>
              </a:extLst>
            </p:cNvPr>
            <p:cNvSpPr/>
            <p:nvPr/>
          </p:nvSpPr>
          <p:spPr>
            <a:xfrm>
              <a:off x="4379144" y="2952174"/>
              <a:ext cx="1162050" cy="220979"/>
            </a:xfrm>
            <a:custGeom>
              <a:avLst/>
              <a:gdLst/>
              <a:ahLst/>
              <a:cxnLst/>
              <a:rect l="l" t="t" r="r" b="b"/>
              <a:pathLst>
                <a:path w="1162050" h="220980">
                  <a:moveTo>
                    <a:pt x="0" y="203755"/>
                  </a:moveTo>
                  <a:lnTo>
                    <a:pt x="145186" y="202736"/>
                  </a:lnTo>
                  <a:lnTo>
                    <a:pt x="290372" y="194231"/>
                  </a:lnTo>
                  <a:lnTo>
                    <a:pt x="435558" y="141838"/>
                  </a:lnTo>
                  <a:lnTo>
                    <a:pt x="580744" y="220376"/>
                  </a:lnTo>
                  <a:lnTo>
                    <a:pt x="725930" y="216750"/>
                  </a:lnTo>
                  <a:lnTo>
                    <a:pt x="871116" y="188765"/>
                  </a:lnTo>
                  <a:lnTo>
                    <a:pt x="1016302" y="72295"/>
                  </a:lnTo>
                  <a:lnTo>
                    <a:pt x="1161489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38">
              <a:extLst>
                <a:ext uri="{FF2B5EF4-FFF2-40B4-BE49-F238E27FC236}">
                  <a16:creationId xmlns:a16="http://schemas.microsoft.com/office/drawing/2014/main" id="{15E33428-93CF-1263-0D5F-10BABF4BCA4E}"/>
                </a:ext>
              </a:extLst>
            </p:cNvPr>
            <p:cNvSpPr/>
            <p:nvPr/>
          </p:nvSpPr>
          <p:spPr>
            <a:xfrm>
              <a:off x="4356977" y="313376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39">
              <a:extLst>
                <a:ext uri="{FF2B5EF4-FFF2-40B4-BE49-F238E27FC236}">
                  <a16:creationId xmlns:a16="http://schemas.microsoft.com/office/drawing/2014/main" id="{B28C8AEE-5935-EE3C-B719-F76E488818F3}"/>
                </a:ext>
              </a:extLst>
            </p:cNvPr>
            <p:cNvSpPr/>
            <p:nvPr/>
          </p:nvSpPr>
          <p:spPr>
            <a:xfrm>
              <a:off x="4502163" y="31327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40">
              <a:extLst>
                <a:ext uri="{FF2B5EF4-FFF2-40B4-BE49-F238E27FC236}">
                  <a16:creationId xmlns:a16="http://schemas.microsoft.com/office/drawing/2014/main" id="{2FEBB6BB-4B75-2D82-6C7B-94B01F17643C}"/>
                </a:ext>
              </a:extLst>
            </p:cNvPr>
            <p:cNvSpPr/>
            <p:nvPr/>
          </p:nvSpPr>
          <p:spPr>
            <a:xfrm>
              <a:off x="4647349" y="312423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41">
              <a:extLst>
                <a:ext uri="{FF2B5EF4-FFF2-40B4-BE49-F238E27FC236}">
                  <a16:creationId xmlns:a16="http://schemas.microsoft.com/office/drawing/2014/main" id="{C15515A8-FCA3-3C90-B659-FB4FA266D83D}"/>
                </a:ext>
              </a:extLst>
            </p:cNvPr>
            <p:cNvSpPr/>
            <p:nvPr/>
          </p:nvSpPr>
          <p:spPr>
            <a:xfrm>
              <a:off x="4792535" y="307184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42">
              <a:extLst>
                <a:ext uri="{FF2B5EF4-FFF2-40B4-BE49-F238E27FC236}">
                  <a16:creationId xmlns:a16="http://schemas.microsoft.com/office/drawing/2014/main" id="{F5866C8C-BB56-FBE0-7365-F621D8C12832}"/>
                </a:ext>
              </a:extLst>
            </p:cNvPr>
            <p:cNvSpPr/>
            <p:nvPr/>
          </p:nvSpPr>
          <p:spPr>
            <a:xfrm>
              <a:off x="4937721" y="315038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43">
              <a:extLst>
                <a:ext uri="{FF2B5EF4-FFF2-40B4-BE49-F238E27FC236}">
                  <a16:creationId xmlns:a16="http://schemas.microsoft.com/office/drawing/2014/main" id="{9F1A8F5F-E8A1-1157-463E-38C1D70373EA}"/>
                </a:ext>
              </a:extLst>
            </p:cNvPr>
            <p:cNvSpPr/>
            <p:nvPr/>
          </p:nvSpPr>
          <p:spPr>
            <a:xfrm>
              <a:off x="5082907" y="31467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44">
              <a:extLst>
                <a:ext uri="{FF2B5EF4-FFF2-40B4-BE49-F238E27FC236}">
                  <a16:creationId xmlns:a16="http://schemas.microsoft.com/office/drawing/2014/main" id="{18C6509B-E0E5-8C98-33F8-F0740A4E49FA}"/>
                </a:ext>
              </a:extLst>
            </p:cNvPr>
            <p:cNvSpPr/>
            <p:nvPr/>
          </p:nvSpPr>
          <p:spPr>
            <a:xfrm>
              <a:off x="5228093" y="31187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45">
              <a:extLst>
                <a:ext uri="{FF2B5EF4-FFF2-40B4-BE49-F238E27FC236}">
                  <a16:creationId xmlns:a16="http://schemas.microsoft.com/office/drawing/2014/main" id="{A90D2C9B-97B1-D5C2-B7E8-B15FC1A3FF33}"/>
                </a:ext>
              </a:extLst>
            </p:cNvPr>
            <p:cNvSpPr/>
            <p:nvPr/>
          </p:nvSpPr>
          <p:spPr>
            <a:xfrm>
              <a:off x="5373279" y="30023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46">
              <a:extLst>
                <a:ext uri="{FF2B5EF4-FFF2-40B4-BE49-F238E27FC236}">
                  <a16:creationId xmlns:a16="http://schemas.microsoft.com/office/drawing/2014/main" id="{4C2A76A6-1ADD-7437-EEF9-AA1054E642D6}"/>
                </a:ext>
              </a:extLst>
            </p:cNvPr>
            <p:cNvSpPr/>
            <p:nvPr/>
          </p:nvSpPr>
          <p:spPr>
            <a:xfrm>
              <a:off x="5518465" y="293000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47">
              <a:extLst>
                <a:ext uri="{FF2B5EF4-FFF2-40B4-BE49-F238E27FC236}">
                  <a16:creationId xmlns:a16="http://schemas.microsoft.com/office/drawing/2014/main" id="{41F0E2F5-5437-7904-8275-6D74A82E4C41}"/>
                </a:ext>
              </a:extLst>
            </p:cNvPr>
            <p:cNvSpPr/>
            <p:nvPr/>
          </p:nvSpPr>
          <p:spPr>
            <a:xfrm>
              <a:off x="4379144" y="2955770"/>
              <a:ext cx="1162050" cy="173355"/>
            </a:xfrm>
            <a:custGeom>
              <a:avLst/>
              <a:gdLst/>
              <a:ahLst/>
              <a:cxnLst/>
              <a:rect l="l" t="t" r="r" b="b"/>
              <a:pathLst>
                <a:path w="1162050" h="173355">
                  <a:moveTo>
                    <a:pt x="0" y="0"/>
                  </a:moveTo>
                  <a:lnTo>
                    <a:pt x="145186" y="12999"/>
                  </a:lnTo>
                  <a:lnTo>
                    <a:pt x="290372" y="44646"/>
                  </a:lnTo>
                  <a:lnTo>
                    <a:pt x="435558" y="82694"/>
                  </a:lnTo>
                  <a:lnTo>
                    <a:pt x="580744" y="96899"/>
                  </a:lnTo>
                  <a:lnTo>
                    <a:pt x="725930" y="53796"/>
                  </a:lnTo>
                  <a:lnTo>
                    <a:pt x="871116" y="11881"/>
                  </a:lnTo>
                  <a:lnTo>
                    <a:pt x="1016302" y="84520"/>
                  </a:lnTo>
                  <a:lnTo>
                    <a:pt x="1161489" y="172929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48">
              <a:extLst>
                <a:ext uri="{FF2B5EF4-FFF2-40B4-BE49-F238E27FC236}">
                  <a16:creationId xmlns:a16="http://schemas.microsoft.com/office/drawing/2014/main" id="{C8907B81-EBB5-BFB3-0EFF-DAF8AA4F88FD}"/>
                </a:ext>
              </a:extLst>
            </p:cNvPr>
            <p:cNvSpPr/>
            <p:nvPr/>
          </p:nvSpPr>
          <p:spPr>
            <a:xfrm>
              <a:off x="4364366" y="294099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49">
              <a:extLst>
                <a:ext uri="{FF2B5EF4-FFF2-40B4-BE49-F238E27FC236}">
                  <a16:creationId xmlns:a16="http://schemas.microsoft.com/office/drawing/2014/main" id="{2C7F6426-4BFC-0E93-8A41-27B441A21508}"/>
                </a:ext>
              </a:extLst>
            </p:cNvPr>
            <p:cNvSpPr/>
            <p:nvPr/>
          </p:nvSpPr>
          <p:spPr>
            <a:xfrm>
              <a:off x="4364366" y="294099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50">
              <a:extLst>
                <a:ext uri="{FF2B5EF4-FFF2-40B4-BE49-F238E27FC236}">
                  <a16:creationId xmlns:a16="http://schemas.microsoft.com/office/drawing/2014/main" id="{DE7AE580-BA32-4193-3DFF-951E15BD3524}"/>
                </a:ext>
              </a:extLst>
            </p:cNvPr>
            <p:cNvSpPr/>
            <p:nvPr/>
          </p:nvSpPr>
          <p:spPr>
            <a:xfrm>
              <a:off x="4509552" y="295399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51">
              <a:extLst>
                <a:ext uri="{FF2B5EF4-FFF2-40B4-BE49-F238E27FC236}">
                  <a16:creationId xmlns:a16="http://schemas.microsoft.com/office/drawing/2014/main" id="{9A7FC60F-1795-34F6-0B25-79D51EEB8D73}"/>
                </a:ext>
              </a:extLst>
            </p:cNvPr>
            <p:cNvSpPr/>
            <p:nvPr/>
          </p:nvSpPr>
          <p:spPr>
            <a:xfrm>
              <a:off x="4509552" y="295399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52">
              <a:extLst>
                <a:ext uri="{FF2B5EF4-FFF2-40B4-BE49-F238E27FC236}">
                  <a16:creationId xmlns:a16="http://schemas.microsoft.com/office/drawing/2014/main" id="{58E2CCA8-E987-0977-D431-B56C89646180}"/>
                </a:ext>
              </a:extLst>
            </p:cNvPr>
            <p:cNvSpPr/>
            <p:nvPr/>
          </p:nvSpPr>
          <p:spPr>
            <a:xfrm>
              <a:off x="4654738" y="298563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53">
              <a:extLst>
                <a:ext uri="{FF2B5EF4-FFF2-40B4-BE49-F238E27FC236}">
                  <a16:creationId xmlns:a16="http://schemas.microsoft.com/office/drawing/2014/main" id="{AAD80108-83C7-CA56-E09A-600FA032A4BC}"/>
                </a:ext>
              </a:extLst>
            </p:cNvPr>
            <p:cNvSpPr/>
            <p:nvPr/>
          </p:nvSpPr>
          <p:spPr>
            <a:xfrm>
              <a:off x="4654738" y="298563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54">
              <a:extLst>
                <a:ext uri="{FF2B5EF4-FFF2-40B4-BE49-F238E27FC236}">
                  <a16:creationId xmlns:a16="http://schemas.microsoft.com/office/drawing/2014/main" id="{5DC03A7D-E938-F340-5A23-2B186728CE98}"/>
                </a:ext>
              </a:extLst>
            </p:cNvPr>
            <p:cNvSpPr/>
            <p:nvPr/>
          </p:nvSpPr>
          <p:spPr>
            <a:xfrm>
              <a:off x="4799924" y="30236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55">
              <a:extLst>
                <a:ext uri="{FF2B5EF4-FFF2-40B4-BE49-F238E27FC236}">
                  <a16:creationId xmlns:a16="http://schemas.microsoft.com/office/drawing/2014/main" id="{ABC72E01-4F5B-C565-A808-EAC9190E60A6}"/>
                </a:ext>
              </a:extLst>
            </p:cNvPr>
            <p:cNvSpPr/>
            <p:nvPr/>
          </p:nvSpPr>
          <p:spPr>
            <a:xfrm>
              <a:off x="4799924" y="30236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56">
              <a:extLst>
                <a:ext uri="{FF2B5EF4-FFF2-40B4-BE49-F238E27FC236}">
                  <a16:creationId xmlns:a16="http://schemas.microsoft.com/office/drawing/2014/main" id="{DECCEFA6-58C1-B5C0-B067-E5B794338E76}"/>
                </a:ext>
              </a:extLst>
            </p:cNvPr>
            <p:cNvSpPr/>
            <p:nvPr/>
          </p:nvSpPr>
          <p:spPr>
            <a:xfrm>
              <a:off x="4945110" y="303789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57">
              <a:extLst>
                <a:ext uri="{FF2B5EF4-FFF2-40B4-BE49-F238E27FC236}">
                  <a16:creationId xmlns:a16="http://schemas.microsoft.com/office/drawing/2014/main" id="{29C73963-AC42-6266-B40F-FED076A16CF9}"/>
                </a:ext>
              </a:extLst>
            </p:cNvPr>
            <p:cNvSpPr/>
            <p:nvPr/>
          </p:nvSpPr>
          <p:spPr>
            <a:xfrm>
              <a:off x="4945110" y="303789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58">
              <a:extLst>
                <a:ext uri="{FF2B5EF4-FFF2-40B4-BE49-F238E27FC236}">
                  <a16:creationId xmlns:a16="http://schemas.microsoft.com/office/drawing/2014/main" id="{179D49EE-EB2D-7DDC-BD2A-6E2E68329E8D}"/>
                </a:ext>
              </a:extLst>
            </p:cNvPr>
            <p:cNvSpPr/>
            <p:nvPr/>
          </p:nvSpPr>
          <p:spPr>
            <a:xfrm>
              <a:off x="5090296" y="299478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59">
              <a:extLst>
                <a:ext uri="{FF2B5EF4-FFF2-40B4-BE49-F238E27FC236}">
                  <a16:creationId xmlns:a16="http://schemas.microsoft.com/office/drawing/2014/main" id="{3628D19F-B916-3BFC-C9C7-82DE81F44BD1}"/>
                </a:ext>
              </a:extLst>
            </p:cNvPr>
            <p:cNvSpPr/>
            <p:nvPr/>
          </p:nvSpPr>
          <p:spPr>
            <a:xfrm>
              <a:off x="5090296" y="299478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60">
              <a:extLst>
                <a:ext uri="{FF2B5EF4-FFF2-40B4-BE49-F238E27FC236}">
                  <a16:creationId xmlns:a16="http://schemas.microsoft.com/office/drawing/2014/main" id="{BEAA35E8-57DE-1F2F-9E7B-E5DA509AFC0B}"/>
                </a:ext>
              </a:extLst>
            </p:cNvPr>
            <p:cNvSpPr/>
            <p:nvPr/>
          </p:nvSpPr>
          <p:spPr>
            <a:xfrm>
              <a:off x="5235482" y="29528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61">
              <a:extLst>
                <a:ext uri="{FF2B5EF4-FFF2-40B4-BE49-F238E27FC236}">
                  <a16:creationId xmlns:a16="http://schemas.microsoft.com/office/drawing/2014/main" id="{B00B67FD-3958-49AD-6268-30BD113F7FDF}"/>
                </a:ext>
              </a:extLst>
            </p:cNvPr>
            <p:cNvSpPr/>
            <p:nvPr/>
          </p:nvSpPr>
          <p:spPr>
            <a:xfrm>
              <a:off x="5235482" y="29528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62">
              <a:extLst>
                <a:ext uri="{FF2B5EF4-FFF2-40B4-BE49-F238E27FC236}">
                  <a16:creationId xmlns:a16="http://schemas.microsoft.com/office/drawing/2014/main" id="{FD0A052D-5B0B-2A04-AF61-7AF5C286DF5F}"/>
                </a:ext>
              </a:extLst>
            </p:cNvPr>
            <p:cNvSpPr/>
            <p:nvPr/>
          </p:nvSpPr>
          <p:spPr>
            <a:xfrm>
              <a:off x="5380668" y="302551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63">
              <a:extLst>
                <a:ext uri="{FF2B5EF4-FFF2-40B4-BE49-F238E27FC236}">
                  <a16:creationId xmlns:a16="http://schemas.microsoft.com/office/drawing/2014/main" id="{0DFC4100-C08A-2890-036C-D95ACC8E5A61}"/>
                </a:ext>
              </a:extLst>
            </p:cNvPr>
            <p:cNvSpPr/>
            <p:nvPr/>
          </p:nvSpPr>
          <p:spPr>
            <a:xfrm>
              <a:off x="5380668" y="302551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64">
              <a:extLst>
                <a:ext uri="{FF2B5EF4-FFF2-40B4-BE49-F238E27FC236}">
                  <a16:creationId xmlns:a16="http://schemas.microsoft.com/office/drawing/2014/main" id="{D4F80E0A-E40B-E33A-7AB8-A7370548537F}"/>
                </a:ext>
              </a:extLst>
            </p:cNvPr>
            <p:cNvSpPr/>
            <p:nvPr/>
          </p:nvSpPr>
          <p:spPr>
            <a:xfrm>
              <a:off x="5525854" y="31139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65">
              <a:extLst>
                <a:ext uri="{FF2B5EF4-FFF2-40B4-BE49-F238E27FC236}">
                  <a16:creationId xmlns:a16="http://schemas.microsoft.com/office/drawing/2014/main" id="{54E1A43B-93EB-D146-FA1E-EB9A7789549F}"/>
                </a:ext>
              </a:extLst>
            </p:cNvPr>
            <p:cNvSpPr/>
            <p:nvPr/>
          </p:nvSpPr>
          <p:spPr>
            <a:xfrm>
              <a:off x="5525854" y="31139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66">
              <a:extLst>
                <a:ext uri="{FF2B5EF4-FFF2-40B4-BE49-F238E27FC236}">
                  <a16:creationId xmlns:a16="http://schemas.microsoft.com/office/drawing/2014/main" id="{AD00D432-1825-E2D8-6E87-CB9DB3F60264}"/>
                </a:ext>
              </a:extLst>
            </p:cNvPr>
            <p:cNvSpPr/>
            <p:nvPr/>
          </p:nvSpPr>
          <p:spPr>
            <a:xfrm>
              <a:off x="3503224" y="2898630"/>
              <a:ext cx="2042795" cy="0"/>
            </a:xfrm>
            <a:custGeom>
              <a:avLst/>
              <a:gdLst/>
              <a:ahLst/>
              <a:cxnLst/>
              <a:rect l="l" t="t" r="r" b="b"/>
              <a:pathLst>
                <a:path w="2042795">
                  <a:moveTo>
                    <a:pt x="0" y="0"/>
                  </a:moveTo>
                  <a:lnTo>
                    <a:pt x="2042211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67">
              <a:extLst>
                <a:ext uri="{FF2B5EF4-FFF2-40B4-BE49-F238E27FC236}">
                  <a16:creationId xmlns:a16="http://schemas.microsoft.com/office/drawing/2014/main" id="{410C9D9D-18AD-6D0A-A90D-0A5F3A947D59}"/>
                </a:ext>
              </a:extLst>
            </p:cNvPr>
            <p:cNvSpPr/>
            <p:nvPr/>
          </p:nvSpPr>
          <p:spPr>
            <a:xfrm>
              <a:off x="3503224" y="3226443"/>
              <a:ext cx="2042795" cy="0"/>
            </a:xfrm>
            <a:custGeom>
              <a:avLst/>
              <a:gdLst/>
              <a:ahLst/>
              <a:cxnLst/>
              <a:rect l="l" t="t" r="r" b="b"/>
              <a:pathLst>
                <a:path w="2042795">
                  <a:moveTo>
                    <a:pt x="0" y="0"/>
                  </a:moveTo>
                  <a:lnTo>
                    <a:pt x="2042211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88">
              <a:extLst>
                <a:ext uri="{FF2B5EF4-FFF2-40B4-BE49-F238E27FC236}">
                  <a16:creationId xmlns:a16="http://schemas.microsoft.com/office/drawing/2014/main" id="{B1C5D810-18A3-1720-86D9-AC0835AB02F3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89">
              <a:extLst>
                <a:ext uri="{FF2B5EF4-FFF2-40B4-BE49-F238E27FC236}">
                  <a16:creationId xmlns:a16="http://schemas.microsoft.com/office/drawing/2014/main" id="{7CB73FF1-0BBA-638B-B410-2874B4DCFEE6}"/>
                </a:ext>
              </a:extLst>
            </p:cNvPr>
            <p:cNvSpPr/>
            <p:nvPr/>
          </p:nvSpPr>
          <p:spPr>
            <a:xfrm>
              <a:off x="380566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90">
              <a:extLst>
                <a:ext uri="{FF2B5EF4-FFF2-40B4-BE49-F238E27FC236}">
                  <a16:creationId xmlns:a16="http://schemas.microsoft.com/office/drawing/2014/main" id="{DE85DFA7-9210-EA79-960A-495977968E25}"/>
                </a:ext>
              </a:extLst>
            </p:cNvPr>
            <p:cNvSpPr/>
            <p:nvPr/>
          </p:nvSpPr>
          <p:spPr>
            <a:xfrm>
              <a:off x="415603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91">
              <a:extLst>
                <a:ext uri="{FF2B5EF4-FFF2-40B4-BE49-F238E27FC236}">
                  <a16:creationId xmlns:a16="http://schemas.microsoft.com/office/drawing/2014/main" id="{4D5F7729-9B6C-F0FF-68BB-011C6BC11EA2}"/>
                </a:ext>
              </a:extLst>
            </p:cNvPr>
            <p:cNvSpPr/>
            <p:nvPr/>
          </p:nvSpPr>
          <p:spPr>
            <a:xfrm>
              <a:off x="450641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92">
              <a:extLst>
                <a:ext uri="{FF2B5EF4-FFF2-40B4-BE49-F238E27FC236}">
                  <a16:creationId xmlns:a16="http://schemas.microsoft.com/office/drawing/2014/main" id="{38B14175-601E-C99F-E971-8D6E3E151EDA}"/>
                </a:ext>
              </a:extLst>
            </p:cNvPr>
            <p:cNvSpPr/>
            <p:nvPr/>
          </p:nvSpPr>
          <p:spPr>
            <a:xfrm>
              <a:off x="485678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93">
              <a:extLst>
                <a:ext uri="{FF2B5EF4-FFF2-40B4-BE49-F238E27FC236}">
                  <a16:creationId xmlns:a16="http://schemas.microsoft.com/office/drawing/2014/main" id="{B3BB5496-7C8C-A238-EF1E-167FC8E8D439}"/>
                </a:ext>
              </a:extLst>
            </p:cNvPr>
            <p:cNvSpPr/>
            <p:nvPr/>
          </p:nvSpPr>
          <p:spPr>
            <a:xfrm>
              <a:off x="520715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94">
              <a:extLst>
                <a:ext uri="{FF2B5EF4-FFF2-40B4-BE49-F238E27FC236}">
                  <a16:creationId xmlns:a16="http://schemas.microsoft.com/office/drawing/2014/main" id="{3C980690-A76F-FC3E-5946-5AA3E9513CD7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95">
              <a:extLst>
                <a:ext uri="{FF2B5EF4-FFF2-40B4-BE49-F238E27FC236}">
                  <a16:creationId xmlns:a16="http://schemas.microsoft.com/office/drawing/2014/main" id="{E0E92073-6651-E9DF-61E6-EBB4AE0F962D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96">
              <a:extLst>
                <a:ext uri="{FF2B5EF4-FFF2-40B4-BE49-F238E27FC236}">
                  <a16:creationId xmlns:a16="http://schemas.microsoft.com/office/drawing/2014/main" id="{94933051-8B9E-717E-9ADA-685693682477}"/>
                </a:ext>
              </a:extLst>
            </p:cNvPr>
            <p:cNvSpPr/>
            <p:nvPr/>
          </p:nvSpPr>
          <p:spPr>
            <a:xfrm>
              <a:off x="3455291" y="450528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97">
              <a:extLst>
                <a:ext uri="{FF2B5EF4-FFF2-40B4-BE49-F238E27FC236}">
                  <a16:creationId xmlns:a16="http://schemas.microsoft.com/office/drawing/2014/main" id="{5F251FF2-4DE7-F33D-5269-D056A12FF713}"/>
                </a:ext>
              </a:extLst>
            </p:cNvPr>
            <p:cNvSpPr/>
            <p:nvPr/>
          </p:nvSpPr>
          <p:spPr>
            <a:xfrm>
              <a:off x="3455291" y="428545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98">
              <a:extLst>
                <a:ext uri="{FF2B5EF4-FFF2-40B4-BE49-F238E27FC236}">
                  <a16:creationId xmlns:a16="http://schemas.microsoft.com/office/drawing/2014/main" id="{AD764EA3-BCF6-DF8B-9C0C-EB73CAA923B6}"/>
                </a:ext>
              </a:extLst>
            </p:cNvPr>
            <p:cNvSpPr/>
            <p:nvPr/>
          </p:nvSpPr>
          <p:spPr>
            <a:xfrm>
              <a:off x="3455291" y="406562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99">
              <a:extLst>
                <a:ext uri="{FF2B5EF4-FFF2-40B4-BE49-F238E27FC236}">
                  <a16:creationId xmlns:a16="http://schemas.microsoft.com/office/drawing/2014/main" id="{F1DB8807-1630-3476-5E26-ECDE7143B4C7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200">
              <a:extLst>
                <a:ext uri="{FF2B5EF4-FFF2-40B4-BE49-F238E27FC236}">
                  <a16:creationId xmlns:a16="http://schemas.microsoft.com/office/drawing/2014/main" id="{5117BAED-736F-9F0C-A2FB-54DC330D45EB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201">
              <a:extLst>
                <a:ext uri="{FF2B5EF4-FFF2-40B4-BE49-F238E27FC236}">
                  <a16:creationId xmlns:a16="http://schemas.microsoft.com/office/drawing/2014/main" id="{5E19D2E6-510F-C60C-D7DE-613CB37BB2D7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202">
              <a:extLst>
                <a:ext uri="{FF2B5EF4-FFF2-40B4-BE49-F238E27FC236}">
                  <a16:creationId xmlns:a16="http://schemas.microsoft.com/office/drawing/2014/main" id="{50545052-2C18-4989-8898-B7E00C4F62D2}"/>
                </a:ext>
              </a:extLst>
            </p:cNvPr>
            <p:cNvSpPr/>
            <p:nvPr/>
          </p:nvSpPr>
          <p:spPr>
            <a:xfrm>
              <a:off x="3455291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203">
              <a:extLst>
                <a:ext uri="{FF2B5EF4-FFF2-40B4-BE49-F238E27FC236}">
                  <a16:creationId xmlns:a16="http://schemas.microsoft.com/office/drawing/2014/main" id="{42C2E2E7-7574-ACE2-21FB-F04717325004}"/>
                </a:ext>
              </a:extLst>
            </p:cNvPr>
            <p:cNvSpPr/>
            <p:nvPr/>
          </p:nvSpPr>
          <p:spPr>
            <a:xfrm>
              <a:off x="380566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204">
              <a:extLst>
                <a:ext uri="{FF2B5EF4-FFF2-40B4-BE49-F238E27FC236}">
                  <a16:creationId xmlns:a16="http://schemas.microsoft.com/office/drawing/2014/main" id="{EFE48861-4318-F4BC-2332-65F4E60FC71F}"/>
                </a:ext>
              </a:extLst>
            </p:cNvPr>
            <p:cNvSpPr/>
            <p:nvPr/>
          </p:nvSpPr>
          <p:spPr>
            <a:xfrm>
              <a:off x="415603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205">
              <a:extLst>
                <a:ext uri="{FF2B5EF4-FFF2-40B4-BE49-F238E27FC236}">
                  <a16:creationId xmlns:a16="http://schemas.microsoft.com/office/drawing/2014/main" id="{8D0FE5E6-FAFB-9563-CBD9-68F3792B3BDC}"/>
                </a:ext>
              </a:extLst>
            </p:cNvPr>
            <p:cNvSpPr/>
            <p:nvPr/>
          </p:nvSpPr>
          <p:spPr>
            <a:xfrm>
              <a:off x="450641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206">
              <a:extLst>
                <a:ext uri="{FF2B5EF4-FFF2-40B4-BE49-F238E27FC236}">
                  <a16:creationId xmlns:a16="http://schemas.microsoft.com/office/drawing/2014/main" id="{85B7BD18-430A-1CE7-57E8-32BD7ECE06AE}"/>
                </a:ext>
              </a:extLst>
            </p:cNvPr>
            <p:cNvSpPr/>
            <p:nvPr/>
          </p:nvSpPr>
          <p:spPr>
            <a:xfrm>
              <a:off x="485678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207">
              <a:extLst>
                <a:ext uri="{FF2B5EF4-FFF2-40B4-BE49-F238E27FC236}">
                  <a16:creationId xmlns:a16="http://schemas.microsoft.com/office/drawing/2014/main" id="{856ECFE2-A08E-C6D1-E53F-1645C338FE0D}"/>
                </a:ext>
              </a:extLst>
            </p:cNvPr>
            <p:cNvSpPr/>
            <p:nvPr/>
          </p:nvSpPr>
          <p:spPr>
            <a:xfrm>
              <a:off x="520715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208">
              <a:extLst>
                <a:ext uri="{FF2B5EF4-FFF2-40B4-BE49-F238E27FC236}">
                  <a16:creationId xmlns:a16="http://schemas.microsoft.com/office/drawing/2014/main" id="{07A677C7-E553-EB5F-4632-F274F37275D9}"/>
                </a:ext>
              </a:extLst>
            </p:cNvPr>
            <p:cNvSpPr/>
            <p:nvPr/>
          </p:nvSpPr>
          <p:spPr>
            <a:xfrm>
              <a:off x="555753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209">
              <a:extLst>
                <a:ext uri="{FF2B5EF4-FFF2-40B4-BE49-F238E27FC236}">
                  <a16:creationId xmlns:a16="http://schemas.microsoft.com/office/drawing/2014/main" id="{1A9AD419-8835-A144-A474-E0E1494CAE0A}"/>
                </a:ext>
              </a:extLst>
            </p:cNvPr>
            <p:cNvSpPr/>
            <p:nvPr/>
          </p:nvSpPr>
          <p:spPr>
            <a:xfrm>
              <a:off x="3455291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210">
              <a:extLst>
                <a:ext uri="{FF2B5EF4-FFF2-40B4-BE49-F238E27FC236}">
                  <a16:creationId xmlns:a16="http://schemas.microsoft.com/office/drawing/2014/main" id="{9813A96E-6A02-26CA-1AE7-D6068596C26E}"/>
                </a:ext>
              </a:extLst>
            </p:cNvPr>
            <p:cNvSpPr/>
            <p:nvPr/>
          </p:nvSpPr>
          <p:spPr>
            <a:xfrm>
              <a:off x="380566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211">
              <a:extLst>
                <a:ext uri="{FF2B5EF4-FFF2-40B4-BE49-F238E27FC236}">
                  <a16:creationId xmlns:a16="http://schemas.microsoft.com/office/drawing/2014/main" id="{252FEF6C-F27E-AC9B-E287-5012C2E4A69D}"/>
                </a:ext>
              </a:extLst>
            </p:cNvPr>
            <p:cNvSpPr/>
            <p:nvPr/>
          </p:nvSpPr>
          <p:spPr>
            <a:xfrm>
              <a:off x="415603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212">
              <a:extLst>
                <a:ext uri="{FF2B5EF4-FFF2-40B4-BE49-F238E27FC236}">
                  <a16:creationId xmlns:a16="http://schemas.microsoft.com/office/drawing/2014/main" id="{0B5C1017-6FF0-5C67-0A78-9A0415AEEB69}"/>
                </a:ext>
              </a:extLst>
            </p:cNvPr>
            <p:cNvSpPr/>
            <p:nvPr/>
          </p:nvSpPr>
          <p:spPr>
            <a:xfrm>
              <a:off x="450641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213">
              <a:extLst>
                <a:ext uri="{FF2B5EF4-FFF2-40B4-BE49-F238E27FC236}">
                  <a16:creationId xmlns:a16="http://schemas.microsoft.com/office/drawing/2014/main" id="{9E7938EB-D08C-F367-CC13-A62B7EF1634D}"/>
                </a:ext>
              </a:extLst>
            </p:cNvPr>
            <p:cNvSpPr/>
            <p:nvPr/>
          </p:nvSpPr>
          <p:spPr>
            <a:xfrm>
              <a:off x="485678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214">
              <a:extLst>
                <a:ext uri="{FF2B5EF4-FFF2-40B4-BE49-F238E27FC236}">
                  <a16:creationId xmlns:a16="http://schemas.microsoft.com/office/drawing/2014/main" id="{55FEDEBC-2C1E-DFF0-686D-D3EAB471CD21}"/>
                </a:ext>
              </a:extLst>
            </p:cNvPr>
            <p:cNvSpPr/>
            <p:nvPr/>
          </p:nvSpPr>
          <p:spPr>
            <a:xfrm>
              <a:off x="520715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215">
              <a:extLst>
                <a:ext uri="{FF2B5EF4-FFF2-40B4-BE49-F238E27FC236}">
                  <a16:creationId xmlns:a16="http://schemas.microsoft.com/office/drawing/2014/main" id="{B90C4581-12CF-97F3-C49C-9B6302779591}"/>
                </a:ext>
              </a:extLst>
            </p:cNvPr>
            <p:cNvSpPr/>
            <p:nvPr/>
          </p:nvSpPr>
          <p:spPr>
            <a:xfrm>
              <a:off x="555753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216">
              <a:extLst>
                <a:ext uri="{FF2B5EF4-FFF2-40B4-BE49-F238E27FC236}">
                  <a16:creationId xmlns:a16="http://schemas.microsoft.com/office/drawing/2014/main" id="{8A09B02A-C5A3-9D92-655B-EF4E569D5416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217">
              <a:extLst>
                <a:ext uri="{FF2B5EF4-FFF2-40B4-BE49-F238E27FC236}">
                  <a16:creationId xmlns:a16="http://schemas.microsoft.com/office/drawing/2014/main" id="{34623E2A-F5FA-866A-A3DE-6D484D94011E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218">
              <a:extLst>
                <a:ext uri="{FF2B5EF4-FFF2-40B4-BE49-F238E27FC236}">
                  <a16:creationId xmlns:a16="http://schemas.microsoft.com/office/drawing/2014/main" id="{A77CDE3F-CD2E-E199-3AD3-2970615A3A15}"/>
                </a:ext>
              </a:extLst>
            </p:cNvPr>
            <p:cNvSpPr/>
            <p:nvPr/>
          </p:nvSpPr>
          <p:spPr>
            <a:xfrm>
              <a:off x="3455291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219">
              <a:extLst>
                <a:ext uri="{FF2B5EF4-FFF2-40B4-BE49-F238E27FC236}">
                  <a16:creationId xmlns:a16="http://schemas.microsoft.com/office/drawing/2014/main" id="{5589D2EA-054D-2104-B8C9-8841D4F00A5C}"/>
                </a:ext>
              </a:extLst>
            </p:cNvPr>
            <p:cNvSpPr/>
            <p:nvPr/>
          </p:nvSpPr>
          <p:spPr>
            <a:xfrm>
              <a:off x="3455291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220">
              <a:extLst>
                <a:ext uri="{FF2B5EF4-FFF2-40B4-BE49-F238E27FC236}">
                  <a16:creationId xmlns:a16="http://schemas.microsoft.com/office/drawing/2014/main" id="{B4369185-153A-0221-D39C-A51E3F88C6C1}"/>
                </a:ext>
              </a:extLst>
            </p:cNvPr>
            <p:cNvSpPr/>
            <p:nvPr/>
          </p:nvSpPr>
          <p:spPr>
            <a:xfrm>
              <a:off x="3455291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221">
              <a:extLst>
                <a:ext uri="{FF2B5EF4-FFF2-40B4-BE49-F238E27FC236}">
                  <a16:creationId xmlns:a16="http://schemas.microsoft.com/office/drawing/2014/main" id="{A1A13700-50BE-94AD-F9D0-CC1E7C72B948}"/>
                </a:ext>
              </a:extLst>
            </p:cNvPr>
            <p:cNvSpPr/>
            <p:nvPr/>
          </p:nvSpPr>
          <p:spPr>
            <a:xfrm>
              <a:off x="3455291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222">
              <a:extLst>
                <a:ext uri="{FF2B5EF4-FFF2-40B4-BE49-F238E27FC236}">
                  <a16:creationId xmlns:a16="http://schemas.microsoft.com/office/drawing/2014/main" id="{A5CEF08B-E970-0C60-379B-2E0A4FF52A0F}"/>
                </a:ext>
              </a:extLst>
            </p:cNvPr>
            <p:cNvSpPr/>
            <p:nvPr/>
          </p:nvSpPr>
          <p:spPr>
            <a:xfrm>
              <a:off x="3455291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223">
              <a:extLst>
                <a:ext uri="{FF2B5EF4-FFF2-40B4-BE49-F238E27FC236}">
                  <a16:creationId xmlns:a16="http://schemas.microsoft.com/office/drawing/2014/main" id="{1F9EA3DC-307F-CEA1-5ABA-3C5B36F472DC}"/>
                </a:ext>
              </a:extLst>
            </p:cNvPr>
            <p:cNvSpPr/>
            <p:nvPr/>
          </p:nvSpPr>
          <p:spPr>
            <a:xfrm>
              <a:off x="5536507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224">
              <a:extLst>
                <a:ext uri="{FF2B5EF4-FFF2-40B4-BE49-F238E27FC236}">
                  <a16:creationId xmlns:a16="http://schemas.microsoft.com/office/drawing/2014/main" id="{A2766D62-6E63-F637-C7DD-E2BD3F98F6D9}"/>
                </a:ext>
              </a:extLst>
            </p:cNvPr>
            <p:cNvSpPr/>
            <p:nvPr/>
          </p:nvSpPr>
          <p:spPr>
            <a:xfrm>
              <a:off x="5536507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225">
              <a:extLst>
                <a:ext uri="{FF2B5EF4-FFF2-40B4-BE49-F238E27FC236}">
                  <a16:creationId xmlns:a16="http://schemas.microsoft.com/office/drawing/2014/main" id="{1DB5AB37-62A7-1B6C-7142-788FA850814E}"/>
                </a:ext>
              </a:extLst>
            </p:cNvPr>
            <p:cNvSpPr/>
            <p:nvPr/>
          </p:nvSpPr>
          <p:spPr>
            <a:xfrm>
              <a:off x="5536507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226">
              <a:extLst>
                <a:ext uri="{FF2B5EF4-FFF2-40B4-BE49-F238E27FC236}">
                  <a16:creationId xmlns:a16="http://schemas.microsoft.com/office/drawing/2014/main" id="{51ACC51A-230A-BD95-1AE0-714145D54BE0}"/>
                </a:ext>
              </a:extLst>
            </p:cNvPr>
            <p:cNvSpPr/>
            <p:nvPr/>
          </p:nvSpPr>
          <p:spPr>
            <a:xfrm>
              <a:off x="5536507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227">
              <a:extLst>
                <a:ext uri="{FF2B5EF4-FFF2-40B4-BE49-F238E27FC236}">
                  <a16:creationId xmlns:a16="http://schemas.microsoft.com/office/drawing/2014/main" id="{91A71F1C-277F-7BD0-F4B9-DAF711334C47}"/>
                </a:ext>
              </a:extLst>
            </p:cNvPr>
            <p:cNvSpPr/>
            <p:nvPr/>
          </p:nvSpPr>
          <p:spPr>
            <a:xfrm>
              <a:off x="5536507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228">
              <a:extLst>
                <a:ext uri="{FF2B5EF4-FFF2-40B4-BE49-F238E27FC236}">
                  <a16:creationId xmlns:a16="http://schemas.microsoft.com/office/drawing/2014/main" id="{961467EC-94A3-D934-657E-FD90419B7464}"/>
                </a:ext>
              </a:extLst>
            </p:cNvPr>
            <p:cNvSpPr txBox="1"/>
            <p:nvPr/>
          </p:nvSpPr>
          <p:spPr>
            <a:xfrm>
              <a:off x="3339141" y="4664385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080" name="object 229">
              <a:extLst>
                <a:ext uri="{FF2B5EF4-FFF2-40B4-BE49-F238E27FC236}">
                  <a16:creationId xmlns:a16="http://schemas.microsoft.com/office/drawing/2014/main" id="{E3DB6720-0FE8-0AE7-57EC-7A2457AC46D6}"/>
                </a:ext>
              </a:extLst>
            </p:cNvPr>
            <p:cNvSpPr txBox="1"/>
            <p:nvPr/>
          </p:nvSpPr>
          <p:spPr>
            <a:xfrm>
              <a:off x="3339141" y="444455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081" name="object 230">
              <a:extLst>
                <a:ext uri="{FF2B5EF4-FFF2-40B4-BE49-F238E27FC236}">
                  <a16:creationId xmlns:a16="http://schemas.microsoft.com/office/drawing/2014/main" id="{20287E82-27CE-6223-13BE-BA72BF5C100F}"/>
                </a:ext>
              </a:extLst>
            </p:cNvPr>
            <p:cNvSpPr txBox="1"/>
            <p:nvPr/>
          </p:nvSpPr>
          <p:spPr>
            <a:xfrm>
              <a:off x="3368699" y="422472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082" name="object 231">
              <a:extLst>
                <a:ext uri="{FF2B5EF4-FFF2-40B4-BE49-F238E27FC236}">
                  <a16:creationId xmlns:a16="http://schemas.microsoft.com/office/drawing/2014/main" id="{31113981-50F8-1F8D-4422-E1865BAD3984}"/>
                </a:ext>
              </a:extLst>
            </p:cNvPr>
            <p:cNvSpPr txBox="1"/>
            <p:nvPr/>
          </p:nvSpPr>
          <p:spPr>
            <a:xfrm>
              <a:off x="3368699" y="400489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083" name="object 232">
              <a:extLst>
                <a:ext uri="{FF2B5EF4-FFF2-40B4-BE49-F238E27FC236}">
                  <a16:creationId xmlns:a16="http://schemas.microsoft.com/office/drawing/2014/main" id="{AEE8D32B-1DAF-70A5-0C58-00C0B92B5216}"/>
                </a:ext>
              </a:extLst>
            </p:cNvPr>
            <p:cNvSpPr txBox="1"/>
            <p:nvPr/>
          </p:nvSpPr>
          <p:spPr>
            <a:xfrm>
              <a:off x="3368699" y="378506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084" name="object 233">
              <a:extLst>
                <a:ext uri="{FF2B5EF4-FFF2-40B4-BE49-F238E27FC236}">
                  <a16:creationId xmlns:a16="http://schemas.microsoft.com/office/drawing/2014/main" id="{C12DEB19-71F0-0E8E-4BFF-BE65B8DAB65D}"/>
                </a:ext>
              </a:extLst>
            </p:cNvPr>
            <p:cNvSpPr/>
            <p:nvPr/>
          </p:nvSpPr>
          <p:spPr>
            <a:xfrm>
              <a:off x="3237424" y="4171846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20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20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234">
              <a:extLst>
                <a:ext uri="{FF2B5EF4-FFF2-40B4-BE49-F238E27FC236}">
                  <a16:creationId xmlns:a16="http://schemas.microsoft.com/office/drawing/2014/main" id="{254EDB48-BBF6-C296-E68F-4B33BD29C7F7}"/>
                </a:ext>
              </a:extLst>
            </p:cNvPr>
            <p:cNvSpPr txBox="1"/>
            <p:nvPr/>
          </p:nvSpPr>
          <p:spPr>
            <a:xfrm>
              <a:off x="3291989" y="4136055"/>
              <a:ext cx="18224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086" name="object 235">
              <a:extLst>
                <a:ext uri="{FF2B5EF4-FFF2-40B4-BE49-F238E27FC236}">
                  <a16:creationId xmlns:a16="http://schemas.microsoft.com/office/drawing/2014/main" id="{9CE2C981-C5D2-DC24-3476-24A2D667956B}"/>
                </a:ext>
              </a:extLst>
            </p:cNvPr>
            <p:cNvSpPr/>
            <p:nvPr/>
          </p:nvSpPr>
          <p:spPr>
            <a:xfrm>
              <a:off x="3466183" y="378737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236">
              <a:extLst>
                <a:ext uri="{FF2B5EF4-FFF2-40B4-BE49-F238E27FC236}">
                  <a16:creationId xmlns:a16="http://schemas.microsoft.com/office/drawing/2014/main" id="{DCAA650C-197A-7F2A-AC77-DC7464B2553D}"/>
                </a:ext>
              </a:extLst>
            </p:cNvPr>
            <p:cNvSpPr txBox="1"/>
            <p:nvPr/>
          </p:nvSpPr>
          <p:spPr>
            <a:xfrm>
              <a:off x="3476305" y="3700090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-4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1088" name="object 237">
              <a:extLst>
                <a:ext uri="{FF2B5EF4-FFF2-40B4-BE49-F238E27FC236}">
                  <a16:creationId xmlns:a16="http://schemas.microsoft.com/office/drawing/2014/main" id="{0BC9B80F-EFF7-79F4-AE27-5B937E18F158}"/>
                </a:ext>
              </a:extLst>
            </p:cNvPr>
            <p:cNvSpPr/>
            <p:nvPr/>
          </p:nvSpPr>
          <p:spPr>
            <a:xfrm>
              <a:off x="3508028" y="3982975"/>
              <a:ext cx="2032635" cy="236220"/>
            </a:xfrm>
            <a:custGeom>
              <a:avLst/>
              <a:gdLst/>
              <a:ahLst/>
              <a:cxnLst/>
              <a:rect l="l" t="t" r="r" b="b"/>
              <a:pathLst>
                <a:path w="2032635" h="236220">
                  <a:moveTo>
                    <a:pt x="0" y="190039"/>
                  </a:moveTo>
                  <a:lnTo>
                    <a:pt x="145186" y="139727"/>
                  </a:lnTo>
                  <a:lnTo>
                    <a:pt x="290372" y="145711"/>
                  </a:lnTo>
                  <a:lnTo>
                    <a:pt x="435558" y="132675"/>
                  </a:lnTo>
                  <a:lnTo>
                    <a:pt x="580744" y="154357"/>
                  </a:lnTo>
                  <a:lnTo>
                    <a:pt x="725930" y="207038"/>
                  </a:lnTo>
                  <a:lnTo>
                    <a:pt x="871116" y="166023"/>
                  </a:lnTo>
                  <a:lnTo>
                    <a:pt x="1016302" y="235946"/>
                  </a:lnTo>
                  <a:lnTo>
                    <a:pt x="1161488" y="210083"/>
                  </a:lnTo>
                  <a:lnTo>
                    <a:pt x="1306675" y="86161"/>
                  </a:lnTo>
                  <a:lnTo>
                    <a:pt x="1451861" y="197524"/>
                  </a:lnTo>
                  <a:lnTo>
                    <a:pt x="1597047" y="75600"/>
                  </a:lnTo>
                  <a:lnTo>
                    <a:pt x="1742233" y="216521"/>
                  </a:lnTo>
                  <a:lnTo>
                    <a:pt x="1887419" y="121522"/>
                  </a:lnTo>
                  <a:lnTo>
                    <a:pt x="2032605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238">
              <a:extLst>
                <a:ext uri="{FF2B5EF4-FFF2-40B4-BE49-F238E27FC236}">
                  <a16:creationId xmlns:a16="http://schemas.microsoft.com/office/drawing/2014/main" id="{6703AABD-F9A8-FD29-64A7-CE34A6081000}"/>
                </a:ext>
              </a:extLst>
            </p:cNvPr>
            <p:cNvSpPr/>
            <p:nvPr/>
          </p:nvSpPr>
          <p:spPr>
            <a:xfrm>
              <a:off x="3474776" y="413976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239">
              <a:extLst>
                <a:ext uri="{FF2B5EF4-FFF2-40B4-BE49-F238E27FC236}">
                  <a16:creationId xmlns:a16="http://schemas.microsoft.com/office/drawing/2014/main" id="{89615ACD-18E4-F314-4FC8-FF95EFC83570}"/>
                </a:ext>
              </a:extLst>
            </p:cNvPr>
            <p:cNvSpPr/>
            <p:nvPr/>
          </p:nvSpPr>
          <p:spPr>
            <a:xfrm>
              <a:off x="3619962" y="408945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240">
              <a:extLst>
                <a:ext uri="{FF2B5EF4-FFF2-40B4-BE49-F238E27FC236}">
                  <a16:creationId xmlns:a16="http://schemas.microsoft.com/office/drawing/2014/main" id="{B44E076F-8C48-D2C1-9C0E-499DAFD18396}"/>
                </a:ext>
              </a:extLst>
            </p:cNvPr>
            <p:cNvSpPr/>
            <p:nvPr/>
          </p:nvSpPr>
          <p:spPr>
            <a:xfrm>
              <a:off x="3765148" y="409543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241">
              <a:extLst>
                <a:ext uri="{FF2B5EF4-FFF2-40B4-BE49-F238E27FC236}">
                  <a16:creationId xmlns:a16="http://schemas.microsoft.com/office/drawing/2014/main" id="{55F763C2-90F7-E451-48DB-0127C02B8DFA}"/>
                </a:ext>
              </a:extLst>
            </p:cNvPr>
            <p:cNvSpPr/>
            <p:nvPr/>
          </p:nvSpPr>
          <p:spPr>
            <a:xfrm>
              <a:off x="3910334" y="4082400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242">
              <a:extLst>
                <a:ext uri="{FF2B5EF4-FFF2-40B4-BE49-F238E27FC236}">
                  <a16:creationId xmlns:a16="http://schemas.microsoft.com/office/drawing/2014/main" id="{33B4B577-9158-D8E2-FD9B-B95DDD8214F4}"/>
                </a:ext>
              </a:extLst>
            </p:cNvPr>
            <p:cNvSpPr/>
            <p:nvPr/>
          </p:nvSpPr>
          <p:spPr>
            <a:xfrm>
              <a:off x="4055521" y="4104082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243">
              <a:extLst>
                <a:ext uri="{FF2B5EF4-FFF2-40B4-BE49-F238E27FC236}">
                  <a16:creationId xmlns:a16="http://schemas.microsoft.com/office/drawing/2014/main" id="{6BA25D4B-4C5B-3BA8-BDA5-AFCDFA2A4936}"/>
                </a:ext>
              </a:extLst>
            </p:cNvPr>
            <p:cNvSpPr/>
            <p:nvPr/>
          </p:nvSpPr>
          <p:spPr>
            <a:xfrm>
              <a:off x="4198859" y="3947876"/>
              <a:ext cx="1369483" cy="2987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244">
              <a:extLst>
                <a:ext uri="{FF2B5EF4-FFF2-40B4-BE49-F238E27FC236}">
                  <a16:creationId xmlns:a16="http://schemas.microsoft.com/office/drawing/2014/main" id="{979BB5CD-0083-857A-84C5-EB854B5CE759}"/>
                </a:ext>
              </a:extLst>
            </p:cNvPr>
            <p:cNvSpPr/>
            <p:nvPr/>
          </p:nvSpPr>
          <p:spPr>
            <a:xfrm>
              <a:off x="3508028" y="4136995"/>
              <a:ext cx="2032635" cy="199390"/>
            </a:xfrm>
            <a:custGeom>
              <a:avLst/>
              <a:gdLst/>
              <a:ahLst/>
              <a:cxnLst/>
              <a:rect l="l" t="t" r="r" b="b"/>
              <a:pathLst>
                <a:path w="2032635" h="199389">
                  <a:moveTo>
                    <a:pt x="0" y="118822"/>
                  </a:moveTo>
                  <a:lnTo>
                    <a:pt x="145186" y="168760"/>
                  </a:lnTo>
                  <a:lnTo>
                    <a:pt x="290372" y="128702"/>
                  </a:lnTo>
                  <a:lnTo>
                    <a:pt x="435558" y="110610"/>
                  </a:lnTo>
                  <a:lnTo>
                    <a:pt x="580744" y="125463"/>
                  </a:lnTo>
                  <a:lnTo>
                    <a:pt x="725930" y="131013"/>
                  </a:lnTo>
                  <a:lnTo>
                    <a:pt x="871116" y="199326"/>
                  </a:lnTo>
                  <a:lnTo>
                    <a:pt x="1016302" y="112757"/>
                  </a:lnTo>
                  <a:lnTo>
                    <a:pt x="1161488" y="106047"/>
                  </a:lnTo>
                  <a:lnTo>
                    <a:pt x="1306675" y="142209"/>
                  </a:lnTo>
                  <a:lnTo>
                    <a:pt x="1451861" y="21592"/>
                  </a:lnTo>
                  <a:lnTo>
                    <a:pt x="1597047" y="99167"/>
                  </a:lnTo>
                  <a:lnTo>
                    <a:pt x="1742233" y="38790"/>
                  </a:lnTo>
                  <a:lnTo>
                    <a:pt x="1887419" y="0"/>
                  </a:lnTo>
                  <a:lnTo>
                    <a:pt x="2032605" y="95082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245">
              <a:extLst>
                <a:ext uri="{FF2B5EF4-FFF2-40B4-BE49-F238E27FC236}">
                  <a16:creationId xmlns:a16="http://schemas.microsoft.com/office/drawing/2014/main" id="{EECA3EFA-1559-5E92-FCE6-247F53B91A9A}"/>
                </a:ext>
              </a:extLst>
            </p:cNvPr>
            <p:cNvSpPr/>
            <p:nvPr/>
          </p:nvSpPr>
          <p:spPr>
            <a:xfrm>
              <a:off x="3485860" y="42263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246">
              <a:extLst>
                <a:ext uri="{FF2B5EF4-FFF2-40B4-BE49-F238E27FC236}">
                  <a16:creationId xmlns:a16="http://schemas.microsoft.com/office/drawing/2014/main" id="{915509BB-1920-CC09-81E3-754F6B76B347}"/>
                </a:ext>
              </a:extLst>
            </p:cNvPr>
            <p:cNvSpPr/>
            <p:nvPr/>
          </p:nvSpPr>
          <p:spPr>
            <a:xfrm>
              <a:off x="3485860" y="42263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247">
              <a:extLst>
                <a:ext uri="{FF2B5EF4-FFF2-40B4-BE49-F238E27FC236}">
                  <a16:creationId xmlns:a16="http://schemas.microsoft.com/office/drawing/2014/main" id="{A4B351BD-8ECF-991C-587C-50FA4E580942}"/>
                </a:ext>
              </a:extLst>
            </p:cNvPr>
            <p:cNvSpPr/>
            <p:nvPr/>
          </p:nvSpPr>
          <p:spPr>
            <a:xfrm>
              <a:off x="3631046" y="42762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248">
              <a:extLst>
                <a:ext uri="{FF2B5EF4-FFF2-40B4-BE49-F238E27FC236}">
                  <a16:creationId xmlns:a16="http://schemas.microsoft.com/office/drawing/2014/main" id="{CC2C14A7-549C-F381-A667-DE5281271E5C}"/>
                </a:ext>
              </a:extLst>
            </p:cNvPr>
            <p:cNvSpPr/>
            <p:nvPr/>
          </p:nvSpPr>
          <p:spPr>
            <a:xfrm>
              <a:off x="3631046" y="42762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249">
              <a:extLst>
                <a:ext uri="{FF2B5EF4-FFF2-40B4-BE49-F238E27FC236}">
                  <a16:creationId xmlns:a16="http://schemas.microsoft.com/office/drawing/2014/main" id="{A0D8E7E3-66A0-58D1-648E-55FF709E9298}"/>
                </a:ext>
              </a:extLst>
            </p:cNvPr>
            <p:cNvSpPr/>
            <p:nvPr/>
          </p:nvSpPr>
          <p:spPr>
            <a:xfrm>
              <a:off x="3776232" y="42362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250">
              <a:extLst>
                <a:ext uri="{FF2B5EF4-FFF2-40B4-BE49-F238E27FC236}">
                  <a16:creationId xmlns:a16="http://schemas.microsoft.com/office/drawing/2014/main" id="{AB7E74B1-B642-9AD0-67CB-099AC42877D5}"/>
                </a:ext>
              </a:extLst>
            </p:cNvPr>
            <p:cNvSpPr/>
            <p:nvPr/>
          </p:nvSpPr>
          <p:spPr>
            <a:xfrm>
              <a:off x="3776232" y="42362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251">
              <a:extLst>
                <a:ext uri="{FF2B5EF4-FFF2-40B4-BE49-F238E27FC236}">
                  <a16:creationId xmlns:a16="http://schemas.microsoft.com/office/drawing/2014/main" id="{468DAF9F-3A78-DB52-3EA8-2EA332F1C359}"/>
                </a:ext>
              </a:extLst>
            </p:cNvPr>
            <p:cNvSpPr/>
            <p:nvPr/>
          </p:nvSpPr>
          <p:spPr>
            <a:xfrm>
              <a:off x="3921418" y="421812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252">
              <a:extLst>
                <a:ext uri="{FF2B5EF4-FFF2-40B4-BE49-F238E27FC236}">
                  <a16:creationId xmlns:a16="http://schemas.microsoft.com/office/drawing/2014/main" id="{1FF20873-B47D-FA61-6CF9-5B3D6D2A65C1}"/>
                </a:ext>
              </a:extLst>
            </p:cNvPr>
            <p:cNvSpPr/>
            <p:nvPr/>
          </p:nvSpPr>
          <p:spPr>
            <a:xfrm>
              <a:off x="3921418" y="421812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253">
              <a:extLst>
                <a:ext uri="{FF2B5EF4-FFF2-40B4-BE49-F238E27FC236}">
                  <a16:creationId xmlns:a16="http://schemas.microsoft.com/office/drawing/2014/main" id="{8579F0EA-586A-6BF6-01CD-2BFA4ACFDEDF}"/>
                </a:ext>
              </a:extLst>
            </p:cNvPr>
            <p:cNvSpPr/>
            <p:nvPr/>
          </p:nvSpPr>
          <p:spPr>
            <a:xfrm>
              <a:off x="4066604" y="42329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254">
              <a:extLst>
                <a:ext uri="{FF2B5EF4-FFF2-40B4-BE49-F238E27FC236}">
                  <a16:creationId xmlns:a16="http://schemas.microsoft.com/office/drawing/2014/main" id="{ECA07C43-CAEB-BFB6-DBFB-EB208DEA8B41}"/>
                </a:ext>
              </a:extLst>
            </p:cNvPr>
            <p:cNvSpPr/>
            <p:nvPr/>
          </p:nvSpPr>
          <p:spPr>
            <a:xfrm>
              <a:off x="4066604" y="42329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255">
              <a:extLst>
                <a:ext uri="{FF2B5EF4-FFF2-40B4-BE49-F238E27FC236}">
                  <a16:creationId xmlns:a16="http://schemas.microsoft.com/office/drawing/2014/main" id="{D1A4B761-2ED7-7A73-66AD-C78CCB1461F2}"/>
                </a:ext>
              </a:extLst>
            </p:cNvPr>
            <p:cNvSpPr/>
            <p:nvPr/>
          </p:nvSpPr>
          <p:spPr>
            <a:xfrm>
              <a:off x="4211790" y="42385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256">
              <a:extLst>
                <a:ext uri="{FF2B5EF4-FFF2-40B4-BE49-F238E27FC236}">
                  <a16:creationId xmlns:a16="http://schemas.microsoft.com/office/drawing/2014/main" id="{5CF498B4-8AF8-2644-0AB9-EB88D8A23CBF}"/>
                </a:ext>
              </a:extLst>
            </p:cNvPr>
            <p:cNvSpPr/>
            <p:nvPr/>
          </p:nvSpPr>
          <p:spPr>
            <a:xfrm>
              <a:off x="4211790" y="42385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257">
              <a:extLst>
                <a:ext uri="{FF2B5EF4-FFF2-40B4-BE49-F238E27FC236}">
                  <a16:creationId xmlns:a16="http://schemas.microsoft.com/office/drawing/2014/main" id="{8C0FA6BD-8440-421F-34C3-548DDF9D9750}"/>
                </a:ext>
              </a:extLst>
            </p:cNvPr>
            <p:cNvSpPr/>
            <p:nvPr/>
          </p:nvSpPr>
          <p:spPr>
            <a:xfrm>
              <a:off x="4356977" y="430683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258">
              <a:extLst>
                <a:ext uri="{FF2B5EF4-FFF2-40B4-BE49-F238E27FC236}">
                  <a16:creationId xmlns:a16="http://schemas.microsoft.com/office/drawing/2014/main" id="{E47F4D1B-2159-FA82-9591-91100A3AA59C}"/>
                </a:ext>
              </a:extLst>
            </p:cNvPr>
            <p:cNvSpPr/>
            <p:nvPr/>
          </p:nvSpPr>
          <p:spPr>
            <a:xfrm>
              <a:off x="4356977" y="430683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259">
              <a:extLst>
                <a:ext uri="{FF2B5EF4-FFF2-40B4-BE49-F238E27FC236}">
                  <a16:creationId xmlns:a16="http://schemas.microsoft.com/office/drawing/2014/main" id="{8FC914A7-74D9-9328-73E8-BF25E8CEFED6}"/>
                </a:ext>
              </a:extLst>
            </p:cNvPr>
            <p:cNvSpPr/>
            <p:nvPr/>
          </p:nvSpPr>
          <p:spPr>
            <a:xfrm>
              <a:off x="4502163" y="422026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260">
              <a:extLst>
                <a:ext uri="{FF2B5EF4-FFF2-40B4-BE49-F238E27FC236}">
                  <a16:creationId xmlns:a16="http://schemas.microsoft.com/office/drawing/2014/main" id="{E1FE63F7-C553-E844-390F-C1094CDC7293}"/>
                </a:ext>
              </a:extLst>
            </p:cNvPr>
            <p:cNvSpPr/>
            <p:nvPr/>
          </p:nvSpPr>
          <p:spPr>
            <a:xfrm>
              <a:off x="4502163" y="422026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261">
              <a:extLst>
                <a:ext uri="{FF2B5EF4-FFF2-40B4-BE49-F238E27FC236}">
                  <a16:creationId xmlns:a16="http://schemas.microsoft.com/office/drawing/2014/main" id="{C5329DF3-6F54-6F52-E13F-40B2FC2C6D63}"/>
                </a:ext>
              </a:extLst>
            </p:cNvPr>
            <p:cNvSpPr/>
            <p:nvPr/>
          </p:nvSpPr>
          <p:spPr>
            <a:xfrm>
              <a:off x="4647349" y="42135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262">
              <a:extLst>
                <a:ext uri="{FF2B5EF4-FFF2-40B4-BE49-F238E27FC236}">
                  <a16:creationId xmlns:a16="http://schemas.microsoft.com/office/drawing/2014/main" id="{7253D141-379B-B8A6-FE3F-0128CFFCE94F}"/>
                </a:ext>
              </a:extLst>
            </p:cNvPr>
            <p:cNvSpPr/>
            <p:nvPr/>
          </p:nvSpPr>
          <p:spPr>
            <a:xfrm>
              <a:off x="4647349" y="42135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263">
              <a:extLst>
                <a:ext uri="{FF2B5EF4-FFF2-40B4-BE49-F238E27FC236}">
                  <a16:creationId xmlns:a16="http://schemas.microsoft.com/office/drawing/2014/main" id="{E93F5FB9-A35B-1339-B973-3EDC46660148}"/>
                </a:ext>
              </a:extLst>
            </p:cNvPr>
            <p:cNvSpPr/>
            <p:nvPr/>
          </p:nvSpPr>
          <p:spPr>
            <a:xfrm>
              <a:off x="4792535" y="42497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264">
              <a:extLst>
                <a:ext uri="{FF2B5EF4-FFF2-40B4-BE49-F238E27FC236}">
                  <a16:creationId xmlns:a16="http://schemas.microsoft.com/office/drawing/2014/main" id="{520FB5D3-0A82-61F3-9E76-D3418BD55622}"/>
                </a:ext>
              </a:extLst>
            </p:cNvPr>
            <p:cNvSpPr/>
            <p:nvPr/>
          </p:nvSpPr>
          <p:spPr>
            <a:xfrm>
              <a:off x="4792535" y="42497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265">
              <a:extLst>
                <a:ext uri="{FF2B5EF4-FFF2-40B4-BE49-F238E27FC236}">
                  <a16:creationId xmlns:a16="http://schemas.microsoft.com/office/drawing/2014/main" id="{2EECE514-8D31-08B2-B982-FC3E973F4D66}"/>
                </a:ext>
              </a:extLst>
            </p:cNvPr>
            <p:cNvSpPr/>
            <p:nvPr/>
          </p:nvSpPr>
          <p:spPr>
            <a:xfrm>
              <a:off x="4937721" y="412910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266">
              <a:extLst>
                <a:ext uri="{FF2B5EF4-FFF2-40B4-BE49-F238E27FC236}">
                  <a16:creationId xmlns:a16="http://schemas.microsoft.com/office/drawing/2014/main" id="{97B45EFE-4897-3704-900B-D8E0DAF739CF}"/>
                </a:ext>
              </a:extLst>
            </p:cNvPr>
            <p:cNvSpPr/>
            <p:nvPr/>
          </p:nvSpPr>
          <p:spPr>
            <a:xfrm>
              <a:off x="4937721" y="412910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267">
              <a:extLst>
                <a:ext uri="{FF2B5EF4-FFF2-40B4-BE49-F238E27FC236}">
                  <a16:creationId xmlns:a16="http://schemas.microsoft.com/office/drawing/2014/main" id="{D38313D1-8C6F-BEAE-7BD8-657C7CB6E802}"/>
                </a:ext>
              </a:extLst>
            </p:cNvPr>
            <p:cNvSpPr/>
            <p:nvPr/>
          </p:nvSpPr>
          <p:spPr>
            <a:xfrm>
              <a:off x="5082907" y="420668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268">
              <a:extLst>
                <a:ext uri="{FF2B5EF4-FFF2-40B4-BE49-F238E27FC236}">
                  <a16:creationId xmlns:a16="http://schemas.microsoft.com/office/drawing/2014/main" id="{71537967-CBAE-DD27-09C1-B5059D68ECD9}"/>
                </a:ext>
              </a:extLst>
            </p:cNvPr>
            <p:cNvSpPr/>
            <p:nvPr/>
          </p:nvSpPr>
          <p:spPr>
            <a:xfrm>
              <a:off x="5082907" y="420668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269">
              <a:extLst>
                <a:ext uri="{FF2B5EF4-FFF2-40B4-BE49-F238E27FC236}">
                  <a16:creationId xmlns:a16="http://schemas.microsoft.com/office/drawing/2014/main" id="{762BCA94-8146-233A-AFCC-41CB1CEC3557}"/>
                </a:ext>
              </a:extLst>
            </p:cNvPr>
            <p:cNvSpPr/>
            <p:nvPr/>
          </p:nvSpPr>
          <p:spPr>
            <a:xfrm>
              <a:off x="5228093" y="41463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270">
              <a:extLst>
                <a:ext uri="{FF2B5EF4-FFF2-40B4-BE49-F238E27FC236}">
                  <a16:creationId xmlns:a16="http://schemas.microsoft.com/office/drawing/2014/main" id="{6060C6DA-5923-B203-EBCF-1DFB2DDCBDD6}"/>
                </a:ext>
              </a:extLst>
            </p:cNvPr>
            <p:cNvSpPr/>
            <p:nvPr/>
          </p:nvSpPr>
          <p:spPr>
            <a:xfrm>
              <a:off x="5228093" y="41463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271">
              <a:extLst>
                <a:ext uri="{FF2B5EF4-FFF2-40B4-BE49-F238E27FC236}">
                  <a16:creationId xmlns:a16="http://schemas.microsoft.com/office/drawing/2014/main" id="{873A6095-6D8C-D22A-0B51-903A6446583B}"/>
                </a:ext>
              </a:extLst>
            </p:cNvPr>
            <p:cNvSpPr/>
            <p:nvPr/>
          </p:nvSpPr>
          <p:spPr>
            <a:xfrm>
              <a:off x="5373279" y="410751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272">
              <a:extLst>
                <a:ext uri="{FF2B5EF4-FFF2-40B4-BE49-F238E27FC236}">
                  <a16:creationId xmlns:a16="http://schemas.microsoft.com/office/drawing/2014/main" id="{82C88711-C905-1154-AAD9-294E22118140}"/>
                </a:ext>
              </a:extLst>
            </p:cNvPr>
            <p:cNvSpPr/>
            <p:nvPr/>
          </p:nvSpPr>
          <p:spPr>
            <a:xfrm>
              <a:off x="5373279" y="410751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273">
              <a:extLst>
                <a:ext uri="{FF2B5EF4-FFF2-40B4-BE49-F238E27FC236}">
                  <a16:creationId xmlns:a16="http://schemas.microsoft.com/office/drawing/2014/main" id="{17F38791-D3DD-100F-03B6-43FB92D247D8}"/>
                </a:ext>
              </a:extLst>
            </p:cNvPr>
            <p:cNvSpPr/>
            <p:nvPr/>
          </p:nvSpPr>
          <p:spPr>
            <a:xfrm>
              <a:off x="5518465" y="42025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274">
              <a:extLst>
                <a:ext uri="{FF2B5EF4-FFF2-40B4-BE49-F238E27FC236}">
                  <a16:creationId xmlns:a16="http://schemas.microsoft.com/office/drawing/2014/main" id="{3EB25017-C215-9744-1DA5-B5AE83FD87C2}"/>
                </a:ext>
              </a:extLst>
            </p:cNvPr>
            <p:cNvSpPr/>
            <p:nvPr/>
          </p:nvSpPr>
          <p:spPr>
            <a:xfrm>
              <a:off x="5518465" y="42025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275">
              <a:extLst>
                <a:ext uri="{FF2B5EF4-FFF2-40B4-BE49-F238E27FC236}">
                  <a16:creationId xmlns:a16="http://schemas.microsoft.com/office/drawing/2014/main" id="{11FF1A59-CD40-12E8-5060-A46A5B451A21}"/>
                </a:ext>
              </a:extLst>
            </p:cNvPr>
            <p:cNvSpPr/>
            <p:nvPr/>
          </p:nvSpPr>
          <p:spPr>
            <a:xfrm>
              <a:off x="3508028" y="4265088"/>
              <a:ext cx="2032635" cy="162560"/>
            </a:xfrm>
            <a:custGeom>
              <a:avLst/>
              <a:gdLst/>
              <a:ahLst/>
              <a:cxnLst/>
              <a:rect l="l" t="t" r="r" b="b"/>
              <a:pathLst>
                <a:path w="2032635" h="162560">
                  <a:moveTo>
                    <a:pt x="0" y="12381"/>
                  </a:moveTo>
                  <a:lnTo>
                    <a:pt x="145186" y="15698"/>
                  </a:lnTo>
                  <a:lnTo>
                    <a:pt x="290372" y="9731"/>
                  </a:lnTo>
                  <a:lnTo>
                    <a:pt x="435558" y="25730"/>
                  </a:lnTo>
                  <a:lnTo>
                    <a:pt x="580744" y="39566"/>
                  </a:lnTo>
                  <a:lnTo>
                    <a:pt x="725930" y="69267"/>
                  </a:lnTo>
                  <a:lnTo>
                    <a:pt x="871116" y="161730"/>
                  </a:lnTo>
                  <a:lnTo>
                    <a:pt x="1016302" y="78112"/>
                  </a:lnTo>
                  <a:lnTo>
                    <a:pt x="1161488" y="73960"/>
                  </a:lnTo>
                  <a:lnTo>
                    <a:pt x="1306675" y="114063"/>
                  </a:lnTo>
                  <a:lnTo>
                    <a:pt x="1451861" y="39208"/>
                  </a:lnTo>
                  <a:lnTo>
                    <a:pt x="1597047" y="162547"/>
                  </a:lnTo>
                  <a:lnTo>
                    <a:pt x="1742233" y="10084"/>
                  </a:lnTo>
                  <a:lnTo>
                    <a:pt x="1887419" y="0"/>
                  </a:lnTo>
                  <a:lnTo>
                    <a:pt x="2032605" y="115215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276">
              <a:extLst>
                <a:ext uri="{FF2B5EF4-FFF2-40B4-BE49-F238E27FC236}">
                  <a16:creationId xmlns:a16="http://schemas.microsoft.com/office/drawing/2014/main" id="{51007ED5-56F5-64C5-E0F2-99DF1AA8D4C3}"/>
                </a:ext>
              </a:extLst>
            </p:cNvPr>
            <p:cNvSpPr/>
            <p:nvPr/>
          </p:nvSpPr>
          <p:spPr>
            <a:xfrm>
              <a:off x="3478471" y="423815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277">
              <a:extLst>
                <a:ext uri="{FF2B5EF4-FFF2-40B4-BE49-F238E27FC236}">
                  <a16:creationId xmlns:a16="http://schemas.microsoft.com/office/drawing/2014/main" id="{D4AAA29D-9CD9-74CA-7973-D0F998EE8E5D}"/>
                </a:ext>
              </a:extLst>
            </p:cNvPr>
            <p:cNvSpPr/>
            <p:nvPr/>
          </p:nvSpPr>
          <p:spPr>
            <a:xfrm>
              <a:off x="3623657" y="424147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278">
              <a:extLst>
                <a:ext uri="{FF2B5EF4-FFF2-40B4-BE49-F238E27FC236}">
                  <a16:creationId xmlns:a16="http://schemas.microsoft.com/office/drawing/2014/main" id="{01B66968-9FC8-96FF-3040-9FFEC150E76B}"/>
                </a:ext>
              </a:extLst>
            </p:cNvPr>
            <p:cNvSpPr/>
            <p:nvPr/>
          </p:nvSpPr>
          <p:spPr>
            <a:xfrm>
              <a:off x="3768843" y="423550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279">
              <a:extLst>
                <a:ext uri="{FF2B5EF4-FFF2-40B4-BE49-F238E27FC236}">
                  <a16:creationId xmlns:a16="http://schemas.microsoft.com/office/drawing/2014/main" id="{90711B97-42BC-225C-3FFF-5A7ADC7AA049}"/>
                </a:ext>
              </a:extLst>
            </p:cNvPr>
            <p:cNvSpPr/>
            <p:nvPr/>
          </p:nvSpPr>
          <p:spPr>
            <a:xfrm>
              <a:off x="3914029" y="425150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280">
              <a:extLst>
                <a:ext uri="{FF2B5EF4-FFF2-40B4-BE49-F238E27FC236}">
                  <a16:creationId xmlns:a16="http://schemas.microsoft.com/office/drawing/2014/main" id="{B50BA508-6E4F-CBC7-7BC1-F4810A9CDAFD}"/>
                </a:ext>
              </a:extLst>
            </p:cNvPr>
            <p:cNvSpPr/>
            <p:nvPr/>
          </p:nvSpPr>
          <p:spPr>
            <a:xfrm>
              <a:off x="4059215" y="426534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281">
              <a:extLst>
                <a:ext uri="{FF2B5EF4-FFF2-40B4-BE49-F238E27FC236}">
                  <a16:creationId xmlns:a16="http://schemas.microsoft.com/office/drawing/2014/main" id="{7DD13DA2-7311-DC54-C602-D6248947B6AD}"/>
                </a:ext>
              </a:extLst>
            </p:cNvPr>
            <p:cNvSpPr/>
            <p:nvPr/>
          </p:nvSpPr>
          <p:spPr>
            <a:xfrm>
              <a:off x="4204401" y="429504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282">
              <a:extLst>
                <a:ext uri="{FF2B5EF4-FFF2-40B4-BE49-F238E27FC236}">
                  <a16:creationId xmlns:a16="http://schemas.microsoft.com/office/drawing/2014/main" id="{69E67EC6-524E-70ED-8BBA-4CAAF59A4A41}"/>
                </a:ext>
              </a:extLst>
            </p:cNvPr>
            <p:cNvSpPr/>
            <p:nvPr/>
          </p:nvSpPr>
          <p:spPr>
            <a:xfrm>
              <a:off x="4349587" y="438750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283">
              <a:extLst>
                <a:ext uri="{FF2B5EF4-FFF2-40B4-BE49-F238E27FC236}">
                  <a16:creationId xmlns:a16="http://schemas.microsoft.com/office/drawing/2014/main" id="{904A072A-B9CC-E7A9-2343-D5C7A9651119}"/>
                </a:ext>
              </a:extLst>
            </p:cNvPr>
            <p:cNvSpPr/>
            <p:nvPr/>
          </p:nvSpPr>
          <p:spPr>
            <a:xfrm>
              <a:off x="4494773" y="430389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284">
              <a:extLst>
                <a:ext uri="{FF2B5EF4-FFF2-40B4-BE49-F238E27FC236}">
                  <a16:creationId xmlns:a16="http://schemas.microsoft.com/office/drawing/2014/main" id="{794C9481-101F-C59A-BC00-A39A35D47BE0}"/>
                </a:ext>
              </a:extLst>
            </p:cNvPr>
            <p:cNvSpPr/>
            <p:nvPr/>
          </p:nvSpPr>
          <p:spPr>
            <a:xfrm>
              <a:off x="4639959" y="42997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285">
              <a:extLst>
                <a:ext uri="{FF2B5EF4-FFF2-40B4-BE49-F238E27FC236}">
                  <a16:creationId xmlns:a16="http://schemas.microsoft.com/office/drawing/2014/main" id="{528FEB4D-73AA-E434-A337-E13BD2385E90}"/>
                </a:ext>
              </a:extLst>
            </p:cNvPr>
            <p:cNvSpPr/>
            <p:nvPr/>
          </p:nvSpPr>
          <p:spPr>
            <a:xfrm>
              <a:off x="4785146" y="433984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286">
              <a:extLst>
                <a:ext uri="{FF2B5EF4-FFF2-40B4-BE49-F238E27FC236}">
                  <a16:creationId xmlns:a16="http://schemas.microsoft.com/office/drawing/2014/main" id="{F745E259-A049-063B-EC40-F4A0F9687C36}"/>
                </a:ext>
              </a:extLst>
            </p:cNvPr>
            <p:cNvSpPr/>
            <p:nvPr/>
          </p:nvSpPr>
          <p:spPr>
            <a:xfrm>
              <a:off x="4930332" y="426498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287">
              <a:extLst>
                <a:ext uri="{FF2B5EF4-FFF2-40B4-BE49-F238E27FC236}">
                  <a16:creationId xmlns:a16="http://schemas.microsoft.com/office/drawing/2014/main" id="{7347FCF7-8881-51B0-45E4-A998735AD890}"/>
                </a:ext>
              </a:extLst>
            </p:cNvPr>
            <p:cNvSpPr/>
            <p:nvPr/>
          </p:nvSpPr>
          <p:spPr>
            <a:xfrm>
              <a:off x="5075518" y="438832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288">
              <a:extLst>
                <a:ext uri="{FF2B5EF4-FFF2-40B4-BE49-F238E27FC236}">
                  <a16:creationId xmlns:a16="http://schemas.microsoft.com/office/drawing/2014/main" id="{FB2B959B-5E1C-0CCE-FEF4-A6D3BC79D1BF}"/>
                </a:ext>
              </a:extLst>
            </p:cNvPr>
            <p:cNvSpPr/>
            <p:nvPr/>
          </p:nvSpPr>
          <p:spPr>
            <a:xfrm>
              <a:off x="5220704" y="423586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289">
              <a:extLst>
                <a:ext uri="{FF2B5EF4-FFF2-40B4-BE49-F238E27FC236}">
                  <a16:creationId xmlns:a16="http://schemas.microsoft.com/office/drawing/2014/main" id="{B4A26560-7498-8301-CDDC-C55C6BBD9E85}"/>
                </a:ext>
              </a:extLst>
            </p:cNvPr>
            <p:cNvSpPr/>
            <p:nvPr/>
          </p:nvSpPr>
          <p:spPr>
            <a:xfrm>
              <a:off x="5365890" y="422577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290">
              <a:extLst>
                <a:ext uri="{FF2B5EF4-FFF2-40B4-BE49-F238E27FC236}">
                  <a16:creationId xmlns:a16="http://schemas.microsoft.com/office/drawing/2014/main" id="{2C62F3E0-67D5-C213-E6F8-0CAEF6A023CB}"/>
                </a:ext>
              </a:extLst>
            </p:cNvPr>
            <p:cNvSpPr/>
            <p:nvPr/>
          </p:nvSpPr>
          <p:spPr>
            <a:xfrm>
              <a:off x="5511076" y="434099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291">
              <a:extLst>
                <a:ext uri="{FF2B5EF4-FFF2-40B4-BE49-F238E27FC236}">
                  <a16:creationId xmlns:a16="http://schemas.microsoft.com/office/drawing/2014/main" id="{EBCAB776-68B5-2BFB-F916-70F1C9D068A9}"/>
                </a:ext>
              </a:extLst>
            </p:cNvPr>
            <p:cNvSpPr/>
            <p:nvPr/>
          </p:nvSpPr>
          <p:spPr>
            <a:xfrm>
              <a:off x="3508028" y="4432579"/>
              <a:ext cx="2032635" cy="238760"/>
            </a:xfrm>
            <a:custGeom>
              <a:avLst/>
              <a:gdLst/>
              <a:ahLst/>
              <a:cxnLst/>
              <a:rect l="l" t="t" r="r" b="b"/>
              <a:pathLst>
                <a:path w="2032635" h="238760">
                  <a:moveTo>
                    <a:pt x="0" y="2942"/>
                  </a:moveTo>
                  <a:lnTo>
                    <a:pt x="145186" y="0"/>
                  </a:lnTo>
                  <a:lnTo>
                    <a:pt x="290372" y="40040"/>
                  </a:lnTo>
                  <a:lnTo>
                    <a:pt x="435558" y="55169"/>
                  </a:lnTo>
                  <a:lnTo>
                    <a:pt x="580744" y="4799"/>
                  </a:lnTo>
                  <a:lnTo>
                    <a:pt x="725930" y="103301"/>
                  </a:lnTo>
                  <a:lnTo>
                    <a:pt x="871116" y="156435"/>
                  </a:lnTo>
                  <a:lnTo>
                    <a:pt x="1016302" y="164655"/>
                  </a:lnTo>
                  <a:lnTo>
                    <a:pt x="1161488" y="122068"/>
                  </a:lnTo>
                  <a:lnTo>
                    <a:pt x="1306675" y="103352"/>
                  </a:lnTo>
                  <a:lnTo>
                    <a:pt x="1451861" y="190249"/>
                  </a:lnTo>
                  <a:lnTo>
                    <a:pt x="1597047" y="165318"/>
                  </a:lnTo>
                  <a:lnTo>
                    <a:pt x="1742233" y="209415"/>
                  </a:lnTo>
                  <a:lnTo>
                    <a:pt x="1887419" y="238673"/>
                  </a:lnTo>
                  <a:lnTo>
                    <a:pt x="2032605" y="207885"/>
                  </a:lnTo>
                </a:path>
              </a:pathLst>
            </a:custGeom>
            <a:ln w="3694">
              <a:solidFill>
                <a:srgbClr val="4DBEE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292">
              <a:extLst>
                <a:ext uri="{FF2B5EF4-FFF2-40B4-BE49-F238E27FC236}">
                  <a16:creationId xmlns:a16="http://schemas.microsoft.com/office/drawing/2014/main" id="{18B3CE49-F5B3-3FD8-551E-88D00DC5B7E8}"/>
                </a:ext>
              </a:extLst>
            </p:cNvPr>
            <p:cNvSpPr/>
            <p:nvPr/>
          </p:nvSpPr>
          <p:spPr>
            <a:xfrm>
              <a:off x="3493249" y="44207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293">
              <a:extLst>
                <a:ext uri="{FF2B5EF4-FFF2-40B4-BE49-F238E27FC236}">
                  <a16:creationId xmlns:a16="http://schemas.microsoft.com/office/drawing/2014/main" id="{0C68F171-4451-710C-A857-DEF7400EC8B6}"/>
                </a:ext>
              </a:extLst>
            </p:cNvPr>
            <p:cNvSpPr/>
            <p:nvPr/>
          </p:nvSpPr>
          <p:spPr>
            <a:xfrm>
              <a:off x="3493249" y="44207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294">
              <a:extLst>
                <a:ext uri="{FF2B5EF4-FFF2-40B4-BE49-F238E27FC236}">
                  <a16:creationId xmlns:a16="http://schemas.microsoft.com/office/drawing/2014/main" id="{37D962D9-D914-0F46-9524-83A3074750F7}"/>
                </a:ext>
              </a:extLst>
            </p:cNvPr>
            <p:cNvSpPr/>
            <p:nvPr/>
          </p:nvSpPr>
          <p:spPr>
            <a:xfrm>
              <a:off x="3638435" y="441780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295">
              <a:extLst>
                <a:ext uri="{FF2B5EF4-FFF2-40B4-BE49-F238E27FC236}">
                  <a16:creationId xmlns:a16="http://schemas.microsoft.com/office/drawing/2014/main" id="{2003F3DB-6704-186C-7E8C-59850E3163E5}"/>
                </a:ext>
              </a:extLst>
            </p:cNvPr>
            <p:cNvSpPr/>
            <p:nvPr/>
          </p:nvSpPr>
          <p:spPr>
            <a:xfrm>
              <a:off x="3638435" y="441780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296">
              <a:extLst>
                <a:ext uri="{FF2B5EF4-FFF2-40B4-BE49-F238E27FC236}">
                  <a16:creationId xmlns:a16="http://schemas.microsoft.com/office/drawing/2014/main" id="{A1BA0D5D-108D-F7A0-FD02-ECA88E953033}"/>
                </a:ext>
              </a:extLst>
            </p:cNvPr>
            <p:cNvSpPr/>
            <p:nvPr/>
          </p:nvSpPr>
          <p:spPr>
            <a:xfrm>
              <a:off x="3783621" y="44578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297">
              <a:extLst>
                <a:ext uri="{FF2B5EF4-FFF2-40B4-BE49-F238E27FC236}">
                  <a16:creationId xmlns:a16="http://schemas.microsoft.com/office/drawing/2014/main" id="{1B4FF148-0C43-63DA-805B-88267C66EDC6}"/>
                </a:ext>
              </a:extLst>
            </p:cNvPr>
            <p:cNvSpPr/>
            <p:nvPr/>
          </p:nvSpPr>
          <p:spPr>
            <a:xfrm>
              <a:off x="3783621" y="44578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298">
              <a:extLst>
                <a:ext uri="{FF2B5EF4-FFF2-40B4-BE49-F238E27FC236}">
                  <a16:creationId xmlns:a16="http://schemas.microsoft.com/office/drawing/2014/main" id="{75735641-B23F-FA2B-8814-00BA905A0B61}"/>
                </a:ext>
              </a:extLst>
            </p:cNvPr>
            <p:cNvSpPr/>
            <p:nvPr/>
          </p:nvSpPr>
          <p:spPr>
            <a:xfrm>
              <a:off x="3928807" y="44729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299">
              <a:extLst>
                <a:ext uri="{FF2B5EF4-FFF2-40B4-BE49-F238E27FC236}">
                  <a16:creationId xmlns:a16="http://schemas.microsoft.com/office/drawing/2014/main" id="{75D16247-C7D0-F036-CF37-558E2C8E8DA6}"/>
                </a:ext>
              </a:extLst>
            </p:cNvPr>
            <p:cNvSpPr/>
            <p:nvPr/>
          </p:nvSpPr>
          <p:spPr>
            <a:xfrm>
              <a:off x="3928807" y="44729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300">
              <a:extLst>
                <a:ext uri="{FF2B5EF4-FFF2-40B4-BE49-F238E27FC236}">
                  <a16:creationId xmlns:a16="http://schemas.microsoft.com/office/drawing/2014/main" id="{724DCC16-5C51-0442-138D-CD7A20C8AA2C}"/>
                </a:ext>
              </a:extLst>
            </p:cNvPr>
            <p:cNvSpPr/>
            <p:nvPr/>
          </p:nvSpPr>
          <p:spPr>
            <a:xfrm>
              <a:off x="4073993" y="442260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301">
              <a:extLst>
                <a:ext uri="{FF2B5EF4-FFF2-40B4-BE49-F238E27FC236}">
                  <a16:creationId xmlns:a16="http://schemas.microsoft.com/office/drawing/2014/main" id="{EF13D76F-7A05-CB97-B093-E4B3030A782E}"/>
                </a:ext>
              </a:extLst>
            </p:cNvPr>
            <p:cNvSpPr/>
            <p:nvPr/>
          </p:nvSpPr>
          <p:spPr>
            <a:xfrm>
              <a:off x="4073993" y="442260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302">
              <a:extLst>
                <a:ext uri="{FF2B5EF4-FFF2-40B4-BE49-F238E27FC236}">
                  <a16:creationId xmlns:a16="http://schemas.microsoft.com/office/drawing/2014/main" id="{5EA2EE35-0687-0259-F7F5-A9AD84F6E8D8}"/>
                </a:ext>
              </a:extLst>
            </p:cNvPr>
            <p:cNvSpPr/>
            <p:nvPr/>
          </p:nvSpPr>
          <p:spPr>
            <a:xfrm>
              <a:off x="4219180" y="452110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303">
              <a:extLst>
                <a:ext uri="{FF2B5EF4-FFF2-40B4-BE49-F238E27FC236}">
                  <a16:creationId xmlns:a16="http://schemas.microsoft.com/office/drawing/2014/main" id="{35B6BDCF-17E9-F02B-C8C0-5078B9E6A6CA}"/>
                </a:ext>
              </a:extLst>
            </p:cNvPr>
            <p:cNvSpPr/>
            <p:nvPr/>
          </p:nvSpPr>
          <p:spPr>
            <a:xfrm>
              <a:off x="4219180" y="452110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304">
              <a:extLst>
                <a:ext uri="{FF2B5EF4-FFF2-40B4-BE49-F238E27FC236}">
                  <a16:creationId xmlns:a16="http://schemas.microsoft.com/office/drawing/2014/main" id="{25F0BC61-C931-25C6-D467-628B35D9AF09}"/>
                </a:ext>
              </a:extLst>
            </p:cNvPr>
            <p:cNvSpPr/>
            <p:nvPr/>
          </p:nvSpPr>
          <p:spPr>
            <a:xfrm>
              <a:off x="4364366" y="457423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305">
              <a:extLst>
                <a:ext uri="{FF2B5EF4-FFF2-40B4-BE49-F238E27FC236}">
                  <a16:creationId xmlns:a16="http://schemas.microsoft.com/office/drawing/2014/main" id="{5048C3C7-8F46-D7F3-3ABC-08B3664E5321}"/>
                </a:ext>
              </a:extLst>
            </p:cNvPr>
            <p:cNvSpPr/>
            <p:nvPr/>
          </p:nvSpPr>
          <p:spPr>
            <a:xfrm>
              <a:off x="4364366" y="457423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306">
              <a:extLst>
                <a:ext uri="{FF2B5EF4-FFF2-40B4-BE49-F238E27FC236}">
                  <a16:creationId xmlns:a16="http://schemas.microsoft.com/office/drawing/2014/main" id="{2A5F6FDD-64A2-BA4C-811C-CD7BE761721B}"/>
                </a:ext>
              </a:extLst>
            </p:cNvPr>
            <p:cNvSpPr/>
            <p:nvPr/>
          </p:nvSpPr>
          <p:spPr>
            <a:xfrm>
              <a:off x="4509552" y="45824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307">
              <a:extLst>
                <a:ext uri="{FF2B5EF4-FFF2-40B4-BE49-F238E27FC236}">
                  <a16:creationId xmlns:a16="http://schemas.microsoft.com/office/drawing/2014/main" id="{3910A629-B98B-A89D-A40C-9DAACB6133F1}"/>
                </a:ext>
              </a:extLst>
            </p:cNvPr>
            <p:cNvSpPr/>
            <p:nvPr/>
          </p:nvSpPr>
          <p:spPr>
            <a:xfrm>
              <a:off x="4509552" y="45824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308">
              <a:extLst>
                <a:ext uri="{FF2B5EF4-FFF2-40B4-BE49-F238E27FC236}">
                  <a16:creationId xmlns:a16="http://schemas.microsoft.com/office/drawing/2014/main" id="{047F434F-F2FA-8FFB-2B27-91AD1848C878}"/>
                </a:ext>
              </a:extLst>
            </p:cNvPr>
            <p:cNvSpPr/>
            <p:nvPr/>
          </p:nvSpPr>
          <p:spPr>
            <a:xfrm>
              <a:off x="4654738" y="45398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309">
              <a:extLst>
                <a:ext uri="{FF2B5EF4-FFF2-40B4-BE49-F238E27FC236}">
                  <a16:creationId xmlns:a16="http://schemas.microsoft.com/office/drawing/2014/main" id="{4AA2872F-A309-4314-09D4-569F2D370A03}"/>
                </a:ext>
              </a:extLst>
            </p:cNvPr>
            <p:cNvSpPr/>
            <p:nvPr/>
          </p:nvSpPr>
          <p:spPr>
            <a:xfrm>
              <a:off x="4654738" y="45398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310">
              <a:extLst>
                <a:ext uri="{FF2B5EF4-FFF2-40B4-BE49-F238E27FC236}">
                  <a16:creationId xmlns:a16="http://schemas.microsoft.com/office/drawing/2014/main" id="{09DDF9CC-5BA4-8425-C2EF-BFC298623C4C}"/>
                </a:ext>
              </a:extLst>
            </p:cNvPr>
            <p:cNvSpPr/>
            <p:nvPr/>
          </p:nvSpPr>
          <p:spPr>
            <a:xfrm>
              <a:off x="4799924" y="452115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311">
              <a:extLst>
                <a:ext uri="{FF2B5EF4-FFF2-40B4-BE49-F238E27FC236}">
                  <a16:creationId xmlns:a16="http://schemas.microsoft.com/office/drawing/2014/main" id="{7AEA13F0-92A1-6040-BE9A-F3242E1BF5CA}"/>
                </a:ext>
              </a:extLst>
            </p:cNvPr>
            <p:cNvSpPr/>
            <p:nvPr/>
          </p:nvSpPr>
          <p:spPr>
            <a:xfrm>
              <a:off x="4799924" y="452115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312">
              <a:extLst>
                <a:ext uri="{FF2B5EF4-FFF2-40B4-BE49-F238E27FC236}">
                  <a16:creationId xmlns:a16="http://schemas.microsoft.com/office/drawing/2014/main" id="{6295BBA7-28A0-E04D-E74E-19A3D4004832}"/>
                </a:ext>
              </a:extLst>
            </p:cNvPr>
            <p:cNvSpPr/>
            <p:nvPr/>
          </p:nvSpPr>
          <p:spPr>
            <a:xfrm>
              <a:off x="4945110" y="46080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313">
              <a:extLst>
                <a:ext uri="{FF2B5EF4-FFF2-40B4-BE49-F238E27FC236}">
                  <a16:creationId xmlns:a16="http://schemas.microsoft.com/office/drawing/2014/main" id="{10C2B5E7-F10F-458E-1847-154A927730D0}"/>
                </a:ext>
              </a:extLst>
            </p:cNvPr>
            <p:cNvSpPr/>
            <p:nvPr/>
          </p:nvSpPr>
          <p:spPr>
            <a:xfrm>
              <a:off x="4945110" y="46080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314">
              <a:extLst>
                <a:ext uri="{FF2B5EF4-FFF2-40B4-BE49-F238E27FC236}">
                  <a16:creationId xmlns:a16="http://schemas.microsoft.com/office/drawing/2014/main" id="{087F923F-A62B-6453-7D84-DEC090EC3AB8}"/>
                </a:ext>
              </a:extLst>
            </p:cNvPr>
            <p:cNvSpPr/>
            <p:nvPr/>
          </p:nvSpPr>
          <p:spPr>
            <a:xfrm>
              <a:off x="5090296" y="45831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315">
              <a:extLst>
                <a:ext uri="{FF2B5EF4-FFF2-40B4-BE49-F238E27FC236}">
                  <a16:creationId xmlns:a16="http://schemas.microsoft.com/office/drawing/2014/main" id="{8A37FD62-C3E1-E8BD-6BF2-59AB282575CD}"/>
                </a:ext>
              </a:extLst>
            </p:cNvPr>
            <p:cNvSpPr/>
            <p:nvPr/>
          </p:nvSpPr>
          <p:spPr>
            <a:xfrm>
              <a:off x="5090296" y="45831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316">
              <a:extLst>
                <a:ext uri="{FF2B5EF4-FFF2-40B4-BE49-F238E27FC236}">
                  <a16:creationId xmlns:a16="http://schemas.microsoft.com/office/drawing/2014/main" id="{41E5E4D8-BBF6-9ACA-D11D-8AD6C908DD60}"/>
                </a:ext>
              </a:extLst>
            </p:cNvPr>
            <p:cNvSpPr/>
            <p:nvPr/>
          </p:nvSpPr>
          <p:spPr>
            <a:xfrm>
              <a:off x="5235482" y="46272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317">
              <a:extLst>
                <a:ext uri="{FF2B5EF4-FFF2-40B4-BE49-F238E27FC236}">
                  <a16:creationId xmlns:a16="http://schemas.microsoft.com/office/drawing/2014/main" id="{446AB36C-ADB4-5461-E31F-A2BD592B4CFC}"/>
                </a:ext>
              </a:extLst>
            </p:cNvPr>
            <p:cNvSpPr/>
            <p:nvPr/>
          </p:nvSpPr>
          <p:spPr>
            <a:xfrm>
              <a:off x="5235482" y="46272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318">
              <a:extLst>
                <a:ext uri="{FF2B5EF4-FFF2-40B4-BE49-F238E27FC236}">
                  <a16:creationId xmlns:a16="http://schemas.microsoft.com/office/drawing/2014/main" id="{91E66D3A-5071-1505-082C-77DB7AA1A1F0}"/>
                </a:ext>
              </a:extLst>
            </p:cNvPr>
            <p:cNvSpPr/>
            <p:nvPr/>
          </p:nvSpPr>
          <p:spPr>
            <a:xfrm>
              <a:off x="5380668" y="46564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319">
              <a:extLst>
                <a:ext uri="{FF2B5EF4-FFF2-40B4-BE49-F238E27FC236}">
                  <a16:creationId xmlns:a16="http://schemas.microsoft.com/office/drawing/2014/main" id="{E298D2C5-5B0C-56AB-D557-BF5BD1D17DF0}"/>
                </a:ext>
              </a:extLst>
            </p:cNvPr>
            <p:cNvSpPr/>
            <p:nvPr/>
          </p:nvSpPr>
          <p:spPr>
            <a:xfrm>
              <a:off x="5380668" y="46564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320">
              <a:extLst>
                <a:ext uri="{FF2B5EF4-FFF2-40B4-BE49-F238E27FC236}">
                  <a16:creationId xmlns:a16="http://schemas.microsoft.com/office/drawing/2014/main" id="{42DFE355-8697-339F-0EAF-5898EA8CA82D}"/>
                </a:ext>
              </a:extLst>
            </p:cNvPr>
            <p:cNvSpPr/>
            <p:nvPr/>
          </p:nvSpPr>
          <p:spPr>
            <a:xfrm>
              <a:off x="5525854" y="46256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321">
              <a:extLst>
                <a:ext uri="{FF2B5EF4-FFF2-40B4-BE49-F238E27FC236}">
                  <a16:creationId xmlns:a16="http://schemas.microsoft.com/office/drawing/2014/main" id="{7BB48C48-5A82-D715-4BD6-D260E9913D86}"/>
                </a:ext>
              </a:extLst>
            </p:cNvPr>
            <p:cNvSpPr/>
            <p:nvPr/>
          </p:nvSpPr>
          <p:spPr>
            <a:xfrm>
              <a:off x="5525854" y="46256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322">
              <a:extLst>
                <a:ext uri="{FF2B5EF4-FFF2-40B4-BE49-F238E27FC236}">
                  <a16:creationId xmlns:a16="http://schemas.microsoft.com/office/drawing/2014/main" id="{AE915275-B80A-C72F-989A-263BB3EFB5EE}"/>
                </a:ext>
              </a:extLst>
            </p:cNvPr>
            <p:cNvSpPr/>
            <p:nvPr/>
          </p:nvSpPr>
          <p:spPr>
            <a:xfrm>
              <a:off x="4379144" y="4321633"/>
              <a:ext cx="1162050" cy="70485"/>
            </a:xfrm>
            <a:custGeom>
              <a:avLst/>
              <a:gdLst/>
              <a:ahLst/>
              <a:cxnLst/>
              <a:rect l="l" t="t" r="r" b="b"/>
              <a:pathLst>
                <a:path w="1162050" h="70485">
                  <a:moveTo>
                    <a:pt x="0" y="12148"/>
                  </a:moveTo>
                  <a:lnTo>
                    <a:pt x="145186" y="5694"/>
                  </a:lnTo>
                  <a:lnTo>
                    <a:pt x="290372" y="3209"/>
                  </a:lnTo>
                  <a:lnTo>
                    <a:pt x="435558" y="58039"/>
                  </a:lnTo>
                  <a:lnTo>
                    <a:pt x="580744" y="47385"/>
                  </a:lnTo>
                  <a:lnTo>
                    <a:pt x="725930" y="0"/>
                  </a:lnTo>
                  <a:lnTo>
                    <a:pt x="871116" y="50407"/>
                  </a:lnTo>
                  <a:lnTo>
                    <a:pt x="1016302" y="70464"/>
                  </a:lnTo>
                  <a:lnTo>
                    <a:pt x="1161489" y="47016"/>
                  </a:lnTo>
                </a:path>
              </a:pathLst>
            </a:custGeom>
            <a:ln w="3694">
              <a:solidFill>
                <a:srgbClr val="A2132E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323">
              <a:extLst>
                <a:ext uri="{FF2B5EF4-FFF2-40B4-BE49-F238E27FC236}">
                  <a16:creationId xmlns:a16="http://schemas.microsoft.com/office/drawing/2014/main" id="{F481C23D-9C55-7BCF-DDCB-45B827FD726B}"/>
                </a:ext>
              </a:extLst>
            </p:cNvPr>
            <p:cNvSpPr/>
            <p:nvPr/>
          </p:nvSpPr>
          <p:spPr>
            <a:xfrm>
              <a:off x="4356977" y="431161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324">
              <a:extLst>
                <a:ext uri="{FF2B5EF4-FFF2-40B4-BE49-F238E27FC236}">
                  <a16:creationId xmlns:a16="http://schemas.microsoft.com/office/drawing/2014/main" id="{AB0BE5CE-FD7E-0F5D-A983-DDCFD3FA30FC}"/>
                </a:ext>
              </a:extLst>
            </p:cNvPr>
            <p:cNvSpPr/>
            <p:nvPr/>
          </p:nvSpPr>
          <p:spPr>
            <a:xfrm>
              <a:off x="4502163" y="430516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325">
              <a:extLst>
                <a:ext uri="{FF2B5EF4-FFF2-40B4-BE49-F238E27FC236}">
                  <a16:creationId xmlns:a16="http://schemas.microsoft.com/office/drawing/2014/main" id="{4A467F58-62EA-2363-190A-251F29414CEA}"/>
                </a:ext>
              </a:extLst>
            </p:cNvPr>
            <p:cNvSpPr/>
            <p:nvPr/>
          </p:nvSpPr>
          <p:spPr>
            <a:xfrm>
              <a:off x="4647349" y="430267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326">
              <a:extLst>
                <a:ext uri="{FF2B5EF4-FFF2-40B4-BE49-F238E27FC236}">
                  <a16:creationId xmlns:a16="http://schemas.microsoft.com/office/drawing/2014/main" id="{F4457CCE-C688-353A-F6FD-29F5D681A136}"/>
                </a:ext>
              </a:extLst>
            </p:cNvPr>
            <p:cNvSpPr/>
            <p:nvPr/>
          </p:nvSpPr>
          <p:spPr>
            <a:xfrm>
              <a:off x="4792535" y="43575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327">
              <a:extLst>
                <a:ext uri="{FF2B5EF4-FFF2-40B4-BE49-F238E27FC236}">
                  <a16:creationId xmlns:a16="http://schemas.microsoft.com/office/drawing/2014/main" id="{A5D3943B-554D-84BD-ECD7-5F82617A5347}"/>
                </a:ext>
              </a:extLst>
            </p:cNvPr>
            <p:cNvSpPr/>
            <p:nvPr/>
          </p:nvSpPr>
          <p:spPr>
            <a:xfrm>
              <a:off x="4937721" y="43468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328">
              <a:extLst>
                <a:ext uri="{FF2B5EF4-FFF2-40B4-BE49-F238E27FC236}">
                  <a16:creationId xmlns:a16="http://schemas.microsoft.com/office/drawing/2014/main" id="{02D6FE3F-8A6A-9C1B-7B17-7F4D69BE3650}"/>
                </a:ext>
              </a:extLst>
            </p:cNvPr>
            <p:cNvSpPr/>
            <p:nvPr/>
          </p:nvSpPr>
          <p:spPr>
            <a:xfrm>
              <a:off x="5082907" y="42994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329">
              <a:extLst>
                <a:ext uri="{FF2B5EF4-FFF2-40B4-BE49-F238E27FC236}">
                  <a16:creationId xmlns:a16="http://schemas.microsoft.com/office/drawing/2014/main" id="{056EC304-7076-F529-28D7-C2E2A652F32D}"/>
                </a:ext>
              </a:extLst>
            </p:cNvPr>
            <p:cNvSpPr/>
            <p:nvPr/>
          </p:nvSpPr>
          <p:spPr>
            <a:xfrm>
              <a:off x="5228093" y="43498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330">
              <a:extLst>
                <a:ext uri="{FF2B5EF4-FFF2-40B4-BE49-F238E27FC236}">
                  <a16:creationId xmlns:a16="http://schemas.microsoft.com/office/drawing/2014/main" id="{C25036B8-3B63-80B9-8258-EF24BD1FABE4}"/>
                </a:ext>
              </a:extLst>
            </p:cNvPr>
            <p:cNvSpPr/>
            <p:nvPr/>
          </p:nvSpPr>
          <p:spPr>
            <a:xfrm>
              <a:off x="5373279" y="436992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331">
              <a:extLst>
                <a:ext uri="{FF2B5EF4-FFF2-40B4-BE49-F238E27FC236}">
                  <a16:creationId xmlns:a16="http://schemas.microsoft.com/office/drawing/2014/main" id="{031834D7-7C42-579C-DE4E-DE1EC57F653A}"/>
                </a:ext>
              </a:extLst>
            </p:cNvPr>
            <p:cNvSpPr/>
            <p:nvPr/>
          </p:nvSpPr>
          <p:spPr>
            <a:xfrm>
              <a:off x="5518465" y="434648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332">
              <a:extLst>
                <a:ext uri="{FF2B5EF4-FFF2-40B4-BE49-F238E27FC236}">
                  <a16:creationId xmlns:a16="http://schemas.microsoft.com/office/drawing/2014/main" id="{FD0FDD07-96B6-F408-0064-194C4B123283}"/>
                </a:ext>
              </a:extLst>
            </p:cNvPr>
            <p:cNvSpPr/>
            <p:nvPr/>
          </p:nvSpPr>
          <p:spPr>
            <a:xfrm>
              <a:off x="4379144" y="4332969"/>
              <a:ext cx="1162050" cy="121920"/>
            </a:xfrm>
            <a:custGeom>
              <a:avLst/>
              <a:gdLst/>
              <a:ahLst/>
              <a:cxnLst/>
              <a:rect l="l" t="t" r="r" b="b"/>
              <a:pathLst>
                <a:path w="1162050" h="121920">
                  <a:moveTo>
                    <a:pt x="0" y="63441"/>
                  </a:moveTo>
                  <a:lnTo>
                    <a:pt x="145186" y="83589"/>
                  </a:lnTo>
                  <a:lnTo>
                    <a:pt x="290372" y="82712"/>
                  </a:lnTo>
                  <a:lnTo>
                    <a:pt x="435558" y="50247"/>
                  </a:lnTo>
                  <a:lnTo>
                    <a:pt x="580744" y="44510"/>
                  </a:lnTo>
                  <a:lnTo>
                    <a:pt x="725930" y="42119"/>
                  </a:lnTo>
                  <a:lnTo>
                    <a:pt x="871116" y="0"/>
                  </a:lnTo>
                  <a:lnTo>
                    <a:pt x="1016302" y="41783"/>
                  </a:lnTo>
                  <a:lnTo>
                    <a:pt x="1161489" y="121318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333">
              <a:extLst>
                <a:ext uri="{FF2B5EF4-FFF2-40B4-BE49-F238E27FC236}">
                  <a16:creationId xmlns:a16="http://schemas.microsoft.com/office/drawing/2014/main" id="{4EEDBEA7-5C84-0125-852A-55A4F22DF722}"/>
                </a:ext>
              </a:extLst>
            </p:cNvPr>
            <p:cNvSpPr/>
            <p:nvPr/>
          </p:nvSpPr>
          <p:spPr>
            <a:xfrm>
              <a:off x="4364366" y="43816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334">
              <a:extLst>
                <a:ext uri="{FF2B5EF4-FFF2-40B4-BE49-F238E27FC236}">
                  <a16:creationId xmlns:a16="http://schemas.microsoft.com/office/drawing/2014/main" id="{4D6BC0F3-7E65-DC8E-D7F5-AF7368548E4E}"/>
                </a:ext>
              </a:extLst>
            </p:cNvPr>
            <p:cNvSpPr/>
            <p:nvPr/>
          </p:nvSpPr>
          <p:spPr>
            <a:xfrm>
              <a:off x="4364366" y="43816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335">
              <a:extLst>
                <a:ext uri="{FF2B5EF4-FFF2-40B4-BE49-F238E27FC236}">
                  <a16:creationId xmlns:a16="http://schemas.microsoft.com/office/drawing/2014/main" id="{FD7245C1-37BB-C1EF-0AF6-598CDE73A256}"/>
                </a:ext>
              </a:extLst>
            </p:cNvPr>
            <p:cNvSpPr/>
            <p:nvPr/>
          </p:nvSpPr>
          <p:spPr>
            <a:xfrm>
              <a:off x="4509552" y="44017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336">
              <a:extLst>
                <a:ext uri="{FF2B5EF4-FFF2-40B4-BE49-F238E27FC236}">
                  <a16:creationId xmlns:a16="http://schemas.microsoft.com/office/drawing/2014/main" id="{BAEC553F-82BE-F0F9-E861-8B99D323A808}"/>
                </a:ext>
              </a:extLst>
            </p:cNvPr>
            <p:cNvSpPr/>
            <p:nvPr/>
          </p:nvSpPr>
          <p:spPr>
            <a:xfrm>
              <a:off x="4509552" y="44017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337">
              <a:extLst>
                <a:ext uri="{FF2B5EF4-FFF2-40B4-BE49-F238E27FC236}">
                  <a16:creationId xmlns:a16="http://schemas.microsoft.com/office/drawing/2014/main" id="{05C9C549-7E8D-A1D0-42A0-7D3CE854CD6E}"/>
                </a:ext>
              </a:extLst>
            </p:cNvPr>
            <p:cNvSpPr/>
            <p:nvPr/>
          </p:nvSpPr>
          <p:spPr>
            <a:xfrm>
              <a:off x="4654738" y="440090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338">
              <a:extLst>
                <a:ext uri="{FF2B5EF4-FFF2-40B4-BE49-F238E27FC236}">
                  <a16:creationId xmlns:a16="http://schemas.microsoft.com/office/drawing/2014/main" id="{160DFFDC-31C3-CD44-EEA8-BF33D150050C}"/>
                </a:ext>
              </a:extLst>
            </p:cNvPr>
            <p:cNvSpPr/>
            <p:nvPr/>
          </p:nvSpPr>
          <p:spPr>
            <a:xfrm>
              <a:off x="4654738" y="440090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339">
              <a:extLst>
                <a:ext uri="{FF2B5EF4-FFF2-40B4-BE49-F238E27FC236}">
                  <a16:creationId xmlns:a16="http://schemas.microsoft.com/office/drawing/2014/main" id="{03DB4DDE-C1D9-227B-FA4F-69ED82EE9444}"/>
                </a:ext>
              </a:extLst>
            </p:cNvPr>
            <p:cNvSpPr/>
            <p:nvPr/>
          </p:nvSpPr>
          <p:spPr>
            <a:xfrm>
              <a:off x="4799924" y="436843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340">
              <a:extLst>
                <a:ext uri="{FF2B5EF4-FFF2-40B4-BE49-F238E27FC236}">
                  <a16:creationId xmlns:a16="http://schemas.microsoft.com/office/drawing/2014/main" id="{FB0191F8-2C51-327A-8441-1A6146119F8B}"/>
                </a:ext>
              </a:extLst>
            </p:cNvPr>
            <p:cNvSpPr/>
            <p:nvPr/>
          </p:nvSpPr>
          <p:spPr>
            <a:xfrm>
              <a:off x="4799924" y="436843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341">
              <a:extLst>
                <a:ext uri="{FF2B5EF4-FFF2-40B4-BE49-F238E27FC236}">
                  <a16:creationId xmlns:a16="http://schemas.microsoft.com/office/drawing/2014/main" id="{5A78A80A-DBA5-ABCC-1381-59803128E2D7}"/>
                </a:ext>
              </a:extLst>
            </p:cNvPr>
            <p:cNvSpPr/>
            <p:nvPr/>
          </p:nvSpPr>
          <p:spPr>
            <a:xfrm>
              <a:off x="4945110" y="4362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342">
              <a:extLst>
                <a:ext uri="{FF2B5EF4-FFF2-40B4-BE49-F238E27FC236}">
                  <a16:creationId xmlns:a16="http://schemas.microsoft.com/office/drawing/2014/main" id="{1E300E0D-2BF5-1DF9-4457-59F86E6E0516}"/>
                </a:ext>
              </a:extLst>
            </p:cNvPr>
            <p:cNvSpPr/>
            <p:nvPr/>
          </p:nvSpPr>
          <p:spPr>
            <a:xfrm>
              <a:off x="4945110" y="4362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343">
              <a:extLst>
                <a:ext uri="{FF2B5EF4-FFF2-40B4-BE49-F238E27FC236}">
                  <a16:creationId xmlns:a16="http://schemas.microsoft.com/office/drawing/2014/main" id="{3C6D8E58-4F01-D44B-AFD7-0247AF26C146}"/>
                </a:ext>
              </a:extLst>
            </p:cNvPr>
            <p:cNvSpPr/>
            <p:nvPr/>
          </p:nvSpPr>
          <p:spPr>
            <a:xfrm>
              <a:off x="5090296" y="436031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344">
              <a:extLst>
                <a:ext uri="{FF2B5EF4-FFF2-40B4-BE49-F238E27FC236}">
                  <a16:creationId xmlns:a16="http://schemas.microsoft.com/office/drawing/2014/main" id="{CF80CF29-06DF-25F2-0FAF-B9AA3A7401FD}"/>
                </a:ext>
              </a:extLst>
            </p:cNvPr>
            <p:cNvSpPr/>
            <p:nvPr/>
          </p:nvSpPr>
          <p:spPr>
            <a:xfrm>
              <a:off x="5090296" y="436031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345">
              <a:extLst>
                <a:ext uri="{FF2B5EF4-FFF2-40B4-BE49-F238E27FC236}">
                  <a16:creationId xmlns:a16="http://schemas.microsoft.com/office/drawing/2014/main" id="{2537DD1E-B0E0-3D41-9AF7-D18A63226EC6}"/>
                </a:ext>
              </a:extLst>
            </p:cNvPr>
            <p:cNvSpPr/>
            <p:nvPr/>
          </p:nvSpPr>
          <p:spPr>
            <a:xfrm>
              <a:off x="5235482" y="431819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346">
              <a:extLst>
                <a:ext uri="{FF2B5EF4-FFF2-40B4-BE49-F238E27FC236}">
                  <a16:creationId xmlns:a16="http://schemas.microsoft.com/office/drawing/2014/main" id="{AAF3472F-DB1D-8452-8D0C-7375F903ED69}"/>
                </a:ext>
              </a:extLst>
            </p:cNvPr>
            <p:cNvSpPr/>
            <p:nvPr/>
          </p:nvSpPr>
          <p:spPr>
            <a:xfrm>
              <a:off x="5235482" y="431819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347">
              <a:extLst>
                <a:ext uri="{FF2B5EF4-FFF2-40B4-BE49-F238E27FC236}">
                  <a16:creationId xmlns:a16="http://schemas.microsoft.com/office/drawing/2014/main" id="{26E9C72E-4B45-CE67-C865-B2D79E534DF4}"/>
                </a:ext>
              </a:extLst>
            </p:cNvPr>
            <p:cNvSpPr/>
            <p:nvPr/>
          </p:nvSpPr>
          <p:spPr>
            <a:xfrm>
              <a:off x="5380668" y="4359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348">
              <a:extLst>
                <a:ext uri="{FF2B5EF4-FFF2-40B4-BE49-F238E27FC236}">
                  <a16:creationId xmlns:a16="http://schemas.microsoft.com/office/drawing/2014/main" id="{0F65C581-2D8C-0AB5-A1C0-37A435E47323}"/>
                </a:ext>
              </a:extLst>
            </p:cNvPr>
            <p:cNvSpPr/>
            <p:nvPr/>
          </p:nvSpPr>
          <p:spPr>
            <a:xfrm>
              <a:off x="5380668" y="4359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349">
              <a:extLst>
                <a:ext uri="{FF2B5EF4-FFF2-40B4-BE49-F238E27FC236}">
                  <a16:creationId xmlns:a16="http://schemas.microsoft.com/office/drawing/2014/main" id="{8BB429BF-49FA-B509-F34F-756F4B392677}"/>
                </a:ext>
              </a:extLst>
            </p:cNvPr>
            <p:cNvSpPr/>
            <p:nvPr/>
          </p:nvSpPr>
          <p:spPr>
            <a:xfrm>
              <a:off x="5525854" y="44395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350">
              <a:extLst>
                <a:ext uri="{FF2B5EF4-FFF2-40B4-BE49-F238E27FC236}">
                  <a16:creationId xmlns:a16="http://schemas.microsoft.com/office/drawing/2014/main" id="{813CB06F-066E-12D6-9FE5-53AA9D94C4BE}"/>
                </a:ext>
              </a:extLst>
            </p:cNvPr>
            <p:cNvSpPr/>
            <p:nvPr/>
          </p:nvSpPr>
          <p:spPr>
            <a:xfrm>
              <a:off x="5525854" y="44395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351">
              <a:extLst>
                <a:ext uri="{FF2B5EF4-FFF2-40B4-BE49-F238E27FC236}">
                  <a16:creationId xmlns:a16="http://schemas.microsoft.com/office/drawing/2014/main" id="{42418120-E0C9-6FF8-E354-0D4644FA06D0}"/>
                </a:ext>
              </a:extLst>
            </p:cNvPr>
            <p:cNvSpPr/>
            <p:nvPr/>
          </p:nvSpPr>
          <p:spPr>
            <a:xfrm>
              <a:off x="3503224" y="3992018"/>
              <a:ext cx="2042795" cy="0"/>
            </a:xfrm>
            <a:custGeom>
              <a:avLst/>
              <a:gdLst/>
              <a:ahLst/>
              <a:cxnLst/>
              <a:rect l="l" t="t" r="r" b="b"/>
              <a:pathLst>
                <a:path w="2042795">
                  <a:moveTo>
                    <a:pt x="0" y="0"/>
                  </a:moveTo>
                  <a:lnTo>
                    <a:pt x="2042211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352">
              <a:extLst>
                <a:ext uri="{FF2B5EF4-FFF2-40B4-BE49-F238E27FC236}">
                  <a16:creationId xmlns:a16="http://schemas.microsoft.com/office/drawing/2014/main" id="{1A62B44D-16FB-EF42-E089-4C929D9A8E65}"/>
                </a:ext>
              </a:extLst>
            </p:cNvPr>
            <p:cNvSpPr/>
            <p:nvPr/>
          </p:nvSpPr>
          <p:spPr>
            <a:xfrm>
              <a:off x="3503224" y="4578894"/>
              <a:ext cx="2042795" cy="0"/>
            </a:xfrm>
            <a:custGeom>
              <a:avLst/>
              <a:gdLst/>
              <a:ahLst/>
              <a:cxnLst/>
              <a:rect l="l" t="t" r="r" b="b"/>
              <a:pathLst>
                <a:path w="2042795">
                  <a:moveTo>
                    <a:pt x="0" y="0"/>
                  </a:moveTo>
                  <a:lnTo>
                    <a:pt x="2042211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523">
              <a:extLst>
                <a:ext uri="{FF2B5EF4-FFF2-40B4-BE49-F238E27FC236}">
                  <a16:creationId xmlns:a16="http://schemas.microsoft.com/office/drawing/2014/main" id="{183CD903-5B36-4B5A-865D-9B7CB52DD7F3}"/>
                </a:ext>
              </a:extLst>
            </p:cNvPr>
            <p:cNvSpPr/>
            <p:nvPr/>
          </p:nvSpPr>
          <p:spPr>
            <a:xfrm>
              <a:off x="598980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524">
              <a:extLst>
                <a:ext uri="{FF2B5EF4-FFF2-40B4-BE49-F238E27FC236}">
                  <a16:creationId xmlns:a16="http://schemas.microsoft.com/office/drawing/2014/main" id="{CF366DD8-E2FF-7485-D351-A52A678127FE}"/>
                </a:ext>
              </a:extLst>
            </p:cNvPr>
            <p:cNvSpPr/>
            <p:nvPr/>
          </p:nvSpPr>
          <p:spPr>
            <a:xfrm>
              <a:off x="62447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525">
              <a:extLst>
                <a:ext uri="{FF2B5EF4-FFF2-40B4-BE49-F238E27FC236}">
                  <a16:creationId xmlns:a16="http://schemas.microsoft.com/office/drawing/2014/main" id="{0DB33B4C-0488-528C-1493-C251ED67B384}"/>
                </a:ext>
              </a:extLst>
            </p:cNvPr>
            <p:cNvSpPr/>
            <p:nvPr/>
          </p:nvSpPr>
          <p:spPr>
            <a:xfrm>
              <a:off x="6499658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526">
              <a:extLst>
                <a:ext uri="{FF2B5EF4-FFF2-40B4-BE49-F238E27FC236}">
                  <a16:creationId xmlns:a16="http://schemas.microsoft.com/office/drawing/2014/main" id="{459EF9AF-4D37-85AD-C172-FBF8E4B873D8}"/>
                </a:ext>
              </a:extLst>
            </p:cNvPr>
            <p:cNvSpPr/>
            <p:nvPr/>
          </p:nvSpPr>
          <p:spPr>
            <a:xfrm>
              <a:off x="675458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527">
              <a:extLst>
                <a:ext uri="{FF2B5EF4-FFF2-40B4-BE49-F238E27FC236}">
                  <a16:creationId xmlns:a16="http://schemas.microsoft.com/office/drawing/2014/main" id="{5FDE6952-67F8-7254-04A9-A84CC4B8518C}"/>
                </a:ext>
              </a:extLst>
            </p:cNvPr>
            <p:cNvSpPr/>
            <p:nvPr/>
          </p:nvSpPr>
          <p:spPr>
            <a:xfrm>
              <a:off x="5989801" y="350219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528">
              <a:extLst>
                <a:ext uri="{FF2B5EF4-FFF2-40B4-BE49-F238E27FC236}">
                  <a16:creationId xmlns:a16="http://schemas.microsoft.com/office/drawing/2014/main" id="{7469A84A-AFE3-C44E-599D-9FBE3A1340FF}"/>
                </a:ext>
              </a:extLst>
            </p:cNvPr>
            <p:cNvSpPr/>
            <p:nvPr/>
          </p:nvSpPr>
          <p:spPr>
            <a:xfrm>
              <a:off x="5989801" y="3282367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529">
              <a:extLst>
                <a:ext uri="{FF2B5EF4-FFF2-40B4-BE49-F238E27FC236}">
                  <a16:creationId xmlns:a16="http://schemas.microsoft.com/office/drawing/2014/main" id="{57ED13BA-521E-1901-D95B-3715536FC4F5}"/>
                </a:ext>
              </a:extLst>
            </p:cNvPr>
            <p:cNvSpPr/>
            <p:nvPr/>
          </p:nvSpPr>
          <p:spPr>
            <a:xfrm>
              <a:off x="5989801" y="3062537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530">
              <a:extLst>
                <a:ext uri="{FF2B5EF4-FFF2-40B4-BE49-F238E27FC236}">
                  <a16:creationId xmlns:a16="http://schemas.microsoft.com/office/drawing/2014/main" id="{E3AA3B1E-0A02-2ABD-BA3F-C979B8FDA7F9}"/>
                </a:ext>
              </a:extLst>
            </p:cNvPr>
            <p:cNvSpPr/>
            <p:nvPr/>
          </p:nvSpPr>
          <p:spPr>
            <a:xfrm>
              <a:off x="5989801" y="2842707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531">
              <a:extLst>
                <a:ext uri="{FF2B5EF4-FFF2-40B4-BE49-F238E27FC236}">
                  <a16:creationId xmlns:a16="http://schemas.microsoft.com/office/drawing/2014/main" id="{BF862C87-43C7-CDDB-8B68-E630AD5593CC}"/>
                </a:ext>
              </a:extLst>
            </p:cNvPr>
            <p:cNvSpPr/>
            <p:nvPr/>
          </p:nvSpPr>
          <p:spPr>
            <a:xfrm>
              <a:off x="5989801" y="2622877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532">
              <a:extLst>
                <a:ext uri="{FF2B5EF4-FFF2-40B4-BE49-F238E27FC236}">
                  <a16:creationId xmlns:a16="http://schemas.microsoft.com/office/drawing/2014/main" id="{EC5EDBFD-5491-C9AC-C27E-E189DD94B379}"/>
                </a:ext>
              </a:extLst>
            </p:cNvPr>
            <p:cNvSpPr/>
            <p:nvPr/>
          </p:nvSpPr>
          <p:spPr>
            <a:xfrm>
              <a:off x="5989801" y="350219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4786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533">
              <a:extLst>
                <a:ext uri="{FF2B5EF4-FFF2-40B4-BE49-F238E27FC236}">
                  <a16:creationId xmlns:a16="http://schemas.microsoft.com/office/drawing/2014/main" id="{ABEAC377-8C4F-6CC0-CDDE-AC4F48CF1113}"/>
                </a:ext>
              </a:extLst>
            </p:cNvPr>
            <p:cNvSpPr/>
            <p:nvPr/>
          </p:nvSpPr>
          <p:spPr>
            <a:xfrm>
              <a:off x="5989801" y="2622877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4786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534">
              <a:extLst>
                <a:ext uri="{FF2B5EF4-FFF2-40B4-BE49-F238E27FC236}">
                  <a16:creationId xmlns:a16="http://schemas.microsoft.com/office/drawing/2014/main" id="{3B73FDF5-B8F9-4B50-D2A5-72F214EBB91F}"/>
                </a:ext>
              </a:extLst>
            </p:cNvPr>
            <p:cNvSpPr/>
            <p:nvPr/>
          </p:nvSpPr>
          <p:spPr>
            <a:xfrm>
              <a:off x="5989801" y="34934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535">
              <a:extLst>
                <a:ext uri="{FF2B5EF4-FFF2-40B4-BE49-F238E27FC236}">
                  <a16:creationId xmlns:a16="http://schemas.microsoft.com/office/drawing/2014/main" id="{D78BE80A-8F12-CA3E-ED8A-6B9815C99EC9}"/>
                </a:ext>
              </a:extLst>
            </p:cNvPr>
            <p:cNvSpPr/>
            <p:nvPr/>
          </p:nvSpPr>
          <p:spPr>
            <a:xfrm>
              <a:off x="6244730" y="34934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536">
              <a:extLst>
                <a:ext uri="{FF2B5EF4-FFF2-40B4-BE49-F238E27FC236}">
                  <a16:creationId xmlns:a16="http://schemas.microsoft.com/office/drawing/2014/main" id="{E58A29F6-DA01-FECB-6AA9-E82BD7CE47D0}"/>
                </a:ext>
              </a:extLst>
            </p:cNvPr>
            <p:cNvSpPr/>
            <p:nvPr/>
          </p:nvSpPr>
          <p:spPr>
            <a:xfrm>
              <a:off x="6499658" y="34934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537">
              <a:extLst>
                <a:ext uri="{FF2B5EF4-FFF2-40B4-BE49-F238E27FC236}">
                  <a16:creationId xmlns:a16="http://schemas.microsoft.com/office/drawing/2014/main" id="{26868653-722D-3A0B-096D-664D5FFF36D2}"/>
                </a:ext>
              </a:extLst>
            </p:cNvPr>
            <p:cNvSpPr/>
            <p:nvPr/>
          </p:nvSpPr>
          <p:spPr>
            <a:xfrm>
              <a:off x="6754587" y="34934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538">
              <a:extLst>
                <a:ext uri="{FF2B5EF4-FFF2-40B4-BE49-F238E27FC236}">
                  <a16:creationId xmlns:a16="http://schemas.microsoft.com/office/drawing/2014/main" id="{8471BB96-F5C4-D785-BDBA-939C00504072}"/>
                </a:ext>
              </a:extLst>
            </p:cNvPr>
            <p:cNvSpPr/>
            <p:nvPr/>
          </p:nvSpPr>
          <p:spPr>
            <a:xfrm>
              <a:off x="5989801" y="262287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539">
              <a:extLst>
                <a:ext uri="{FF2B5EF4-FFF2-40B4-BE49-F238E27FC236}">
                  <a16:creationId xmlns:a16="http://schemas.microsoft.com/office/drawing/2014/main" id="{D86E7DEF-3EDF-2992-5424-41D4BFE45EC4}"/>
                </a:ext>
              </a:extLst>
            </p:cNvPr>
            <p:cNvSpPr/>
            <p:nvPr/>
          </p:nvSpPr>
          <p:spPr>
            <a:xfrm>
              <a:off x="6244730" y="262287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540">
              <a:extLst>
                <a:ext uri="{FF2B5EF4-FFF2-40B4-BE49-F238E27FC236}">
                  <a16:creationId xmlns:a16="http://schemas.microsoft.com/office/drawing/2014/main" id="{9CB69890-D3B2-E77A-1A3D-A53FB131A9C1}"/>
                </a:ext>
              </a:extLst>
            </p:cNvPr>
            <p:cNvSpPr/>
            <p:nvPr/>
          </p:nvSpPr>
          <p:spPr>
            <a:xfrm>
              <a:off x="6499658" y="262287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541">
              <a:extLst>
                <a:ext uri="{FF2B5EF4-FFF2-40B4-BE49-F238E27FC236}">
                  <a16:creationId xmlns:a16="http://schemas.microsoft.com/office/drawing/2014/main" id="{C3BBC854-03BA-F97E-B6C3-77936609A4A2}"/>
                </a:ext>
              </a:extLst>
            </p:cNvPr>
            <p:cNvSpPr/>
            <p:nvPr/>
          </p:nvSpPr>
          <p:spPr>
            <a:xfrm>
              <a:off x="6754587" y="262287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542">
              <a:extLst>
                <a:ext uri="{FF2B5EF4-FFF2-40B4-BE49-F238E27FC236}">
                  <a16:creationId xmlns:a16="http://schemas.microsoft.com/office/drawing/2014/main" id="{D68C362C-1166-8184-EA73-9F7927040561}"/>
                </a:ext>
              </a:extLst>
            </p:cNvPr>
            <p:cNvSpPr/>
            <p:nvPr/>
          </p:nvSpPr>
          <p:spPr>
            <a:xfrm>
              <a:off x="598980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543">
              <a:extLst>
                <a:ext uri="{FF2B5EF4-FFF2-40B4-BE49-F238E27FC236}">
                  <a16:creationId xmlns:a16="http://schemas.microsoft.com/office/drawing/2014/main" id="{8A129D5D-2E32-4B24-6CBE-B8F5D567D30C}"/>
                </a:ext>
              </a:extLst>
            </p:cNvPr>
            <p:cNvSpPr/>
            <p:nvPr/>
          </p:nvSpPr>
          <p:spPr>
            <a:xfrm>
              <a:off x="675458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544">
              <a:extLst>
                <a:ext uri="{FF2B5EF4-FFF2-40B4-BE49-F238E27FC236}">
                  <a16:creationId xmlns:a16="http://schemas.microsoft.com/office/drawing/2014/main" id="{B53B6958-766F-2F17-14D3-99B42CFCBABF}"/>
                </a:ext>
              </a:extLst>
            </p:cNvPr>
            <p:cNvSpPr/>
            <p:nvPr/>
          </p:nvSpPr>
          <p:spPr>
            <a:xfrm>
              <a:off x="5989801" y="35021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545">
              <a:extLst>
                <a:ext uri="{FF2B5EF4-FFF2-40B4-BE49-F238E27FC236}">
                  <a16:creationId xmlns:a16="http://schemas.microsoft.com/office/drawing/2014/main" id="{0E62D7F9-A1FF-40D0-348C-F7E78E8A39FC}"/>
                </a:ext>
              </a:extLst>
            </p:cNvPr>
            <p:cNvSpPr/>
            <p:nvPr/>
          </p:nvSpPr>
          <p:spPr>
            <a:xfrm>
              <a:off x="5989801" y="328236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546">
              <a:extLst>
                <a:ext uri="{FF2B5EF4-FFF2-40B4-BE49-F238E27FC236}">
                  <a16:creationId xmlns:a16="http://schemas.microsoft.com/office/drawing/2014/main" id="{37F1C89D-4A6C-920B-DFFA-12EF9DA08CB2}"/>
                </a:ext>
              </a:extLst>
            </p:cNvPr>
            <p:cNvSpPr/>
            <p:nvPr/>
          </p:nvSpPr>
          <p:spPr>
            <a:xfrm>
              <a:off x="5989801" y="306253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547">
              <a:extLst>
                <a:ext uri="{FF2B5EF4-FFF2-40B4-BE49-F238E27FC236}">
                  <a16:creationId xmlns:a16="http://schemas.microsoft.com/office/drawing/2014/main" id="{1FECD946-D203-D102-923E-B41201E0A993}"/>
                </a:ext>
              </a:extLst>
            </p:cNvPr>
            <p:cNvSpPr/>
            <p:nvPr/>
          </p:nvSpPr>
          <p:spPr>
            <a:xfrm>
              <a:off x="5989801" y="284270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548">
              <a:extLst>
                <a:ext uri="{FF2B5EF4-FFF2-40B4-BE49-F238E27FC236}">
                  <a16:creationId xmlns:a16="http://schemas.microsoft.com/office/drawing/2014/main" id="{0130177D-2791-1BD4-B795-C93170A80DFE}"/>
                </a:ext>
              </a:extLst>
            </p:cNvPr>
            <p:cNvSpPr/>
            <p:nvPr/>
          </p:nvSpPr>
          <p:spPr>
            <a:xfrm>
              <a:off x="5989801" y="262287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549">
              <a:extLst>
                <a:ext uri="{FF2B5EF4-FFF2-40B4-BE49-F238E27FC236}">
                  <a16:creationId xmlns:a16="http://schemas.microsoft.com/office/drawing/2014/main" id="{44E101B1-D416-FCEF-BDC2-08DDDC26BC51}"/>
                </a:ext>
              </a:extLst>
            </p:cNvPr>
            <p:cNvSpPr/>
            <p:nvPr/>
          </p:nvSpPr>
          <p:spPr>
            <a:xfrm>
              <a:off x="6745794" y="35021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550">
              <a:extLst>
                <a:ext uri="{FF2B5EF4-FFF2-40B4-BE49-F238E27FC236}">
                  <a16:creationId xmlns:a16="http://schemas.microsoft.com/office/drawing/2014/main" id="{64DF4701-5EAE-490E-CC61-B4F548AEECA4}"/>
                </a:ext>
              </a:extLst>
            </p:cNvPr>
            <p:cNvSpPr/>
            <p:nvPr/>
          </p:nvSpPr>
          <p:spPr>
            <a:xfrm>
              <a:off x="6745794" y="328236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551">
              <a:extLst>
                <a:ext uri="{FF2B5EF4-FFF2-40B4-BE49-F238E27FC236}">
                  <a16:creationId xmlns:a16="http://schemas.microsoft.com/office/drawing/2014/main" id="{A889B4F8-05FB-FA81-6892-24D4ADD2CC37}"/>
                </a:ext>
              </a:extLst>
            </p:cNvPr>
            <p:cNvSpPr/>
            <p:nvPr/>
          </p:nvSpPr>
          <p:spPr>
            <a:xfrm>
              <a:off x="6745794" y="306253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552">
              <a:extLst>
                <a:ext uri="{FF2B5EF4-FFF2-40B4-BE49-F238E27FC236}">
                  <a16:creationId xmlns:a16="http://schemas.microsoft.com/office/drawing/2014/main" id="{7A16A91E-0CEC-5291-2AFE-890ACDA71BF4}"/>
                </a:ext>
              </a:extLst>
            </p:cNvPr>
            <p:cNvSpPr/>
            <p:nvPr/>
          </p:nvSpPr>
          <p:spPr>
            <a:xfrm>
              <a:off x="6745794" y="284270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553">
              <a:extLst>
                <a:ext uri="{FF2B5EF4-FFF2-40B4-BE49-F238E27FC236}">
                  <a16:creationId xmlns:a16="http://schemas.microsoft.com/office/drawing/2014/main" id="{FA2E5C93-E22F-D495-DB9C-E5125C6FDFFC}"/>
                </a:ext>
              </a:extLst>
            </p:cNvPr>
            <p:cNvSpPr/>
            <p:nvPr/>
          </p:nvSpPr>
          <p:spPr>
            <a:xfrm>
              <a:off x="6745794" y="2622877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554">
              <a:extLst>
                <a:ext uri="{FF2B5EF4-FFF2-40B4-BE49-F238E27FC236}">
                  <a16:creationId xmlns:a16="http://schemas.microsoft.com/office/drawing/2014/main" id="{D734C265-8359-0424-1A4A-3A68A77C33AB}"/>
                </a:ext>
              </a:extLst>
            </p:cNvPr>
            <p:cNvSpPr txBox="1"/>
            <p:nvPr/>
          </p:nvSpPr>
          <p:spPr>
            <a:xfrm>
              <a:off x="5844094" y="344146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0.3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236" name="object 555">
              <a:extLst>
                <a:ext uri="{FF2B5EF4-FFF2-40B4-BE49-F238E27FC236}">
                  <a16:creationId xmlns:a16="http://schemas.microsoft.com/office/drawing/2014/main" id="{D137AFAA-4465-8515-6AF6-D8BDFDB510EF}"/>
                </a:ext>
              </a:extLst>
            </p:cNvPr>
            <p:cNvSpPr txBox="1"/>
            <p:nvPr/>
          </p:nvSpPr>
          <p:spPr>
            <a:xfrm>
              <a:off x="5844094" y="322163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237" name="object 556">
              <a:extLst>
                <a:ext uri="{FF2B5EF4-FFF2-40B4-BE49-F238E27FC236}">
                  <a16:creationId xmlns:a16="http://schemas.microsoft.com/office/drawing/2014/main" id="{B6B2998D-C554-0664-161A-3451DBB142E6}"/>
                </a:ext>
              </a:extLst>
            </p:cNvPr>
            <p:cNvSpPr txBox="1"/>
            <p:nvPr/>
          </p:nvSpPr>
          <p:spPr>
            <a:xfrm>
              <a:off x="5844094" y="300180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238" name="object 557">
              <a:extLst>
                <a:ext uri="{FF2B5EF4-FFF2-40B4-BE49-F238E27FC236}">
                  <a16:creationId xmlns:a16="http://schemas.microsoft.com/office/drawing/2014/main" id="{1E81DF99-1C66-C99B-994F-D891486F6904}"/>
                </a:ext>
              </a:extLst>
            </p:cNvPr>
            <p:cNvSpPr txBox="1"/>
            <p:nvPr/>
          </p:nvSpPr>
          <p:spPr>
            <a:xfrm>
              <a:off x="5844094" y="278197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0.6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239" name="object 558">
              <a:extLst>
                <a:ext uri="{FF2B5EF4-FFF2-40B4-BE49-F238E27FC236}">
                  <a16:creationId xmlns:a16="http://schemas.microsoft.com/office/drawing/2014/main" id="{892AA2E5-E336-2161-723C-CEA830F5AAEC}"/>
                </a:ext>
              </a:extLst>
            </p:cNvPr>
            <p:cNvSpPr txBox="1"/>
            <p:nvPr/>
          </p:nvSpPr>
          <p:spPr>
            <a:xfrm>
              <a:off x="5844094" y="256214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0.7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240" name="object 559">
              <a:extLst>
                <a:ext uri="{FF2B5EF4-FFF2-40B4-BE49-F238E27FC236}">
                  <a16:creationId xmlns:a16="http://schemas.microsoft.com/office/drawing/2014/main" id="{AA972327-ED88-C226-91D5-3684A8D87062}"/>
                </a:ext>
              </a:extLst>
            </p:cNvPr>
            <p:cNvSpPr txBox="1"/>
            <p:nvPr/>
          </p:nvSpPr>
          <p:spPr>
            <a:xfrm>
              <a:off x="5744802" y="2916830"/>
              <a:ext cx="17208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241" name="object 560">
              <a:extLst>
                <a:ext uri="{FF2B5EF4-FFF2-40B4-BE49-F238E27FC236}">
                  <a16:creationId xmlns:a16="http://schemas.microsoft.com/office/drawing/2014/main" id="{02ACC558-1975-3F15-4F6D-76A4E5715645}"/>
                </a:ext>
              </a:extLst>
            </p:cNvPr>
            <p:cNvSpPr/>
            <p:nvPr/>
          </p:nvSpPr>
          <p:spPr>
            <a:xfrm>
              <a:off x="6026646" y="2825474"/>
              <a:ext cx="635000" cy="527685"/>
            </a:xfrm>
            <a:custGeom>
              <a:avLst/>
              <a:gdLst/>
              <a:ahLst/>
              <a:cxnLst/>
              <a:rect l="l" t="t" r="r" b="b"/>
              <a:pathLst>
                <a:path w="635000" h="527685">
                  <a:moveTo>
                    <a:pt x="0" y="527374"/>
                  </a:moveTo>
                  <a:lnTo>
                    <a:pt x="65717" y="472469"/>
                  </a:lnTo>
                  <a:lnTo>
                    <a:pt x="127622" y="419989"/>
                  </a:lnTo>
                  <a:lnTo>
                    <a:pt x="192935" y="364093"/>
                  </a:lnTo>
                  <a:lnTo>
                    <a:pt x="254194" y="311602"/>
                  </a:lnTo>
                  <a:lnTo>
                    <a:pt x="380899" y="207858"/>
                  </a:lnTo>
                  <a:lnTo>
                    <a:pt x="512850" y="99297"/>
                  </a:lnTo>
                  <a:lnTo>
                    <a:pt x="634670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561">
              <a:extLst>
                <a:ext uri="{FF2B5EF4-FFF2-40B4-BE49-F238E27FC236}">
                  <a16:creationId xmlns:a16="http://schemas.microsoft.com/office/drawing/2014/main" id="{B2A240A3-40D8-5D86-B0AC-162F1B26261C}"/>
                </a:ext>
              </a:extLst>
            </p:cNvPr>
            <p:cNvSpPr/>
            <p:nvPr/>
          </p:nvSpPr>
          <p:spPr>
            <a:xfrm>
              <a:off x="5991547" y="3101978"/>
              <a:ext cx="317003" cy="278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562">
              <a:extLst>
                <a:ext uri="{FF2B5EF4-FFF2-40B4-BE49-F238E27FC236}">
                  <a16:creationId xmlns:a16="http://schemas.microsoft.com/office/drawing/2014/main" id="{C42203DC-2DAC-EA73-E0BD-F282E2413DCE}"/>
                </a:ext>
              </a:extLst>
            </p:cNvPr>
            <p:cNvSpPr/>
            <p:nvPr/>
          </p:nvSpPr>
          <p:spPr>
            <a:xfrm>
              <a:off x="6374293" y="300008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563">
              <a:extLst>
                <a:ext uri="{FF2B5EF4-FFF2-40B4-BE49-F238E27FC236}">
                  <a16:creationId xmlns:a16="http://schemas.microsoft.com/office/drawing/2014/main" id="{295BC0D6-85C4-DAE9-E03A-2D646507E6D3}"/>
                </a:ext>
              </a:extLst>
            </p:cNvPr>
            <p:cNvSpPr/>
            <p:nvPr/>
          </p:nvSpPr>
          <p:spPr>
            <a:xfrm>
              <a:off x="6506244" y="2891520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564">
              <a:extLst>
                <a:ext uri="{FF2B5EF4-FFF2-40B4-BE49-F238E27FC236}">
                  <a16:creationId xmlns:a16="http://schemas.microsoft.com/office/drawing/2014/main" id="{3BF9287E-C276-295E-2E43-9D646624200F}"/>
                </a:ext>
              </a:extLst>
            </p:cNvPr>
            <p:cNvSpPr/>
            <p:nvPr/>
          </p:nvSpPr>
          <p:spPr>
            <a:xfrm>
              <a:off x="6628065" y="2792222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565">
              <a:extLst>
                <a:ext uri="{FF2B5EF4-FFF2-40B4-BE49-F238E27FC236}">
                  <a16:creationId xmlns:a16="http://schemas.microsoft.com/office/drawing/2014/main" id="{360E88A7-8067-DF89-BC69-80288DED8CBC}"/>
                </a:ext>
              </a:extLst>
            </p:cNvPr>
            <p:cNvSpPr/>
            <p:nvPr/>
          </p:nvSpPr>
          <p:spPr>
            <a:xfrm>
              <a:off x="6280116" y="2771680"/>
              <a:ext cx="449580" cy="365760"/>
            </a:xfrm>
            <a:custGeom>
              <a:avLst/>
              <a:gdLst/>
              <a:ahLst/>
              <a:cxnLst/>
              <a:rect l="l" t="t" r="r" b="b"/>
              <a:pathLst>
                <a:path w="449579" h="365760">
                  <a:moveTo>
                    <a:pt x="0" y="365730"/>
                  </a:moveTo>
                  <a:lnTo>
                    <a:pt x="63253" y="314517"/>
                  </a:lnTo>
                  <a:lnTo>
                    <a:pt x="128537" y="260269"/>
                  </a:lnTo>
                  <a:lnTo>
                    <a:pt x="193009" y="206829"/>
                  </a:lnTo>
                  <a:lnTo>
                    <a:pt x="255392" y="157121"/>
                  </a:lnTo>
                  <a:lnTo>
                    <a:pt x="319147" y="103950"/>
                  </a:lnTo>
                  <a:lnTo>
                    <a:pt x="385016" y="50253"/>
                  </a:lnTo>
                  <a:lnTo>
                    <a:pt x="449396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566">
              <a:extLst>
                <a:ext uri="{FF2B5EF4-FFF2-40B4-BE49-F238E27FC236}">
                  <a16:creationId xmlns:a16="http://schemas.microsoft.com/office/drawing/2014/main" id="{41FE1327-D9D6-BF4D-00E0-72BD6736EF20}"/>
                </a:ext>
              </a:extLst>
            </p:cNvPr>
            <p:cNvSpPr/>
            <p:nvPr/>
          </p:nvSpPr>
          <p:spPr>
            <a:xfrm>
              <a:off x="6252406" y="2743970"/>
              <a:ext cx="497426" cy="4137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567">
              <a:extLst>
                <a:ext uri="{FF2B5EF4-FFF2-40B4-BE49-F238E27FC236}">
                  <a16:creationId xmlns:a16="http://schemas.microsoft.com/office/drawing/2014/main" id="{2D530B95-C329-05B4-CC23-BC3D430DE730}"/>
                </a:ext>
              </a:extLst>
            </p:cNvPr>
            <p:cNvSpPr/>
            <p:nvPr/>
          </p:nvSpPr>
          <p:spPr>
            <a:xfrm>
              <a:off x="6264061" y="2772431"/>
              <a:ext cx="462280" cy="379095"/>
            </a:xfrm>
            <a:custGeom>
              <a:avLst/>
              <a:gdLst/>
              <a:ahLst/>
              <a:cxnLst/>
              <a:rect l="l" t="t" r="r" b="b"/>
              <a:pathLst>
                <a:path w="462279" h="379094">
                  <a:moveTo>
                    <a:pt x="0" y="378773"/>
                  </a:moveTo>
                  <a:lnTo>
                    <a:pt x="82683" y="312842"/>
                  </a:lnTo>
                  <a:lnTo>
                    <a:pt x="144498" y="260061"/>
                  </a:lnTo>
                  <a:lnTo>
                    <a:pt x="207486" y="207497"/>
                  </a:lnTo>
                  <a:lnTo>
                    <a:pt x="272113" y="155268"/>
                  </a:lnTo>
                  <a:lnTo>
                    <a:pt x="332001" y="105439"/>
                  </a:lnTo>
                  <a:lnTo>
                    <a:pt x="399753" y="52189"/>
                  </a:lnTo>
                  <a:lnTo>
                    <a:pt x="462203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568">
              <a:extLst>
                <a:ext uri="{FF2B5EF4-FFF2-40B4-BE49-F238E27FC236}">
                  <a16:creationId xmlns:a16="http://schemas.microsoft.com/office/drawing/2014/main" id="{D2720850-CBEB-FAA3-B642-1839961B20E1}"/>
                </a:ext>
              </a:extLst>
            </p:cNvPr>
            <p:cNvSpPr/>
            <p:nvPr/>
          </p:nvSpPr>
          <p:spPr>
            <a:xfrm>
              <a:off x="6230809" y="311795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569">
              <a:extLst>
                <a:ext uri="{FF2B5EF4-FFF2-40B4-BE49-F238E27FC236}">
                  <a16:creationId xmlns:a16="http://schemas.microsoft.com/office/drawing/2014/main" id="{ECDE16B3-C09D-1E05-A2BF-84F59490603C}"/>
                </a:ext>
              </a:extLst>
            </p:cNvPr>
            <p:cNvSpPr/>
            <p:nvPr/>
          </p:nvSpPr>
          <p:spPr>
            <a:xfrm>
              <a:off x="6311646" y="2737332"/>
              <a:ext cx="442328" cy="3756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570">
              <a:extLst>
                <a:ext uri="{FF2B5EF4-FFF2-40B4-BE49-F238E27FC236}">
                  <a16:creationId xmlns:a16="http://schemas.microsoft.com/office/drawing/2014/main" id="{8765FAFB-33ED-D3F0-FEFA-260053DD27D6}"/>
                </a:ext>
              </a:extLst>
            </p:cNvPr>
            <p:cNvSpPr/>
            <p:nvPr/>
          </p:nvSpPr>
          <p:spPr>
            <a:xfrm>
              <a:off x="6060342" y="2756068"/>
              <a:ext cx="680720" cy="565150"/>
            </a:xfrm>
            <a:custGeom>
              <a:avLst/>
              <a:gdLst/>
              <a:ahLst/>
              <a:cxnLst/>
              <a:rect l="l" t="t" r="r" b="b"/>
              <a:pathLst>
                <a:path w="680720" h="565150">
                  <a:moveTo>
                    <a:pt x="0" y="564838"/>
                  </a:moveTo>
                  <a:lnTo>
                    <a:pt x="141825" y="443483"/>
                  </a:lnTo>
                  <a:lnTo>
                    <a:pt x="273044" y="335093"/>
                  </a:lnTo>
                  <a:lnTo>
                    <a:pt x="410980" y="220599"/>
                  </a:lnTo>
                  <a:lnTo>
                    <a:pt x="547551" y="107453"/>
                  </a:lnTo>
                  <a:lnTo>
                    <a:pt x="680243" y="0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571">
              <a:extLst>
                <a:ext uri="{FF2B5EF4-FFF2-40B4-BE49-F238E27FC236}">
                  <a16:creationId xmlns:a16="http://schemas.microsoft.com/office/drawing/2014/main" id="{68784C51-14D9-3B62-322D-B9C6A414BC8A}"/>
                </a:ext>
              </a:extLst>
            </p:cNvPr>
            <p:cNvSpPr/>
            <p:nvPr/>
          </p:nvSpPr>
          <p:spPr>
            <a:xfrm>
              <a:off x="6038174" y="329142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572">
              <a:extLst>
                <a:ext uri="{FF2B5EF4-FFF2-40B4-BE49-F238E27FC236}">
                  <a16:creationId xmlns:a16="http://schemas.microsoft.com/office/drawing/2014/main" id="{810B92F2-C528-104B-8E7E-0364111CD896}"/>
                </a:ext>
              </a:extLst>
            </p:cNvPr>
            <p:cNvSpPr/>
            <p:nvPr/>
          </p:nvSpPr>
          <p:spPr>
            <a:xfrm>
              <a:off x="6038174" y="329142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573">
              <a:extLst>
                <a:ext uri="{FF2B5EF4-FFF2-40B4-BE49-F238E27FC236}">
                  <a16:creationId xmlns:a16="http://schemas.microsoft.com/office/drawing/2014/main" id="{6FAC73B6-D178-B106-28BA-BAC5653FF6BE}"/>
                </a:ext>
              </a:extLst>
            </p:cNvPr>
            <p:cNvSpPr/>
            <p:nvPr/>
          </p:nvSpPr>
          <p:spPr>
            <a:xfrm>
              <a:off x="6179999" y="317006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574">
              <a:extLst>
                <a:ext uri="{FF2B5EF4-FFF2-40B4-BE49-F238E27FC236}">
                  <a16:creationId xmlns:a16="http://schemas.microsoft.com/office/drawing/2014/main" id="{9717CCED-5F11-4AA4-D01C-F58B47AEC64D}"/>
                </a:ext>
              </a:extLst>
            </p:cNvPr>
            <p:cNvSpPr/>
            <p:nvPr/>
          </p:nvSpPr>
          <p:spPr>
            <a:xfrm>
              <a:off x="6179999" y="317006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575">
              <a:extLst>
                <a:ext uri="{FF2B5EF4-FFF2-40B4-BE49-F238E27FC236}">
                  <a16:creationId xmlns:a16="http://schemas.microsoft.com/office/drawing/2014/main" id="{0DB3AB42-F455-8C0B-B007-23AC527CAFB7}"/>
                </a:ext>
              </a:extLst>
            </p:cNvPr>
            <p:cNvSpPr/>
            <p:nvPr/>
          </p:nvSpPr>
          <p:spPr>
            <a:xfrm>
              <a:off x="6311219" y="30616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576">
              <a:extLst>
                <a:ext uri="{FF2B5EF4-FFF2-40B4-BE49-F238E27FC236}">
                  <a16:creationId xmlns:a16="http://schemas.microsoft.com/office/drawing/2014/main" id="{B2E3D386-29B1-B14F-6B88-00D26DB18B30}"/>
                </a:ext>
              </a:extLst>
            </p:cNvPr>
            <p:cNvSpPr/>
            <p:nvPr/>
          </p:nvSpPr>
          <p:spPr>
            <a:xfrm>
              <a:off x="6311219" y="30616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577">
              <a:extLst>
                <a:ext uri="{FF2B5EF4-FFF2-40B4-BE49-F238E27FC236}">
                  <a16:creationId xmlns:a16="http://schemas.microsoft.com/office/drawing/2014/main" id="{AAE1CEBC-01A4-507C-92A2-82EA6007D8E3}"/>
                </a:ext>
              </a:extLst>
            </p:cNvPr>
            <p:cNvSpPr/>
            <p:nvPr/>
          </p:nvSpPr>
          <p:spPr>
            <a:xfrm>
              <a:off x="6449154" y="29471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578">
              <a:extLst>
                <a:ext uri="{FF2B5EF4-FFF2-40B4-BE49-F238E27FC236}">
                  <a16:creationId xmlns:a16="http://schemas.microsoft.com/office/drawing/2014/main" id="{72EAB5C3-B07B-5B5A-B7DA-702367934F33}"/>
                </a:ext>
              </a:extLst>
            </p:cNvPr>
            <p:cNvSpPr/>
            <p:nvPr/>
          </p:nvSpPr>
          <p:spPr>
            <a:xfrm>
              <a:off x="6449154" y="29471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579">
              <a:extLst>
                <a:ext uri="{FF2B5EF4-FFF2-40B4-BE49-F238E27FC236}">
                  <a16:creationId xmlns:a16="http://schemas.microsoft.com/office/drawing/2014/main" id="{F7FE9B57-8781-6F73-D367-77510C02F267}"/>
                </a:ext>
              </a:extLst>
            </p:cNvPr>
            <p:cNvSpPr/>
            <p:nvPr/>
          </p:nvSpPr>
          <p:spPr>
            <a:xfrm>
              <a:off x="6585726" y="283403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580">
              <a:extLst>
                <a:ext uri="{FF2B5EF4-FFF2-40B4-BE49-F238E27FC236}">
                  <a16:creationId xmlns:a16="http://schemas.microsoft.com/office/drawing/2014/main" id="{4C0B6699-CB0D-9699-A042-6C1CED1ABA57}"/>
                </a:ext>
              </a:extLst>
            </p:cNvPr>
            <p:cNvSpPr/>
            <p:nvPr/>
          </p:nvSpPr>
          <p:spPr>
            <a:xfrm>
              <a:off x="6585726" y="283403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581">
              <a:extLst>
                <a:ext uri="{FF2B5EF4-FFF2-40B4-BE49-F238E27FC236}">
                  <a16:creationId xmlns:a16="http://schemas.microsoft.com/office/drawing/2014/main" id="{78A8A777-2142-99D0-D576-A18EFD509DDB}"/>
                </a:ext>
              </a:extLst>
            </p:cNvPr>
            <p:cNvSpPr/>
            <p:nvPr/>
          </p:nvSpPr>
          <p:spPr>
            <a:xfrm>
              <a:off x="6718418" y="272658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582">
              <a:extLst>
                <a:ext uri="{FF2B5EF4-FFF2-40B4-BE49-F238E27FC236}">
                  <a16:creationId xmlns:a16="http://schemas.microsoft.com/office/drawing/2014/main" id="{9B9C62CF-31F1-9402-09FD-A267FB6B8647}"/>
                </a:ext>
              </a:extLst>
            </p:cNvPr>
            <p:cNvSpPr/>
            <p:nvPr/>
          </p:nvSpPr>
          <p:spPr>
            <a:xfrm>
              <a:off x="6718418" y="272658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583">
              <a:extLst>
                <a:ext uri="{FF2B5EF4-FFF2-40B4-BE49-F238E27FC236}">
                  <a16:creationId xmlns:a16="http://schemas.microsoft.com/office/drawing/2014/main" id="{84648654-A8B4-E83B-6BFA-86D107446897}"/>
                </a:ext>
              </a:extLst>
            </p:cNvPr>
            <p:cNvSpPr/>
            <p:nvPr/>
          </p:nvSpPr>
          <p:spPr>
            <a:xfrm>
              <a:off x="6057094" y="2757522"/>
              <a:ext cx="683895" cy="567690"/>
            </a:xfrm>
            <a:custGeom>
              <a:avLst/>
              <a:gdLst/>
              <a:ahLst/>
              <a:cxnLst/>
              <a:rect l="l" t="t" r="r" b="b"/>
              <a:pathLst>
                <a:path w="683895" h="567689">
                  <a:moveTo>
                    <a:pt x="0" y="567531"/>
                  </a:moveTo>
                  <a:lnTo>
                    <a:pt x="138388" y="449805"/>
                  </a:lnTo>
                  <a:lnTo>
                    <a:pt x="275903" y="332395"/>
                  </a:lnTo>
                  <a:lnTo>
                    <a:pt x="413201" y="221066"/>
                  </a:lnTo>
                  <a:lnTo>
                    <a:pt x="540570" y="116374"/>
                  </a:lnTo>
                  <a:lnTo>
                    <a:pt x="683484" y="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584">
              <a:extLst>
                <a:ext uri="{FF2B5EF4-FFF2-40B4-BE49-F238E27FC236}">
                  <a16:creationId xmlns:a16="http://schemas.microsoft.com/office/drawing/2014/main" id="{724D2821-72EB-88E2-779F-5A8BF41EB9FE}"/>
                </a:ext>
              </a:extLst>
            </p:cNvPr>
            <p:cNvSpPr/>
            <p:nvPr/>
          </p:nvSpPr>
          <p:spPr>
            <a:xfrm>
              <a:off x="6027537" y="32857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585">
              <a:extLst>
                <a:ext uri="{FF2B5EF4-FFF2-40B4-BE49-F238E27FC236}">
                  <a16:creationId xmlns:a16="http://schemas.microsoft.com/office/drawing/2014/main" id="{5E4F5D5D-D9EF-C7A3-04C8-6BCD3F547EBE}"/>
                </a:ext>
              </a:extLst>
            </p:cNvPr>
            <p:cNvSpPr/>
            <p:nvPr/>
          </p:nvSpPr>
          <p:spPr>
            <a:xfrm>
              <a:off x="6165926" y="316801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586">
              <a:extLst>
                <a:ext uri="{FF2B5EF4-FFF2-40B4-BE49-F238E27FC236}">
                  <a16:creationId xmlns:a16="http://schemas.microsoft.com/office/drawing/2014/main" id="{E670E76A-60A4-F19A-AC20-CC701A2E3C60}"/>
                </a:ext>
              </a:extLst>
            </p:cNvPr>
            <p:cNvSpPr/>
            <p:nvPr/>
          </p:nvSpPr>
          <p:spPr>
            <a:xfrm>
              <a:off x="6303441" y="305060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587">
              <a:extLst>
                <a:ext uri="{FF2B5EF4-FFF2-40B4-BE49-F238E27FC236}">
                  <a16:creationId xmlns:a16="http://schemas.microsoft.com/office/drawing/2014/main" id="{E406CA4D-0C97-97B2-F2EF-24671D21F84B}"/>
                </a:ext>
              </a:extLst>
            </p:cNvPr>
            <p:cNvSpPr/>
            <p:nvPr/>
          </p:nvSpPr>
          <p:spPr>
            <a:xfrm>
              <a:off x="6440739" y="293927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588">
              <a:extLst>
                <a:ext uri="{FF2B5EF4-FFF2-40B4-BE49-F238E27FC236}">
                  <a16:creationId xmlns:a16="http://schemas.microsoft.com/office/drawing/2014/main" id="{08EFAE4A-3FDB-C03B-B666-857010DEA46D}"/>
                </a:ext>
              </a:extLst>
            </p:cNvPr>
            <p:cNvSpPr/>
            <p:nvPr/>
          </p:nvSpPr>
          <p:spPr>
            <a:xfrm>
              <a:off x="6568107" y="283458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589">
              <a:extLst>
                <a:ext uri="{FF2B5EF4-FFF2-40B4-BE49-F238E27FC236}">
                  <a16:creationId xmlns:a16="http://schemas.microsoft.com/office/drawing/2014/main" id="{243CB9D3-8E34-0F9F-72E6-6AA3C02CA721}"/>
                </a:ext>
              </a:extLst>
            </p:cNvPr>
            <p:cNvSpPr/>
            <p:nvPr/>
          </p:nvSpPr>
          <p:spPr>
            <a:xfrm>
              <a:off x="6711022" y="271821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590">
              <a:extLst>
                <a:ext uri="{FF2B5EF4-FFF2-40B4-BE49-F238E27FC236}">
                  <a16:creationId xmlns:a16="http://schemas.microsoft.com/office/drawing/2014/main" id="{3BC41013-7632-9F0D-8B0A-0AB3AF8A537F}"/>
                </a:ext>
              </a:extLst>
            </p:cNvPr>
            <p:cNvSpPr/>
            <p:nvPr/>
          </p:nvSpPr>
          <p:spPr>
            <a:xfrm>
              <a:off x="6032567" y="2769542"/>
              <a:ext cx="697865" cy="579755"/>
            </a:xfrm>
            <a:custGeom>
              <a:avLst/>
              <a:gdLst/>
              <a:ahLst/>
              <a:cxnLst/>
              <a:rect l="l" t="t" r="r" b="b"/>
              <a:pathLst>
                <a:path w="697865" h="579754">
                  <a:moveTo>
                    <a:pt x="0" y="579365"/>
                  </a:moveTo>
                  <a:lnTo>
                    <a:pt x="124000" y="473634"/>
                  </a:lnTo>
                  <a:lnTo>
                    <a:pt x="251644" y="365823"/>
                  </a:lnTo>
                  <a:lnTo>
                    <a:pt x="313957" y="314352"/>
                  </a:lnTo>
                  <a:lnTo>
                    <a:pt x="377443" y="262515"/>
                  </a:lnTo>
                  <a:lnTo>
                    <a:pt x="440965" y="210572"/>
                  </a:lnTo>
                  <a:lnTo>
                    <a:pt x="502714" y="159384"/>
                  </a:lnTo>
                  <a:lnTo>
                    <a:pt x="565808" y="107220"/>
                  </a:lnTo>
                  <a:lnTo>
                    <a:pt x="630448" y="54329"/>
                  </a:lnTo>
                  <a:lnTo>
                    <a:pt x="697563" y="0"/>
                  </a:lnTo>
                </a:path>
              </a:pathLst>
            </a:custGeom>
            <a:ln w="3694">
              <a:solidFill>
                <a:srgbClr val="4DBEE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591">
              <a:extLst>
                <a:ext uri="{FF2B5EF4-FFF2-40B4-BE49-F238E27FC236}">
                  <a16:creationId xmlns:a16="http://schemas.microsoft.com/office/drawing/2014/main" id="{BCB17003-E1B3-701B-3D30-7EDDEB78EED5}"/>
                </a:ext>
              </a:extLst>
            </p:cNvPr>
            <p:cNvSpPr/>
            <p:nvPr/>
          </p:nvSpPr>
          <p:spPr>
            <a:xfrm>
              <a:off x="6017789" y="333412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592">
              <a:extLst>
                <a:ext uri="{FF2B5EF4-FFF2-40B4-BE49-F238E27FC236}">
                  <a16:creationId xmlns:a16="http://schemas.microsoft.com/office/drawing/2014/main" id="{0BF01252-D203-5FBA-0BAE-74FF11FB4A24}"/>
                </a:ext>
              </a:extLst>
            </p:cNvPr>
            <p:cNvSpPr/>
            <p:nvPr/>
          </p:nvSpPr>
          <p:spPr>
            <a:xfrm>
              <a:off x="6017789" y="333412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593">
              <a:extLst>
                <a:ext uri="{FF2B5EF4-FFF2-40B4-BE49-F238E27FC236}">
                  <a16:creationId xmlns:a16="http://schemas.microsoft.com/office/drawing/2014/main" id="{852441F3-C212-BAAD-3A87-E71692E78F87}"/>
                </a:ext>
              </a:extLst>
            </p:cNvPr>
            <p:cNvSpPr/>
            <p:nvPr/>
          </p:nvSpPr>
          <p:spPr>
            <a:xfrm>
              <a:off x="6141789" y="32283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594">
              <a:extLst>
                <a:ext uri="{FF2B5EF4-FFF2-40B4-BE49-F238E27FC236}">
                  <a16:creationId xmlns:a16="http://schemas.microsoft.com/office/drawing/2014/main" id="{B8ABB6FC-5C22-FA56-C803-5F865464382E}"/>
                </a:ext>
              </a:extLst>
            </p:cNvPr>
            <p:cNvSpPr/>
            <p:nvPr/>
          </p:nvSpPr>
          <p:spPr>
            <a:xfrm>
              <a:off x="6141789" y="32283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595">
              <a:extLst>
                <a:ext uri="{FF2B5EF4-FFF2-40B4-BE49-F238E27FC236}">
                  <a16:creationId xmlns:a16="http://schemas.microsoft.com/office/drawing/2014/main" id="{5EA32E7D-F13A-47AE-A2DD-71C21BC644B0}"/>
                </a:ext>
              </a:extLst>
            </p:cNvPr>
            <p:cNvSpPr/>
            <p:nvPr/>
          </p:nvSpPr>
          <p:spPr>
            <a:xfrm>
              <a:off x="6269433" y="312058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596">
              <a:extLst>
                <a:ext uri="{FF2B5EF4-FFF2-40B4-BE49-F238E27FC236}">
                  <a16:creationId xmlns:a16="http://schemas.microsoft.com/office/drawing/2014/main" id="{BCA794BD-7986-B7CD-ED8D-CC4EA6CF2B93}"/>
                </a:ext>
              </a:extLst>
            </p:cNvPr>
            <p:cNvSpPr/>
            <p:nvPr/>
          </p:nvSpPr>
          <p:spPr>
            <a:xfrm>
              <a:off x="6269433" y="312058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597">
              <a:extLst>
                <a:ext uri="{FF2B5EF4-FFF2-40B4-BE49-F238E27FC236}">
                  <a16:creationId xmlns:a16="http://schemas.microsoft.com/office/drawing/2014/main" id="{259C857E-27D7-51CE-3B1F-299509BBFDE7}"/>
                </a:ext>
              </a:extLst>
            </p:cNvPr>
            <p:cNvSpPr/>
            <p:nvPr/>
          </p:nvSpPr>
          <p:spPr>
            <a:xfrm>
              <a:off x="6331746" y="30691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598">
              <a:extLst>
                <a:ext uri="{FF2B5EF4-FFF2-40B4-BE49-F238E27FC236}">
                  <a16:creationId xmlns:a16="http://schemas.microsoft.com/office/drawing/2014/main" id="{015DE982-2067-DF3F-505E-0E68E8316B3E}"/>
                </a:ext>
              </a:extLst>
            </p:cNvPr>
            <p:cNvSpPr/>
            <p:nvPr/>
          </p:nvSpPr>
          <p:spPr>
            <a:xfrm>
              <a:off x="6331746" y="30691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599">
              <a:extLst>
                <a:ext uri="{FF2B5EF4-FFF2-40B4-BE49-F238E27FC236}">
                  <a16:creationId xmlns:a16="http://schemas.microsoft.com/office/drawing/2014/main" id="{59FEEF77-208D-3930-7A57-FCCA6BD596E9}"/>
                </a:ext>
              </a:extLst>
            </p:cNvPr>
            <p:cNvSpPr/>
            <p:nvPr/>
          </p:nvSpPr>
          <p:spPr>
            <a:xfrm>
              <a:off x="6395232" y="30172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600">
              <a:extLst>
                <a:ext uri="{FF2B5EF4-FFF2-40B4-BE49-F238E27FC236}">
                  <a16:creationId xmlns:a16="http://schemas.microsoft.com/office/drawing/2014/main" id="{FEC2534D-E212-5D90-0550-8A06307C97A1}"/>
                </a:ext>
              </a:extLst>
            </p:cNvPr>
            <p:cNvSpPr/>
            <p:nvPr/>
          </p:nvSpPr>
          <p:spPr>
            <a:xfrm>
              <a:off x="6395232" y="30172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601">
              <a:extLst>
                <a:ext uri="{FF2B5EF4-FFF2-40B4-BE49-F238E27FC236}">
                  <a16:creationId xmlns:a16="http://schemas.microsoft.com/office/drawing/2014/main" id="{14AD1D8A-3CFD-C3D8-6704-8F1407F4745E}"/>
                </a:ext>
              </a:extLst>
            </p:cNvPr>
            <p:cNvSpPr/>
            <p:nvPr/>
          </p:nvSpPr>
          <p:spPr>
            <a:xfrm>
              <a:off x="6458754" y="29653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602">
              <a:extLst>
                <a:ext uri="{FF2B5EF4-FFF2-40B4-BE49-F238E27FC236}">
                  <a16:creationId xmlns:a16="http://schemas.microsoft.com/office/drawing/2014/main" id="{6A2C0675-0159-FB6D-7814-DEB1BCB3B7D4}"/>
                </a:ext>
              </a:extLst>
            </p:cNvPr>
            <p:cNvSpPr/>
            <p:nvPr/>
          </p:nvSpPr>
          <p:spPr>
            <a:xfrm>
              <a:off x="6458754" y="29653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603">
              <a:extLst>
                <a:ext uri="{FF2B5EF4-FFF2-40B4-BE49-F238E27FC236}">
                  <a16:creationId xmlns:a16="http://schemas.microsoft.com/office/drawing/2014/main" id="{875DB9D0-928D-8791-78D4-96E1F839669C}"/>
                </a:ext>
              </a:extLst>
            </p:cNvPr>
            <p:cNvSpPr/>
            <p:nvPr/>
          </p:nvSpPr>
          <p:spPr>
            <a:xfrm>
              <a:off x="6520503" y="29141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604">
              <a:extLst>
                <a:ext uri="{FF2B5EF4-FFF2-40B4-BE49-F238E27FC236}">
                  <a16:creationId xmlns:a16="http://schemas.microsoft.com/office/drawing/2014/main" id="{B075B331-E997-3EE5-4388-781B44BD31D7}"/>
                </a:ext>
              </a:extLst>
            </p:cNvPr>
            <p:cNvSpPr/>
            <p:nvPr/>
          </p:nvSpPr>
          <p:spPr>
            <a:xfrm>
              <a:off x="6520503" y="29141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605">
              <a:extLst>
                <a:ext uri="{FF2B5EF4-FFF2-40B4-BE49-F238E27FC236}">
                  <a16:creationId xmlns:a16="http://schemas.microsoft.com/office/drawing/2014/main" id="{47A56FA7-6539-CEE8-9DF2-56DC502671EB}"/>
                </a:ext>
              </a:extLst>
            </p:cNvPr>
            <p:cNvSpPr/>
            <p:nvPr/>
          </p:nvSpPr>
          <p:spPr>
            <a:xfrm>
              <a:off x="6583597" y="28619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606">
              <a:extLst>
                <a:ext uri="{FF2B5EF4-FFF2-40B4-BE49-F238E27FC236}">
                  <a16:creationId xmlns:a16="http://schemas.microsoft.com/office/drawing/2014/main" id="{29DF75C0-E0FA-88D5-E55B-CB99D6400DCF}"/>
                </a:ext>
              </a:extLst>
            </p:cNvPr>
            <p:cNvSpPr/>
            <p:nvPr/>
          </p:nvSpPr>
          <p:spPr>
            <a:xfrm>
              <a:off x="6583597" y="28619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607">
              <a:extLst>
                <a:ext uri="{FF2B5EF4-FFF2-40B4-BE49-F238E27FC236}">
                  <a16:creationId xmlns:a16="http://schemas.microsoft.com/office/drawing/2014/main" id="{B21C663E-4431-C436-79C6-F3E9646E65E3}"/>
                </a:ext>
              </a:extLst>
            </p:cNvPr>
            <p:cNvSpPr/>
            <p:nvPr/>
          </p:nvSpPr>
          <p:spPr>
            <a:xfrm>
              <a:off x="6648237" y="28090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608">
              <a:extLst>
                <a:ext uri="{FF2B5EF4-FFF2-40B4-BE49-F238E27FC236}">
                  <a16:creationId xmlns:a16="http://schemas.microsoft.com/office/drawing/2014/main" id="{F2A02098-C67E-1F1C-A0A1-722E2397BE0B}"/>
                </a:ext>
              </a:extLst>
            </p:cNvPr>
            <p:cNvSpPr/>
            <p:nvPr/>
          </p:nvSpPr>
          <p:spPr>
            <a:xfrm>
              <a:off x="6648237" y="28090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609">
              <a:extLst>
                <a:ext uri="{FF2B5EF4-FFF2-40B4-BE49-F238E27FC236}">
                  <a16:creationId xmlns:a16="http://schemas.microsoft.com/office/drawing/2014/main" id="{76586718-DA8F-13B2-DC23-31243EA5597C}"/>
                </a:ext>
              </a:extLst>
            </p:cNvPr>
            <p:cNvSpPr/>
            <p:nvPr/>
          </p:nvSpPr>
          <p:spPr>
            <a:xfrm>
              <a:off x="6715352" y="275476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610">
              <a:extLst>
                <a:ext uri="{FF2B5EF4-FFF2-40B4-BE49-F238E27FC236}">
                  <a16:creationId xmlns:a16="http://schemas.microsoft.com/office/drawing/2014/main" id="{F0689092-CF6C-9525-CAE7-6A6D4639541E}"/>
                </a:ext>
              </a:extLst>
            </p:cNvPr>
            <p:cNvSpPr/>
            <p:nvPr/>
          </p:nvSpPr>
          <p:spPr>
            <a:xfrm>
              <a:off x="6715352" y="275476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611">
              <a:extLst>
                <a:ext uri="{FF2B5EF4-FFF2-40B4-BE49-F238E27FC236}">
                  <a16:creationId xmlns:a16="http://schemas.microsoft.com/office/drawing/2014/main" id="{87A96761-BB9D-D203-870C-1C7F892CB538}"/>
                </a:ext>
              </a:extLst>
            </p:cNvPr>
            <p:cNvSpPr/>
            <p:nvPr/>
          </p:nvSpPr>
          <p:spPr>
            <a:xfrm>
              <a:off x="6295463" y="2768522"/>
              <a:ext cx="433070" cy="357505"/>
            </a:xfrm>
            <a:custGeom>
              <a:avLst/>
              <a:gdLst/>
              <a:ahLst/>
              <a:cxnLst/>
              <a:rect l="l" t="t" r="r" b="b"/>
              <a:pathLst>
                <a:path w="433070" h="357505">
                  <a:moveTo>
                    <a:pt x="0" y="357062"/>
                  </a:moveTo>
                  <a:lnTo>
                    <a:pt x="54181" y="312153"/>
                  </a:lnTo>
                  <a:lnTo>
                    <a:pt x="117272" y="260503"/>
                  </a:lnTo>
                  <a:lnTo>
                    <a:pt x="178837" y="208738"/>
                  </a:lnTo>
                  <a:lnTo>
                    <a:pt x="243097" y="157310"/>
                  </a:lnTo>
                  <a:lnTo>
                    <a:pt x="304226" y="106612"/>
                  </a:lnTo>
                  <a:lnTo>
                    <a:pt x="368153" y="54312"/>
                  </a:lnTo>
                  <a:lnTo>
                    <a:pt x="432816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612">
              <a:extLst>
                <a:ext uri="{FF2B5EF4-FFF2-40B4-BE49-F238E27FC236}">
                  <a16:creationId xmlns:a16="http://schemas.microsoft.com/office/drawing/2014/main" id="{813B3DB0-545B-0678-150C-233CE793EF24}"/>
                </a:ext>
              </a:extLst>
            </p:cNvPr>
            <p:cNvSpPr/>
            <p:nvPr/>
          </p:nvSpPr>
          <p:spPr>
            <a:xfrm>
              <a:off x="6273295" y="31034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613">
              <a:extLst>
                <a:ext uri="{FF2B5EF4-FFF2-40B4-BE49-F238E27FC236}">
                  <a16:creationId xmlns:a16="http://schemas.microsoft.com/office/drawing/2014/main" id="{076EAB54-75D6-B3FD-D5C6-5E779EA54BF6}"/>
                </a:ext>
              </a:extLst>
            </p:cNvPr>
            <p:cNvSpPr/>
            <p:nvPr/>
          </p:nvSpPr>
          <p:spPr>
            <a:xfrm>
              <a:off x="6327477" y="305850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614">
              <a:extLst>
                <a:ext uri="{FF2B5EF4-FFF2-40B4-BE49-F238E27FC236}">
                  <a16:creationId xmlns:a16="http://schemas.microsoft.com/office/drawing/2014/main" id="{FAF48D54-0D87-6F8F-0CC0-DA20260B19CB}"/>
                </a:ext>
              </a:extLst>
            </p:cNvPr>
            <p:cNvSpPr/>
            <p:nvPr/>
          </p:nvSpPr>
          <p:spPr>
            <a:xfrm>
              <a:off x="6390568" y="300685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615">
              <a:extLst>
                <a:ext uri="{FF2B5EF4-FFF2-40B4-BE49-F238E27FC236}">
                  <a16:creationId xmlns:a16="http://schemas.microsoft.com/office/drawing/2014/main" id="{7780E308-4D0F-7DF3-C7DE-0A919F8A9E14}"/>
                </a:ext>
              </a:extLst>
            </p:cNvPr>
            <p:cNvSpPr/>
            <p:nvPr/>
          </p:nvSpPr>
          <p:spPr>
            <a:xfrm>
              <a:off x="6452132" y="29550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616">
              <a:extLst>
                <a:ext uri="{FF2B5EF4-FFF2-40B4-BE49-F238E27FC236}">
                  <a16:creationId xmlns:a16="http://schemas.microsoft.com/office/drawing/2014/main" id="{7E7BAB3E-F11E-DE6C-C380-811BF0FA17B1}"/>
                </a:ext>
              </a:extLst>
            </p:cNvPr>
            <p:cNvSpPr/>
            <p:nvPr/>
          </p:nvSpPr>
          <p:spPr>
            <a:xfrm>
              <a:off x="6516393" y="2903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617">
              <a:extLst>
                <a:ext uri="{FF2B5EF4-FFF2-40B4-BE49-F238E27FC236}">
                  <a16:creationId xmlns:a16="http://schemas.microsoft.com/office/drawing/2014/main" id="{D4EDCF1E-E5E5-15CA-4A7A-EF9890F9260E}"/>
                </a:ext>
              </a:extLst>
            </p:cNvPr>
            <p:cNvSpPr/>
            <p:nvPr/>
          </p:nvSpPr>
          <p:spPr>
            <a:xfrm>
              <a:off x="6577521" y="285296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618">
              <a:extLst>
                <a:ext uri="{FF2B5EF4-FFF2-40B4-BE49-F238E27FC236}">
                  <a16:creationId xmlns:a16="http://schemas.microsoft.com/office/drawing/2014/main" id="{F8EFD13D-0935-874A-FDDF-FF873705C824}"/>
                </a:ext>
              </a:extLst>
            </p:cNvPr>
            <p:cNvSpPr/>
            <p:nvPr/>
          </p:nvSpPr>
          <p:spPr>
            <a:xfrm>
              <a:off x="6641449" y="280066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619">
              <a:extLst>
                <a:ext uri="{FF2B5EF4-FFF2-40B4-BE49-F238E27FC236}">
                  <a16:creationId xmlns:a16="http://schemas.microsoft.com/office/drawing/2014/main" id="{EAA238E8-AD5E-CF4D-55DE-8663C66D6CD7}"/>
                </a:ext>
              </a:extLst>
            </p:cNvPr>
            <p:cNvSpPr/>
            <p:nvPr/>
          </p:nvSpPr>
          <p:spPr>
            <a:xfrm>
              <a:off x="6706112" y="27463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620">
              <a:extLst>
                <a:ext uri="{FF2B5EF4-FFF2-40B4-BE49-F238E27FC236}">
                  <a16:creationId xmlns:a16="http://schemas.microsoft.com/office/drawing/2014/main" id="{964CD87E-6580-3E3C-376B-3B696736C01D}"/>
                </a:ext>
              </a:extLst>
            </p:cNvPr>
            <p:cNvSpPr/>
            <p:nvPr/>
          </p:nvSpPr>
          <p:spPr>
            <a:xfrm>
              <a:off x="6284402" y="2769914"/>
              <a:ext cx="445134" cy="362585"/>
            </a:xfrm>
            <a:custGeom>
              <a:avLst/>
              <a:gdLst/>
              <a:ahLst/>
              <a:cxnLst/>
              <a:rect l="l" t="t" r="r" b="b"/>
              <a:pathLst>
                <a:path w="445134" h="362585">
                  <a:moveTo>
                    <a:pt x="0" y="362538"/>
                  </a:moveTo>
                  <a:lnTo>
                    <a:pt x="59289" y="313823"/>
                  </a:lnTo>
                  <a:lnTo>
                    <a:pt x="121921" y="262461"/>
                  </a:lnTo>
                  <a:lnTo>
                    <a:pt x="187523" y="208817"/>
                  </a:lnTo>
                  <a:lnTo>
                    <a:pt x="248391" y="159491"/>
                  </a:lnTo>
                  <a:lnTo>
                    <a:pt x="314660" y="104086"/>
                  </a:lnTo>
                  <a:lnTo>
                    <a:pt x="379465" y="50942"/>
                  </a:lnTo>
                  <a:lnTo>
                    <a:pt x="444838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621">
              <a:extLst>
                <a:ext uri="{FF2B5EF4-FFF2-40B4-BE49-F238E27FC236}">
                  <a16:creationId xmlns:a16="http://schemas.microsoft.com/office/drawing/2014/main" id="{157D6E27-478E-CD21-4A6B-2E9D17BA6ED5}"/>
                </a:ext>
              </a:extLst>
            </p:cNvPr>
            <p:cNvSpPr/>
            <p:nvPr/>
          </p:nvSpPr>
          <p:spPr>
            <a:xfrm>
              <a:off x="6269623" y="3117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622">
              <a:extLst>
                <a:ext uri="{FF2B5EF4-FFF2-40B4-BE49-F238E27FC236}">
                  <a16:creationId xmlns:a16="http://schemas.microsoft.com/office/drawing/2014/main" id="{9355DB57-6050-274B-B85B-EE50DED77AAE}"/>
                </a:ext>
              </a:extLst>
            </p:cNvPr>
            <p:cNvSpPr/>
            <p:nvPr/>
          </p:nvSpPr>
          <p:spPr>
            <a:xfrm>
              <a:off x="6269623" y="3117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623">
              <a:extLst>
                <a:ext uri="{FF2B5EF4-FFF2-40B4-BE49-F238E27FC236}">
                  <a16:creationId xmlns:a16="http://schemas.microsoft.com/office/drawing/2014/main" id="{D88CB6EF-EE98-F829-5ECB-A935B01DC33D}"/>
                </a:ext>
              </a:extLst>
            </p:cNvPr>
            <p:cNvSpPr/>
            <p:nvPr/>
          </p:nvSpPr>
          <p:spPr>
            <a:xfrm>
              <a:off x="6328912" y="30689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624">
              <a:extLst>
                <a:ext uri="{FF2B5EF4-FFF2-40B4-BE49-F238E27FC236}">
                  <a16:creationId xmlns:a16="http://schemas.microsoft.com/office/drawing/2014/main" id="{F5D84156-1AB9-907D-6225-D73ABD9F0CB1}"/>
                </a:ext>
              </a:extLst>
            </p:cNvPr>
            <p:cNvSpPr/>
            <p:nvPr/>
          </p:nvSpPr>
          <p:spPr>
            <a:xfrm>
              <a:off x="6328912" y="30689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625">
              <a:extLst>
                <a:ext uri="{FF2B5EF4-FFF2-40B4-BE49-F238E27FC236}">
                  <a16:creationId xmlns:a16="http://schemas.microsoft.com/office/drawing/2014/main" id="{A270D8A2-2D76-0F22-7B46-F8F7636CB94A}"/>
                </a:ext>
              </a:extLst>
            </p:cNvPr>
            <p:cNvSpPr/>
            <p:nvPr/>
          </p:nvSpPr>
          <p:spPr>
            <a:xfrm>
              <a:off x="6391545" y="30175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626">
              <a:extLst>
                <a:ext uri="{FF2B5EF4-FFF2-40B4-BE49-F238E27FC236}">
                  <a16:creationId xmlns:a16="http://schemas.microsoft.com/office/drawing/2014/main" id="{0F9BA039-9B3E-A8E6-FE90-88D23E299311}"/>
                </a:ext>
              </a:extLst>
            </p:cNvPr>
            <p:cNvSpPr/>
            <p:nvPr/>
          </p:nvSpPr>
          <p:spPr>
            <a:xfrm>
              <a:off x="6391545" y="30175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627">
              <a:extLst>
                <a:ext uri="{FF2B5EF4-FFF2-40B4-BE49-F238E27FC236}">
                  <a16:creationId xmlns:a16="http://schemas.microsoft.com/office/drawing/2014/main" id="{B1724599-14FD-CF04-A5F4-F581442CE764}"/>
                </a:ext>
              </a:extLst>
            </p:cNvPr>
            <p:cNvSpPr/>
            <p:nvPr/>
          </p:nvSpPr>
          <p:spPr>
            <a:xfrm>
              <a:off x="6457146" y="296395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628">
              <a:extLst>
                <a:ext uri="{FF2B5EF4-FFF2-40B4-BE49-F238E27FC236}">
                  <a16:creationId xmlns:a16="http://schemas.microsoft.com/office/drawing/2014/main" id="{27FE174A-8662-8A9E-3D4E-0CF4DA347211}"/>
                </a:ext>
              </a:extLst>
            </p:cNvPr>
            <p:cNvSpPr/>
            <p:nvPr/>
          </p:nvSpPr>
          <p:spPr>
            <a:xfrm>
              <a:off x="6457146" y="296395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629">
              <a:extLst>
                <a:ext uri="{FF2B5EF4-FFF2-40B4-BE49-F238E27FC236}">
                  <a16:creationId xmlns:a16="http://schemas.microsoft.com/office/drawing/2014/main" id="{E90888A3-7D14-A5A2-5C4D-AF6C92C93A99}"/>
                </a:ext>
              </a:extLst>
            </p:cNvPr>
            <p:cNvSpPr/>
            <p:nvPr/>
          </p:nvSpPr>
          <p:spPr>
            <a:xfrm>
              <a:off x="6518015" y="29146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630">
              <a:extLst>
                <a:ext uri="{FF2B5EF4-FFF2-40B4-BE49-F238E27FC236}">
                  <a16:creationId xmlns:a16="http://schemas.microsoft.com/office/drawing/2014/main" id="{28969E65-8F97-36C6-C462-C84BC6FA2382}"/>
                </a:ext>
              </a:extLst>
            </p:cNvPr>
            <p:cNvSpPr/>
            <p:nvPr/>
          </p:nvSpPr>
          <p:spPr>
            <a:xfrm>
              <a:off x="6518015" y="29146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631">
              <a:extLst>
                <a:ext uri="{FF2B5EF4-FFF2-40B4-BE49-F238E27FC236}">
                  <a16:creationId xmlns:a16="http://schemas.microsoft.com/office/drawing/2014/main" id="{440843D7-8E72-42D5-0BEE-643BECCC3EB0}"/>
                </a:ext>
              </a:extLst>
            </p:cNvPr>
            <p:cNvSpPr/>
            <p:nvPr/>
          </p:nvSpPr>
          <p:spPr>
            <a:xfrm>
              <a:off x="6584284" y="285922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632">
              <a:extLst>
                <a:ext uri="{FF2B5EF4-FFF2-40B4-BE49-F238E27FC236}">
                  <a16:creationId xmlns:a16="http://schemas.microsoft.com/office/drawing/2014/main" id="{2C50E625-D6B8-B574-5107-B96F6A033DDA}"/>
                </a:ext>
              </a:extLst>
            </p:cNvPr>
            <p:cNvSpPr/>
            <p:nvPr/>
          </p:nvSpPr>
          <p:spPr>
            <a:xfrm>
              <a:off x="6584284" y="285922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633">
              <a:extLst>
                <a:ext uri="{FF2B5EF4-FFF2-40B4-BE49-F238E27FC236}">
                  <a16:creationId xmlns:a16="http://schemas.microsoft.com/office/drawing/2014/main" id="{E2D97A3C-09EF-28CC-7472-195EFE27A6CC}"/>
                </a:ext>
              </a:extLst>
            </p:cNvPr>
            <p:cNvSpPr/>
            <p:nvPr/>
          </p:nvSpPr>
          <p:spPr>
            <a:xfrm>
              <a:off x="6649088" y="280607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634">
              <a:extLst>
                <a:ext uri="{FF2B5EF4-FFF2-40B4-BE49-F238E27FC236}">
                  <a16:creationId xmlns:a16="http://schemas.microsoft.com/office/drawing/2014/main" id="{C9C30835-5ED9-F978-DD13-9677EFF3FB6F}"/>
                </a:ext>
              </a:extLst>
            </p:cNvPr>
            <p:cNvSpPr/>
            <p:nvPr/>
          </p:nvSpPr>
          <p:spPr>
            <a:xfrm>
              <a:off x="6649088" y="280607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635">
              <a:extLst>
                <a:ext uri="{FF2B5EF4-FFF2-40B4-BE49-F238E27FC236}">
                  <a16:creationId xmlns:a16="http://schemas.microsoft.com/office/drawing/2014/main" id="{C7B0F6F6-66B5-5039-34A9-502A1F7C4C41}"/>
                </a:ext>
              </a:extLst>
            </p:cNvPr>
            <p:cNvSpPr/>
            <p:nvPr/>
          </p:nvSpPr>
          <p:spPr>
            <a:xfrm>
              <a:off x="6714462" y="275513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636">
              <a:extLst>
                <a:ext uri="{FF2B5EF4-FFF2-40B4-BE49-F238E27FC236}">
                  <a16:creationId xmlns:a16="http://schemas.microsoft.com/office/drawing/2014/main" id="{75FE33BA-04D0-6EB0-6C66-FCA08145A36D}"/>
                </a:ext>
              </a:extLst>
            </p:cNvPr>
            <p:cNvSpPr/>
            <p:nvPr/>
          </p:nvSpPr>
          <p:spPr>
            <a:xfrm>
              <a:off x="6714462" y="275513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637">
              <a:extLst>
                <a:ext uri="{FF2B5EF4-FFF2-40B4-BE49-F238E27FC236}">
                  <a16:creationId xmlns:a16="http://schemas.microsoft.com/office/drawing/2014/main" id="{D5D915A5-57AE-1530-677D-44820BB8818E}"/>
                </a:ext>
              </a:extLst>
            </p:cNvPr>
            <p:cNvSpPr/>
            <p:nvPr/>
          </p:nvSpPr>
          <p:spPr>
            <a:xfrm>
              <a:off x="598980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638">
              <a:extLst>
                <a:ext uri="{FF2B5EF4-FFF2-40B4-BE49-F238E27FC236}">
                  <a16:creationId xmlns:a16="http://schemas.microsoft.com/office/drawing/2014/main" id="{05D64DC8-8723-5206-A311-AEB0309A8986}"/>
                </a:ext>
              </a:extLst>
            </p:cNvPr>
            <p:cNvSpPr/>
            <p:nvPr/>
          </p:nvSpPr>
          <p:spPr>
            <a:xfrm>
              <a:off x="62447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639">
              <a:extLst>
                <a:ext uri="{FF2B5EF4-FFF2-40B4-BE49-F238E27FC236}">
                  <a16:creationId xmlns:a16="http://schemas.microsoft.com/office/drawing/2014/main" id="{394332A4-541F-7330-0258-67A165CA8CE5}"/>
                </a:ext>
              </a:extLst>
            </p:cNvPr>
            <p:cNvSpPr/>
            <p:nvPr/>
          </p:nvSpPr>
          <p:spPr>
            <a:xfrm>
              <a:off x="6499658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640">
              <a:extLst>
                <a:ext uri="{FF2B5EF4-FFF2-40B4-BE49-F238E27FC236}">
                  <a16:creationId xmlns:a16="http://schemas.microsoft.com/office/drawing/2014/main" id="{8D09376C-E26A-93A3-A7DA-A1165172B2E9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641">
              <a:extLst>
                <a:ext uri="{FF2B5EF4-FFF2-40B4-BE49-F238E27FC236}">
                  <a16:creationId xmlns:a16="http://schemas.microsoft.com/office/drawing/2014/main" id="{1E163B96-4ED8-BEF0-D84C-461DC7C54682}"/>
                </a:ext>
              </a:extLst>
            </p:cNvPr>
            <p:cNvSpPr/>
            <p:nvPr/>
          </p:nvSpPr>
          <p:spPr>
            <a:xfrm>
              <a:off x="5989801" y="472511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642">
              <a:extLst>
                <a:ext uri="{FF2B5EF4-FFF2-40B4-BE49-F238E27FC236}">
                  <a16:creationId xmlns:a16="http://schemas.microsoft.com/office/drawing/2014/main" id="{B8B5326C-A700-7641-6A4B-062774519623}"/>
                </a:ext>
              </a:extLst>
            </p:cNvPr>
            <p:cNvSpPr/>
            <p:nvPr/>
          </p:nvSpPr>
          <p:spPr>
            <a:xfrm>
              <a:off x="5989801" y="4432009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643">
              <a:extLst>
                <a:ext uri="{FF2B5EF4-FFF2-40B4-BE49-F238E27FC236}">
                  <a16:creationId xmlns:a16="http://schemas.microsoft.com/office/drawing/2014/main" id="{A5A43942-6B37-E17C-624C-7AB73C81C6CE}"/>
                </a:ext>
              </a:extLst>
            </p:cNvPr>
            <p:cNvSpPr/>
            <p:nvPr/>
          </p:nvSpPr>
          <p:spPr>
            <a:xfrm>
              <a:off x="5989801" y="4138903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644">
              <a:extLst>
                <a:ext uri="{FF2B5EF4-FFF2-40B4-BE49-F238E27FC236}">
                  <a16:creationId xmlns:a16="http://schemas.microsoft.com/office/drawing/2014/main" id="{95B9906B-D656-D5E4-2132-7C923B2D9C93}"/>
                </a:ext>
              </a:extLst>
            </p:cNvPr>
            <p:cNvSpPr/>
            <p:nvPr/>
          </p:nvSpPr>
          <p:spPr>
            <a:xfrm>
              <a:off x="5989801" y="384579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764786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645">
              <a:extLst>
                <a:ext uri="{FF2B5EF4-FFF2-40B4-BE49-F238E27FC236}">
                  <a16:creationId xmlns:a16="http://schemas.microsoft.com/office/drawing/2014/main" id="{487B19EE-9759-1DD4-4DB9-3177C951B41F}"/>
                </a:ext>
              </a:extLst>
            </p:cNvPr>
            <p:cNvSpPr/>
            <p:nvPr/>
          </p:nvSpPr>
          <p:spPr>
            <a:xfrm>
              <a:off x="5989801" y="472511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4786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646">
              <a:extLst>
                <a:ext uri="{FF2B5EF4-FFF2-40B4-BE49-F238E27FC236}">
                  <a16:creationId xmlns:a16="http://schemas.microsoft.com/office/drawing/2014/main" id="{41B9CDCC-43BE-F5B6-FF86-FAB0C6682546}"/>
                </a:ext>
              </a:extLst>
            </p:cNvPr>
            <p:cNvSpPr/>
            <p:nvPr/>
          </p:nvSpPr>
          <p:spPr>
            <a:xfrm>
              <a:off x="5989801" y="384579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4786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647">
              <a:extLst>
                <a:ext uri="{FF2B5EF4-FFF2-40B4-BE49-F238E27FC236}">
                  <a16:creationId xmlns:a16="http://schemas.microsoft.com/office/drawing/2014/main" id="{CD8D0BA0-8661-5068-87ED-DCB5CF10EFEE}"/>
                </a:ext>
              </a:extLst>
            </p:cNvPr>
            <p:cNvSpPr/>
            <p:nvPr/>
          </p:nvSpPr>
          <p:spPr>
            <a:xfrm>
              <a:off x="5989801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648">
              <a:extLst>
                <a:ext uri="{FF2B5EF4-FFF2-40B4-BE49-F238E27FC236}">
                  <a16:creationId xmlns:a16="http://schemas.microsoft.com/office/drawing/2014/main" id="{474D8B39-A2B1-EBAB-6CEC-9B7C642E146F}"/>
                </a:ext>
              </a:extLst>
            </p:cNvPr>
            <p:cNvSpPr/>
            <p:nvPr/>
          </p:nvSpPr>
          <p:spPr>
            <a:xfrm>
              <a:off x="6244730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649">
              <a:extLst>
                <a:ext uri="{FF2B5EF4-FFF2-40B4-BE49-F238E27FC236}">
                  <a16:creationId xmlns:a16="http://schemas.microsoft.com/office/drawing/2014/main" id="{488004B3-957E-B602-E0F5-ED9888BB7ECB}"/>
                </a:ext>
              </a:extLst>
            </p:cNvPr>
            <p:cNvSpPr/>
            <p:nvPr/>
          </p:nvSpPr>
          <p:spPr>
            <a:xfrm>
              <a:off x="6499658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650">
              <a:extLst>
                <a:ext uri="{FF2B5EF4-FFF2-40B4-BE49-F238E27FC236}">
                  <a16:creationId xmlns:a16="http://schemas.microsoft.com/office/drawing/2014/main" id="{18464D5E-90A0-089E-EFD6-A5E9B7688EE8}"/>
                </a:ext>
              </a:extLst>
            </p:cNvPr>
            <p:cNvSpPr/>
            <p:nvPr/>
          </p:nvSpPr>
          <p:spPr>
            <a:xfrm>
              <a:off x="6754587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651">
              <a:extLst>
                <a:ext uri="{FF2B5EF4-FFF2-40B4-BE49-F238E27FC236}">
                  <a16:creationId xmlns:a16="http://schemas.microsoft.com/office/drawing/2014/main" id="{CEB8D92D-F3FA-F076-653B-6283A67A4758}"/>
                </a:ext>
              </a:extLst>
            </p:cNvPr>
            <p:cNvSpPr/>
            <p:nvPr/>
          </p:nvSpPr>
          <p:spPr>
            <a:xfrm>
              <a:off x="5989801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652">
              <a:extLst>
                <a:ext uri="{FF2B5EF4-FFF2-40B4-BE49-F238E27FC236}">
                  <a16:creationId xmlns:a16="http://schemas.microsoft.com/office/drawing/2014/main" id="{A76D7817-E0A5-10A1-A761-6AAC04809A09}"/>
                </a:ext>
              </a:extLst>
            </p:cNvPr>
            <p:cNvSpPr/>
            <p:nvPr/>
          </p:nvSpPr>
          <p:spPr>
            <a:xfrm>
              <a:off x="6244730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653">
              <a:extLst>
                <a:ext uri="{FF2B5EF4-FFF2-40B4-BE49-F238E27FC236}">
                  <a16:creationId xmlns:a16="http://schemas.microsoft.com/office/drawing/2014/main" id="{8F8FDEB8-280A-FAE0-A7B3-7D4A602AB5A6}"/>
                </a:ext>
              </a:extLst>
            </p:cNvPr>
            <p:cNvSpPr/>
            <p:nvPr/>
          </p:nvSpPr>
          <p:spPr>
            <a:xfrm>
              <a:off x="6499658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654">
              <a:extLst>
                <a:ext uri="{FF2B5EF4-FFF2-40B4-BE49-F238E27FC236}">
                  <a16:creationId xmlns:a16="http://schemas.microsoft.com/office/drawing/2014/main" id="{B208F842-ADEE-8719-825C-405FAE843F57}"/>
                </a:ext>
              </a:extLst>
            </p:cNvPr>
            <p:cNvSpPr/>
            <p:nvPr/>
          </p:nvSpPr>
          <p:spPr>
            <a:xfrm>
              <a:off x="6754587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655">
              <a:extLst>
                <a:ext uri="{FF2B5EF4-FFF2-40B4-BE49-F238E27FC236}">
                  <a16:creationId xmlns:a16="http://schemas.microsoft.com/office/drawing/2014/main" id="{9207DC32-C901-4996-C680-5E69F39BC6AC}"/>
                </a:ext>
              </a:extLst>
            </p:cNvPr>
            <p:cNvSpPr/>
            <p:nvPr/>
          </p:nvSpPr>
          <p:spPr>
            <a:xfrm>
              <a:off x="598980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656">
              <a:extLst>
                <a:ext uri="{FF2B5EF4-FFF2-40B4-BE49-F238E27FC236}">
                  <a16:creationId xmlns:a16="http://schemas.microsoft.com/office/drawing/2014/main" id="{0A82EA33-0A7C-EBDF-BC81-9FD976E02DD1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657">
              <a:extLst>
                <a:ext uri="{FF2B5EF4-FFF2-40B4-BE49-F238E27FC236}">
                  <a16:creationId xmlns:a16="http://schemas.microsoft.com/office/drawing/2014/main" id="{94B977DF-E2A4-1498-FE47-183E008CEB19}"/>
                </a:ext>
              </a:extLst>
            </p:cNvPr>
            <p:cNvSpPr/>
            <p:nvPr/>
          </p:nvSpPr>
          <p:spPr>
            <a:xfrm>
              <a:off x="5989801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658">
              <a:extLst>
                <a:ext uri="{FF2B5EF4-FFF2-40B4-BE49-F238E27FC236}">
                  <a16:creationId xmlns:a16="http://schemas.microsoft.com/office/drawing/2014/main" id="{DF085A82-E396-91A7-103A-8F8224EB6DB7}"/>
                </a:ext>
              </a:extLst>
            </p:cNvPr>
            <p:cNvSpPr/>
            <p:nvPr/>
          </p:nvSpPr>
          <p:spPr>
            <a:xfrm>
              <a:off x="5989801" y="4432009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659">
              <a:extLst>
                <a:ext uri="{FF2B5EF4-FFF2-40B4-BE49-F238E27FC236}">
                  <a16:creationId xmlns:a16="http://schemas.microsoft.com/office/drawing/2014/main" id="{10FD8460-B7A4-DAE5-AC39-4AC1C14F089C}"/>
                </a:ext>
              </a:extLst>
            </p:cNvPr>
            <p:cNvSpPr/>
            <p:nvPr/>
          </p:nvSpPr>
          <p:spPr>
            <a:xfrm>
              <a:off x="5989801" y="4138903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660">
              <a:extLst>
                <a:ext uri="{FF2B5EF4-FFF2-40B4-BE49-F238E27FC236}">
                  <a16:creationId xmlns:a16="http://schemas.microsoft.com/office/drawing/2014/main" id="{3B89AA19-4E7C-B0A3-3099-C220C7A1F250}"/>
                </a:ext>
              </a:extLst>
            </p:cNvPr>
            <p:cNvSpPr/>
            <p:nvPr/>
          </p:nvSpPr>
          <p:spPr>
            <a:xfrm>
              <a:off x="5989801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661">
              <a:extLst>
                <a:ext uri="{FF2B5EF4-FFF2-40B4-BE49-F238E27FC236}">
                  <a16:creationId xmlns:a16="http://schemas.microsoft.com/office/drawing/2014/main" id="{CA9B655B-8439-DA0C-0966-312BC9B31037}"/>
                </a:ext>
              </a:extLst>
            </p:cNvPr>
            <p:cNvSpPr/>
            <p:nvPr/>
          </p:nvSpPr>
          <p:spPr>
            <a:xfrm>
              <a:off x="6745794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662">
              <a:extLst>
                <a:ext uri="{FF2B5EF4-FFF2-40B4-BE49-F238E27FC236}">
                  <a16:creationId xmlns:a16="http://schemas.microsoft.com/office/drawing/2014/main" id="{96CFC9E3-11CE-2E91-B0E4-38D4F37C6180}"/>
                </a:ext>
              </a:extLst>
            </p:cNvPr>
            <p:cNvSpPr/>
            <p:nvPr/>
          </p:nvSpPr>
          <p:spPr>
            <a:xfrm>
              <a:off x="6745794" y="4432009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663">
              <a:extLst>
                <a:ext uri="{FF2B5EF4-FFF2-40B4-BE49-F238E27FC236}">
                  <a16:creationId xmlns:a16="http://schemas.microsoft.com/office/drawing/2014/main" id="{BA90C5C5-5EE0-090F-1297-75CA08737C9D}"/>
                </a:ext>
              </a:extLst>
            </p:cNvPr>
            <p:cNvSpPr/>
            <p:nvPr/>
          </p:nvSpPr>
          <p:spPr>
            <a:xfrm>
              <a:off x="6745794" y="4138903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664">
              <a:extLst>
                <a:ext uri="{FF2B5EF4-FFF2-40B4-BE49-F238E27FC236}">
                  <a16:creationId xmlns:a16="http://schemas.microsoft.com/office/drawing/2014/main" id="{1C49E303-4DD3-1BAE-A575-0784E4E99E97}"/>
                </a:ext>
              </a:extLst>
            </p:cNvPr>
            <p:cNvSpPr/>
            <p:nvPr/>
          </p:nvSpPr>
          <p:spPr>
            <a:xfrm>
              <a:off x="6745794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665">
              <a:extLst>
                <a:ext uri="{FF2B5EF4-FFF2-40B4-BE49-F238E27FC236}">
                  <a16:creationId xmlns:a16="http://schemas.microsoft.com/office/drawing/2014/main" id="{D2A241A5-2B40-008A-D80F-CD239D3E70DC}"/>
                </a:ext>
              </a:extLst>
            </p:cNvPr>
            <p:cNvSpPr txBox="1"/>
            <p:nvPr/>
          </p:nvSpPr>
          <p:spPr>
            <a:xfrm>
              <a:off x="5755423" y="4664385"/>
              <a:ext cx="21082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0.015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347" name="object 666">
              <a:extLst>
                <a:ext uri="{FF2B5EF4-FFF2-40B4-BE49-F238E27FC236}">
                  <a16:creationId xmlns:a16="http://schemas.microsoft.com/office/drawing/2014/main" id="{6EB00054-705E-C0CB-E266-5B13DCD73E5A}"/>
                </a:ext>
              </a:extLst>
            </p:cNvPr>
            <p:cNvSpPr txBox="1"/>
            <p:nvPr/>
          </p:nvSpPr>
          <p:spPr>
            <a:xfrm>
              <a:off x="5799759" y="4371279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348" name="object 667">
              <a:extLst>
                <a:ext uri="{FF2B5EF4-FFF2-40B4-BE49-F238E27FC236}">
                  <a16:creationId xmlns:a16="http://schemas.microsoft.com/office/drawing/2014/main" id="{B0D740F2-56EA-B119-6CF6-915C23AFF280}"/>
                </a:ext>
              </a:extLst>
            </p:cNvPr>
            <p:cNvSpPr txBox="1"/>
            <p:nvPr/>
          </p:nvSpPr>
          <p:spPr>
            <a:xfrm>
              <a:off x="5799759" y="3785066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0.03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349" name="object 668">
              <a:extLst>
                <a:ext uri="{FF2B5EF4-FFF2-40B4-BE49-F238E27FC236}">
                  <a16:creationId xmlns:a16="http://schemas.microsoft.com/office/drawing/2014/main" id="{5B13BA8F-EA8B-8DA9-4B14-09A0419046E1}"/>
                </a:ext>
              </a:extLst>
            </p:cNvPr>
            <p:cNvSpPr txBox="1"/>
            <p:nvPr/>
          </p:nvSpPr>
          <p:spPr>
            <a:xfrm>
              <a:off x="5656131" y="4078172"/>
              <a:ext cx="335280" cy="18097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11760">
                <a:lnSpc>
                  <a:spcPts val="535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0.025</a:t>
              </a:r>
              <a:endParaRPr sz="550">
                <a:latin typeface="Helvetica"/>
                <a:cs typeface="Helvetica"/>
              </a:endParaRPr>
            </a:p>
            <a:p>
              <a:pPr marL="38100">
                <a:lnSpc>
                  <a:spcPts val="655"/>
                </a:lnSpc>
              </a:pPr>
              <a:r>
                <a:rPr sz="65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350" name="object 669">
              <a:extLst>
                <a:ext uri="{FF2B5EF4-FFF2-40B4-BE49-F238E27FC236}">
                  <a16:creationId xmlns:a16="http://schemas.microsoft.com/office/drawing/2014/main" id="{2390CD12-7DB0-FCDF-AD66-669AE9BEB46C}"/>
                </a:ext>
              </a:extLst>
            </p:cNvPr>
            <p:cNvSpPr/>
            <p:nvPr/>
          </p:nvSpPr>
          <p:spPr>
            <a:xfrm>
              <a:off x="6026646" y="4002427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0" y="634411"/>
                  </a:moveTo>
                  <a:lnTo>
                    <a:pt x="65717" y="588094"/>
                  </a:lnTo>
                  <a:lnTo>
                    <a:pt x="127622" y="543671"/>
                  </a:lnTo>
                  <a:lnTo>
                    <a:pt x="192935" y="493327"/>
                  </a:lnTo>
                  <a:lnTo>
                    <a:pt x="254194" y="442415"/>
                  </a:lnTo>
                  <a:lnTo>
                    <a:pt x="380899" y="325377"/>
                  </a:lnTo>
                  <a:lnTo>
                    <a:pt x="512850" y="170629"/>
                  </a:lnTo>
                  <a:lnTo>
                    <a:pt x="634670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670">
              <a:extLst>
                <a:ext uri="{FF2B5EF4-FFF2-40B4-BE49-F238E27FC236}">
                  <a16:creationId xmlns:a16="http://schemas.microsoft.com/office/drawing/2014/main" id="{ECF28AB1-439A-1634-24C7-A350A702A990}"/>
                </a:ext>
              </a:extLst>
            </p:cNvPr>
            <p:cNvSpPr/>
            <p:nvPr/>
          </p:nvSpPr>
          <p:spPr>
            <a:xfrm>
              <a:off x="5991547" y="4409742"/>
              <a:ext cx="317003" cy="25480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671">
              <a:extLst>
                <a:ext uri="{FF2B5EF4-FFF2-40B4-BE49-F238E27FC236}">
                  <a16:creationId xmlns:a16="http://schemas.microsoft.com/office/drawing/2014/main" id="{94315069-8DB5-210B-2DFB-41F2EEA627D9}"/>
                </a:ext>
              </a:extLst>
            </p:cNvPr>
            <p:cNvSpPr/>
            <p:nvPr/>
          </p:nvSpPr>
          <p:spPr>
            <a:xfrm>
              <a:off x="6374293" y="4294552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672">
              <a:extLst>
                <a:ext uri="{FF2B5EF4-FFF2-40B4-BE49-F238E27FC236}">
                  <a16:creationId xmlns:a16="http://schemas.microsoft.com/office/drawing/2014/main" id="{8021295C-1BC0-8FDF-8657-F9D4870F1AE0}"/>
                </a:ext>
              </a:extLst>
            </p:cNvPr>
            <p:cNvSpPr/>
            <p:nvPr/>
          </p:nvSpPr>
          <p:spPr>
            <a:xfrm>
              <a:off x="6506244" y="4139804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673">
              <a:extLst>
                <a:ext uri="{FF2B5EF4-FFF2-40B4-BE49-F238E27FC236}">
                  <a16:creationId xmlns:a16="http://schemas.microsoft.com/office/drawing/2014/main" id="{92AB212F-3283-8157-CEDE-23BCD9409566}"/>
                </a:ext>
              </a:extLst>
            </p:cNvPr>
            <p:cNvSpPr/>
            <p:nvPr/>
          </p:nvSpPr>
          <p:spPr>
            <a:xfrm>
              <a:off x="6628065" y="396917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674">
              <a:extLst>
                <a:ext uri="{FF2B5EF4-FFF2-40B4-BE49-F238E27FC236}">
                  <a16:creationId xmlns:a16="http://schemas.microsoft.com/office/drawing/2014/main" id="{68DA60C0-B552-D35E-9C85-647B2E8BB523}"/>
                </a:ext>
              </a:extLst>
            </p:cNvPr>
            <p:cNvSpPr/>
            <p:nvPr/>
          </p:nvSpPr>
          <p:spPr>
            <a:xfrm>
              <a:off x="6280116" y="3884996"/>
              <a:ext cx="449580" cy="556260"/>
            </a:xfrm>
            <a:custGeom>
              <a:avLst/>
              <a:gdLst/>
              <a:ahLst/>
              <a:cxnLst/>
              <a:rect l="l" t="t" r="r" b="b"/>
              <a:pathLst>
                <a:path w="449579" h="556260">
                  <a:moveTo>
                    <a:pt x="0" y="555671"/>
                  </a:moveTo>
                  <a:lnTo>
                    <a:pt x="63253" y="498926"/>
                  </a:lnTo>
                  <a:lnTo>
                    <a:pt x="128537" y="438252"/>
                  </a:lnTo>
                  <a:lnTo>
                    <a:pt x="193009" y="367555"/>
                  </a:lnTo>
                  <a:lnTo>
                    <a:pt x="255392" y="291295"/>
                  </a:lnTo>
                  <a:lnTo>
                    <a:pt x="319147" y="206886"/>
                  </a:lnTo>
                  <a:lnTo>
                    <a:pt x="385016" y="110401"/>
                  </a:lnTo>
                  <a:lnTo>
                    <a:pt x="449396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675">
              <a:extLst>
                <a:ext uri="{FF2B5EF4-FFF2-40B4-BE49-F238E27FC236}">
                  <a16:creationId xmlns:a16="http://schemas.microsoft.com/office/drawing/2014/main" id="{829EF78F-DF3E-1EAB-425C-7B0B63A74E8D}"/>
                </a:ext>
              </a:extLst>
            </p:cNvPr>
            <p:cNvSpPr/>
            <p:nvPr/>
          </p:nvSpPr>
          <p:spPr>
            <a:xfrm>
              <a:off x="6252406" y="4295539"/>
              <a:ext cx="176567" cy="165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676">
              <a:extLst>
                <a:ext uri="{FF2B5EF4-FFF2-40B4-BE49-F238E27FC236}">
                  <a16:creationId xmlns:a16="http://schemas.microsoft.com/office/drawing/2014/main" id="{C3BEAB29-125C-5D63-D3C0-4F60ACB94C6B}"/>
                </a:ext>
              </a:extLst>
            </p:cNvPr>
            <p:cNvSpPr/>
            <p:nvPr/>
          </p:nvSpPr>
          <p:spPr>
            <a:xfrm>
              <a:off x="6447263" y="422669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677">
              <a:extLst>
                <a:ext uri="{FF2B5EF4-FFF2-40B4-BE49-F238E27FC236}">
                  <a16:creationId xmlns:a16="http://schemas.microsoft.com/office/drawing/2014/main" id="{C6F975A0-688C-EE16-7D17-E80F400ECCD3}"/>
                </a:ext>
              </a:extLst>
            </p:cNvPr>
            <p:cNvSpPr/>
            <p:nvPr/>
          </p:nvSpPr>
          <p:spPr>
            <a:xfrm>
              <a:off x="6447263" y="422669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678">
              <a:extLst>
                <a:ext uri="{FF2B5EF4-FFF2-40B4-BE49-F238E27FC236}">
                  <a16:creationId xmlns:a16="http://schemas.microsoft.com/office/drawing/2014/main" id="{AC43934A-E41C-5031-7E07-B32176A42097}"/>
                </a:ext>
              </a:extLst>
            </p:cNvPr>
            <p:cNvSpPr/>
            <p:nvPr/>
          </p:nvSpPr>
          <p:spPr>
            <a:xfrm>
              <a:off x="6509646" y="415042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679">
              <a:extLst>
                <a:ext uri="{FF2B5EF4-FFF2-40B4-BE49-F238E27FC236}">
                  <a16:creationId xmlns:a16="http://schemas.microsoft.com/office/drawing/2014/main" id="{BBABBB05-DE1A-0C1D-17F5-104DD9FD82CB}"/>
                </a:ext>
              </a:extLst>
            </p:cNvPr>
            <p:cNvSpPr/>
            <p:nvPr/>
          </p:nvSpPr>
          <p:spPr>
            <a:xfrm>
              <a:off x="6509646" y="415042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680">
              <a:extLst>
                <a:ext uri="{FF2B5EF4-FFF2-40B4-BE49-F238E27FC236}">
                  <a16:creationId xmlns:a16="http://schemas.microsoft.com/office/drawing/2014/main" id="{BB3DF37E-9C98-008F-26E2-68FD17C08744}"/>
                </a:ext>
              </a:extLst>
            </p:cNvPr>
            <p:cNvSpPr/>
            <p:nvPr/>
          </p:nvSpPr>
          <p:spPr>
            <a:xfrm>
              <a:off x="6573401" y="406602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681">
              <a:extLst>
                <a:ext uri="{FF2B5EF4-FFF2-40B4-BE49-F238E27FC236}">
                  <a16:creationId xmlns:a16="http://schemas.microsoft.com/office/drawing/2014/main" id="{610FBD56-872C-D653-0E4F-D9380EF6748B}"/>
                </a:ext>
              </a:extLst>
            </p:cNvPr>
            <p:cNvSpPr/>
            <p:nvPr/>
          </p:nvSpPr>
          <p:spPr>
            <a:xfrm>
              <a:off x="6573401" y="406602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682">
              <a:extLst>
                <a:ext uri="{FF2B5EF4-FFF2-40B4-BE49-F238E27FC236}">
                  <a16:creationId xmlns:a16="http://schemas.microsoft.com/office/drawing/2014/main" id="{E4ECE4E2-EA20-0EAF-C40D-B29C27902D32}"/>
                </a:ext>
              </a:extLst>
            </p:cNvPr>
            <p:cNvSpPr/>
            <p:nvPr/>
          </p:nvSpPr>
          <p:spPr>
            <a:xfrm>
              <a:off x="6639270" y="396953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683">
              <a:extLst>
                <a:ext uri="{FF2B5EF4-FFF2-40B4-BE49-F238E27FC236}">
                  <a16:creationId xmlns:a16="http://schemas.microsoft.com/office/drawing/2014/main" id="{83AADD5F-3A9B-0EF2-4720-7A0867E6A040}"/>
                </a:ext>
              </a:extLst>
            </p:cNvPr>
            <p:cNvSpPr/>
            <p:nvPr/>
          </p:nvSpPr>
          <p:spPr>
            <a:xfrm>
              <a:off x="6639270" y="396953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684">
              <a:extLst>
                <a:ext uri="{FF2B5EF4-FFF2-40B4-BE49-F238E27FC236}">
                  <a16:creationId xmlns:a16="http://schemas.microsoft.com/office/drawing/2014/main" id="{6B011218-3CCC-8B76-6160-75B54DBB9C96}"/>
                </a:ext>
              </a:extLst>
            </p:cNvPr>
            <p:cNvSpPr/>
            <p:nvPr/>
          </p:nvSpPr>
          <p:spPr>
            <a:xfrm>
              <a:off x="6703650" y="38591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685">
              <a:extLst>
                <a:ext uri="{FF2B5EF4-FFF2-40B4-BE49-F238E27FC236}">
                  <a16:creationId xmlns:a16="http://schemas.microsoft.com/office/drawing/2014/main" id="{7AAF38A2-D5B7-D2B7-D89C-795D1C1C9183}"/>
                </a:ext>
              </a:extLst>
            </p:cNvPr>
            <p:cNvSpPr/>
            <p:nvPr/>
          </p:nvSpPr>
          <p:spPr>
            <a:xfrm>
              <a:off x="6703650" y="38591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686">
              <a:extLst>
                <a:ext uri="{FF2B5EF4-FFF2-40B4-BE49-F238E27FC236}">
                  <a16:creationId xmlns:a16="http://schemas.microsoft.com/office/drawing/2014/main" id="{65C3C8D0-38CF-C512-1C85-7D542FB0DCEE}"/>
                </a:ext>
              </a:extLst>
            </p:cNvPr>
            <p:cNvSpPr/>
            <p:nvPr/>
          </p:nvSpPr>
          <p:spPr>
            <a:xfrm>
              <a:off x="6264061" y="3895765"/>
              <a:ext cx="462280" cy="561975"/>
            </a:xfrm>
            <a:custGeom>
              <a:avLst/>
              <a:gdLst/>
              <a:ahLst/>
              <a:cxnLst/>
              <a:rect l="l" t="t" r="r" b="b"/>
              <a:pathLst>
                <a:path w="462279" h="561975">
                  <a:moveTo>
                    <a:pt x="0" y="561392"/>
                  </a:moveTo>
                  <a:lnTo>
                    <a:pt x="82683" y="485361"/>
                  </a:lnTo>
                  <a:lnTo>
                    <a:pt x="144498" y="424412"/>
                  </a:lnTo>
                  <a:lnTo>
                    <a:pt x="207486" y="359700"/>
                  </a:lnTo>
                  <a:lnTo>
                    <a:pt x="272113" y="280638"/>
                  </a:lnTo>
                  <a:lnTo>
                    <a:pt x="332001" y="200608"/>
                  </a:lnTo>
                  <a:lnTo>
                    <a:pt x="399753" y="98020"/>
                  </a:lnTo>
                  <a:lnTo>
                    <a:pt x="462203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687">
              <a:extLst>
                <a:ext uri="{FF2B5EF4-FFF2-40B4-BE49-F238E27FC236}">
                  <a16:creationId xmlns:a16="http://schemas.microsoft.com/office/drawing/2014/main" id="{08E31536-E3FC-A909-5067-3A78E7201CE9}"/>
                </a:ext>
              </a:extLst>
            </p:cNvPr>
            <p:cNvSpPr/>
            <p:nvPr/>
          </p:nvSpPr>
          <p:spPr>
            <a:xfrm>
              <a:off x="6230809" y="4423906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688">
              <a:extLst>
                <a:ext uri="{FF2B5EF4-FFF2-40B4-BE49-F238E27FC236}">
                  <a16:creationId xmlns:a16="http://schemas.microsoft.com/office/drawing/2014/main" id="{C411E4F3-F010-9F80-14AA-08AAE6839592}"/>
                </a:ext>
              </a:extLst>
            </p:cNvPr>
            <p:cNvSpPr/>
            <p:nvPr/>
          </p:nvSpPr>
          <p:spPr>
            <a:xfrm>
              <a:off x="6311646" y="4061274"/>
              <a:ext cx="312126" cy="34756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689">
              <a:extLst>
                <a:ext uri="{FF2B5EF4-FFF2-40B4-BE49-F238E27FC236}">
                  <a16:creationId xmlns:a16="http://schemas.microsoft.com/office/drawing/2014/main" id="{976F23DD-3C10-E519-846F-6794B2FB123C}"/>
                </a:ext>
              </a:extLst>
            </p:cNvPr>
            <p:cNvSpPr/>
            <p:nvPr/>
          </p:nvSpPr>
          <p:spPr>
            <a:xfrm>
              <a:off x="6630563" y="3960534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690">
              <a:extLst>
                <a:ext uri="{FF2B5EF4-FFF2-40B4-BE49-F238E27FC236}">
                  <a16:creationId xmlns:a16="http://schemas.microsoft.com/office/drawing/2014/main" id="{DC49997D-EAFE-E272-D75C-EEB9B692EEE7}"/>
                </a:ext>
              </a:extLst>
            </p:cNvPr>
            <p:cNvSpPr/>
            <p:nvPr/>
          </p:nvSpPr>
          <p:spPr>
            <a:xfrm>
              <a:off x="6693013" y="38625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691">
              <a:extLst>
                <a:ext uri="{FF2B5EF4-FFF2-40B4-BE49-F238E27FC236}">
                  <a16:creationId xmlns:a16="http://schemas.microsoft.com/office/drawing/2014/main" id="{C38EF4B6-2568-C15E-557B-8E7AE031BE7C}"/>
                </a:ext>
              </a:extLst>
            </p:cNvPr>
            <p:cNvSpPr/>
            <p:nvPr/>
          </p:nvSpPr>
          <p:spPr>
            <a:xfrm>
              <a:off x="6060342" y="3870173"/>
              <a:ext cx="680720" cy="748030"/>
            </a:xfrm>
            <a:custGeom>
              <a:avLst/>
              <a:gdLst/>
              <a:ahLst/>
              <a:cxnLst/>
              <a:rect l="l" t="t" r="r" b="b"/>
              <a:pathLst>
                <a:path w="680720" h="748029">
                  <a:moveTo>
                    <a:pt x="0" y="747840"/>
                  </a:moveTo>
                  <a:lnTo>
                    <a:pt x="141825" y="643820"/>
                  </a:lnTo>
                  <a:lnTo>
                    <a:pt x="273044" y="531642"/>
                  </a:lnTo>
                  <a:lnTo>
                    <a:pt x="410980" y="389963"/>
                  </a:lnTo>
                  <a:lnTo>
                    <a:pt x="547551" y="213800"/>
                  </a:lnTo>
                  <a:lnTo>
                    <a:pt x="680243" y="0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692">
              <a:extLst>
                <a:ext uri="{FF2B5EF4-FFF2-40B4-BE49-F238E27FC236}">
                  <a16:creationId xmlns:a16="http://schemas.microsoft.com/office/drawing/2014/main" id="{67243CFA-4F73-F98D-AD1F-F5CCA25DF874}"/>
                </a:ext>
              </a:extLst>
            </p:cNvPr>
            <p:cNvSpPr/>
            <p:nvPr/>
          </p:nvSpPr>
          <p:spPr>
            <a:xfrm>
              <a:off x="6038174" y="45885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693">
              <a:extLst>
                <a:ext uri="{FF2B5EF4-FFF2-40B4-BE49-F238E27FC236}">
                  <a16:creationId xmlns:a16="http://schemas.microsoft.com/office/drawing/2014/main" id="{64C924E2-2CE2-106D-ED1C-26BC97CB8C9B}"/>
                </a:ext>
              </a:extLst>
            </p:cNvPr>
            <p:cNvSpPr/>
            <p:nvPr/>
          </p:nvSpPr>
          <p:spPr>
            <a:xfrm>
              <a:off x="6038174" y="45885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694">
              <a:extLst>
                <a:ext uri="{FF2B5EF4-FFF2-40B4-BE49-F238E27FC236}">
                  <a16:creationId xmlns:a16="http://schemas.microsoft.com/office/drawing/2014/main" id="{48DEFA68-7D62-186B-1D21-A6642EFDAA0A}"/>
                </a:ext>
              </a:extLst>
            </p:cNvPr>
            <p:cNvSpPr/>
            <p:nvPr/>
          </p:nvSpPr>
          <p:spPr>
            <a:xfrm>
              <a:off x="6179999" y="4484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695">
              <a:extLst>
                <a:ext uri="{FF2B5EF4-FFF2-40B4-BE49-F238E27FC236}">
                  <a16:creationId xmlns:a16="http://schemas.microsoft.com/office/drawing/2014/main" id="{357A644F-05B0-1E08-81E9-2E0F5FF5A961}"/>
                </a:ext>
              </a:extLst>
            </p:cNvPr>
            <p:cNvSpPr/>
            <p:nvPr/>
          </p:nvSpPr>
          <p:spPr>
            <a:xfrm>
              <a:off x="6179999" y="4484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696">
              <a:extLst>
                <a:ext uri="{FF2B5EF4-FFF2-40B4-BE49-F238E27FC236}">
                  <a16:creationId xmlns:a16="http://schemas.microsoft.com/office/drawing/2014/main" id="{143C390C-2C7C-BC0D-227A-3EB244BFD80B}"/>
                </a:ext>
              </a:extLst>
            </p:cNvPr>
            <p:cNvSpPr/>
            <p:nvPr/>
          </p:nvSpPr>
          <p:spPr>
            <a:xfrm>
              <a:off x="6311219" y="437233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697">
              <a:extLst>
                <a:ext uri="{FF2B5EF4-FFF2-40B4-BE49-F238E27FC236}">
                  <a16:creationId xmlns:a16="http://schemas.microsoft.com/office/drawing/2014/main" id="{1E3E3B54-8A60-FB10-E5D7-7CD70B7C834B}"/>
                </a:ext>
              </a:extLst>
            </p:cNvPr>
            <p:cNvSpPr/>
            <p:nvPr/>
          </p:nvSpPr>
          <p:spPr>
            <a:xfrm>
              <a:off x="6311219" y="437233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698">
              <a:extLst>
                <a:ext uri="{FF2B5EF4-FFF2-40B4-BE49-F238E27FC236}">
                  <a16:creationId xmlns:a16="http://schemas.microsoft.com/office/drawing/2014/main" id="{B5FD81D0-EFA3-63A1-9DA5-E576DB965744}"/>
                </a:ext>
              </a:extLst>
            </p:cNvPr>
            <p:cNvSpPr/>
            <p:nvPr/>
          </p:nvSpPr>
          <p:spPr>
            <a:xfrm>
              <a:off x="6449154" y="42306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699">
              <a:extLst>
                <a:ext uri="{FF2B5EF4-FFF2-40B4-BE49-F238E27FC236}">
                  <a16:creationId xmlns:a16="http://schemas.microsoft.com/office/drawing/2014/main" id="{4B7A82A0-4940-39D6-9EA2-E7C8C73BFA64}"/>
                </a:ext>
              </a:extLst>
            </p:cNvPr>
            <p:cNvSpPr/>
            <p:nvPr/>
          </p:nvSpPr>
          <p:spPr>
            <a:xfrm>
              <a:off x="6449154" y="42306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700">
              <a:extLst>
                <a:ext uri="{FF2B5EF4-FFF2-40B4-BE49-F238E27FC236}">
                  <a16:creationId xmlns:a16="http://schemas.microsoft.com/office/drawing/2014/main" id="{5686B32C-E03A-A425-C5AB-ABF8675FE644}"/>
                </a:ext>
              </a:extLst>
            </p:cNvPr>
            <p:cNvSpPr/>
            <p:nvPr/>
          </p:nvSpPr>
          <p:spPr>
            <a:xfrm>
              <a:off x="6585726" y="405448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701">
              <a:extLst>
                <a:ext uri="{FF2B5EF4-FFF2-40B4-BE49-F238E27FC236}">
                  <a16:creationId xmlns:a16="http://schemas.microsoft.com/office/drawing/2014/main" id="{E61B3CD6-173D-9F06-1294-E183FF894413}"/>
                </a:ext>
              </a:extLst>
            </p:cNvPr>
            <p:cNvSpPr/>
            <p:nvPr/>
          </p:nvSpPr>
          <p:spPr>
            <a:xfrm>
              <a:off x="6585726" y="405448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702">
              <a:extLst>
                <a:ext uri="{FF2B5EF4-FFF2-40B4-BE49-F238E27FC236}">
                  <a16:creationId xmlns:a16="http://schemas.microsoft.com/office/drawing/2014/main" id="{03188975-D1E6-89A0-EAFF-E7559460A2B6}"/>
                </a:ext>
              </a:extLst>
            </p:cNvPr>
            <p:cNvSpPr/>
            <p:nvPr/>
          </p:nvSpPr>
          <p:spPr>
            <a:xfrm>
              <a:off x="6718418" y="384068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703">
              <a:extLst>
                <a:ext uri="{FF2B5EF4-FFF2-40B4-BE49-F238E27FC236}">
                  <a16:creationId xmlns:a16="http://schemas.microsoft.com/office/drawing/2014/main" id="{40C09D76-62C6-621E-E5D0-03B5B86E91BA}"/>
                </a:ext>
              </a:extLst>
            </p:cNvPr>
            <p:cNvSpPr/>
            <p:nvPr/>
          </p:nvSpPr>
          <p:spPr>
            <a:xfrm>
              <a:off x="6718418" y="384068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704">
              <a:extLst>
                <a:ext uri="{FF2B5EF4-FFF2-40B4-BE49-F238E27FC236}">
                  <a16:creationId xmlns:a16="http://schemas.microsoft.com/office/drawing/2014/main" id="{D2083BAA-058C-DEF9-0616-FEBEA1C3BBD8}"/>
                </a:ext>
              </a:extLst>
            </p:cNvPr>
            <p:cNvSpPr/>
            <p:nvPr/>
          </p:nvSpPr>
          <p:spPr>
            <a:xfrm>
              <a:off x="6057094" y="3874251"/>
              <a:ext cx="683895" cy="745490"/>
            </a:xfrm>
            <a:custGeom>
              <a:avLst/>
              <a:gdLst/>
              <a:ahLst/>
              <a:cxnLst/>
              <a:rect l="l" t="t" r="r" b="b"/>
              <a:pathLst>
                <a:path w="683895" h="745489">
                  <a:moveTo>
                    <a:pt x="0" y="745396"/>
                  </a:moveTo>
                  <a:lnTo>
                    <a:pt x="138388" y="646279"/>
                  </a:lnTo>
                  <a:lnTo>
                    <a:pt x="275903" y="530395"/>
                  </a:lnTo>
                  <a:lnTo>
                    <a:pt x="413201" y="389548"/>
                  </a:lnTo>
                  <a:lnTo>
                    <a:pt x="540570" y="228199"/>
                  </a:lnTo>
                  <a:lnTo>
                    <a:pt x="683484" y="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705">
              <a:extLst>
                <a:ext uri="{FF2B5EF4-FFF2-40B4-BE49-F238E27FC236}">
                  <a16:creationId xmlns:a16="http://schemas.microsoft.com/office/drawing/2014/main" id="{539BBB7F-FB60-74DA-69A4-624B5098A0CE}"/>
                </a:ext>
              </a:extLst>
            </p:cNvPr>
            <p:cNvSpPr/>
            <p:nvPr/>
          </p:nvSpPr>
          <p:spPr>
            <a:xfrm>
              <a:off x="6027537" y="45803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706">
              <a:extLst>
                <a:ext uri="{FF2B5EF4-FFF2-40B4-BE49-F238E27FC236}">
                  <a16:creationId xmlns:a16="http://schemas.microsoft.com/office/drawing/2014/main" id="{CC761313-B0B8-BE32-E56A-1EB2B590AA61}"/>
                </a:ext>
              </a:extLst>
            </p:cNvPr>
            <p:cNvSpPr/>
            <p:nvPr/>
          </p:nvSpPr>
          <p:spPr>
            <a:xfrm>
              <a:off x="6165926" y="44812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707">
              <a:extLst>
                <a:ext uri="{FF2B5EF4-FFF2-40B4-BE49-F238E27FC236}">
                  <a16:creationId xmlns:a16="http://schemas.microsoft.com/office/drawing/2014/main" id="{13E8ADA9-C031-06E7-614F-C2F2D98EAE66}"/>
                </a:ext>
              </a:extLst>
            </p:cNvPr>
            <p:cNvSpPr/>
            <p:nvPr/>
          </p:nvSpPr>
          <p:spPr>
            <a:xfrm>
              <a:off x="6303441" y="436533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708">
              <a:extLst>
                <a:ext uri="{FF2B5EF4-FFF2-40B4-BE49-F238E27FC236}">
                  <a16:creationId xmlns:a16="http://schemas.microsoft.com/office/drawing/2014/main" id="{27427D8E-649B-5550-8D06-7657867B134B}"/>
                </a:ext>
              </a:extLst>
            </p:cNvPr>
            <p:cNvSpPr/>
            <p:nvPr/>
          </p:nvSpPr>
          <p:spPr>
            <a:xfrm>
              <a:off x="6440739" y="422448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709">
              <a:extLst>
                <a:ext uri="{FF2B5EF4-FFF2-40B4-BE49-F238E27FC236}">
                  <a16:creationId xmlns:a16="http://schemas.microsoft.com/office/drawing/2014/main" id="{616782B0-753E-6CA8-C436-F5240DE25370}"/>
                </a:ext>
              </a:extLst>
            </p:cNvPr>
            <p:cNvSpPr/>
            <p:nvPr/>
          </p:nvSpPr>
          <p:spPr>
            <a:xfrm>
              <a:off x="6568107" y="406314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710">
              <a:extLst>
                <a:ext uri="{FF2B5EF4-FFF2-40B4-BE49-F238E27FC236}">
                  <a16:creationId xmlns:a16="http://schemas.microsoft.com/office/drawing/2014/main" id="{B882EB37-50BC-42B9-FA88-FFDD13AA04B9}"/>
                </a:ext>
              </a:extLst>
            </p:cNvPr>
            <p:cNvSpPr/>
            <p:nvPr/>
          </p:nvSpPr>
          <p:spPr>
            <a:xfrm>
              <a:off x="6711022" y="38349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711">
              <a:extLst>
                <a:ext uri="{FF2B5EF4-FFF2-40B4-BE49-F238E27FC236}">
                  <a16:creationId xmlns:a16="http://schemas.microsoft.com/office/drawing/2014/main" id="{7FD5EC5D-2A6B-6084-E0B3-757C8D15CB19}"/>
                </a:ext>
              </a:extLst>
            </p:cNvPr>
            <p:cNvSpPr/>
            <p:nvPr/>
          </p:nvSpPr>
          <p:spPr>
            <a:xfrm>
              <a:off x="6032567" y="3900162"/>
              <a:ext cx="697865" cy="741045"/>
            </a:xfrm>
            <a:custGeom>
              <a:avLst/>
              <a:gdLst/>
              <a:ahLst/>
              <a:cxnLst/>
              <a:rect l="l" t="t" r="r" b="b"/>
              <a:pathLst>
                <a:path w="697865" h="741045">
                  <a:moveTo>
                    <a:pt x="0" y="740421"/>
                  </a:moveTo>
                  <a:lnTo>
                    <a:pt x="124000" y="654489"/>
                  </a:lnTo>
                  <a:lnTo>
                    <a:pt x="251644" y="551357"/>
                  </a:lnTo>
                  <a:lnTo>
                    <a:pt x="313957" y="496700"/>
                  </a:lnTo>
                  <a:lnTo>
                    <a:pt x="377443" y="432919"/>
                  </a:lnTo>
                  <a:lnTo>
                    <a:pt x="440965" y="362772"/>
                  </a:lnTo>
                  <a:lnTo>
                    <a:pt x="502714" y="289949"/>
                  </a:lnTo>
                  <a:lnTo>
                    <a:pt x="565808" y="205299"/>
                  </a:lnTo>
                  <a:lnTo>
                    <a:pt x="630448" y="110283"/>
                  </a:lnTo>
                  <a:lnTo>
                    <a:pt x="697563" y="0"/>
                  </a:lnTo>
                </a:path>
              </a:pathLst>
            </a:custGeom>
            <a:ln w="3694">
              <a:solidFill>
                <a:srgbClr val="4DBEE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712">
              <a:extLst>
                <a:ext uri="{FF2B5EF4-FFF2-40B4-BE49-F238E27FC236}">
                  <a16:creationId xmlns:a16="http://schemas.microsoft.com/office/drawing/2014/main" id="{AD85437B-EE08-C149-58BB-BECDFAF3B2D9}"/>
                </a:ext>
              </a:extLst>
            </p:cNvPr>
            <p:cNvSpPr/>
            <p:nvPr/>
          </p:nvSpPr>
          <p:spPr>
            <a:xfrm>
              <a:off x="6017789" y="4625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713">
              <a:extLst>
                <a:ext uri="{FF2B5EF4-FFF2-40B4-BE49-F238E27FC236}">
                  <a16:creationId xmlns:a16="http://schemas.microsoft.com/office/drawing/2014/main" id="{C2CBA920-ADED-FC2B-F6DC-14AA29608EE6}"/>
                </a:ext>
              </a:extLst>
            </p:cNvPr>
            <p:cNvSpPr/>
            <p:nvPr/>
          </p:nvSpPr>
          <p:spPr>
            <a:xfrm>
              <a:off x="6017789" y="4625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714">
              <a:extLst>
                <a:ext uri="{FF2B5EF4-FFF2-40B4-BE49-F238E27FC236}">
                  <a16:creationId xmlns:a16="http://schemas.microsoft.com/office/drawing/2014/main" id="{726795D3-21D0-5717-5819-BBAB6C6242B4}"/>
                </a:ext>
              </a:extLst>
            </p:cNvPr>
            <p:cNvSpPr/>
            <p:nvPr/>
          </p:nvSpPr>
          <p:spPr>
            <a:xfrm>
              <a:off x="6141789" y="45398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715">
              <a:extLst>
                <a:ext uri="{FF2B5EF4-FFF2-40B4-BE49-F238E27FC236}">
                  <a16:creationId xmlns:a16="http://schemas.microsoft.com/office/drawing/2014/main" id="{1E512FBC-5C5B-FDD4-AC77-88FDB79A68F6}"/>
                </a:ext>
              </a:extLst>
            </p:cNvPr>
            <p:cNvSpPr/>
            <p:nvPr/>
          </p:nvSpPr>
          <p:spPr>
            <a:xfrm>
              <a:off x="6141789" y="45398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716">
              <a:extLst>
                <a:ext uri="{FF2B5EF4-FFF2-40B4-BE49-F238E27FC236}">
                  <a16:creationId xmlns:a16="http://schemas.microsoft.com/office/drawing/2014/main" id="{C7F8B9FA-57DC-7541-1670-F2A8541914FB}"/>
                </a:ext>
              </a:extLst>
            </p:cNvPr>
            <p:cNvSpPr/>
            <p:nvPr/>
          </p:nvSpPr>
          <p:spPr>
            <a:xfrm>
              <a:off x="6269433" y="44367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717">
              <a:extLst>
                <a:ext uri="{FF2B5EF4-FFF2-40B4-BE49-F238E27FC236}">
                  <a16:creationId xmlns:a16="http://schemas.microsoft.com/office/drawing/2014/main" id="{2ECFCAC2-048A-AD25-D6E7-5A6B04BBB3F6}"/>
                </a:ext>
              </a:extLst>
            </p:cNvPr>
            <p:cNvSpPr/>
            <p:nvPr/>
          </p:nvSpPr>
          <p:spPr>
            <a:xfrm>
              <a:off x="6269433" y="44367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718">
              <a:extLst>
                <a:ext uri="{FF2B5EF4-FFF2-40B4-BE49-F238E27FC236}">
                  <a16:creationId xmlns:a16="http://schemas.microsoft.com/office/drawing/2014/main" id="{900D29F0-06D8-5F4E-96C0-58C50F4CF7EE}"/>
                </a:ext>
              </a:extLst>
            </p:cNvPr>
            <p:cNvSpPr/>
            <p:nvPr/>
          </p:nvSpPr>
          <p:spPr>
            <a:xfrm>
              <a:off x="6331746" y="43820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719">
              <a:extLst>
                <a:ext uri="{FF2B5EF4-FFF2-40B4-BE49-F238E27FC236}">
                  <a16:creationId xmlns:a16="http://schemas.microsoft.com/office/drawing/2014/main" id="{DCC602F0-B2BB-16F5-0B69-866828731E45}"/>
                </a:ext>
              </a:extLst>
            </p:cNvPr>
            <p:cNvSpPr/>
            <p:nvPr/>
          </p:nvSpPr>
          <p:spPr>
            <a:xfrm>
              <a:off x="6331746" y="43820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720">
              <a:extLst>
                <a:ext uri="{FF2B5EF4-FFF2-40B4-BE49-F238E27FC236}">
                  <a16:creationId xmlns:a16="http://schemas.microsoft.com/office/drawing/2014/main" id="{D2985157-B6AC-95F2-7D3B-E3F51B16D61C}"/>
                </a:ext>
              </a:extLst>
            </p:cNvPr>
            <p:cNvSpPr/>
            <p:nvPr/>
          </p:nvSpPr>
          <p:spPr>
            <a:xfrm>
              <a:off x="6395232" y="431830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721">
              <a:extLst>
                <a:ext uri="{FF2B5EF4-FFF2-40B4-BE49-F238E27FC236}">
                  <a16:creationId xmlns:a16="http://schemas.microsoft.com/office/drawing/2014/main" id="{26289A31-5A2F-D39E-D1A4-F69DB7D579AB}"/>
                </a:ext>
              </a:extLst>
            </p:cNvPr>
            <p:cNvSpPr/>
            <p:nvPr/>
          </p:nvSpPr>
          <p:spPr>
            <a:xfrm>
              <a:off x="6395232" y="431830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722">
              <a:extLst>
                <a:ext uri="{FF2B5EF4-FFF2-40B4-BE49-F238E27FC236}">
                  <a16:creationId xmlns:a16="http://schemas.microsoft.com/office/drawing/2014/main" id="{82EE1B8A-595B-70D2-0E53-D7C94D712713}"/>
                </a:ext>
              </a:extLst>
            </p:cNvPr>
            <p:cNvSpPr/>
            <p:nvPr/>
          </p:nvSpPr>
          <p:spPr>
            <a:xfrm>
              <a:off x="6458754" y="42481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723">
              <a:extLst>
                <a:ext uri="{FF2B5EF4-FFF2-40B4-BE49-F238E27FC236}">
                  <a16:creationId xmlns:a16="http://schemas.microsoft.com/office/drawing/2014/main" id="{FD541A77-D7AF-8C37-C9EB-5AE5CE686BC5}"/>
                </a:ext>
              </a:extLst>
            </p:cNvPr>
            <p:cNvSpPr/>
            <p:nvPr/>
          </p:nvSpPr>
          <p:spPr>
            <a:xfrm>
              <a:off x="6458754" y="424815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724">
              <a:extLst>
                <a:ext uri="{FF2B5EF4-FFF2-40B4-BE49-F238E27FC236}">
                  <a16:creationId xmlns:a16="http://schemas.microsoft.com/office/drawing/2014/main" id="{DE5E0D81-4613-20EB-EAF2-AFA878D129EB}"/>
                </a:ext>
              </a:extLst>
            </p:cNvPr>
            <p:cNvSpPr/>
            <p:nvPr/>
          </p:nvSpPr>
          <p:spPr>
            <a:xfrm>
              <a:off x="6520503" y="41753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725">
              <a:extLst>
                <a:ext uri="{FF2B5EF4-FFF2-40B4-BE49-F238E27FC236}">
                  <a16:creationId xmlns:a16="http://schemas.microsoft.com/office/drawing/2014/main" id="{EF39FA16-4F89-D21B-D187-725B7C1A0535}"/>
                </a:ext>
              </a:extLst>
            </p:cNvPr>
            <p:cNvSpPr/>
            <p:nvPr/>
          </p:nvSpPr>
          <p:spPr>
            <a:xfrm>
              <a:off x="6520503" y="41753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726">
              <a:extLst>
                <a:ext uri="{FF2B5EF4-FFF2-40B4-BE49-F238E27FC236}">
                  <a16:creationId xmlns:a16="http://schemas.microsoft.com/office/drawing/2014/main" id="{17F7EF17-F3CD-D957-2989-6E921BA11D78}"/>
                </a:ext>
              </a:extLst>
            </p:cNvPr>
            <p:cNvSpPr/>
            <p:nvPr/>
          </p:nvSpPr>
          <p:spPr>
            <a:xfrm>
              <a:off x="6583597" y="40906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727">
              <a:extLst>
                <a:ext uri="{FF2B5EF4-FFF2-40B4-BE49-F238E27FC236}">
                  <a16:creationId xmlns:a16="http://schemas.microsoft.com/office/drawing/2014/main" id="{D54E0492-6AC0-C41F-1828-C6FEA7C7ABE1}"/>
                </a:ext>
              </a:extLst>
            </p:cNvPr>
            <p:cNvSpPr/>
            <p:nvPr/>
          </p:nvSpPr>
          <p:spPr>
            <a:xfrm>
              <a:off x="6583597" y="40906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728">
              <a:extLst>
                <a:ext uri="{FF2B5EF4-FFF2-40B4-BE49-F238E27FC236}">
                  <a16:creationId xmlns:a16="http://schemas.microsoft.com/office/drawing/2014/main" id="{EC92089C-9E2A-9E42-531E-7E734CB0C22E}"/>
                </a:ext>
              </a:extLst>
            </p:cNvPr>
            <p:cNvSpPr/>
            <p:nvPr/>
          </p:nvSpPr>
          <p:spPr>
            <a:xfrm>
              <a:off x="6648237" y="399566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729">
              <a:extLst>
                <a:ext uri="{FF2B5EF4-FFF2-40B4-BE49-F238E27FC236}">
                  <a16:creationId xmlns:a16="http://schemas.microsoft.com/office/drawing/2014/main" id="{947F5B9A-3653-6B6D-0539-386536D903FE}"/>
                </a:ext>
              </a:extLst>
            </p:cNvPr>
            <p:cNvSpPr/>
            <p:nvPr/>
          </p:nvSpPr>
          <p:spPr>
            <a:xfrm>
              <a:off x="6648237" y="399566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730">
              <a:extLst>
                <a:ext uri="{FF2B5EF4-FFF2-40B4-BE49-F238E27FC236}">
                  <a16:creationId xmlns:a16="http://schemas.microsoft.com/office/drawing/2014/main" id="{EA3BE157-6425-1DE5-7091-589DAB8723FA}"/>
                </a:ext>
              </a:extLst>
            </p:cNvPr>
            <p:cNvSpPr/>
            <p:nvPr/>
          </p:nvSpPr>
          <p:spPr>
            <a:xfrm>
              <a:off x="6715352" y="38853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731">
              <a:extLst>
                <a:ext uri="{FF2B5EF4-FFF2-40B4-BE49-F238E27FC236}">
                  <a16:creationId xmlns:a16="http://schemas.microsoft.com/office/drawing/2014/main" id="{A19A96D7-BC84-C46C-B976-3303F391DEEF}"/>
                </a:ext>
              </a:extLst>
            </p:cNvPr>
            <p:cNvSpPr/>
            <p:nvPr/>
          </p:nvSpPr>
          <p:spPr>
            <a:xfrm>
              <a:off x="6715352" y="388538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732">
              <a:extLst>
                <a:ext uri="{FF2B5EF4-FFF2-40B4-BE49-F238E27FC236}">
                  <a16:creationId xmlns:a16="http://schemas.microsoft.com/office/drawing/2014/main" id="{06036AD9-AA49-4018-68CA-585AA25C3A59}"/>
                </a:ext>
              </a:extLst>
            </p:cNvPr>
            <p:cNvSpPr/>
            <p:nvPr/>
          </p:nvSpPr>
          <p:spPr>
            <a:xfrm>
              <a:off x="6295463" y="3895334"/>
              <a:ext cx="433070" cy="540385"/>
            </a:xfrm>
            <a:custGeom>
              <a:avLst/>
              <a:gdLst/>
              <a:ahLst/>
              <a:cxnLst/>
              <a:rect l="l" t="t" r="r" b="b"/>
              <a:pathLst>
                <a:path w="433070" h="540385">
                  <a:moveTo>
                    <a:pt x="0" y="540213"/>
                  </a:moveTo>
                  <a:lnTo>
                    <a:pt x="54181" y="491437"/>
                  </a:lnTo>
                  <a:lnTo>
                    <a:pt x="117272" y="427529"/>
                  </a:lnTo>
                  <a:lnTo>
                    <a:pt x="178837" y="363081"/>
                  </a:lnTo>
                  <a:lnTo>
                    <a:pt x="243097" y="283759"/>
                  </a:lnTo>
                  <a:lnTo>
                    <a:pt x="304226" y="200857"/>
                  </a:lnTo>
                  <a:lnTo>
                    <a:pt x="368153" y="107098"/>
                  </a:lnTo>
                  <a:lnTo>
                    <a:pt x="432816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733">
              <a:extLst>
                <a:ext uri="{FF2B5EF4-FFF2-40B4-BE49-F238E27FC236}">
                  <a16:creationId xmlns:a16="http://schemas.microsoft.com/office/drawing/2014/main" id="{3C1CCA9C-6968-8E8C-1A2F-27075DA62EDB}"/>
                </a:ext>
              </a:extLst>
            </p:cNvPr>
            <p:cNvSpPr/>
            <p:nvPr/>
          </p:nvSpPr>
          <p:spPr>
            <a:xfrm>
              <a:off x="6273295" y="441338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734">
              <a:extLst>
                <a:ext uri="{FF2B5EF4-FFF2-40B4-BE49-F238E27FC236}">
                  <a16:creationId xmlns:a16="http://schemas.microsoft.com/office/drawing/2014/main" id="{15CCCEAB-79E8-8024-B871-11E6E72FD1FF}"/>
                </a:ext>
              </a:extLst>
            </p:cNvPr>
            <p:cNvSpPr/>
            <p:nvPr/>
          </p:nvSpPr>
          <p:spPr>
            <a:xfrm>
              <a:off x="6327477" y="436460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735">
              <a:extLst>
                <a:ext uri="{FF2B5EF4-FFF2-40B4-BE49-F238E27FC236}">
                  <a16:creationId xmlns:a16="http://schemas.microsoft.com/office/drawing/2014/main" id="{FCA07CC3-5559-C75D-C9DE-FABC6C1C8D3F}"/>
                </a:ext>
              </a:extLst>
            </p:cNvPr>
            <p:cNvSpPr/>
            <p:nvPr/>
          </p:nvSpPr>
          <p:spPr>
            <a:xfrm>
              <a:off x="6390568" y="430069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736">
              <a:extLst>
                <a:ext uri="{FF2B5EF4-FFF2-40B4-BE49-F238E27FC236}">
                  <a16:creationId xmlns:a16="http://schemas.microsoft.com/office/drawing/2014/main" id="{F2ABAFC3-D1CE-F19A-495F-3F8DC1C97574}"/>
                </a:ext>
              </a:extLst>
            </p:cNvPr>
            <p:cNvSpPr/>
            <p:nvPr/>
          </p:nvSpPr>
          <p:spPr>
            <a:xfrm>
              <a:off x="6452132" y="423624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737">
              <a:extLst>
                <a:ext uri="{FF2B5EF4-FFF2-40B4-BE49-F238E27FC236}">
                  <a16:creationId xmlns:a16="http://schemas.microsoft.com/office/drawing/2014/main" id="{54B71BC3-214D-FDF0-0056-88CEBB183A13}"/>
                </a:ext>
              </a:extLst>
            </p:cNvPr>
            <p:cNvSpPr/>
            <p:nvPr/>
          </p:nvSpPr>
          <p:spPr>
            <a:xfrm>
              <a:off x="6516393" y="415692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738">
              <a:extLst>
                <a:ext uri="{FF2B5EF4-FFF2-40B4-BE49-F238E27FC236}">
                  <a16:creationId xmlns:a16="http://schemas.microsoft.com/office/drawing/2014/main" id="{D2B28F3E-6F2F-ED4A-7D4C-5E31FFB79339}"/>
                </a:ext>
              </a:extLst>
            </p:cNvPr>
            <p:cNvSpPr/>
            <p:nvPr/>
          </p:nvSpPr>
          <p:spPr>
            <a:xfrm>
              <a:off x="6577521" y="407402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739">
              <a:extLst>
                <a:ext uri="{FF2B5EF4-FFF2-40B4-BE49-F238E27FC236}">
                  <a16:creationId xmlns:a16="http://schemas.microsoft.com/office/drawing/2014/main" id="{AEDCF530-91CE-D13B-C429-0F7F9810B19B}"/>
                </a:ext>
              </a:extLst>
            </p:cNvPr>
            <p:cNvSpPr/>
            <p:nvPr/>
          </p:nvSpPr>
          <p:spPr>
            <a:xfrm>
              <a:off x="6641449" y="39802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740">
              <a:extLst>
                <a:ext uri="{FF2B5EF4-FFF2-40B4-BE49-F238E27FC236}">
                  <a16:creationId xmlns:a16="http://schemas.microsoft.com/office/drawing/2014/main" id="{F13ABF54-FA0C-29B3-7196-147C4732F20C}"/>
                </a:ext>
              </a:extLst>
            </p:cNvPr>
            <p:cNvSpPr/>
            <p:nvPr/>
          </p:nvSpPr>
          <p:spPr>
            <a:xfrm>
              <a:off x="6706112" y="387316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741">
              <a:extLst>
                <a:ext uri="{FF2B5EF4-FFF2-40B4-BE49-F238E27FC236}">
                  <a16:creationId xmlns:a16="http://schemas.microsoft.com/office/drawing/2014/main" id="{A143B439-74DD-C92F-9F04-D930B33E17A7}"/>
                </a:ext>
              </a:extLst>
            </p:cNvPr>
            <p:cNvSpPr/>
            <p:nvPr/>
          </p:nvSpPr>
          <p:spPr>
            <a:xfrm>
              <a:off x="6284402" y="3895187"/>
              <a:ext cx="445134" cy="553720"/>
            </a:xfrm>
            <a:custGeom>
              <a:avLst/>
              <a:gdLst/>
              <a:ahLst/>
              <a:cxnLst/>
              <a:rect l="l" t="t" r="r" b="b"/>
              <a:pathLst>
                <a:path w="445134" h="553720">
                  <a:moveTo>
                    <a:pt x="0" y="553274"/>
                  </a:moveTo>
                  <a:lnTo>
                    <a:pt x="59289" y="498063"/>
                  </a:lnTo>
                  <a:lnTo>
                    <a:pt x="121921" y="438075"/>
                  </a:lnTo>
                  <a:lnTo>
                    <a:pt x="187523" y="366113"/>
                  </a:lnTo>
                  <a:lnTo>
                    <a:pt x="248391" y="291670"/>
                  </a:lnTo>
                  <a:lnTo>
                    <a:pt x="314660" y="203516"/>
                  </a:lnTo>
                  <a:lnTo>
                    <a:pt x="379465" y="104568"/>
                  </a:lnTo>
                  <a:lnTo>
                    <a:pt x="444838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742">
              <a:extLst>
                <a:ext uri="{FF2B5EF4-FFF2-40B4-BE49-F238E27FC236}">
                  <a16:creationId xmlns:a16="http://schemas.microsoft.com/office/drawing/2014/main" id="{E94AC4AE-AD09-F7C8-54AD-DA61672505B5}"/>
                </a:ext>
              </a:extLst>
            </p:cNvPr>
            <p:cNvSpPr/>
            <p:nvPr/>
          </p:nvSpPr>
          <p:spPr>
            <a:xfrm>
              <a:off x="6269623" y="44336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743">
              <a:extLst>
                <a:ext uri="{FF2B5EF4-FFF2-40B4-BE49-F238E27FC236}">
                  <a16:creationId xmlns:a16="http://schemas.microsoft.com/office/drawing/2014/main" id="{D4AFA600-A508-2E33-AEA3-B9B294FD07CC}"/>
                </a:ext>
              </a:extLst>
            </p:cNvPr>
            <p:cNvSpPr/>
            <p:nvPr/>
          </p:nvSpPr>
          <p:spPr>
            <a:xfrm>
              <a:off x="6269623" y="44336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744">
              <a:extLst>
                <a:ext uri="{FF2B5EF4-FFF2-40B4-BE49-F238E27FC236}">
                  <a16:creationId xmlns:a16="http://schemas.microsoft.com/office/drawing/2014/main" id="{3A6250B5-498B-EA82-8AF9-84E0561C810E}"/>
                </a:ext>
              </a:extLst>
            </p:cNvPr>
            <p:cNvSpPr/>
            <p:nvPr/>
          </p:nvSpPr>
          <p:spPr>
            <a:xfrm>
              <a:off x="6328912" y="437847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745">
              <a:extLst>
                <a:ext uri="{FF2B5EF4-FFF2-40B4-BE49-F238E27FC236}">
                  <a16:creationId xmlns:a16="http://schemas.microsoft.com/office/drawing/2014/main" id="{81379756-C1FF-5DF2-2394-3435725F2655}"/>
                </a:ext>
              </a:extLst>
            </p:cNvPr>
            <p:cNvSpPr/>
            <p:nvPr/>
          </p:nvSpPr>
          <p:spPr>
            <a:xfrm>
              <a:off x="6328912" y="437847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746">
              <a:extLst>
                <a:ext uri="{FF2B5EF4-FFF2-40B4-BE49-F238E27FC236}">
                  <a16:creationId xmlns:a16="http://schemas.microsoft.com/office/drawing/2014/main" id="{FB6E53F0-2028-5AEE-CE33-FF77C2D51B50}"/>
                </a:ext>
              </a:extLst>
            </p:cNvPr>
            <p:cNvSpPr/>
            <p:nvPr/>
          </p:nvSpPr>
          <p:spPr>
            <a:xfrm>
              <a:off x="6391545" y="43184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747">
              <a:extLst>
                <a:ext uri="{FF2B5EF4-FFF2-40B4-BE49-F238E27FC236}">
                  <a16:creationId xmlns:a16="http://schemas.microsoft.com/office/drawing/2014/main" id="{50ED7EDD-3B83-F0D5-6869-F9D1AC9BA5C7}"/>
                </a:ext>
              </a:extLst>
            </p:cNvPr>
            <p:cNvSpPr/>
            <p:nvPr/>
          </p:nvSpPr>
          <p:spPr>
            <a:xfrm>
              <a:off x="6391545" y="431848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748">
              <a:extLst>
                <a:ext uri="{FF2B5EF4-FFF2-40B4-BE49-F238E27FC236}">
                  <a16:creationId xmlns:a16="http://schemas.microsoft.com/office/drawing/2014/main" id="{0DD9431F-2C1B-EF2D-1743-703FE66F326D}"/>
                </a:ext>
              </a:extLst>
            </p:cNvPr>
            <p:cNvSpPr/>
            <p:nvPr/>
          </p:nvSpPr>
          <p:spPr>
            <a:xfrm>
              <a:off x="6457146" y="42465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749">
              <a:extLst>
                <a:ext uri="{FF2B5EF4-FFF2-40B4-BE49-F238E27FC236}">
                  <a16:creationId xmlns:a16="http://schemas.microsoft.com/office/drawing/2014/main" id="{173C32DC-854C-74F4-1426-923465421608}"/>
                </a:ext>
              </a:extLst>
            </p:cNvPr>
            <p:cNvSpPr/>
            <p:nvPr/>
          </p:nvSpPr>
          <p:spPr>
            <a:xfrm>
              <a:off x="6457146" y="42465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750">
              <a:extLst>
                <a:ext uri="{FF2B5EF4-FFF2-40B4-BE49-F238E27FC236}">
                  <a16:creationId xmlns:a16="http://schemas.microsoft.com/office/drawing/2014/main" id="{6B574218-1697-2A4F-E20E-A113202ADCD9}"/>
                </a:ext>
              </a:extLst>
            </p:cNvPr>
            <p:cNvSpPr/>
            <p:nvPr/>
          </p:nvSpPr>
          <p:spPr>
            <a:xfrm>
              <a:off x="6518015" y="41720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751">
              <a:extLst>
                <a:ext uri="{FF2B5EF4-FFF2-40B4-BE49-F238E27FC236}">
                  <a16:creationId xmlns:a16="http://schemas.microsoft.com/office/drawing/2014/main" id="{900562C6-7FA1-28AE-7C98-CCA80033E120}"/>
                </a:ext>
              </a:extLst>
            </p:cNvPr>
            <p:cNvSpPr/>
            <p:nvPr/>
          </p:nvSpPr>
          <p:spPr>
            <a:xfrm>
              <a:off x="6518015" y="41720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752">
              <a:extLst>
                <a:ext uri="{FF2B5EF4-FFF2-40B4-BE49-F238E27FC236}">
                  <a16:creationId xmlns:a16="http://schemas.microsoft.com/office/drawing/2014/main" id="{002370D4-AB4D-9E2B-DDEE-4E8A3FF0FDCF}"/>
                </a:ext>
              </a:extLst>
            </p:cNvPr>
            <p:cNvSpPr/>
            <p:nvPr/>
          </p:nvSpPr>
          <p:spPr>
            <a:xfrm>
              <a:off x="6584284" y="40839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753">
              <a:extLst>
                <a:ext uri="{FF2B5EF4-FFF2-40B4-BE49-F238E27FC236}">
                  <a16:creationId xmlns:a16="http://schemas.microsoft.com/office/drawing/2014/main" id="{56FC6FE8-78AB-3A90-B0D9-B1AFA8DEB65D}"/>
                </a:ext>
              </a:extLst>
            </p:cNvPr>
            <p:cNvSpPr/>
            <p:nvPr/>
          </p:nvSpPr>
          <p:spPr>
            <a:xfrm>
              <a:off x="6584284" y="40839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754">
              <a:extLst>
                <a:ext uri="{FF2B5EF4-FFF2-40B4-BE49-F238E27FC236}">
                  <a16:creationId xmlns:a16="http://schemas.microsoft.com/office/drawing/2014/main" id="{15005032-8CB2-0FAB-EBE2-82E6426D5822}"/>
                </a:ext>
              </a:extLst>
            </p:cNvPr>
            <p:cNvSpPr/>
            <p:nvPr/>
          </p:nvSpPr>
          <p:spPr>
            <a:xfrm>
              <a:off x="6649088" y="39849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755">
              <a:extLst>
                <a:ext uri="{FF2B5EF4-FFF2-40B4-BE49-F238E27FC236}">
                  <a16:creationId xmlns:a16="http://schemas.microsoft.com/office/drawing/2014/main" id="{54EB2717-A5A9-5691-EC59-18D99FBF2E63}"/>
                </a:ext>
              </a:extLst>
            </p:cNvPr>
            <p:cNvSpPr/>
            <p:nvPr/>
          </p:nvSpPr>
          <p:spPr>
            <a:xfrm>
              <a:off x="6649088" y="39849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756">
              <a:extLst>
                <a:ext uri="{FF2B5EF4-FFF2-40B4-BE49-F238E27FC236}">
                  <a16:creationId xmlns:a16="http://schemas.microsoft.com/office/drawing/2014/main" id="{12730E23-A835-A79C-B15A-31C81CC0C68D}"/>
                </a:ext>
              </a:extLst>
            </p:cNvPr>
            <p:cNvSpPr/>
            <p:nvPr/>
          </p:nvSpPr>
          <p:spPr>
            <a:xfrm>
              <a:off x="6714462" y="388040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757">
              <a:extLst>
                <a:ext uri="{FF2B5EF4-FFF2-40B4-BE49-F238E27FC236}">
                  <a16:creationId xmlns:a16="http://schemas.microsoft.com/office/drawing/2014/main" id="{BDD0A43E-5A63-6F7B-7FB2-6FA08F50B466}"/>
                </a:ext>
              </a:extLst>
            </p:cNvPr>
            <p:cNvSpPr/>
            <p:nvPr/>
          </p:nvSpPr>
          <p:spPr>
            <a:xfrm>
              <a:off x="6714462" y="388040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4" name="TextBox 1">
            <a:extLst>
              <a:ext uri="{FF2B5EF4-FFF2-40B4-BE49-F238E27FC236}">
                <a16:creationId xmlns:a16="http://schemas.microsoft.com/office/drawing/2014/main" id="{B694EBA8-6319-F225-0900-5E58944BF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089" y="2420667"/>
            <a:ext cx="52647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L</a:t>
            </a:r>
          </a:p>
        </p:txBody>
      </p:sp>
      <p:sp>
        <p:nvSpPr>
          <p:cNvPr id="1445" name="TextBox 12">
            <a:extLst>
              <a:ext uri="{FF2B5EF4-FFF2-40B4-BE49-F238E27FC236}">
                <a16:creationId xmlns:a16="http://schemas.microsoft.com/office/drawing/2014/main" id="{B4812297-6817-A2A2-6B8A-A9013748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227" y="4418447"/>
            <a:ext cx="55264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D</a:t>
            </a:r>
          </a:p>
        </p:txBody>
      </p:sp>
      <p:sp>
        <p:nvSpPr>
          <p:cNvPr id="1446" name="TextBox 15">
            <a:extLst>
              <a:ext uri="{FF2B5EF4-FFF2-40B4-BE49-F238E27FC236}">
                <a16:creationId xmlns:a16="http://schemas.microsoft.com/office/drawing/2014/main" id="{5C06CC54-F4FB-E077-A170-E42DF396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247" y="2420667"/>
            <a:ext cx="41652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C</a:t>
            </a:r>
            <a:r>
              <a:rPr lang="en-US" altLang="en-US" sz="1600" baseline="-25000" dirty="0"/>
              <a:t>L</a:t>
            </a:r>
          </a:p>
        </p:txBody>
      </p:sp>
      <p:sp>
        <p:nvSpPr>
          <p:cNvPr id="1447" name="TextBox 16">
            <a:extLst>
              <a:ext uri="{FF2B5EF4-FFF2-40B4-BE49-F238E27FC236}">
                <a16:creationId xmlns:a16="http://schemas.microsoft.com/office/drawing/2014/main" id="{CD3AA6DE-7677-FBCA-2475-8E690AFD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632" y="4418447"/>
            <a:ext cx="45157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D</a:t>
            </a:r>
          </a:p>
        </p:txBody>
      </p:sp>
      <p:sp>
        <p:nvSpPr>
          <p:cNvPr id="1453" name="Rectangle 3">
            <a:extLst>
              <a:ext uri="{FF2B5EF4-FFF2-40B4-BE49-F238E27FC236}">
                <a16:creationId xmlns:a16="http://schemas.microsoft.com/office/drawing/2014/main" id="{63D9A104-93DA-8827-A070-798C188171F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28600" y="1005840"/>
            <a:ext cx="8229600" cy="493776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 dirty="0">
                <a:ea typeface="ＭＳ Ｐゴシック" panose="020B0600070205080204" pitchFamily="34" charset="-128"/>
              </a:rPr>
              <a:t>WB, M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2000" dirty="0">
                <a:ea typeface="ＭＳ Ｐゴシック" panose="020B0600070205080204" pitchFamily="34" charset="-128"/>
              </a:rPr>
              <a:t> = 0.7, Re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c </a:t>
            </a:r>
            <a:r>
              <a:rPr lang="en-US" altLang="en-US" sz="2000" dirty="0">
                <a:ea typeface="ＭＳ Ｐゴシック" panose="020B0600070205080204" pitchFamily="34" charset="-128"/>
              </a:rPr>
              <a:t>= 30x10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6</a:t>
            </a:r>
            <a:endParaRPr lang="en-US" altLang="en-US" sz="2000" baseline="-25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Rectangle 3">
            <a:extLst>
              <a:ext uri="{FF2B5EF4-FFF2-40B4-BE49-F238E27FC236}">
                <a16:creationId xmlns:a16="http://schemas.microsoft.com/office/drawing/2014/main" id="{63D9A104-93DA-8827-A070-798C188171F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28600" y="1005840"/>
            <a:ext cx="8229600" cy="493776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 dirty="0">
                <a:ea typeface="ＭＳ Ｐゴシック" panose="020B0600070205080204" pitchFamily="34" charset="-128"/>
              </a:rPr>
              <a:t>WB, M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2000" dirty="0">
                <a:ea typeface="ＭＳ Ｐゴシック" panose="020B0600070205080204" pitchFamily="34" charset="-128"/>
              </a:rPr>
              <a:t> = 0.85, Re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c </a:t>
            </a:r>
            <a:r>
              <a:rPr lang="en-US" altLang="en-US" sz="2000" dirty="0">
                <a:ea typeface="ＭＳ Ｐゴシック" panose="020B0600070205080204" pitchFamily="34" charset="-128"/>
              </a:rPr>
              <a:t>= 30x10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6</a:t>
            </a:r>
            <a:endParaRPr lang="en-US" altLang="en-US" sz="2000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85D6B-1F51-4879-6C83-7CE69638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NTF 197, NTF 215, and NTF 229 Test-to-Test Data Repeatability</a:t>
            </a:r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1D1C09-165E-3526-6DC5-FD7185DA4091}"/>
              </a:ext>
            </a:extLst>
          </p:cNvPr>
          <p:cNvGrpSpPr>
            <a:grpSpLocks noChangeAspect="1"/>
          </p:cNvGrpSpPr>
          <p:nvPr/>
        </p:nvGrpSpPr>
        <p:grpSpPr>
          <a:xfrm>
            <a:off x="1600200" y="1881098"/>
            <a:ext cx="5486400" cy="3515938"/>
            <a:chOff x="3170921" y="2480865"/>
            <a:chExt cx="3585604" cy="229782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699F0B5B-5B76-248F-126B-4ECEDA2A9110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2237C8C-0705-805D-BD0C-03871900A21C}"/>
                </a:ext>
              </a:extLst>
            </p:cNvPr>
            <p:cNvSpPr/>
            <p:nvPr/>
          </p:nvSpPr>
          <p:spPr>
            <a:xfrm>
              <a:off x="380566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FE6121C-EB0F-CF21-28AF-BAEE85DCDF16}"/>
                </a:ext>
              </a:extLst>
            </p:cNvPr>
            <p:cNvSpPr/>
            <p:nvPr/>
          </p:nvSpPr>
          <p:spPr>
            <a:xfrm>
              <a:off x="415603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7D6787AE-1658-4552-B45D-B675755E9514}"/>
                </a:ext>
              </a:extLst>
            </p:cNvPr>
            <p:cNvSpPr/>
            <p:nvPr/>
          </p:nvSpPr>
          <p:spPr>
            <a:xfrm>
              <a:off x="450641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6264B53A-83D0-8C42-1924-0C9F37563045}"/>
                </a:ext>
              </a:extLst>
            </p:cNvPr>
            <p:cNvSpPr/>
            <p:nvPr/>
          </p:nvSpPr>
          <p:spPr>
            <a:xfrm>
              <a:off x="485678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520745D3-24C5-DFDF-89E5-677C67A64D26}"/>
                </a:ext>
              </a:extLst>
            </p:cNvPr>
            <p:cNvSpPr/>
            <p:nvPr/>
          </p:nvSpPr>
          <p:spPr>
            <a:xfrm>
              <a:off x="520715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991806AE-D0BE-0C95-51CC-6C8E549B29F5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11145C65-7F32-EEC1-6D65-427A6B227E2D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CC35D0A4-FA80-85CB-F736-298A8BD7ACCC}"/>
                </a:ext>
              </a:extLst>
            </p:cNvPr>
            <p:cNvSpPr/>
            <p:nvPr/>
          </p:nvSpPr>
          <p:spPr>
            <a:xfrm>
              <a:off x="3455291" y="328236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762B2C9-6156-A86B-DB73-655A80CBB3C9}"/>
                </a:ext>
              </a:extLst>
            </p:cNvPr>
            <p:cNvSpPr/>
            <p:nvPr/>
          </p:nvSpPr>
          <p:spPr>
            <a:xfrm>
              <a:off x="3455291" y="306253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1FE132C0-C5F0-0CDE-79D8-B25840C773CA}"/>
                </a:ext>
              </a:extLst>
            </p:cNvPr>
            <p:cNvSpPr/>
            <p:nvPr/>
          </p:nvSpPr>
          <p:spPr>
            <a:xfrm>
              <a:off x="3455291" y="284270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E4EAF661-0590-D5BF-04A4-63C5F7FE455A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CB2FCED7-B2DF-808C-17AA-736149D517D8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BBCC6F41-8E11-DC05-B537-87D55F29870B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55E270DD-8673-DCC1-7692-63F6140FCBD8}"/>
                </a:ext>
              </a:extLst>
            </p:cNvPr>
            <p:cNvSpPr/>
            <p:nvPr/>
          </p:nvSpPr>
          <p:spPr>
            <a:xfrm>
              <a:off x="3455291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BDAB4AB4-4EEE-7AA2-C65D-67DA5A00A6ED}"/>
                </a:ext>
              </a:extLst>
            </p:cNvPr>
            <p:cNvSpPr/>
            <p:nvPr/>
          </p:nvSpPr>
          <p:spPr>
            <a:xfrm>
              <a:off x="380566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572EFF38-518E-A2CA-F6C0-2D5A568173F4}"/>
                </a:ext>
              </a:extLst>
            </p:cNvPr>
            <p:cNvSpPr/>
            <p:nvPr/>
          </p:nvSpPr>
          <p:spPr>
            <a:xfrm>
              <a:off x="415603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3038DD80-41A4-7245-823A-4260F7C58891}"/>
                </a:ext>
              </a:extLst>
            </p:cNvPr>
            <p:cNvSpPr/>
            <p:nvPr/>
          </p:nvSpPr>
          <p:spPr>
            <a:xfrm>
              <a:off x="450641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EA462458-E411-E1EA-27E8-94D3D6C2A06F}"/>
                </a:ext>
              </a:extLst>
            </p:cNvPr>
            <p:cNvSpPr/>
            <p:nvPr/>
          </p:nvSpPr>
          <p:spPr>
            <a:xfrm>
              <a:off x="485678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3F313B65-9728-4F0C-266B-834136583D32}"/>
                </a:ext>
              </a:extLst>
            </p:cNvPr>
            <p:cNvSpPr/>
            <p:nvPr/>
          </p:nvSpPr>
          <p:spPr>
            <a:xfrm>
              <a:off x="520715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DE91C4CF-DD7E-54A8-F5EB-E67A09C1D5B2}"/>
                </a:ext>
              </a:extLst>
            </p:cNvPr>
            <p:cNvSpPr/>
            <p:nvPr/>
          </p:nvSpPr>
          <p:spPr>
            <a:xfrm>
              <a:off x="555753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5DBD8D45-0478-B884-0FAD-9C7AC75E7853}"/>
                </a:ext>
              </a:extLst>
            </p:cNvPr>
            <p:cNvSpPr/>
            <p:nvPr/>
          </p:nvSpPr>
          <p:spPr>
            <a:xfrm>
              <a:off x="3455291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D84633EA-706B-9DF9-39AB-8EDB2C5AB61F}"/>
                </a:ext>
              </a:extLst>
            </p:cNvPr>
            <p:cNvSpPr/>
            <p:nvPr/>
          </p:nvSpPr>
          <p:spPr>
            <a:xfrm>
              <a:off x="380566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559D6810-26B1-B1CC-9761-657EBB42FE14}"/>
                </a:ext>
              </a:extLst>
            </p:cNvPr>
            <p:cNvSpPr/>
            <p:nvPr/>
          </p:nvSpPr>
          <p:spPr>
            <a:xfrm>
              <a:off x="415603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97739046-80B4-5F3D-BD97-ED74AE968076}"/>
                </a:ext>
              </a:extLst>
            </p:cNvPr>
            <p:cNvSpPr/>
            <p:nvPr/>
          </p:nvSpPr>
          <p:spPr>
            <a:xfrm>
              <a:off x="450641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87BB00D2-4B75-1722-1300-D24B8656FF18}"/>
                </a:ext>
              </a:extLst>
            </p:cNvPr>
            <p:cNvSpPr/>
            <p:nvPr/>
          </p:nvSpPr>
          <p:spPr>
            <a:xfrm>
              <a:off x="485678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D8510511-7AD3-9816-4425-46404A5DF3EA}"/>
                </a:ext>
              </a:extLst>
            </p:cNvPr>
            <p:cNvSpPr/>
            <p:nvPr/>
          </p:nvSpPr>
          <p:spPr>
            <a:xfrm>
              <a:off x="520715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4525DB00-E3A4-C07A-A535-A4ABE8FBA965}"/>
                </a:ext>
              </a:extLst>
            </p:cNvPr>
            <p:cNvSpPr/>
            <p:nvPr/>
          </p:nvSpPr>
          <p:spPr>
            <a:xfrm>
              <a:off x="555753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418858CE-8B21-82D5-6758-219E4DF98A7A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45E35EB6-5392-F0A4-4CC4-458070587A24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518FBF0B-974B-3B41-DC65-DEB2C2EC598B}"/>
                </a:ext>
              </a:extLst>
            </p:cNvPr>
            <p:cNvSpPr/>
            <p:nvPr/>
          </p:nvSpPr>
          <p:spPr>
            <a:xfrm>
              <a:off x="3455291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54B35B01-7435-3252-AF49-B5A6352F6558}"/>
                </a:ext>
              </a:extLst>
            </p:cNvPr>
            <p:cNvSpPr/>
            <p:nvPr/>
          </p:nvSpPr>
          <p:spPr>
            <a:xfrm>
              <a:off x="3455291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19C83E3C-B2E0-1193-F25D-7726A45D9A12}"/>
                </a:ext>
              </a:extLst>
            </p:cNvPr>
            <p:cNvSpPr/>
            <p:nvPr/>
          </p:nvSpPr>
          <p:spPr>
            <a:xfrm>
              <a:off x="3455291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49572E11-25F8-66D2-826E-49C697AA782A}"/>
                </a:ext>
              </a:extLst>
            </p:cNvPr>
            <p:cNvSpPr/>
            <p:nvPr/>
          </p:nvSpPr>
          <p:spPr>
            <a:xfrm>
              <a:off x="3455291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C5678FB3-0977-F06B-05AC-89136DCC2357}"/>
                </a:ext>
              </a:extLst>
            </p:cNvPr>
            <p:cNvSpPr/>
            <p:nvPr/>
          </p:nvSpPr>
          <p:spPr>
            <a:xfrm>
              <a:off x="3455291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1C341D22-D77B-8AF7-A949-4DA4DBC109CD}"/>
                </a:ext>
              </a:extLst>
            </p:cNvPr>
            <p:cNvSpPr/>
            <p:nvPr/>
          </p:nvSpPr>
          <p:spPr>
            <a:xfrm>
              <a:off x="5536507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FCCA21C9-DF05-9501-990D-E8D5A64D4A6F}"/>
                </a:ext>
              </a:extLst>
            </p:cNvPr>
            <p:cNvSpPr/>
            <p:nvPr/>
          </p:nvSpPr>
          <p:spPr>
            <a:xfrm>
              <a:off x="5536507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CE47EB77-54A9-8613-DD38-EA9BE873BDC4}"/>
                </a:ext>
              </a:extLst>
            </p:cNvPr>
            <p:cNvSpPr/>
            <p:nvPr/>
          </p:nvSpPr>
          <p:spPr>
            <a:xfrm>
              <a:off x="5536507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5CF834B9-758E-23D6-5EDA-92C3EB977230}"/>
                </a:ext>
              </a:extLst>
            </p:cNvPr>
            <p:cNvSpPr/>
            <p:nvPr/>
          </p:nvSpPr>
          <p:spPr>
            <a:xfrm>
              <a:off x="5536507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F2900A61-8EDB-C574-C3F3-2EF8DC8BDFA0}"/>
                </a:ext>
              </a:extLst>
            </p:cNvPr>
            <p:cNvSpPr/>
            <p:nvPr/>
          </p:nvSpPr>
          <p:spPr>
            <a:xfrm>
              <a:off x="5536507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9CA41A8C-0EBA-C547-C354-182E86C70727}"/>
                </a:ext>
              </a:extLst>
            </p:cNvPr>
            <p:cNvSpPr txBox="1"/>
            <p:nvPr/>
          </p:nvSpPr>
          <p:spPr>
            <a:xfrm>
              <a:off x="3339141" y="344146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E2DE3F94-C272-9EEA-3AD0-1849A148CB71}"/>
                </a:ext>
              </a:extLst>
            </p:cNvPr>
            <p:cNvSpPr txBox="1"/>
            <p:nvPr/>
          </p:nvSpPr>
          <p:spPr>
            <a:xfrm>
              <a:off x="3339141" y="322163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6" name="object 45">
              <a:extLst>
                <a:ext uri="{FF2B5EF4-FFF2-40B4-BE49-F238E27FC236}">
                  <a16:creationId xmlns:a16="http://schemas.microsoft.com/office/drawing/2014/main" id="{8288692E-DCDB-20D1-218A-B6994B0D726E}"/>
                </a:ext>
              </a:extLst>
            </p:cNvPr>
            <p:cNvSpPr txBox="1"/>
            <p:nvPr/>
          </p:nvSpPr>
          <p:spPr>
            <a:xfrm>
              <a:off x="3368699" y="300180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7" name="object 46">
              <a:extLst>
                <a:ext uri="{FF2B5EF4-FFF2-40B4-BE49-F238E27FC236}">
                  <a16:creationId xmlns:a16="http://schemas.microsoft.com/office/drawing/2014/main" id="{B496CDD4-2DB0-E698-E701-8FF06A92B55D}"/>
                </a:ext>
              </a:extLst>
            </p:cNvPr>
            <p:cNvSpPr txBox="1"/>
            <p:nvPr/>
          </p:nvSpPr>
          <p:spPr>
            <a:xfrm>
              <a:off x="3368699" y="278197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413C27C0-D27A-DB4F-D29F-0F8E5A9167F0}"/>
                </a:ext>
              </a:extLst>
            </p:cNvPr>
            <p:cNvSpPr txBox="1"/>
            <p:nvPr/>
          </p:nvSpPr>
          <p:spPr>
            <a:xfrm>
              <a:off x="3368699" y="256214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9" name="object 48">
              <a:extLst>
                <a:ext uri="{FF2B5EF4-FFF2-40B4-BE49-F238E27FC236}">
                  <a16:creationId xmlns:a16="http://schemas.microsoft.com/office/drawing/2014/main" id="{C81C752D-1557-60AB-D406-ABBCF326961A}"/>
                </a:ext>
              </a:extLst>
            </p:cNvPr>
            <p:cNvSpPr/>
            <p:nvPr/>
          </p:nvSpPr>
          <p:spPr>
            <a:xfrm>
              <a:off x="3237424" y="2952621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19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19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7E86D929-387A-0825-2F19-EAD78D93E6E5}"/>
                </a:ext>
              </a:extLst>
            </p:cNvPr>
            <p:cNvSpPr txBox="1"/>
            <p:nvPr/>
          </p:nvSpPr>
          <p:spPr>
            <a:xfrm>
              <a:off x="3291989" y="2916830"/>
              <a:ext cx="171450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 dirty="0">
                <a:latin typeface="Helvetica"/>
                <a:cs typeface="Helvetica"/>
              </a:endParaRPr>
            </a:p>
          </p:txBody>
        </p:sp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2F4370F3-53D1-E553-44F1-637267167CC1}"/>
                </a:ext>
              </a:extLst>
            </p:cNvPr>
            <p:cNvSpPr/>
            <p:nvPr/>
          </p:nvSpPr>
          <p:spPr>
            <a:xfrm>
              <a:off x="3466183" y="2568150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15893631-69AA-E2C6-70A6-A14D54F7B6B5}"/>
                </a:ext>
              </a:extLst>
            </p:cNvPr>
            <p:cNvSpPr txBox="1"/>
            <p:nvPr/>
          </p:nvSpPr>
          <p:spPr>
            <a:xfrm>
              <a:off x="3476305" y="2480865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-3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46FDABF9-839E-DDCD-938D-4D3E6CFE2B04}"/>
                </a:ext>
              </a:extLst>
            </p:cNvPr>
            <p:cNvSpPr/>
            <p:nvPr/>
          </p:nvSpPr>
          <p:spPr>
            <a:xfrm>
              <a:off x="3495095" y="2841074"/>
              <a:ext cx="2055250" cy="3276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CBC274B0-CB62-AFB9-48D5-74052F782F87}"/>
                </a:ext>
              </a:extLst>
            </p:cNvPr>
            <p:cNvSpPr/>
            <p:nvPr/>
          </p:nvSpPr>
          <p:spPr>
            <a:xfrm>
              <a:off x="3530194" y="2935634"/>
              <a:ext cx="1992630" cy="224790"/>
            </a:xfrm>
            <a:custGeom>
              <a:avLst/>
              <a:gdLst/>
              <a:ahLst/>
              <a:cxnLst/>
              <a:rect l="l" t="t" r="r" b="b"/>
              <a:pathLst>
                <a:path w="1992629" h="224789">
                  <a:moveTo>
                    <a:pt x="0" y="72694"/>
                  </a:moveTo>
                  <a:lnTo>
                    <a:pt x="117202" y="186650"/>
                  </a:lnTo>
                  <a:lnTo>
                    <a:pt x="234404" y="221665"/>
                  </a:lnTo>
                  <a:lnTo>
                    <a:pt x="351607" y="16213"/>
                  </a:lnTo>
                  <a:lnTo>
                    <a:pt x="468809" y="75173"/>
                  </a:lnTo>
                  <a:lnTo>
                    <a:pt x="586012" y="152412"/>
                  </a:lnTo>
                  <a:lnTo>
                    <a:pt x="703214" y="28573"/>
                  </a:lnTo>
                  <a:lnTo>
                    <a:pt x="820417" y="52432"/>
                  </a:lnTo>
                  <a:lnTo>
                    <a:pt x="937619" y="60832"/>
                  </a:lnTo>
                  <a:lnTo>
                    <a:pt x="1054822" y="224770"/>
                  </a:lnTo>
                  <a:lnTo>
                    <a:pt x="1172024" y="210724"/>
                  </a:lnTo>
                  <a:lnTo>
                    <a:pt x="1289227" y="161074"/>
                  </a:lnTo>
                  <a:lnTo>
                    <a:pt x="1406429" y="34699"/>
                  </a:lnTo>
                  <a:lnTo>
                    <a:pt x="1523631" y="0"/>
                  </a:lnTo>
                  <a:lnTo>
                    <a:pt x="1640834" y="80046"/>
                  </a:lnTo>
                  <a:lnTo>
                    <a:pt x="1758037" y="144574"/>
                  </a:lnTo>
                  <a:lnTo>
                    <a:pt x="1875239" y="142265"/>
                  </a:lnTo>
                  <a:lnTo>
                    <a:pt x="1992442" y="111939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F30F9117-EAEB-55AE-EB6D-271FCD268928}"/>
                </a:ext>
              </a:extLst>
            </p:cNvPr>
            <p:cNvSpPr/>
            <p:nvPr/>
          </p:nvSpPr>
          <p:spPr>
            <a:xfrm>
              <a:off x="3508026" y="29788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9741D091-4C78-3046-2627-DC1BBA192405}"/>
                </a:ext>
              </a:extLst>
            </p:cNvPr>
            <p:cNvSpPr/>
            <p:nvPr/>
          </p:nvSpPr>
          <p:spPr>
            <a:xfrm>
              <a:off x="3508026" y="29788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74299559-8C44-C3FA-AE39-7316103E999C}"/>
                </a:ext>
              </a:extLst>
            </p:cNvPr>
            <p:cNvSpPr/>
            <p:nvPr/>
          </p:nvSpPr>
          <p:spPr>
            <a:xfrm>
              <a:off x="3625229" y="309280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D316B21A-69CD-E3B9-CAE6-0D96E52BE3C8}"/>
                </a:ext>
              </a:extLst>
            </p:cNvPr>
            <p:cNvSpPr/>
            <p:nvPr/>
          </p:nvSpPr>
          <p:spPr>
            <a:xfrm>
              <a:off x="3625229" y="309280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23F863B7-92DF-01F0-0DA4-F6A2420B5DC9}"/>
                </a:ext>
              </a:extLst>
            </p:cNvPr>
            <p:cNvSpPr/>
            <p:nvPr/>
          </p:nvSpPr>
          <p:spPr>
            <a:xfrm>
              <a:off x="3742432" y="31278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DFC98AC-7EE6-CE5D-DBDA-344D3956B8F2}"/>
                </a:ext>
              </a:extLst>
            </p:cNvPr>
            <p:cNvSpPr/>
            <p:nvPr/>
          </p:nvSpPr>
          <p:spPr>
            <a:xfrm>
              <a:off x="3742432" y="31278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AEB6FDE7-C12D-8626-4B39-3D66AEA5A415}"/>
                </a:ext>
              </a:extLst>
            </p:cNvPr>
            <p:cNvSpPr/>
            <p:nvPr/>
          </p:nvSpPr>
          <p:spPr>
            <a:xfrm>
              <a:off x="3859634" y="29223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9F00F7B-0F06-DD80-A1EE-C687ECB949DC}"/>
                </a:ext>
              </a:extLst>
            </p:cNvPr>
            <p:cNvSpPr/>
            <p:nvPr/>
          </p:nvSpPr>
          <p:spPr>
            <a:xfrm>
              <a:off x="3859634" y="29223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E1D603C8-CC91-3ADA-870F-E5A95DB214CF}"/>
                </a:ext>
              </a:extLst>
            </p:cNvPr>
            <p:cNvSpPr/>
            <p:nvPr/>
          </p:nvSpPr>
          <p:spPr>
            <a:xfrm>
              <a:off x="3976836" y="29813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63">
              <a:extLst>
                <a:ext uri="{FF2B5EF4-FFF2-40B4-BE49-F238E27FC236}">
                  <a16:creationId xmlns:a16="http://schemas.microsoft.com/office/drawing/2014/main" id="{FC23C8A8-967A-9E4F-8256-217BD133DBCE}"/>
                </a:ext>
              </a:extLst>
            </p:cNvPr>
            <p:cNvSpPr/>
            <p:nvPr/>
          </p:nvSpPr>
          <p:spPr>
            <a:xfrm>
              <a:off x="3976836" y="29813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64">
              <a:extLst>
                <a:ext uri="{FF2B5EF4-FFF2-40B4-BE49-F238E27FC236}">
                  <a16:creationId xmlns:a16="http://schemas.microsoft.com/office/drawing/2014/main" id="{EDABD7A2-7161-5B0B-0A92-98932E0EBD03}"/>
                </a:ext>
              </a:extLst>
            </p:cNvPr>
            <p:cNvSpPr/>
            <p:nvPr/>
          </p:nvSpPr>
          <p:spPr>
            <a:xfrm>
              <a:off x="4094039" y="3058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65">
              <a:extLst>
                <a:ext uri="{FF2B5EF4-FFF2-40B4-BE49-F238E27FC236}">
                  <a16:creationId xmlns:a16="http://schemas.microsoft.com/office/drawing/2014/main" id="{46546C76-2714-1E26-67D7-565E39FAB1DD}"/>
                </a:ext>
              </a:extLst>
            </p:cNvPr>
            <p:cNvSpPr/>
            <p:nvPr/>
          </p:nvSpPr>
          <p:spPr>
            <a:xfrm>
              <a:off x="4094039" y="3058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66">
              <a:extLst>
                <a:ext uri="{FF2B5EF4-FFF2-40B4-BE49-F238E27FC236}">
                  <a16:creationId xmlns:a16="http://schemas.microsoft.com/office/drawing/2014/main" id="{2A92A757-18D4-2501-3BA9-49737DD52B4A}"/>
                </a:ext>
              </a:extLst>
            </p:cNvPr>
            <p:cNvSpPr/>
            <p:nvPr/>
          </p:nvSpPr>
          <p:spPr>
            <a:xfrm>
              <a:off x="4211241" y="2934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67">
              <a:extLst>
                <a:ext uri="{FF2B5EF4-FFF2-40B4-BE49-F238E27FC236}">
                  <a16:creationId xmlns:a16="http://schemas.microsoft.com/office/drawing/2014/main" id="{8F9C4C39-1C22-A8A7-F6BA-BFA1FDBE2550}"/>
                </a:ext>
              </a:extLst>
            </p:cNvPr>
            <p:cNvSpPr/>
            <p:nvPr/>
          </p:nvSpPr>
          <p:spPr>
            <a:xfrm>
              <a:off x="4211241" y="2934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68">
              <a:extLst>
                <a:ext uri="{FF2B5EF4-FFF2-40B4-BE49-F238E27FC236}">
                  <a16:creationId xmlns:a16="http://schemas.microsoft.com/office/drawing/2014/main" id="{D04B0B41-23A1-57DB-61B8-C012763CFEEB}"/>
                </a:ext>
              </a:extLst>
            </p:cNvPr>
            <p:cNvSpPr/>
            <p:nvPr/>
          </p:nvSpPr>
          <p:spPr>
            <a:xfrm>
              <a:off x="4328444" y="29585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69">
              <a:extLst>
                <a:ext uri="{FF2B5EF4-FFF2-40B4-BE49-F238E27FC236}">
                  <a16:creationId xmlns:a16="http://schemas.microsoft.com/office/drawing/2014/main" id="{5E4DEBD3-172E-BF82-E744-FCE5D9142084}"/>
                </a:ext>
              </a:extLst>
            </p:cNvPr>
            <p:cNvSpPr/>
            <p:nvPr/>
          </p:nvSpPr>
          <p:spPr>
            <a:xfrm>
              <a:off x="4328444" y="29585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70">
              <a:extLst>
                <a:ext uri="{FF2B5EF4-FFF2-40B4-BE49-F238E27FC236}">
                  <a16:creationId xmlns:a16="http://schemas.microsoft.com/office/drawing/2014/main" id="{44ADEE83-75D6-BCB6-9858-7E00B0353B73}"/>
                </a:ext>
              </a:extLst>
            </p:cNvPr>
            <p:cNvSpPr/>
            <p:nvPr/>
          </p:nvSpPr>
          <p:spPr>
            <a:xfrm>
              <a:off x="4445646" y="2966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71">
              <a:extLst>
                <a:ext uri="{FF2B5EF4-FFF2-40B4-BE49-F238E27FC236}">
                  <a16:creationId xmlns:a16="http://schemas.microsoft.com/office/drawing/2014/main" id="{9E4CDB20-3BD4-606E-11BB-ACE8744C1884}"/>
                </a:ext>
              </a:extLst>
            </p:cNvPr>
            <p:cNvSpPr/>
            <p:nvPr/>
          </p:nvSpPr>
          <p:spPr>
            <a:xfrm>
              <a:off x="4445646" y="2966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72">
              <a:extLst>
                <a:ext uri="{FF2B5EF4-FFF2-40B4-BE49-F238E27FC236}">
                  <a16:creationId xmlns:a16="http://schemas.microsoft.com/office/drawing/2014/main" id="{79585335-EC24-F81A-F6E8-D3D777D30F00}"/>
                </a:ext>
              </a:extLst>
            </p:cNvPr>
            <p:cNvSpPr/>
            <p:nvPr/>
          </p:nvSpPr>
          <p:spPr>
            <a:xfrm>
              <a:off x="4562849" y="31309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73">
              <a:extLst>
                <a:ext uri="{FF2B5EF4-FFF2-40B4-BE49-F238E27FC236}">
                  <a16:creationId xmlns:a16="http://schemas.microsoft.com/office/drawing/2014/main" id="{19F2D9EC-4301-C450-0E69-D4932DEACEEF}"/>
                </a:ext>
              </a:extLst>
            </p:cNvPr>
            <p:cNvSpPr/>
            <p:nvPr/>
          </p:nvSpPr>
          <p:spPr>
            <a:xfrm>
              <a:off x="4562849" y="31309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74">
              <a:extLst>
                <a:ext uri="{FF2B5EF4-FFF2-40B4-BE49-F238E27FC236}">
                  <a16:creationId xmlns:a16="http://schemas.microsoft.com/office/drawing/2014/main" id="{5B1AFB76-395B-3017-6D25-0C8C612178C7}"/>
                </a:ext>
              </a:extLst>
            </p:cNvPr>
            <p:cNvSpPr/>
            <p:nvPr/>
          </p:nvSpPr>
          <p:spPr>
            <a:xfrm>
              <a:off x="4680051" y="31168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75">
              <a:extLst>
                <a:ext uri="{FF2B5EF4-FFF2-40B4-BE49-F238E27FC236}">
                  <a16:creationId xmlns:a16="http://schemas.microsoft.com/office/drawing/2014/main" id="{9AEF393F-0842-34F4-0735-AA392954E861}"/>
                </a:ext>
              </a:extLst>
            </p:cNvPr>
            <p:cNvSpPr/>
            <p:nvPr/>
          </p:nvSpPr>
          <p:spPr>
            <a:xfrm>
              <a:off x="4680051" y="31168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76">
              <a:extLst>
                <a:ext uri="{FF2B5EF4-FFF2-40B4-BE49-F238E27FC236}">
                  <a16:creationId xmlns:a16="http://schemas.microsoft.com/office/drawing/2014/main" id="{983928F4-E7AB-8C6F-A96D-456319A473F1}"/>
                </a:ext>
              </a:extLst>
            </p:cNvPr>
            <p:cNvSpPr/>
            <p:nvPr/>
          </p:nvSpPr>
          <p:spPr>
            <a:xfrm>
              <a:off x="4797254" y="30672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77">
              <a:extLst>
                <a:ext uri="{FF2B5EF4-FFF2-40B4-BE49-F238E27FC236}">
                  <a16:creationId xmlns:a16="http://schemas.microsoft.com/office/drawing/2014/main" id="{2104D528-5392-167F-927E-C2437678484E}"/>
                </a:ext>
              </a:extLst>
            </p:cNvPr>
            <p:cNvSpPr/>
            <p:nvPr/>
          </p:nvSpPr>
          <p:spPr>
            <a:xfrm>
              <a:off x="4797254" y="30672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78">
              <a:extLst>
                <a:ext uri="{FF2B5EF4-FFF2-40B4-BE49-F238E27FC236}">
                  <a16:creationId xmlns:a16="http://schemas.microsoft.com/office/drawing/2014/main" id="{13D1E215-6804-9AC0-3B4E-71F6E9D6421F}"/>
                </a:ext>
              </a:extLst>
            </p:cNvPr>
            <p:cNvSpPr/>
            <p:nvPr/>
          </p:nvSpPr>
          <p:spPr>
            <a:xfrm>
              <a:off x="4914456" y="29408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79">
              <a:extLst>
                <a:ext uri="{FF2B5EF4-FFF2-40B4-BE49-F238E27FC236}">
                  <a16:creationId xmlns:a16="http://schemas.microsoft.com/office/drawing/2014/main" id="{8014083B-B5EF-53F3-DE3D-B023D166AAA6}"/>
                </a:ext>
              </a:extLst>
            </p:cNvPr>
            <p:cNvSpPr/>
            <p:nvPr/>
          </p:nvSpPr>
          <p:spPr>
            <a:xfrm>
              <a:off x="4914456" y="29408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80">
              <a:extLst>
                <a:ext uri="{FF2B5EF4-FFF2-40B4-BE49-F238E27FC236}">
                  <a16:creationId xmlns:a16="http://schemas.microsoft.com/office/drawing/2014/main" id="{C9264419-15F2-65CD-2A9D-0CB4C7EE103C}"/>
                </a:ext>
              </a:extLst>
            </p:cNvPr>
            <p:cNvSpPr/>
            <p:nvPr/>
          </p:nvSpPr>
          <p:spPr>
            <a:xfrm>
              <a:off x="5031658" y="2906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81">
              <a:extLst>
                <a:ext uri="{FF2B5EF4-FFF2-40B4-BE49-F238E27FC236}">
                  <a16:creationId xmlns:a16="http://schemas.microsoft.com/office/drawing/2014/main" id="{A0DBC1F9-8053-6680-B3E5-26C26BC55E4C}"/>
                </a:ext>
              </a:extLst>
            </p:cNvPr>
            <p:cNvSpPr/>
            <p:nvPr/>
          </p:nvSpPr>
          <p:spPr>
            <a:xfrm>
              <a:off x="5031658" y="2906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82">
              <a:extLst>
                <a:ext uri="{FF2B5EF4-FFF2-40B4-BE49-F238E27FC236}">
                  <a16:creationId xmlns:a16="http://schemas.microsoft.com/office/drawing/2014/main" id="{A024722B-4974-DBD9-7E53-D3B1AEE54CB4}"/>
                </a:ext>
              </a:extLst>
            </p:cNvPr>
            <p:cNvSpPr/>
            <p:nvPr/>
          </p:nvSpPr>
          <p:spPr>
            <a:xfrm>
              <a:off x="5148861" y="29861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83">
              <a:extLst>
                <a:ext uri="{FF2B5EF4-FFF2-40B4-BE49-F238E27FC236}">
                  <a16:creationId xmlns:a16="http://schemas.microsoft.com/office/drawing/2014/main" id="{439575A9-705E-7F9A-6B14-B36498B339BB}"/>
                </a:ext>
              </a:extLst>
            </p:cNvPr>
            <p:cNvSpPr/>
            <p:nvPr/>
          </p:nvSpPr>
          <p:spPr>
            <a:xfrm>
              <a:off x="5148861" y="29861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84">
              <a:extLst>
                <a:ext uri="{FF2B5EF4-FFF2-40B4-BE49-F238E27FC236}">
                  <a16:creationId xmlns:a16="http://schemas.microsoft.com/office/drawing/2014/main" id="{D79D4154-D76B-B520-46FB-7D9E3FEDF311}"/>
                </a:ext>
              </a:extLst>
            </p:cNvPr>
            <p:cNvSpPr/>
            <p:nvPr/>
          </p:nvSpPr>
          <p:spPr>
            <a:xfrm>
              <a:off x="5266064" y="3050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85">
              <a:extLst>
                <a:ext uri="{FF2B5EF4-FFF2-40B4-BE49-F238E27FC236}">
                  <a16:creationId xmlns:a16="http://schemas.microsoft.com/office/drawing/2014/main" id="{C3E8F403-E70A-0D6D-CE00-51E96FBBA75B}"/>
                </a:ext>
              </a:extLst>
            </p:cNvPr>
            <p:cNvSpPr/>
            <p:nvPr/>
          </p:nvSpPr>
          <p:spPr>
            <a:xfrm>
              <a:off x="5266064" y="3050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86">
              <a:extLst>
                <a:ext uri="{FF2B5EF4-FFF2-40B4-BE49-F238E27FC236}">
                  <a16:creationId xmlns:a16="http://schemas.microsoft.com/office/drawing/2014/main" id="{F2E4279D-9A72-56C9-5E56-E90115596FE6}"/>
                </a:ext>
              </a:extLst>
            </p:cNvPr>
            <p:cNvSpPr/>
            <p:nvPr/>
          </p:nvSpPr>
          <p:spPr>
            <a:xfrm>
              <a:off x="5383266" y="30484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87">
              <a:extLst>
                <a:ext uri="{FF2B5EF4-FFF2-40B4-BE49-F238E27FC236}">
                  <a16:creationId xmlns:a16="http://schemas.microsoft.com/office/drawing/2014/main" id="{7BB489DD-8528-8C6C-BE00-489CF8CACC73}"/>
                </a:ext>
              </a:extLst>
            </p:cNvPr>
            <p:cNvSpPr/>
            <p:nvPr/>
          </p:nvSpPr>
          <p:spPr>
            <a:xfrm>
              <a:off x="5383266" y="30484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88">
              <a:extLst>
                <a:ext uri="{FF2B5EF4-FFF2-40B4-BE49-F238E27FC236}">
                  <a16:creationId xmlns:a16="http://schemas.microsoft.com/office/drawing/2014/main" id="{DD0FC5F4-7A2B-C24E-F99D-464FE5A78CD8}"/>
                </a:ext>
              </a:extLst>
            </p:cNvPr>
            <p:cNvSpPr/>
            <p:nvPr/>
          </p:nvSpPr>
          <p:spPr>
            <a:xfrm>
              <a:off x="5500468" y="30180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89">
              <a:extLst>
                <a:ext uri="{FF2B5EF4-FFF2-40B4-BE49-F238E27FC236}">
                  <a16:creationId xmlns:a16="http://schemas.microsoft.com/office/drawing/2014/main" id="{2071EF78-0EFD-1FB9-93FB-EC76972C7360}"/>
                </a:ext>
              </a:extLst>
            </p:cNvPr>
            <p:cNvSpPr/>
            <p:nvPr/>
          </p:nvSpPr>
          <p:spPr>
            <a:xfrm>
              <a:off x="5500468" y="30180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90">
              <a:extLst>
                <a:ext uri="{FF2B5EF4-FFF2-40B4-BE49-F238E27FC236}">
                  <a16:creationId xmlns:a16="http://schemas.microsoft.com/office/drawing/2014/main" id="{F44D2F8B-BD0F-9FAC-70C3-993EFD78FCC3}"/>
                </a:ext>
              </a:extLst>
            </p:cNvPr>
            <p:cNvSpPr/>
            <p:nvPr/>
          </p:nvSpPr>
          <p:spPr>
            <a:xfrm>
              <a:off x="3530194" y="2928553"/>
              <a:ext cx="1992630" cy="240029"/>
            </a:xfrm>
            <a:custGeom>
              <a:avLst/>
              <a:gdLst/>
              <a:ahLst/>
              <a:cxnLst/>
              <a:rect l="l" t="t" r="r" b="b"/>
              <a:pathLst>
                <a:path w="1992629" h="240030">
                  <a:moveTo>
                    <a:pt x="0" y="10051"/>
                  </a:moveTo>
                  <a:lnTo>
                    <a:pt x="117202" y="30153"/>
                  </a:lnTo>
                  <a:lnTo>
                    <a:pt x="234404" y="75758"/>
                  </a:lnTo>
                  <a:lnTo>
                    <a:pt x="351607" y="104930"/>
                  </a:lnTo>
                  <a:lnTo>
                    <a:pt x="468809" y="45192"/>
                  </a:lnTo>
                  <a:lnTo>
                    <a:pt x="586012" y="0"/>
                  </a:lnTo>
                  <a:lnTo>
                    <a:pt x="703214" y="171741"/>
                  </a:lnTo>
                  <a:lnTo>
                    <a:pt x="820417" y="222491"/>
                  </a:lnTo>
                  <a:lnTo>
                    <a:pt x="937619" y="64598"/>
                  </a:lnTo>
                  <a:lnTo>
                    <a:pt x="1054822" y="124864"/>
                  </a:lnTo>
                  <a:lnTo>
                    <a:pt x="1172024" y="68605"/>
                  </a:lnTo>
                  <a:lnTo>
                    <a:pt x="1289227" y="128674"/>
                  </a:lnTo>
                  <a:lnTo>
                    <a:pt x="1406429" y="176249"/>
                  </a:lnTo>
                  <a:lnTo>
                    <a:pt x="1523631" y="239620"/>
                  </a:lnTo>
                  <a:lnTo>
                    <a:pt x="1640834" y="135574"/>
                  </a:lnTo>
                  <a:lnTo>
                    <a:pt x="1758037" y="92964"/>
                  </a:lnTo>
                  <a:lnTo>
                    <a:pt x="1875239" y="87720"/>
                  </a:lnTo>
                  <a:lnTo>
                    <a:pt x="1992442" y="116162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91">
              <a:extLst>
                <a:ext uri="{FF2B5EF4-FFF2-40B4-BE49-F238E27FC236}">
                  <a16:creationId xmlns:a16="http://schemas.microsoft.com/office/drawing/2014/main" id="{D952C705-C1CE-995A-BFB5-7EFA4578ECF5}"/>
                </a:ext>
              </a:extLst>
            </p:cNvPr>
            <p:cNvSpPr/>
            <p:nvPr/>
          </p:nvSpPr>
          <p:spPr>
            <a:xfrm>
              <a:off x="3500637" y="289929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92">
              <a:extLst>
                <a:ext uri="{FF2B5EF4-FFF2-40B4-BE49-F238E27FC236}">
                  <a16:creationId xmlns:a16="http://schemas.microsoft.com/office/drawing/2014/main" id="{A9A0B35D-553C-C847-1B72-DD7BDF296AD3}"/>
                </a:ext>
              </a:extLst>
            </p:cNvPr>
            <p:cNvSpPr/>
            <p:nvPr/>
          </p:nvSpPr>
          <p:spPr>
            <a:xfrm>
              <a:off x="3617840" y="291939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93">
              <a:extLst>
                <a:ext uri="{FF2B5EF4-FFF2-40B4-BE49-F238E27FC236}">
                  <a16:creationId xmlns:a16="http://schemas.microsoft.com/office/drawing/2014/main" id="{8A68698D-63BC-DC8E-E43B-A0641023A564}"/>
                </a:ext>
              </a:extLst>
            </p:cNvPr>
            <p:cNvSpPr/>
            <p:nvPr/>
          </p:nvSpPr>
          <p:spPr>
            <a:xfrm>
              <a:off x="3735042" y="29650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94">
              <a:extLst>
                <a:ext uri="{FF2B5EF4-FFF2-40B4-BE49-F238E27FC236}">
                  <a16:creationId xmlns:a16="http://schemas.microsoft.com/office/drawing/2014/main" id="{63882E7B-C719-CEF6-CD55-DEE9ECD9C9A9}"/>
                </a:ext>
              </a:extLst>
            </p:cNvPr>
            <p:cNvSpPr/>
            <p:nvPr/>
          </p:nvSpPr>
          <p:spPr>
            <a:xfrm>
              <a:off x="3852245" y="29941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95">
              <a:extLst>
                <a:ext uri="{FF2B5EF4-FFF2-40B4-BE49-F238E27FC236}">
                  <a16:creationId xmlns:a16="http://schemas.microsoft.com/office/drawing/2014/main" id="{99FD08C8-F60E-16C5-A713-20FA39536CF3}"/>
                </a:ext>
              </a:extLst>
            </p:cNvPr>
            <p:cNvSpPr/>
            <p:nvPr/>
          </p:nvSpPr>
          <p:spPr>
            <a:xfrm>
              <a:off x="3969447" y="293443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96">
              <a:extLst>
                <a:ext uri="{FF2B5EF4-FFF2-40B4-BE49-F238E27FC236}">
                  <a16:creationId xmlns:a16="http://schemas.microsoft.com/office/drawing/2014/main" id="{B2BFAAC0-91AC-70D8-BAA8-E5F3C4D5D492}"/>
                </a:ext>
              </a:extLst>
            </p:cNvPr>
            <p:cNvSpPr/>
            <p:nvPr/>
          </p:nvSpPr>
          <p:spPr>
            <a:xfrm>
              <a:off x="4086649" y="28892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97">
              <a:extLst>
                <a:ext uri="{FF2B5EF4-FFF2-40B4-BE49-F238E27FC236}">
                  <a16:creationId xmlns:a16="http://schemas.microsoft.com/office/drawing/2014/main" id="{B83CD2DA-E45B-9B74-6889-58CE4BB430F6}"/>
                </a:ext>
              </a:extLst>
            </p:cNvPr>
            <p:cNvSpPr/>
            <p:nvPr/>
          </p:nvSpPr>
          <p:spPr>
            <a:xfrm>
              <a:off x="4203852" y="306098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98">
              <a:extLst>
                <a:ext uri="{FF2B5EF4-FFF2-40B4-BE49-F238E27FC236}">
                  <a16:creationId xmlns:a16="http://schemas.microsoft.com/office/drawing/2014/main" id="{D05DDC5A-8BFD-4777-7949-108723B6E2CB}"/>
                </a:ext>
              </a:extLst>
            </p:cNvPr>
            <p:cNvSpPr/>
            <p:nvPr/>
          </p:nvSpPr>
          <p:spPr>
            <a:xfrm>
              <a:off x="4321054" y="311173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99">
              <a:extLst>
                <a:ext uri="{FF2B5EF4-FFF2-40B4-BE49-F238E27FC236}">
                  <a16:creationId xmlns:a16="http://schemas.microsoft.com/office/drawing/2014/main" id="{9DF7DCD7-6739-C666-5F3F-C90835FE4CF7}"/>
                </a:ext>
              </a:extLst>
            </p:cNvPr>
            <p:cNvSpPr/>
            <p:nvPr/>
          </p:nvSpPr>
          <p:spPr>
            <a:xfrm>
              <a:off x="4438257" y="29538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00">
              <a:extLst>
                <a:ext uri="{FF2B5EF4-FFF2-40B4-BE49-F238E27FC236}">
                  <a16:creationId xmlns:a16="http://schemas.microsoft.com/office/drawing/2014/main" id="{D3975C4F-F9A2-D2F8-D01F-B178A457241E}"/>
                </a:ext>
              </a:extLst>
            </p:cNvPr>
            <p:cNvSpPr/>
            <p:nvPr/>
          </p:nvSpPr>
          <p:spPr>
            <a:xfrm>
              <a:off x="4555459" y="301410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01">
              <a:extLst>
                <a:ext uri="{FF2B5EF4-FFF2-40B4-BE49-F238E27FC236}">
                  <a16:creationId xmlns:a16="http://schemas.microsoft.com/office/drawing/2014/main" id="{A82ACA86-96B9-76C7-9C5B-B46140D0E7B4}"/>
                </a:ext>
              </a:extLst>
            </p:cNvPr>
            <p:cNvSpPr/>
            <p:nvPr/>
          </p:nvSpPr>
          <p:spPr>
            <a:xfrm>
              <a:off x="4672662" y="295784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02">
              <a:extLst>
                <a:ext uri="{FF2B5EF4-FFF2-40B4-BE49-F238E27FC236}">
                  <a16:creationId xmlns:a16="http://schemas.microsoft.com/office/drawing/2014/main" id="{D0FF8BD9-A3F2-8075-5EBA-3872704DDB99}"/>
                </a:ext>
              </a:extLst>
            </p:cNvPr>
            <p:cNvSpPr/>
            <p:nvPr/>
          </p:nvSpPr>
          <p:spPr>
            <a:xfrm>
              <a:off x="4789864" y="301791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03">
              <a:extLst>
                <a:ext uri="{FF2B5EF4-FFF2-40B4-BE49-F238E27FC236}">
                  <a16:creationId xmlns:a16="http://schemas.microsoft.com/office/drawing/2014/main" id="{C35580EF-2972-FCF0-1DB5-2110CC7E8859}"/>
                </a:ext>
              </a:extLst>
            </p:cNvPr>
            <p:cNvSpPr/>
            <p:nvPr/>
          </p:nvSpPr>
          <p:spPr>
            <a:xfrm>
              <a:off x="4907067" y="306549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4">
              <a:extLst>
                <a:ext uri="{FF2B5EF4-FFF2-40B4-BE49-F238E27FC236}">
                  <a16:creationId xmlns:a16="http://schemas.microsoft.com/office/drawing/2014/main" id="{633E6959-3B68-2F6C-C3CD-4317F0BAFF89}"/>
                </a:ext>
              </a:extLst>
            </p:cNvPr>
            <p:cNvSpPr/>
            <p:nvPr/>
          </p:nvSpPr>
          <p:spPr>
            <a:xfrm>
              <a:off x="5024269" y="312886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05">
              <a:extLst>
                <a:ext uri="{FF2B5EF4-FFF2-40B4-BE49-F238E27FC236}">
                  <a16:creationId xmlns:a16="http://schemas.microsoft.com/office/drawing/2014/main" id="{34FCCC5C-7066-0F12-57A7-2D1DF7555981}"/>
                </a:ext>
              </a:extLst>
            </p:cNvPr>
            <p:cNvSpPr/>
            <p:nvPr/>
          </p:nvSpPr>
          <p:spPr>
            <a:xfrm>
              <a:off x="5141472" y="302481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06">
              <a:extLst>
                <a:ext uri="{FF2B5EF4-FFF2-40B4-BE49-F238E27FC236}">
                  <a16:creationId xmlns:a16="http://schemas.microsoft.com/office/drawing/2014/main" id="{B36FECA0-1FA3-7080-7EBA-1EE968F81FAA}"/>
                </a:ext>
              </a:extLst>
            </p:cNvPr>
            <p:cNvSpPr/>
            <p:nvPr/>
          </p:nvSpPr>
          <p:spPr>
            <a:xfrm>
              <a:off x="5258674" y="298220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07">
              <a:extLst>
                <a:ext uri="{FF2B5EF4-FFF2-40B4-BE49-F238E27FC236}">
                  <a16:creationId xmlns:a16="http://schemas.microsoft.com/office/drawing/2014/main" id="{8CD9E4BF-8271-B892-53AF-12F84BD76866}"/>
                </a:ext>
              </a:extLst>
            </p:cNvPr>
            <p:cNvSpPr/>
            <p:nvPr/>
          </p:nvSpPr>
          <p:spPr>
            <a:xfrm>
              <a:off x="5375877" y="297696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08">
              <a:extLst>
                <a:ext uri="{FF2B5EF4-FFF2-40B4-BE49-F238E27FC236}">
                  <a16:creationId xmlns:a16="http://schemas.microsoft.com/office/drawing/2014/main" id="{642A5BBB-09B9-0F13-2688-4BE490C7147F}"/>
                </a:ext>
              </a:extLst>
            </p:cNvPr>
            <p:cNvSpPr/>
            <p:nvPr/>
          </p:nvSpPr>
          <p:spPr>
            <a:xfrm>
              <a:off x="5493079" y="300540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09">
              <a:extLst>
                <a:ext uri="{FF2B5EF4-FFF2-40B4-BE49-F238E27FC236}">
                  <a16:creationId xmlns:a16="http://schemas.microsoft.com/office/drawing/2014/main" id="{3FAF149E-CE1E-75B7-EF79-8B3C4DB4818A}"/>
                </a:ext>
              </a:extLst>
            </p:cNvPr>
            <p:cNvSpPr/>
            <p:nvPr/>
          </p:nvSpPr>
          <p:spPr>
            <a:xfrm>
              <a:off x="3530194" y="2830634"/>
              <a:ext cx="1992630" cy="467359"/>
            </a:xfrm>
            <a:custGeom>
              <a:avLst/>
              <a:gdLst/>
              <a:ahLst/>
              <a:cxnLst/>
              <a:rect l="l" t="t" r="r" b="b"/>
              <a:pathLst>
                <a:path w="1992629" h="467360">
                  <a:moveTo>
                    <a:pt x="0" y="147510"/>
                  </a:moveTo>
                  <a:lnTo>
                    <a:pt x="117202" y="103637"/>
                  </a:lnTo>
                  <a:lnTo>
                    <a:pt x="234404" y="50894"/>
                  </a:lnTo>
                  <a:lnTo>
                    <a:pt x="351607" y="17667"/>
                  </a:lnTo>
                  <a:lnTo>
                    <a:pt x="468809" y="0"/>
                  </a:lnTo>
                  <a:lnTo>
                    <a:pt x="586012" y="52832"/>
                  </a:lnTo>
                  <a:lnTo>
                    <a:pt x="703214" y="224594"/>
                  </a:lnTo>
                  <a:lnTo>
                    <a:pt x="820417" y="226452"/>
                  </a:lnTo>
                  <a:lnTo>
                    <a:pt x="937619" y="179324"/>
                  </a:lnTo>
                  <a:lnTo>
                    <a:pt x="1054822" y="446708"/>
                  </a:lnTo>
                  <a:lnTo>
                    <a:pt x="1172024" y="467163"/>
                  </a:lnTo>
                  <a:lnTo>
                    <a:pt x="1289227" y="372761"/>
                  </a:lnTo>
                  <a:lnTo>
                    <a:pt x="1406429" y="395449"/>
                  </a:lnTo>
                  <a:lnTo>
                    <a:pt x="1523631" y="421457"/>
                  </a:lnTo>
                  <a:lnTo>
                    <a:pt x="1640834" y="445522"/>
                  </a:lnTo>
                  <a:lnTo>
                    <a:pt x="1758037" y="424014"/>
                  </a:lnTo>
                  <a:lnTo>
                    <a:pt x="1875239" y="333947"/>
                  </a:lnTo>
                  <a:lnTo>
                    <a:pt x="1992442" y="229282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10">
              <a:extLst>
                <a:ext uri="{FF2B5EF4-FFF2-40B4-BE49-F238E27FC236}">
                  <a16:creationId xmlns:a16="http://schemas.microsoft.com/office/drawing/2014/main" id="{94D38FAF-B660-7618-94C8-A9EA6507BBD4}"/>
                </a:ext>
              </a:extLst>
            </p:cNvPr>
            <p:cNvSpPr/>
            <p:nvPr/>
          </p:nvSpPr>
          <p:spPr>
            <a:xfrm>
              <a:off x="3508026" y="294866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11">
              <a:extLst>
                <a:ext uri="{FF2B5EF4-FFF2-40B4-BE49-F238E27FC236}">
                  <a16:creationId xmlns:a16="http://schemas.microsoft.com/office/drawing/2014/main" id="{8FB9878E-2EE2-8214-C2CD-9D3282DF3F9F}"/>
                </a:ext>
              </a:extLst>
            </p:cNvPr>
            <p:cNvSpPr/>
            <p:nvPr/>
          </p:nvSpPr>
          <p:spPr>
            <a:xfrm>
              <a:off x="3508026" y="294866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12">
              <a:extLst>
                <a:ext uri="{FF2B5EF4-FFF2-40B4-BE49-F238E27FC236}">
                  <a16:creationId xmlns:a16="http://schemas.microsoft.com/office/drawing/2014/main" id="{A116D6B4-6B2E-F08C-2A49-6953B5A24591}"/>
                </a:ext>
              </a:extLst>
            </p:cNvPr>
            <p:cNvSpPr/>
            <p:nvPr/>
          </p:nvSpPr>
          <p:spPr>
            <a:xfrm>
              <a:off x="3625229" y="290478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13">
              <a:extLst>
                <a:ext uri="{FF2B5EF4-FFF2-40B4-BE49-F238E27FC236}">
                  <a16:creationId xmlns:a16="http://schemas.microsoft.com/office/drawing/2014/main" id="{5D5A5A32-FB78-CDC9-E252-C92D87808BA6}"/>
                </a:ext>
              </a:extLst>
            </p:cNvPr>
            <p:cNvSpPr/>
            <p:nvPr/>
          </p:nvSpPr>
          <p:spPr>
            <a:xfrm>
              <a:off x="3625229" y="290478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14">
              <a:extLst>
                <a:ext uri="{FF2B5EF4-FFF2-40B4-BE49-F238E27FC236}">
                  <a16:creationId xmlns:a16="http://schemas.microsoft.com/office/drawing/2014/main" id="{14DF7E86-E37B-5DF9-C51C-57B2C6812639}"/>
                </a:ext>
              </a:extLst>
            </p:cNvPr>
            <p:cNvSpPr/>
            <p:nvPr/>
          </p:nvSpPr>
          <p:spPr>
            <a:xfrm>
              <a:off x="3742432" y="28520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15">
              <a:extLst>
                <a:ext uri="{FF2B5EF4-FFF2-40B4-BE49-F238E27FC236}">
                  <a16:creationId xmlns:a16="http://schemas.microsoft.com/office/drawing/2014/main" id="{7658D7E6-44F9-28CD-29A7-ADA65B82E12C}"/>
                </a:ext>
              </a:extLst>
            </p:cNvPr>
            <p:cNvSpPr/>
            <p:nvPr/>
          </p:nvSpPr>
          <p:spPr>
            <a:xfrm>
              <a:off x="3742432" y="28520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16">
              <a:extLst>
                <a:ext uri="{FF2B5EF4-FFF2-40B4-BE49-F238E27FC236}">
                  <a16:creationId xmlns:a16="http://schemas.microsoft.com/office/drawing/2014/main" id="{18A74D86-7D91-B600-65DA-E565AA67E22D}"/>
                </a:ext>
              </a:extLst>
            </p:cNvPr>
            <p:cNvSpPr/>
            <p:nvPr/>
          </p:nvSpPr>
          <p:spPr>
            <a:xfrm>
              <a:off x="3859634" y="28188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17">
              <a:extLst>
                <a:ext uri="{FF2B5EF4-FFF2-40B4-BE49-F238E27FC236}">
                  <a16:creationId xmlns:a16="http://schemas.microsoft.com/office/drawing/2014/main" id="{C08CBCCB-BC8B-BF0D-5722-879ACF52F78B}"/>
                </a:ext>
              </a:extLst>
            </p:cNvPr>
            <p:cNvSpPr/>
            <p:nvPr/>
          </p:nvSpPr>
          <p:spPr>
            <a:xfrm>
              <a:off x="3859634" y="28188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18">
              <a:extLst>
                <a:ext uri="{FF2B5EF4-FFF2-40B4-BE49-F238E27FC236}">
                  <a16:creationId xmlns:a16="http://schemas.microsoft.com/office/drawing/2014/main" id="{957963E3-DD04-3F9D-3C21-75C61B05920D}"/>
                </a:ext>
              </a:extLst>
            </p:cNvPr>
            <p:cNvSpPr/>
            <p:nvPr/>
          </p:nvSpPr>
          <p:spPr>
            <a:xfrm>
              <a:off x="3976836" y="2801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19">
              <a:extLst>
                <a:ext uri="{FF2B5EF4-FFF2-40B4-BE49-F238E27FC236}">
                  <a16:creationId xmlns:a16="http://schemas.microsoft.com/office/drawing/2014/main" id="{9D88345B-5164-C048-0F38-410D46F6442E}"/>
                </a:ext>
              </a:extLst>
            </p:cNvPr>
            <p:cNvSpPr/>
            <p:nvPr/>
          </p:nvSpPr>
          <p:spPr>
            <a:xfrm>
              <a:off x="3976836" y="2801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20">
              <a:extLst>
                <a:ext uri="{FF2B5EF4-FFF2-40B4-BE49-F238E27FC236}">
                  <a16:creationId xmlns:a16="http://schemas.microsoft.com/office/drawing/2014/main" id="{E6A2F27D-E91C-7C3F-D8BE-2AAE5A539379}"/>
                </a:ext>
              </a:extLst>
            </p:cNvPr>
            <p:cNvSpPr/>
            <p:nvPr/>
          </p:nvSpPr>
          <p:spPr>
            <a:xfrm>
              <a:off x="4094039" y="2853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21">
              <a:extLst>
                <a:ext uri="{FF2B5EF4-FFF2-40B4-BE49-F238E27FC236}">
                  <a16:creationId xmlns:a16="http://schemas.microsoft.com/office/drawing/2014/main" id="{51F46759-B87F-DC66-87E8-284213D55097}"/>
                </a:ext>
              </a:extLst>
            </p:cNvPr>
            <p:cNvSpPr/>
            <p:nvPr/>
          </p:nvSpPr>
          <p:spPr>
            <a:xfrm>
              <a:off x="4094039" y="2853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22">
              <a:extLst>
                <a:ext uri="{FF2B5EF4-FFF2-40B4-BE49-F238E27FC236}">
                  <a16:creationId xmlns:a16="http://schemas.microsoft.com/office/drawing/2014/main" id="{D6DF0D68-3D0F-49C3-0AA0-DB499D3FC91C}"/>
                </a:ext>
              </a:extLst>
            </p:cNvPr>
            <p:cNvSpPr/>
            <p:nvPr/>
          </p:nvSpPr>
          <p:spPr>
            <a:xfrm>
              <a:off x="4211241" y="30257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23">
              <a:extLst>
                <a:ext uri="{FF2B5EF4-FFF2-40B4-BE49-F238E27FC236}">
                  <a16:creationId xmlns:a16="http://schemas.microsoft.com/office/drawing/2014/main" id="{BCA1B1F2-0915-1B4F-CD83-BF15FFFEE5C2}"/>
                </a:ext>
              </a:extLst>
            </p:cNvPr>
            <p:cNvSpPr/>
            <p:nvPr/>
          </p:nvSpPr>
          <p:spPr>
            <a:xfrm>
              <a:off x="4211241" y="30257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24">
              <a:extLst>
                <a:ext uri="{FF2B5EF4-FFF2-40B4-BE49-F238E27FC236}">
                  <a16:creationId xmlns:a16="http://schemas.microsoft.com/office/drawing/2014/main" id="{9F597ACB-D616-1477-C516-AB37AA14E7EA}"/>
                </a:ext>
              </a:extLst>
            </p:cNvPr>
            <p:cNvSpPr/>
            <p:nvPr/>
          </p:nvSpPr>
          <p:spPr>
            <a:xfrm>
              <a:off x="4328444" y="30276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25">
              <a:extLst>
                <a:ext uri="{FF2B5EF4-FFF2-40B4-BE49-F238E27FC236}">
                  <a16:creationId xmlns:a16="http://schemas.microsoft.com/office/drawing/2014/main" id="{726990AC-B35E-A4C5-18AA-14C9A877393B}"/>
                </a:ext>
              </a:extLst>
            </p:cNvPr>
            <p:cNvSpPr/>
            <p:nvPr/>
          </p:nvSpPr>
          <p:spPr>
            <a:xfrm>
              <a:off x="4328444" y="30276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26">
              <a:extLst>
                <a:ext uri="{FF2B5EF4-FFF2-40B4-BE49-F238E27FC236}">
                  <a16:creationId xmlns:a16="http://schemas.microsoft.com/office/drawing/2014/main" id="{65E7E498-8F08-EE17-9532-67D0511C4276}"/>
                </a:ext>
              </a:extLst>
            </p:cNvPr>
            <p:cNvSpPr/>
            <p:nvPr/>
          </p:nvSpPr>
          <p:spPr>
            <a:xfrm>
              <a:off x="4445646" y="298047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27">
              <a:extLst>
                <a:ext uri="{FF2B5EF4-FFF2-40B4-BE49-F238E27FC236}">
                  <a16:creationId xmlns:a16="http://schemas.microsoft.com/office/drawing/2014/main" id="{98B0F9CD-5CFC-3947-76F5-4D4A7C176428}"/>
                </a:ext>
              </a:extLst>
            </p:cNvPr>
            <p:cNvSpPr/>
            <p:nvPr/>
          </p:nvSpPr>
          <p:spPr>
            <a:xfrm>
              <a:off x="4445646" y="298047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28">
              <a:extLst>
                <a:ext uri="{FF2B5EF4-FFF2-40B4-BE49-F238E27FC236}">
                  <a16:creationId xmlns:a16="http://schemas.microsoft.com/office/drawing/2014/main" id="{9FE7E678-0D3C-43C4-B56A-193EA60B1349}"/>
                </a:ext>
              </a:extLst>
            </p:cNvPr>
            <p:cNvSpPr/>
            <p:nvPr/>
          </p:nvSpPr>
          <p:spPr>
            <a:xfrm>
              <a:off x="4562849" y="32478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29">
              <a:extLst>
                <a:ext uri="{FF2B5EF4-FFF2-40B4-BE49-F238E27FC236}">
                  <a16:creationId xmlns:a16="http://schemas.microsoft.com/office/drawing/2014/main" id="{A6E8C3E3-83A4-9F73-52CA-559106F9E6A7}"/>
                </a:ext>
              </a:extLst>
            </p:cNvPr>
            <p:cNvSpPr/>
            <p:nvPr/>
          </p:nvSpPr>
          <p:spPr>
            <a:xfrm>
              <a:off x="4562849" y="32478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30">
              <a:extLst>
                <a:ext uri="{FF2B5EF4-FFF2-40B4-BE49-F238E27FC236}">
                  <a16:creationId xmlns:a16="http://schemas.microsoft.com/office/drawing/2014/main" id="{2560D8DE-7E5E-88C7-3990-8343AA762373}"/>
                </a:ext>
              </a:extLst>
            </p:cNvPr>
            <p:cNvSpPr/>
            <p:nvPr/>
          </p:nvSpPr>
          <p:spPr>
            <a:xfrm>
              <a:off x="4680051" y="32683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31">
              <a:extLst>
                <a:ext uri="{FF2B5EF4-FFF2-40B4-BE49-F238E27FC236}">
                  <a16:creationId xmlns:a16="http://schemas.microsoft.com/office/drawing/2014/main" id="{9E82C209-D874-BF6E-4359-BF5E9510E8AA}"/>
                </a:ext>
              </a:extLst>
            </p:cNvPr>
            <p:cNvSpPr/>
            <p:nvPr/>
          </p:nvSpPr>
          <p:spPr>
            <a:xfrm>
              <a:off x="4680051" y="32683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32">
              <a:extLst>
                <a:ext uri="{FF2B5EF4-FFF2-40B4-BE49-F238E27FC236}">
                  <a16:creationId xmlns:a16="http://schemas.microsoft.com/office/drawing/2014/main" id="{72999FF6-A881-77A8-BBF5-6D3CB30AA9AE}"/>
                </a:ext>
              </a:extLst>
            </p:cNvPr>
            <p:cNvSpPr/>
            <p:nvPr/>
          </p:nvSpPr>
          <p:spPr>
            <a:xfrm>
              <a:off x="4797254" y="317391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33">
              <a:extLst>
                <a:ext uri="{FF2B5EF4-FFF2-40B4-BE49-F238E27FC236}">
                  <a16:creationId xmlns:a16="http://schemas.microsoft.com/office/drawing/2014/main" id="{41B7CFEE-055D-EFA9-7588-84E002A0E776}"/>
                </a:ext>
              </a:extLst>
            </p:cNvPr>
            <p:cNvSpPr/>
            <p:nvPr/>
          </p:nvSpPr>
          <p:spPr>
            <a:xfrm>
              <a:off x="4797254" y="317391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34">
              <a:extLst>
                <a:ext uri="{FF2B5EF4-FFF2-40B4-BE49-F238E27FC236}">
                  <a16:creationId xmlns:a16="http://schemas.microsoft.com/office/drawing/2014/main" id="{3D6CF823-DEC4-F9CD-1E90-DF2AF8666413}"/>
                </a:ext>
              </a:extLst>
            </p:cNvPr>
            <p:cNvSpPr/>
            <p:nvPr/>
          </p:nvSpPr>
          <p:spPr>
            <a:xfrm>
              <a:off x="4914456" y="3196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35">
              <a:extLst>
                <a:ext uri="{FF2B5EF4-FFF2-40B4-BE49-F238E27FC236}">
                  <a16:creationId xmlns:a16="http://schemas.microsoft.com/office/drawing/2014/main" id="{DBA9EE2C-91E6-1B37-8CF6-BB90737DE19C}"/>
                </a:ext>
              </a:extLst>
            </p:cNvPr>
            <p:cNvSpPr/>
            <p:nvPr/>
          </p:nvSpPr>
          <p:spPr>
            <a:xfrm>
              <a:off x="4914456" y="3196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36">
              <a:extLst>
                <a:ext uri="{FF2B5EF4-FFF2-40B4-BE49-F238E27FC236}">
                  <a16:creationId xmlns:a16="http://schemas.microsoft.com/office/drawing/2014/main" id="{D16A25BE-154C-ABB7-642E-314711A1BB58}"/>
                </a:ext>
              </a:extLst>
            </p:cNvPr>
            <p:cNvSpPr/>
            <p:nvPr/>
          </p:nvSpPr>
          <p:spPr>
            <a:xfrm>
              <a:off x="5031658" y="322260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137">
              <a:extLst>
                <a:ext uri="{FF2B5EF4-FFF2-40B4-BE49-F238E27FC236}">
                  <a16:creationId xmlns:a16="http://schemas.microsoft.com/office/drawing/2014/main" id="{661B7A75-3611-55E5-9E9D-01196F4BACB8}"/>
                </a:ext>
              </a:extLst>
            </p:cNvPr>
            <p:cNvSpPr/>
            <p:nvPr/>
          </p:nvSpPr>
          <p:spPr>
            <a:xfrm>
              <a:off x="5031658" y="322260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138">
              <a:extLst>
                <a:ext uri="{FF2B5EF4-FFF2-40B4-BE49-F238E27FC236}">
                  <a16:creationId xmlns:a16="http://schemas.microsoft.com/office/drawing/2014/main" id="{6986A3DB-AB89-5C81-D16C-A7F34024C691}"/>
                </a:ext>
              </a:extLst>
            </p:cNvPr>
            <p:cNvSpPr/>
            <p:nvPr/>
          </p:nvSpPr>
          <p:spPr>
            <a:xfrm>
              <a:off x="5148861" y="32466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139">
              <a:extLst>
                <a:ext uri="{FF2B5EF4-FFF2-40B4-BE49-F238E27FC236}">
                  <a16:creationId xmlns:a16="http://schemas.microsoft.com/office/drawing/2014/main" id="{A09D0EA7-184A-0285-44B1-9CAE474B3345}"/>
                </a:ext>
              </a:extLst>
            </p:cNvPr>
            <p:cNvSpPr/>
            <p:nvPr/>
          </p:nvSpPr>
          <p:spPr>
            <a:xfrm>
              <a:off x="5148861" y="32466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140">
              <a:extLst>
                <a:ext uri="{FF2B5EF4-FFF2-40B4-BE49-F238E27FC236}">
                  <a16:creationId xmlns:a16="http://schemas.microsoft.com/office/drawing/2014/main" id="{0C260E69-19B9-584C-B825-E534C66CE444}"/>
                </a:ext>
              </a:extLst>
            </p:cNvPr>
            <p:cNvSpPr/>
            <p:nvPr/>
          </p:nvSpPr>
          <p:spPr>
            <a:xfrm>
              <a:off x="5266064" y="32251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141">
              <a:extLst>
                <a:ext uri="{FF2B5EF4-FFF2-40B4-BE49-F238E27FC236}">
                  <a16:creationId xmlns:a16="http://schemas.microsoft.com/office/drawing/2014/main" id="{2E41FCE2-F223-252E-A2B9-8E4A5698486D}"/>
                </a:ext>
              </a:extLst>
            </p:cNvPr>
            <p:cNvSpPr/>
            <p:nvPr/>
          </p:nvSpPr>
          <p:spPr>
            <a:xfrm>
              <a:off x="5266064" y="32251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142">
              <a:extLst>
                <a:ext uri="{FF2B5EF4-FFF2-40B4-BE49-F238E27FC236}">
                  <a16:creationId xmlns:a16="http://schemas.microsoft.com/office/drawing/2014/main" id="{20AED7F1-70E4-2E51-0A31-20C24BE2B9AA}"/>
                </a:ext>
              </a:extLst>
            </p:cNvPr>
            <p:cNvSpPr/>
            <p:nvPr/>
          </p:nvSpPr>
          <p:spPr>
            <a:xfrm>
              <a:off x="5383266" y="3135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143">
              <a:extLst>
                <a:ext uri="{FF2B5EF4-FFF2-40B4-BE49-F238E27FC236}">
                  <a16:creationId xmlns:a16="http://schemas.microsoft.com/office/drawing/2014/main" id="{A6060661-4347-8011-0DF8-A9BC5E9A8F1B}"/>
                </a:ext>
              </a:extLst>
            </p:cNvPr>
            <p:cNvSpPr/>
            <p:nvPr/>
          </p:nvSpPr>
          <p:spPr>
            <a:xfrm>
              <a:off x="5383266" y="3135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144">
              <a:extLst>
                <a:ext uri="{FF2B5EF4-FFF2-40B4-BE49-F238E27FC236}">
                  <a16:creationId xmlns:a16="http://schemas.microsoft.com/office/drawing/2014/main" id="{24F9589B-EEEE-AC58-1374-27F1651FD875}"/>
                </a:ext>
              </a:extLst>
            </p:cNvPr>
            <p:cNvSpPr/>
            <p:nvPr/>
          </p:nvSpPr>
          <p:spPr>
            <a:xfrm>
              <a:off x="5500468" y="30304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145">
              <a:extLst>
                <a:ext uri="{FF2B5EF4-FFF2-40B4-BE49-F238E27FC236}">
                  <a16:creationId xmlns:a16="http://schemas.microsoft.com/office/drawing/2014/main" id="{52000E42-98EA-C202-8BFE-2A911854F1B3}"/>
                </a:ext>
              </a:extLst>
            </p:cNvPr>
            <p:cNvSpPr/>
            <p:nvPr/>
          </p:nvSpPr>
          <p:spPr>
            <a:xfrm>
              <a:off x="5500468" y="30304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146">
              <a:extLst>
                <a:ext uri="{FF2B5EF4-FFF2-40B4-BE49-F238E27FC236}">
                  <a16:creationId xmlns:a16="http://schemas.microsoft.com/office/drawing/2014/main" id="{4CA05909-A198-500E-AF50-F33D5F00E2B8}"/>
                </a:ext>
              </a:extLst>
            </p:cNvPr>
            <p:cNvSpPr/>
            <p:nvPr/>
          </p:nvSpPr>
          <p:spPr>
            <a:xfrm>
              <a:off x="3530194" y="3031439"/>
              <a:ext cx="1992630" cy="295275"/>
            </a:xfrm>
            <a:custGeom>
              <a:avLst/>
              <a:gdLst/>
              <a:ahLst/>
              <a:cxnLst/>
              <a:rect l="l" t="t" r="r" b="b"/>
              <a:pathLst>
                <a:path w="1992629" h="295275">
                  <a:moveTo>
                    <a:pt x="0" y="136337"/>
                  </a:moveTo>
                  <a:lnTo>
                    <a:pt x="117202" y="78238"/>
                  </a:lnTo>
                  <a:lnTo>
                    <a:pt x="234404" y="72775"/>
                  </a:lnTo>
                  <a:lnTo>
                    <a:pt x="351607" y="90315"/>
                  </a:lnTo>
                  <a:lnTo>
                    <a:pt x="468809" y="123414"/>
                  </a:lnTo>
                  <a:lnTo>
                    <a:pt x="586012" y="174943"/>
                  </a:lnTo>
                  <a:lnTo>
                    <a:pt x="703214" y="295153"/>
                  </a:lnTo>
                  <a:lnTo>
                    <a:pt x="820417" y="245459"/>
                  </a:lnTo>
                  <a:lnTo>
                    <a:pt x="937619" y="22763"/>
                  </a:lnTo>
                  <a:lnTo>
                    <a:pt x="1054822" y="218080"/>
                  </a:lnTo>
                  <a:lnTo>
                    <a:pt x="1172024" y="166468"/>
                  </a:lnTo>
                  <a:lnTo>
                    <a:pt x="1289227" y="0"/>
                  </a:lnTo>
                  <a:lnTo>
                    <a:pt x="1406429" y="22520"/>
                  </a:lnTo>
                  <a:lnTo>
                    <a:pt x="1523631" y="80291"/>
                  </a:lnTo>
                  <a:lnTo>
                    <a:pt x="1640834" y="136117"/>
                  </a:lnTo>
                  <a:lnTo>
                    <a:pt x="1758037" y="196092"/>
                  </a:lnTo>
                  <a:lnTo>
                    <a:pt x="1875239" y="203480"/>
                  </a:lnTo>
                  <a:lnTo>
                    <a:pt x="1992442" y="196271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147">
              <a:extLst>
                <a:ext uri="{FF2B5EF4-FFF2-40B4-BE49-F238E27FC236}">
                  <a16:creationId xmlns:a16="http://schemas.microsoft.com/office/drawing/2014/main" id="{7CC5CBA2-797C-9DF0-97BA-1933E4179343}"/>
                </a:ext>
              </a:extLst>
            </p:cNvPr>
            <p:cNvSpPr/>
            <p:nvPr/>
          </p:nvSpPr>
          <p:spPr>
            <a:xfrm>
              <a:off x="3500637" y="312846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148">
              <a:extLst>
                <a:ext uri="{FF2B5EF4-FFF2-40B4-BE49-F238E27FC236}">
                  <a16:creationId xmlns:a16="http://schemas.microsoft.com/office/drawing/2014/main" id="{25CB4AA0-2BB7-5B9E-BE0B-21733329B00B}"/>
                </a:ext>
              </a:extLst>
            </p:cNvPr>
            <p:cNvSpPr/>
            <p:nvPr/>
          </p:nvSpPr>
          <p:spPr>
            <a:xfrm>
              <a:off x="3617840" y="307036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149">
              <a:extLst>
                <a:ext uri="{FF2B5EF4-FFF2-40B4-BE49-F238E27FC236}">
                  <a16:creationId xmlns:a16="http://schemas.microsoft.com/office/drawing/2014/main" id="{C4F36E4C-DCD0-C6CE-E605-83CE0A1FCC82}"/>
                </a:ext>
              </a:extLst>
            </p:cNvPr>
            <p:cNvSpPr/>
            <p:nvPr/>
          </p:nvSpPr>
          <p:spPr>
            <a:xfrm>
              <a:off x="3735042" y="306490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150">
              <a:extLst>
                <a:ext uri="{FF2B5EF4-FFF2-40B4-BE49-F238E27FC236}">
                  <a16:creationId xmlns:a16="http://schemas.microsoft.com/office/drawing/2014/main" id="{7235F4DE-2B29-A6FD-8F37-B9C89226BB54}"/>
                </a:ext>
              </a:extLst>
            </p:cNvPr>
            <p:cNvSpPr/>
            <p:nvPr/>
          </p:nvSpPr>
          <p:spPr>
            <a:xfrm>
              <a:off x="3852245" y="308244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151">
              <a:extLst>
                <a:ext uri="{FF2B5EF4-FFF2-40B4-BE49-F238E27FC236}">
                  <a16:creationId xmlns:a16="http://schemas.microsoft.com/office/drawing/2014/main" id="{328DE7C5-85FB-31A6-7E04-C84A1DC5C682}"/>
                </a:ext>
              </a:extLst>
            </p:cNvPr>
            <p:cNvSpPr/>
            <p:nvPr/>
          </p:nvSpPr>
          <p:spPr>
            <a:xfrm>
              <a:off x="3969447" y="311554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152">
              <a:extLst>
                <a:ext uri="{FF2B5EF4-FFF2-40B4-BE49-F238E27FC236}">
                  <a16:creationId xmlns:a16="http://schemas.microsoft.com/office/drawing/2014/main" id="{541066ED-D2CA-0732-291F-5E848A0997CE}"/>
                </a:ext>
              </a:extLst>
            </p:cNvPr>
            <p:cNvSpPr/>
            <p:nvPr/>
          </p:nvSpPr>
          <p:spPr>
            <a:xfrm>
              <a:off x="4086649" y="31670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153">
              <a:extLst>
                <a:ext uri="{FF2B5EF4-FFF2-40B4-BE49-F238E27FC236}">
                  <a16:creationId xmlns:a16="http://schemas.microsoft.com/office/drawing/2014/main" id="{BBBB55FB-F80D-3800-5A6D-76BB7A5A7E8C}"/>
                </a:ext>
              </a:extLst>
            </p:cNvPr>
            <p:cNvSpPr/>
            <p:nvPr/>
          </p:nvSpPr>
          <p:spPr>
            <a:xfrm>
              <a:off x="4203852" y="328728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154">
              <a:extLst>
                <a:ext uri="{FF2B5EF4-FFF2-40B4-BE49-F238E27FC236}">
                  <a16:creationId xmlns:a16="http://schemas.microsoft.com/office/drawing/2014/main" id="{EB52EC7A-C744-2F04-7F70-345A9BFC38A5}"/>
                </a:ext>
              </a:extLst>
            </p:cNvPr>
            <p:cNvSpPr/>
            <p:nvPr/>
          </p:nvSpPr>
          <p:spPr>
            <a:xfrm>
              <a:off x="4321054" y="32375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155">
              <a:extLst>
                <a:ext uri="{FF2B5EF4-FFF2-40B4-BE49-F238E27FC236}">
                  <a16:creationId xmlns:a16="http://schemas.microsoft.com/office/drawing/2014/main" id="{65444F38-C1AC-AC85-2250-B91FF6E6DBA5}"/>
                </a:ext>
              </a:extLst>
            </p:cNvPr>
            <p:cNvSpPr/>
            <p:nvPr/>
          </p:nvSpPr>
          <p:spPr>
            <a:xfrm>
              <a:off x="4438257" y="301489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156">
              <a:extLst>
                <a:ext uri="{FF2B5EF4-FFF2-40B4-BE49-F238E27FC236}">
                  <a16:creationId xmlns:a16="http://schemas.microsoft.com/office/drawing/2014/main" id="{114087E3-DEC8-9899-24B5-BFF4E317657F}"/>
                </a:ext>
              </a:extLst>
            </p:cNvPr>
            <p:cNvSpPr/>
            <p:nvPr/>
          </p:nvSpPr>
          <p:spPr>
            <a:xfrm>
              <a:off x="4555459" y="321020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157">
              <a:extLst>
                <a:ext uri="{FF2B5EF4-FFF2-40B4-BE49-F238E27FC236}">
                  <a16:creationId xmlns:a16="http://schemas.microsoft.com/office/drawing/2014/main" id="{18B4684A-6583-3B1A-2591-DECE8AF5C2D2}"/>
                </a:ext>
              </a:extLst>
            </p:cNvPr>
            <p:cNvSpPr/>
            <p:nvPr/>
          </p:nvSpPr>
          <p:spPr>
            <a:xfrm>
              <a:off x="4672662" y="315859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158">
              <a:extLst>
                <a:ext uri="{FF2B5EF4-FFF2-40B4-BE49-F238E27FC236}">
                  <a16:creationId xmlns:a16="http://schemas.microsoft.com/office/drawing/2014/main" id="{C2CAD859-3D89-9476-18CA-A6BB35C27C3B}"/>
                </a:ext>
              </a:extLst>
            </p:cNvPr>
            <p:cNvSpPr/>
            <p:nvPr/>
          </p:nvSpPr>
          <p:spPr>
            <a:xfrm>
              <a:off x="4789864" y="299212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159">
              <a:extLst>
                <a:ext uri="{FF2B5EF4-FFF2-40B4-BE49-F238E27FC236}">
                  <a16:creationId xmlns:a16="http://schemas.microsoft.com/office/drawing/2014/main" id="{50FFCD66-C565-A23D-9BBC-E037455DE771}"/>
                </a:ext>
              </a:extLst>
            </p:cNvPr>
            <p:cNvSpPr/>
            <p:nvPr/>
          </p:nvSpPr>
          <p:spPr>
            <a:xfrm>
              <a:off x="4907067" y="301464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160">
              <a:extLst>
                <a:ext uri="{FF2B5EF4-FFF2-40B4-BE49-F238E27FC236}">
                  <a16:creationId xmlns:a16="http://schemas.microsoft.com/office/drawing/2014/main" id="{4C863915-7A0F-6E0A-FA71-A25A8D0F67E9}"/>
                </a:ext>
              </a:extLst>
            </p:cNvPr>
            <p:cNvSpPr/>
            <p:nvPr/>
          </p:nvSpPr>
          <p:spPr>
            <a:xfrm>
              <a:off x="5024269" y="30724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161">
              <a:extLst>
                <a:ext uri="{FF2B5EF4-FFF2-40B4-BE49-F238E27FC236}">
                  <a16:creationId xmlns:a16="http://schemas.microsoft.com/office/drawing/2014/main" id="{C36A0946-91A3-D0E3-28C9-738A14B73315}"/>
                </a:ext>
              </a:extLst>
            </p:cNvPr>
            <p:cNvSpPr/>
            <p:nvPr/>
          </p:nvSpPr>
          <p:spPr>
            <a:xfrm>
              <a:off x="5141472" y="312824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162">
              <a:extLst>
                <a:ext uri="{FF2B5EF4-FFF2-40B4-BE49-F238E27FC236}">
                  <a16:creationId xmlns:a16="http://schemas.microsoft.com/office/drawing/2014/main" id="{B64D8FE7-62B4-449F-81E4-3D32D787B6A2}"/>
                </a:ext>
              </a:extLst>
            </p:cNvPr>
            <p:cNvSpPr/>
            <p:nvPr/>
          </p:nvSpPr>
          <p:spPr>
            <a:xfrm>
              <a:off x="5258674" y="318822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163">
              <a:extLst>
                <a:ext uri="{FF2B5EF4-FFF2-40B4-BE49-F238E27FC236}">
                  <a16:creationId xmlns:a16="http://schemas.microsoft.com/office/drawing/2014/main" id="{D4EF29C3-67B8-6E7E-B434-957A0B54FE30}"/>
                </a:ext>
              </a:extLst>
            </p:cNvPr>
            <p:cNvSpPr/>
            <p:nvPr/>
          </p:nvSpPr>
          <p:spPr>
            <a:xfrm>
              <a:off x="5375877" y="319560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164">
              <a:extLst>
                <a:ext uri="{FF2B5EF4-FFF2-40B4-BE49-F238E27FC236}">
                  <a16:creationId xmlns:a16="http://schemas.microsoft.com/office/drawing/2014/main" id="{993E593D-4FCE-1725-A8BA-09AF16D44AB8}"/>
                </a:ext>
              </a:extLst>
            </p:cNvPr>
            <p:cNvSpPr/>
            <p:nvPr/>
          </p:nvSpPr>
          <p:spPr>
            <a:xfrm>
              <a:off x="5493079" y="31884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165">
              <a:extLst>
                <a:ext uri="{FF2B5EF4-FFF2-40B4-BE49-F238E27FC236}">
                  <a16:creationId xmlns:a16="http://schemas.microsoft.com/office/drawing/2014/main" id="{6F29DB66-F189-1F5D-3A41-88F678E66CEC}"/>
                </a:ext>
              </a:extLst>
            </p:cNvPr>
            <p:cNvSpPr/>
            <p:nvPr/>
          </p:nvSpPr>
          <p:spPr>
            <a:xfrm>
              <a:off x="3530194" y="2983382"/>
              <a:ext cx="1992630" cy="229235"/>
            </a:xfrm>
            <a:custGeom>
              <a:avLst/>
              <a:gdLst/>
              <a:ahLst/>
              <a:cxnLst/>
              <a:rect l="l" t="t" r="r" b="b"/>
              <a:pathLst>
                <a:path w="1992629" h="229235">
                  <a:moveTo>
                    <a:pt x="0" y="201921"/>
                  </a:moveTo>
                  <a:lnTo>
                    <a:pt x="117202" y="123943"/>
                  </a:lnTo>
                  <a:lnTo>
                    <a:pt x="234404" y="144632"/>
                  </a:lnTo>
                  <a:lnTo>
                    <a:pt x="351607" y="228844"/>
                  </a:lnTo>
                  <a:lnTo>
                    <a:pt x="468809" y="145340"/>
                  </a:lnTo>
                  <a:lnTo>
                    <a:pt x="586012" y="74010"/>
                  </a:lnTo>
                  <a:lnTo>
                    <a:pt x="703214" y="54619"/>
                  </a:lnTo>
                  <a:lnTo>
                    <a:pt x="820417" y="123226"/>
                  </a:lnTo>
                  <a:lnTo>
                    <a:pt x="937619" y="132932"/>
                  </a:lnTo>
                  <a:lnTo>
                    <a:pt x="1054822" y="40222"/>
                  </a:lnTo>
                  <a:lnTo>
                    <a:pt x="1172024" y="173947"/>
                  </a:lnTo>
                  <a:lnTo>
                    <a:pt x="1289227" y="199211"/>
                  </a:lnTo>
                  <a:lnTo>
                    <a:pt x="1406429" y="27219"/>
                  </a:lnTo>
                  <a:lnTo>
                    <a:pt x="1523631" y="16154"/>
                  </a:lnTo>
                  <a:lnTo>
                    <a:pt x="1640834" y="45346"/>
                  </a:lnTo>
                  <a:lnTo>
                    <a:pt x="1758037" y="85764"/>
                  </a:lnTo>
                  <a:lnTo>
                    <a:pt x="1875239" y="0"/>
                  </a:lnTo>
                  <a:lnTo>
                    <a:pt x="1992442" y="4024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166">
              <a:extLst>
                <a:ext uri="{FF2B5EF4-FFF2-40B4-BE49-F238E27FC236}">
                  <a16:creationId xmlns:a16="http://schemas.microsoft.com/office/drawing/2014/main" id="{00A35430-5543-1914-819C-3DB942F18724}"/>
                </a:ext>
              </a:extLst>
            </p:cNvPr>
            <p:cNvSpPr/>
            <p:nvPr/>
          </p:nvSpPr>
          <p:spPr>
            <a:xfrm>
              <a:off x="3515416" y="31705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167">
              <a:extLst>
                <a:ext uri="{FF2B5EF4-FFF2-40B4-BE49-F238E27FC236}">
                  <a16:creationId xmlns:a16="http://schemas.microsoft.com/office/drawing/2014/main" id="{6DF85313-EBC1-862B-6B28-A487C9AF8E2F}"/>
                </a:ext>
              </a:extLst>
            </p:cNvPr>
            <p:cNvSpPr/>
            <p:nvPr/>
          </p:nvSpPr>
          <p:spPr>
            <a:xfrm>
              <a:off x="3515416" y="31705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168">
              <a:extLst>
                <a:ext uri="{FF2B5EF4-FFF2-40B4-BE49-F238E27FC236}">
                  <a16:creationId xmlns:a16="http://schemas.microsoft.com/office/drawing/2014/main" id="{5BEEFF6B-E693-999D-4F96-9541D89AC5EB}"/>
                </a:ext>
              </a:extLst>
            </p:cNvPr>
            <p:cNvSpPr/>
            <p:nvPr/>
          </p:nvSpPr>
          <p:spPr>
            <a:xfrm>
              <a:off x="3632618" y="30925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169">
              <a:extLst>
                <a:ext uri="{FF2B5EF4-FFF2-40B4-BE49-F238E27FC236}">
                  <a16:creationId xmlns:a16="http://schemas.microsoft.com/office/drawing/2014/main" id="{9DCFF539-A4FA-0B3D-5489-BAF5D84153CF}"/>
                </a:ext>
              </a:extLst>
            </p:cNvPr>
            <p:cNvSpPr/>
            <p:nvPr/>
          </p:nvSpPr>
          <p:spPr>
            <a:xfrm>
              <a:off x="3632618" y="30925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170">
              <a:extLst>
                <a:ext uri="{FF2B5EF4-FFF2-40B4-BE49-F238E27FC236}">
                  <a16:creationId xmlns:a16="http://schemas.microsoft.com/office/drawing/2014/main" id="{F5849CBF-3743-E5EE-F806-C3BF2524C530}"/>
                </a:ext>
              </a:extLst>
            </p:cNvPr>
            <p:cNvSpPr/>
            <p:nvPr/>
          </p:nvSpPr>
          <p:spPr>
            <a:xfrm>
              <a:off x="3749821" y="31132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171">
              <a:extLst>
                <a:ext uri="{FF2B5EF4-FFF2-40B4-BE49-F238E27FC236}">
                  <a16:creationId xmlns:a16="http://schemas.microsoft.com/office/drawing/2014/main" id="{EF75F4C7-3585-05D6-D578-B248D71783E5}"/>
                </a:ext>
              </a:extLst>
            </p:cNvPr>
            <p:cNvSpPr/>
            <p:nvPr/>
          </p:nvSpPr>
          <p:spPr>
            <a:xfrm>
              <a:off x="3749821" y="31132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172">
              <a:extLst>
                <a:ext uri="{FF2B5EF4-FFF2-40B4-BE49-F238E27FC236}">
                  <a16:creationId xmlns:a16="http://schemas.microsoft.com/office/drawing/2014/main" id="{F242C633-F52B-5201-0A1F-FB4D4E48B923}"/>
                </a:ext>
              </a:extLst>
            </p:cNvPr>
            <p:cNvSpPr/>
            <p:nvPr/>
          </p:nvSpPr>
          <p:spPr>
            <a:xfrm>
              <a:off x="3867023" y="31974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173">
              <a:extLst>
                <a:ext uri="{FF2B5EF4-FFF2-40B4-BE49-F238E27FC236}">
                  <a16:creationId xmlns:a16="http://schemas.microsoft.com/office/drawing/2014/main" id="{53CF52B9-2378-73F6-BEFE-5E466399A641}"/>
                </a:ext>
              </a:extLst>
            </p:cNvPr>
            <p:cNvSpPr/>
            <p:nvPr/>
          </p:nvSpPr>
          <p:spPr>
            <a:xfrm>
              <a:off x="3867023" y="31974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174">
              <a:extLst>
                <a:ext uri="{FF2B5EF4-FFF2-40B4-BE49-F238E27FC236}">
                  <a16:creationId xmlns:a16="http://schemas.microsoft.com/office/drawing/2014/main" id="{B9975A80-A101-933A-3DED-B312BADB869E}"/>
                </a:ext>
              </a:extLst>
            </p:cNvPr>
            <p:cNvSpPr/>
            <p:nvPr/>
          </p:nvSpPr>
          <p:spPr>
            <a:xfrm>
              <a:off x="3984225" y="31139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175">
              <a:extLst>
                <a:ext uri="{FF2B5EF4-FFF2-40B4-BE49-F238E27FC236}">
                  <a16:creationId xmlns:a16="http://schemas.microsoft.com/office/drawing/2014/main" id="{80268BCC-9AC5-BBEE-C72A-225044462336}"/>
                </a:ext>
              </a:extLst>
            </p:cNvPr>
            <p:cNvSpPr/>
            <p:nvPr/>
          </p:nvSpPr>
          <p:spPr>
            <a:xfrm>
              <a:off x="3984225" y="31139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176">
              <a:extLst>
                <a:ext uri="{FF2B5EF4-FFF2-40B4-BE49-F238E27FC236}">
                  <a16:creationId xmlns:a16="http://schemas.microsoft.com/office/drawing/2014/main" id="{B9BB75C7-0CC6-1110-868E-A72159D875C3}"/>
                </a:ext>
              </a:extLst>
            </p:cNvPr>
            <p:cNvSpPr/>
            <p:nvPr/>
          </p:nvSpPr>
          <p:spPr>
            <a:xfrm>
              <a:off x="4101428" y="30426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177">
              <a:extLst>
                <a:ext uri="{FF2B5EF4-FFF2-40B4-BE49-F238E27FC236}">
                  <a16:creationId xmlns:a16="http://schemas.microsoft.com/office/drawing/2014/main" id="{D1CBFD48-ACE4-75DA-03D6-398C9B7A1005}"/>
                </a:ext>
              </a:extLst>
            </p:cNvPr>
            <p:cNvSpPr/>
            <p:nvPr/>
          </p:nvSpPr>
          <p:spPr>
            <a:xfrm>
              <a:off x="4101428" y="30426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178">
              <a:extLst>
                <a:ext uri="{FF2B5EF4-FFF2-40B4-BE49-F238E27FC236}">
                  <a16:creationId xmlns:a16="http://schemas.microsoft.com/office/drawing/2014/main" id="{18E97777-9BD6-2B92-0485-972246850B9A}"/>
                </a:ext>
              </a:extLst>
            </p:cNvPr>
            <p:cNvSpPr/>
            <p:nvPr/>
          </p:nvSpPr>
          <p:spPr>
            <a:xfrm>
              <a:off x="4218630" y="30232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179">
              <a:extLst>
                <a:ext uri="{FF2B5EF4-FFF2-40B4-BE49-F238E27FC236}">
                  <a16:creationId xmlns:a16="http://schemas.microsoft.com/office/drawing/2014/main" id="{4B9FD531-4CC8-C77F-6C27-EE093CF139C8}"/>
                </a:ext>
              </a:extLst>
            </p:cNvPr>
            <p:cNvSpPr/>
            <p:nvPr/>
          </p:nvSpPr>
          <p:spPr>
            <a:xfrm>
              <a:off x="4218630" y="30232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180">
              <a:extLst>
                <a:ext uri="{FF2B5EF4-FFF2-40B4-BE49-F238E27FC236}">
                  <a16:creationId xmlns:a16="http://schemas.microsoft.com/office/drawing/2014/main" id="{4D24E4B2-169D-1A1F-76EA-EAF9A0C8209F}"/>
                </a:ext>
              </a:extLst>
            </p:cNvPr>
            <p:cNvSpPr/>
            <p:nvPr/>
          </p:nvSpPr>
          <p:spPr>
            <a:xfrm>
              <a:off x="4335833" y="309183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181">
              <a:extLst>
                <a:ext uri="{FF2B5EF4-FFF2-40B4-BE49-F238E27FC236}">
                  <a16:creationId xmlns:a16="http://schemas.microsoft.com/office/drawing/2014/main" id="{3443BAEF-EC26-0A6E-D9CB-7A159DCDFB05}"/>
                </a:ext>
              </a:extLst>
            </p:cNvPr>
            <p:cNvSpPr/>
            <p:nvPr/>
          </p:nvSpPr>
          <p:spPr>
            <a:xfrm>
              <a:off x="4335833" y="309183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182">
              <a:extLst>
                <a:ext uri="{FF2B5EF4-FFF2-40B4-BE49-F238E27FC236}">
                  <a16:creationId xmlns:a16="http://schemas.microsoft.com/office/drawing/2014/main" id="{F1922730-C9FC-40ED-F736-67A2E0700A53}"/>
                </a:ext>
              </a:extLst>
            </p:cNvPr>
            <p:cNvSpPr/>
            <p:nvPr/>
          </p:nvSpPr>
          <p:spPr>
            <a:xfrm>
              <a:off x="4453035" y="31015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183">
              <a:extLst>
                <a:ext uri="{FF2B5EF4-FFF2-40B4-BE49-F238E27FC236}">
                  <a16:creationId xmlns:a16="http://schemas.microsoft.com/office/drawing/2014/main" id="{E4CEAF7F-54CE-F3D0-9EC4-964E18C11310}"/>
                </a:ext>
              </a:extLst>
            </p:cNvPr>
            <p:cNvSpPr/>
            <p:nvPr/>
          </p:nvSpPr>
          <p:spPr>
            <a:xfrm>
              <a:off x="4453035" y="31015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184">
              <a:extLst>
                <a:ext uri="{FF2B5EF4-FFF2-40B4-BE49-F238E27FC236}">
                  <a16:creationId xmlns:a16="http://schemas.microsoft.com/office/drawing/2014/main" id="{2422807B-3276-C4E5-E9C6-B6D1EF089448}"/>
                </a:ext>
              </a:extLst>
            </p:cNvPr>
            <p:cNvSpPr/>
            <p:nvPr/>
          </p:nvSpPr>
          <p:spPr>
            <a:xfrm>
              <a:off x="4570238" y="3008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185">
              <a:extLst>
                <a:ext uri="{FF2B5EF4-FFF2-40B4-BE49-F238E27FC236}">
                  <a16:creationId xmlns:a16="http://schemas.microsoft.com/office/drawing/2014/main" id="{A79D0BAA-1EB8-0899-053B-12C8AC0CC2A5}"/>
                </a:ext>
              </a:extLst>
            </p:cNvPr>
            <p:cNvSpPr/>
            <p:nvPr/>
          </p:nvSpPr>
          <p:spPr>
            <a:xfrm>
              <a:off x="4570238" y="3008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186">
              <a:extLst>
                <a:ext uri="{FF2B5EF4-FFF2-40B4-BE49-F238E27FC236}">
                  <a16:creationId xmlns:a16="http://schemas.microsoft.com/office/drawing/2014/main" id="{3FD8E272-6302-8698-BB42-61DF2B438A12}"/>
                </a:ext>
              </a:extLst>
            </p:cNvPr>
            <p:cNvSpPr/>
            <p:nvPr/>
          </p:nvSpPr>
          <p:spPr>
            <a:xfrm>
              <a:off x="4687440" y="31425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187">
              <a:extLst>
                <a:ext uri="{FF2B5EF4-FFF2-40B4-BE49-F238E27FC236}">
                  <a16:creationId xmlns:a16="http://schemas.microsoft.com/office/drawing/2014/main" id="{D866FEB7-0B14-E91D-48C8-FB8AC240C215}"/>
                </a:ext>
              </a:extLst>
            </p:cNvPr>
            <p:cNvSpPr/>
            <p:nvPr/>
          </p:nvSpPr>
          <p:spPr>
            <a:xfrm>
              <a:off x="4687440" y="31425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188">
              <a:extLst>
                <a:ext uri="{FF2B5EF4-FFF2-40B4-BE49-F238E27FC236}">
                  <a16:creationId xmlns:a16="http://schemas.microsoft.com/office/drawing/2014/main" id="{7CD658EB-F4CD-FD8F-059A-11459CDB064C}"/>
                </a:ext>
              </a:extLst>
            </p:cNvPr>
            <p:cNvSpPr/>
            <p:nvPr/>
          </p:nvSpPr>
          <p:spPr>
            <a:xfrm>
              <a:off x="4804643" y="316781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189">
              <a:extLst>
                <a:ext uri="{FF2B5EF4-FFF2-40B4-BE49-F238E27FC236}">
                  <a16:creationId xmlns:a16="http://schemas.microsoft.com/office/drawing/2014/main" id="{977ABFB1-0015-FE98-89E5-EC2943FC95CD}"/>
                </a:ext>
              </a:extLst>
            </p:cNvPr>
            <p:cNvSpPr/>
            <p:nvPr/>
          </p:nvSpPr>
          <p:spPr>
            <a:xfrm>
              <a:off x="4804643" y="316781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190">
              <a:extLst>
                <a:ext uri="{FF2B5EF4-FFF2-40B4-BE49-F238E27FC236}">
                  <a16:creationId xmlns:a16="http://schemas.microsoft.com/office/drawing/2014/main" id="{F34C1D18-F2E3-3C84-9783-519666D4A7F3}"/>
                </a:ext>
              </a:extLst>
            </p:cNvPr>
            <p:cNvSpPr/>
            <p:nvPr/>
          </p:nvSpPr>
          <p:spPr>
            <a:xfrm>
              <a:off x="4921845" y="29958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191">
              <a:extLst>
                <a:ext uri="{FF2B5EF4-FFF2-40B4-BE49-F238E27FC236}">
                  <a16:creationId xmlns:a16="http://schemas.microsoft.com/office/drawing/2014/main" id="{FC0EF087-4963-3885-9CF3-3FF2E83A159D}"/>
                </a:ext>
              </a:extLst>
            </p:cNvPr>
            <p:cNvSpPr/>
            <p:nvPr/>
          </p:nvSpPr>
          <p:spPr>
            <a:xfrm>
              <a:off x="4921845" y="29958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192">
              <a:extLst>
                <a:ext uri="{FF2B5EF4-FFF2-40B4-BE49-F238E27FC236}">
                  <a16:creationId xmlns:a16="http://schemas.microsoft.com/office/drawing/2014/main" id="{B6C5875C-F9E9-E602-9141-5F6382F09140}"/>
                </a:ext>
              </a:extLst>
            </p:cNvPr>
            <p:cNvSpPr/>
            <p:nvPr/>
          </p:nvSpPr>
          <p:spPr>
            <a:xfrm>
              <a:off x="5039048" y="29847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193">
              <a:extLst>
                <a:ext uri="{FF2B5EF4-FFF2-40B4-BE49-F238E27FC236}">
                  <a16:creationId xmlns:a16="http://schemas.microsoft.com/office/drawing/2014/main" id="{93803F75-9AF7-283B-3D33-1A62883D4087}"/>
                </a:ext>
              </a:extLst>
            </p:cNvPr>
            <p:cNvSpPr/>
            <p:nvPr/>
          </p:nvSpPr>
          <p:spPr>
            <a:xfrm>
              <a:off x="5039048" y="29847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194">
              <a:extLst>
                <a:ext uri="{FF2B5EF4-FFF2-40B4-BE49-F238E27FC236}">
                  <a16:creationId xmlns:a16="http://schemas.microsoft.com/office/drawing/2014/main" id="{CB6FCD4E-CD02-5291-0209-5646A5EEC854}"/>
                </a:ext>
              </a:extLst>
            </p:cNvPr>
            <p:cNvSpPr/>
            <p:nvPr/>
          </p:nvSpPr>
          <p:spPr>
            <a:xfrm>
              <a:off x="5156250" y="301395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195">
              <a:extLst>
                <a:ext uri="{FF2B5EF4-FFF2-40B4-BE49-F238E27FC236}">
                  <a16:creationId xmlns:a16="http://schemas.microsoft.com/office/drawing/2014/main" id="{3A69EE83-59A1-6FDD-BF73-331493710008}"/>
                </a:ext>
              </a:extLst>
            </p:cNvPr>
            <p:cNvSpPr/>
            <p:nvPr/>
          </p:nvSpPr>
          <p:spPr>
            <a:xfrm>
              <a:off x="5156250" y="301395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96">
              <a:extLst>
                <a:ext uri="{FF2B5EF4-FFF2-40B4-BE49-F238E27FC236}">
                  <a16:creationId xmlns:a16="http://schemas.microsoft.com/office/drawing/2014/main" id="{98A7EEA1-7B80-BC33-3132-959F1491576E}"/>
                </a:ext>
              </a:extLst>
            </p:cNvPr>
            <p:cNvSpPr/>
            <p:nvPr/>
          </p:nvSpPr>
          <p:spPr>
            <a:xfrm>
              <a:off x="5273453" y="30543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97">
              <a:extLst>
                <a:ext uri="{FF2B5EF4-FFF2-40B4-BE49-F238E27FC236}">
                  <a16:creationId xmlns:a16="http://schemas.microsoft.com/office/drawing/2014/main" id="{DAD6ADAF-2788-276A-A345-9B8322B5F852}"/>
                </a:ext>
              </a:extLst>
            </p:cNvPr>
            <p:cNvSpPr/>
            <p:nvPr/>
          </p:nvSpPr>
          <p:spPr>
            <a:xfrm>
              <a:off x="5273453" y="30543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98">
              <a:extLst>
                <a:ext uri="{FF2B5EF4-FFF2-40B4-BE49-F238E27FC236}">
                  <a16:creationId xmlns:a16="http://schemas.microsoft.com/office/drawing/2014/main" id="{74612F63-D24D-5308-D7CA-221342DE8844}"/>
                </a:ext>
              </a:extLst>
            </p:cNvPr>
            <p:cNvSpPr/>
            <p:nvPr/>
          </p:nvSpPr>
          <p:spPr>
            <a:xfrm>
              <a:off x="5390655" y="2968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99">
              <a:extLst>
                <a:ext uri="{FF2B5EF4-FFF2-40B4-BE49-F238E27FC236}">
                  <a16:creationId xmlns:a16="http://schemas.microsoft.com/office/drawing/2014/main" id="{77C412EB-B44B-3586-09F3-92D804E6B748}"/>
                </a:ext>
              </a:extLst>
            </p:cNvPr>
            <p:cNvSpPr/>
            <p:nvPr/>
          </p:nvSpPr>
          <p:spPr>
            <a:xfrm>
              <a:off x="5390655" y="2968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200">
              <a:extLst>
                <a:ext uri="{FF2B5EF4-FFF2-40B4-BE49-F238E27FC236}">
                  <a16:creationId xmlns:a16="http://schemas.microsoft.com/office/drawing/2014/main" id="{A048ACBB-F57A-0BA0-97BC-8CC9C24DCBEE}"/>
                </a:ext>
              </a:extLst>
            </p:cNvPr>
            <p:cNvSpPr/>
            <p:nvPr/>
          </p:nvSpPr>
          <p:spPr>
            <a:xfrm>
              <a:off x="5507858" y="29726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201">
              <a:extLst>
                <a:ext uri="{FF2B5EF4-FFF2-40B4-BE49-F238E27FC236}">
                  <a16:creationId xmlns:a16="http://schemas.microsoft.com/office/drawing/2014/main" id="{939BF4F2-A424-3AA6-2FDC-D22F1127D417}"/>
                </a:ext>
              </a:extLst>
            </p:cNvPr>
            <p:cNvSpPr/>
            <p:nvPr/>
          </p:nvSpPr>
          <p:spPr>
            <a:xfrm>
              <a:off x="5507858" y="29726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202">
              <a:extLst>
                <a:ext uri="{FF2B5EF4-FFF2-40B4-BE49-F238E27FC236}">
                  <a16:creationId xmlns:a16="http://schemas.microsoft.com/office/drawing/2014/main" id="{9E81E01F-B9D1-2071-87DD-2D9331F1F0B3}"/>
                </a:ext>
              </a:extLst>
            </p:cNvPr>
            <p:cNvSpPr/>
            <p:nvPr/>
          </p:nvSpPr>
          <p:spPr>
            <a:xfrm>
              <a:off x="3647397" y="2866911"/>
              <a:ext cx="1875789" cy="281940"/>
            </a:xfrm>
            <a:custGeom>
              <a:avLst/>
              <a:gdLst/>
              <a:ahLst/>
              <a:cxnLst/>
              <a:rect l="l" t="t" r="r" b="b"/>
              <a:pathLst>
                <a:path w="1875789" h="281939">
                  <a:moveTo>
                    <a:pt x="0" y="281331"/>
                  </a:moveTo>
                  <a:lnTo>
                    <a:pt x="117202" y="257748"/>
                  </a:lnTo>
                  <a:lnTo>
                    <a:pt x="234404" y="204697"/>
                  </a:lnTo>
                  <a:lnTo>
                    <a:pt x="351607" y="234402"/>
                  </a:lnTo>
                  <a:lnTo>
                    <a:pt x="468809" y="266626"/>
                  </a:lnTo>
                  <a:lnTo>
                    <a:pt x="586012" y="203189"/>
                  </a:lnTo>
                  <a:lnTo>
                    <a:pt x="703214" y="191185"/>
                  </a:lnTo>
                  <a:lnTo>
                    <a:pt x="820417" y="189156"/>
                  </a:lnTo>
                  <a:lnTo>
                    <a:pt x="937619" y="0"/>
                  </a:lnTo>
                  <a:lnTo>
                    <a:pt x="1054822" y="47655"/>
                  </a:lnTo>
                  <a:lnTo>
                    <a:pt x="1172024" y="143570"/>
                  </a:lnTo>
                  <a:lnTo>
                    <a:pt x="1289227" y="179913"/>
                  </a:lnTo>
                  <a:lnTo>
                    <a:pt x="1406429" y="230455"/>
                  </a:lnTo>
                  <a:lnTo>
                    <a:pt x="1523632" y="220364"/>
                  </a:lnTo>
                  <a:lnTo>
                    <a:pt x="1640834" y="152229"/>
                  </a:lnTo>
                  <a:lnTo>
                    <a:pt x="1758037" y="165317"/>
                  </a:lnTo>
                  <a:lnTo>
                    <a:pt x="1875239" y="16249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203">
              <a:extLst>
                <a:ext uri="{FF2B5EF4-FFF2-40B4-BE49-F238E27FC236}">
                  <a16:creationId xmlns:a16="http://schemas.microsoft.com/office/drawing/2014/main" id="{C9D5E1BE-CE81-0E67-833D-4761E4B3DACB}"/>
                </a:ext>
              </a:extLst>
            </p:cNvPr>
            <p:cNvSpPr/>
            <p:nvPr/>
          </p:nvSpPr>
          <p:spPr>
            <a:xfrm>
              <a:off x="3625229" y="31260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204">
              <a:extLst>
                <a:ext uri="{FF2B5EF4-FFF2-40B4-BE49-F238E27FC236}">
                  <a16:creationId xmlns:a16="http://schemas.microsoft.com/office/drawing/2014/main" id="{92E87C43-25FF-8D2D-52C7-C1AC3D2E5433}"/>
                </a:ext>
              </a:extLst>
            </p:cNvPr>
            <p:cNvSpPr/>
            <p:nvPr/>
          </p:nvSpPr>
          <p:spPr>
            <a:xfrm>
              <a:off x="3742432" y="310249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205">
              <a:extLst>
                <a:ext uri="{FF2B5EF4-FFF2-40B4-BE49-F238E27FC236}">
                  <a16:creationId xmlns:a16="http://schemas.microsoft.com/office/drawing/2014/main" id="{2BD02B90-6747-3B1B-8213-9B0F38CA88E1}"/>
                </a:ext>
              </a:extLst>
            </p:cNvPr>
            <p:cNvSpPr/>
            <p:nvPr/>
          </p:nvSpPr>
          <p:spPr>
            <a:xfrm>
              <a:off x="3859634" y="304944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206">
              <a:extLst>
                <a:ext uri="{FF2B5EF4-FFF2-40B4-BE49-F238E27FC236}">
                  <a16:creationId xmlns:a16="http://schemas.microsoft.com/office/drawing/2014/main" id="{6F87DD6F-51A2-CEA4-6689-9B81AB470793}"/>
                </a:ext>
              </a:extLst>
            </p:cNvPr>
            <p:cNvSpPr/>
            <p:nvPr/>
          </p:nvSpPr>
          <p:spPr>
            <a:xfrm>
              <a:off x="3976836" y="30791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207">
              <a:extLst>
                <a:ext uri="{FF2B5EF4-FFF2-40B4-BE49-F238E27FC236}">
                  <a16:creationId xmlns:a16="http://schemas.microsoft.com/office/drawing/2014/main" id="{1617E498-5F32-6C5B-2A10-32556A1BCA1D}"/>
                </a:ext>
              </a:extLst>
            </p:cNvPr>
            <p:cNvSpPr/>
            <p:nvPr/>
          </p:nvSpPr>
          <p:spPr>
            <a:xfrm>
              <a:off x="4094039" y="31113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208">
              <a:extLst>
                <a:ext uri="{FF2B5EF4-FFF2-40B4-BE49-F238E27FC236}">
                  <a16:creationId xmlns:a16="http://schemas.microsoft.com/office/drawing/2014/main" id="{6004A263-CD8E-1846-27C4-456CE19F09B8}"/>
                </a:ext>
              </a:extLst>
            </p:cNvPr>
            <p:cNvSpPr/>
            <p:nvPr/>
          </p:nvSpPr>
          <p:spPr>
            <a:xfrm>
              <a:off x="4211241" y="304793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209">
              <a:extLst>
                <a:ext uri="{FF2B5EF4-FFF2-40B4-BE49-F238E27FC236}">
                  <a16:creationId xmlns:a16="http://schemas.microsoft.com/office/drawing/2014/main" id="{429A1D1A-14ED-7FEC-7287-8BDFD8601327}"/>
                </a:ext>
              </a:extLst>
            </p:cNvPr>
            <p:cNvSpPr/>
            <p:nvPr/>
          </p:nvSpPr>
          <p:spPr>
            <a:xfrm>
              <a:off x="4328444" y="303592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210">
              <a:extLst>
                <a:ext uri="{FF2B5EF4-FFF2-40B4-BE49-F238E27FC236}">
                  <a16:creationId xmlns:a16="http://schemas.microsoft.com/office/drawing/2014/main" id="{1815D779-20A2-4119-FD5B-776E4B9992FA}"/>
                </a:ext>
              </a:extLst>
            </p:cNvPr>
            <p:cNvSpPr/>
            <p:nvPr/>
          </p:nvSpPr>
          <p:spPr>
            <a:xfrm>
              <a:off x="4445646" y="303390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211">
              <a:extLst>
                <a:ext uri="{FF2B5EF4-FFF2-40B4-BE49-F238E27FC236}">
                  <a16:creationId xmlns:a16="http://schemas.microsoft.com/office/drawing/2014/main" id="{68612AAE-AE3D-A43C-0FC8-B30BFE97E856}"/>
                </a:ext>
              </a:extLst>
            </p:cNvPr>
            <p:cNvSpPr/>
            <p:nvPr/>
          </p:nvSpPr>
          <p:spPr>
            <a:xfrm>
              <a:off x="4562849" y="284474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212">
              <a:extLst>
                <a:ext uri="{FF2B5EF4-FFF2-40B4-BE49-F238E27FC236}">
                  <a16:creationId xmlns:a16="http://schemas.microsoft.com/office/drawing/2014/main" id="{4801B88B-DC3C-7E10-1E54-773C2AF81538}"/>
                </a:ext>
              </a:extLst>
            </p:cNvPr>
            <p:cNvSpPr/>
            <p:nvPr/>
          </p:nvSpPr>
          <p:spPr>
            <a:xfrm>
              <a:off x="4680051" y="289239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213">
              <a:extLst>
                <a:ext uri="{FF2B5EF4-FFF2-40B4-BE49-F238E27FC236}">
                  <a16:creationId xmlns:a16="http://schemas.microsoft.com/office/drawing/2014/main" id="{3E2CECFF-A31A-7CB6-1507-755443C2814F}"/>
                </a:ext>
              </a:extLst>
            </p:cNvPr>
            <p:cNvSpPr/>
            <p:nvPr/>
          </p:nvSpPr>
          <p:spPr>
            <a:xfrm>
              <a:off x="4797254" y="29883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214">
              <a:extLst>
                <a:ext uri="{FF2B5EF4-FFF2-40B4-BE49-F238E27FC236}">
                  <a16:creationId xmlns:a16="http://schemas.microsoft.com/office/drawing/2014/main" id="{A762E13C-5FE1-0A37-93DB-0B838C45497F}"/>
                </a:ext>
              </a:extLst>
            </p:cNvPr>
            <p:cNvSpPr/>
            <p:nvPr/>
          </p:nvSpPr>
          <p:spPr>
            <a:xfrm>
              <a:off x="4914456" y="30246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215">
              <a:extLst>
                <a:ext uri="{FF2B5EF4-FFF2-40B4-BE49-F238E27FC236}">
                  <a16:creationId xmlns:a16="http://schemas.microsoft.com/office/drawing/2014/main" id="{6C403B87-4201-1C5B-F0BD-7669F8D51838}"/>
                </a:ext>
              </a:extLst>
            </p:cNvPr>
            <p:cNvSpPr/>
            <p:nvPr/>
          </p:nvSpPr>
          <p:spPr>
            <a:xfrm>
              <a:off x="5031658" y="307519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216">
              <a:extLst>
                <a:ext uri="{FF2B5EF4-FFF2-40B4-BE49-F238E27FC236}">
                  <a16:creationId xmlns:a16="http://schemas.microsoft.com/office/drawing/2014/main" id="{E78402C6-9D10-38DA-E540-A4C24DAA2684}"/>
                </a:ext>
              </a:extLst>
            </p:cNvPr>
            <p:cNvSpPr/>
            <p:nvPr/>
          </p:nvSpPr>
          <p:spPr>
            <a:xfrm>
              <a:off x="5148861" y="306510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217">
              <a:extLst>
                <a:ext uri="{FF2B5EF4-FFF2-40B4-BE49-F238E27FC236}">
                  <a16:creationId xmlns:a16="http://schemas.microsoft.com/office/drawing/2014/main" id="{ED4D72BD-D1C4-6693-77A3-49289E175FC1}"/>
                </a:ext>
              </a:extLst>
            </p:cNvPr>
            <p:cNvSpPr/>
            <p:nvPr/>
          </p:nvSpPr>
          <p:spPr>
            <a:xfrm>
              <a:off x="5266064" y="29969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218">
              <a:extLst>
                <a:ext uri="{FF2B5EF4-FFF2-40B4-BE49-F238E27FC236}">
                  <a16:creationId xmlns:a16="http://schemas.microsoft.com/office/drawing/2014/main" id="{D5903EE2-EA22-60AB-4C9B-6F1DC1031192}"/>
                </a:ext>
              </a:extLst>
            </p:cNvPr>
            <p:cNvSpPr/>
            <p:nvPr/>
          </p:nvSpPr>
          <p:spPr>
            <a:xfrm>
              <a:off x="5383266" y="301006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219">
              <a:extLst>
                <a:ext uri="{FF2B5EF4-FFF2-40B4-BE49-F238E27FC236}">
                  <a16:creationId xmlns:a16="http://schemas.microsoft.com/office/drawing/2014/main" id="{CC07C3A0-AF2A-51BC-BFB0-706AD89C80A1}"/>
                </a:ext>
              </a:extLst>
            </p:cNvPr>
            <p:cNvSpPr/>
            <p:nvPr/>
          </p:nvSpPr>
          <p:spPr>
            <a:xfrm>
              <a:off x="5500468" y="30072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220">
              <a:extLst>
                <a:ext uri="{FF2B5EF4-FFF2-40B4-BE49-F238E27FC236}">
                  <a16:creationId xmlns:a16="http://schemas.microsoft.com/office/drawing/2014/main" id="{7546E481-771D-03A1-A685-99C300C87048}"/>
                </a:ext>
              </a:extLst>
            </p:cNvPr>
            <p:cNvSpPr/>
            <p:nvPr/>
          </p:nvSpPr>
          <p:spPr>
            <a:xfrm>
              <a:off x="3647397" y="2897699"/>
              <a:ext cx="1875789" cy="351155"/>
            </a:xfrm>
            <a:custGeom>
              <a:avLst/>
              <a:gdLst/>
              <a:ahLst/>
              <a:cxnLst/>
              <a:rect l="l" t="t" r="r" b="b"/>
              <a:pathLst>
                <a:path w="1875789" h="351155">
                  <a:moveTo>
                    <a:pt x="0" y="243498"/>
                  </a:moveTo>
                  <a:lnTo>
                    <a:pt x="117202" y="247878"/>
                  </a:lnTo>
                  <a:lnTo>
                    <a:pt x="234404" y="350801"/>
                  </a:lnTo>
                  <a:lnTo>
                    <a:pt x="351607" y="338566"/>
                  </a:lnTo>
                  <a:lnTo>
                    <a:pt x="468809" y="220259"/>
                  </a:lnTo>
                  <a:lnTo>
                    <a:pt x="586012" y="0"/>
                  </a:lnTo>
                  <a:lnTo>
                    <a:pt x="703214" y="73265"/>
                  </a:lnTo>
                  <a:lnTo>
                    <a:pt x="820417" y="155124"/>
                  </a:lnTo>
                  <a:lnTo>
                    <a:pt x="937619" y="85108"/>
                  </a:lnTo>
                  <a:lnTo>
                    <a:pt x="1054822" y="96538"/>
                  </a:lnTo>
                  <a:lnTo>
                    <a:pt x="1172024" y="111907"/>
                  </a:lnTo>
                  <a:lnTo>
                    <a:pt x="1289227" y="31941"/>
                  </a:lnTo>
                  <a:lnTo>
                    <a:pt x="1406429" y="61435"/>
                  </a:lnTo>
                  <a:lnTo>
                    <a:pt x="1523632" y="129649"/>
                  </a:lnTo>
                  <a:lnTo>
                    <a:pt x="1640834" y="199744"/>
                  </a:lnTo>
                  <a:lnTo>
                    <a:pt x="1758037" y="189745"/>
                  </a:lnTo>
                  <a:lnTo>
                    <a:pt x="1875239" y="175527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221">
              <a:extLst>
                <a:ext uri="{FF2B5EF4-FFF2-40B4-BE49-F238E27FC236}">
                  <a16:creationId xmlns:a16="http://schemas.microsoft.com/office/drawing/2014/main" id="{843D7A93-BA52-4759-7029-4E52330C3FBF}"/>
                </a:ext>
              </a:extLst>
            </p:cNvPr>
            <p:cNvSpPr/>
            <p:nvPr/>
          </p:nvSpPr>
          <p:spPr>
            <a:xfrm>
              <a:off x="3632618" y="312641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222">
              <a:extLst>
                <a:ext uri="{FF2B5EF4-FFF2-40B4-BE49-F238E27FC236}">
                  <a16:creationId xmlns:a16="http://schemas.microsoft.com/office/drawing/2014/main" id="{5FDDCAF3-E328-AB2C-D4B5-3C8CA87C7058}"/>
                </a:ext>
              </a:extLst>
            </p:cNvPr>
            <p:cNvSpPr/>
            <p:nvPr/>
          </p:nvSpPr>
          <p:spPr>
            <a:xfrm>
              <a:off x="3632618" y="312641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223">
              <a:extLst>
                <a:ext uri="{FF2B5EF4-FFF2-40B4-BE49-F238E27FC236}">
                  <a16:creationId xmlns:a16="http://schemas.microsoft.com/office/drawing/2014/main" id="{B7466AB1-F1F8-2B81-CDDC-E6A48C020F2E}"/>
                </a:ext>
              </a:extLst>
            </p:cNvPr>
            <p:cNvSpPr/>
            <p:nvPr/>
          </p:nvSpPr>
          <p:spPr>
            <a:xfrm>
              <a:off x="3749821" y="313079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224">
              <a:extLst>
                <a:ext uri="{FF2B5EF4-FFF2-40B4-BE49-F238E27FC236}">
                  <a16:creationId xmlns:a16="http://schemas.microsoft.com/office/drawing/2014/main" id="{84BB78F8-3C7E-8867-D53B-00A3A5D9C86D}"/>
                </a:ext>
              </a:extLst>
            </p:cNvPr>
            <p:cNvSpPr/>
            <p:nvPr/>
          </p:nvSpPr>
          <p:spPr>
            <a:xfrm>
              <a:off x="3749821" y="313079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225">
              <a:extLst>
                <a:ext uri="{FF2B5EF4-FFF2-40B4-BE49-F238E27FC236}">
                  <a16:creationId xmlns:a16="http://schemas.microsoft.com/office/drawing/2014/main" id="{6918195C-3B1A-0AA6-7492-492FF454A152}"/>
                </a:ext>
              </a:extLst>
            </p:cNvPr>
            <p:cNvSpPr/>
            <p:nvPr/>
          </p:nvSpPr>
          <p:spPr>
            <a:xfrm>
              <a:off x="3867023" y="32337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226">
              <a:extLst>
                <a:ext uri="{FF2B5EF4-FFF2-40B4-BE49-F238E27FC236}">
                  <a16:creationId xmlns:a16="http://schemas.microsoft.com/office/drawing/2014/main" id="{184C52DD-E366-A2B7-0676-D777C39754DA}"/>
                </a:ext>
              </a:extLst>
            </p:cNvPr>
            <p:cNvSpPr/>
            <p:nvPr/>
          </p:nvSpPr>
          <p:spPr>
            <a:xfrm>
              <a:off x="3867023" y="32337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227">
              <a:extLst>
                <a:ext uri="{FF2B5EF4-FFF2-40B4-BE49-F238E27FC236}">
                  <a16:creationId xmlns:a16="http://schemas.microsoft.com/office/drawing/2014/main" id="{B03E8395-1E2D-DD64-7EDD-ADA7FFE64521}"/>
                </a:ext>
              </a:extLst>
            </p:cNvPr>
            <p:cNvSpPr/>
            <p:nvPr/>
          </p:nvSpPr>
          <p:spPr>
            <a:xfrm>
              <a:off x="3984225" y="32214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228">
              <a:extLst>
                <a:ext uri="{FF2B5EF4-FFF2-40B4-BE49-F238E27FC236}">
                  <a16:creationId xmlns:a16="http://schemas.microsoft.com/office/drawing/2014/main" id="{4262629C-4B42-2C08-ADCB-876B4F6D52EF}"/>
                </a:ext>
              </a:extLst>
            </p:cNvPr>
            <p:cNvSpPr/>
            <p:nvPr/>
          </p:nvSpPr>
          <p:spPr>
            <a:xfrm>
              <a:off x="3984225" y="32214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229">
              <a:extLst>
                <a:ext uri="{FF2B5EF4-FFF2-40B4-BE49-F238E27FC236}">
                  <a16:creationId xmlns:a16="http://schemas.microsoft.com/office/drawing/2014/main" id="{74DE5730-4961-C128-A283-5C101D4A0A36}"/>
                </a:ext>
              </a:extLst>
            </p:cNvPr>
            <p:cNvSpPr/>
            <p:nvPr/>
          </p:nvSpPr>
          <p:spPr>
            <a:xfrm>
              <a:off x="4101428" y="31031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230">
              <a:extLst>
                <a:ext uri="{FF2B5EF4-FFF2-40B4-BE49-F238E27FC236}">
                  <a16:creationId xmlns:a16="http://schemas.microsoft.com/office/drawing/2014/main" id="{ECEC1FF9-29CA-B210-5AB0-2ED20F679CD3}"/>
                </a:ext>
              </a:extLst>
            </p:cNvPr>
            <p:cNvSpPr/>
            <p:nvPr/>
          </p:nvSpPr>
          <p:spPr>
            <a:xfrm>
              <a:off x="4101428" y="31031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231">
              <a:extLst>
                <a:ext uri="{FF2B5EF4-FFF2-40B4-BE49-F238E27FC236}">
                  <a16:creationId xmlns:a16="http://schemas.microsoft.com/office/drawing/2014/main" id="{4B302C01-4624-2EC6-2527-BEE8A5CF8527}"/>
                </a:ext>
              </a:extLst>
            </p:cNvPr>
            <p:cNvSpPr/>
            <p:nvPr/>
          </p:nvSpPr>
          <p:spPr>
            <a:xfrm>
              <a:off x="4218630" y="28829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232">
              <a:extLst>
                <a:ext uri="{FF2B5EF4-FFF2-40B4-BE49-F238E27FC236}">
                  <a16:creationId xmlns:a16="http://schemas.microsoft.com/office/drawing/2014/main" id="{C58FBCF1-FA70-957C-4890-618DD56C70AF}"/>
                </a:ext>
              </a:extLst>
            </p:cNvPr>
            <p:cNvSpPr/>
            <p:nvPr/>
          </p:nvSpPr>
          <p:spPr>
            <a:xfrm>
              <a:off x="4218630" y="28829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233">
              <a:extLst>
                <a:ext uri="{FF2B5EF4-FFF2-40B4-BE49-F238E27FC236}">
                  <a16:creationId xmlns:a16="http://schemas.microsoft.com/office/drawing/2014/main" id="{2B92C4B6-BD28-5F8F-933B-21472393351B}"/>
                </a:ext>
              </a:extLst>
            </p:cNvPr>
            <p:cNvSpPr/>
            <p:nvPr/>
          </p:nvSpPr>
          <p:spPr>
            <a:xfrm>
              <a:off x="4335833" y="29561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234">
              <a:extLst>
                <a:ext uri="{FF2B5EF4-FFF2-40B4-BE49-F238E27FC236}">
                  <a16:creationId xmlns:a16="http://schemas.microsoft.com/office/drawing/2014/main" id="{AB4CA12F-7445-0BAE-A3AA-2CB743794B17}"/>
                </a:ext>
              </a:extLst>
            </p:cNvPr>
            <p:cNvSpPr/>
            <p:nvPr/>
          </p:nvSpPr>
          <p:spPr>
            <a:xfrm>
              <a:off x="4335833" y="29561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235">
              <a:extLst>
                <a:ext uri="{FF2B5EF4-FFF2-40B4-BE49-F238E27FC236}">
                  <a16:creationId xmlns:a16="http://schemas.microsoft.com/office/drawing/2014/main" id="{58F736A2-D620-4854-7DAF-3C6988C1E34B}"/>
                </a:ext>
              </a:extLst>
            </p:cNvPr>
            <p:cNvSpPr/>
            <p:nvPr/>
          </p:nvSpPr>
          <p:spPr>
            <a:xfrm>
              <a:off x="4453035" y="30380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236">
              <a:extLst>
                <a:ext uri="{FF2B5EF4-FFF2-40B4-BE49-F238E27FC236}">
                  <a16:creationId xmlns:a16="http://schemas.microsoft.com/office/drawing/2014/main" id="{94E96C1D-C486-DE01-1A65-AA1B594721A4}"/>
                </a:ext>
              </a:extLst>
            </p:cNvPr>
            <p:cNvSpPr/>
            <p:nvPr/>
          </p:nvSpPr>
          <p:spPr>
            <a:xfrm>
              <a:off x="4453035" y="30380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237">
              <a:extLst>
                <a:ext uri="{FF2B5EF4-FFF2-40B4-BE49-F238E27FC236}">
                  <a16:creationId xmlns:a16="http://schemas.microsoft.com/office/drawing/2014/main" id="{8B234541-9ED7-B642-8A92-90CF192EAB2D}"/>
                </a:ext>
              </a:extLst>
            </p:cNvPr>
            <p:cNvSpPr/>
            <p:nvPr/>
          </p:nvSpPr>
          <p:spPr>
            <a:xfrm>
              <a:off x="4570238" y="29680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238">
              <a:extLst>
                <a:ext uri="{FF2B5EF4-FFF2-40B4-BE49-F238E27FC236}">
                  <a16:creationId xmlns:a16="http://schemas.microsoft.com/office/drawing/2014/main" id="{81BF082A-BFCE-3349-E513-5A13685A9856}"/>
                </a:ext>
              </a:extLst>
            </p:cNvPr>
            <p:cNvSpPr/>
            <p:nvPr/>
          </p:nvSpPr>
          <p:spPr>
            <a:xfrm>
              <a:off x="4570238" y="29680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239">
              <a:extLst>
                <a:ext uri="{FF2B5EF4-FFF2-40B4-BE49-F238E27FC236}">
                  <a16:creationId xmlns:a16="http://schemas.microsoft.com/office/drawing/2014/main" id="{C2A59D19-0DEF-7C6E-B8A9-3172FAA0E3BF}"/>
                </a:ext>
              </a:extLst>
            </p:cNvPr>
            <p:cNvSpPr/>
            <p:nvPr/>
          </p:nvSpPr>
          <p:spPr>
            <a:xfrm>
              <a:off x="4687440" y="29794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240">
              <a:extLst>
                <a:ext uri="{FF2B5EF4-FFF2-40B4-BE49-F238E27FC236}">
                  <a16:creationId xmlns:a16="http://schemas.microsoft.com/office/drawing/2014/main" id="{B010DAAB-D700-3016-06B0-EAE549941F93}"/>
                </a:ext>
              </a:extLst>
            </p:cNvPr>
            <p:cNvSpPr/>
            <p:nvPr/>
          </p:nvSpPr>
          <p:spPr>
            <a:xfrm>
              <a:off x="4687440" y="29794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241">
              <a:extLst>
                <a:ext uri="{FF2B5EF4-FFF2-40B4-BE49-F238E27FC236}">
                  <a16:creationId xmlns:a16="http://schemas.microsoft.com/office/drawing/2014/main" id="{7C7DE833-CAC4-DAEF-6842-29C4A6C05A34}"/>
                </a:ext>
              </a:extLst>
            </p:cNvPr>
            <p:cNvSpPr/>
            <p:nvPr/>
          </p:nvSpPr>
          <p:spPr>
            <a:xfrm>
              <a:off x="4804643" y="29948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242">
              <a:extLst>
                <a:ext uri="{FF2B5EF4-FFF2-40B4-BE49-F238E27FC236}">
                  <a16:creationId xmlns:a16="http://schemas.microsoft.com/office/drawing/2014/main" id="{9478CB5B-4E2E-93EC-DE5B-EB2F6D72EE60}"/>
                </a:ext>
              </a:extLst>
            </p:cNvPr>
            <p:cNvSpPr/>
            <p:nvPr/>
          </p:nvSpPr>
          <p:spPr>
            <a:xfrm>
              <a:off x="4804643" y="29948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243">
              <a:extLst>
                <a:ext uri="{FF2B5EF4-FFF2-40B4-BE49-F238E27FC236}">
                  <a16:creationId xmlns:a16="http://schemas.microsoft.com/office/drawing/2014/main" id="{1D39F55D-F2CA-C2D5-A32C-9924B4AA3547}"/>
                </a:ext>
              </a:extLst>
            </p:cNvPr>
            <p:cNvSpPr/>
            <p:nvPr/>
          </p:nvSpPr>
          <p:spPr>
            <a:xfrm>
              <a:off x="4921845" y="2914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244">
              <a:extLst>
                <a:ext uri="{FF2B5EF4-FFF2-40B4-BE49-F238E27FC236}">
                  <a16:creationId xmlns:a16="http://schemas.microsoft.com/office/drawing/2014/main" id="{B6A24935-A54B-FF5A-B22A-EF0E1EF8E691}"/>
                </a:ext>
              </a:extLst>
            </p:cNvPr>
            <p:cNvSpPr/>
            <p:nvPr/>
          </p:nvSpPr>
          <p:spPr>
            <a:xfrm>
              <a:off x="4921845" y="2914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245">
              <a:extLst>
                <a:ext uri="{FF2B5EF4-FFF2-40B4-BE49-F238E27FC236}">
                  <a16:creationId xmlns:a16="http://schemas.microsoft.com/office/drawing/2014/main" id="{82E3A311-1237-A526-3E81-85D3FB11D78F}"/>
                </a:ext>
              </a:extLst>
            </p:cNvPr>
            <p:cNvSpPr/>
            <p:nvPr/>
          </p:nvSpPr>
          <p:spPr>
            <a:xfrm>
              <a:off x="5039048" y="29443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246">
              <a:extLst>
                <a:ext uri="{FF2B5EF4-FFF2-40B4-BE49-F238E27FC236}">
                  <a16:creationId xmlns:a16="http://schemas.microsoft.com/office/drawing/2014/main" id="{E71BBA97-8AA7-85F1-2EDC-5AE1B7AFA039}"/>
                </a:ext>
              </a:extLst>
            </p:cNvPr>
            <p:cNvSpPr/>
            <p:nvPr/>
          </p:nvSpPr>
          <p:spPr>
            <a:xfrm>
              <a:off x="5039048" y="29443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247">
              <a:extLst>
                <a:ext uri="{FF2B5EF4-FFF2-40B4-BE49-F238E27FC236}">
                  <a16:creationId xmlns:a16="http://schemas.microsoft.com/office/drawing/2014/main" id="{07F4CF47-0D29-1CF8-C2CC-E96CB3945A48}"/>
                </a:ext>
              </a:extLst>
            </p:cNvPr>
            <p:cNvSpPr/>
            <p:nvPr/>
          </p:nvSpPr>
          <p:spPr>
            <a:xfrm>
              <a:off x="5156250" y="30125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248">
              <a:extLst>
                <a:ext uri="{FF2B5EF4-FFF2-40B4-BE49-F238E27FC236}">
                  <a16:creationId xmlns:a16="http://schemas.microsoft.com/office/drawing/2014/main" id="{B04FDB98-ACF2-CDF8-30DD-07F9B7680BCC}"/>
                </a:ext>
              </a:extLst>
            </p:cNvPr>
            <p:cNvSpPr/>
            <p:nvPr/>
          </p:nvSpPr>
          <p:spPr>
            <a:xfrm>
              <a:off x="5156250" y="30125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249">
              <a:extLst>
                <a:ext uri="{FF2B5EF4-FFF2-40B4-BE49-F238E27FC236}">
                  <a16:creationId xmlns:a16="http://schemas.microsoft.com/office/drawing/2014/main" id="{799EC48D-595B-76BC-6D08-E8C8AC7313C6}"/>
                </a:ext>
              </a:extLst>
            </p:cNvPr>
            <p:cNvSpPr/>
            <p:nvPr/>
          </p:nvSpPr>
          <p:spPr>
            <a:xfrm>
              <a:off x="5273453" y="30826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250">
              <a:extLst>
                <a:ext uri="{FF2B5EF4-FFF2-40B4-BE49-F238E27FC236}">
                  <a16:creationId xmlns:a16="http://schemas.microsoft.com/office/drawing/2014/main" id="{07546941-AC91-83EC-3BC4-0A9A557FC8B4}"/>
                </a:ext>
              </a:extLst>
            </p:cNvPr>
            <p:cNvSpPr/>
            <p:nvPr/>
          </p:nvSpPr>
          <p:spPr>
            <a:xfrm>
              <a:off x="5273453" y="30826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251">
              <a:extLst>
                <a:ext uri="{FF2B5EF4-FFF2-40B4-BE49-F238E27FC236}">
                  <a16:creationId xmlns:a16="http://schemas.microsoft.com/office/drawing/2014/main" id="{5512AE4F-7A85-1577-D3EC-136B8431B650}"/>
                </a:ext>
              </a:extLst>
            </p:cNvPr>
            <p:cNvSpPr/>
            <p:nvPr/>
          </p:nvSpPr>
          <p:spPr>
            <a:xfrm>
              <a:off x="5390655" y="3072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252">
              <a:extLst>
                <a:ext uri="{FF2B5EF4-FFF2-40B4-BE49-F238E27FC236}">
                  <a16:creationId xmlns:a16="http://schemas.microsoft.com/office/drawing/2014/main" id="{B2A4D81E-AFD4-D1EC-F3C5-4861D33D66D5}"/>
                </a:ext>
              </a:extLst>
            </p:cNvPr>
            <p:cNvSpPr/>
            <p:nvPr/>
          </p:nvSpPr>
          <p:spPr>
            <a:xfrm>
              <a:off x="5390655" y="3072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253">
              <a:extLst>
                <a:ext uri="{FF2B5EF4-FFF2-40B4-BE49-F238E27FC236}">
                  <a16:creationId xmlns:a16="http://schemas.microsoft.com/office/drawing/2014/main" id="{D2A5C8A0-7EFE-2193-B69C-BEC35592320E}"/>
                </a:ext>
              </a:extLst>
            </p:cNvPr>
            <p:cNvSpPr/>
            <p:nvPr/>
          </p:nvSpPr>
          <p:spPr>
            <a:xfrm>
              <a:off x="5507858" y="30584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254">
              <a:extLst>
                <a:ext uri="{FF2B5EF4-FFF2-40B4-BE49-F238E27FC236}">
                  <a16:creationId xmlns:a16="http://schemas.microsoft.com/office/drawing/2014/main" id="{CE4AEC34-88D8-77CB-E745-72E70DEB543C}"/>
                </a:ext>
              </a:extLst>
            </p:cNvPr>
            <p:cNvSpPr/>
            <p:nvPr/>
          </p:nvSpPr>
          <p:spPr>
            <a:xfrm>
              <a:off x="5507858" y="30584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255">
              <a:extLst>
                <a:ext uri="{FF2B5EF4-FFF2-40B4-BE49-F238E27FC236}">
                  <a16:creationId xmlns:a16="http://schemas.microsoft.com/office/drawing/2014/main" id="{0B597440-60B7-512E-46F0-7FB50DD5372A}"/>
                </a:ext>
              </a:extLst>
            </p:cNvPr>
            <p:cNvSpPr/>
            <p:nvPr/>
          </p:nvSpPr>
          <p:spPr>
            <a:xfrm>
              <a:off x="3525391" y="2990681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256">
              <a:extLst>
                <a:ext uri="{FF2B5EF4-FFF2-40B4-BE49-F238E27FC236}">
                  <a16:creationId xmlns:a16="http://schemas.microsoft.com/office/drawing/2014/main" id="{D7ADD7BF-ECA6-A2B0-3E15-390445C9550C}"/>
                </a:ext>
              </a:extLst>
            </p:cNvPr>
            <p:cNvSpPr/>
            <p:nvPr/>
          </p:nvSpPr>
          <p:spPr>
            <a:xfrm>
              <a:off x="3525391" y="3134392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282">
              <a:extLst>
                <a:ext uri="{FF2B5EF4-FFF2-40B4-BE49-F238E27FC236}">
                  <a16:creationId xmlns:a16="http://schemas.microsoft.com/office/drawing/2014/main" id="{F827ABC9-A17B-F1E7-EA99-499DE516BF6B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283">
              <a:extLst>
                <a:ext uri="{FF2B5EF4-FFF2-40B4-BE49-F238E27FC236}">
                  <a16:creationId xmlns:a16="http://schemas.microsoft.com/office/drawing/2014/main" id="{F73BFFE7-8395-891D-BB2E-35AC553D9E86}"/>
                </a:ext>
              </a:extLst>
            </p:cNvPr>
            <p:cNvSpPr/>
            <p:nvPr/>
          </p:nvSpPr>
          <p:spPr>
            <a:xfrm>
              <a:off x="380566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284">
              <a:extLst>
                <a:ext uri="{FF2B5EF4-FFF2-40B4-BE49-F238E27FC236}">
                  <a16:creationId xmlns:a16="http://schemas.microsoft.com/office/drawing/2014/main" id="{7F8E5DC5-3F97-A069-A9B7-90588D48C064}"/>
                </a:ext>
              </a:extLst>
            </p:cNvPr>
            <p:cNvSpPr/>
            <p:nvPr/>
          </p:nvSpPr>
          <p:spPr>
            <a:xfrm>
              <a:off x="415603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285">
              <a:extLst>
                <a:ext uri="{FF2B5EF4-FFF2-40B4-BE49-F238E27FC236}">
                  <a16:creationId xmlns:a16="http://schemas.microsoft.com/office/drawing/2014/main" id="{422E67C2-2AC9-F6F3-3321-CBB411B14340}"/>
                </a:ext>
              </a:extLst>
            </p:cNvPr>
            <p:cNvSpPr/>
            <p:nvPr/>
          </p:nvSpPr>
          <p:spPr>
            <a:xfrm>
              <a:off x="450641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286">
              <a:extLst>
                <a:ext uri="{FF2B5EF4-FFF2-40B4-BE49-F238E27FC236}">
                  <a16:creationId xmlns:a16="http://schemas.microsoft.com/office/drawing/2014/main" id="{0E8DFE19-18F8-F522-E193-EE14B3BB83E9}"/>
                </a:ext>
              </a:extLst>
            </p:cNvPr>
            <p:cNvSpPr/>
            <p:nvPr/>
          </p:nvSpPr>
          <p:spPr>
            <a:xfrm>
              <a:off x="485678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287">
              <a:extLst>
                <a:ext uri="{FF2B5EF4-FFF2-40B4-BE49-F238E27FC236}">
                  <a16:creationId xmlns:a16="http://schemas.microsoft.com/office/drawing/2014/main" id="{72D8F19F-CA4C-D311-90D1-5E12A9A26570}"/>
                </a:ext>
              </a:extLst>
            </p:cNvPr>
            <p:cNvSpPr/>
            <p:nvPr/>
          </p:nvSpPr>
          <p:spPr>
            <a:xfrm>
              <a:off x="520715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288">
              <a:extLst>
                <a:ext uri="{FF2B5EF4-FFF2-40B4-BE49-F238E27FC236}">
                  <a16:creationId xmlns:a16="http://schemas.microsoft.com/office/drawing/2014/main" id="{84B5DE9D-C064-DD02-DC21-23D2A3CB16A0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289">
              <a:extLst>
                <a:ext uri="{FF2B5EF4-FFF2-40B4-BE49-F238E27FC236}">
                  <a16:creationId xmlns:a16="http://schemas.microsoft.com/office/drawing/2014/main" id="{22A7EAAC-05EF-0210-F0DC-07C9234EF081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290">
              <a:extLst>
                <a:ext uri="{FF2B5EF4-FFF2-40B4-BE49-F238E27FC236}">
                  <a16:creationId xmlns:a16="http://schemas.microsoft.com/office/drawing/2014/main" id="{F797CF37-818E-C1F8-6B10-412E4F86E49B}"/>
                </a:ext>
              </a:extLst>
            </p:cNvPr>
            <p:cNvSpPr/>
            <p:nvPr/>
          </p:nvSpPr>
          <p:spPr>
            <a:xfrm>
              <a:off x="3455291" y="450528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291">
              <a:extLst>
                <a:ext uri="{FF2B5EF4-FFF2-40B4-BE49-F238E27FC236}">
                  <a16:creationId xmlns:a16="http://schemas.microsoft.com/office/drawing/2014/main" id="{C43E46DE-8D50-708F-2DC9-164DEE8F6AE8}"/>
                </a:ext>
              </a:extLst>
            </p:cNvPr>
            <p:cNvSpPr/>
            <p:nvPr/>
          </p:nvSpPr>
          <p:spPr>
            <a:xfrm>
              <a:off x="3455291" y="428545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292">
              <a:extLst>
                <a:ext uri="{FF2B5EF4-FFF2-40B4-BE49-F238E27FC236}">
                  <a16:creationId xmlns:a16="http://schemas.microsoft.com/office/drawing/2014/main" id="{01412C1D-1105-68B1-1087-E723FBD535F0}"/>
                </a:ext>
              </a:extLst>
            </p:cNvPr>
            <p:cNvSpPr/>
            <p:nvPr/>
          </p:nvSpPr>
          <p:spPr>
            <a:xfrm>
              <a:off x="3455291" y="406562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293">
              <a:extLst>
                <a:ext uri="{FF2B5EF4-FFF2-40B4-BE49-F238E27FC236}">
                  <a16:creationId xmlns:a16="http://schemas.microsoft.com/office/drawing/2014/main" id="{D958968D-AC79-4DBA-FB58-C70D9B351EB5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294">
              <a:extLst>
                <a:ext uri="{FF2B5EF4-FFF2-40B4-BE49-F238E27FC236}">
                  <a16:creationId xmlns:a16="http://schemas.microsoft.com/office/drawing/2014/main" id="{B121A862-300E-507A-9CE6-C65D3DD0EB89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295">
              <a:extLst>
                <a:ext uri="{FF2B5EF4-FFF2-40B4-BE49-F238E27FC236}">
                  <a16:creationId xmlns:a16="http://schemas.microsoft.com/office/drawing/2014/main" id="{D4DB089C-F67B-0BA2-2D04-CF9A4A45200A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296">
              <a:extLst>
                <a:ext uri="{FF2B5EF4-FFF2-40B4-BE49-F238E27FC236}">
                  <a16:creationId xmlns:a16="http://schemas.microsoft.com/office/drawing/2014/main" id="{CAF0D0F7-D18A-F73C-8AEF-03A3327BF48A}"/>
                </a:ext>
              </a:extLst>
            </p:cNvPr>
            <p:cNvSpPr/>
            <p:nvPr/>
          </p:nvSpPr>
          <p:spPr>
            <a:xfrm>
              <a:off x="3455291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297">
              <a:extLst>
                <a:ext uri="{FF2B5EF4-FFF2-40B4-BE49-F238E27FC236}">
                  <a16:creationId xmlns:a16="http://schemas.microsoft.com/office/drawing/2014/main" id="{0881E8C2-5AA8-7349-E1C1-A86DC482E808}"/>
                </a:ext>
              </a:extLst>
            </p:cNvPr>
            <p:cNvSpPr/>
            <p:nvPr/>
          </p:nvSpPr>
          <p:spPr>
            <a:xfrm>
              <a:off x="380566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298">
              <a:extLst>
                <a:ext uri="{FF2B5EF4-FFF2-40B4-BE49-F238E27FC236}">
                  <a16:creationId xmlns:a16="http://schemas.microsoft.com/office/drawing/2014/main" id="{40F39A42-E815-1111-0F10-ABAE27C7AA81}"/>
                </a:ext>
              </a:extLst>
            </p:cNvPr>
            <p:cNvSpPr/>
            <p:nvPr/>
          </p:nvSpPr>
          <p:spPr>
            <a:xfrm>
              <a:off x="415603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299">
              <a:extLst>
                <a:ext uri="{FF2B5EF4-FFF2-40B4-BE49-F238E27FC236}">
                  <a16:creationId xmlns:a16="http://schemas.microsoft.com/office/drawing/2014/main" id="{9D88A646-93BF-5396-620E-87DB12D03A6D}"/>
                </a:ext>
              </a:extLst>
            </p:cNvPr>
            <p:cNvSpPr/>
            <p:nvPr/>
          </p:nvSpPr>
          <p:spPr>
            <a:xfrm>
              <a:off x="450641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300">
              <a:extLst>
                <a:ext uri="{FF2B5EF4-FFF2-40B4-BE49-F238E27FC236}">
                  <a16:creationId xmlns:a16="http://schemas.microsoft.com/office/drawing/2014/main" id="{4C8F419B-8D64-DA3F-5BAC-1F2C1AA6B699}"/>
                </a:ext>
              </a:extLst>
            </p:cNvPr>
            <p:cNvSpPr/>
            <p:nvPr/>
          </p:nvSpPr>
          <p:spPr>
            <a:xfrm>
              <a:off x="485678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301">
              <a:extLst>
                <a:ext uri="{FF2B5EF4-FFF2-40B4-BE49-F238E27FC236}">
                  <a16:creationId xmlns:a16="http://schemas.microsoft.com/office/drawing/2014/main" id="{46CB15C1-A53E-EC90-BA03-F7DE120D80EB}"/>
                </a:ext>
              </a:extLst>
            </p:cNvPr>
            <p:cNvSpPr/>
            <p:nvPr/>
          </p:nvSpPr>
          <p:spPr>
            <a:xfrm>
              <a:off x="520715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302">
              <a:extLst>
                <a:ext uri="{FF2B5EF4-FFF2-40B4-BE49-F238E27FC236}">
                  <a16:creationId xmlns:a16="http://schemas.microsoft.com/office/drawing/2014/main" id="{33524400-F125-33E7-6818-4248C5F1CF75}"/>
                </a:ext>
              </a:extLst>
            </p:cNvPr>
            <p:cNvSpPr/>
            <p:nvPr/>
          </p:nvSpPr>
          <p:spPr>
            <a:xfrm>
              <a:off x="555753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303">
              <a:extLst>
                <a:ext uri="{FF2B5EF4-FFF2-40B4-BE49-F238E27FC236}">
                  <a16:creationId xmlns:a16="http://schemas.microsoft.com/office/drawing/2014/main" id="{48B5D5A7-B185-DA6F-153B-1EECDA641671}"/>
                </a:ext>
              </a:extLst>
            </p:cNvPr>
            <p:cNvSpPr/>
            <p:nvPr/>
          </p:nvSpPr>
          <p:spPr>
            <a:xfrm>
              <a:off x="3455291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304">
              <a:extLst>
                <a:ext uri="{FF2B5EF4-FFF2-40B4-BE49-F238E27FC236}">
                  <a16:creationId xmlns:a16="http://schemas.microsoft.com/office/drawing/2014/main" id="{AE8660ED-BC28-2A1D-1565-C5299B53D4B1}"/>
                </a:ext>
              </a:extLst>
            </p:cNvPr>
            <p:cNvSpPr/>
            <p:nvPr/>
          </p:nvSpPr>
          <p:spPr>
            <a:xfrm>
              <a:off x="380566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305">
              <a:extLst>
                <a:ext uri="{FF2B5EF4-FFF2-40B4-BE49-F238E27FC236}">
                  <a16:creationId xmlns:a16="http://schemas.microsoft.com/office/drawing/2014/main" id="{BA570F8F-55F5-78E6-FB53-0172FFBA2AF6}"/>
                </a:ext>
              </a:extLst>
            </p:cNvPr>
            <p:cNvSpPr/>
            <p:nvPr/>
          </p:nvSpPr>
          <p:spPr>
            <a:xfrm>
              <a:off x="415603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306">
              <a:extLst>
                <a:ext uri="{FF2B5EF4-FFF2-40B4-BE49-F238E27FC236}">
                  <a16:creationId xmlns:a16="http://schemas.microsoft.com/office/drawing/2014/main" id="{83DC09E1-AF2E-256F-7257-C340023D4972}"/>
                </a:ext>
              </a:extLst>
            </p:cNvPr>
            <p:cNvSpPr/>
            <p:nvPr/>
          </p:nvSpPr>
          <p:spPr>
            <a:xfrm>
              <a:off x="450641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307">
              <a:extLst>
                <a:ext uri="{FF2B5EF4-FFF2-40B4-BE49-F238E27FC236}">
                  <a16:creationId xmlns:a16="http://schemas.microsoft.com/office/drawing/2014/main" id="{57962F0D-9EC9-7773-BBF2-25039466A514}"/>
                </a:ext>
              </a:extLst>
            </p:cNvPr>
            <p:cNvSpPr/>
            <p:nvPr/>
          </p:nvSpPr>
          <p:spPr>
            <a:xfrm>
              <a:off x="485678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308">
              <a:extLst>
                <a:ext uri="{FF2B5EF4-FFF2-40B4-BE49-F238E27FC236}">
                  <a16:creationId xmlns:a16="http://schemas.microsoft.com/office/drawing/2014/main" id="{0C76B0B8-C9ED-4673-BA6E-A6732596130A}"/>
                </a:ext>
              </a:extLst>
            </p:cNvPr>
            <p:cNvSpPr/>
            <p:nvPr/>
          </p:nvSpPr>
          <p:spPr>
            <a:xfrm>
              <a:off x="520715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309">
              <a:extLst>
                <a:ext uri="{FF2B5EF4-FFF2-40B4-BE49-F238E27FC236}">
                  <a16:creationId xmlns:a16="http://schemas.microsoft.com/office/drawing/2014/main" id="{4041C554-D375-6A95-C6D8-316599D9A351}"/>
                </a:ext>
              </a:extLst>
            </p:cNvPr>
            <p:cNvSpPr/>
            <p:nvPr/>
          </p:nvSpPr>
          <p:spPr>
            <a:xfrm>
              <a:off x="555753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310">
              <a:extLst>
                <a:ext uri="{FF2B5EF4-FFF2-40B4-BE49-F238E27FC236}">
                  <a16:creationId xmlns:a16="http://schemas.microsoft.com/office/drawing/2014/main" id="{34E62416-E8ED-E8FD-03A4-5EBF2C4CAEDC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311">
              <a:extLst>
                <a:ext uri="{FF2B5EF4-FFF2-40B4-BE49-F238E27FC236}">
                  <a16:creationId xmlns:a16="http://schemas.microsoft.com/office/drawing/2014/main" id="{B06E0752-7956-460B-9294-FA6CA293DBDB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312">
              <a:extLst>
                <a:ext uri="{FF2B5EF4-FFF2-40B4-BE49-F238E27FC236}">
                  <a16:creationId xmlns:a16="http://schemas.microsoft.com/office/drawing/2014/main" id="{CEF3CF37-5F7F-61B6-DB1C-800445FCE647}"/>
                </a:ext>
              </a:extLst>
            </p:cNvPr>
            <p:cNvSpPr/>
            <p:nvPr/>
          </p:nvSpPr>
          <p:spPr>
            <a:xfrm>
              <a:off x="3455291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313">
              <a:extLst>
                <a:ext uri="{FF2B5EF4-FFF2-40B4-BE49-F238E27FC236}">
                  <a16:creationId xmlns:a16="http://schemas.microsoft.com/office/drawing/2014/main" id="{4BE27E96-84D2-02A0-9C73-3E9BD014A3D8}"/>
                </a:ext>
              </a:extLst>
            </p:cNvPr>
            <p:cNvSpPr/>
            <p:nvPr/>
          </p:nvSpPr>
          <p:spPr>
            <a:xfrm>
              <a:off x="3455291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314">
              <a:extLst>
                <a:ext uri="{FF2B5EF4-FFF2-40B4-BE49-F238E27FC236}">
                  <a16:creationId xmlns:a16="http://schemas.microsoft.com/office/drawing/2014/main" id="{2D74540B-841D-777E-1D87-ADA32F73B8E2}"/>
                </a:ext>
              </a:extLst>
            </p:cNvPr>
            <p:cNvSpPr/>
            <p:nvPr/>
          </p:nvSpPr>
          <p:spPr>
            <a:xfrm>
              <a:off x="3455291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315">
              <a:extLst>
                <a:ext uri="{FF2B5EF4-FFF2-40B4-BE49-F238E27FC236}">
                  <a16:creationId xmlns:a16="http://schemas.microsoft.com/office/drawing/2014/main" id="{226740FB-EF76-3E7B-BF72-93DC6CA79067}"/>
                </a:ext>
              </a:extLst>
            </p:cNvPr>
            <p:cNvSpPr/>
            <p:nvPr/>
          </p:nvSpPr>
          <p:spPr>
            <a:xfrm>
              <a:off x="3455291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316">
              <a:extLst>
                <a:ext uri="{FF2B5EF4-FFF2-40B4-BE49-F238E27FC236}">
                  <a16:creationId xmlns:a16="http://schemas.microsoft.com/office/drawing/2014/main" id="{4CD46948-42D6-ED69-29D8-F991B19473BA}"/>
                </a:ext>
              </a:extLst>
            </p:cNvPr>
            <p:cNvSpPr/>
            <p:nvPr/>
          </p:nvSpPr>
          <p:spPr>
            <a:xfrm>
              <a:off x="3455291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317">
              <a:extLst>
                <a:ext uri="{FF2B5EF4-FFF2-40B4-BE49-F238E27FC236}">
                  <a16:creationId xmlns:a16="http://schemas.microsoft.com/office/drawing/2014/main" id="{56A44408-BE02-3CDE-9D3E-4CE14C771813}"/>
                </a:ext>
              </a:extLst>
            </p:cNvPr>
            <p:cNvSpPr/>
            <p:nvPr/>
          </p:nvSpPr>
          <p:spPr>
            <a:xfrm>
              <a:off x="5536507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318">
              <a:extLst>
                <a:ext uri="{FF2B5EF4-FFF2-40B4-BE49-F238E27FC236}">
                  <a16:creationId xmlns:a16="http://schemas.microsoft.com/office/drawing/2014/main" id="{8FC8B178-B331-DD60-BED5-D316C5B7E410}"/>
                </a:ext>
              </a:extLst>
            </p:cNvPr>
            <p:cNvSpPr/>
            <p:nvPr/>
          </p:nvSpPr>
          <p:spPr>
            <a:xfrm>
              <a:off x="5536507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319">
              <a:extLst>
                <a:ext uri="{FF2B5EF4-FFF2-40B4-BE49-F238E27FC236}">
                  <a16:creationId xmlns:a16="http://schemas.microsoft.com/office/drawing/2014/main" id="{C3F82B02-2384-DEAC-1459-71DC9E333ECC}"/>
                </a:ext>
              </a:extLst>
            </p:cNvPr>
            <p:cNvSpPr/>
            <p:nvPr/>
          </p:nvSpPr>
          <p:spPr>
            <a:xfrm>
              <a:off x="5536507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320">
              <a:extLst>
                <a:ext uri="{FF2B5EF4-FFF2-40B4-BE49-F238E27FC236}">
                  <a16:creationId xmlns:a16="http://schemas.microsoft.com/office/drawing/2014/main" id="{54785011-623E-5E79-B4D2-3BDE0F64AE18}"/>
                </a:ext>
              </a:extLst>
            </p:cNvPr>
            <p:cNvSpPr/>
            <p:nvPr/>
          </p:nvSpPr>
          <p:spPr>
            <a:xfrm>
              <a:off x="5536507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321">
              <a:extLst>
                <a:ext uri="{FF2B5EF4-FFF2-40B4-BE49-F238E27FC236}">
                  <a16:creationId xmlns:a16="http://schemas.microsoft.com/office/drawing/2014/main" id="{14967D08-A375-FB6B-AC87-A0869E91AF53}"/>
                </a:ext>
              </a:extLst>
            </p:cNvPr>
            <p:cNvSpPr/>
            <p:nvPr/>
          </p:nvSpPr>
          <p:spPr>
            <a:xfrm>
              <a:off x="5536507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322">
              <a:extLst>
                <a:ext uri="{FF2B5EF4-FFF2-40B4-BE49-F238E27FC236}">
                  <a16:creationId xmlns:a16="http://schemas.microsoft.com/office/drawing/2014/main" id="{12A8349B-A8C6-8951-5D78-7F27F1D6FC60}"/>
                </a:ext>
              </a:extLst>
            </p:cNvPr>
            <p:cNvSpPr txBox="1"/>
            <p:nvPr/>
          </p:nvSpPr>
          <p:spPr>
            <a:xfrm>
              <a:off x="3339141" y="4664385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4" name="object 323">
              <a:extLst>
                <a:ext uri="{FF2B5EF4-FFF2-40B4-BE49-F238E27FC236}">
                  <a16:creationId xmlns:a16="http://schemas.microsoft.com/office/drawing/2014/main" id="{D4A904E1-83CE-E12E-3D03-167A99658763}"/>
                </a:ext>
              </a:extLst>
            </p:cNvPr>
            <p:cNvSpPr txBox="1"/>
            <p:nvPr/>
          </p:nvSpPr>
          <p:spPr>
            <a:xfrm>
              <a:off x="3280028" y="4444556"/>
              <a:ext cx="15303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5" name="object 324">
              <a:extLst>
                <a:ext uri="{FF2B5EF4-FFF2-40B4-BE49-F238E27FC236}">
                  <a16:creationId xmlns:a16="http://schemas.microsoft.com/office/drawing/2014/main" id="{89EFDAFD-5959-AAE5-51EC-50ED14363366}"/>
                </a:ext>
              </a:extLst>
            </p:cNvPr>
            <p:cNvSpPr txBox="1"/>
            <p:nvPr/>
          </p:nvSpPr>
          <p:spPr>
            <a:xfrm>
              <a:off x="3368699" y="422472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6" name="object 325">
              <a:extLst>
                <a:ext uri="{FF2B5EF4-FFF2-40B4-BE49-F238E27FC236}">
                  <a16:creationId xmlns:a16="http://schemas.microsoft.com/office/drawing/2014/main" id="{5278B87D-9286-4876-63A1-8EFAA46CAC81}"/>
                </a:ext>
              </a:extLst>
            </p:cNvPr>
            <p:cNvSpPr txBox="1"/>
            <p:nvPr/>
          </p:nvSpPr>
          <p:spPr>
            <a:xfrm>
              <a:off x="3309585" y="400489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7" name="object 326">
              <a:extLst>
                <a:ext uri="{FF2B5EF4-FFF2-40B4-BE49-F238E27FC236}">
                  <a16:creationId xmlns:a16="http://schemas.microsoft.com/office/drawing/2014/main" id="{6FB7AB91-A68A-9650-2830-FE0AF70B4771}"/>
                </a:ext>
              </a:extLst>
            </p:cNvPr>
            <p:cNvSpPr txBox="1"/>
            <p:nvPr/>
          </p:nvSpPr>
          <p:spPr>
            <a:xfrm>
              <a:off x="3368699" y="378506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8" name="object 327">
              <a:extLst>
                <a:ext uri="{FF2B5EF4-FFF2-40B4-BE49-F238E27FC236}">
                  <a16:creationId xmlns:a16="http://schemas.microsoft.com/office/drawing/2014/main" id="{6E77BC02-CE08-53F3-24B0-59092E0BADE2}"/>
                </a:ext>
              </a:extLst>
            </p:cNvPr>
            <p:cNvSpPr/>
            <p:nvPr/>
          </p:nvSpPr>
          <p:spPr>
            <a:xfrm>
              <a:off x="3170921" y="4171846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20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20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328">
              <a:extLst>
                <a:ext uri="{FF2B5EF4-FFF2-40B4-BE49-F238E27FC236}">
                  <a16:creationId xmlns:a16="http://schemas.microsoft.com/office/drawing/2014/main" id="{5F2C869B-C01E-FFF9-7350-EE8449F9DA9B}"/>
                </a:ext>
              </a:extLst>
            </p:cNvPr>
            <p:cNvSpPr txBox="1"/>
            <p:nvPr/>
          </p:nvSpPr>
          <p:spPr>
            <a:xfrm>
              <a:off x="3225486" y="4136055"/>
              <a:ext cx="18224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580" name="object 329">
              <a:extLst>
                <a:ext uri="{FF2B5EF4-FFF2-40B4-BE49-F238E27FC236}">
                  <a16:creationId xmlns:a16="http://schemas.microsoft.com/office/drawing/2014/main" id="{5157952E-A062-2CBE-B355-F2A965CD7AE7}"/>
                </a:ext>
              </a:extLst>
            </p:cNvPr>
            <p:cNvSpPr/>
            <p:nvPr/>
          </p:nvSpPr>
          <p:spPr>
            <a:xfrm>
              <a:off x="3466183" y="378737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330">
              <a:extLst>
                <a:ext uri="{FF2B5EF4-FFF2-40B4-BE49-F238E27FC236}">
                  <a16:creationId xmlns:a16="http://schemas.microsoft.com/office/drawing/2014/main" id="{0DA11440-03B5-7E50-6112-72637BCA4427}"/>
                </a:ext>
              </a:extLst>
            </p:cNvPr>
            <p:cNvSpPr txBox="1"/>
            <p:nvPr/>
          </p:nvSpPr>
          <p:spPr>
            <a:xfrm>
              <a:off x="3476305" y="3700090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-3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1582" name="object 331">
              <a:extLst>
                <a:ext uri="{FF2B5EF4-FFF2-40B4-BE49-F238E27FC236}">
                  <a16:creationId xmlns:a16="http://schemas.microsoft.com/office/drawing/2014/main" id="{241550BB-C5BE-574F-6751-85F0EAD593F5}"/>
                </a:ext>
              </a:extLst>
            </p:cNvPr>
            <p:cNvSpPr/>
            <p:nvPr/>
          </p:nvSpPr>
          <p:spPr>
            <a:xfrm>
              <a:off x="3495095" y="4037227"/>
              <a:ext cx="2055250" cy="4955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332">
              <a:extLst>
                <a:ext uri="{FF2B5EF4-FFF2-40B4-BE49-F238E27FC236}">
                  <a16:creationId xmlns:a16="http://schemas.microsoft.com/office/drawing/2014/main" id="{E34C6A3F-93A5-3D4D-1462-3A00A0D2B347}"/>
                </a:ext>
              </a:extLst>
            </p:cNvPr>
            <p:cNvSpPr/>
            <p:nvPr/>
          </p:nvSpPr>
          <p:spPr>
            <a:xfrm>
              <a:off x="3530194" y="4031962"/>
              <a:ext cx="1992630" cy="530860"/>
            </a:xfrm>
            <a:custGeom>
              <a:avLst/>
              <a:gdLst/>
              <a:ahLst/>
              <a:cxnLst/>
              <a:rect l="l" t="t" r="r" b="b"/>
              <a:pathLst>
                <a:path w="1992629" h="530860">
                  <a:moveTo>
                    <a:pt x="0" y="281062"/>
                  </a:moveTo>
                  <a:lnTo>
                    <a:pt x="117202" y="262415"/>
                  </a:lnTo>
                  <a:lnTo>
                    <a:pt x="234404" y="264579"/>
                  </a:lnTo>
                  <a:lnTo>
                    <a:pt x="351607" y="243069"/>
                  </a:lnTo>
                  <a:lnTo>
                    <a:pt x="468809" y="273921"/>
                  </a:lnTo>
                  <a:lnTo>
                    <a:pt x="586012" y="335619"/>
                  </a:lnTo>
                  <a:lnTo>
                    <a:pt x="703214" y="259992"/>
                  </a:lnTo>
                  <a:lnTo>
                    <a:pt x="820417" y="209030"/>
                  </a:lnTo>
                  <a:lnTo>
                    <a:pt x="937619" y="230874"/>
                  </a:lnTo>
                  <a:lnTo>
                    <a:pt x="1054822" y="71015"/>
                  </a:lnTo>
                  <a:lnTo>
                    <a:pt x="1172024" y="0"/>
                  </a:lnTo>
                  <a:lnTo>
                    <a:pt x="1289227" y="209510"/>
                  </a:lnTo>
                  <a:lnTo>
                    <a:pt x="1406429" y="413083"/>
                  </a:lnTo>
                  <a:lnTo>
                    <a:pt x="1523631" y="530307"/>
                  </a:lnTo>
                  <a:lnTo>
                    <a:pt x="1640834" y="401060"/>
                  </a:lnTo>
                  <a:lnTo>
                    <a:pt x="1758037" y="259878"/>
                  </a:lnTo>
                  <a:lnTo>
                    <a:pt x="1875239" y="143987"/>
                  </a:lnTo>
                  <a:lnTo>
                    <a:pt x="1992442" y="186086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333">
              <a:extLst>
                <a:ext uri="{FF2B5EF4-FFF2-40B4-BE49-F238E27FC236}">
                  <a16:creationId xmlns:a16="http://schemas.microsoft.com/office/drawing/2014/main" id="{D88EB6AC-C1F8-3FC6-5767-745EF6D0F344}"/>
                </a:ext>
              </a:extLst>
            </p:cNvPr>
            <p:cNvSpPr/>
            <p:nvPr/>
          </p:nvSpPr>
          <p:spPr>
            <a:xfrm>
              <a:off x="3508026" y="428354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334">
              <a:extLst>
                <a:ext uri="{FF2B5EF4-FFF2-40B4-BE49-F238E27FC236}">
                  <a16:creationId xmlns:a16="http://schemas.microsoft.com/office/drawing/2014/main" id="{B78598DF-F338-A394-5163-6DBE23AF4DC5}"/>
                </a:ext>
              </a:extLst>
            </p:cNvPr>
            <p:cNvSpPr/>
            <p:nvPr/>
          </p:nvSpPr>
          <p:spPr>
            <a:xfrm>
              <a:off x="3508026" y="428354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335">
              <a:extLst>
                <a:ext uri="{FF2B5EF4-FFF2-40B4-BE49-F238E27FC236}">
                  <a16:creationId xmlns:a16="http://schemas.microsoft.com/office/drawing/2014/main" id="{796A18EB-F000-390C-0C33-0168236FDBD6}"/>
                </a:ext>
              </a:extLst>
            </p:cNvPr>
            <p:cNvSpPr/>
            <p:nvPr/>
          </p:nvSpPr>
          <p:spPr>
            <a:xfrm>
              <a:off x="3625229" y="42648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336">
              <a:extLst>
                <a:ext uri="{FF2B5EF4-FFF2-40B4-BE49-F238E27FC236}">
                  <a16:creationId xmlns:a16="http://schemas.microsoft.com/office/drawing/2014/main" id="{A118C609-C6F6-578C-640E-BD70B22B4A3F}"/>
                </a:ext>
              </a:extLst>
            </p:cNvPr>
            <p:cNvSpPr/>
            <p:nvPr/>
          </p:nvSpPr>
          <p:spPr>
            <a:xfrm>
              <a:off x="3625229" y="42648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337">
              <a:extLst>
                <a:ext uri="{FF2B5EF4-FFF2-40B4-BE49-F238E27FC236}">
                  <a16:creationId xmlns:a16="http://schemas.microsoft.com/office/drawing/2014/main" id="{DBF0D4E3-15A8-9BEE-168D-6BE887A50C4A}"/>
                </a:ext>
              </a:extLst>
            </p:cNvPr>
            <p:cNvSpPr/>
            <p:nvPr/>
          </p:nvSpPr>
          <p:spPr>
            <a:xfrm>
              <a:off x="3742432" y="42670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338">
              <a:extLst>
                <a:ext uri="{FF2B5EF4-FFF2-40B4-BE49-F238E27FC236}">
                  <a16:creationId xmlns:a16="http://schemas.microsoft.com/office/drawing/2014/main" id="{3057CAE6-009F-1C15-4952-3CA4E345D0ED}"/>
                </a:ext>
              </a:extLst>
            </p:cNvPr>
            <p:cNvSpPr/>
            <p:nvPr/>
          </p:nvSpPr>
          <p:spPr>
            <a:xfrm>
              <a:off x="3742432" y="42670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339">
              <a:extLst>
                <a:ext uri="{FF2B5EF4-FFF2-40B4-BE49-F238E27FC236}">
                  <a16:creationId xmlns:a16="http://schemas.microsoft.com/office/drawing/2014/main" id="{295E29C8-8490-2828-F011-04E7E6073998}"/>
                </a:ext>
              </a:extLst>
            </p:cNvPr>
            <p:cNvSpPr/>
            <p:nvPr/>
          </p:nvSpPr>
          <p:spPr>
            <a:xfrm>
              <a:off x="3859634" y="424554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340">
              <a:extLst>
                <a:ext uri="{FF2B5EF4-FFF2-40B4-BE49-F238E27FC236}">
                  <a16:creationId xmlns:a16="http://schemas.microsoft.com/office/drawing/2014/main" id="{A55784F1-9598-FE3E-9CF3-2ECCCF62074C}"/>
                </a:ext>
              </a:extLst>
            </p:cNvPr>
            <p:cNvSpPr/>
            <p:nvPr/>
          </p:nvSpPr>
          <p:spPr>
            <a:xfrm>
              <a:off x="3859634" y="424554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341">
              <a:extLst>
                <a:ext uri="{FF2B5EF4-FFF2-40B4-BE49-F238E27FC236}">
                  <a16:creationId xmlns:a16="http://schemas.microsoft.com/office/drawing/2014/main" id="{65B26A0F-6B84-0A40-998C-0A270926ED07}"/>
                </a:ext>
              </a:extLst>
            </p:cNvPr>
            <p:cNvSpPr/>
            <p:nvPr/>
          </p:nvSpPr>
          <p:spPr>
            <a:xfrm>
              <a:off x="3976836" y="427640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342">
              <a:extLst>
                <a:ext uri="{FF2B5EF4-FFF2-40B4-BE49-F238E27FC236}">
                  <a16:creationId xmlns:a16="http://schemas.microsoft.com/office/drawing/2014/main" id="{413B8BA4-96BD-9B09-2C55-08D138E5F7C1}"/>
                </a:ext>
              </a:extLst>
            </p:cNvPr>
            <p:cNvSpPr/>
            <p:nvPr/>
          </p:nvSpPr>
          <p:spPr>
            <a:xfrm>
              <a:off x="3976836" y="427640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343">
              <a:extLst>
                <a:ext uri="{FF2B5EF4-FFF2-40B4-BE49-F238E27FC236}">
                  <a16:creationId xmlns:a16="http://schemas.microsoft.com/office/drawing/2014/main" id="{A94AEE1A-9DDD-EF2B-65B7-A4D54727F61C}"/>
                </a:ext>
              </a:extLst>
            </p:cNvPr>
            <p:cNvSpPr/>
            <p:nvPr/>
          </p:nvSpPr>
          <p:spPr>
            <a:xfrm>
              <a:off x="4094039" y="433809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344">
              <a:extLst>
                <a:ext uri="{FF2B5EF4-FFF2-40B4-BE49-F238E27FC236}">
                  <a16:creationId xmlns:a16="http://schemas.microsoft.com/office/drawing/2014/main" id="{BA43F3D2-5658-3999-7C26-87999B5CAC79}"/>
                </a:ext>
              </a:extLst>
            </p:cNvPr>
            <p:cNvSpPr/>
            <p:nvPr/>
          </p:nvSpPr>
          <p:spPr>
            <a:xfrm>
              <a:off x="4094039" y="433809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345">
              <a:extLst>
                <a:ext uri="{FF2B5EF4-FFF2-40B4-BE49-F238E27FC236}">
                  <a16:creationId xmlns:a16="http://schemas.microsoft.com/office/drawing/2014/main" id="{AC37008C-2A6B-5049-007F-22DF1D239F14}"/>
                </a:ext>
              </a:extLst>
            </p:cNvPr>
            <p:cNvSpPr/>
            <p:nvPr/>
          </p:nvSpPr>
          <p:spPr>
            <a:xfrm>
              <a:off x="4211241" y="426247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346">
              <a:extLst>
                <a:ext uri="{FF2B5EF4-FFF2-40B4-BE49-F238E27FC236}">
                  <a16:creationId xmlns:a16="http://schemas.microsoft.com/office/drawing/2014/main" id="{A8984363-7111-3171-360D-0BA002991ECC}"/>
                </a:ext>
              </a:extLst>
            </p:cNvPr>
            <p:cNvSpPr/>
            <p:nvPr/>
          </p:nvSpPr>
          <p:spPr>
            <a:xfrm>
              <a:off x="4211241" y="426247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347">
              <a:extLst>
                <a:ext uri="{FF2B5EF4-FFF2-40B4-BE49-F238E27FC236}">
                  <a16:creationId xmlns:a16="http://schemas.microsoft.com/office/drawing/2014/main" id="{48EDA0DA-6909-3225-8A31-BB1BF0A6F610}"/>
                </a:ext>
              </a:extLst>
            </p:cNvPr>
            <p:cNvSpPr/>
            <p:nvPr/>
          </p:nvSpPr>
          <p:spPr>
            <a:xfrm>
              <a:off x="4328444" y="4211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348">
              <a:extLst>
                <a:ext uri="{FF2B5EF4-FFF2-40B4-BE49-F238E27FC236}">
                  <a16:creationId xmlns:a16="http://schemas.microsoft.com/office/drawing/2014/main" id="{52EEDCA8-0C5C-AF4B-79F0-E41961B26095}"/>
                </a:ext>
              </a:extLst>
            </p:cNvPr>
            <p:cNvSpPr/>
            <p:nvPr/>
          </p:nvSpPr>
          <p:spPr>
            <a:xfrm>
              <a:off x="4328444" y="4211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349">
              <a:extLst>
                <a:ext uri="{FF2B5EF4-FFF2-40B4-BE49-F238E27FC236}">
                  <a16:creationId xmlns:a16="http://schemas.microsoft.com/office/drawing/2014/main" id="{84A6291F-923C-40E6-B8E1-C5CB9D0BF300}"/>
                </a:ext>
              </a:extLst>
            </p:cNvPr>
            <p:cNvSpPr/>
            <p:nvPr/>
          </p:nvSpPr>
          <p:spPr>
            <a:xfrm>
              <a:off x="4445646" y="423335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350">
              <a:extLst>
                <a:ext uri="{FF2B5EF4-FFF2-40B4-BE49-F238E27FC236}">
                  <a16:creationId xmlns:a16="http://schemas.microsoft.com/office/drawing/2014/main" id="{854EFED0-737B-7BE1-5943-4F399CFE7A4A}"/>
                </a:ext>
              </a:extLst>
            </p:cNvPr>
            <p:cNvSpPr/>
            <p:nvPr/>
          </p:nvSpPr>
          <p:spPr>
            <a:xfrm>
              <a:off x="4445646" y="423335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351">
              <a:extLst>
                <a:ext uri="{FF2B5EF4-FFF2-40B4-BE49-F238E27FC236}">
                  <a16:creationId xmlns:a16="http://schemas.microsoft.com/office/drawing/2014/main" id="{AFDE6303-2ACC-6D06-B51F-049E65B24067}"/>
                </a:ext>
              </a:extLst>
            </p:cNvPr>
            <p:cNvSpPr/>
            <p:nvPr/>
          </p:nvSpPr>
          <p:spPr>
            <a:xfrm>
              <a:off x="4562849" y="40734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352">
              <a:extLst>
                <a:ext uri="{FF2B5EF4-FFF2-40B4-BE49-F238E27FC236}">
                  <a16:creationId xmlns:a16="http://schemas.microsoft.com/office/drawing/2014/main" id="{381568E2-B1F3-5A55-66CF-E5F954BBC164}"/>
                </a:ext>
              </a:extLst>
            </p:cNvPr>
            <p:cNvSpPr/>
            <p:nvPr/>
          </p:nvSpPr>
          <p:spPr>
            <a:xfrm>
              <a:off x="4562849" y="40734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353">
              <a:extLst>
                <a:ext uri="{FF2B5EF4-FFF2-40B4-BE49-F238E27FC236}">
                  <a16:creationId xmlns:a16="http://schemas.microsoft.com/office/drawing/2014/main" id="{F47BB444-CDD6-DCB5-977D-4020E18A4B71}"/>
                </a:ext>
              </a:extLst>
            </p:cNvPr>
            <p:cNvSpPr/>
            <p:nvPr/>
          </p:nvSpPr>
          <p:spPr>
            <a:xfrm>
              <a:off x="4680051" y="40024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354">
              <a:extLst>
                <a:ext uri="{FF2B5EF4-FFF2-40B4-BE49-F238E27FC236}">
                  <a16:creationId xmlns:a16="http://schemas.microsoft.com/office/drawing/2014/main" id="{BA53CCDC-9168-4A11-3608-37F33B4E776E}"/>
                </a:ext>
              </a:extLst>
            </p:cNvPr>
            <p:cNvSpPr/>
            <p:nvPr/>
          </p:nvSpPr>
          <p:spPr>
            <a:xfrm>
              <a:off x="4680051" y="40024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355">
              <a:extLst>
                <a:ext uri="{FF2B5EF4-FFF2-40B4-BE49-F238E27FC236}">
                  <a16:creationId xmlns:a16="http://schemas.microsoft.com/office/drawing/2014/main" id="{9741D874-D911-0FCF-ECA0-C2F8695BDA05}"/>
                </a:ext>
              </a:extLst>
            </p:cNvPr>
            <p:cNvSpPr/>
            <p:nvPr/>
          </p:nvSpPr>
          <p:spPr>
            <a:xfrm>
              <a:off x="4797254" y="42119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356">
              <a:extLst>
                <a:ext uri="{FF2B5EF4-FFF2-40B4-BE49-F238E27FC236}">
                  <a16:creationId xmlns:a16="http://schemas.microsoft.com/office/drawing/2014/main" id="{18AA7FC5-A68E-29BE-B3DB-D2022D7439D7}"/>
                </a:ext>
              </a:extLst>
            </p:cNvPr>
            <p:cNvSpPr/>
            <p:nvPr/>
          </p:nvSpPr>
          <p:spPr>
            <a:xfrm>
              <a:off x="4797254" y="42119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357">
              <a:extLst>
                <a:ext uri="{FF2B5EF4-FFF2-40B4-BE49-F238E27FC236}">
                  <a16:creationId xmlns:a16="http://schemas.microsoft.com/office/drawing/2014/main" id="{82C2C6D0-E3DD-DF46-667F-31C3A918E57C}"/>
                </a:ext>
              </a:extLst>
            </p:cNvPr>
            <p:cNvSpPr/>
            <p:nvPr/>
          </p:nvSpPr>
          <p:spPr>
            <a:xfrm>
              <a:off x="4914456" y="4415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358">
              <a:extLst>
                <a:ext uri="{FF2B5EF4-FFF2-40B4-BE49-F238E27FC236}">
                  <a16:creationId xmlns:a16="http://schemas.microsoft.com/office/drawing/2014/main" id="{D6B6454B-432F-4EB3-DDDF-7862D57BF80D}"/>
                </a:ext>
              </a:extLst>
            </p:cNvPr>
            <p:cNvSpPr/>
            <p:nvPr/>
          </p:nvSpPr>
          <p:spPr>
            <a:xfrm>
              <a:off x="4914456" y="4415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359">
              <a:extLst>
                <a:ext uri="{FF2B5EF4-FFF2-40B4-BE49-F238E27FC236}">
                  <a16:creationId xmlns:a16="http://schemas.microsoft.com/office/drawing/2014/main" id="{5FBA355C-7EEE-C002-8374-CD055B850209}"/>
                </a:ext>
              </a:extLst>
            </p:cNvPr>
            <p:cNvSpPr/>
            <p:nvPr/>
          </p:nvSpPr>
          <p:spPr>
            <a:xfrm>
              <a:off x="5031658" y="453278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360">
              <a:extLst>
                <a:ext uri="{FF2B5EF4-FFF2-40B4-BE49-F238E27FC236}">
                  <a16:creationId xmlns:a16="http://schemas.microsoft.com/office/drawing/2014/main" id="{4EBF6859-8EEA-FD03-D82C-2912E028CD97}"/>
                </a:ext>
              </a:extLst>
            </p:cNvPr>
            <p:cNvSpPr/>
            <p:nvPr/>
          </p:nvSpPr>
          <p:spPr>
            <a:xfrm>
              <a:off x="5031658" y="453278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361">
              <a:extLst>
                <a:ext uri="{FF2B5EF4-FFF2-40B4-BE49-F238E27FC236}">
                  <a16:creationId xmlns:a16="http://schemas.microsoft.com/office/drawing/2014/main" id="{973232DD-14DE-C74F-859A-85501AA360EA}"/>
                </a:ext>
              </a:extLst>
            </p:cNvPr>
            <p:cNvSpPr/>
            <p:nvPr/>
          </p:nvSpPr>
          <p:spPr>
            <a:xfrm>
              <a:off x="5148861" y="440354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362">
              <a:extLst>
                <a:ext uri="{FF2B5EF4-FFF2-40B4-BE49-F238E27FC236}">
                  <a16:creationId xmlns:a16="http://schemas.microsoft.com/office/drawing/2014/main" id="{7D49FEA1-A39D-C5D8-2306-DED64057462F}"/>
                </a:ext>
              </a:extLst>
            </p:cNvPr>
            <p:cNvSpPr/>
            <p:nvPr/>
          </p:nvSpPr>
          <p:spPr>
            <a:xfrm>
              <a:off x="5148861" y="440354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363">
              <a:extLst>
                <a:ext uri="{FF2B5EF4-FFF2-40B4-BE49-F238E27FC236}">
                  <a16:creationId xmlns:a16="http://schemas.microsoft.com/office/drawing/2014/main" id="{B3D4CA34-4FC8-7B44-E585-DE5F180CF570}"/>
                </a:ext>
              </a:extLst>
            </p:cNvPr>
            <p:cNvSpPr/>
            <p:nvPr/>
          </p:nvSpPr>
          <p:spPr>
            <a:xfrm>
              <a:off x="5266064" y="426235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364">
              <a:extLst>
                <a:ext uri="{FF2B5EF4-FFF2-40B4-BE49-F238E27FC236}">
                  <a16:creationId xmlns:a16="http://schemas.microsoft.com/office/drawing/2014/main" id="{C7B8FC30-07AB-B40C-082D-A376E89D241A}"/>
                </a:ext>
              </a:extLst>
            </p:cNvPr>
            <p:cNvSpPr/>
            <p:nvPr/>
          </p:nvSpPr>
          <p:spPr>
            <a:xfrm>
              <a:off x="5266064" y="426235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365">
              <a:extLst>
                <a:ext uri="{FF2B5EF4-FFF2-40B4-BE49-F238E27FC236}">
                  <a16:creationId xmlns:a16="http://schemas.microsoft.com/office/drawing/2014/main" id="{EEB0C5AE-F847-D129-4602-BAE9608C8042}"/>
                </a:ext>
              </a:extLst>
            </p:cNvPr>
            <p:cNvSpPr/>
            <p:nvPr/>
          </p:nvSpPr>
          <p:spPr>
            <a:xfrm>
              <a:off x="5383266" y="41464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366">
              <a:extLst>
                <a:ext uri="{FF2B5EF4-FFF2-40B4-BE49-F238E27FC236}">
                  <a16:creationId xmlns:a16="http://schemas.microsoft.com/office/drawing/2014/main" id="{2BEE45F1-8A29-05A3-40D2-EFCCB06BB5E6}"/>
                </a:ext>
              </a:extLst>
            </p:cNvPr>
            <p:cNvSpPr/>
            <p:nvPr/>
          </p:nvSpPr>
          <p:spPr>
            <a:xfrm>
              <a:off x="5383266" y="41464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367">
              <a:extLst>
                <a:ext uri="{FF2B5EF4-FFF2-40B4-BE49-F238E27FC236}">
                  <a16:creationId xmlns:a16="http://schemas.microsoft.com/office/drawing/2014/main" id="{2D0A91AE-3763-3CCE-3B34-BEFF581D6785}"/>
                </a:ext>
              </a:extLst>
            </p:cNvPr>
            <p:cNvSpPr/>
            <p:nvPr/>
          </p:nvSpPr>
          <p:spPr>
            <a:xfrm>
              <a:off x="5500468" y="418856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368">
              <a:extLst>
                <a:ext uri="{FF2B5EF4-FFF2-40B4-BE49-F238E27FC236}">
                  <a16:creationId xmlns:a16="http://schemas.microsoft.com/office/drawing/2014/main" id="{DD6A3006-5C0F-293B-693F-469B72C76FDE}"/>
                </a:ext>
              </a:extLst>
            </p:cNvPr>
            <p:cNvSpPr/>
            <p:nvPr/>
          </p:nvSpPr>
          <p:spPr>
            <a:xfrm>
              <a:off x="5500468" y="418856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369">
              <a:extLst>
                <a:ext uri="{FF2B5EF4-FFF2-40B4-BE49-F238E27FC236}">
                  <a16:creationId xmlns:a16="http://schemas.microsoft.com/office/drawing/2014/main" id="{75D67BD7-BDE1-9DA7-E12F-450930227EEA}"/>
                </a:ext>
              </a:extLst>
            </p:cNvPr>
            <p:cNvSpPr/>
            <p:nvPr/>
          </p:nvSpPr>
          <p:spPr>
            <a:xfrm>
              <a:off x="3530194" y="4115513"/>
              <a:ext cx="1992630" cy="340360"/>
            </a:xfrm>
            <a:custGeom>
              <a:avLst/>
              <a:gdLst/>
              <a:ahLst/>
              <a:cxnLst/>
              <a:rect l="l" t="t" r="r" b="b"/>
              <a:pathLst>
                <a:path w="1992629" h="340360">
                  <a:moveTo>
                    <a:pt x="0" y="180936"/>
                  </a:moveTo>
                  <a:lnTo>
                    <a:pt x="117202" y="192364"/>
                  </a:lnTo>
                  <a:lnTo>
                    <a:pt x="234404" y="210168"/>
                  </a:lnTo>
                  <a:lnTo>
                    <a:pt x="351607" y="216738"/>
                  </a:lnTo>
                  <a:lnTo>
                    <a:pt x="468809" y="205873"/>
                  </a:lnTo>
                  <a:lnTo>
                    <a:pt x="586012" y="220719"/>
                  </a:lnTo>
                  <a:lnTo>
                    <a:pt x="703214" y="269818"/>
                  </a:lnTo>
                  <a:lnTo>
                    <a:pt x="820417" y="286404"/>
                  </a:lnTo>
                  <a:lnTo>
                    <a:pt x="937619" y="340141"/>
                  </a:lnTo>
                  <a:lnTo>
                    <a:pt x="1054822" y="221566"/>
                  </a:lnTo>
                  <a:lnTo>
                    <a:pt x="1172024" y="141017"/>
                  </a:lnTo>
                  <a:lnTo>
                    <a:pt x="1289227" y="151334"/>
                  </a:lnTo>
                  <a:lnTo>
                    <a:pt x="1406429" y="62221"/>
                  </a:lnTo>
                  <a:lnTo>
                    <a:pt x="1523631" y="0"/>
                  </a:lnTo>
                  <a:lnTo>
                    <a:pt x="1640834" y="228538"/>
                  </a:lnTo>
                  <a:lnTo>
                    <a:pt x="1758037" y="336155"/>
                  </a:lnTo>
                  <a:lnTo>
                    <a:pt x="1875239" y="317761"/>
                  </a:lnTo>
                  <a:lnTo>
                    <a:pt x="1992442" y="8967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370">
              <a:extLst>
                <a:ext uri="{FF2B5EF4-FFF2-40B4-BE49-F238E27FC236}">
                  <a16:creationId xmlns:a16="http://schemas.microsoft.com/office/drawing/2014/main" id="{495E2C24-417A-1B7E-F0BC-312192059AF5}"/>
                </a:ext>
              </a:extLst>
            </p:cNvPr>
            <p:cNvSpPr/>
            <p:nvPr/>
          </p:nvSpPr>
          <p:spPr>
            <a:xfrm>
              <a:off x="3500637" y="425713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371">
              <a:extLst>
                <a:ext uri="{FF2B5EF4-FFF2-40B4-BE49-F238E27FC236}">
                  <a16:creationId xmlns:a16="http://schemas.microsoft.com/office/drawing/2014/main" id="{B1A78109-7C35-5B50-42E3-7CC8AD82FA8F}"/>
                </a:ext>
              </a:extLst>
            </p:cNvPr>
            <p:cNvSpPr/>
            <p:nvPr/>
          </p:nvSpPr>
          <p:spPr>
            <a:xfrm>
              <a:off x="3617840" y="426856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372">
              <a:extLst>
                <a:ext uri="{FF2B5EF4-FFF2-40B4-BE49-F238E27FC236}">
                  <a16:creationId xmlns:a16="http://schemas.microsoft.com/office/drawing/2014/main" id="{3161CE7E-9B98-1881-8F2E-980E67500B28}"/>
                </a:ext>
              </a:extLst>
            </p:cNvPr>
            <p:cNvSpPr/>
            <p:nvPr/>
          </p:nvSpPr>
          <p:spPr>
            <a:xfrm>
              <a:off x="3735042" y="428637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373">
              <a:extLst>
                <a:ext uri="{FF2B5EF4-FFF2-40B4-BE49-F238E27FC236}">
                  <a16:creationId xmlns:a16="http://schemas.microsoft.com/office/drawing/2014/main" id="{114CFF72-CF71-0640-179C-5A17F1B4D91A}"/>
                </a:ext>
              </a:extLst>
            </p:cNvPr>
            <p:cNvSpPr/>
            <p:nvPr/>
          </p:nvSpPr>
          <p:spPr>
            <a:xfrm>
              <a:off x="3852245" y="42929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374">
              <a:extLst>
                <a:ext uri="{FF2B5EF4-FFF2-40B4-BE49-F238E27FC236}">
                  <a16:creationId xmlns:a16="http://schemas.microsoft.com/office/drawing/2014/main" id="{9E16B8D4-0878-616C-40AF-E98B84B19DE1}"/>
                </a:ext>
              </a:extLst>
            </p:cNvPr>
            <p:cNvSpPr/>
            <p:nvPr/>
          </p:nvSpPr>
          <p:spPr>
            <a:xfrm>
              <a:off x="3969447" y="428207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375">
              <a:extLst>
                <a:ext uri="{FF2B5EF4-FFF2-40B4-BE49-F238E27FC236}">
                  <a16:creationId xmlns:a16="http://schemas.microsoft.com/office/drawing/2014/main" id="{8B5988B4-8F5E-BBAD-7837-BA0BD7A162EF}"/>
                </a:ext>
              </a:extLst>
            </p:cNvPr>
            <p:cNvSpPr/>
            <p:nvPr/>
          </p:nvSpPr>
          <p:spPr>
            <a:xfrm>
              <a:off x="4086649" y="429692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376">
              <a:extLst>
                <a:ext uri="{FF2B5EF4-FFF2-40B4-BE49-F238E27FC236}">
                  <a16:creationId xmlns:a16="http://schemas.microsoft.com/office/drawing/2014/main" id="{941B0972-1D01-68E8-9035-2BFB6F40DF6E}"/>
                </a:ext>
              </a:extLst>
            </p:cNvPr>
            <p:cNvSpPr/>
            <p:nvPr/>
          </p:nvSpPr>
          <p:spPr>
            <a:xfrm>
              <a:off x="4203852" y="43460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377">
              <a:extLst>
                <a:ext uri="{FF2B5EF4-FFF2-40B4-BE49-F238E27FC236}">
                  <a16:creationId xmlns:a16="http://schemas.microsoft.com/office/drawing/2014/main" id="{BB22EED9-CB9B-34CF-B474-F821E725A189}"/>
                </a:ext>
              </a:extLst>
            </p:cNvPr>
            <p:cNvSpPr/>
            <p:nvPr/>
          </p:nvSpPr>
          <p:spPr>
            <a:xfrm>
              <a:off x="4321054" y="436260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378">
              <a:extLst>
                <a:ext uri="{FF2B5EF4-FFF2-40B4-BE49-F238E27FC236}">
                  <a16:creationId xmlns:a16="http://schemas.microsoft.com/office/drawing/2014/main" id="{A28CBD01-E4BB-A140-D0BC-36D05EB0C835}"/>
                </a:ext>
              </a:extLst>
            </p:cNvPr>
            <p:cNvSpPr/>
            <p:nvPr/>
          </p:nvSpPr>
          <p:spPr>
            <a:xfrm>
              <a:off x="4438257" y="441634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379">
              <a:extLst>
                <a:ext uri="{FF2B5EF4-FFF2-40B4-BE49-F238E27FC236}">
                  <a16:creationId xmlns:a16="http://schemas.microsoft.com/office/drawing/2014/main" id="{3C8830DE-612A-45A6-A2B2-72FD5CF5B018}"/>
                </a:ext>
              </a:extLst>
            </p:cNvPr>
            <p:cNvSpPr/>
            <p:nvPr/>
          </p:nvSpPr>
          <p:spPr>
            <a:xfrm>
              <a:off x="4555459" y="429776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380">
              <a:extLst>
                <a:ext uri="{FF2B5EF4-FFF2-40B4-BE49-F238E27FC236}">
                  <a16:creationId xmlns:a16="http://schemas.microsoft.com/office/drawing/2014/main" id="{B95F42F5-FFA9-0AAC-5E83-AA09F46985FE}"/>
                </a:ext>
              </a:extLst>
            </p:cNvPr>
            <p:cNvSpPr/>
            <p:nvPr/>
          </p:nvSpPr>
          <p:spPr>
            <a:xfrm>
              <a:off x="4672662" y="42172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381">
              <a:extLst>
                <a:ext uri="{FF2B5EF4-FFF2-40B4-BE49-F238E27FC236}">
                  <a16:creationId xmlns:a16="http://schemas.microsoft.com/office/drawing/2014/main" id="{A4D77FED-83CB-3CDB-2955-A64D859945DF}"/>
                </a:ext>
              </a:extLst>
            </p:cNvPr>
            <p:cNvSpPr/>
            <p:nvPr/>
          </p:nvSpPr>
          <p:spPr>
            <a:xfrm>
              <a:off x="4789864" y="42275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382">
              <a:extLst>
                <a:ext uri="{FF2B5EF4-FFF2-40B4-BE49-F238E27FC236}">
                  <a16:creationId xmlns:a16="http://schemas.microsoft.com/office/drawing/2014/main" id="{ED14771E-DEDB-1F0F-3B49-705995F02BF1}"/>
                </a:ext>
              </a:extLst>
            </p:cNvPr>
            <p:cNvSpPr/>
            <p:nvPr/>
          </p:nvSpPr>
          <p:spPr>
            <a:xfrm>
              <a:off x="4907067" y="413842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383">
              <a:extLst>
                <a:ext uri="{FF2B5EF4-FFF2-40B4-BE49-F238E27FC236}">
                  <a16:creationId xmlns:a16="http://schemas.microsoft.com/office/drawing/2014/main" id="{0CADBB37-F8FC-E36D-1A41-089955F10389}"/>
                </a:ext>
              </a:extLst>
            </p:cNvPr>
            <p:cNvSpPr/>
            <p:nvPr/>
          </p:nvSpPr>
          <p:spPr>
            <a:xfrm>
              <a:off x="5024269" y="407620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384">
              <a:extLst>
                <a:ext uri="{FF2B5EF4-FFF2-40B4-BE49-F238E27FC236}">
                  <a16:creationId xmlns:a16="http://schemas.microsoft.com/office/drawing/2014/main" id="{BD997DF7-6B5B-4501-7E3F-C2E431AD45FE}"/>
                </a:ext>
              </a:extLst>
            </p:cNvPr>
            <p:cNvSpPr/>
            <p:nvPr/>
          </p:nvSpPr>
          <p:spPr>
            <a:xfrm>
              <a:off x="5141472" y="43047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385">
              <a:extLst>
                <a:ext uri="{FF2B5EF4-FFF2-40B4-BE49-F238E27FC236}">
                  <a16:creationId xmlns:a16="http://schemas.microsoft.com/office/drawing/2014/main" id="{A9C5583B-D529-CD0D-D1A4-61047AE78A43}"/>
                </a:ext>
              </a:extLst>
            </p:cNvPr>
            <p:cNvSpPr/>
            <p:nvPr/>
          </p:nvSpPr>
          <p:spPr>
            <a:xfrm>
              <a:off x="5258674" y="441235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386">
              <a:extLst>
                <a:ext uri="{FF2B5EF4-FFF2-40B4-BE49-F238E27FC236}">
                  <a16:creationId xmlns:a16="http://schemas.microsoft.com/office/drawing/2014/main" id="{BCDA554B-D405-ACC8-126D-1C1D3BE93348}"/>
                </a:ext>
              </a:extLst>
            </p:cNvPr>
            <p:cNvSpPr/>
            <p:nvPr/>
          </p:nvSpPr>
          <p:spPr>
            <a:xfrm>
              <a:off x="5375877" y="439396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387">
              <a:extLst>
                <a:ext uri="{FF2B5EF4-FFF2-40B4-BE49-F238E27FC236}">
                  <a16:creationId xmlns:a16="http://schemas.microsoft.com/office/drawing/2014/main" id="{1BFF734B-C511-596E-BBD5-61E5F90A2658}"/>
                </a:ext>
              </a:extLst>
            </p:cNvPr>
            <p:cNvSpPr/>
            <p:nvPr/>
          </p:nvSpPr>
          <p:spPr>
            <a:xfrm>
              <a:off x="5493079" y="41658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388">
              <a:extLst>
                <a:ext uri="{FF2B5EF4-FFF2-40B4-BE49-F238E27FC236}">
                  <a16:creationId xmlns:a16="http://schemas.microsoft.com/office/drawing/2014/main" id="{291D4E7D-5104-0BBC-A516-B3A385D5C1D4}"/>
                </a:ext>
              </a:extLst>
            </p:cNvPr>
            <p:cNvSpPr/>
            <p:nvPr/>
          </p:nvSpPr>
          <p:spPr>
            <a:xfrm>
              <a:off x="3530194" y="3939619"/>
              <a:ext cx="1992630" cy="396240"/>
            </a:xfrm>
            <a:custGeom>
              <a:avLst/>
              <a:gdLst/>
              <a:ahLst/>
              <a:cxnLst/>
              <a:rect l="l" t="t" r="r" b="b"/>
              <a:pathLst>
                <a:path w="1992629" h="396239">
                  <a:moveTo>
                    <a:pt x="0" y="313381"/>
                  </a:moveTo>
                  <a:lnTo>
                    <a:pt x="117202" y="336088"/>
                  </a:lnTo>
                  <a:lnTo>
                    <a:pt x="234404" y="292020"/>
                  </a:lnTo>
                  <a:lnTo>
                    <a:pt x="351607" y="240916"/>
                  </a:lnTo>
                  <a:lnTo>
                    <a:pt x="468809" y="262986"/>
                  </a:lnTo>
                  <a:lnTo>
                    <a:pt x="586012" y="252180"/>
                  </a:lnTo>
                  <a:lnTo>
                    <a:pt x="703214" y="199580"/>
                  </a:lnTo>
                  <a:lnTo>
                    <a:pt x="820417" y="168509"/>
                  </a:lnTo>
                  <a:lnTo>
                    <a:pt x="937619" y="164040"/>
                  </a:lnTo>
                  <a:lnTo>
                    <a:pt x="1054822" y="201395"/>
                  </a:lnTo>
                  <a:lnTo>
                    <a:pt x="1172024" y="228963"/>
                  </a:lnTo>
                  <a:lnTo>
                    <a:pt x="1289227" y="247463"/>
                  </a:lnTo>
                  <a:lnTo>
                    <a:pt x="1406429" y="132741"/>
                  </a:lnTo>
                  <a:lnTo>
                    <a:pt x="1523631" y="67597"/>
                  </a:lnTo>
                  <a:lnTo>
                    <a:pt x="1640834" y="0"/>
                  </a:lnTo>
                  <a:lnTo>
                    <a:pt x="1758037" y="59492"/>
                  </a:lnTo>
                  <a:lnTo>
                    <a:pt x="1875239" y="197634"/>
                  </a:lnTo>
                  <a:lnTo>
                    <a:pt x="1992442" y="395806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389">
              <a:extLst>
                <a:ext uri="{FF2B5EF4-FFF2-40B4-BE49-F238E27FC236}">
                  <a16:creationId xmlns:a16="http://schemas.microsoft.com/office/drawing/2014/main" id="{D0F06208-3ED9-6649-CC66-25D8B17A61E5}"/>
                </a:ext>
              </a:extLst>
            </p:cNvPr>
            <p:cNvSpPr/>
            <p:nvPr/>
          </p:nvSpPr>
          <p:spPr>
            <a:xfrm>
              <a:off x="3508026" y="42235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390">
              <a:extLst>
                <a:ext uri="{FF2B5EF4-FFF2-40B4-BE49-F238E27FC236}">
                  <a16:creationId xmlns:a16="http://schemas.microsoft.com/office/drawing/2014/main" id="{B6E0C79B-7BBB-8852-9994-90619137916B}"/>
                </a:ext>
              </a:extLst>
            </p:cNvPr>
            <p:cNvSpPr/>
            <p:nvPr/>
          </p:nvSpPr>
          <p:spPr>
            <a:xfrm>
              <a:off x="3508026" y="42235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391">
              <a:extLst>
                <a:ext uri="{FF2B5EF4-FFF2-40B4-BE49-F238E27FC236}">
                  <a16:creationId xmlns:a16="http://schemas.microsoft.com/office/drawing/2014/main" id="{80A1A090-0361-8BA9-B44B-7256465AC29C}"/>
                </a:ext>
              </a:extLst>
            </p:cNvPr>
            <p:cNvSpPr/>
            <p:nvPr/>
          </p:nvSpPr>
          <p:spPr>
            <a:xfrm>
              <a:off x="3625229" y="42462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392">
              <a:extLst>
                <a:ext uri="{FF2B5EF4-FFF2-40B4-BE49-F238E27FC236}">
                  <a16:creationId xmlns:a16="http://schemas.microsoft.com/office/drawing/2014/main" id="{4BB752A6-2F44-57FB-F1FC-2095C2DBDA83}"/>
                </a:ext>
              </a:extLst>
            </p:cNvPr>
            <p:cNvSpPr/>
            <p:nvPr/>
          </p:nvSpPr>
          <p:spPr>
            <a:xfrm>
              <a:off x="3625229" y="42462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393">
              <a:extLst>
                <a:ext uri="{FF2B5EF4-FFF2-40B4-BE49-F238E27FC236}">
                  <a16:creationId xmlns:a16="http://schemas.microsoft.com/office/drawing/2014/main" id="{66ACE436-7DF2-63CA-6758-1B74F321A768}"/>
                </a:ext>
              </a:extLst>
            </p:cNvPr>
            <p:cNvSpPr/>
            <p:nvPr/>
          </p:nvSpPr>
          <p:spPr>
            <a:xfrm>
              <a:off x="3742432" y="420215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394">
              <a:extLst>
                <a:ext uri="{FF2B5EF4-FFF2-40B4-BE49-F238E27FC236}">
                  <a16:creationId xmlns:a16="http://schemas.microsoft.com/office/drawing/2014/main" id="{002FD6BB-D7CC-F2FB-4802-7266AE477F82}"/>
                </a:ext>
              </a:extLst>
            </p:cNvPr>
            <p:cNvSpPr/>
            <p:nvPr/>
          </p:nvSpPr>
          <p:spPr>
            <a:xfrm>
              <a:off x="3742432" y="420215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395">
              <a:extLst>
                <a:ext uri="{FF2B5EF4-FFF2-40B4-BE49-F238E27FC236}">
                  <a16:creationId xmlns:a16="http://schemas.microsoft.com/office/drawing/2014/main" id="{DCBE74AB-998E-0791-311E-9DA74A2286AC}"/>
                </a:ext>
              </a:extLst>
            </p:cNvPr>
            <p:cNvSpPr/>
            <p:nvPr/>
          </p:nvSpPr>
          <p:spPr>
            <a:xfrm>
              <a:off x="3859634" y="41510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396">
              <a:extLst>
                <a:ext uri="{FF2B5EF4-FFF2-40B4-BE49-F238E27FC236}">
                  <a16:creationId xmlns:a16="http://schemas.microsoft.com/office/drawing/2014/main" id="{F0C2ED51-93CD-3B24-5A83-988DE17F7179}"/>
                </a:ext>
              </a:extLst>
            </p:cNvPr>
            <p:cNvSpPr/>
            <p:nvPr/>
          </p:nvSpPr>
          <p:spPr>
            <a:xfrm>
              <a:off x="3859634" y="41510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397">
              <a:extLst>
                <a:ext uri="{FF2B5EF4-FFF2-40B4-BE49-F238E27FC236}">
                  <a16:creationId xmlns:a16="http://schemas.microsoft.com/office/drawing/2014/main" id="{F2DCF401-21F8-ADF5-23D2-549EAEEB5601}"/>
                </a:ext>
              </a:extLst>
            </p:cNvPr>
            <p:cNvSpPr/>
            <p:nvPr/>
          </p:nvSpPr>
          <p:spPr>
            <a:xfrm>
              <a:off x="3976836" y="417312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398">
              <a:extLst>
                <a:ext uri="{FF2B5EF4-FFF2-40B4-BE49-F238E27FC236}">
                  <a16:creationId xmlns:a16="http://schemas.microsoft.com/office/drawing/2014/main" id="{A51E0004-F770-A2B0-5334-E561A9933B27}"/>
                </a:ext>
              </a:extLst>
            </p:cNvPr>
            <p:cNvSpPr/>
            <p:nvPr/>
          </p:nvSpPr>
          <p:spPr>
            <a:xfrm>
              <a:off x="3976836" y="417312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399">
              <a:extLst>
                <a:ext uri="{FF2B5EF4-FFF2-40B4-BE49-F238E27FC236}">
                  <a16:creationId xmlns:a16="http://schemas.microsoft.com/office/drawing/2014/main" id="{8501C21A-DA56-BD8C-1B4E-D86CB756D34B}"/>
                </a:ext>
              </a:extLst>
            </p:cNvPr>
            <p:cNvSpPr/>
            <p:nvPr/>
          </p:nvSpPr>
          <p:spPr>
            <a:xfrm>
              <a:off x="4094039" y="41623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400">
              <a:extLst>
                <a:ext uri="{FF2B5EF4-FFF2-40B4-BE49-F238E27FC236}">
                  <a16:creationId xmlns:a16="http://schemas.microsoft.com/office/drawing/2014/main" id="{9F54C785-A77B-C418-B039-B5F49BAEBC65}"/>
                </a:ext>
              </a:extLst>
            </p:cNvPr>
            <p:cNvSpPr/>
            <p:nvPr/>
          </p:nvSpPr>
          <p:spPr>
            <a:xfrm>
              <a:off x="4094039" y="41623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401">
              <a:extLst>
                <a:ext uri="{FF2B5EF4-FFF2-40B4-BE49-F238E27FC236}">
                  <a16:creationId xmlns:a16="http://schemas.microsoft.com/office/drawing/2014/main" id="{C01D3C28-D401-C981-7F6A-2E3242121414}"/>
                </a:ext>
              </a:extLst>
            </p:cNvPr>
            <p:cNvSpPr/>
            <p:nvPr/>
          </p:nvSpPr>
          <p:spPr>
            <a:xfrm>
              <a:off x="4211241" y="41097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402">
              <a:extLst>
                <a:ext uri="{FF2B5EF4-FFF2-40B4-BE49-F238E27FC236}">
                  <a16:creationId xmlns:a16="http://schemas.microsoft.com/office/drawing/2014/main" id="{D3019EE3-F07B-E560-D215-9CD97017D8AE}"/>
                </a:ext>
              </a:extLst>
            </p:cNvPr>
            <p:cNvSpPr/>
            <p:nvPr/>
          </p:nvSpPr>
          <p:spPr>
            <a:xfrm>
              <a:off x="4211241" y="41097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403">
              <a:extLst>
                <a:ext uri="{FF2B5EF4-FFF2-40B4-BE49-F238E27FC236}">
                  <a16:creationId xmlns:a16="http://schemas.microsoft.com/office/drawing/2014/main" id="{F25D896C-CADB-803D-811B-5E3D33DB5CD8}"/>
                </a:ext>
              </a:extLst>
            </p:cNvPr>
            <p:cNvSpPr/>
            <p:nvPr/>
          </p:nvSpPr>
          <p:spPr>
            <a:xfrm>
              <a:off x="4328444" y="40786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404">
              <a:extLst>
                <a:ext uri="{FF2B5EF4-FFF2-40B4-BE49-F238E27FC236}">
                  <a16:creationId xmlns:a16="http://schemas.microsoft.com/office/drawing/2014/main" id="{2A8C1A52-96AD-ED9E-D496-74FEFEC19476}"/>
                </a:ext>
              </a:extLst>
            </p:cNvPr>
            <p:cNvSpPr/>
            <p:nvPr/>
          </p:nvSpPr>
          <p:spPr>
            <a:xfrm>
              <a:off x="4328444" y="40786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405">
              <a:extLst>
                <a:ext uri="{FF2B5EF4-FFF2-40B4-BE49-F238E27FC236}">
                  <a16:creationId xmlns:a16="http://schemas.microsoft.com/office/drawing/2014/main" id="{1649425E-AE27-2563-F1E5-E3DF2362BB70}"/>
                </a:ext>
              </a:extLst>
            </p:cNvPr>
            <p:cNvSpPr/>
            <p:nvPr/>
          </p:nvSpPr>
          <p:spPr>
            <a:xfrm>
              <a:off x="4445646" y="407417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406">
              <a:extLst>
                <a:ext uri="{FF2B5EF4-FFF2-40B4-BE49-F238E27FC236}">
                  <a16:creationId xmlns:a16="http://schemas.microsoft.com/office/drawing/2014/main" id="{EF8729B6-CBFE-6768-2A59-76841CEB37C0}"/>
                </a:ext>
              </a:extLst>
            </p:cNvPr>
            <p:cNvSpPr/>
            <p:nvPr/>
          </p:nvSpPr>
          <p:spPr>
            <a:xfrm>
              <a:off x="4445646" y="407417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407">
              <a:extLst>
                <a:ext uri="{FF2B5EF4-FFF2-40B4-BE49-F238E27FC236}">
                  <a16:creationId xmlns:a16="http://schemas.microsoft.com/office/drawing/2014/main" id="{ADF8EADE-7AC0-6B04-BDC6-050B3D448235}"/>
                </a:ext>
              </a:extLst>
            </p:cNvPr>
            <p:cNvSpPr/>
            <p:nvPr/>
          </p:nvSpPr>
          <p:spPr>
            <a:xfrm>
              <a:off x="4562849" y="41115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408">
              <a:extLst>
                <a:ext uri="{FF2B5EF4-FFF2-40B4-BE49-F238E27FC236}">
                  <a16:creationId xmlns:a16="http://schemas.microsoft.com/office/drawing/2014/main" id="{39E23937-8220-2D58-A388-44F98B64FCDF}"/>
                </a:ext>
              </a:extLst>
            </p:cNvPr>
            <p:cNvSpPr/>
            <p:nvPr/>
          </p:nvSpPr>
          <p:spPr>
            <a:xfrm>
              <a:off x="4562849" y="41115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409">
              <a:extLst>
                <a:ext uri="{FF2B5EF4-FFF2-40B4-BE49-F238E27FC236}">
                  <a16:creationId xmlns:a16="http://schemas.microsoft.com/office/drawing/2014/main" id="{5470E13B-F472-6719-7BF3-447E5EF328A4}"/>
                </a:ext>
              </a:extLst>
            </p:cNvPr>
            <p:cNvSpPr/>
            <p:nvPr/>
          </p:nvSpPr>
          <p:spPr>
            <a:xfrm>
              <a:off x="4680051" y="41391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410">
              <a:extLst>
                <a:ext uri="{FF2B5EF4-FFF2-40B4-BE49-F238E27FC236}">
                  <a16:creationId xmlns:a16="http://schemas.microsoft.com/office/drawing/2014/main" id="{20BD2C61-91F9-51E0-1FE5-2549ABD126C1}"/>
                </a:ext>
              </a:extLst>
            </p:cNvPr>
            <p:cNvSpPr/>
            <p:nvPr/>
          </p:nvSpPr>
          <p:spPr>
            <a:xfrm>
              <a:off x="4680051" y="41391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411">
              <a:extLst>
                <a:ext uri="{FF2B5EF4-FFF2-40B4-BE49-F238E27FC236}">
                  <a16:creationId xmlns:a16="http://schemas.microsoft.com/office/drawing/2014/main" id="{574D933C-2FDE-6FF1-92B2-47E91B1A1649}"/>
                </a:ext>
              </a:extLst>
            </p:cNvPr>
            <p:cNvSpPr/>
            <p:nvPr/>
          </p:nvSpPr>
          <p:spPr>
            <a:xfrm>
              <a:off x="4797254" y="4157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412">
              <a:extLst>
                <a:ext uri="{FF2B5EF4-FFF2-40B4-BE49-F238E27FC236}">
                  <a16:creationId xmlns:a16="http://schemas.microsoft.com/office/drawing/2014/main" id="{E9B2935A-711E-4081-9410-A534B87500CF}"/>
                </a:ext>
              </a:extLst>
            </p:cNvPr>
            <p:cNvSpPr/>
            <p:nvPr/>
          </p:nvSpPr>
          <p:spPr>
            <a:xfrm>
              <a:off x="4797254" y="4157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413">
              <a:extLst>
                <a:ext uri="{FF2B5EF4-FFF2-40B4-BE49-F238E27FC236}">
                  <a16:creationId xmlns:a16="http://schemas.microsoft.com/office/drawing/2014/main" id="{6EFC1B70-7A44-D259-6B92-961DB0B75840}"/>
                </a:ext>
              </a:extLst>
            </p:cNvPr>
            <p:cNvSpPr/>
            <p:nvPr/>
          </p:nvSpPr>
          <p:spPr>
            <a:xfrm>
              <a:off x="4914456" y="404287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414">
              <a:extLst>
                <a:ext uri="{FF2B5EF4-FFF2-40B4-BE49-F238E27FC236}">
                  <a16:creationId xmlns:a16="http://schemas.microsoft.com/office/drawing/2014/main" id="{BC7108F6-E32A-D941-7968-58431F168923}"/>
                </a:ext>
              </a:extLst>
            </p:cNvPr>
            <p:cNvSpPr/>
            <p:nvPr/>
          </p:nvSpPr>
          <p:spPr>
            <a:xfrm>
              <a:off x="4914456" y="404287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415">
              <a:extLst>
                <a:ext uri="{FF2B5EF4-FFF2-40B4-BE49-F238E27FC236}">
                  <a16:creationId xmlns:a16="http://schemas.microsoft.com/office/drawing/2014/main" id="{81A8EF60-2C93-7606-1812-47EC7D5B6C33}"/>
                </a:ext>
              </a:extLst>
            </p:cNvPr>
            <p:cNvSpPr/>
            <p:nvPr/>
          </p:nvSpPr>
          <p:spPr>
            <a:xfrm>
              <a:off x="5031658" y="39777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416">
              <a:extLst>
                <a:ext uri="{FF2B5EF4-FFF2-40B4-BE49-F238E27FC236}">
                  <a16:creationId xmlns:a16="http://schemas.microsoft.com/office/drawing/2014/main" id="{97F71B67-9F18-85C0-A86F-343CA0538381}"/>
                </a:ext>
              </a:extLst>
            </p:cNvPr>
            <p:cNvSpPr/>
            <p:nvPr/>
          </p:nvSpPr>
          <p:spPr>
            <a:xfrm>
              <a:off x="5031658" y="39777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417">
              <a:extLst>
                <a:ext uri="{FF2B5EF4-FFF2-40B4-BE49-F238E27FC236}">
                  <a16:creationId xmlns:a16="http://schemas.microsoft.com/office/drawing/2014/main" id="{57857709-C3C1-A9D0-A532-DE79A5B99081}"/>
                </a:ext>
              </a:extLst>
            </p:cNvPr>
            <p:cNvSpPr/>
            <p:nvPr/>
          </p:nvSpPr>
          <p:spPr>
            <a:xfrm>
              <a:off x="5148861" y="391013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418">
              <a:extLst>
                <a:ext uri="{FF2B5EF4-FFF2-40B4-BE49-F238E27FC236}">
                  <a16:creationId xmlns:a16="http://schemas.microsoft.com/office/drawing/2014/main" id="{F8910361-A03F-04A8-FD1D-2D2C190E3771}"/>
                </a:ext>
              </a:extLst>
            </p:cNvPr>
            <p:cNvSpPr/>
            <p:nvPr/>
          </p:nvSpPr>
          <p:spPr>
            <a:xfrm>
              <a:off x="5148861" y="391013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419">
              <a:extLst>
                <a:ext uri="{FF2B5EF4-FFF2-40B4-BE49-F238E27FC236}">
                  <a16:creationId xmlns:a16="http://schemas.microsoft.com/office/drawing/2014/main" id="{02DFBCFF-8DE1-54AC-726E-9FEAB7FE0C42}"/>
                </a:ext>
              </a:extLst>
            </p:cNvPr>
            <p:cNvSpPr/>
            <p:nvPr/>
          </p:nvSpPr>
          <p:spPr>
            <a:xfrm>
              <a:off x="5266064" y="39696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420">
              <a:extLst>
                <a:ext uri="{FF2B5EF4-FFF2-40B4-BE49-F238E27FC236}">
                  <a16:creationId xmlns:a16="http://schemas.microsoft.com/office/drawing/2014/main" id="{69BC2DE2-B0C6-A177-DD8C-90038B277AAA}"/>
                </a:ext>
              </a:extLst>
            </p:cNvPr>
            <p:cNvSpPr/>
            <p:nvPr/>
          </p:nvSpPr>
          <p:spPr>
            <a:xfrm>
              <a:off x="5266064" y="39696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421">
              <a:extLst>
                <a:ext uri="{FF2B5EF4-FFF2-40B4-BE49-F238E27FC236}">
                  <a16:creationId xmlns:a16="http://schemas.microsoft.com/office/drawing/2014/main" id="{822C311A-DFA5-6DFC-5402-8310A7EA4AE1}"/>
                </a:ext>
              </a:extLst>
            </p:cNvPr>
            <p:cNvSpPr/>
            <p:nvPr/>
          </p:nvSpPr>
          <p:spPr>
            <a:xfrm>
              <a:off x="5383266" y="410777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422">
              <a:extLst>
                <a:ext uri="{FF2B5EF4-FFF2-40B4-BE49-F238E27FC236}">
                  <a16:creationId xmlns:a16="http://schemas.microsoft.com/office/drawing/2014/main" id="{BED6F732-710B-EAF5-D807-08370F6C0C8A}"/>
                </a:ext>
              </a:extLst>
            </p:cNvPr>
            <p:cNvSpPr/>
            <p:nvPr/>
          </p:nvSpPr>
          <p:spPr>
            <a:xfrm>
              <a:off x="5383266" y="410777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423">
              <a:extLst>
                <a:ext uri="{FF2B5EF4-FFF2-40B4-BE49-F238E27FC236}">
                  <a16:creationId xmlns:a16="http://schemas.microsoft.com/office/drawing/2014/main" id="{5B788D57-C8AF-80CA-8DCA-17680F28A60E}"/>
                </a:ext>
              </a:extLst>
            </p:cNvPr>
            <p:cNvSpPr/>
            <p:nvPr/>
          </p:nvSpPr>
          <p:spPr>
            <a:xfrm>
              <a:off x="5500468" y="430594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424">
              <a:extLst>
                <a:ext uri="{FF2B5EF4-FFF2-40B4-BE49-F238E27FC236}">
                  <a16:creationId xmlns:a16="http://schemas.microsoft.com/office/drawing/2014/main" id="{F6FAF27E-DECB-4329-F84D-67229B1D5868}"/>
                </a:ext>
              </a:extLst>
            </p:cNvPr>
            <p:cNvSpPr/>
            <p:nvPr/>
          </p:nvSpPr>
          <p:spPr>
            <a:xfrm>
              <a:off x="5500468" y="430594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425">
              <a:extLst>
                <a:ext uri="{FF2B5EF4-FFF2-40B4-BE49-F238E27FC236}">
                  <a16:creationId xmlns:a16="http://schemas.microsoft.com/office/drawing/2014/main" id="{A616F089-D596-2F2E-62B3-34C52F6F102E}"/>
                </a:ext>
              </a:extLst>
            </p:cNvPr>
            <p:cNvSpPr/>
            <p:nvPr/>
          </p:nvSpPr>
          <p:spPr>
            <a:xfrm>
              <a:off x="3530194" y="4013695"/>
              <a:ext cx="1992630" cy="464820"/>
            </a:xfrm>
            <a:custGeom>
              <a:avLst/>
              <a:gdLst/>
              <a:ahLst/>
              <a:cxnLst/>
              <a:rect l="l" t="t" r="r" b="b"/>
              <a:pathLst>
                <a:path w="1992629" h="464820">
                  <a:moveTo>
                    <a:pt x="0" y="230942"/>
                  </a:moveTo>
                  <a:lnTo>
                    <a:pt x="117202" y="257368"/>
                  </a:lnTo>
                  <a:lnTo>
                    <a:pt x="234404" y="259304"/>
                  </a:lnTo>
                  <a:lnTo>
                    <a:pt x="351607" y="228659"/>
                  </a:lnTo>
                  <a:lnTo>
                    <a:pt x="468809" y="271188"/>
                  </a:lnTo>
                  <a:lnTo>
                    <a:pt x="586012" y="311800"/>
                  </a:lnTo>
                  <a:lnTo>
                    <a:pt x="703214" y="302215"/>
                  </a:lnTo>
                  <a:lnTo>
                    <a:pt x="820417" y="314160"/>
                  </a:lnTo>
                  <a:lnTo>
                    <a:pt x="937619" y="378082"/>
                  </a:lnTo>
                  <a:lnTo>
                    <a:pt x="1054822" y="416463"/>
                  </a:lnTo>
                  <a:lnTo>
                    <a:pt x="1172024" y="445057"/>
                  </a:lnTo>
                  <a:lnTo>
                    <a:pt x="1289227" y="464583"/>
                  </a:lnTo>
                  <a:lnTo>
                    <a:pt x="1406429" y="371968"/>
                  </a:lnTo>
                  <a:lnTo>
                    <a:pt x="1523631" y="320894"/>
                  </a:lnTo>
                  <a:lnTo>
                    <a:pt x="1640834" y="267366"/>
                  </a:lnTo>
                  <a:lnTo>
                    <a:pt x="1758037" y="148203"/>
                  </a:lnTo>
                  <a:lnTo>
                    <a:pt x="1875239" y="44086"/>
                  </a:lnTo>
                  <a:lnTo>
                    <a:pt x="1992442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426">
              <a:extLst>
                <a:ext uri="{FF2B5EF4-FFF2-40B4-BE49-F238E27FC236}">
                  <a16:creationId xmlns:a16="http://schemas.microsoft.com/office/drawing/2014/main" id="{B2D28181-FA07-F098-4E3A-B4B7B1A65592}"/>
                </a:ext>
              </a:extLst>
            </p:cNvPr>
            <p:cNvSpPr/>
            <p:nvPr/>
          </p:nvSpPr>
          <p:spPr>
            <a:xfrm>
              <a:off x="3500637" y="420532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427">
              <a:extLst>
                <a:ext uri="{FF2B5EF4-FFF2-40B4-BE49-F238E27FC236}">
                  <a16:creationId xmlns:a16="http://schemas.microsoft.com/office/drawing/2014/main" id="{003CC421-C257-CBB9-7333-3727C032D52E}"/>
                </a:ext>
              </a:extLst>
            </p:cNvPr>
            <p:cNvSpPr/>
            <p:nvPr/>
          </p:nvSpPr>
          <p:spPr>
            <a:xfrm>
              <a:off x="3617840" y="423175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428">
              <a:extLst>
                <a:ext uri="{FF2B5EF4-FFF2-40B4-BE49-F238E27FC236}">
                  <a16:creationId xmlns:a16="http://schemas.microsoft.com/office/drawing/2014/main" id="{ACC1C9A9-2470-E187-38B8-DAA88F0279EF}"/>
                </a:ext>
              </a:extLst>
            </p:cNvPr>
            <p:cNvSpPr/>
            <p:nvPr/>
          </p:nvSpPr>
          <p:spPr>
            <a:xfrm>
              <a:off x="3735042" y="42336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429">
              <a:extLst>
                <a:ext uri="{FF2B5EF4-FFF2-40B4-BE49-F238E27FC236}">
                  <a16:creationId xmlns:a16="http://schemas.microsoft.com/office/drawing/2014/main" id="{6688F884-5F5C-7C6B-93A9-0F441F28B319}"/>
                </a:ext>
              </a:extLst>
            </p:cNvPr>
            <p:cNvSpPr/>
            <p:nvPr/>
          </p:nvSpPr>
          <p:spPr>
            <a:xfrm>
              <a:off x="3852245" y="420304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430">
              <a:extLst>
                <a:ext uri="{FF2B5EF4-FFF2-40B4-BE49-F238E27FC236}">
                  <a16:creationId xmlns:a16="http://schemas.microsoft.com/office/drawing/2014/main" id="{127B7AFF-0697-026D-CB3D-361219D7449A}"/>
                </a:ext>
              </a:extLst>
            </p:cNvPr>
            <p:cNvSpPr/>
            <p:nvPr/>
          </p:nvSpPr>
          <p:spPr>
            <a:xfrm>
              <a:off x="3969447" y="424557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431">
              <a:extLst>
                <a:ext uri="{FF2B5EF4-FFF2-40B4-BE49-F238E27FC236}">
                  <a16:creationId xmlns:a16="http://schemas.microsoft.com/office/drawing/2014/main" id="{8B537ED3-2DAC-CFAE-72AD-F1AA7AB0448F}"/>
                </a:ext>
              </a:extLst>
            </p:cNvPr>
            <p:cNvSpPr/>
            <p:nvPr/>
          </p:nvSpPr>
          <p:spPr>
            <a:xfrm>
              <a:off x="4086649" y="42861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432">
              <a:extLst>
                <a:ext uri="{FF2B5EF4-FFF2-40B4-BE49-F238E27FC236}">
                  <a16:creationId xmlns:a16="http://schemas.microsoft.com/office/drawing/2014/main" id="{174FC956-F418-140F-FB8F-E07F1832762D}"/>
                </a:ext>
              </a:extLst>
            </p:cNvPr>
            <p:cNvSpPr/>
            <p:nvPr/>
          </p:nvSpPr>
          <p:spPr>
            <a:xfrm>
              <a:off x="4203852" y="42766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433">
              <a:extLst>
                <a:ext uri="{FF2B5EF4-FFF2-40B4-BE49-F238E27FC236}">
                  <a16:creationId xmlns:a16="http://schemas.microsoft.com/office/drawing/2014/main" id="{957F4276-7EB9-2E31-A363-0C259DB10372}"/>
                </a:ext>
              </a:extLst>
            </p:cNvPr>
            <p:cNvSpPr/>
            <p:nvPr/>
          </p:nvSpPr>
          <p:spPr>
            <a:xfrm>
              <a:off x="4321054" y="428854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434">
              <a:extLst>
                <a:ext uri="{FF2B5EF4-FFF2-40B4-BE49-F238E27FC236}">
                  <a16:creationId xmlns:a16="http://schemas.microsoft.com/office/drawing/2014/main" id="{E7E373A7-F0F1-06C2-AD7C-1805946DAA1F}"/>
                </a:ext>
              </a:extLst>
            </p:cNvPr>
            <p:cNvSpPr/>
            <p:nvPr/>
          </p:nvSpPr>
          <p:spPr>
            <a:xfrm>
              <a:off x="4438257" y="435246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435">
              <a:extLst>
                <a:ext uri="{FF2B5EF4-FFF2-40B4-BE49-F238E27FC236}">
                  <a16:creationId xmlns:a16="http://schemas.microsoft.com/office/drawing/2014/main" id="{35D011D6-1725-D497-7A2C-D56A5A5B6F2F}"/>
                </a:ext>
              </a:extLst>
            </p:cNvPr>
            <p:cNvSpPr/>
            <p:nvPr/>
          </p:nvSpPr>
          <p:spPr>
            <a:xfrm>
              <a:off x="4555459" y="439084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436">
              <a:extLst>
                <a:ext uri="{FF2B5EF4-FFF2-40B4-BE49-F238E27FC236}">
                  <a16:creationId xmlns:a16="http://schemas.microsoft.com/office/drawing/2014/main" id="{E1423251-1F12-E09E-5E04-B3C5F324203F}"/>
                </a:ext>
              </a:extLst>
            </p:cNvPr>
            <p:cNvSpPr/>
            <p:nvPr/>
          </p:nvSpPr>
          <p:spPr>
            <a:xfrm>
              <a:off x="4672662" y="44194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437">
              <a:extLst>
                <a:ext uri="{FF2B5EF4-FFF2-40B4-BE49-F238E27FC236}">
                  <a16:creationId xmlns:a16="http://schemas.microsoft.com/office/drawing/2014/main" id="{753F712F-FE55-1AA3-F919-2886F59D9CCB}"/>
                </a:ext>
              </a:extLst>
            </p:cNvPr>
            <p:cNvSpPr/>
            <p:nvPr/>
          </p:nvSpPr>
          <p:spPr>
            <a:xfrm>
              <a:off x="4789864" y="443896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438">
              <a:extLst>
                <a:ext uri="{FF2B5EF4-FFF2-40B4-BE49-F238E27FC236}">
                  <a16:creationId xmlns:a16="http://schemas.microsoft.com/office/drawing/2014/main" id="{5C0F1B9B-EF1A-9529-FA5A-4151B86AEEFB}"/>
                </a:ext>
              </a:extLst>
            </p:cNvPr>
            <p:cNvSpPr/>
            <p:nvPr/>
          </p:nvSpPr>
          <p:spPr>
            <a:xfrm>
              <a:off x="4907067" y="434635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439">
              <a:extLst>
                <a:ext uri="{FF2B5EF4-FFF2-40B4-BE49-F238E27FC236}">
                  <a16:creationId xmlns:a16="http://schemas.microsoft.com/office/drawing/2014/main" id="{137D349C-6E37-8C41-EBDB-574704F19642}"/>
                </a:ext>
              </a:extLst>
            </p:cNvPr>
            <p:cNvSpPr/>
            <p:nvPr/>
          </p:nvSpPr>
          <p:spPr>
            <a:xfrm>
              <a:off x="5024269" y="429527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440">
              <a:extLst>
                <a:ext uri="{FF2B5EF4-FFF2-40B4-BE49-F238E27FC236}">
                  <a16:creationId xmlns:a16="http://schemas.microsoft.com/office/drawing/2014/main" id="{6E8454AA-DDFC-2932-512E-EE5A479B59B6}"/>
                </a:ext>
              </a:extLst>
            </p:cNvPr>
            <p:cNvSpPr/>
            <p:nvPr/>
          </p:nvSpPr>
          <p:spPr>
            <a:xfrm>
              <a:off x="5141472" y="424175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441">
              <a:extLst>
                <a:ext uri="{FF2B5EF4-FFF2-40B4-BE49-F238E27FC236}">
                  <a16:creationId xmlns:a16="http://schemas.microsoft.com/office/drawing/2014/main" id="{856BC599-8763-C459-CE6E-388868D4D7FA}"/>
                </a:ext>
              </a:extLst>
            </p:cNvPr>
            <p:cNvSpPr/>
            <p:nvPr/>
          </p:nvSpPr>
          <p:spPr>
            <a:xfrm>
              <a:off x="5258674" y="41225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442">
              <a:extLst>
                <a:ext uri="{FF2B5EF4-FFF2-40B4-BE49-F238E27FC236}">
                  <a16:creationId xmlns:a16="http://schemas.microsoft.com/office/drawing/2014/main" id="{A7CF8851-3E65-21E8-2B79-7FFFCCB26219}"/>
                </a:ext>
              </a:extLst>
            </p:cNvPr>
            <p:cNvSpPr/>
            <p:nvPr/>
          </p:nvSpPr>
          <p:spPr>
            <a:xfrm>
              <a:off x="5375877" y="401847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443">
              <a:extLst>
                <a:ext uri="{FF2B5EF4-FFF2-40B4-BE49-F238E27FC236}">
                  <a16:creationId xmlns:a16="http://schemas.microsoft.com/office/drawing/2014/main" id="{95D1473B-7AEF-A11D-7647-012C1459886A}"/>
                </a:ext>
              </a:extLst>
            </p:cNvPr>
            <p:cNvSpPr/>
            <p:nvPr/>
          </p:nvSpPr>
          <p:spPr>
            <a:xfrm>
              <a:off x="5493079" y="39743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444">
              <a:extLst>
                <a:ext uri="{FF2B5EF4-FFF2-40B4-BE49-F238E27FC236}">
                  <a16:creationId xmlns:a16="http://schemas.microsoft.com/office/drawing/2014/main" id="{09CF32A4-CBFF-FCBC-3D80-88E95841E8BC}"/>
                </a:ext>
              </a:extLst>
            </p:cNvPr>
            <p:cNvSpPr/>
            <p:nvPr/>
          </p:nvSpPr>
          <p:spPr>
            <a:xfrm>
              <a:off x="3530194" y="4265486"/>
              <a:ext cx="1992630" cy="208279"/>
            </a:xfrm>
            <a:custGeom>
              <a:avLst/>
              <a:gdLst/>
              <a:ahLst/>
              <a:cxnLst/>
              <a:rect l="l" t="t" r="r" b="b"/>
              <a:pathLst>
                <a:path w="1992629" h="208279">
                  <a:moveTo>
                    <a:pt x="0" y="61790"/>
                  </a:moveTo>
                  <a:lnTo>
                    <a:pt x="117202" y="53335"/>
                  </a:lnTo>
                  <a:lnTo>
                    <a:pt x="234404" y="69958"/>
                  </a:lnTo>
                  <a:lnTo>
                    <a:pt x="351607" y="83462"/>
                  </a:lnTo>
                  <a:lnTo>
                    <a:pt x="468809" y="40423"/>
                  </a:lnTo>
                  <a:lnTo>
                    <a:pt x="586012" y="14562"/>
                  </a:lnTo>
                  <a:lnTo>
                    <a:pt x="703214" y="91009"/>
                  </a:lnTo>
                  <a:lnTo>
                    <a:pt x="820417" y="70854"/>
                  </a:lnTo>
                  <a:lnTo>
                    <a:pt x="937619" y="23347"/>
                  </a:lnTo>
                  <a:lnTo>
                    <a:pt x="1054822" y="50008"/>
                  </a:lnTo>
                  <a:lnTo>
                    <a:pt x="1172024" y="0"/>
                  </a:lnTo>
                  <a:lnTo>
                    <a:pt x="1289227" y="965"/>
                  </a:lnTo>
                  <a:lnTo>
                    <a:pt x="1406429" y="174206"/>
                  </a:lnTo>
                  <a:lnTo>
                    <a:pt x="1523631" y="184725"/>
                  </a:lnTo>
                  <a:lnTo>
                    <a:pt x="1640834" y="175517"/>
                  </a:lnTo>
                  <a:lnTo>
                    <a:pt x="1758037" y="160773"/>
                  </a:lnTo>
                  <a:lnTo>
                    <a:pt x="1875239" y="207877"/>
                  </a:lnTo>
                  <a:lnTo>
                    <a:pt x="1992442" y="103344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445">
              <a:extLst>
                <a:ext uri="{FF2B5EF4-FFF2-40B4-BE49-F238E27FC236}">
                  <a16:creationId xmlns:a16="http://schemas.microsoft.com/office/drawing/2014/main" id="{89D47670-457D-B158-EAA3-8B961F85B503}"/>
                </a:ext>
              </a:extLst>
            </p:cNvPr>
            <p:cNvSpPr/>
            <p:nvPr/>
          </p:nvSpPr>
          <p:spPr>
            <a:xfrm>
              <a:off x="3515416" y="43124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446">
              <a:extLst>
                <a:ext uri="{FF2B5EF4-FFF2-40B4-BE49-F238E27FC236}">
                  <a16:creationId xmlns:a16="http://schemas.microsoft.com/office/drawing/2014/main" id="{7C33BF1B-8367-E034-6836-C3D7B94A33DA}"/>
                </a:ext>
              </a:extLst>
            </p:cNvPr>
            <p:cNvSpPr/>
            <p:nvPr/>
          </p:nvSpPr>
          <p:spPr>
            <a:xfrm>
              <a:off x="3515416" y="43124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447">
              <a:extLst>
                <a:ext uri="{FF2B5EF4-FFF2-40B4-BE49-F238E27FC236}">
                  <a16:creationId xmlns:a16="http://schemas.microsoft.com/office/drawing/2014/main" id="{E290C826-844C-3246-21A3-45CE1E597F14}"/>
                </a:ext>
              </a:extLst>
            </p:cNvPr>
            <p:cNvSpPr/>
            <p:nvPr/>
          </p:nvSpPr>
          <p:spPr>
            <a:xfrm>
              <a:off x="3632618" y="43040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448">
              <a:extLst>
                <a:ext uri="{FF2B5EF4-FFF2-40B4-BE49-F238E27FC236}">
                  <a16:creationId xmlns:a16="http://schemas.microsoft.com/office/drawing/2014/main" id="{D0491595-08EE-A838-42CC-121F155A616E}"/>
                </a:ext>
              </a:extLst>
            </p:cNvPr>
            <p:cNvSpPr/>
            <p:nvPr/>
          </p:nvSpPr>
          <p:spPr>
            <a:xfrm>
              <a:off x="3632618" y="43040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449">
              <a:extLst>
                <a:ext uri="{FF2B5EF4-FFF2-40B4-BE49-F238E27FC236}">
                  <a16:creationId xmlns:a16="http://schemas.microsoft.com/office/drawing/2014/main" id="{9B3FFE2F-B71C-B79B-1FD5-768D2CBA1A1D}"/>
                </a:ext>
              </a:extLst>
            </p:cNvPr>
            <p:cNvSpPr/>
            <p:nvPr/>
          </p:nvSpPr>
          <p:spPr>
            <a:xfrm>
              <a:off x="3749821" y="4320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450">
              <a:extLst>
                <a:ext uri="{FF2B5EF4-FFF2-40B4-BE49-F238E27FC236}">
                  <a16:creationId xmlns:a16="http://schemas.microsoft.com/office/drawing/2014/main" id="{C42CBBCF-CEFF-E146-CF4E-5D5FD0707186}"/>
                </a:ext>
              </a:extLst>
            </p:cNvPr>
            <p:cNvSpPr/>
            <p:nvPr/>
          </p:nvSpPr>
          <p:spPr>
            <a:xfrm>
              <a:off x="3749821" y="4320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451">
              <a:extLst>
                <a:ext uri="{FF2B5EF4-FFF2-40B4-BE49-F238E27FC236}">
                  <a16:creationId xmlns:a16="http://schemas.microsoft.com/office/drawing/2014/main" id="{F2EEE582-805C-7C84-23C6-DA0CD7233AF9}"/>
                </a:ext>
              </a:extLst>
            </p:cNvPr>
            <p:cNvSpPr/>
            <p:nvPr/>
          </p:nvSpPr>
          <p:spPr>
            <a:xfrm>
              <a:off x="3867023" y="43341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452">
              <a:extLst>
                <a:ext uri="{FF2B5EF4-FFF2-40B4-BE49-F238E27FC236}">
                  <a16:creationId xmlns:a16="http://schemas.microsoft.com/office/drawing/2014/main" id="{AA23D4AC-CA7C-4CDE-822C-DBC02D272BC8}"/>
                </a:ext>
              </a:extLst>
            </p:cNvPr>
            <p:cNvSpPr/>
            <p:nvPr/>
          </p:nvSpPr>
          <p:spPr>
            <a:xfrm>
              <a:off x="3867023" y="43341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453">
              <a:extLst>
                <a:ext uri="{FF2B5EF4-FFF2-40B4-BE49-F238E27FC236}">
                  <a16:creationId xmlns:a16="http://schemas.microsoft.com/office/drawing/2014/main" id="{3426CFC1-7CFD-CD6F-9B74-9AB167DD5709}"/>
                </a:ext>
              </a:extLst>
            </p:cNvPr>
            <p:cNvSpPr/>
            <p:nvPr/>
          </p:nvSpPr>
          <p:spPr>
            <a:xfrm>
              <a:off x="3984225" y="42911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454">
              <a:extLst>
                <a:ext uri="{FF2B5EF4-FFF2-40B4-BE49-F238E27FC236}">
                  <a16:creationId xmlns:a16="http://schemas.microsoft.com/office/drawing/2014/main" id="{6B525495-D358-AC9C-E780-BFD057BD2320}"/>
                </a:ext>
              </a:extLst>
            </p:cNvPr>
            <p:cNvSpPr/>
            <p:nvPr/>
          </p:nvSpPr>
          <p:spPr>
            <a:xfrm>
              <a:off x="3984225" y="42911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455">
              <a:extLst>
                <a:ext uri="{FF2B5EF4-FFF2-40B4-BE49-F238E27FC236}">
                  <a16:creationId xmlns:a16="http://schemas.microsoft.com/office/drawing/2014/main" id="{94D33812-D7CD-A342-356E-FC179049E485}"/>
                </a:ext>
              </a:extLst>
            </p:cNvPr>
            <p:cNvSpPr/>
            <p:nvPr/>
          </p:nvSpPr>
          <p:spPr>
            <a:xfrm>
              <a:off x="4101428" y="42652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456">
              <a:extLst>
                <a:ext uri="{FF2B5EF4-FFF2-40B4-BE49-F238E27FC236}">
                  <a16:creationId xmlns:a16="http://schemas.microsoft.com/office/drawing/2014/main" id="{314C464B-6E99-A98E-ACAF-13B97078D2E1}"/>
                </a:ext>
              </a:extLst>
            </p:cNvPr>
            <p:cNvSpPr/>
            <p:nvPr/>
          </p:nvSpPr>
          <p:spPr>
            <a:xfrm>
              <a:off x="4101428" y="42652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457">
              <a:extLst>
                <a:ext uri="{FF2B5EF4-FFF2-40B4-BE49-F238E27FC236}">
                  <a16:creationId xmlns:a16="http://schemas.microsoft.com/office/drawing/2014/main" id="{716FEACE-B511-75EF-7531-B6A9EB53D458}"/>
                </a:ext>
              </a:extLst>
            </p:cNvPr>
            <p:cNvSpPr/>
            <p:nvPr/>
          </p:nvSpPr>
          <p:spPr>
            <a:xfrm>
              <a:off x="4218630" y="43417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458">
              <a:extLst>
                <a:ext uri="{FF2B5EF4-FFF2-40B4-BE49-F238E27FC236}">
                  <a16:creationId xmlns:a16="http://schemas.microsoft.com/office/drawing/2014/main" id="{482DF834-651F-5694-1E2D-2181E1BFF731}"/>
                </a:ext>
              </a:extLst>
            </p:cNvPr>
            <p:cNvSpPr/>
            <p:nvPr/>
          </p:nvSpPr>
          <p:spPr>
            <a:xfrm>
              <a:off x="4218630" y="43417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459">
              <a:extLst>
                <a:ext uri="{FF2B5EF4-FFF2-40B4-BE49-F238E27FC236}">
                  <a16:creationId xmlns:a16="http://schemas.microsoft.com/office/drawing/2014/main" id="{C30EB9DB-EF8A-18EE-F092-FC1EEC83FFEA}"/>
                </a:ext>
              </a:extLst>
            </p:cNvPr>
            <p:cNvSpPr/>
            <p:nvPr/>
          </p:nvSpPr>
          <p:spPr>
            <a:xfrm>
              <a:off x="4335833" y="43215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460">
              <a:extLst>
                <a:ext uri="{FF2B5EF4-FFF2-40B4-BE49-F238E27FC236}">
                  <a16:creationId xmlns:a16="http://schemas.microsoft.com/office/drawing/2014/main" id="{484ECDB7-228A-745E-C3EE-3C6771555090}"/>
                </a:ext>
              </a:extLst>
            </p:cNvPr>
            <p:cNvSpPr/>
            <p:nvPr/>
          </p:nvSpPr>
          <p:spPr>
            <a:xfrm>
              <a:off x="4335833" y="43215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461">
              <a:extLst>
                <a:ext uri="{FF2B5EF4-FFF2-40B4-BE49-F238E27FC236}">
                  <a16:creationId xmlns:a16="http://schemas.microsoft.com/office/drawing/2014/main" id="{393BA37A-1D5C-FE7B-76C6-D62888A4EF69}"/>
                </a:ext>
              </a:extLst>
            </p:cNvPr>
            <p:cNvSpPr/>
            <p:nvPr/>
          </p:nvSpPr>
          <p:spPr>
            <a:xfrm>
              <a:off x="4453035" y="42740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462">
              <a:extLst>
                <a:ext uri="{FF2B5EF4-FFF2-40B4-BE49-F238E27FC236}">
                  <a16:creationId xmlns:a16="http://schemas.microsoft.com/office/drawing/2014/main" id="{8B93D626-255C-AC3B-E88C-7311BA7685D6}"/>
                </a:ext>
              </a:extLst>
            </p:cNvPr>
            <p:cNvSpPr/>
            <p:nvPr/>
          </p:nvSpPr>
          <p:spPr>
            <a:xfrm>
              <a:off x="4453035" y="42740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463">
              <a:extLst>
                <a:ext uri="{FF2B5EF4-FFF2-40B4-BE49-F238E27FC236}">
                  <a16:creationId xmlns:a16="http://schemas.microsoft.com/office/drawing/2014/main" id="{636676AD-7C04-C2E8-2DB0-CDA0D9A28C7A}"/>
                </a:ext>
              </a:extLst>
            </p:cNvPr>
            <p:cNvSpPr/>
            <p:nvPr/>
          </p:nvSpPr>
          <p:spPr>
            <a:xfrm>
              <a:off x="4570238" y="43007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464">
              <a:extLst>
                <a:ext uri="{FF2B5EF4-FFF2-40B4-BE49-F238E27FC236}">
                  <a16:creationId xmlns:a16="http://schemas.microsoft.com/office/drawing/2014/main" id="{97239323-0C0B-A403-718C-14B1473288DC}"/>
                </a:ext>
              </a:extLst>
            </p:cNvPr>
            <p:cNvSpPr/>
            <p:nvPr/>
          </p:nvSpPr>
          <p:spPr>
            <a:xfrm>
              <a:off x="4570238" y="43007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465">
              <a:extLst>
                <a:ext uri="{FF2B5EF4-FFF2-40B4-BE49-F238E27FC236}">
                  <a16:creationId xmlns:a16="http://schemas.microsoft.com/office/drawing/2014/main" id="{DC6C5E38-1C1B-89EC-45AC-64C0F401FC17}"/>
                </a:ext>
              </a:extLst>
            </p:cNvPr>
            <p:cNvSpPr/>
            <p:nvPr/>
          </p:nvSpPr>
          <p:spPr>
            <a:xfrm>
              <a:off x="4687440" y="425070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466">
              <a:extLst>
                <a:ext uri="{FF2B5EF4-FFF2-40B4-BE49-F238E27FC236}">
                  <a16:creationId xmlns:a16="http://schemas.microsoft.com/office/drawing/2014/main" id="{26F26F5A-740B-EC4E-998D-C8A1FEEC7274}"/>
                </a:ext>
              </a:extLst>
            </p:cNvPr>
            <p:cNvSpPr/>
            <p:nvPr/>
          </p:nvSpPr>
          <p:spPr>
            <a:xfrm>
              <a:off x="4687440" y="425070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467">
              <a:extLst>
                <a:ext uri="{FF2B5EF4-FFF2-40B4-BE49-F238E27FC236}">
                  <a16:creationId xmlns:a16="http://schemas.microsoft.com/office/drawing/2014/main" id="{AEA55EA0-F36C-3CAD-CCC2-C291FF19876A}"/>
                </a:ext>
              </a:extLst>
            </p:cNvPr>
            <p:cNvSpPr/>
            <p:nvPr/>
          </p:nvSpPr>
          <p:spPr>
            <a:xfrm>
              <a:off x="4804643" y="4251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468">
              <a:extLst>
                <a:ext uri="{FF2B5EF4-FFF2-40B4-BE49-F238E27FC236}">
                  <a16:creationId xmlns:a16="http://schemas.microsoft.com/office/drawing/2014/main" id="{615E9768-716F-92F4-AF0B-375C0F1F7294}"/>
                </a:ext>
              </a:extLst>
            </p:cNvPr>
            <p:cNvSpPr/>
            <p:nvPr/>
          </p:nvSpPr>
          <p:spPr>
            <a:xfrm>
              <a:off x="4804643" y="4251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469">
              <a:extLst>
                <a:ext uri="{FF2B5EF4-FFF2-40B4-BE49-F238E27FC236}">
                  <a16:creationId xmlns:a16="http://schemas.microsoft.com/office/drawing/2014/main" id="{6F3C30C5-27E1-FF36-56BD-F54C84B04FEB}"/>
                </a:ext>
              </a:extLst>
            </p:cNvPr>
            <p:cNvSpPr/>
            <p:nvPr/>
          </p:nvSpPr>
          <p:spPr>
            <a:xfrm>
              <a:off x="4921845" y="44249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470">
              <a:extLst>
                <a:ext uri="{FF2B5EF4-FFF2-40B4-BE49-F238E27FC236}">
                  <a16:creationId xmlns:a16="http://schemas.microsoft.com/office/drawing/2014/main" id="{6B4B1D1A-7BA1-807A-5A6B-ADB57898AF5F}"/>
                </a:ext>
              </a:extLst>
            </p:cNvPr>
            <p:cNvSpPr/>
            <p:nvPr/>
          </p:nvSpPr>
          <p:spPr>
            <a:xfrm>
              <a:off x="4921845" y="44249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471">
              <a:extLst>
                <a:ext uri="{FF2B5EF4-FFF2-40B4-BE49-F238E27FC236}">
                  <a16:creationId xmlns:a16="http://schemas.microsoft.com/office/drawing/2014/main" id="{AAA935B7-1F3D-C8DE-FC3B-A53C665DB8DB}"/>
                </a:ext>
              </a:extLst>
            </p:cNvPr>
            <p:cNvSpPr/>
            <p:nvPr/>
          </p:nvSpPr>
          <p:spPr>
            <a:xfrm>
              <a:off x="5039048" y="44354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472">
              <a:extLst>
                <a:ext uri="{FF2B5EF4-FFF2-40B4-BE49-F238E27FC236}">
                  <a16:creationId xmlns:a16="http://schemas.microsoft.com/office/drawing/2014/main" id="{AFD5E767-289B-7429-6F85-C4EAFB12047D}"/>
                </a:ext>
              </a:extLst>
            </p:cNvPr>
            <p:cNvSpPr/>
            <p:nvPr/>
          </p:nvSpPr>
          <p:spPr>
            <a:xfrm>
              <a:off x="5039048" y="44354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473">
              <a:extLst>
                <a:ext uri="{FF2B5EF4-FFF2-40B4-BE49-F238E27FC236}">
                  <a16:creationId xmlns:a16="http://schemas.microsoft.com/office/drawing/2014/main" id="{7FD9644F-B3D7-02A6-EAF3-9686106E5E08}"/>
                </a:ext>
              </a:extLst>
            </p:cNvPr>
            <p:cNvSpPr/>
            <p:nvPr/>
          </p:nvSpPr>
          <p:spPr>
            <a:xfrm>
              <a:off x="5156250" y="44262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474">
              <a:extLst>
                <a:ext uri="{FF2B5EF4-FFF2-40B4-BE49-F238E27FC236}">
                  <a16:creationId xmlns:a16="http://schemas.microsoft.com/office/drawing/2014/main" id="{1B586799-E356-0A9C-48B9-367CF39D5000}"/>
                </a:ext>
              </a:extLst>
            </p:cNvPr>
            <p:cNvSpPr/>
            <p:nvPr/>
          </p:nvSpPr>
          <p:spPr>
            <a:xfrm>
              <a:off x="5156250" y="44262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475">
              <a:extLst>
                <a:ext uri="{FF2B5EF4-FFF2-40B4-BE49-F238E27FC236}">
                  <a16:creationId xmlns:a16="http://schemas.microsoft.com/office/drawing/2014/main" id="{8033980E-0DC8-8EDE-78E6-2356B785662D}"/>
                </a:ext>
              </a:extLst>
            </p:cNvPr>
            <p:cNvSpPr/>
            <p:nvPr/>
          </p:nvSpPr>
          <p:spPr>
            <a:xfrm>
              <a:off x="5273453" y="441148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476">
              <a:extLst>
                <a:ext uri="{FF2B5EF4-FFF2-40B4-BE49-F238E27FC236}">
                  <a16:creationId xmlns:a16="http://schemas.microsoft.com/office/drawing/2014/main" id="{AE025B85-84FF-9425-0C31-67E35C63CB86}"/>
                </a:ext>
              </a:extLst>
            </p:cNvPr>
            <p:cNvSpPr/>
            <p:nvPr/>
          </p:nvSpPr>
          <p:spPr>
            <a:xfrm>
              <a:off x="5273453" y="441148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477">
              <a:extLst>
                <a:ext uri="{FF2B5EF4-FFF2-40B4-BE49-F238E27FC236}">
                  <a16:creationId xmlns:a16="http://schemas.microsoft.com/office/drawing/2014/main" id="{50045A1C-92EC-F9FF-D800-4698473AE0A1}"/>
                </a:ext>
              </a:extLst>
            </p:cNvPr>
            <p:cNvSpPr/>
            <p:nvPr/>
          </p:nvSpPr>
          <p:spPr>
            <a:xfrm>
              <a:off x="5390655" y="445858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478">
              <a:extLst>
                <a:ext uri="{FF2B5EF4-FFF2-40B4-BE49-F238E27FC236}">
                  <a16:creationId xmlns:a16="http://schemas.microsoft.com/office/drawing/2014/main" id="{DB0C25B4-B3B2-D152-B318-BEDB86CA7915}"/>
                </a:ext>
              </a:extLst>
            </p:cNvPr>
            <p:cNvSpPr/>
            <p:nvPr/>
          </p:nvSpPr>
          <p:spPr>
            <a:xfrm>
              <a:off x="5390655" y="445858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479">
              <a:extLst>
                <a:ext uri="{FF2B5EF4-FFF2-40B4-BE49-F238E27FC236}">
                  <a16:creationId xmlns:a16="http://schemas.microsoft.com/office/drawing/2014/main" id="{746E3096-5140-B1BA-448C-E1885BA98FC3}"/>
                </a:ext>
              </a:extLst>
            </p:cNvPr>
            <p:cNvSpPr/>
            <p:nvPr/>
          </p:nvSpPr>
          <p:spPr>
            <a:xfrm>
              <a:off x="5507858" y="43540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480">
              <a:extLst>
                <a:ext uri="{FF2B5EF4-FFF2-40B4-BE49-F238E27FC236}">
                  <a16:creationId xmlns:a16="http://schemas.microsoft.com/office/drawing/2014/main" id="{AB8DD8CD-6ED2-54A3-63B2-02BB17152E32}"/>
                </a:ext>
              </a:extLst>
            </p:cNvPr>
            <p:cNvSpPr/>
            <p:nvPr/>
          </p:nvSpPr>
          <p:spPr>
            <a:xfrm>
              <a:off x="5507858" y="43540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481">
              <a:extLst>
                <a:ext uri="{FF2B5EF4-FFF2-40B4-BE49-F238E27FC236}">
                  <a16:creationId xmlns:a16="http://schemas.microsoft.com/office/drawing/2014/main" id="{E9EDA582-645B-E395-F7BA-735BAF5C8713}"/>
                </a:ext>
              </a:extLst>
            </p:cNvPr>
            <p:cNvSpPr/>
            <p:nvPr/>
          </p:nvSpPr>
          <p:spPr>
            <a:xfrm>
              <a:off x="3647397" y="4226711"/>
              <a:ext cx="1875789" cy="224154"/>
            </a:xfrm>
            <a:custGeom>
              <a:avLst/>
              <a:gdLst/>
              <a:ahLst/>
              <a:cxnLst/>
              <a:rect l="l" t="t" r="r" b="b"/>
              <a:pathLst>
                <a:path w="1875789" h="224154">
                  <a:moveTo>
                    <a:pt x="0" y="79276"/>
                  </a:moveTo>
                  <a:lnTo>
                    <a:pt x="117202" y="86474"/>
                  </a:lnTo>
                  <a:lnTo>
                    <a:pt x="234404" y="69322"/>
                  </a:lnTo>
                  <a:lnTo>
                    <a:pt x="351607" y="93244"/>
                  </a:lnTo>
                  <a:lnTo>
                    <a:pt x="468809" y="86867"/>
                  </a:lnTo>
                  <a:lnTo>
                    <a:pt x="586012" y="0"/>
                  </a:lnTo>
                  <a:lnTo>
                    <a:pt x="703214" y="29996"/>
                  </a:lnTo>
                  <a:lnTo>
                    <a:pt x="820417" y="81887"/>
                  </a:lnTo>
                  <a:lnTo>
                    <a:pt x="937619" y="215818"/>
                  </a:lnTo>
                  <a:lnTo>
                    <a:pt x="1054822" y="223664"/>
                  </a:lnTo>
                  <a:lnTo>
                    <a:pt x="1172024" y="145917"/>
                  </a:lnTo>
                  <a:lnTo>
                    <a:pt x="1289227" y="144133"/>
                  </a:lnTo>
                  <a:lnTo>
                    <a:pt x="1406429" y="89587"/>
                  </a:lnTo>
                  <a:lnTo>
                    <a:pt x="1523632" y="114136"/>
                  </a:lnTo>
                  <a:lnTo>
                    <a:pt x="1640834" y="204641"/>
                  </a:lnTo>
                  <a:lnTo>
                    <a:pt x="1758037" y="47779"/>
                  </a:lnTo>
                  <a:lnTo>
                    <a:pt x="1875239" y="53905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482">
              <a:extLst>
                <a:ext uri="{FF2B5EF4-FFF2-40B4-BE49-F238E27FC236}">
                  <a16:creationId xmlns:a16="http://schemas.microsoft.com/office/drawing/2014/main" id="{6E83A947-A46A-04E5-1733-046C435EE727}"/>
                </a:ext>
              </a:extLst>
            </p:cNvPr>
            <p:cNvSpPr/>
            <p:nvPr/>
          </p:nvSpPr>
          <p:spPr>
            <a:xfrm>
              <a:off x="3625229" y="428382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483">
              <a:extLst>
                <a:ext uri="{FF2B5EF4-FFF2-40B4-BE49-F238E27FC236}">
                  <a16:creationId xmlns:a16="http://schemas.microsoft.com/office/drawing/2014/main" id="{4D69EE81-A006-1DC4-17B7-BC53C18D8BF5}"/>
                </a:ext>
              </a:extLst>
            </p:cNvPr>
            <p:cNvSpPr/>
            <p:nvPr/>
          </p:nvSpPr>
          <p:spPr>
            <a:xfrm>
              <a:off x="3742432" y="42910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484">
              <a:extLst>
                <a:ext uri="{FF2B5EF4-FFF2-40B4-BE49-F238E27FC236}">
                  <a16:creationId xmlns:a16="http://schemas.microsoft.com/office/drawing/2014/main" id="{E86FE9BC-0DB1-7268-0A6A-645195D461B6}"/>
                </a:ext>
              </a:extLst>
            </p:cNvPr>
            <p:cNvSpPr/>
            <p:nvPr/>
          </p:nvSpPr>
          <p:spPr>
            <a:xfrm>
              <a:off x="3859634" y="427386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485">
              <a:extLst>
                <a:ext uri="{FF2B5EF4-FFF2-40B4-BE49-F238E27FC236}">
                  <a16:creationId xmlns:a16="http://schemas.microsoft.com/office/drawing/2014/main" id="{2F6ED4AC-543E-A445-DE32-5216347A9965}"/>
                </a:ext>
              </a:extLst>
            </p:cNvPr>
            <p:cNvSpPr/>
            <p:nvPr/>
          </p:nvSpPr>
          <p:spPr>
            <a:xfrm>
              <a:off x="3976836" y="429778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486">
              <a:extLst>
                <a:ext uri="{FF2B5EF4-FFF2-40B4-BE49-F238E27FC236}">
                  <a16:creationId xmlns:a16="http://schemas.microsoft.com/office/drawing/2014/main" id="{B6C9DF21-E170-CFE6-48FA-F9F5E97C5220}"/>
                </a:ext>
              </a:extLst>
            </p:cNvPr>
            <p:cNvSpPr/>
            <p:nvPr/>
          </p:nvSpPr>
          <p:spPr>
            <a:xfrm>
              <a:off x="4094039" y="42914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487">
              <a:extLst>
                <a:ext uri="{FF2B5EF4-FFF2-40B4-BE49-F238E27FC236}">
                  <a16:creationId xmlns:a16="http://schemas.microsoft.com/office/drawing/2014/main" id="{582A9F70-A88E-A1C2-2853-E944F3DB6976}"/>
                </a:ext>
              </a:extLst>
            </p:cNvPr>
            <p:cNvSpPr/>
            <p:nvPr/>
          </p:nvSpPr>
          <p:spPr>
            <a:xfrm>
              <a:off x="4211241" y="420454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488">
              <a:extLst>
                <a:ext uri="{FF2B5EF4-FFF2-40B4-BE49-F238E27FC236}">
                  <a16:creationId xmlns:a16="http://schemas.microsoft.com/office/drawing/2014/main" id="{D5D11306-D654-5B84-4D74-1505D14DBB04}"/>
                </a:ext>
              </a:extLst>
            </p:cNvPr>
            <p:cNvSpPr/>
            <p:nvPr/>
          </p:nvSpPr>
          <p:spPr>
            <a:xfrm>
              <a:off x="4328444" y="423453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489">
              <a:extLst>
                <a:ext uri="{FF2B5EF4-FFF2-40B4-BE49-F238E27FC236}">
                  <a16:creationId xmlns:a16="http://schemas.microsoft.com/office/drawing/2014/main" id="{B1315B58-7504-588F-A512-078D6CFAC04C}"/>
                </a:ext>
              </a:extLst>
            </p:cNvPr>
            <p:cNvSpPr/>
            <p:nvPr/>
          </p:nvSpPr>
          <p:spPr>
            <a:xfrm>
              <a:off x="4445646" y="428643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490">
              <a:extLst>
                <a:ext uri="{FF2B5EF4-FFF2-40B4-BE49-F238E27FC236}">
                  <a16:creationId xmlns:a16="http://schemas.microsoft.com/office/drawing/2014/main" id="{F3E48066-AE15-25E8-EB04-1CCCA06897E0}"/>
                </a:ext>
              </a:extLst>
            </p:cNvPr>
            <p:cNvSpPr/>
            <p:nvPr/>
          </p:nvSpPr>
          <p:spPr>
            <a:xfrm>
              <a:off x="4562849" y="442036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491">
              <a:extLst>
                <a:ext uri="{FF2B5EF4-FFF2-40B4-BE49-F238E27FC236}">
                  <a16:creationId xmlns:a16="http://schemas.microsoft.com/office/drawing/2014/main" id="{E3F375C5-5FB5-62F5-6B3C-3165EDE40FD4}"/>
                </a:ext>
              </a:extLst>
            </p:cNvPr>
            <p:cNvSpPr/>
            <p:nvPr/>
          </p:nvSpPr>
          <p:spPr>
            <a:xfrm>
              <a:off x="4680051" y="442820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492">
              <a:extLst>
                <a:ext uri="{FF2B5EF4-FFF2-40B4-BE49-F238E27FC236}">
                  <a16:creationId xmlns:a16="http://schemas.microsoft.com/office/drawing/2014/main" id="{D6DDAC6E-9A7B-5327-0A75-5DD46A43331E}"/>
                </a:ext>
              </a:extLst>
            </p:cNvPr>
            <p:cNvSpPr/>
            <p:nvPr/>
          </p:nvSpPr>
          <p:spPr>
            <a:xfrm>
              <a:off x="4797254" y="435046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493">
              <a:extLst>
                <a:ext uri="{FF2B5EF4-FFF2-40B4-BE49-F238E27FC236}">
                  <a16:creationId xmlns:a16="http://schemas.microsoft.com/office/drawing/2014/main" id="{9AF52D29-4D3D-EBEA-6252-9FFFB54C7635}"/>
                </a:ext>
              </a:extLst>
            </p:cNvPr>
            <p:cNvSpPr/>
            <p:nvPr/>
          </p:nvSpPr>
          <p:spPr>
            <a:xfrm>
              <a:off x="4914456" y="43486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494">
              <a:extLst>
                <a:ext uri="{FF2B5EF4-FFF2-40B4-BE49-F238E27FC236}">
                  <a16:creationId xmlns:a16="http://schemas.microsoft.com/office/drawing/2014/main" id="{0DD4EE0D-1227-BD1B-5BA4-836FC5F068B0}"/>
                </a:ext>
              </a:extLst>
            </p:cNvPr>
            <p:cNvSpPr/>
            <p:nvPr/>
          </p:nvSpPr>
          <p:spPr>
            <a:xfrm>
              <a:off x="5031658" y="429413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495">
              <a:extLst>
                <a:ext uri="{FF2B5EF4-FFF2-40B4-BE49-F238E27FC236}">
                  <a16:creationId xmlns:a16="http://schemas.microsoft.com/office/drawing/2014/main" id="{ACB46B41-6F8B-778C-3AEF-3D3D7BA9D746}"/>
                </a:ext>
              </a:extLst>
            </p:cNvPr>
            <p:cNvSpPr/>
            <p:nvPr/>
          </p:nvSpPr>
          <p:spPr>
            <a:xfrm>
              <a:off x="5148861" y="431868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496">
              <a:extLst>
                <a:ext uri="{FF2B5EF4-FFF2-40B4-BE49-F238E27FC236}">
                  <a16:creationId xmlns:a16="http://schemas.microsoft.com/office/drawing/2014/main" id="{C0A4102C-0103-367C-99F5-3341303D609A}"/>
                </a:ext>
              </a:extLst>
            </p:cNvPr>
            <p:cNvSpPr/>
            <p:nvPr/>
          </p:nvSpPr>
          <p:spPr>
            <a:xfrm>
              <a:off x="5266064" y="44091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497">
              <a:extLst>
                <a:ext uri="{FF2B5EF4-FFF2-40B4-BE49-F238E27FC236}">
                  <a16:creationId xmlns:a16="http://schemas.microsoft.com/office/drawing/2014/main" id="{90C883CA-87DD-B56B-F1B3-5141A599D863}"/>
                </a:ext>
              </a:extLst>
            </p:cNvPr>
            <p:cNvSpPr/>
            <p:nvPr/>
          </p:nvSpPr>
          <p:spPr>
            <a:xfrm>
              <a:off x="5383266" y="425232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498">
              <a:extLst>
                <a:ext uri="{FF2B5EF4-FFF2-40B4-BE49-F238E27FC236}">
                  <a16:creationId xmlns:a16="http://schemas.microsoft.com/office/drawing/2014/main" id="{0FEFCAC6-D8AE-77CC-7B24-D5A419BCE734}"/>
                </a:ext>
              </a:extLst>
            </p:cNvPr>
            <p:cNvSpPr/>
            <p:nvPr/>
          </p:nvSpPr>
          <p:spPr>
            <a:xfrm>
              <a:off x="5500468" y="425844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499">
              <a:extLst>
                <a:ext uri="{FF2B5EF4-FFF2-40B4-BE49-F238E27FC236}">
                  <a16:creationId xmlns:a16="http://schemas.microsoft.com/office/drawing/2014/main" id="{83DEE300-56A8-86EF-F24B-2531EC3A668F}"/>
                </a:ext>
              </a:extLst>
            </p:cNvPr>
            <p:cNvSpPr/>
            <p:nvPr/>
          </p:nvSpPr>
          <p:spPr>
            <a:xfrm>
              <a:off x="3647397" y="4252295"/>
              <a:ext cx="1875789" cy="287655"/>
            </a:xfrm>
            <a:custGeom>
              <a:avLst/>
              <a:gdLst/>
              <a:ahLst/>
              <a:cxnLst/>
              <a:rect l="l" t="t" r="r" b="b"/>
              <a:pathLst>
                <a:path w="1875789" h="287654">
                  <a:moveTo>
                    <a:pt x="0" y="41677"/>
                  </a:moveTo>
                  <a:lnTo>
                    <a:pt x="117202" y="53035"/>
                  </a:lnTo>
                  <a:lnTo>
                    <a:pt x="234404" y="100696"/>
                  </a:lnTo>
                  <a:lnTo>
                    <a:pt x="351607" y="78688"/>
                  </a:lnTo>
                  <a:lnTo>
                    <a:pt x="468809" y="24919"/>
                  </a:lnTo>
                  <a:lnTo>
                    <a:pt x="586012" y="13379"/>
                  </a:lnTo>
                  <a:lnTo>
                    <a:pt x="703214" y="89675"/>
                  </a:lnTo>
                  <a:lnTo>
                    <a:pt x="820417" y="64457"/>
                  </a:lnTo>
                  <a:lnTo>
                    <a:pt x="937619" y="118178"/>
                  </a:lnTo>
                  <a:lnTo>
                    <a:pt x="1054822" y="169213"/>
                  </a:lnTo>
                  <a:lnTo>
                    <a:pt x="1172024" y="185432"/>
                  </a:lnTo>
                  <a:lnTo>
                    <a:pt x="1289227" y="287597"/>
                  </a:lnTo>
                  <a:lnTo>
                    <a:pt x="1406429" y="228444"/>
                  </a:lnTo>
                  <a:lnTo>
                    <a:pt x="1523632" y="99663"/>
                  </a:lnTo>
                  <a:lnTo>
                    <a:pt x="1640834" y="0"/>
                  </a:lnTo>
                  <a:lnTo>
                    <a:pt x="1758037" y="91288"/>
                  </a:lnTo>
                  <a:lnTo>
                    <a:pt x="1875239" y="81758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500">
              <a:extLst>
                <a:ext uri="{FF2B5EF4-FFF2-40B4-BE49-F238E27FC236}">
                  <a16:creationId xmlns:a16="http://schemas.microsoft.com/office/drawing/2014/main" id="{35A4E949-692E-B61C-DC35-35DDF8BAA090}"/>
                </a:ext>
              </a:extLst>
            </p:cNvPr>
            <p:cNvSpPr/>
            <p:nvPr/>
          </p:nvSpPr>
          <p:spPr>
            <a:xfrm>
              <a:off x="3632618" y="42791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501">
              <a:extLst>
                <a:ext uri="{FF2B5EF4-FFF2-40B4-BE49-F238E27FC236}">
                  <a16:creationId xmlns:a16="http://schemas.microsoft.com/office/drawing/2014/main" id="{B7388EF8-5040-F0C1-A361-F21B5DC8FED6}"/>
                </a:ext>
              </a:extLst>
            </p:cNvPr>
            <p:cNvSpPr/>
            <p:nvPr/>
          </p:nvSpPr>
          <p:spPr>
            <a:xfrm>
              <a:off x="3632618" y="42791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502">
              <a:extLst>
                <a:ext uri="{FF2B5EF4-FFF2-40B4-BE49-F238E27FC236}">
                  <a16:creationId xmlns:a16="http://schemas.microsoft.com/office/drawing/2014/main" id="{F821F5DA-1B0D-49DE-7B2F-8DFFC2F68127}"/>
                </a:ext>
              </a:extLst>
            </p:cNvPr>
            <p:cNvSpPr/>
            <p:nvPr/>
          </p:nvSpPr>
          <p:spPr>
            <a:xfrm>
              <a:off x="3749821" y="42905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503">
              <a:extLst>
                <a:ext uri="{FF2B5EF4-FFF2-40B4-BE49-F238E27FC236}">
                  <a16:creationId xmlns:a16="http://schemas.microsoft.com/office/drawing/2014/main" id="{6CBFE09F-E462-2C4A-7253-9314CE4C8E88}"/>
                </a:ext>
              </a:extLst>
            </p:cNvPr>
            <p:cNvSpPr/>
            <p:nvPr/>
          </p:nvSpPr>
          <p:spPr>
            <a:xfrm>
              <a:off x="3749821" y="42905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504">
              <a:extLst>
                <a:ext uri="{FF2B5EF4-FFF2-40B4-BE49-F238E27FC236}">
                  <a16:creationId xmlns:a16="http://schemas.microsoft.com/office/drawing/2014/main" id="{F24E6D75-BF74-DF42-2EB5-4A6FAE91E37B}"/>
                </a:ext>
              </a:extLst>
            </p:cNvPr>
            <p:cNvSpPr/>
            <p:nvPr/>
          </p:nvSpPr>
          <p:spPr>
            <a:xfrm>
              <a:off x="3867023" y="433821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505">
              <a:extLst>
                <a:ext uri="{FF2B5EF4-FFF2-40B4-BE49-F238E27FC236}">
                  <a16:creationId xmlns:a16="http://schemas.microsoft.com/office/drawing/2014/main" id="{84CC2C9C-2E22-ED91-245D-7AC4913854DB}"/>
                </a:ext>
              </a:extLst>
            </p:cNvPr>
            <p:cNvSpPr/>
            <p:nvPr/>
          </p:nvSpPr>
          <p:spPr>
            <a:xfrm>
              <a:off x="3867023" y="433821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506">
              <a:extLst>
                <a:ext uri="{FF2B5EF4-FFF2-40B4-BE49-F238E27FC236}">
                  <a16:creationId xmlns:a16="http://schemas.microsoft.com/office/drawing/2014/main" id="{66369AD3-5BF0-80D0-817D-16CF2FB00C9B}"/>
                </a:ext>
              </a:extLst>
            </p:cNvPr>
            <p:cNvSpPr/>
            <p:nvPr/>
          </p:nvSpPr>
          <p:spPr>
            <a:xfrm>
              <a:off x="3984225" y="43162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507">
              <a:extLst>
                <a:ext uri="{FF2B5EF4-FFF2-40B4-BE49-F238E27FC236}">
                  <a16:creationId xmlns:a16="http://schemas.microsoft.com/office/drawing/2014/main" id="{B74049A2-3590-4C94-3078-91150E83B36B}"/>
                </a:ext>
              </a:extLst>
            </p:cNvPr>
            <p:cNvSpPr/>
            <p:nvPr/>
          </p:nvSpPr>
          <p:spPr>
            <a:xfrm>
              <a:off x="3984225" y="43162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508">
              <a:extLst>
                <a:ext uri="{FF2B5EF4-FFF2-40B4-BE49-F238E27FC236}">
                  <a16:creationId xmlns:a16="http://schemas.microsoft.com/office/drawing/2014/main" id="{FB5A1DC1-E356-6802-8B36-39B92FE0CE42}"/>
                </a:ext>
              </a:extLst>
            </p:cNvPr>
            <p:cNvSpPr/>
            <p:nvPr/>
          </p:nvSpPr>
          <p:spPr>
            <a:xfrm>
              <a:off x="4101428" y="42624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509">
              <a:extLst>
                <a:ext uri="{FF2B5EF4-FFF2-40B4-BE49-F238E27FC236}">
                  <a16:creationId xmlns:a16="http://schemas.microsoft.com/office/drawing/2014/main" id="{A640623E-04F3-2214-0C5B-75BBB697DD64}"/>
                </a:ext>
              </a:extLst>
            </p:cNvPr>
            <p:cNvSpPr/>
            <p:nvPr/>
          </p:nvSpPr>
          <p:spPr>
            <a:xfrm>
              <a:off x="4101428" y="42624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510">
              <a:extLst>
                <a:ext uri="{FF2B5EF4-FFF2-40B4-BE49-F238E27FC236}">
                  <a16:creationId xmlns:a16="http://schemas.microsoft.com/office/drawing/2014/main" id="{CFDC5BFF-6381-B674-4236-5DE1BA0A9A59}"/>
                </a:ext>
              </a:extLst>
            </p:cNvPr>
            <p:cNvSpPr/>
            <p:nvPr/>
          </p:nvSpPr>
          <p:spPr>
            <a:xfrm>
              <a:off x="4218630" y="42508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511">
              <a:extLst>
                <a:ext uri="{FF2B5EF4-FFF2-40B4-BE49-F238E27FC236}">
                  <a16:creationId xmlns:a16="http://schemas.microsoft.com/office/drawing/2014/main" id="{DF8B06DE-AC5B-3660-5D26-ECC241E81CB8}"/>
                </a:ext>
              </a:extLst>
            </p:cNvPr>
            <p:cNvSpPr/>
            <p:nvPr/>
          </p:nvSpPr>
          <p:spPr>
            <a:xfrm>
              <a:off x="4218630" y="42508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512">
              <a:extLst>
                <a:ext uri="{FF2B5EF4-FFF2-40B4-BE49-F238E27FC236}">
                  <a16:creationId xmlns:a16="http://schemas.microsoft.com/office/drawing/2014/main" id="{1CB64F3B-957B-CE71-05F6-7CCD44120815}"/>
                </a:ext>
              </a:extLst>
            </p:cNvPr>
            <p:cNvSpPr/>
            <p:nvPr/>
          </p:nvSpPr>
          <p:spPr>
            <a:xfrm>
              <a:off x="4335833" y="43271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513">
              <a:extLst>
                <a:ext uri="{FF2B5EF4-FFF2-40B4-BE49-F238E27FC236}">
                  <a16:creationId xmlns:a16="http://schemas.microsoft.com/office/drawing/2014/main" id="{987D7043-4624-464E-4FD1-2617A664465B}"/>
                </a:ext>
              </a:extLst>
            </p:cNvPr>
            <p:cNvSpPr/>
            <p:nvPr/>
          </p:nvSpPr>
          <p:spPr>
            <a:xfrm>
              <a:off x="4335833" y="43271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514">
              <a:extLst>
                <a:ext uri="{FF2B5EF4-FFF2-40B4-BE49-F238E27FC236}">
                  <a16:creationId xmlns:a16="http://schemas.microsoft.com/office/drawing/2014/main" id="{312A96BC-6DE1-7BB1-D44C-3A2C00F1050B}"/>
                </a:ext>
              </a:extLst>
            </p:cNvPr>
            <p:cNvSpPr/>
            <p:nvPr/>
          </p:nvSpPr>
          <p:spPr>
            <a:xfrm>
              <a:off x="4453035" y="4301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515">
              <a:extLst>
                <a:ext uri="{FF2B5EF4-FFF2-40B4-BE49-F238E27FC236}">
                  <a16:creationId xmlns:a16="http://schemas.microsoft.com/office/drawing/2014/main" id="{82BFADC2-7564-7CA1-C4F7-9852EA6854C9}"/>
                </a:ext>
              </a:extLst>
            </p:cNvPr>
            <p:cNvSpPr/>
            <p:nvPr/>
          </p:nvSpPr>
          <p:spPr>
            <a:xfrm>
              <a:off x="4453035" y="4301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516">
              <a:extLst>
                <a:ext uri="{FF2B5EF4-FFF2-40B4-BE49-F238E27FC236}">
                  <a16:creationId xmlns:a16="http://schemas.microsoft.com/office/drawing/2014/main" id="{A6376002-878A-FB7D-7275-D2B096A047D5}"/>
                </a:ext>
              </a:extLst>
            </p:cNvPr>
            <p:cNvSpPr/>
            <p:nvPr/>
          </p:nvSpPr>
          <p:spPr>
            <a:xfrm>
              <a:off x="4570238" y="43556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517">
              <a:extLst>
                <a:ext uri="{FF2B5EF4-FFF2-40B4-BE49-F238E27FC236}">
                  <a16:creationId xmlns:a16="http://schemas.microsoft.com/office/drawing/2014/main" id="{0F294323-281C-2378-2F08-E4EF2BAD7811}"/>
                </a:ext>
              </a:extLst>
            </p:cNvPr>
            <p:cNvSpPr/>
            <p:nvPr/>
          </p:nvSpPr>
          <p:spPr>
            <a:xfrm>
              <a:off x="4570238" y="43556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518">
              <a:extLst>
                <a:ext uri="{FF2B5EF4-FFF2-40B4-BE49-F238E27FC236}">
                  <a16:creationId xmlns:a16="http://schemas.microsoft.com/office/drawing/2014/main" id="{BF61E16E-62BE-10AD-1E4D-F39583381111}"/>
                </a:ext>
              </a:extLst>
            </p:cNvPr>
            <p:cNvSpPr/>
            <p:nvPr/>
          </p:nvSpPr>
          <p:spPr>
            <a:xfrm>
              <a:off x="4687440" y="44067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519">
              <a:extLst>
                <a:ext uri="{FF2B5EF4-FFF2-40B4-BE49-F238E27FC236}">
                  <a16:creationId xmlns:a16="http://schemas.microsoft.com/office/drawing/2014/main" id="{0481661F-95D8-724E-E8AB-531379BBBBEB}"/>
                </a:ext>
              </a:extLst>
            </p:cNvPr>
            <p:cNvSpPr/>
            <p:nvPr/>
          </p:nvSpPr>
          <p:spPr>
            <a:xfrm>
              <a:off x="4687440" y="44067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520">
              <a:extLst>
                <a:ext uri="{FF2B5EF4-FFF2-40B4-BE49-F238E27FC236}">
                  <a16:creationId xmlns:a16="http://schemas.microsoft.com/office/drawing/2014/main" id="{C5D8957A-7859-9E1C-3812-F31C0D033901}"/>
                </a:ext>
              </a:extLst>
            </p:cNvPr>
            <p:cNvSpPr/>
            <p:nvPr/>
          </p:nvSpPr>
          <p:spPr>
            <a:xfrm>
              <a:off x="4804643" y="44229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521">
              <a:extLst>
                <a:ext uri="{FF2B5EF4-FFF2-40B4-BE49-F238E27FC236}">
                  <a16:creationId xmlns:a16="http://schemas.microsoft.com/office/drawing/2014/main" id="{668E38D0-D335-E31B-3F2A-705AE6A9FD32}"/>
                </a:ext>
              </a:extLst>
            </p:cNvPr>
            <p:cNvSpPr/>
            <p:nvPr/>
          </p:nvSpPr>
          <p:spPr>
            <a:xfrm>
              <a:off x="4804643" y="44229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522">
              <a:extLst>
                <a:ext uri="{FF2B5EF4-FFF2-40B4-BE49-F238E27FC236}">
                  <a16:creationId xmlns:a16="http://schemas.microsoft.com/office/drawing/2014/main" id="{088BD0E4-5A5B-E552-F6FA-B61E7E985A5D}"/>
                </a:ext>
              </a:extLst>
            </p:cNvPr>
            <p:cNvSpPr/>
            <p:nvPr/>
          </p:nvSpPr>
          <p:spPr>
            <a:xfrm>
              <a:off x="4921845" y="45251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523">
              <a:extLst>
                <a:ext uri="{FF2B5EF4-FFF2-40B4-BE49-F238E27FC236}">
                  <a16:creationId xmlns:a16="http://schemas.microsoft.com/office/drawing/2014/main" id="{88A29DE7-AAAA-2F15-BCCE-7C330B477348}"/>
                </a:ext>
              </a:extLst>
            </p:cNvPr>
            <p:cNvSpPr/>
            <p:nvPr/>
          </p:nvSpPr>
          <p:spPr>
            <a:xfrm>
              <a:off x="4921845" y="45251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524">
              <a:extLst>
                <a:ext uri="{FF2B5EF4-FFF2-40B4-BE49-F238E27FC236}">
                  <a16:creationId xmlns:a16="http://schemas.microsoft.com/office/drawing/2014/main" id="{9C254155-AFC5-2DE7-B94F-9F98FC0E3FCA}"/>
                </a:ext>
              </a:extLst>
            </p:cNvPr>
            <p:cNvSpPr/>
            <p:nvPr/>
          </p:nvSpPr>
          <p:spPr>
            <a:xfrm>
              <a:off x="5039048" y="44659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525">
              <a:extLst>
                <a:ext uri="{FF2B5EF4-FFF2-40B4-BE49-F238E27FC236}">
                  <a16:creationId xmlns:a16="http://schemas.microsoft.com/office/drawing/2014/main" id="{EDF8D439-1D45-A2B0-86EC-C5C0C5AABFBF}"/>
                </a:ext>
              </a:extLst>
            </p:cNvPr>
            <p:cNvSpPr/>
            <p:nvPr/>
          </p:nvSpPr>
          <p:spPr>
            <a:xfrm>
              <a:off x="5039048" y="44659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526">
              <a:extLst>
                <a:ext uri="{FF2B5EF4-FFF2-40B4-BE49-F238E27FC236}">
                  <a16:creationId xmlns:a16="http://schemas.microsoft.com/office/drawing/2014/main" id="{4C05A48F-EC1C-040A-8B38-694D501AFBCB}"/>
                </a:ext>
              </a:extLst>
            </p:cNvPr>
            <p:cNvSpPr/>
            <p:nvPr/>
          </p:nvSpPr>
          <p:spPr>
            <a:xfrm>
              <a:off x="5156250" y="43371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527">
              <a:extLst>
                <a:ext uri="{FF2B5EF4-FFF2-40B4-BE49-F238E27FC236}">
                  <a16:creationId xmlns:a16="http://schemas.microsoft.com/office/drawing/2014/main" id="{5A6AD8C0-746C-84A7-CD01-7C19BA0DBE84}"/>
                </a:ext>
              </a:extLst>
            </p:cNvPr>
            <p:cNvSpPr/>
            <p:nvPr/>
          </p:nvSpPr>
          <p:spPr>
            <a:xfrm>
              <a:off x="5156250" y="43371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528">
              <a:extLst>
                <a:ext uri="{FF2B5EF4-FFF2-40B4-BE49-F238E27FC236}">
                  <a16:creationId xmlns:a16="http://schemas.microsoft.com/office/drawing/2014/main" id="{C221A09E-F9E1-BE43-31BA-CA1D96F22D1F}"/>
                </a:ext>
              </a:extLst>
            </p:cNvPr>
            <p:cNvSpPr/>
            <p:nvPr/>
          </p:nvSpPr>
          <p:spPr>
            <a:xfrm>
              <a:off x="5273453" y="42375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529">
              <a:extLst>
                <a:ext uri="{FF2B5EF4-FFF2-40B4-BE49-F238E27FC236}">
                  <a16:creationId xmlns:a16="http://schemas.microsoft.com/office/drawing/2014/main" id="{1D2C0F60-F144-9F4D-BC48-304F8F677B27}"/>
                </a:ext>
              </a:extLst>
            </p:cNvPr>
            <p:cNvSpPr/>
            <p:nvPr/>
          </p:nvSpPr>
          <p:spPr>
            <a:xfrm>
              <a:off x="5273453" y="42375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530">
              <a:extLst>
                <a:ext uri="{FF2B5EF4-FFF2-40B4-BE49-F238E27FC236}">
                  <a16:creationId xmlns:a16="http://schemas.microsoft.com/office/drawing/2014/main" id="{34ADDB3E-821B-786D-F9D3-E6E0C4CB6EAC}"/>
                </a:ext>
              </a:extLst>
            </p:cNvPr>
            <p:cNvSpPr/>
            <p:nvPr/>
          </p:nvSpPr>
          <p:spPr>
            <a:xfrm>
              <a:off x="5390655" y="4328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531">
              <a:extLst>
                <a:ext uri="{FF2B5EF4-FFF2-40B4-BE49-F238E27FC236}">
                  <a16:creationId xmlns:a16="http://schemas.microsoft.com/office/drawing/2014/main" id="{AE34E1C2-8C5A-D2D3-C47F-B13A6AFD077F}"/>
                </a:ext>
              </a:extLst>
            </p:cNvPr>
            <p:cNvSpPr/>
            <p:nvPr/>
          </p:nvSpPr>
          <p:spPr>
            <a:xfrm>
              <a:off x="5390655" y="4328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532">
              <a:extLst>
                <a:ext uri="{FF2B5EF4-FFF2-40B4-BE49-F238E27FC236}">
                  <a16:creationId xmlns:a16="http://schemas.microsoft.com/office/drawing/2014/main" id="{44BC6113-0A5E-782D-51DF-D20F3F7B37DB}"/>
                </a:ext>
              </a:extLst>
            </p:cNvPr>
            <p:cNvSpPr/>
            <p:nvPr/>
          </p:nvSpPr>
          <p:spPr>
            <a:xfrm>
              <a:off x="5507858" y="43192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533">
              <a:extLst>
                <a:ext uri="{FF2B5EF4-FFF2-40B4-BE49-F238E27FC236}">
                  <a16:creationId xmlns:a16="http://schemas.microsoft.com/office/drawing/2014/main" id="{A917787B-4D6C-763F-7F06-83C9304CD5D6}"/>
                </a:ext>
              </a:extLst>
            </p:cNvPr>
            <p:cNvSpPr/>
            <p:nvPr/>
          </p:nvSpPr>
          <p:spPr>
            <a:xfrm>
              <a:off x="5507858" y="43192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534">
              <a:extLst>
                <a:ext uri="{FF2B5EF4-FFF2-40B4-BE49-F238E27FC236}">
                  <a16:creationId xmlns:a16="http://schemas.microsoft.com/office/drawing/2014/main" id="{C7037096-C4F1-07AF-BE5C-F7FA96CDC746}"/>
                </a:ext>
              </a:extLst>
            </p:cNvPr>
            <p:cNvSpPr/>
            <p:nvPr/>
          </p:nvSpPr>
          <p:spPr>
            <a:xfrm>
              <a:off x="3525391" y="4233999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535">
              <a:extLst>
                <a:ext uri="{FF2B5EF4-FFF2-40B4-BE49-F238E27FC236}">
                  <a16:creationId xmlns:a16="http://schemas.microsoft.com/office/drawing/2014/main" id="{29FFA94C-1FE0-E9AA-0E3B-F8A4E46C6989}"/>
                </a:ext>
              </a:extLst>
            </p:cNvPr>
            <p:cNvSpPr/>
            <p:nvPr/>
          </p:nvSpPr>
          <p:spPr>
            <a:xfrm>
              <a:off x="3525391" y="4336913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798">
              <a:extLst>
                <a:ext uri="{FF2B5EF4-FFF2-40B4-BE49-F238E27FC236}">
                  <a16:creationId xmlns:a16="http://schemas.microsoft.com/office/drawing/2014/main" id="{CF56C338-B530-179B-5526-DF96B7948F46}"/>
                </a:ext>
              </a:extLst>
            </p:cNvPr>
            <p:cNvSpPr txBox="1"/>
            <p:nvPr/>
          </p:nvSpPr>
          <p:spPr>
            <a:xfrm>
              <a:off x="5803453" y="344146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88" name="object 799">
              <a:extLst>
                <a:ext uri="{FF2B5EF4-FFF2-40B4-BE49-F238E27FC236}">
                  <a16:creationId xmlns:a16="http://schemas.microsoft.com/office/drawing/2014/main" id="{6EB9770C-1BC9-070B-BB4D-53885A3135E9}"/>
                </a:ext>
              </a:extLst>
            </p:cNvPr>
            <p:cNvSpPr txBox="1"/>
            <p:nvPr/>
          </p:nvSpPr>
          <p:spPr>
            <a:xfrm>
              <a:off x="5803453" y="322163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89" name="object 800">
              <a:extLst>
                <a:ext uri="{FF2B5EF4-FFF2-40B4-BE49-F238E27FC236}">
                  <a16:creationId xmlns:a16="http://schemas.microsoft.com/office/drawing/2014/main" id="{F631436B-6DD2-1BD5-39A2-D621B20CF946}"/>
                </a:ext>
              </a:extLst>
            </p:cNvPr>
            <p:cNvSpPr txBox="1"/>
            <p:nvPr/>
          </p:nvSpPr>
          <p:spPr>
            <a:xfrm>
              <a:off x="5803453" y="300180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0.6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0" name="object 801">
              <a:extLst>
                <a:ext uri="{FF2B5EF4-FFF2-40B4-BE49-F238E27FC236}">
                  <a16:creationId xmlns:a16="http://schemas.microsoft.com/office/drawing/2014/main" id="{66E8BC9F-FE0A-34FE-80BD-A926548A8886}"/>
                </a:ext>
              </a:extLst>
            </p:cNvPr>
            <p:cNvSpPr txBox="1"/>
            <p:nvPr/>
          </p:nvSpPr>
          <p:spPr>
            <a:xfrm>
              <a:off x="5803453" y="278197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0.7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1" name="object 802">
              <a:extLst>
                <a:ext uri="{FF2B5EF4-FFF2-40B4-BE49-F238E27FC236}">
                  <a16:creationId xmlns:a16="http://schemas.microsoft.com/office/drawing/2014/main" id="{103BE7CA-C3E0-C09A-C087-DEECC19EE39E}"/>
                </a:ext>
              </a:extLst>
            </p:cNvPr>
            <p:cNvSpPr txBox="1"/>
            <p:nvPr/>
          </p:nvSpPr>
          <p:spPr>
            <a:xfrm>
              <a:off x="5803453" y="256214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0.8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2" name="object 803">
              <a:extLst>
                <a:ext uri="{FF2B5EF4-FFF2-40B4-BE49-F238E27FC236}">
                  <a16:creationId xmlns:a16="http://schemas.microsoft.com/office/drawing/2014/main" id="{9946B704-9481-DD0F-D106-43A2D48F0D91}"/>
                </a:ext>
              </a:extLst>
            </p:cNvPr>
            <p:cNvSpPr txBox="1"/>
            <p:nvPr/>
          </p:nvSpPr>
          <p:spPr>
            <a:xfrm>
              <a:off x="5707856" y="2916830"/>
              <a:ext cx="17208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793" name="object 804">
              <a:extLst>
                <a:ext uri="{FF2B5EF4-FFF2-40B4-BE49-F238E27FC236}">
                  <a16:creationId xmlns:a16="http://schemas.microsoft.com/office/drawing/2014/main" id="{C79A44A9-947D-9EBC-8562-61112B9F215F}"/>
                </a:ext>
              </a:extLst>
            </p:cNvPr>
            <p:cNvSpPr/>
            <p:nvPr/>
          </p:nvSpPr>
          <p:spPr>
            <a:xfrm>
              <a:off x="5941324" y="2621029"/>
              <a:ext cx="815200" cy="8830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805">
              <a:extLst>
                <a:ext uri="{FF2B5EF4-FFF2-40B4-BE49-F238E27FC236}">
                  <a16:creationId xmlns:a16="http://schemas.microsoft.com/office/drawing/2014/main" id="{F27A6941-C81C-5AB7-F24F-1B007F2B9B7F}"/>
                </a:ext>
              </a:extLst>
            </p:cNvPr>
            <p:cNvSpPr/>
            <p:nvPr/>
          </p:nvSpPr>
          <p:spPr>
            <a:xfrm>
              <a:off x="594916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806">
              <a:extLst>
                <a:ext uri="{FF2B5EF4-FFF2-40B4-BE49-F238E27FC236}">
                  <a16:creationId xmlns:a16="http://schemas.microsoft.com/office/drawing/2014/main" id="{EEA5C144-45BC-4B0A-4504-2A0834059939}"/>
                </a:ext>
              </a:extLst>
            </p:cNvPr>
            <p:cNvSpPr/>
            <p:nvPr/>
          </p:nvSpPr>
          <p:spPr>
            <a:xfrm>
              <a:off x="6217636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807">
              <a:extLst>
                <a:ext uri="{FF2B5EF4-FFF2-40B4-BE49-F238E27FC236}">
                  <a16:creationId xmlns:a16="http://schemas.microsoft.com/office/drawing/2014/main" id="{32F92B87-FF14-C286-040C-DE234BE1D3C8}"/>
                </a:ext>
              </a:extLst>
            </p:cNvPr>
            <p:cNvSpPr/>
            <p:nvPr/>
          </p:nvSpPr>
          <p:spPr>
            <a:xfrm>
              <a:off x="648611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808">
              <a:extLst>
                <a:ext uri="{FF2B5EF4-FFF2-40B4-BE49-F238E27FC236}">
                  <a16:creationId xmlns:a16="http://schemas.microsoft.com/office/drawing/2014/main" id="{7E08A8AD-841C-FFA7-6641-CBAC50433A95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809">
              <a:extLst>
                <a:ext uri="{FF2B5EF4-FFF2-40B4-BE49-F238E27FC236}">
                  <a16:creationId xmlns:a16="http://schemas.microsoft.com/office/drawing/2014/main" id="{30D16736-7E44-CB14-88D6-D0B9D5345946}"/>
                </a:ext>
              </a:extLst>
            </p:cNvPr>
            <p:cNvSpPr/>
            <p:nvPr/>
          </p:nvSpPr>
          <p:spPr>
            <a:xfrm>
              <a:off x="5949160" y="472511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810">
              <a:extLst>
                <a:ext uri="{FF2B5EF4-FFF2-40B4-BE49-F238E27FC236}">
                  <a16:creationId xmlns:a16="http://schemas.microsoft.com/office/drawing/2014/main" id="{700F1B28-6B5F-F072-7F73-C78202A5C9BE}"/>
                </a:ext>
              </a:extLst>
            </p:cNvPr>
            <p:cNvSpPr/>
            <p:nvPr/>
          </p:nvSpPr>
          <p:spPr>
            <a:xfrm>
              <a:off x="5949160" y="4549252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811">
              <a:extLst>
                <a:ext uri="{FF2B5EF4-FFF2-40B4-BE49-F238E27FC236}">
                  <a16:creationId xmlns:a16="http://schemas.microsoft.com/office/drawing/2014/main" id="{8CE147A1-F3CB-79D5-375A-3A526DD5BD0A}"/>
                </a:ext>
              </a:extLst>
            </p:cNvPr>
            <p:cNvSpPr/>
            <p:nvPr/>
          </p:nvSpPr>
          <p:spPr>
            <a:xfrm>
              <a:off x="5949160" y="4373388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812">
              <a:extLst>
                <a:ext uri="{FF2B5EF4-FFF2-40B4-BE49-F238E27FC236}">
                  <a16:creationId xmlns:a16="http://schemas.microsoft.com/office/drawing/2014/main" id="{B98FE262-6478-D012-7685-781DFF20FB22}"/>
                </a:ext>
              </a:extLst>
            </p:cNvPr>
            <p:cNvSpPr/>
            <p:nvPr/>
          </p:nvSpPr>
          <p:spPr>
            <a:xfrm>
              <a:off x="5949160" y="4197524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813">
              <a:extLst>
                <a:ext uri="{FF2B5EF4-FFF2-40B4-BE49-F238E27FC236}">
                  <a16:creationId xmlns:a16="http://schemas.microsoft.com/office/drawing/2014/main" id="{AF71B300-8A32-6997-76BE-27251A30B381}"/>
                </a:ext>
              </a:extLst>
            </p:cNvPr>
            <p:cNvSpPr/>
            <p:nvPr/>
          </p:nvSpPr>
          <p:spPr>
            <a:xfrm>
              <a:off x="5949160" y="4021660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814">
              <a:extLst>
                <a:ext uri="{FF2B5EF4-FFF2-40B4-BE49-F238E27FC236}">
                  <a16:creationId xmlns:a16="http://schemas.microsoft.com/office/drawing/2014/main" id="{FBA0A5F0-4AF1-6381-0B9D-57E680775082}"/>
                </a:ext>
              </a:extLst>
            </p:cNvPr>
            <p:cNvSpPr/>
            <p:nvPr/>
          </p:nvSpPr>
          <p:spPr>
            <a:xfrm>
              <a:off x="5949160" y="384579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815">
              <a:extLst>
                <a:ext uri="{FF2B5EF4-FFF2-40B4-BE49-F238E27FC236}">
                  <a16:creationId xmlns:a16="http://schemas.microsoft.com/office/drawing/2014/main" id="{57F0FFF9-1A9C-87D1-2833-62E0E46049F7}"/>
                </a:ext>
              </a:extLst>
            </p:cNvPr>
            <p:cNvSpPr/>
            <p:nvPr/>
          </p:nvSpPr>
          <p:spPr>
            <a:xfrm>
              <a:off x="5949160" y="472511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0" y="0"/>
                  </a:moveTo>
                  <a:lnTo>
                    <a:pt x="805427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816">
              <a:extLst>
                <a:ext uri="{FF2B5EF4-FFF2-40B4-BE49-F238E27FC236}">
                  <a16:creationId xmlns:a16="http://schemas.microsoft.com/office/drawing/2014/main" id="{A2C0C30E-424C-77CA-D5C9-F1F6B6CF0206}"/>
                </a:ext>
              </a:extLst>
            </p:cNvPr>
            <p:cNvSpPr/>
            <p:nvPr/>
          </p:nvSpPr>
          <p:spPr>
            <a:xfrm>
              <a:off x="5949160" y="384579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0" y="0"/>
                  </a:moveTo>
                  <a:lnTo>
                    <a:pt x="805427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817">
              <a:extLst>
                <a:ext uri="{FF2B5EF4-FFF2-40B4-BE49-F238E27FC236}">
                  <a16:creationId xmlns:a16="http://schemas.microsoft.com/office/drawing/2014/main" id="{12457993-9B27-C9E9-71AC-3B7C867475D2}"/>
                </a:ext>
              </a:extLst>
            </p:cNvPr>
            <p:cNvSpPr/>
            <p:nvPr/>
          </p:nvSpPr>
          <p:spPr>
            <a:xfrm>
              <a:off x="5949160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818">
              <a:extLst>
                <a:ext uri="{FF2B5EF4-FFF2-40B4-BE49-F238E27FC236}">
                  <a16:creationId xmlns:a16="http://schemas.microsoft.com/office/drawing/2014/main" id="{7B316CF3-E503-8AB7-04F4-D0B83EC52C17}"/>
                </a:ext>
              </a:extLst>
            </p:cNvPr>
            <p:cNvSpPr/>
            <p:nvPr/>
          </p:nvSpPr>
          <p:spPr>
            <a:xfrm>
              <a:off x="6217636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819">
              <a:extLst>
                <a:ext uri="{FF2B5EF4-FFF2-40B4-BE49-F238E27FC236}">
                  <a16:creationId xmlns:a16="http://schemas.microsoft.com/office/drawing/2014/main" id="{D114DB77-8CC7-A889-7AA4-3FC6775DFADA}"/>
                </a:ext>
              </a:extLst>
            </p:cNvPr>
            <p:cNvSpPr/>
            <p:nvPr/>
          </p:nvSpPr>
          <p:spPr>
            <a:xfrm>
              <a:off x="6486111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820">
              <a:extLst>
                <a:ext uri="{FF2B5EF4-FFF2-40B4-BE49-F238E27FC236}">
                  <a16:creationId xmlns:a16="http://schemas.microsoft.com/office/drawing/2014/main" id="{77B1032A-614A-B396-B146-EEE764C05C67}"/>
                </a:ext>
              </a:extLst>
            </p:cNvPr>
            <p:cNvSpPr/>
            <p:nvPr/>
          </p:nvSpPr>
          <p:spPr>
            <a:xfrm>
              <a:off x="6754587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821">
              <a:extLst>
                <a:ext uri="{FF2B5EF4-FFF2-40B4-BE49-F238E27FC236}">
                  <a16:creationId xmlns:a16="http://schemas.microsoft.com/office/drawing/2014/main" id="{37A2DA9B-62E9-C677-A902-B486FE57CFF2}"/>
                </a:ext>
              </a:extLst>
            </p:cNvPr>
            <p:cNvSpPr/>
            <p:nvPr/>
          </p:nvSpPr>
          <p:spPr>
            <a:xfrm>
              <a:off x="5949160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822">
              <a:extLst>
                <a:ext uri="{FF2B5EF4-FFF2-40B4-BE49-F238E27FC236}">
                  <a16:creationId xmlns:a16="http://schemas.microsoft.com/office/drawing/2014/main" id="{DBF31D73-6551-16B4-69CA-1C33A0CF8E54}"/>
                </a:ext>
              </a:extLst>
            </p:cNvPr>
            <p:cNvSpPr/>
            <p:nvPr/>
          </p:nvSpPr>
          <p:spPr>
            <a:xfrm>
              <a:off x="6217636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823">
              <a:extLst>
                <a:ext uri="{FF2B5EF4-FFF2-40B4-BE49-F238E27FC236}">
                  <a16:creationId xmlns:a16="http://schemas.microsoft.com/office/drawing/2014/main" id="{2C24E50D-D836-9DC1-C369-47EB1C3914D9}"/>
                </a:ext>
              </a:extLst>
            </p:cNvPr>
            <p:cNvSpPr/>
            <p:nvPr/>
          </p:nvSpPr>
          <p:spPr>
            <a:xfrm>
              <a:off x="6486111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824">
              <a:extLst>
                <a:ext uri="{FF2B5EF4-FFF2-40B4-BE49-F238E27FC236}">
                  <a16:creationId xmlns:a16="http://schemas.microsoft.com/office/drawing/2014/main" id="{A59B92F7-B6D0-87C7-A295-E4784B0CA0B9}"/>
                </a:ext>
              </a:extLst>
            </p:cNvPr>
            <p:cNvSpPr/>
            <p:nvPr/>
          </p:nvSpPr>
          <p:spPr>
            <a:xfrm>
              <a:off x="6754587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825">
              <a:extLst>
                <a:ext uri="{FF2B5EF4-FFF2-40B4-BE49-F238E27FC236}">
                  <a16:creationId xmlns:a16="http://schemas.microsoft.com/office/drawing/2014/main" id="{4B3F7666-83E7-7BD2-DDB2-F2D3D23F3CF7}"/>
                </a:ext>
              </a:extLst>
            </p:cNvPr>
            <p:cNvSpPr/>
            <p:nvPr/>
          </p:nvSpPr>
          <p:spPr>
            <a:xfrm>
              <a:off x="594916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826">
              <a:extLst>
                <a:ext uri="{FF2B5EF4-FFF2-40B4-BE49-F238E27FC236}">
                  <a16:creationId xmlns:a16="http://schemas.microsoft.com/office/drawing/2014/main" id="{8742CBF1-1321-BE5D-7117-A01FF5D77F9A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827">
              <a:extLst>
                <a:ext uri="{FF2B5EF4-FFF2-40B4-BE49-F238E27FC236}">
                  <a16:creationId xmlns:a16="http://schemas.microsoft.com/office/drawing/2014/main" id="{11782363-A7C6-94FD-441A-157AC35AFDAE}"/>
                </a:ext>
              </a:extLst>
            </p:cNvPr>
            <p:cNvSpPr/>
            <p:nvPr/>
          </p:nvSpPr>
          <p:spPr>
            <a:xfrm>
              <a:off x="5949160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828">
              <a:extLst>
                <a:ext uri="{FF2B5EF4-FFF2-40B4-BE49-F238E27FC236}">
                  <a16:creationId xmlns:a16="http://schemas.microsoft.com/office/drawing/2014/main" id="{D2A8DFD5-6B97-2673-9EB0-463CFAFC0BE1}"/>
                </a:ext>
              </a:extLst>
            </p:cNvPr>
            <p:cNvSpPr/>
            <p:nvPr/>
          </p:nvSpPr>
          <p:spPr>
            <a:xfrm>
              <a:off x="5949160" y="4549252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829">
              <a:extLst>
                <a:ext uri="{FF2B5EF4-FFF2-40B4-BE49-F238E27FC236}">
                  <a16:creationId xmlns:a16="http://schemas.microsoft.com/office/drawing/2014/main" id="{0119CAF3-FF2E-6E80-558F-376F4A0D88D3}"/>
                </a:ext>
              </a:extLst>
            </p:cNvPr>
            <p:cNvSpPr/>
            <p:nvPr/>
          </p:nvSpPr>
          <p:spPr>
            <a:xfrm>
              <a:off x="5949160" y="437338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830">
              <a:extLst>
                <a:ext uri="{FF2B5EF4-FFF2-40B4-BE49-F238E27FC236}">
                  <a16:creationId xmlns:a16="http://schemas.microsoft.com/office/drawing/2014/main" id="{E5BD5653-041D-9BC5-F29A-32C05804E0FE}"/>
                </a:ext>
              </a:extLst>
            </p:cNvPr>
            <p:cNvSpPr/>
            <p:nvPr/>
          </p:nvSpPr>
          <p:spPr>
            <a:xfrm>
              <a:off x="5949160" y="4197524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831">
              <a:extLst>
                <a:ext uri="{FF2B5EF4-FFF2-40B4-BE49-F238E27FC236}">
                  <a16:creationId xmlns:a16="http://schemas.microsoft.com/office/drawing/2014/main" id="{07278EDC-93EC-6F9F-BC89-85A8A13081E0}"/>
                </a:ext>
              </a:extLst>
            </p:cNvPr>
            <p:cNvSpPr/>
            <p:nvPr/>
          </p:nvSpPr>
          <p:spPr>
            <a:xfrm>
              <a:off x="5949160" y="40216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832">
              <a:extLst>
                <a:ext uri="{FF2B5EF4-FFF2-40B4-BE49-F238E27FC236}">
                  <a16:creationId xmlns:a16="http://schemas.microsoft.com/office/drawing/2014/main" id="{60B5692E-3654-0192-2C6C-2F776664A51A}"/>
                </a:ext>
              </a:extLst>
            </p:cNvPr>
            <p:cNvSpPr/>
            <p:nvPr/>
          </p:nvSpPr>
          <p:spPr>
            <a:xfrm>
              <a:off x="5949160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833">
              <a:extLst>
                <a:ext uri="{FF2B5EF4-FFF2-40B4-BE49-F238E27FC236}">
                  <a16:creationId xmlns:a16="http://schemas.microsoft.com/office/drawing/2014/main" id="{2A733E58-F4DA-F4DF-6C3F-1CF693639A4F}"/>
                </a:ext>
              </a:extLst>
            </p:cNvPr>
            <p:cNvSpPr/>
            <p:nvPr/>
          </p:nvSpPr>
          <p:spPr>
            <a:xfrm>
              <a:off x="6745794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834">
              <a:extLst>
                <a:ext uri="{FF2B5EF4-FFF2-40B4-BE49-F238E27FC236}">
                  <a16:creationId xmlns:a16="http://schemas.microsoft.com/office/drawing/2014/main" id="{30307408-8057-8FEC-3F7F-3FF61C79E3D4}"/>
                </a:ext>
              </a:extLst>
            </p:cNvPr>
            <p:cNvSpPr/>
            <p:nvPr/>
          </p:nvSpPr>
          <p:spPr>
            <a:xfrm>
              <a:off x="6745794" y="4549252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835">
              <a:extLst>
                <a:ext uri="{FF2B5EF4-FFF2-40B4-BE49-F238E27FC236}">
                  <a16:creationId xmlns:a16="http://schemas.microsoft.com/office/drawing/2014/main" id="{E08D200E-F458-1C26-04B3-6F3EB56CF2C3}"/>
                </a:ext>
              </a:extLst>
            </p:cNvPr>
            <p:cNvSpPr/>
            <p:nvPr/>
          </p:nvSpPr>
          <p:spPr>
            <a:xfrm>
              <a:off x="6745794" y="437338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836">
              <a:extLst>
                <a:ext uri="{FF2B5EF4-FFF2-40B4-BE49-F238E27FC236}">
                  <a16:creationId xmlns:a16="http://schemas.microsoft.com/office/drawing/2014/main" id="{E38244F8-2B6D-5934-C62A-8D7084E994BE}"/>
                </a:ext>
              </a:extLst>
            </p:cNvPr>
            <p:cNvSpPr/>
            <p:nvPr/>
          </p:nvSpPr>
          <p:spPr>
            <a:xfrm>
              <a:off x="6745794" y="4197524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837">
              <a:extLst>
                <a:ext uri="{FF2B5EF4-FFF2-40B4-BE49-F238E27FC236}">
                  <a16:creationId xmlns:a16="http://schemas.microsoft.com/office/drawing/2014/main" id="{EE6E4AE9-3246-8AE8-1876-F535A29BAC7A}"/>
                </a:ext>
              </a:extLst>
            </p:cNvPr>
            <p:cNvSpPr/>
            <p:nvPr/>
          </p:nvSpPr>
          <p:spPr>
            <a:xfrm>
              <a:off x="6745794" y="40216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838">
              <a:extLst>
                <a:ext uri="{FF2B5EF4-FFF2-40B4-BE49-F238E27FC236}">
                  <a16:creationId xmlns:a16="http://schemas.microsoft.com/office/drawing/2014/main" id="{3FDCA5CF-C826-8CC7-3092-0671CFE7053E}"/>
                </a:ext>
              </a:extLst>
            </p:cNvPr>
            <p:cNvSpPr/>
            <p:nvPr/>
          </p:nvSpPr>
          <p:spPr>
            <a:xfrm>
              <a:off x="6745794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839">
              <a:extLst>
                <a:ext uri="{FF2B5EF4-FFF2-40B4-BE49-F238E27FC236}">
                  <a16:creationId xmlns:a16="http://schemas.microsoft.com/office/drawing/2014/main" id="{2451898C-7BBB-FF31-DCE2-966B11AA93EB}"/>
                </a:ext>
              </a:extLst>
            </p:cNvPr>
            <p:cNvSpPr txBox="1"/>
            <p:nvPr/>
          </p:nvSpPr>
          <p:spPr>
            <a:xfrm>
              <a:off x="5759118" y="4664385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29" name="object 840">
              <a:extLst>
                <a:ext uri="{FF2B5EF4-FFF2-40B4-BE49-F238E27FC236}">
                  <a16:creationId xmlns:a16="http://schemas.microsoft.com/office/drawing/2014/main" id="{3AE7DC4E-48BD-91AB-EDB3-5D002AFAC581}"/>
                </a:ext>
              </a:extLst>
            </p:cNvPr>
            <p:cNvSpPr txBox="1"/>
            <p:nvPr/>
          </p:nvSpPr>
          <p:spPr>
            <a:xfrm>
              <a:off x="5759118" y="4488522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0" name="object 841">
              <a:extLst>
                <a:ext uri="{FF2B5EF4-FFF2-40B4-BE49-F238E27FC236}">
                  <a16:creationId xmlns:a16="http://schemas.microsoft.com/office/drawing/2014/main" id="{43AB2F3D-C974-5C30-DA8B-6B5C7F605FB3}"/>
                </a:ext>
              </a:extLst>
            </p:cNvPr>
            <p:cNvSpPr txBox="1"/>
            <p:nvPr/>
          </p:nvSpPr>
          <p:spPr>
            <a:xfrm>
              <a:off x="5759118" y="3960930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1" name="object 842">
              <a:extLst>
                <a:ext uri="{FF2B5EF4-FFF2-40B4-BE49-F238E27FC236}">
                  <a16:creationId xmlns:a16="http://schemas.microsoft.com/office/drawing/2014/main" id="{31F279CC-AD36-C165-F6C6-8A9B5AD1BB63}"/>
                </a:ext>
              </a:extLst>
            </p:cNvPr>
            <p:cNvSpPr txBox="1"/>
            <p:nvPr/>
          </p:nvSpPr>
          <p:spPr>
            <a:xfrm>
              <a:off x="5759118" y="3785066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0.06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2" name="object 843">
              <a:extLst>
                <a:ext uri="{FF2B5EF4-FFF2-40B4-BE49-F238E27FC236}">
                  <a16:creationId xmlns:a16="http://schemas.microsoft.com/office/drawing/2014/main" id="{F3A0109B-BEE5-289E-ADB2-3C72D473B6C0}"/>
                </a:ext>
              </a:extLst>
            </p:cNvPr>
            <p:cNvSpPr txBox="1"/>
            <p:nvPr/>
          </p:nvSpPr>
          <p:spPr>
            <a:xfrm>
              <a:off x="5681531" y="4136055"/>
              <a:ext cx="24701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50" spc="-1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650" spc="-95" dirty="0">
                  <a:solidFill>
                    <a:srgbClr val="252525"/>
                  </a:solidFill>
                  <a:latin typeface="Helvetica"/>
                  <a:cs typeface="Helvetica"/>
                </a:rPr>
                <a:t> </a:t>
              </a:r>
              <a:r>
                <a:rPr sz="825" spc="22" baseline="5050" dirty="0">
                  <a:solidFill>
                    <a:srgbClr val="252525"/>
                  </a:solidFill>
                  <a:latin typeface="Helvetica"/>
                  <a:cs typeface="Helvetica"/>
                </a:rPr>
                <a:t>0.04</a:t>
              </a:r>
              <a:endParaRPr sz="825" baseline="5050">
                <a:latin typeface="Helvetica"/>
                <a:cs typeface="Helvetica"/>
              </a:endParaRPr>
            </a:p>
          </p:txBody>
        </p:sp>
        <p:sp>
          <p:nvSpPr>
            <p:cNvPr id="1833" name="object 844">
              <a:extLst>
                <a:ext uri="{FF2B5EF4-FFF2-40B4-BE49-F238E27FC236}">
                  <a16:creationId xmlns:a16="http://schemas.microsoft.com/office/drawing/2014/main" id="{EBDCB64B-C74A-CA59-E354-197BC4D672E0}"/>
                </a:ext>
              </a:extLst>
            </p:cNvPr>
            <p:cNvSpPr txBox="1"/>
            <p:nvPr/>
          </p:nvSpPr>
          <p:spPr>
            <a:xfrm>
              <a:off x="5740645" y="4149332"/>
              <a:ext cx="187960" cy="277495"/>
            </a:xfrm>
            <a:prstGeom prst="rect">
              <a:avLst/>
            </a:prstGeom>
          </p:spPr>
          <p:txBody>
            <a:bodyPr vert="horz" wrap="square" lIns="0" tIns="539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25"/>
                </a:spcBef>
              </a:pPr>
              <a:r>
                <a:rPr sz="500" spc="5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500">
                <a:latin typeface="Helvetica"/>
                <a:cs typeface="Helvetica"/>
              </a:endParaRPr>
            </a:p>
            <a:p>
              <a:pPr marL="31115">
                <a:lnSpc>
                  <a:spcPct val="100000"/>
                </a:lnSpc>
                <a:spcBef>
                  <a:spcPts val="39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0.03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4" name="object 845">
              <a:extLst>
                <a:ext uri="{FF2B5EF4-FFF2-40B4-BE49-F238E27FC236}">
                  <a16:creationId xmlns:a16="http://schemas.microsoft.com/office/drawing/2014/main" id="{9E3CB1E1-F711-2BFD-B98E-912386EBE2D2}"/>
                </a:ext>
              </a:extLst>
            </p:cNvPr>
            <p:cNvSpPr/>
            <p:nvPr/>
          </p:nvSpPr>
          <p:spPr>
            <a:xfrm>
              <a:off x="5984432" y="3927342"/>
              <a:ext cx="744855" cy="643890"/>
            </a:xfrm>
            <a:custGeom>
              <a:avLst/>
              <a:gdLst/>
              <a:ahLst/>
              <a:cxnLst/>
              <a:rect l="l" t="t" r="r" b="b"/>
              <a:pathLst>
                <a:path w="744854" h="643889">
                  <a:moveTo>
                    <a:pt x="0" y="643415"/>
                  </a:moveTo>
                  <a:lnTo>
                    <a:pt x="136337" y="584037"/>
                  </a:lnTo>
                  <a:lnTo>
                    <a:pt x="267439" y="502747"/>
                  </a:lnTo>
                  <a:lnTo>
                    <a:pt x="339310" y="449743"/>
                  </a:lnTo>
                  <a:lnTo>
                    <a:pt x="400522" y="382970"/>
                  </a:lnTo>
                  <a:lnTo>
                    <a:pt x="469902" y="318728"/>
                  </a:lnTo>
                  <a:lnTo>
                    <a:pt x="538997" y="241533"/>
                  </a:lnTo>
                  <a:lnTo>
                    <a:pt x="597173" y="174594"/>
                  </a:lnTo>
                  <a:lnTo>
                    <a:pt x="670719" y="76704"/>
                  </a:lnTo>
                  <a:lnTo>
                    <a:pt x="744383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846">
              <a:extLst>
                <a:ext uri="{FF2B5EF4-FFF2-40B4-BE49-F238E27FC236}">
                  <a16:creationId xmlns:a16="http://schemas.microsoft.com/office/drawing/2014/main" id="{91E42263-F1D4-5752-1CE1-0CEC3BC140EF}"/>
                </a:ext>
              </a:extLst>
            </p:cNvPr>
            <p:cNvSpPr/>
            <p:nvPr/>
          </p:nvSpPr>
          <p:spPr>
            <a:xfrm>
              <a:off x="5951180" y="4537507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847">
              <a:extLst>
                <a:ext uri="{FF2B5EF4-FFF2-40B4-BE49-F238E27FC236}">
                  <a16:creationId xmlns:a16="http://schemas.microsoft.com/office/drawing/2014/main" id="{BB6B7C26-3656-8961-8903-162757421788}"/>
                </a:ext>
              </a:extLst>
            </p:cNvPr>
            <p:cNvSpPr/>
            <p:nvPr/>
          </p:nvSpPr>
          <p:spPr>
            <a:xfrm>
              <a:off x="6087518" y="447812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848">
              <a:extLst>
                <a:ext uri="{FF2B5EF4-FFF2-40B4-BE49-F238E27FC236}">
                  <a16:creationId xmlns:a16="http://schemas.microsoft.com/office/drawing/2014/main" id="{1B9ECB15-C5AF-3858-5DBF-A446DDD067FA}"/>
                </a:ext>
              </a:extLst>
            </p:cNvPr>
            <p:cNvSpPr/>
            <p:nvPr/>
          </p:nvSpPr>
          <p:spPr>
            <a:xfrm>
              <a:off x="6216773" y="4066838"/>
              <a:ext cx="392542" cy="39096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849">
              <a:extLst>
                <a:ext uri="{FF2B5EF4-FFF2-40B4-BE49-F238E27FC236}">
                  <a16:creationId xmlns:a16="http://schemas.microsoft.com/office/drawing/2014/main" id="{88CFD255-1A59-D312-7ADB-9ADF8E59D23A}"/>
                </a:ext>
              </a:extLst>
            </p:cNvPr>
            <p:cNvSpPr/>
            <p:nvPr/>
          </p:nvSpPr>
          <p:spPr>
            <a:xfrm>
              <a:off x="6620053" y="3892243"/>
              <a:ext cx="136472" cy="1395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850">
              <a:extLst>
                <a:ext uri="{FF2B5EF4-FFF2-40B4-BE49-F238E27FC236}">
                  <a16:creationId xmlns:a16="http://schemas.microsoft.com/office/drawing/2014/main" id="{2C4415ED-CFCC-DFFD-CCD9-C40B3C01778E}"/>
                </a:ext>
              </a:extLst>
            </p:cNvPr>
            <p:cNvSpPr/>
            <p:nvPr/>
          </p:nvSpPr>
          <p:spPr>
            <a:xfrm>
              <a:off x="6273812" y="3925680"/>
              <a:ext cx="450850" cy="486409"/>
            </a:xfrm>
            <a:custGeom>
              <a:avLst/>
              <a:gdLst/>
              <a:ahLst/>
              <a:cxnLst/>
              <a:rect l="l" t="t" r="r" b="b"/>
              <a:pathLst>
                <a:path w="450850" h="486410">
                  <a:moveTo>
                    <a:pt x="0" y="486144"/>
                  </a:moveTo>
                  <a:lnTo>
                    <a:pt x="52503" y="447002"/>
                  </a:lnTo>
                  <a:lnTo>
                    <a:pt x="115806" y="386098"/>
                  </a:lnTo>
                  <a:lnTo>
                    <a:pt x="180874" y="323531"/>
                  </a:lnTo>
                  <a:lnTo>
                    <a:pt x="255084" y="234845"/>
                  </a:lnTo>
                  <a:lnTo>
                    <a:pt x="320216" y="159269"/>
                  </a:lnTo>
                  <a:lnTo>
                    <a:pt x="377713" y="90826"/>
                  </a:lnTo>
                  <a:lnTo>
                    <a:pt x="450336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851">
              <a:extLst>
                <a:ext uri="{FF2B5EF4-FFF2-40B4-BE49-F238E27FC236}">
                  <a16:creationId xmlns:a16="http://schemas.microsoft.com/office/drawing/2014/main" id="{DB9276A1-1643-0482-7789-682756D2D5A6}"/>
                </a:ext>
              </a:extLst>
            </p:cNvPr>
            <p:cNvSpPr/>
            <p:nvPr/>
          </p:nvSpPr>
          <p:spPr>
            <a:xfrm>
              <a:off x="6246102" y="4221502"/>
              <a:ext cx="228904" cy="2106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852">
              <a:extLst>
                <a:ext uri="{FF2B5EF4-FFF2-40B4-BE49-F238E27FC236}">
                  <a16:creationId xmlns:a16="http://schemas.microsoft.com/office/drawing/2014/main" id="{9D1294FD-C4FE-B180-50F2-602C20E6D789}"/>
                </a:ext>
              </a:extLst>
            </p:cNvPr>
            <p:cNvSpPr/>
            <p:nvPr/>
          </p:nvSpPr>
          <p:spPr>
            <a:xfrm>
              <a:off x="6503034" y="4134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853">
              <a:extLst>
                <a:ext uri="{FF2B5EF4-FFF2-40B4-BE49-F238E27FC236}">
                  <a16:creationId xmlns:a16="http://schemas.microsoft.com/office/drawing/2014/main" id="{5B85FB3F-4998-8964-BACA-BE36950C1AD4}"/>
                </a:ext>
              </a:extLst>
            </p:cNvPr>
            <p:cNvSpPr/>
            <p:nvPr/>
          </p:nvSpPr>
          <p:spPr>
            <a:xfrm>
              <a:off x="6503034" y="4134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854">
              <a:extLst>
                <a:ext uri="{FF2B5EF4-FFF2-40B4-BE49-F238E27FC236}">
                  <a16:creationId xmlns:a16="http://schemas.microsoft.com/office/drawing/2014/main" id="{49450B9E-391A-8A82-8182-ED0CD6729EE4}"/>
                </a:ext>
              </a:extLst>
            </p:cNvPr>
            <p:cNvSpPr/>
            <p:nvPr/>
          </p:nvSpPr>
          <p:spPr>
            <a:xfrm>
              <a:off x="6568165" y="40590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855">
              <a:extLst>
                <a:ext uri="{FF2B5EF4-FFF2-40B4-BE49-F238E27FC236}">
                  <a16:creationId xmlns:a16="http://schemas.microsoft.com/office/drawing/2014/main" id="{629ADE78-8E0C-D7BF-924F-F3CB78F4736F}"/>
                </a:ext>
              </a:extLst>
            </p:cNvPr>
            <p:cNvSpPr/>
            <p:nvPr/>
          </p:nvSpPr>
          <p:spPr>
            <a:xfrm>
              <a:off x="6568165" y="40590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856">
              <a:extLst>
                <a:ext uri="{FF2B5EF4-FFF2-40B4-BE49-F238E27FC236}">
                  <a16:creationId xmlns:a16="http://schemas.microsoft.com/office/drawing/2014/main" id="{97C6D73A-BFEC-E124-4299-4D582AB8FC30}"/>
                </a:ext>
              </a:extLst>
            </p:cNvPr>
            <p:cNvSpPr/>
            <p:nvPr/>
          </p:nvSpPr>
          <p:spPr>
            <a:xfrm>
              <a:off x="6625663" y="3990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857">
              <a:extLst>
                <a:ext uri="{FF2B5EF4-FFF2-40B4-BE49-F238E27FC236}">
                  <a16:creationId xmlns:a16="http://schemas.microsoft.com/office/drawing/2014/main" id="{9A2EC219-F8AA-D029-70F8-7B6EB3EFB9B7}"/>
                </a:ext>
              </a:extLst>
            </p:cNvPr>
            <p:cNvSpPr/>
            <p:nvPr/>
          </p:nvSpPr>
          <p:spPr>
            <a:xfrm>
              <a:off x="6625663" y="3990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858">
              <a:extLst>
                <a:ext uri="{FF2B5EF4-FFF2-40B4-BE49-F238E27FC236}">
                  <a16:creationId xmlns:a16="http://schemas.microsoft.com/office/drawing/2014/main" id="{1D4E0A0D-B997-EFB6-E968-ED5A39EAE895}"/>
                </a:ext>
              </a:extLst>
            </p:cNvPr>
            <p:cNvSpPr/>
            <p:nvPr/>
          </p:nvSpPr>
          <p:spPr>
            <a:xfrm>
              <a:off x="6698285" y="389981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859">
              <a:extLst>
                <a:ext uri="{FF2B5EF4-FFF2-40B4-BE49-F238E27FC236}">
                  <a16:creationId xmlns:a16="http://schemas.microsoft.com/office/drawing/2014/main" id="{8D2B7596-DB5C-0808-C648-F2B41644ABEA}"/>
                </a:ext>
              </a:extLst>
            </p:cNvPr>
            <p:cNvSpPr/>
            <p:nvPr/>
          </p:nvSpPr>
          <p:spPr>
            <a:xfrm>
              <a:off x="6698285" y="389981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860">
              <a:extLst>
                <a:ext uri="{FF2B5EF4-FFF2-40B4-BE49-F238E27FC236}">
                  <a16:creationId xmlns:a16="http://schemas.microsoft.com/office/drawing/2014/main" id="{B993E25C-E167-D259-7BCF-D73ED58FCFA3}"/>
                </a:ext>
              </a:extLst>
            </p:cNvPr>
            <p:cNvSpPr/>
            <p:nvPr/>
          </p:nvSpPr>
          <p:spPr>
            <a:xfrm>
              <a:off x="6273803" y="3926820"/>
              <a:ext cx="450850" cy="487045"/>
            </a:xfrm>
            <a:custGeom>
              <a:avLst/>
              <a:gdLst/>
              <a:ahLst/>
              <a:cxnLst/>
              <a:rect l="l" t="t" r="r" b="b"/>
              <a:pathLst>
                <a:path w="450850" h="487045">
                  <a:moveTo>
                    <a:pt x="0" y="486914"/>
                  </a:moveTo>
                  <a:lnTo>
                    <a:pt x="52473" y="442771"/>
                  </a:lnTo>
                  <a:lnTo>
                    <a:pt x="109215" y="389702"/>
                  </a:lnTo>
                  <a:lnTo>
                    <a:pt x="182738" y="317865"/>
                  </a:lnTo>
                  <a:lnTo>
                    <a:pt x="254740" y="231567"/>
                  </a:lnTo>
                  <a:lnTo>
                    <a:pt x="310497" y="167132"/>
                  </a:lnTo>
                  <a:lnTo>
                    <a:pt x="387738" y="89309"/>
                  </a:lnTo>
                  <a:lnTo>
                    <a:pt x="450762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861">
              <a:extLst>
                <a:ext uri="{FF2B5EF4-FFF2-40B4-BE49-F238E27FC236}">
                  <a16:creationId xmlns:a16="http://schemas.microsoft.com/office/drawing/2014/main" id="{BC95D205-3C79-DE3E-4378-DD8CA2A2181A}"/>
                </a:ext>
              </a:extLst>
            </p:cNvPr>
            <p:cNvSpPr/>
            <p:nvPr/>
          </p:nvSpPr>
          <p:spPr>
            <a:xfrm>
              <a:off x="6238704" y="4209586"/>
              <a:ext cx="245546" cy="2318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862">
              <a:extLst>
                <a:ext uri="{FF2B5EF4-FFF2-40B4-BE49-F238E27FC236}">
                  <a16:creationId xmlns:a16="http://schemas.microsoft.com/office/drawing/2014/main" id="{A04BC26C-725B-9712-CCFC-4C34A8F0B03A}"/>
                </a:ext>
              </a:extLst>
            </p:cNvPr>
            <p:cNvSpPr/>
            <p:nvPr/>
          </p:nvSpPr>
          <p:spPr>
            <a:xfrm>
              <a:off x="6493445" y="3981030"/>
              <a:ext cx="195806" cy="2050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863">
              <a:extLst>
                <a:ext uri="{FF2B5EF4-FFF2-40B4-BE49-F238E27FC236}">
                  <a16:creationId xmlns:a16="http://schemas.microsoft.com/office/drawing/2014/main" id="{07060390-789F-D4F4-1391-0836148FDF87}"/>
                </a:ext>
              </a:extLst>
            </p:cNvPr>
            <p:cNvSpPr/>
            <p:nvPr/>
          </p:nvSpPr>
          <p:spPr>
            <a:xfrm>
              <a:off x="6691314" y="38935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864">
              <a:extLst>
                <a:ext uri="{FF2B5EF4-FFF2-40B4-BE49-F238E27FC236}">
                  <a16:creationId xmlns:a16="http://schemas.microsoft.com/office/drawing/2014/main" id="{9D7472CB-6A57-37B5-E90A-CC391B4573C3}"/>
                </a:ext>
              </a:extLst>
            </p:cNvPr>
            <p:cNvSpPr/>
            <p:nvPr/>
          </p:nvSpPr>
          <p:spPr>
            <a:xfrm>
              <a:off x="5970692" y="3959612"/>
              <a:ext cx="723900" cy="617220"/>
            </a:xfrm>
            <a:custGeom>
              <a:avLst/>
              <a:gdLst/>
              <a:ahLst/>
              <a:cxnLst/>
              <a:rect l="l" t="t" r="r" b="b"/>
              <a:pathLst>
                <a:path w="723900" h="617220">
                  <a:moveTo>
                    <a:pt x="0" y="617121"/>
                  </a:moveTo>
                  <a:lnTo>
                    <a:pt x="80304" y="587006"/>
                  </a:lnTo>
                  <a:lnTo>
                    <a:pt x="150273" y="551908"/>
                  </a:lnTo>
                  <a:lnTo>
                    <a:pt x="227812" y="511246"/>
                  </a:lnTo>
                  <a:lnTo>
                    <a:pt x="295132" y="458332"/>
                  </a:lnTo>
                  <a:lnTo>
                    <a:pt x="368935" y="400674"/>
                  </a:lnTo>
                  <a:lnTo>
                    <a:pt x="442856" y="315204"/>
                  </a:lnTo>
                  <a:lnTo>
                    <a:pt x="522106" y="252661"/>
                  </a:lnTo>
                  <a:lnTo>
                    <a:pt x="583707" y="187139"/>
                  </a:lnTo>
                  <a:lnTo>
                    <a:pt x="661558" y="84178"/>
                  </a:lnTo>
                  <a:lnTo>
                    <a:pt x="723633" y="0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865">
              <a:extLst>
                <a:ext uri="{FF2B5EF4-FFF2-40B4-BE49-F238E27FC236}">
                  <a16:creationId xmlns:a16="http://schemas.microsoft.com/office/drawing/2014/main" id="{A85128D6-F7FC-1718-2BD4-4FEE0C5A70D3}"/>
                </a:ext>
              </a:extLst>
            </p:cNvPr>
            <p:cNvSpPr/>
            <p:nvPr/>
          </p:nvSpPr>
          <p:spPr>
            <a:xfrm>
              <a:off x="5948524" y="454725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866">
              <a:extLst>
                <a:ext uri="{FF2B5EF4-FFF2-40B4-BE49-F238E27FC236}">
                  <a16:creationId xmlns:a16="http://schemas.microsoft.com/office/drawing/2014/main" id="{A94D5CB3-9732-5E31-7AC4-05803558BA99}"/>
                </a:ext>
              </a:extLst>
            </p:cNvPr>
            <p:cNvSpPr/>
            <p:nvPr/>
          </p:nvSpPr>
          <p:spPr>
            <a:xfrm>
              <a:off x="5948524" y="454725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867">
              <a:extLst>
                <a:ext uri="{FF2B5EF4-FFF2-40B4-BE49-F238E27FC236}">
                  <a16:creationId xmlns:a16="http://schemas.microsoft.com/office/drawing/2014/main" id="{2FE488CB-1DD9-262C-EDCD-002AE2A6BCA7}"/>
                </a:ext>
              </a:extLst>
            </p:cNvPr>
            <p:cNvSpPr/>
            <p:nvPr/>
          </p:nvSpPr>
          <p:spPr>
            <a:xfrm>
              <a:off x="6028829" y="45171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868">
              <a:extLst>
                <a:ext uri="{FF2B5EF4-FFF2-40B4-BE49-F238E27FC236}">
                  <a16:creationId xmlns:a16="http://schemas.microsoft.com/office/drawing/2014/main" id="{00E4552A-2AAA-4E1B-ED07-E984E97AFF17}"/>
                </a:ext>
              </a:extLst>
            </p:cNvPr>
            <p:cNvSpPr/>
            <p:nvPr/>
          </p:nvSpPr>
          <p:spPr>
            <a:xfrm>
              <a:off x="6028829" y="45171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869">
              <a:extLst>
                <a:ext uri="{FF2B5EF4-FFF2-40B4-BE49-F238E27FC236}">
                  <a16:creationId xmlns:a16="http://schemas.microsoft.com/office/drawing/2014/main" id="{D344CF1E-435E-F476-776A-8910C51FAAE4}"/>
                </a:ext>
              </a:extLst>
            </p:cNvPr>
            <p:cNvSpPr/>
            <p:nvPr/>
          </p:nvSpPr>
          <p:spPr>
            <a:xfrm>
              <a:off x="6098798" y="448203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870">
              <a:extLst>
                <a:ext uri="{FF2B5EF4-FFF2-40B4-BE49-F238E27FC236}">
                  <a16:creationId xmlns:a16="http://schemas.microsoft.com/office/drawing/2014/main" id="{50297C5F-516C-0BD9-E205-8324E3068ECA}"/>
                </a:ext>
              </a:extLst>
            </p:cNvPr>
            <p:cNvSpPr/>
            <p:nvPr/>
          </p:nvSpPr>
          <p:spPr>
            <a:xfrm>
              <a:off x="6098798" y="448203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871">
              <a:extLst>
                <a:ext uri="{FF2B5EF4-FFF2-40B4-BE49-F238E27FC236}">
                  <a16:creationId xmlns:a16="http://schemas.microsoft.com/office/drawing/2014/main" id="{D03C8E8E-5DF2-7097-6418-E4CB326A6D2A}"/>
                </a:ext>
              </a:extLst>
            </p:cNvPr>
            <p:cNvSpPr/>
            <p:nvPr/>
          </p:nvSpPr>
          <p:spPr>
            <a:xfrm>
              <a:off x="6176336" y="44413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872">
              <a:extLst>
                <a:ext uri="{FF2B5EF4-FFF2-40B4-BE49-F238E27FC236}">
                  <a16:creationId xmlns:a16="http://schemas.microsoft.com/office/drawing/2014/main" id="{ED4BFFA1-4BC9-8626-03C5-7A9916BCB86C}"/>
                </a:ext>
              </a:extLst>
            </p:cNvPr>
            <p:cNvSpPr/>
            <p:nvPr/>
          </p:nvSpPr>
          <p:spPr>
            <a:xfrm>
              <a:off x="6176336" y="44413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873">
              <a:extLst>
                <a:ext uri="{FF2B5EF4-FFF2-40B4-BE49-F238E27FC236}">
                  <a16:creationId xmlns:a16="http://schemas.microsoft.com/office/drawing/2014/main" id="{82805BD8-ED43-D9F4-BF8C-F4116464522E}"/>
                </a:ext>
              </a:extLst>
            </p:cNvPr>
            <p:cNvSpPr/>
            <p:nvPr/>
          </p:nvSpPr>
          <p:spPr>
            <a:xfrm>
              <a:off x="6243656" y="438846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874">
              <a:extLst>
                <a:ext uri="{FF2B5EF4-FFF2-40B4-BE49-F238E27FC236}">
                  <a16:creationId xmlns:a16="http://schemas.microsoft.com/office/drawing/2014/main" id="{4180DF7A-6345-6C89-ECD6-B8C82A2CE6F8}"/>
                </a:ext>
              </a:extLst>
            </p:cNvPr>
            <p:cNvSpPr/>
            <p:nvPr/>
          </p:nvSpPr>
          <p:spPr>
            <a:xfrm>
              <a:off x="6243656" y="438846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875">
              <a:extLst>
                <a:ext uri="{FF2B5EF4-FFF2-40B4-BE49-F238E27FC236}">
                  <a16:creationId xmlns:a16="http://schemas.microsoft.com/office/drawing/2014/main" id="{D0711A9A-F3F6-1733-4364-81682BA4C3B4}"/>
                </a:ext>
              </a:extLst>
            </p:cNvPr>
            <p:cNvSpPr/>
            <p:nvPr/>
          </p:nvSpPr>
          <p:spPr>
            <a:xfrm>
              <a:off x="6317460" y="43308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876">
              <a:extLst>
                <a:ext uri="{FF2B5EF4-FFF2-40B4-BE49-F238E27FC236}">
                  <a16:creationId xmlns:a16="http://schemas.microsoft.com/office/drawing/2014/main" id="{628AF6CF-E8A7-5974-2737-3A6D8998D1AC}"/>
                </a:ext>
              </a:extLst>
            </p:cNvPr>
            <p:cNvSpPr/>
            <p:nvPr/>
          </p:nvSpPr>
          <p:spPr>
            <a:xfrm>
              <a:off x="6317460" y="43308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877">
              <a:extLst>
                <a:ext uri="{FF2B5EF4-FFF2-40B4-BE49-F238E27FC236}">
                  <a16:creationId xmlns:a16="http://schemas.microsoft.com/office/drawing/2014/main" id="{FA819E8D-CC01-61E5-2287-3691D5A58D09}"/>
                </a:ext>
              </a:extLst>
            </p:cNvPr>
            <p:cNvSpPr/>
            <p:nvPr/>
          </p:nvSpPr>
          <p:spPr>
            <a:xfrm>
              <a:off x="6391380" y="424533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878">
              <a:extLst>
                <a:ext uri="{FF2B5EF4-FFF2-40B4-BE49-F238E27FC236}">
                  <a16:creationId xmlns:a16="http://schemas.microsoft.com/office/drawing/2014/main" id="{2281E9F5-3798-D87B-7B24-5ED1C53777D3}"/>
                </a:ext>
              </a:extLst>
            </p:cNvPr>
            <p:cNvSpPr/>
            <p:nvPr/>
          </p:nvSpPr>
          <p:spPr>
            <a:xfrm>
              <a:off x="6391380" y="424533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879">
              <a:extLst>
                <a:ext uri="{FF2B5EF4-FFF2-40B4-BE49-F238E27FC236}">
                  <a16:creationId xmlns:a16="http://schemas.microsoft.com/office/drawing/2014/main" id="{77414E1D-04EC-6999-DDDA-78707D0A0894}"/>
                </a:ext>
              </a:extLst>
            </p:cNvPr>
            <p:cNvSpPr/>
            <p:nvPr/>
          </p:nvSpPr>
          <p:spPr>
            <a:xfrm>
              <a:off x="6468783" y="4115421"/>
              <a:ext cx="109631" cy="12818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880">
              <a:extLst>
                <a:ext uri="{FF2B5EF4-FFF2-40B4-BE49-F238E27FC236}">
                  <a16:creationId xmlns:a16="http://schemas.microsoft.com/office/drawing/2014/main" id="{0CEC76BA-F9EB-6A98-3A82-56918DC965A5}"/>
                </a:ext>
              </a:extLst>
            </p:cNvPr>
            <p:cNvSpPr/>
            <p:nvPr/>
          </p:nvSpPr>
          <p:spPr>
            <a:xfrm>
              <a:off x="6610082" y="401430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881">
              <a:extLst>
                <a:ext uri="{FF2B5EF4-FFF2-40B4-BE49-F238E27FC236}">
                  <a16:creationId xmlns:a16="http://schemas.microsoft.com/office/drawing/2014/main" id="{5FE4CD3D-1589-CD5E-E2BC-CAC928B02C2B}"/>
                </a:ext>
              </a:extLst>
            </p:cNvPr>
            <p:cNvSpPr/>
            <p:nvPr/>
          </p:nvSpPr>
          <p:spPr>
            <a:xfrm>
              <a:off x="6610082" y="401430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882">
              <a:extLst>
                <a:ext uri="{FF2B5EF4-FFF2-40B4-BE49-F238E27FC236}">
                  <a16:creationId xmlns:a16="http://schemas.microsoft.com/office/drawing/2014/main" id="{AE1C427F-9817-19F1-5801-CEBA6CE092CC}"/>
                </a:ext>
              </a:extLst>
            </p:cNvPr>
            <p:cNvSpPr/>
            <p:nvPr/>
          </p:nvSpPr>
          <p:spPr>
            <a:xfrm>
              <a:off x="6672158" y="393012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883">
              <a:extLst>
                <a:ext uri="{FF2B5EF4-FFF2-40B4-BE49-F238E27FC236}">
                  <a16:creationId xmlns:a16="http://schemas.microsoft.com/office/drawing/2014/main" id="{07A0E86E-B806-15E2-7F58-38096E3BC401}"/>
                </a:ext>
              </a:extLst>
            </p:cNvPr>
            <p:cNvSpPr/>
            <p:nvPr/>
          </p:nvSpPr>
          <p:spPr>
            <a:xfrm>
              <a:off x="6672158" y="393012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884">
              <a:extLst>
                <a:ext uri="{FF2B5EF4-FFF2-40B4-BE49-F238E27FC236}">
                  <a16:creationId xmlns:a16="http://schemas.microsoft.com/office/drawing/2014/main" id="{13E7A55C-A497-01CE-899E-5FF135674F41}"/>
                </a:ext>
              </a:extLst>
            </p:cNvPr>
            <p:cNvSpPr/>
            <p:nvPr/>
          </p:nvSpPr>
          <p:spPr>
            <a:xfrm>
              <a:off x="5972729" y="3965922"/>
              <a:ext cx="725170" cy="609600"/>
            </a:xfrm>
            <a:custGeom>
              <a:avLst/>
              <a:gdLst/>
              <a:ahLst/>
              <a:cxnLst/>
              <a:rect l="l" t="t" r="r" b="b"/>
              <a:pathLst>
                <a:path w="725170" h="609600">
                  <a:moveTo>
                    <a:pt x="0" y="609247"/>
                  </a:moveTo>
                  <a:lnTo>
                    <a:pt x="74000" y="583478"/>
                  </a:lnTo>
                  <a:lnTo>
                    <a:pt x="146233" y="549052"/>
                  </a:lnTo>
                  <a:lnTo>
                    <a:pt x="221893" y="505872"/>
                  </a:lnTo>
                  <a:lnTo>
                    <a:pt x="291717" y="458748"/>
                  </a:lnTo>
                  <a:lnTo>
                    <a:pt x="364923" y="403636"/>
                  </a:lnTo>
                  <a:lnTo>
                    <a:pt x="438648" y="322343"/>
                  </a:lnTo>
                  <a:lnTo>
                    <a:pt x="513871" y="249630"/>
                  </a:lnTo>
                  <a:lnTo>
                    <a:pt x="582429" y="159901"/>
                  </a:lnTo>
                  <a:lnTo>
                    <a:pt x="659543" y="82491"/>
                  </a:lnTo>
                  <a:lnTo>
                    <a:pt x="724745" y="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885">
              <a:extLst>
                <a:ext uri="{FF2B5EF4-FFF2-40B4-BE49-F238E27FC236}">
                  <a16:creationId xmlns:a16="http://schemas.microsoft.com/office/drawing/2014/main" id="{8315ABE7-A4C6-93FB-E37C-534DDB3604C7}"/>
                </a:ext>
              </a:extLst>
            </p:cNvPr>
            <p:cNvSpPr/>
            <p:nvPr/>
          </p:nvSpPr>
          <p:spPr>
            <a:xfrm>
              <a:off x="5943172" y="453585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886">
              <a:extLst>
                <a:ext uri="{FF2B5EF4-FFF2-40B4-BE49-F238E27FC236}">
                  <a16:creationId xmlns:a16="http://schemas.microsoft.com/office/drawing/2014/main" id="{05B9A10E-298F-27F2-FA4C-8F31DA599997}"/>
                </a:ext>
              </a:extLst>
            </p:cNvPr>
            <p:cNvSpPr/>
            <p:nvPr/>
          </p:nvSpPr>
          <p:spPr>
            <a:xfrm>
              <a:off x="6017172" y="451008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887">
              <a:extLst>
                <a:ext uri="{FF2B5EF4-FFF2-40B4-BE49-F238E27FC236}">
                  <a16:creationId xmlns:a16="http://schemas.microsoft.com/office/drawing/2014/main" id="{21585D9A-651D-BD7F-C532-30B8208A8BEF}"/>
                </a:ext>
              </a:extLst>
            </p:cNvPr>
            <p:cNvSpPr/>
            <p:nvPr/>
          </p:nvSpPr>
          <p:spPr>
            <a:xfrm>
              <a:off x="6089405" y="447566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888">
              <a:extLst>
                <a:ext uri="{FF2B5EF4-FFF2-40B4-BE49-F238E27FC236}">
                  <a16:creationId xmlns:a16="http://schemas.microsoft.com/office/drawing/2014/main" id="{2BAA2344-D325-1C68-3284-6A1D74112E7B}"/>
                </a:ext>
              </a:extLst>
            </p:cNvPr>
            <p:cNvSpPr/>
            <p:nvPr/>
          </p:nvSpPr>
          <p:spPr>
            <a:xfrm>
              <a:off x="6165065" y="44324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889">
              <a:extLst>
                <a:ext uri="{FF2B5EF4-FFF2-40B4-BE49-F238E27FC236}">
                  <a16:creationId xmlns:a16="http://schemas.microsoft.com/office/drawing/2014/main" id="{AAC6990F-0476-AC5E-26A3-633217122B32}"/>
                </a:ext>
              </a:extLst>
            </p:cNvPr>
            <p:cNvSpPr/>
            <p:nvPr/>
          </p:nvSpPr>
          <p:spPr>
            <a:xfrm>
              <a:off x="6234889" y="438535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890">
              <a:extLst>
                <a:ext uri="{FF2B5EF4-FFF2-40B4-BE49-F238E27FC236}">
                  <a16:creationId xmlns:a16="http://schemas.microsoft.com/office/drawing/2014/main" id="{BA962F67-D16C-2B45-86B4-5D2E36CBA390}"/>
                </a:ext>
              </a:extLst>
            </p:cNvPr>
            <p:cNvSpPr/>
            <p:nvPr/>
          </p:nvSpPr>
          <p:spPr>
            <a:xfrm>
              <a:off x="6308095" y="433024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891">
              <a:extLst>
                <a:ext uri="{FF2B5EF4-FFF2-40B4-BE49-F238E27FC236}">
                  <a16:creationId xmlns:a16="http://schemas.microsoft.com/office/drawing/2014/main" id="{854D21E8-FD2D-CEFF-6DD2-2A767FD64120}"/>
                </a:ext>
              </a:extLst>
            </p:cNvPr>
            <p:cNvSpPr/>
            <p:nvPr/>
          </p:nvSpPr>
          <p:spPr>
            <a:xfrm>
              <a:off x="6381820" y="424895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892">
              <a:extLst>
                <a:ext uri="{FF2B5EF4-FFF2-40B4-BE49-F238E27FC236}">
                  <a16:creationId xmlns:a16="http://schemas.microsoft.com/office/drawing/2014/main" id="{8ABEC93C-4CDF-312A-AC37-157F0C0CE63B}"/>
                </a:ext>
              </a:extLst>
            </p:cNvPr>
            <p:cNvSpPr/>
            <p:nvPr/>
          </p:nvSpPr>
          <p:spPr>
            <a:xfrm>
              <a:off x="6457043" y="41762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893">
              <a:extLst>
                <a:ext uri="{FF2B5EF4-FFF2-40B4-BE49-F238E27FC236}">
                  <a16:creationId xmlns:a16="http://schemas.microsoft.com/office/drawing/2014/main" id="{4D7C31F8-F844-458B-F19F-40063935DE43}"/>
                </a:ext>
              </a:extLst>
            </p:cNvPr>
            <p:cNvSpPr/>
            <p:nvPr/>
          </p:nvSpPr>
          <p:spPr>
            <a:xfrm>
              <a:off x="6525601" y="408651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894">
              <a:extLst>
                <a:ext uri="{FF2B5EF4-FFF2-40B4-BE49-F238E27FC236}">
                  <a16:creationId xmlns:a16="http://schemas.microsoft.com/office/drawing/2014/main" id="{A6ABE4D0-56B1-3243-9C3F-AD6422CD7824}"/>
                </a:ext>
              </a:extLst>
            </p:cNvPr>
            <p:cNvSpPr/>
            <p:nvPr/>
          </p:nvSpPr>
          <p:spPr>
            <a:xfrm>
              <a:off x="6602715" y="400910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895">
              <a:extLst>
                <a:ext uri="{FF2B5EF4-FFF2-40B4-BE49-F238E27FC236}">
                  <a16:creationId xmlns:a16="http://schemas.microsoft.com/office/drawing/2014/main" id="{5D0AB6A6-196B-16C9-9D25-7E447AF3961B}"/>
                </a:ext>
              </a:extLst>
            </p:cNvPr>
            <p:cNvSpPr/>
            <p:nvPr/>
          </p:nvSpPr>
          <p:spPr>
            <a:xfrm>
              <a:off x="6667917" y="392661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896">
              <a:extLst>
                <a:ext uri="{FF2B5EF4-FFF2-40B4-BE49-F238E27FC236}">
                  <a16:creationId xmlns:a16="http://schemas.microsoft.com/office/drawing/2014/main" id="{9D1AAFE3-6AA9-1D84-EFE1-8E0B012979BD}"/>
                </a:ext>
              </a:extLst>
            </p:cNvPr>
            <p:cNvSpPr/>
            <p:nvPr/>
          </p:nvSpPr>
          <p:spPr>
            <a:xfrm>
              <a:off x="6038088" y="4045118"/>
              <a:ext cx="579120" cy="506730"/>
            </a:xfrm>
            <a:custGeom>
              <a:avLst/>
              <a:gdLst/>
              <a:ahLst/>
              <a:cxnLst/>
              <a:rect l="l" t="t" r="r" b="b"/>
              <a:pathLst>
                <a:path w="579120" h="506729">
                  <a:moveTo>
                    <a:pt x="0" y="506158"/>
                  </a:moveTo>
                  <a:lnTo>
                    <a:pt x="148487" y="427761"/>
                  </a:lnTo>
                  <a:lnTo>
                    <a:pt x="289919" y="319495"/>
                  </a:lnTo>
                  <a:lnTo>
                    <a:pt x="440819" y="174731"/>
                  </a:lnTo>
                  <a:lnTo>
                    <a:pt x="578660" y="0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897">
              <a:extLst>
                <a:ext uri="{FF2B5EF4-FFF2-40B4-BE49-F238E27FC236}">
                  <a16:creationId xmlns:a16="http://schemas.microsoft.com/office/drawing/2014/main" id="{A913AA8D-F643-CA63-DFCA-13A92E731C3E}"/>
                </a:ext>
              </a:extLst>
            </p:cNvPr>
            <p:cNvSpPr/>
            <p:nvPr/>
          </p:nvSpPr>
          <p:spPr>
            <a:xfrm>
              <a:off x="6015920" y="45217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898">
              <a:extLst>
                <a:ext uri="{FF2B5EF4-FFF2-40B4-BE49-F238E27FC236}">
                  <a16:creationId xmlns:a16="http://schemas.microsoft.com/office/drawing/2014/main" id="{BB799003-8112-491C-D818-427F2474CF44}"/>
                </a:ext>
              </a:extLst>
            </p:cNvPr>
            <p:cNvSpPr/>
            <p:nvPr/>
          </p:nvSpPr>
          <p:spPr>
            <a:xfrm>
              <a:off x="6015920" y="45217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899">
              <a:extLst>
                <a:ext uri="{FF2B5EF4-FFF2-40B4-BE49-F238E27FC236}">
                  <a16:creationId xmlns:a16="http://schemas.microsoft.com/office/drawing/2014/main" id="{6C623A4E-84FA-BF30-1EB2-2C751516E9EA}"/>
                </a:ext>
              </a:extLst>
            </p:cNvPr>
            <p:cNvSpPr/>
            <p:nvPr/>
          </p:nvSpPr>
          <p:spPr>
            <a:xfrm>
              <a:off x="6164407" y="444339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900">
              <a:extLst>
                <a:ext uri="{FF2B5EF4-FFF2-40B4-BE49-F238E27FC236}">
                  <a16:creationId xmlns:a16="http://schemas.microsoft.com/office/drawing/2014/main" id="{2CBA59C2-460A-4274-3EC4-AF0F2BDED9C2}"/>
                </a:ext>
              </a:extLst>
            </p:cNvPr>
            <p:cNvSpPr/>
            <p:nvPr/>
          </p:nvSpPr>
          <p:spPr>
            <a:xfrm>
              <a:off x="6164407" y="444339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901">
              <a:extLst>
                <a:ext uri="{FF2B5EF4-FFF2-40B4-BE49-F238E27FC236}">
                  <a16:creationId xmlns:a16="http://schemas.microsoft.com/office/drawing/2014/main" id="{7B98EA9D-E495-AFE0-321A-DE209E0644A5}"/>
                </a:ext>
              </a:extLst>
            </p:cNvPr>
            <p:cNvSpPr/>
            <p:nvPr/>
          </p:nvSpPr>
          <p:spPr>
            <a:xfrm>
              <a:off x="6305839" y="43351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902">
              <a:extLst>
                <a:ext uri="{FF2B5EF4-FFF2-40B4-BE49-F238E27FC236}">
                  <a16:creationId xmlns:a16="http://schemas.microsoft.com/office/drawing/2014/main" id="{9E0150A0-F063-F51C-FD80-ABFEF68EC054}"/>
                </a:ext>
              </a:extLst>
            </p:cNvPr>
            <p:cNvSpPr/>
            <p:nvPr/>
          </p:nvSpPr>
          <p:spPr>
            <a:xfrm>
              <a:off x="6305839" y="43351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903">
              <a:extLst>
                <a:ext uri="{FF2B5EF4-FFF2-40B4-BE49-F238E27FC236}">
                  <a16:creationId xmlns:a16="http://schemas.microsoft.com/office/drawing/2014/main" id="{ED8DEB57-FABB-E927-E4CE-3150A02D792B}"/>
                </a:ext>
              </a:extLst>
            </p:cNvPr>
            <p:cNvSpPr/>
            <p:nvPr/>
          </p:nvSpPr>
          <p:spPr>
            <a:xfrm>
              <a:off x="6456739" y="41903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904">
              <a:extLst>
                <a:ext uri="{FF2B5EF4-FFF2-40B4-BE49-F238E27FC236}">
                  <a16:creationId xmlns:a16="http://schemas.microsoft.com/office/drawing/2014/main" id="{BCA799B7-D989-53CD-3F95-77D0C3C822E8}"/>
                </a:ext>
              </a:extLst>
            </p:cNvPr>
            <p:cNvSpPr/>
            <p:nvPr/>
          </p:nvSpPr>
          <p:spPr>
            <a:xfrm>
              <a:off x="6456739" y="41903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905">
              <a:extLst>
                <a:ext uri="{FF2B5EF4-FFF2-40B4-BE49-F238E27FC236}">
                  <a16:creationId xmlns:a16="http://schemas.microsoft.com/office/drawing/2014/main" id="{043BB9E9-7481-34EB-898D-0D9026C64809}"/>
                </a:ext>
              </a:extLst>
            </p:cNvPr>
            <p:cNvSpPr/>
            <p:nvPr/>
          </p:nvSpPr>
          <p:spPr>
            <a:xfrm>
              <a:off x="6594581" y="40156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906">
              <a:extLst>
                <a:ext uri="{FF2B5EF4-FFF2-40B4-BE49-F238E27FC236}">
                  <a16:creationId xmlns:a16="http://schemas.microsoft.com/office/drawing/2014/main" id="{1E21E091-C148-A422-AC64-9B33B9740D72}"/>
                </a:ext>
              </a:extLst>
            </p:cNvPr>
            <p:cNvSpPr/>
            <p:nvPr/>
          </p:nvSpPr>
          <p:spPr>
            <a:xfrm>
              <a:off x="6594581" y="40156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907">
              <a:extLst>
                <a:ext uri="{FF2B5EF4-FFF2-40B4-BE49-F238E27FC236}">
                  <a16:creationId xmlns:a16="http://schemas.microsoft.com/office/drawing/2014/main" id="{DCEE7BB7-2D86-FA80-B231-9276962A7C61}"/>
                </a:ext>
              </a:extLst>
            </p:cNvPr>
            <p:cNvSpPr/>
            <p:nvPr/>
          </p:nvSpPr>
          <p:spPr>
            <a:xfrm>
              <a:off x="6045237" y="4055916"/>
              <a:ext cx="574040" cy="493395"/>
            </a:xfrm>
            <a:custGeom>
              <a:avLst/>
              <a:gdLst/>
              <a:ahLst/>
              <a:cxnLst/>
              <a:rect l="l" t="t" r="r" b="b"/>
              <a:pathLst>
                <a:path w="574040" h="493395">
                  <a:moveTo>
                    <a:pt x="0" y="492832"/>
                  </a:moveTo>
                  <a:lnTo>
                    <a:pt x="145572" y="418626"/>
                  </a:lnTo>
                  <a:lnTo>
                    <a:pt x="288627" y="314600"/>
                  </a:lnTo>
                  <a:lnTo>
                    <a:pt x="435032" y="174283"/>
                  </a:lnTo>
                  <a:lnTo>
                    <a:pt x="573892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908">
              <a:extLst>
                <a:ext uri="{FF2B5EF4-FFF2-40B4-BE49-F238E27FC236}">
                  <a16:creationId xmlns:a16="http://schemas.microsoft.com/office/drawing/2014/main" id="{BDE63691-70CB-2670-7EB6-168398A8113E}"/>
                </a:ext>
              </a:extLst>
            </p:cNvPr>
            <p:cNvSpPr/>
            <p:nvPr/>
          </p:nvSpPr>
          <p:spPr>
            <a:xfrm>
              <a:off x="6015680" y="45094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909">
              <a:extLst>
                <a:ext uri="{FF2B5EF4-FFF2-40B4-BE49-F238E27FC236}">
                  <a16:creationId xmlns:a16="http://schemas.microsoft.com/office/drawing/2014/main" id="{D3E743CE-599F-07F6-5752-B596BE5BC592}"/>
                </a:ext>
              </a:extLst>
            </p:cNvPr>
            <p:cNvSpPr/>
            <p:nvPr/>
          </p:nvSpPr>
          <p:spPr>
            <a:xfrm>
              <a:off x="6161253" y="443523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910">
              <a:extLst>
                <a:ext uri="{FF2B5EF4-FFF2-40B4-BE49-F238E27FC236}">
                  <a16:creationId xmlns:a16="http://schemas.microsoft.com/office/drawing/2014/main" id="{46ACCCAC-0F5F-65EE-93CB-AD22E8FB7266}"/>
                </a:ext>
              </a:extLst>
            </p:cNvPr>
            <p:cNvSpPr/>
            <p:nvPr/>
          </p:nvSpPr>
          <p:spPr>
            <a:xfrm>
              <a:off x="6304308" y="433120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911">
              <a:extLst>
                <a:ext uri="{FF2B5EF4-FFF2-40B4-BE49-F238E27FC236}">
                  <a16:creationId xmlns:a16="http://schemas.microsoft.com/office/drawing/2014/main" id="{64D452CF-8CCC-584C-DD70-2D771040C05E}"/>
                </a:ext>
              </a:extLst>
            </p:cNvPr>
            <p:cNvSpPr/>
            <p:nvPr/>
          </p:nvSpPr>
          <p:spPr>
            <a:xfrm>
              <a:off x="6450712" y="41908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912">
              <a:extLst>
                <a:ext uri="{FF2B5EF4-FFF2-40B4-BE49-F238E27FC236}">
                  <a16:creationId xmlns:a16="http://schemas.microsoft.com/office/drawing/2014/main" id="{E5BB776E-A233-2073-852C-AD06AFE787FB}"/>
                </a:ext>
              </a:extLst>
            </p:cNvPr>
            <p:cNvSpPr/>
            <p:nvPr/>
          </p:nvSpPr>
          <p:spPr>
            <a:xfrm>
              <a:off x="6589572" y="401660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913">
              <a:extLst>
                <a:ext uri="{FF2B5EF4-FFF2-40B4-BE49-F238E27FC236}">
                  <a16:creationId xmlns:a16="http://schemas.microsoft.com/office/drawing/2014/main" id="{68D89EC6-58B9-26D4-0367-D8B600A789F3}"/>
                </a:ext>
              </a:extLst>
            </p:cNvPr>
            <p:cNvSpPr/>
            <p:nvPr/>
          </p:nvSpPr>
          <p:spPr>
            <a:xfrm>
              <a:off x="5984101" y="3951797"/>
              <a:ext cx="727075" cy="621030"/>
            </a:xfrm>
            <a:custGeom>
              <a:avLst/>
              <a:gdLst/>
              <a:ahLst/>
              <a:cxnLst/>
              <a:rect l="l" t="t" r="r" b="b"/>
              <a:pathLst>
                <a:path w="727075" h="621029">
                  <a:moveTo>
                    <a:pt x="0" y="620953"/>
                  </a:moveTo>
                  <a:lnTo>
                    <a:pt x="68051" y="595312"/>
                  </a:lnTo>
                  <a:lnTo>
                    <a:pt x="135667" y="563505"/>
                  </a:lnTo>
                  <a:lnTo>
                    <a:pt x="200391" y="524150"/>
                  </a:lnTo>
                  <a:lnTo>
                    <a:pt x="264508" y="482440"/>
                  </a:lnTo>
                  <a:lnTo>
                    <a:pt x="333848" y="429812"/>
                  </a:lnTo>
                  <a:lnTo>
                    <a:pt x="390007" y="376114"/>
                  </a:lnTo>
                  <a:lnTo>
                    <a:pt x="461376" y="302715"/>
                  </a:lnTo>
                  <a:lnTo>
                    <a:pt x="528313" y="239982"/>
                  </a:lnTo>
                  <a:lnTo>
                    <a:pt x="596421" y="158236"/>
                  </a:lnTo>
                  <a:lnTo>
                    <a:pt x="661471" y="78431"/>
                  </a:lnTo>
                  <a:lnTo>
                    <a:pt x="726462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914">
              <a:extLst>
                <a:ext uri="{FF2B5EF4-FFF2-40B4-BE49-F238E27FC236}">
                  <a16:creationId xmlns:a16="http://schemas.microsoft.com/office/drawing/2014/main" id="{40B0EC9F-F905-9E42-5C5F-4CFAE75597BE}"/>
                </a:ext>
              </a:extLst>
            </p:cNvPr>
            <p:cNvSpPr/>
            <p:nvPr/>
          </p:nvSpPr>
          <p:spPr>
            <a:xfrm>
              <a:off x="5969322" y="455797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915">
              <a:extLst>
                <a:ext uri="{FF2B5EF4-FFF2-40B4-BE49-F238E27FC236}">
                  <a16:creationId xmlns:a16="http://schemas.microsoft.com/office/drawing/2014/main" id="{427FDEB7-55D8-1625-F88F-D35CC6B056D0}"/>
                </a:ext>
              </a:extLst>
            </p:cNvPr>
            <p:cNvSpPr/>
            <p:nvPr/>
          </p:nvSpPr>
          <p:spPr>
            <a:xfrm>
              <a:off x="5969322" y="455797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916">
              <a:extLst>
                <a:ext uri="{FF2B5EF4-FFF2-40B4-BE49-F238E27FC236}">
                  <a16:creationId xmlns:a16="http://schemas.microsoft.com/office/drawing/2014/main" id="{828A1A2A-B9B5-9E7A-35FD-87AAE7C49133}"/>
                </a:ext>
              </a:extLst>
            </p:cNvPr>
            <p:cNvSpPr/>
            <p:nvPr/>
          </p:nvSpPr>
          <p:spPr>
            <a:xfrm>
              <a:off x="6037374" y="45323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917">
              <a:extLst>
                <a:ext uri="{FF2B5EF4-FFF2-40B4-BE49-F238E27FC236}">
                  <a16:creationId xmlns:a16="http://schemas.microsoft.com/office/drawing/2014/main" id="{9730387C-A279-890D-ABDA-06A92764C57C}"/>
                </a:ext>
              </a:extLst>
            </p:cNvPr>
            <p:cNvSpPr/>
            <p:nvPr/>
          </p:nvSpPr>
          <p:spPr>
            <a:xfrm>
              <a:off x="6037374" y="45323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918">
              <a:extLst>
                <a:ext uri="{FF2B5EF4-FFF2-40B4-BE49-F238E27FC236}">
                  <a16:creationId xmlns:a16="http://schemas.microsoft.com/office/drawing/2014/main" id="{58CA03C8-69C3-8DE5-4FC6-B33CE1657A80}"/>
                </a:ext>
              </a:extLst>
            </p:cNvPr>
            <p:cNvSpPr/>
            <p:nvPr/>
          </p:nvSpPr>
          <p:spPr>
            <a:xfrm>
              <a:off x="6104990" y="45005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919">
              <a:extLst>
                <a:ext uri="{FF2B5EF4-FFF2-40B4-BE49-F238E27FC236}">
                  <a16:creationId xmlns:a16="http://schemas.microsoft.com/office/drawing/2014/main" id="{DE0887AA-0668-D29D-BC51-36908F2A6594}"/>
                </a:ext>
              </a:extLst>
            </p:cNvPr>
            <p:cNvSpPr/>
            <p:nvPr/>
          </p:nvSpPr>
          <p:spPr>
            <a:xfrm>
              <a:off x="6104990" y="45005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920">
              <a:extLst>
                <a:ext uri="{FF2B5EF4-FFF2-40B4-BE49-F238E27FC236}">
                  <a16:creationId xmlns:a16="http://schemas.microsoft.com/office/drawing/2014/main" id="{7998C429-56E4-43A5-7B9F-39871833AC74}"/>
                </a:ext>
              </a:extLst>
            </p:cNvPr>
            <p:cNvSpPr/>
            <p:nvPr/>
          </p:nvSpPr>
          <p:spPr>
            <a:xfrm>
              <a:off x="6169714" y="44611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921">
              <a:extLst>
                <a:ext uri="{FF2B5EF4-FFF2-40B4-BE49-F238E27FC236}">
                  <a16:creationId xmlns:a16="http://schemas.microsoft.com/office/drawing/2014/main" id="{352C2ADC-8BEA-6BFD-8BD2-DB56B871B63E}"/>
                </a:ext>
              </a:extLst>
            </p:cNvPr>
            <p:cNvSpPr/>
            <p:nvPr/>
          </p:nvSpPr>
          <p:spPr>
            <a:xfrm>
              <a:off x="6169714" y="44611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922">
              <a:extLst>
                <a:ext uri="{FF2B5EF4-FFF2-40B4-BE49-F238E27FC236}">
                  <a16:creationId xmlns:a16="http://schemas.microsoft.com/office/drawing/2014/main" id="{F23E1A2E-C745-5E55-2B63-7DF10CF65888}"/>
                </a:ext>
              </a:extLst>
            </p:cNvPr>
            <p:cNvSpPr/>
            <p:nvPr/>
          </p:nvSpPr>
          <p:spPr>
            <a:xfrm>
              <a:off x="6233831" y="44194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923">
              <a:extLst>
                <a:ext uri="{FF2B5EF4-FFF2-40B4-BE49-F238E27FC236}">
                  <a16:creationId xmlns:a16="http://schemas.microsoft.com/office/drawing/2014/main" id="{747CE361-5696-B13C-5C4F-B3B06A7A0C5E}"/>
                </a:ext>
              </a:extLst>
            </p:cNvPr>
            <p:cNvSpPr/>
            <p:nvPr/>
          </p:nvSpPr>
          <p:spPr>
            <a:xfrm>
              <a:off x="6233831" y="44194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924">
              <a:extLst>
                <a:ext uri="{FF2B5EF4-FFF2-40B4-BE49-F238E27FC236}">
                  <a16:creationId xmlns:a16="http://schemas.microsoft.com/office/drawing/2014/main" id="{B8BA97A1-DF7F-6B84-A878-BB4D99888173}"/>
                </a:ext>
              </a:extLst>
            </p:cNvPr>
            <p:cNvSpPr/>
            <p:nvPr/>
          </p:nvSpPr>
          <p:spPr>
            <a:xfrm>
              <a:off x="6303171" y="43668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925">
              <a:extLst>
                <a:ext uri="{FF2B5EF4-FFF2-40B4-BE49-F238E27FC236}">
                  <a16:creationId xmlns:a16="http://schemas.microsoft.com/office/drawing/2014/main" id="{8052321E-485C-74A9-40F5-18C164B37290}"/>
                </a:ext>
              </a:extLst>
            </p:cNvPr>
            <p:cNvSpPr/>
            <p:nvPr/>
          </p:nvSpPr>
          <p:spPr>
            <a:xfrm>
              <a:off x="6303171" y="43668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926">
              <a:extLst>
                <a:ext uri="{FF2B5EF4-FFF2-40B4-BE49-F238E27FC236}">
                  <a16:creationId xmlns:a16="http://schemas.microsoft.com/office/drawing/2014/main" id="{3568EE00-FA8C-CBD3-5260-1301957C9D95}"/>
                </a:ext>
              </a:extLst>
            </p:cNvPr>
            <p:cNvSpPr/>
            <p:nvPr/>
          </p:nvSpPr>
          <p:spPr>
            <a:xfrm>
              <a:off x="6359330" y="43131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927">
              <a:extLst>
                <a:ext uri="{FF2B5EF4-FFF2-40B4-BE49-F238E27FC236}">
                  <a16:creationId xmlns:a16="http://schemas.microsoft.com/office/drawing/2014/main" id="{B204FAEC-6911-4392-8D3A-7C478CCEE334}"/>
                </a:ext>
              </a:extLst>
            </p:cNvPr>
            <p:cNvSpPr/>
            <p:nvPr/>
          </p:nvSpPr>
          <p:spPr>
            <a:xfrm>
              <a:off x="6359330" y="43131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928">
              <a:extLst>
                <a:ext uri="{FF2B5EF4-FFF2-40B4-BE49-F238E27FC236}">
                  <a16:creationId xmlns:a16="http://schemas.microsoft.com/office/drawing/2014/main" id="{A906A528-8609-293D-8B55-E5BEBCF401EB}"/>
                </a:ext>
              </a:extLst>
            </p:cNvPr>
            <p:cNvSpPr/>
            <p:nvPr/>
          </p:nvSpPr>
          <p:spPr>
            <a:xfrm>
              <a:off x="6430699" y="423973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929">
              <a:extLst>
                <a:ext uri="{FF2B5EF4-FFF2-40B4-BE49-F238E27FC236}">
                  <a16:creationId xmlns:a16="http://schemas.microsoft.com/office/drawing/2014/main" id="{FF5B34F3-6B69-8608-6C48-A3FCB1973A91}"/>
                </a:ext>
              </a:extLst>
            </p:cNvPr>
            <p:cNvSpPr/>
            <p:nvPr/>
          </p:nvSpPr>
          <p:spPr>
            <a:xfrm>
              <a:off x="6430699" y="423973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930">
              <a:extLst>
                <a:ext uri="{FF2B5EF4-FFF2-40B4-BE49-F238E27FC236}">
                  <a16:creationId xmlns:a16="http://schemas.microsoft.com/office/drawing/2014/main" id="{6951517C-BC5F-A0C1-04D7-298D21F07559}"/>
                </a:ext>
              </a:extLst>
            </p:cNvPr>
            <p:cNvSpPr/>
            <p:nvPr/>
          </p:nvSpPr>
          <p:spPr>
            <a:xfrm>
              <a:off x="6497636" y="41770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931">
              <a:extLst>
                <a:ext uri="{FF2B5EF4-FFF2-40B4-BE49-F238E27FC236}">
                  <a16:creationId xmlns:a16="http://schemas.microsoft.com/office/drawing/2014/main" id="{6E21F448-A69D-C672-8A75-3E1F2231FBD3}"/>
                </a:ext>
              </a:extLst>
            </p:cNvPr>
            <p:cNvSpPr/>
            <p:nvPr/>
          </p:nvSpPr>
          <p:spPr>
            <a:xfrm>
              <a:off x="6497636" y="41770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932">
              <a:extLst>
                <a:ext uri="{FF2B5EF4-FFF2-40B4-BE49-F238E27FC236}">
                  <a16:creationId xmlns:a16="http://schemas.microsoft.com/office/drawing/2014/main" id="{84A434F7-8391-4DEB-93AC-1E66B494C648}"/>
                </a:ext>
              </a:extLst>
            </p:cNvPr>
            <p:cNvSpPr/>
            <p:nvPr/>
          </p:nvSpPr>
          <p:spPr>
            <a:xfrm>
              <a:off x="6565744" y="40952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933">
              <a:extLst>
                <a:ext uri="{FF2B5EF4-FFF2-40B4-BE49-F238E27FC236}">
                  <a16:creationId xmlns:a16="http://schemas.microsoft.com/office/drawing/2014/main" id="{935715A6-FC80-4163-17D5-E6B56B0EFDFB}"/>
                </a:ext>
              </a:extLst>
            </p:cNvPr>
            <p:cNvSpPr/>
            <p:nvPr/>
          </p:nvSpPr>
          <p:spPr>
            <a:xfrm>
              <a:off x="6565744" y="40952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934">
              <a:extLst>
                <a:ext uri="{FF2B5EF4-FFF2-40B4-BE49-F238E27FC236}">
                  <a16:creationId xmlns:a16="http://schemas.microsoft.com/office/drawing/2014/main" id="{A621AEE4-13EB-A3AF-9894-58EC70054F69}"/>
                </a:ext>
              </a:extLst>
            </p:cNvPr>
            <p:cNvSpPr/>
            <p:nvPr/>
          </p:nvSpPr>
          <p:spPr>
            <a:xfrm>
              <a:off x="6630794" y="40154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935">
              <a:extLst>
                <a:ext uri="{FF2B5EF4-FFF2-40B4-BE49-F238E27FC236}">
                  <a16:creationId xmlns:a16="http://schemas.microsoft.com/office/drawing/2014/main" id="{CB17C533-3BA4-7FFB-8E39-E3D6E7EED247}"/>
                </a:ext>
              </a:extLst>
            </p:cNvPr>
            <p:cNvSpPr/>
            <p:nvPr/>
          </p:nvSpPr>
          <p:spPr>
            <a:xfrm>
              <a:off x="6630794" y="40154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936">
              <a:extLst>
                <a:ext uri="{FF2B5EF4-FFF2-40B4-BE49-F238E27FC236}">
                  <a16:creationId xmlns:a16="http://schemas.microsoft.com/office/drawing/2014/main" id="{0025E353-9381-5359-BA49-06F5C32BCC90}"/>
                </a:ext>
              </a:extLst>
            </p:cNvPr>
            <p:cNvSpPr/>
            <p:nvPr/>
          </p:nvSpPr>
          <p:spPr>
            <a:xfrm>
              <a:off x="6695785" y="39370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937">
              <a:extLst>
                <a:ext uri="{FF2B5EF4-FFF2-40B4-BE49-F238E27FC236}">
                  <a16:creationId xmlns:a16="http://schemas.microsoft.com/office/drawing/2014/main" id="{6857AC80-8186-2A24-A512-6539416523F2}"/>
                </a:ext>
              </a:extLst>
            </p:cNvPr>
            <p:cNvSpPr/>
            <p:nvPr/>
          </p:nvSpPr>
          <p:spPr>
            <a:xfrm>
              <a:off x="6695785" y="39370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938">
              <a:extLst>
                <a:ext uri="{FF2B5EF4-FFF2-40B4-BE49-F238E27FC236}">
                  <a16:creationId xmlns:a16="http://schemas.microsoft.com/office/drawing/2014/main" id="{98CD2844-71DB-6C82-2F4B-17EE8D4E9D84}"/>
                </a:ext>
              </a:extLst>
            </p:cNvPr>
            <p:cNvSpPr/>
            <p:nvPr/>
          </p:nvSpPr>
          <p:spPr>
            <a:xfrm>
              <a:off x="5994772" y="3941008"/>
              <a:ext cx="716280" cy="628015"/>
            </a:xfrm>
            <a:custGeom>
              <a:avLst/>
              <a:gdLst/>
              <a:ahLst/>
              <a:cxnLst/>
              <a:rect l="l" t="t" r="r" b="b"/>
              <a:pathLst>
                <a:path w="716279" h="628014">
                  <a:moveTo>
                    <a:pt x="0" y="627686"/>
                  </a:moveTo>
                  <a:lnTo>
                    <a:pt x="62652" y="603011"/>
                  </a:lnTo>
                  <a:lnTo>
                    <a:pt x="134763" y="567119"/>
                  </a:lnTo>
                  <a:lnTo>
                    <a:pt x="196228" y="533701"/>
                  </a:lnTo>
                  <a:lnTo>
                    <a:pt x="265546" y="478523"/>
                  </a:lnTo>
                  <a:lnTo>
                    <a:pt x="324254" y="438817"/>
                  </a:lnTo>
                  <a:lnTo>
                    <a:pt x="386084" y="384986"/>
                  </a:lnTo>
                  <a:lnTo>
                    <a:pt x="454558" y="318093"/>
                  </a:lnTo>
                  <a:lnTo>
                    <a:pt x="520363" y="244842"/>
                  </a:lnTo>
                  <a:lnTo>
                    <a:pt x="589011" y="158469"/>
                  </a:lnTo>
                  <a:lnTo>
                    <a:pt x="654044" y="85981"/>
                  </a:lnTo>
                  <a:lnTo>
                    <a:pt x="715967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939">
              <a:extLst>
                <a:ext uri="{FF2B5EF4-FFF2-40B4-BE49-F238E27FC236}">
                  <a16:creationId xmlns:a16="http://schemas.microsoft.com/office/drawing/2014/main" id="{5AB9446D-F3A5-7DE9-1DC1-A6E5E1A18E2A}"/>
                </a:ext>
              </a:extLst>
            </p:cNvPr>
            <p:cNvSpPr/>
            <p:nvPr/>
          </p:nvSpPr>
          <p:spPr>
            <a:xfrm>
              <a:off x="5972604" y="454652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940">
              <a:extLst>
                <a:ext uri="{FF2B5EF4-FFF2-40B4-BE49-F238E27FC236}">
                  <a16:creationId xmlns:a16="http://schemas.microsoft.com/office/drawing/2014/main" id="{F60A65A7-3DF2-F2D6-DE85-0494E1E45530}"/>
                </a:ext>
              </a:extLst>
            </p:cNvPr>
            <p:cNvSpPr/>
            <p:nvPr/>
          </p:nvSpPr>
          <p:spPr>
            <a:xfrm>
              <a:off x="6035257" y="452185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941">
              <a:extLst>
                <a:ext uri="{FF2B5EF4-FFF2-40B4-BE49-F238E27FC236}">
                  <a16:creationId xmlns:a16="http://schemas.microsoft.com/office/drawing/2014/main" id="{18EE7462-9958-6B67-1A33-E4842CE4C807}"/>
                </a:ext>
              </a:extLst>
            </p:cNvPr>
            <p:cNvSpPr/>
            <p:nvPr/>
          </p:nvSpPr>
          <p:spPr>
            <a:xfrm>
              <a:off x="6107368" y="448596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942">
              <a:extLst>
                <a:ext uri="{FF2B5EF4-FFF2-40B4-BE49-F238E27FC236}">
                  <a16:creationId xmlns:a16="http://schemas.microsoft.com/office/drawing/2014/main" id="{CDAC63B5-0FFA-3183-CA2D-D92B036321B4}"/>
                </a:ext>
              </a:extLst>
            </p:cNvPr>
            <p:cNvSpPr/>
            <p:nvPr/>
          </p:nvSpPr>
          <p:spPr>
            <a:xfrm>
              <a:off x="6168833" y="44525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943">
              <a:extLst>
                <a:ext uri="{FF2B5EF4-FFF2-40B4-BE49-F238E27FC236}">
                  <a16:creationId xmlns:a16="http://schemas.microsoft.com/office/drawing/2014/main" id="{3FEE8EC8-0254-3433-18B7-8D7F351C8A9F}"/>
                </a:ext>
              </a:extLst>
            </p:cNvPr>
            <p:cNvSpPr/>
            <p:nvPr/>
          </p:nvSpPr>
          <p:spPr>
            <a:xfrm>
              <a:off x="6238151" y="43973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944">
              <a:extLst>
                <a:ext uri="{FF2B5EF4-FFF2-40B4-BE49-F238E27FC236}">
                  <a16:creationId xmlns:a16="http://schemas.microsoft.com/office/drawing/2014/main" id="{853D4750-4E60-EFDA-CB5C-52A818CB01FA}"/>
                </a:ext>
              </a:extLst>
            </p:cNvPr>
            <p:cNvSpPr/>
            <p:nvPr/>
          </p:nvSpPr>
          <p:spPr>
            <a:xfrm>
              <a:off x="6296859" y="435765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945">
              <a:extLst>
                <a:ext uri="{FF2B5EF4-FFF2-40B4-BE49-F238E27FC236}">
                  <a16:creationId xmlns:a16="http://schemas.microsoft.com/office/drawing/2014/main" id="{ADC7BEF8-53BC-D337-60B7-A595C81794A4}"/>
                </a:ext>
              </a:extLst>
            </p:cNvPr>
            <p:cNvSpPr/>
            <p:nvPr/>
          </p:nvSpPr>
          <p:spPr>
            <a:xfrm>
              <a:off x="6358689" y="430382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946">
              <a:extLst>
                <a:ext uri="{FF2B5EF4-FFF2-40B4-BE49-F238E27FC236}">
                  <a16:creationId xmlns:a16="http://schemas.microsoft.com/office/drawing/2014/main" id="{A00BC5F5-BE11-05FB-52E2-E49B98515764}"/>
                </a:ext>
              </a:extLst>
            </p:cNvPr>
            <p:cNvSpPr/>
            <p:nvPr/>
          </p:nvSpPr>
          <p:spPr>
            <a:xfrm>
              <a:off x="6427163" y="42369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947">
              <a:extLst>
                <a:ext uri="{FF2B5EF4-FFF2-40B4-BE49-F238E27FC236}">
                  <a16:creationId xmlns:a16="http://schemas.microsoft.com/office/drawing/2014/main" id="{D434B323-AE99-A5C3-9FAF-25352B88E091}"/>
                </a:ext>
              </a:extLst>
            </p:cNvPr>
            <p:cNvSpPr/>
            <p:nvPr/>
          </p:nvSpPr>
          <p:spPr>
            <a:xfrm>
              <a:off x="6492968" y="41636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948">
              <a:extLst>
                <a:ext uri="{FF2B5EF4-FFF2-40B4-BE49-F238E27FC236}">
                  <a16:creationId xmlns:a16="http://schemas.microsoft.com/office/drawing/2014/main" id="{16A04167-409A-A21E-27AF-E4AF2C91FFF3}"/>
                </a:ext>
              </a:extLst>
            </p:cNvPr>
            <p:cNvSpPr/>
            <p:nvPr/>
          </p:nvSpPr>
          <p:spPr>
            <a:xfrm>
              <a:off x="6561616" y="40773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949">
              <a:extLst>
                <a:ext uri="{FF2B5EF4-FFF2-40B4-BE49-F238E27FC236}">
                  <a16:creationId xmlns:a16="http://schemas.microsoft.com/office/drawing/2014/main" id="{458326A5-D199-F305-C5B4-44017AD3AD20}"/>
                </a:ext>
              </a:extLst>
            </p:cNvPr>
            <p:cNvSpPr/>
            <p:nvPr/>
          </p:nvSpPr>
          <p:spPr>
            <a:xfrm>
              <a:off x="6626649" y="400482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950">
              <a:extLst>
                <a:ext uri="{FF2B5EF4-FFF2-40B4-BE49-F238E27FC236}">
                  <a16:creationId xmlns:a16="http://schemas.microsoft.com/office/drawing/2014/main" id="{9AB40140-8C91-5317-22E5-299D35517BBE}"/>
                </a:ext>
              </a:extLst>
            </p:cNvPr>
            <p:cNvSpPr/>
            <p:nvPr/>
          </p:nvSpPr>
          <p:spPr>
            <a:xfrm>
              <a:off x="6688573" y="391884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951">
              <a:extLst>
                <a:ext uri="{FF2B5EF4-FFF2-40B4-BE49-F238E27FC236}">
                  <a16:creationId xmlns:a16="http://schemas.microsoft.com/office/drawing/2014/main" id="{73491DAC-B437-9E23-D333-89EAFCD8AA00}"/>
                </a:ext>
              </a:extLst>
            </p:cNvPr>
            <p:cNvSpPr/>
            <p:nvPr/>
          </p:nvSpPr>
          <p:spPr>
            <a:xfrm>
              <a:off x="5993457" y="3947920"/>
              <a:ext cx="716915" cy="621665"/>
            </a:xfrm>
            <a:custGeom>
              <a:avLst/>
              <a:gdLst/>
              <a:ahLst/>
              <a:cxnLst/>
              <a:rect l="l" t="t" r="r" b="b"/>
              <a:pathLst>
                <a:path w="716915" h="621664">
                  <a:moveTo>
                    <a:pt x="0" y="621072"/>
                  </a:moveTo>
                  <a:lnTo>
                    <a:pt x="60863" y="596560"/>
                  </a:lnTo>
                  <a:lnTo>
                    <a:pt x="125595" y="568078"/>
                  </a:lnTo>
                  <a:lnTo>
                    <a:pt x="189966" y="530182"/>
                  </a:lnTo>
                  <a:lnTo>
                    <a:pt x="250582" y="485720"/>
                  </a:lnTo>
                  <a:lnTo>
                    <a:pt x="318732" y="440069"/>
                  </a:lnTo>
                  <a:lnTo>
                    <a:pt x="379369" y="382684"/>
                  </a:lnTo>
                  <a:lnTo>
                    <a:pt x="453629" y="312995"/>
                  </a:lnTo>
                  <a:lnTo>
                    <a:pt x="516003" y="251862"/>
                  </a:lnTo>
                  <a:lnTo>
                    <a:pt x="582855" y="167476"/>
                  </a:lnTo>
                  <a:lnTo>
                    <a:pt x="645394" y="82967"/>
                  </a:lnTo>
                  <a:lnTo>
                    <a:pt x="716461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952">
              <a:extLst>
                <a:ext uri="{FF2B5EF4-FFF2-40B4-BE49-F238E27FC236}">
                  <a16:creationId xmlns:a16="http://schemas.microsoft.com/office/drawing/2014/main" id="{21D1136C-65AD-0642-9DE6-8DB18E4746EC}"/>
                </a:ext>
              </a:extLst>
            </p:cNvPr>
            <p:cNvSpPr/>
            <p:nvPr/>
          </p:nvSpPr>
          <p:spPr>
            <a:xfrm>
              <a:off x="5978678" y="45542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953">
              <a:extLst>
                <a:ext uri="{FF2B5EF4-FFF2-40B4-BE49-F238E27FC236}">
                  <a16:creationId xmlns:a16="http://schemas.microsoft.com/office/drawing/2014/main" id="{5F19A0DA-CE27-A54F-ECA5-72EAF1D499C2}"/>
                </a:ext>
              </a:extLst>
            </p:cNvPr>
            <p:cNvSpPr/>
            <p:nvPr/>
          </p:nvSpPr>
          <p:spPr>
            <a:xfrm>
              <a:off x="5978678" y="45542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954">
              <a:extLst>
                <a:ext uri="{FF2B5EF4-FFF2-40B4-BE49-F238E27FC236}">
                  <a16:creationId xmlns:a16="http://schemas.microsoft.com/office/drawing/2014/main" id="{F7745CEF-C703-C4D7-68F9-E88120C43371}"/>
                </a:ext>
              </a:extLst>
            </p:cNvPr>
            <p:cNvSpPr/>
            <p:nvPr/>
          </p:nvSpPr>
          <p:spPr>
            <a:xfrm>
              <a:off x="6039542" y="4529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955">
              <a:extLst>
                <a:ext uri="{FF2B5EF4-FFF2-40B4-BE49-F238E27FC236}">
                  <a16:creationId xmlns:a16="http://schemas.microsoft.com/office/drawing/2014/main" id="{0E7F1220-362D-49C1-E677-B17A49BD202C}"/>
                </a:ext>
              </a:extLst>
            </p:cNvPr>
            <p:cNvSpPr/>
            <p:nvPr/>
          </p:nvSpPr>
          <p:spPr>
            <a:xfrm>
              <a:off x="6039542" y="4529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956">
              <a:extLst>
                <a:ext uri="{FF2B5EF4-FFF2-40B4-BE49-F238E27FC236}">
                  <a16:creationId xmlns:a16="http://schemas.microsoft.com/office/drawing/2014/main" id="{C1A640A3-43B1-6D60-408C-98D159CDC985}"/>
                </a:ext>
              </a:extLst>
            </p:cNvPr>
            <p:cNvSpPr/>
            <p:nvPr/>
          </p:nvSpPr>
          <p:spPr>
            <a:xfrm>
              <a:off x="6104273" y="45012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957">
              <a:extLst>
                <a:ext uri="{FF2B5EF4-FFF2-40B4-BE49-F238E27FC236}">
                  <a16:creationId xmlns:a16="http://schemas.microsoft.com/office/drawing/2014/main" id="{9AAC7712-C0A4-552A-0F51-A65907CD71B6}"/>
                </a:ext>
              </a:extLst>
            </p:cNvPr>
            <p:cNvSpPr/>
            <p:nvPr/>
          </p:nvSpPr>
          <p:spPr>
            <a:xfrm>
              <a:off x="6104273" y="45012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958">
              <a:extLst>
                <a:ext uri="{FF2B5EF4-FFF2-40B4-BE49-F238E27FC236}">
                  <a16:creationId xmlns:a16="http://schemas.microsoft.com/office/drawing/2014/main" id="{B15A5A5E-3787-AFCC-1703-415810D30EC0}"/>
                </a:ext>
              </a:extLst>
            </p:cNvPr>
            <p:cNvSpPr/>
            <p:nvPr/>
          </p:nvSpPr>
          <p:spPr>
            <a:xfrm>
              <a:off x="6168645" y="44633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959">
              <a:extLst>
                <a:ext uri="{FF2B5EF4-FFF2-40B4-BE49-F238E27FC236}">
                  <a16:creationId xmlns:a16="http://schemas.microsoft.com/office/drawing/2014/main" id="{B83A3674-EECC-A1B2-FBA6-D632B37E424E}"/>
                </a:ext>
              </a:extLst>
            </p:cNvPr>
            <p:cNvSpPr/>
            <p:nvPr/>
          </p:nvSpPr>
          <p:spPr>
            <a:xfrm>
              <a:off x="6168645" y="44633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960">
              <a:extLst>
                <a:ext uri="{FF2B5EF4-FFF2-40B4-BE49-F238E27FC236}">
                  <a16:creationId xmlns:a16="http://schemas.microsoft.com/office/drawing/2014/main" id="{EBCCB381-ECD7-51B0-2963-B9589674556A}"/>
                </a:ext>
              </a:extLst>
            </p:cNvPr>
            <p:cNvSpPr/>
            <p:nvPr/>
          </p:nvSpPr>
          <p:spPr>
            <a:xfrm>
              <a:off x="6229260" y="4418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961">
              <a:extLst>
                <a:ext uri="{FF2B5EF4-FFF2-40B4-BE49-F238E27FC236}">
                  <a16:creationId xmlns:a16="http://schemas.microsoft.com/office/drawing/2014/main" id="{07CD91E6-95A7-1D7C-4052-AB0571C4F60D}"/>
                </a:ext>
              </a:extLst>
            </p:cNvPr>
            <p:cNvSpPr/>
            <p:nvPr/>
          </p:nvSpPr>
          <p:spPr>
            <a:xfrm>
              <a:off x="6229260" y="4418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962">
              <a:extLst>
                <a:ext uri="{FF2B5EF4-FFF2-40B4-BE49-F238E27FC236}">
                  <a16:creationId xmlns:a16="http://schemas.microsoft.com/office/drawing/2014/main" id="{7E4CCC16-605C-EC25-0241-C59EBAF2160E}"/>
                </a:ext>
              </a:extLst>
            </p:cNvPr>
            <p:cNvSpPr/>
            <p:nvPr/>
          </p:nvSpPr>
          <p:spPr>
            <a:xfrm>
              <a:off x="6297411" y="437321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963">
              <a:extLst>
                <a:ext uri="{FF2B5EF4-FFF2-40B4-BE49-F238E27FC236}">
                  <a16:creationId xmlns:a16="http://schemas.microsoft.com/office/drawing/2014/main" id="{FF8B9D5E-D346-3F74-75FE-21E96501D6A1}"/>
                </a:ext>
              </a:extLst>
            </p:cNvPr>
            <p:cNvSpPr/>
            <p:nvPr/>
          </p:nvSpPr>
          <p:spPr>
            <a:xfrm>
              <a:off x="6297411" y="437321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964">
              <a:extLst>
                <a:ext uri="{FF2B5EF4-FFF2-40B4-BE49-F238E27FC236}">
                  <a16:creationId xmlns:a16="http://schemas.microsoft.com/office/drawing/2014/main" id="{C945B427-1ABC-A304-0FA6-7CB2C8B8F600}"/>
                </a:ext>
              </a:extLst>
            </p:cNvPr>
            <p:cNvSpPr/>
            <p:nvPr/>
          </p:nvSpPr>
          <p:spPr>
            <a:xfrm>
              <a:off x="6358048" y="4315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965">
              <a:extLst>
                <a:ext uri="{FF2B5EF4-FFF2-40B4-BE49-F238E27FC236}">
                  <a16:creationId xmlns:a16="http://schemas.microsoft.com/office/drawing/2014/main" id="{64903D8D-6824-546F-3C53-56C80026DEFD}"/>
                </a:ext>
              </a:extLst>
            </p:cNvPr>
            <p:cNvSpPr/>
            <p:nvPr/>
          </p:nvSpPr>
          <p:spPr>
            <a:xfrm>
              <a:off x="6358048" y="4315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966">
              <a:extLst>
                <a:ext uri="{FF2B5EF4-FFF2-40B4-BE49-F238E27FC236}">
                  <a16:creationId xmlns:a16="http://schemas.microsoft.com/office/drawing/2014/main" id="{E01A311E-0E3E-E688-5051-E411A861C1BF}"/>
                </a:ext>
              </a:extLst>
            </p:cNvPr>
            <p:cNvSpPr/>
            <p:nvPr/>
          </p:nvSpPr>
          <p:spPr>
            <a:xfrm>
              <a:off x="6432308" y="424613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967">
              <a:extLst>
                <a:ext uri="{FF2B5EF4-FFF2-40B4-BE49-F238E27FC236}">
                  <a16:creationId xmlns:a16="http://schemas.microsoft.com/office/drawing/2014/main" id="{9276490E-81A7-E068-DDE4-DF4BB0C99CCB}"/>
                </a:ext>
              </a:extLst>
            </p:cNvPr>
            <p:cNvSpPr/>
            <p:nvPr/>
          </p:nvSpPr>
          <p:spPr>
            <a:xfrm>
              <a:off x="6432308" y="424613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968">
              <a:extLst>
                <a:ext uri="{FF2B5EF4-FFF2-40B4-BE49-F238E27FC236}">
                  <a16:creationId xmlns:a16="http://schemas.microsoft.com/office/drawing/2014/main" id="{1D9870FC-DE90-24BA-1C2C-5210BAEEBA2D}"/>
                </a:ext>
              </a:extLst>
            </p:cNvPr>
            <p:cNvSpPr/>
            <p:nvPr/>
          </p:nvSpPr>
          <p:spPr>
            <a:xfrm>
              <a:off x="6494682" y="41850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969">
              <a:extLst>
                <a:ext uri="{FF2B5EF4-FFF2-40B4-BE49-F238E27FC236}">
                  <a16:creationId xmlns:a16="http://schemas.microsoft.com/office/drawing/2014/main" id="{BE66A2C0-E0BD-0300-F533-7AE774A286C6}"/>
                </a:ext>
              </a:extLst>
            </p:cNvPr>
            <p:cNvSpPr/>
            <p:nvPr/>
          </p:nvSpPr>
          <p:spPr>
            <a:xfrm>
              <a:off x="6494682" y="41850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970">
              <a:extLst>
                <a:ext uri="{FF2B5EF4-FFF2-40B4-BE49-F238E27FC236}">
                  <a16:creationId xmlns:a16="http://schemas.microsoft.com/office/drawing/2014/main" id="{B657BCA1-E44D-6CF5-6804-FB2B1EC583C8}"/>
                </a:ext>
              </a:extLst>
            </p:cNvPr>
            <p:cNvSpPr/>
            <p:nvPr/>
          </p:nvSpPr>
          <p:spPr>
            <a:xfrm>
              <a:off x="6561533" y="41006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971">
              <a:extLst>
                <a:ext uri="{FF2B5EF4-FFF2-40B4-BE49-F238E27FC236}">
                  <a16:creationId xmlns:a16="http://schemas.microsoft.com/office/drawing/2014/main" id="{61356F33-DD8F-CB20-10AD-0348DE9C9072}"/>
                </a:ext>
              </a:extLst>
            </p:cNvPr>
            <p:cNvSpPr/>
            <p:nvPr/>
          </p:nvSpPr>
          <p:spPr>
            <a:xfrm>
              <a:off x="6561533" y="41006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972">
              <a:extLst>
                <a:ext uri="{FF2B5EF4-FFF2-40B4-BE49-F238E27FC236}">
                  <a16:creationId xmlns:a16="http://schemas.microsoft.com/office/drawing/2014/main" id="{1925BE22-99B3-6066-80B5-5760363A14DC}"/>
                </a:ext>
              </a:extLst>
            </p:cNvPr>
            <p:cNvSpPr/>
            <p:nvPr/>
          </p:nvSpPr>
          <p:spPr>
            <a:xfrm>
              <a:off x="6624073" y="40161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973">
              <a:extLst>
                <a:ext uri="{FF2B5EF4-FFF2-40B4-BE49-F238E27FC236}">
                  <a16:creationId xmlns:a16="http://schemas.microsoft.com/office/drawing/2014/main" id="{3A71186A-AE1B-5783-5514-A85EC202375C}"/>
                </a:ext>
              </a:extLst>
            </p:cNvPr>
            <p:cNvSpPr/>
            <p:nvPr/>
          </p:nvSpPr>
          <p:spPr>
            <a:xfrm>
              <a:off x="6624073" y="40161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974">
              <a:extLst>
                <a:ext uri="{FF2B5EF4-FFF2-40B4-BE49-F238E27FC236}">
                  <a16:creationId xmlns:a16="http://schemas.microsoft.com/office/drawing/2014/main" id="{8337BE3B-767B-DC0D-F637-D6E0DB9E54A6}"/>
                </a:ext>
              </a:extLst>
            </p:cNvPr>
            <p:cNvSpPr/>
            <p:nvPr/>
          </p:nvSpPr>
          <p:spPr>
            <a:xfrm>
              <a:off x="6695140" y="39331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975">
              <a:extLst>
                <a:ext uri="{FF2B5EF4-FFF2-40B4-BE49-F238E27FC236}">
                  <a16:creationId xmlns:a16="http://schemas.microsoft.com/office/drawing/2014/main" id="{6DA69D26-3777-C83B-CC6C-32CFBE2D8888}"/>
                </a:ext>
              </a:extLst>
            </p:cNvPr>
            <p:cNvSpPr/>
            <p:nvPr/>
          </p:nvSpPr>
          <p:spPr>
            <a:xfrm>
              <a:off x="6695140" y="39331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5" name="TextBox 1">
            <a:extLst>
              <a:ext uri="{FF2B5EF4-FFF2-40B4-BE49-F238E27FC236}">
                <a16:creationId xmlns:a16="http://schemas.microsoft.com/office/drawing/2014/main" id="{7F458654-1AD8-B9E2-8F28-DFEAA27C6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045" y="2420980"/>
            <a:ext cx="52647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L</a:t>
            </a:r>
          </a:p>
        </p:txBody>
      </p:sp>
      <p:sp>
        <p:nvSpPr>
          <p:cNvPr id="1966" name="TextBox 12">
            <a:extLst>
              <a:ext uri="{FF2B5EF4-FFF2-40B4-BE49-F238E27FC236}">
                <a16:creationId xmlns:a16="http://schemas.microsoft.com/office/drawing/2014/main" id="{E74AE898-7722-20E8-0D3B-13A974FA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183" y="4418760"/>
            <a:ext cx="55264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D</a:t>
            </a:r>
          </a:p>
        </p:txBody>
      </p:sp>
      <p:sp>
        <p:nvSpPr>
          <p:cNvPr id="1967" name="TextBox 15">
            <a:extLst>
              <a:ext uri="{FF2B5EF4-FFF2-40B4-BE49-F238E27FC236}">
                <a16:creationId xmlns:a16="http://schemas.microsoft.com/office/drawing/2014/main" id="{D373C423-8832-DD9C-B6F2-63F75664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802" y="2433862"/>
            <a:ext cx="4165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Helvetica" pitchFamily="2" charset="0"/>
              </a:rPr>
              <a:t>C</a:t>
            </a:r>
            <a:r>
              <a:rPr lang="en-US" altLang="en-US" sz="1400" baseline="-25000" dirty="0">
                <a:latin typeface="Helvetica" pitchFamily="2" charset="0"/>
              </a:rPr>
              <a:t>L</a:t>
            </a:r>
          </a:p>
        </p:txBody>
      </p:sp>
      <p:sp>
        <p:nvSpPr>
          <p:cNvPr id="1968" name="TextBox 16">
            <a:extLst>
              <a:ext uri="{FF2B5EF4-FFF2-40B4-BE49-F238E27FC236}">
                <a16:creationId xmlns:a16="http://schemas.microsoft.com/office/drawing/2014/main" id="{F8480FC4-90AD-B993-423F-D86ED3BA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972" y="4263546"/>
            <a:ext cx="45157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C</a:t>
            </a:r>
            <a:r>
              <a:rPr lang="en-US" altLang="en-US" sz="1600" baseline="-25000" dirty="0">
                <a:latin typeface="Helvetica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986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Rectangle 3">
            <a:extLst>
              <a:ext uri="{FF2B5EF4-FFF2-40B4-BE49-F238E27FC236}">
                <a16:creationId xmlns:a16="http://schemas.microsoft.com/office/drawing/2014/main" id="{63D9A104-93DA-8827-A070-798C188171F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28600" y="1005840"/>
            <a:ext cx="8229600" cy="493776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 sz="2000" dirty="0">
                <a:ea typeface="ＭＳ Ｐゴシック" panose="020B0600070205080204" pitchFamily="34" charset="-128"/>
              </a:rPr>
              <a:t>WB, M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2000" dirty="0">
                <a:ea typeface="ＭＳ Ｐゴシック" panose="020B0600070205080204" pitchFamily="34" charset="-128"/>
              </a:rPr>
              <a:t> = 0.85, Re</a:t>
            </a:r>
            <a:r>
              <a:rPr lang="en-US" altLang="en-US" sz="2000" baseline="-25000" dirty="0">
                <a:ea typeface="ＭＳ Ｐゴシック" panose="020B0600070205080204" pitchFamily="34" charset="-128"/>
              </a:rPr>
              <a:t>c </a:t>
            </a:r>
            <a:r>
              <a:rPr lang="en-US" altLang="en-US" sz="2000" dirty="0">
                <a:ea typeface="ＭＳ Ｐゴシック" panose="020B0600070205080204" pitchFamily="34" charset="-128"/>
              </a:rPr>
              <a:t>= 30x10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6</a:t>
            </a:r>
            <a:endParaRPr lang="en-US" altLang="en-US" sz="2000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85D6B-1F51-4879-6C83-7CE69638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NTF 197, NTF 215, and NTF 229 Test-to-Test Data Repeatability</a:t>
            </a:r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1D1C09-165E-3526-6DC5-FD7185DA4091}"/>
              </a:ext>
            </a:extLst>
          </p:cNvPr>
          <p:cNvGrpSpPr>
            <a:grpSpLocks noChangeAspect="1"/>
          </p:cNvGrpSpPr>
          <p:nvPr/>
        </p:nvGrpSpPr>
        <p:grpSpPr>
          <a:xfrm>
            <a:off x="1600200" y="1881098"/>
            <a:ext cx="5486400" cy="3515938"/>
            <a:chOff x="3170921" y="2480865"/>
            <a:chExt cx="3585604" cy="229782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699F0B5B-5B76-248F-126B-4ECEDA2A9110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2237C8C-0705-805D-BD0C-03871900A21C}"/>
                </a:ext>
              </a:extLst>
            </p:cNvPr>
            <p:cNvSpPr/>
            <p:nvPr/>
          </p:nvSpPr>
          <p:spPr>
            <a:xfrm>
              <a:off x="380566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FE6121C-EB0F-CF21-28AF-BAEE85DCDF16}"/>
                </a:ext>
              </a:extLst>
            </p:cNvPr>
            <p:cNvSpPr/>
            <p:nvPr/>
          </p:nvSpPr>
          <p:spPr>
            <a:xfrm>
              <a:off x="415603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7D6787AE-1658-4552-B45D-B675755E9514}"/>
                </a:ext>
              </a:extLst>
            </p:cNvPr>
            <p:cNvSpPr/>
            <p:nvPr/>
          </p:nvSpPr>
          <p:spPr>
            <a:xfrm>
              <a:off x="450641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6264B53A-83D0-8C42-1924-0C9F37563045}"/>
                </a:ext>
              </a:extLst>
            </p:cNvPr>
            <p:cNvSpPr/>
            <p:nvPr/>
          </p:nvSpPr>
          <p:spPr>
            <a:xfrm>
              <a:off x="4856784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520745D3-24C5-DFDF-89E5-677C67A64D26}"/>
                </a:ext>
              </a:extLst>
            </p:cNvPr>
            <p:cNvSpPr/>
            <p:nvPr/>
          </p:nvSpPr>
          <p:spPr>
            <a:xfrm>
              <a:off x="5207157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991806AE-D0BE-0C95-51CC-6C8E549B29F5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11145C65-7F32-EEC1-6D65-427A6B227E2D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CC35D0A4-FA80-85CB-F736-298A8BD7ACCC}"/>
                </a:ext>
              </a:extLst>
            </p:cNvPr>
            <p:cNvSpPr/>
            <p:nvPr/>
          </p:nvSpPr>
          <p:spPr>
            <a:xfrm>
              <a:off x="3455291" y="328236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762B2C9-6156-A86B-DB73-655A80CBB3C9}"/>
                </a:ext>
              </a:extLst>
            </p:cNvPr>
            <p:cNvSpPr/>
            <p:nvPr/>
          </p:nvSpPr>
          <p:spPr>
            <a:xfrm>
              <a:off x="3455291" y="306253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1FE132C0-C5F0-0CDE-79D8-B25840C773CA}"/>
                </a:ext>
              </a:extLst>
            </p:cNvPr>
            <p:cNvSpPr/>
            <p:nvPr/>
          </p:nvSpPr>
          <p:spPr>
            <a:xfrm>
              <a:off x="3455291" y="284270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E4EAF661-0590-D5BF-04A4-63C5F7FE455A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CB2FCED7-B2DF-808C-17AA-736149D517D8}"/>
                </a:ext>
              </a:extLst>
            </p:cNvPr>
            <p:cNvSpPr/>
            <p:nvPr/>
          </p:nvSpPr>
          <p:spPr>
            <a:xfrm>
              <a:off x="3455291" y="35021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BBCC6F41-8E11-DC05-B537-87D55F29870B}"/>
                </a:ext>
              </a:extLst>
            </p:cNvPr>
            <p:cNvSpPr/>
            <p:nvPr/>
          </p:nvSpPr>
          <p:spPr>
            <a:xfrm>
              <a:off x="3455291" y="2622877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55E270DD-8673-DCC1-7692-63F6140FCBD8}"/>
                </a:ext>
              </a:extLst>
            </p:cNvPr>
            <p:cNvSpPr/>
            <p:nvPr/>
          </p:nvSpPr>
          <p:spPr>
            <a:xfrm>
              <a:off x="3455291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BDAB4AB4-4EEE-7AA2-C65D-67DA5A00A6ED}"/>
                </a:ext>
              </a:extLst>
            </p:cNvPr>
            <p:cNvSpPr/>
            <p:nvPr/>
          </p:nvSpPr>
          <p:spPr>
            <a:xfrm>
              <a:off x="380566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572EFF38-518E-A2CA-F6C0-2D5A568173F4}"/>
                </a:ext>
              </a:extLst>
            </p:cNvPr>
            <p:cNvSpPr/>
            <p:nvPr/>
          </p:nvSpPr>
          <p:spPr>
            <a:xfrm>
              <a:off x="415603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3038DD80-41A4-7245-823A-4260F7C58891}"/>
                </a:ext>
              </a:extLst>
            </p:cNvPr>
            <p:cNvSpPr/>
            <p:nvPr/>
          </p:nvSpPr>
          <p:spPr>
            <a:xfrm>
              <a:off x="450641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EA462458-E411-E1EA-27E8-94D3D6C2A06F}"/>
                </a:ext>
              </a:extLst>
            </p:cNvPr>
            <p:cNvSpPr/>
            <p:nvPr/>
          </p:nvSpPr>
          <p:spPr>
            <a:xfrm>
              <a:off x="4856784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3F313B65-9728-4F0C-266B-834136583D32}"/>
                </a:ext>
              </a:extLst>
            </p:cNvPr>
            <p:cNvSpPr/>
            <p:nvPr/>
          </p:nvSpPr>
          <p:spPr>
            <a:xfrm>
              <a:off x="5207157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DE91C4CF-DD7E-54A8-F5EB-E67A09C1D5B2}"/>
                </a:ext>
              </a:extLst>
            </p:cNvPr>
            <p:cNvSpPr/>
            <p:nvPr/>
          </p:nvSpPr>
          <p:spPr>
            <a:xfrm>
              <a:off x="5557530" y="3481174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5DBD8D45-0478-B884-0FAD-9C7AC75E7853}"/>
                </a:ext>
              </a:extLst>
            </p:cNvPr>
            <p:cNvSpPr/>
            <p:nvPr/>
          </p:nvSpPr>
          <p:spPr>
            <a:xfrm>
              <a:off x="3455291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D84633EA-706B-9DF9-39AB-8EDB2C5AB61F}"/>
                </a:ext>
              </a:extLst>
            </p:cNvPr>
            <p:cNvSpPr/>
            <p:nvPr/>
          </p:nvSpPr>
          <p:spPr>
            <a:xfrm>
              <a:off x="380566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559D6810-26B1-B1CC-9761-657EBB42FE14}"/>
                </a:ext>
              </a:extLst>
            </p:cNvPr>
            <p:cNvSpPr/>
            <p:nvPr/>
          </p:nvSpPr>
          <p:spPr>
            <a:xfrm>
              <a:off x="415603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97739046-80B4-5F3D-BD97-ED74AE968076}"/>
                </a:ext>
              </a:extLst>
            </p:cNvPr>
            <p:cNvSpPr/>
            <p:nvPr/>
          </p:nvSpPr>
          <p:spPr>
            <a:xfrm>
              <a:off x="450641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87BB00D2-4B75-1722-1300-D24B8656FF18}"/>
                </a:ext>
              </a:extLst>
            </p:cNvPr>
            <p:cNvSpPr/>
            <p:nvPr/>
          </p:nvSpPr>
          <p:spPr>
            <a:xfrm>
              <a:off x="4856784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D8510511-7AD3-9816-4425-46404A5DF3EA}"/>
                </a:ext>
              </a:extLst>
            </p:cNvPr>
            <p:cNvSpPr/>
            <p:nvPr/>
          </p:nvSpPr>
          <p:spPr>
            <a:xfrm>
              <a:off x="5207157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4525DB00-E3A4-C07A-A535-A4ABE8FBA965}"/>
                </a:ext>
              </a:extLst>
            </p:cNvPr>
            <p:cNvSpPr/>
            <p:nvPr/>
          </p:nvSpPr>
          <p:spPr>
            <a:xfrm>
              <a:off x="5557530" y="2622877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418858CE-8B21-82D5-6758-219E4DF98A7A}"/>
                </a:ext>
              </a:extLst>
            </p:cNvPr>
            <p:cNvSpPr/>
            <p:nvPr/>
          </p:nvSpPr>
          <p:spPr>
            <a:xfrm>
              <a:off x="3455291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45E35EB6-5392-F0A4-4CC4-458070587A24}"/>
                </a:ext>
              </a:extLst>
            </p:cNvPr>
            <p:cNvSpPr/>
            <p:nvPr/>
          </p:nvSpPr>
          <p:spPr>
            <a:xfrm>
              <a:off x="5557530" y="2622877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518FBF0B-974B-3B41-DC65-DEB2C2EC598B}"/>
                </a:ext>
              </a:extLst>
            </p:cNvPr>
            <p:cNvSpPr/>
            <p:nvPr/>
          </p:nvSpPr>
          <p:spPr>
            <a:xfrm>
              <a:off x="3455291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54B35B01-7435-3252-AF49-B5A6352F6558}"/>
                </a:ext>
              </a:extLst>
            </p:cNvPr>
            <p:cNvSpPr/>
            <p:nvPr/>
          </p:nvSpPr>
          <p:spPr>
            <a:xfrm>
              <a:off x="3455291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19C83E3C-B2E0-1193-F25D-7726A45D9A12}"/>
                </a:ext>
              </a:extLst>
            </p:cNvPr>
            <p:cNvSpPr/>
            <p:nvPr/>
          </p:nvSpPr>
          <p:spPr>
            <a:xfrm>
              <a:off x="3455291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49572E11-25F8-66D2-826E-49C697AA782A}"/>
                </a:ext>
              </a:extLst>
            </p:cNvPr>
            <p:cNvSpPr/>
            <p:nvPr/>
          </p:nvSpPr>
          <p:spPr>
            <a:xfrm>
              <a:off x="3455291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C5678FB3-0977-F06B-05AC-89136DCC2357}"/>
                </a:ext>
              </a:extLst>
            </p:cNvPr>
            <p:cNvSpPr/>
            <p:nvPr/>
          </p:nvSpPr>
          <p:spPr>
            <a:xfrm>
              <a:off x="3455291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1C341D22-D77B-8AF7-A949-4DA4DBC109CD}"/>
                </a:ext>
              </a:extLst>
            </p:cNvPr>
            <p:cNvSpPr/>
            <p:nvPr/>
          </p:nvSpPr>
          <p:spPr>
            <a:xfrm>
              <a:off x="5536507" y="35021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FCCA21C9-DF05-9501-990D-E8D5A64D4A6F}"/>
                </a:ext>
              </a:extLst>
            </p:cNvPr>
            <p:cNvSpPr/>
            <p:nvPr/>
          </p:nvSpPr>
          <p:spPr>
            <a:xfrm>
              <a:off x="5536507" y="328236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CE47EB77-54A9-8613-DD38-EA9BE873BDC4}"/>
                </a:ext>
              </a:extLst>
            </p:cNvPr>
            <p:cNvSpPr/>
            <p:nvPr/>
          </p:nvSpPr>
          <p:spPr>
            <a:xfrm>
              <a:off x="5536507" y="30625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5CF834B9-758E-23D6-5EDA-92C3EB977230}"/>
                </a:ext>
              </a:extLst>
            </p:cNvPr>
            <p:cNvSpPr/>
            <p:nvPr/>
          </p:nvSpPr>
          <p:spPr>
            <a:xfrm>
              <a:off x="5536507" y="28427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F2900A61-8EDB-C574-C3F3-2EF8DC8BDFA0}"/>
                </a:ext>
              </a:extLst>
            </p:cNvPr>
            <p:cNvSpPr/>
            <p:nvPr/>
          </p:nvSpPr>
          <p:spPr>
            <a:xfrm>
              <a:off x="5536507" y="262287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9CA41A8C-0EBA-C547-C354-182E86C70727}"/>
                </a:ext>
              </a:extLst>
            </p:cNvPr>
            <p:cNvSpPr txBox="1"/>
            <p:nvPr/>
          </p:nvSpPr>
          <p:spPr>
            <a:xfrm>
              <a:off x="3339141" y="344146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E2DE3F94-C272-9EEA-3AD0-1849A148CB71}"/>
                </a:ext>
              </a:extLst>
            </p:cNvPr>
            <p:cNvSpPr txBox="1"/>
            <p:nvPr/>
          </p:nvSpPr>
          <p:spPr>
            <a:xfrm>
              <a:off x="3339141" y="3221636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6" name="object 45">
              <a:extLst>
                <a:ext uri="{FF2B5EF4-FFF2-40B4-BE49-F238E27FC236}">
                  <a16:creationId xmlns:a16="http://schemas.microsoft.com/office/drawing/2014/main" id="{8288692E-DCDB-20D1-218A-B6994B0D726E}"/>
                </a:ext>
              </a:extLst>
            </p:cNvPr>
            <p:cNvSpPr txBox="1"/>
            <p:nvPr/>
          </p:nvSpPr>
          <p:spPr>
            <a:xfrm>
              <a:off x="3368699" y="300180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7" name="object 46">
              <a:extLst>
                <a:ext uri="{FF2B5EF4-FFF2-40B4-BE49-F238E27FC236}">
                  <a16:creationId xmlns:a16="http://schemas.microsoft.com/office/drawing/2014/main" id="{B496CDD4-2DB0-E698-E701-8FF06A92B55D}"/>
                </a:ext>
              </a:extLst>
            </p:cNvPr>
            <p:cNvSpPr txBox="1"/>
            <p:nvPr/>
          </p:nvSpPr>
          <p:spPr>
            <a:xfrm>
              <a:off x="3368699" y="278197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413C27C0-D27A-DB4F-D29F-0F8E5A9167F0}"/>
                </a:ext>
              </a:extLst>
            </p:cNvPr>
            <p:cNvSpPr txBox="1"/>
            <p:nvPr/>
          </p:nvSpPr>
          <p:spPr>
            <a:xfrm>
              <a:off x="3368699" y="2562147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49" name="object 48">
              <a:extLst>
                <a:ext uri="{FF2B5EF4-FFF2-40B4-BE49-F238E27FC236}">
                  <a16:creationId xmlns:a16="http://schemas.microsoft.com/office/drawing/2014/main" id="{C81C752D-1557-60AB-D406-ABBCF326961A}"/>
                </a:ext>
              </a:extLst>
            </p:cNvPr>
            <p:cNvSpPr/>
            <p:nvPr/>
          </p:nvSpPr>
          <p:spPr>
            <a:xfrm>
              <a:off x="3237424" y="2952621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19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19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7E86D929-387A-0825-2F19-EAD78D93E6E5}"/>
                </a:ext>
              </a:extLst>
            </p:cNvPr>
            <p:cNvSpPr txBox="1"/>
            <p:nvPr/>
          </p:nvSpPr>
          <p:spPr>
            <a:xfrm>
              <a:off x="3291989" y="2916830"/>
              <a:ext cx="171450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 dirty="0">
                <a:latin typeface="Helvetica"/>
                <a:cs typeface="Helvetica"/>
              </a:endParaRPr>
            </a:p>
          </p:txBody>
        </p:sp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2F4370F3-53D1-E553-44F1-637267167CC1}"/>
                </a:ext>
              </a:extLst>
            </p:cNvPr>
            <p:cNvSpPr/>
            <p:nvPr/>
          </p:nvSpPr>
          <p:spPr>
            <a:xfrm>
              <a:off x="3466183" y="2568150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15893631-69AA-E2C6-70A6-A14D54F7B6B5}"/>
                </a:ext>
              </a:extLst>
            </p:cNvPr>
            <p:cNvSpPr txBox="1"/>
            <p:nvPr/>
          </p:nvSpPr>
          <p:spPr>
            <a:xfrm>
              <a:off x="3476305" y="2480865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-3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46FDABF9-839E-DDCD-938D-4D3E6CFE2B04}"/>
                </a:ext>
              </a:extLst>
            </p:cNvPr>
            <p:cNvSpPr/>
            <p:nvPr/>
          </p:nvSpPr>
          <p:spPr>
            <a:xfrm>
              <a:off x="3495095" y="2841074"/>
              <a:ext cx="2055250" cy="3276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CBC274B0-CB62-AFB9-48D5-74052F782F87}"/>
                </a:ext>
              </a:extLst>
            </p:cNvPr>
            <p:cNvSpPr/>
            <p:nvPr/>
          </p:nvSpPr>
          <p:spPr>
            <a:xfrm>
              <a:off x="3530194" y="2935634"/>
              <a:ext cx="1992630" cy="224790"/>
            </a:xfrm>
            <a:custGeom>
              <a:avLst/>
              <a:gdLst/>
              <a:ahLst/>
              <a:cxnLst/>
              <a:rect l="l" t="t" r="r" b="b"/>
              <a:pathLst>
                <a:path w="1992629" h="224789">
                  <a:moveTo>
                    <a:pt x="0" y="72694"/>
                  </a:moveTo>
                  <a:lnTo>
                    <a:pt x="117202" y="186650"/>
                  </a:lnTo>
                  <a:lnTo>
                    <a:pt x="234404" y="221665"/>
                  </a:lnTo>
                  <a:lnTo>
                    <a:pt x="351607" y="16213"/>
                  </a:lnTo>
                  <a:lnTo>
                    <a:pt x="468809" y="75173"/>
                  </a:lnTo>
                  <a:lnTo>
                    <a:pt x="586012" y="152412"/>
                  </a:lnTo>
                  <a:lnTo>
                    <a:pt x="703214" y="28573"/>
                  </a:lnTo>
                  <a:lnTo>
                    <a:pt x="820417" y="52432"/>
                  </a:lnTo>
                  <a:lnTo>
                    <a:pt x="937619" y="60832"/>
                  </a:lnTo>
                  <a:lnTo>
                    <a:pt x="1054822" y="224770"/>
                  </a:lnTo>
                  <a:lnTo>
                    <a:pt x="1172024" y="210724"/>
                  </a:lnTo>
                  <a:lnTo>
                    <a:pt x="1289227" y="161074"/>
                  </a:lnTo>
                  <a:lnTo>
                    <a:pt x="1406429" y="34699"/>
                  </a:lnTo>
                  <a:lnTo>
                    <a:pt x="1523631" y="0"/>
                  </a:lnTo>
                  <a:lnTo>
                    <a:pt x="1640834" y="80046"/>
                  </a:lnTo>
                  <a:lnTo>
                    <a:pt x="1758037" y="144574"/>
                  </a:lnTo>
                  <a:lnTo>
                    <a:pt x="1875239" y="142265"/>
                  </a:lnTo>
                  <a:lnTo>
                    <a:pt x="1992442" y="111939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F30F9117-EAEB-55AE-EB6D-271FCD268928}"/>
                </a:ext>
              </a:extLst>
            </p:cNvPr>
            <p:cNvSpPr/>
            <p:nvPr/>
          </p:nvSpPr>
          <p:spPr>
            <a:xfrm>
              <a:off x="3508026" y="29788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9741D091-4C78-3046-2627-DC1BBA192405}"/>
                </a:ext>
              </a:extLst>
            </p:cNvPr>
            <p:cNvSpPr/>
            <p:nvPr/>
          </p:nvSpPr>
          <p:spPr>
            <a:xfrm>
              <a:off x="3508026" y="29788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74299559-8C44-C3FA-AE39-7316103E999C}"/>
                </a:ext>
              </a:extLst>
            </p:cNvPr>
            <p:cNvSpPr/>
            <p:nvPr/>
          </p:nvSpPr>
          <p:spPr>
            <a:xfrm>
              <a:off x="3625229" y="309280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D316B21A-69CD-E3B9-CAE6-0D96E52BE3C8}"/>
                </a:ext>
              </a:extLst>
            </p:cNvPr>
            <p:cNvSpPr/>
            <p:nvPr/>
          </p:nvSpPr>
          <p:spPr>
            <a:xfrm>
              <a:off x="3625229" y="309280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23F863B7-92DF-01F0-0DA4-F6A2420B5DC9}"/>
                </a:ext>
              </a:extLst>
            </p:cNvPr>
            <p:cNvSpPr/>
            <p:nvPr/>
          </p:nvSpPr>
          <p:spPr>
            <a:xfrm>
              <a:off x="3742432" y="31278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DFC98AC-7EE6-CE5D-DBDA-344D3956B8F2}"/>
                </a:ext>
              </a:extLst>
            </p:cNvPr>
            <p:cNvSpPr/>
            <p:nvPr/>
          </p:nvSpPr>
          <p:spPr>
            <a:xfrm>
              <a:off x="3742432" y="31278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AEB6FDE7-C12D-8626-4B39-3D66AEA5A415}"/>
                </a:ext>
              </a:extLst>
            </p:cNvPr>
            <p:cNvSpPr/>
            <p:nvPr/>
          </p:nvSpPr>
          <p:spPr>
            <a:xfrm>
              <a:off x="3859634" y="29223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9F00F7B-0F06-DD80-A1EE-C687ECB949DC}"/>
                </a:ext>
              </a:extLst>
            </p:cNvPr>
            <p:cNvSpPr/>
            <p:nvPr/>
          </p:nvSpPr>
          <p:spPr>
            <a:xfrm>
              <a:off x="3859634" y="29223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E1D603C8-CC91-3ADA-870F-E5A95DB214CF}"/>
                </a:ext>
              </a:extLst>
            </p:cNvPr>
            <p:cNvSpPr/>
            <p:nvPr/>
          </p:nvSpPr>
          <p:spPr>
            <a:xfrm>
              <a:off x="3976836" y="29813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63">
              <a:extLst>
                <a:ext uri="{FF2B5EF4-FFF2-40B4-BE49-F238E27FC236}">
                  <a16:creationId xmlns:a16="http://schemas.microsoft.com/office/drawing/2014/main" id="{FC23C8A8-967A-9E4F-8256-217BD133DBCE}"/>
                </a:ext>
              </a:extLst>
            </p:cNvPr>
            <p:cNvSpPr/>
            <p:nvPr/>
          </p:nvSpPr>
          <p:spPr>
            <a:xfrm>
              <a:off x="3976836" y="29813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64">
              <a:extLst>
                <a:ext uri="{FF2B5EF4-FFF2-40B4-BE49-F238E27FC236}">
                  <a16:creationId xmlns:a16="http://schemas.microsoft.com/office/drawing/2014/main" id="{EDABD7A2-7161-5B0B-0A92-98932E0EBD03}"/>
                </a:ext>
              </a:extLst>
            </p:cNvPr>
            <p:cNvSpPr/>
            <p:nvPr/>
          </p:nvSpPr>
          <p:spPr>
            <a:xfrm>
              <a:off x="4094039" y="3058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65">
              <a:extLst>
                <a:ext uri="{FF2B5EF4-FFF2-40B4-BE49-F238E27FC236}">
                  <a16:creationId xmlns:a16="http://schemas.microsoft.com/office/drawing/2014/main" id="{46546C76-2714-1E26-67D7-565E39FAB1DD}"/>
                </a:ext>
              </a:extLst>
            </p:cNvPr>
            <p:cNvSpPr/>
            <p:nvPr/>
          </p:nvSpPr>
          <p:spPr>
            <a:xfrm>
              <a:off x="4094039" y="3058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66">
              <a:extLst>
                <a:ext uri="{FF2B5EF4-FFF2-40B4-BE49-F238E27FC236}">
                  <a16:creationId xmlns:a16="http://schemas.microsoft.com/office/drawing/2014/main" id="{2A92A757-18D4-2501-3BA9-49737DD52B4A}"/>
                </a:ext>
              </a:extLst>
            </p:cNvPr>
            <p:cNvSpPr/>
            <p:nvPr/>
          </p:nvSpPr>
          <p:spPr>
            <a:xfrm>
              <a:off x="4211241" y="2934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67">
              <a:extLst>
                <a:ext uri="{FF2B5EF4-FFF2-40B4-BE49-F238E27FC236}">
                  <a16:creationId xmlns:a16="http://schemas.microsoft.com/office/drawing/2014/main" id="{8F9C4C39-1C22-A8A7-F6BA-BFA1FDBE2550}"/>
                </a:ext>
              </a:extLst>
            </p:cNvPr>
            <p:cNvSpPr/>
            <p:nvPr/>
          </p:nvSpPr>
          <p:spPr>
            <a:xfrm>
              <a:off x="4211241" y="2934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68">
              <a:extLst>
                <a:ext uri="{FF2B5EF4-FFF2-40B4-BE49-F238E27FC236}">
                  <a16:creationId xmlns:a16="http://schemas.microsoft.com/office/drawing/2014/main" id="{D04B0B41-23A1-57DB-61B8-C012763CFEEB}"/>
                </a:ext>
              </a:extLst>
            </p:cNvPr>
            <p:cNvSpPr/>
            <p:nvPr/>
          </p:nvSpPr>
          <p:spPr>
            <a:xfrm>
              <a:off x="4328444" y="29585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69">
              <a:extLst>
                <a:ext uri="{FF2B5EF4-FFF2-40B4-BE49-F238E27FC236}">
                  <a16:creationId xmlns:a16="http://schemas.microsoft.com/office/drawing/2014/main" id="{5E4DEBD3-172E-BF82-E744-FCE5D9142084}"/>
                </a:ext>
              </a:extLst>
            </p:cNvPr>
            <p:cNvSpPr/>
            <p:nvPr/>
          </p:nvSpPr>
          <p:spPr>
            <a:xfrm>
              <a:off x="4328444" y="29585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70">
              <a:extLst>
                <a:ext uri="{FF2B5EF4-FFF2-40B4-BE49-F238E27FC236}">
                  <a16:creationId xmlns:a16="http://schemas.microsoft.com/office/drawing/2014/main" id="{44ADEE83-75D6-BCB6-9858-7E00B0353B73}"/>
                </a:ext>
              </a:extLst>
            </p:cNvPr>
            <p:cNvSpPr/>
            <p:nvPr/>
          </p:nvSpPr>
          <p:spPr>
            <a:xfrm>
              <a:off x="4445646" y="2966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71">
              <a:extLst>
                <a:ext uri="{FF2B5EF4-FFF2-40B4-BE49-F238E27FC236}">
                  <a16:creationId xmlns:a16="http://schemas.microsoft.com/office/drawing/2014/main" id="{9E4CDB20-3BD4-606E-11BB-ACE8744C1884}"/>
                </a:ext>
              </a:extLst>
            </p:cNvPr>
            <p:cNvSpPr/>
            <p:nvPr/>
          </p:nvSpPr>
          <p:spPr>
            <a:xfrm>
              <a:off x="4445646" y="2966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72">
              <a:extLst>
                <a:ext uri="{FF2B5EF4-FFF2-40B4-BE49-F238E27FC236}">
                  <a16:creationId xmlns:a16="http://schemas.microsoft.com/office/drawing/2014/main" id="{79585335-EC24-F81A-F6E8-D3D777D30F00}"/>
                </a:ext>
              </a:extLst>
            </p:cNvPr>
            <p:cNvSpPr/>
            <p:nvPr/>
          </p:nvSpPr>
          <p:spPr>
            <a:xfrm>
              <a:off x="4562849" y="31309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73">
              <a:extLst>
                <a:ext uri="{FF2B5EF4-FFF2-40B4-BE49-F238E27FC236}">
                  <a16:creationId xmlns:a16="http://schemas.microsoft.com/office/drawing/2014/main" id="{19F2D9EC-4301-C450-0E69-D4932DEACEEF}"/>
                </a:ext>
              </a:extLst>
            </p:cNvPr>
            <p:cNvSpPr/>
            <p:nvPr/>
          </p:nvSpPr>
          <p:spPr>
            <a:xfrm>
              <a:off x="4562849" y="313092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74">
              <a:extLst>
                <a:ext uri="{FF2B5EF4-FFF2-40B4-BE49-F238E27FC236}">
                  <a16:creationId xmlns:a16="http://schemas.microsoft.com/office/drawing/2014/main" id="{5B1AFB76-395B-3017-6D25-0C8C612178C7}"/>
                </a:ext>
              </a:extLst>
            </p:cNvPr>
            <p:cNvSpPr/>
            <p:nvPr/>
          </p:nvSpPr>
          <p:spPr>
            <a:xfrm>
              <a:off x="4680051" y="31168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75">
              <a:extLst>
                <a:ext uri="{FF2B5EF4-FFF2-40B4-BE49-F238E27FC236}">
                  <a16:creationId xmlns:a16="http://schemas.microsoft.com/office/drawing/2014/main" id="{9AEF393F-0842-34F4-0735-AA392954E861}"/>
                </a:ext>
              </a:extLst>
            </p:cNvPr>
            <p:cNvSpPr/>
            <p:nvPr/>
          </p:nvSpPr>
          <p:spPr>
            <a:xfrm>
              <a:off x="4680051" y="31168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76">
              <a:extLst>
                <a:ext uri="{FF2B5EF4-FFF2-40B4-BE49-F238E27FC236}">
                  <a16:creationId xmlns:a16="http://schemas.microsoft.com/office/drawing/2014/main" id="{983928F4-E7AB-8C6F-A96D-456319A473F1}"/>
                </a:ext>
              </a:extLst>
            </p:cNvPr>
            <p:cNvSpPr/>
            <p:nvPr/>
          </p:nvSpPr>
          <p:spPr>
            <a:xfrm>
              <a:off x="4797254" y="30672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77">
              <a:extLst>
                <a:ext uri="{FF2B5EF4-FFF2-40B4-BE49-F238E27FC236}">
                  <a16:creationId xmlns:a16="http://schemas.microsoft.com/office/drawing/2014/main" id="{2104D528-5392-167F-927E-C2437678484E}"/>
                </a:ext>
              </a:extLst>
            </p:cNvPr>
            <p:cNvSpPr/>
            <p:nvPr/>
          </p:nvSpPr>
          <p:spPr>
            <a:xfrm>
              <a:off x="4797254" y="306722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78">
              <a:extLst>
                <a:ext uri="{FF2B5EF4-FFF2-40B4-BE49-F238E27FC236}">
                  <a16:creationId xmlns:a16="http://schemas.microsoft.com/office/drawing/2014/main" id="{13D1E215-6804-9AC0-3B4E-71F6E9D6421F}"/>
                </a:ext>
              </a:extLst>
            </p:cNvPr>
            <p:cNvSpPr/>
            <p:nvPr/>
          </p:nvSpPr>
          <p:spPr>
            <a:xfrm>
              <a:off x="4914456" y="29408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79">
              <a:extLst>
                <a:ext uri="{FF2B5EF4-FFF2-40B4-BE49-F238E27FC236}">
                  <a16:creationId xmlns:a16="http://schemas.microsoft.com/office/drawing/2014/main" id="{8014083B-B5EF-53F3-DE3D-B023D166AAA6}"/>
                </a:ext>
              </a:extLst>
            </p:cNvPr>
            <p:cNvSpPr/>
            <p:nvPr/>
          </p:nvSpPr>
          <p:spPr>
            <a:xfrm>
              <a:off x="4914456" y="29408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80">
              <a:extLst>
                <a:ext uri="{FF2B5EF4-FFF2-40B4-BE49-F238E27FC236}">
                  <a16:creationId xmlns:a16="http://schemas.microsoft.com/office/drawing/2014/main" id="{C9264419-15F2-65CD-2A9D-0CB4C7EE103C}"/>
                </a:ext>
              </a:extLst>
            </p:cNvPr>
            <p:cNvSpPr/>
            <p:nvPr/>
          </p:nvSpPr>
          <p:spPr>
            <a:xfrm>
              <a:off x="5031658" y="2906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81">
              <a:extLst>
                <a:ext uri="{FF2B5EF4-FFF2-40B4-BE49-F238E27FC236}">
                  <a16:creationId xmlns:a16="http://schemas.microsoft.com/office/drawing/2014/main" id="{A0DBC1F9-8053-6680-B3E5-26C26BC55E4C}"/>
                </a:ext>
              </a:extLst>
            </p:cNvPr>
            <p:cNvSpPr/>
            <p:nvPr/>
          </p:nvSpPr>
          <p:spPr>
            <a:xfrm>
              <a:off x="5031658" y="2906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82">
              <a:extLst>
                <a:ext uri="{FF2B5EF4-FFF2-40B4-BE49-F238E27FC236}">
                  <a16:creationId xmlns:a16="http://schemas.microsoft.com/office/drawing/2014/main" id="{A024722B-4974-DBD9-7E53-D3B1AEE54CB4}"/>
                </a:ext>
              </a:extLst>
            </p:cNvPr>
            <p:cNvSpPr/>
            <p:nvPr/>
          </p:nvSpPr>
          <p:spPr>
            <a:xfrm>
              <a:off x="5148861" y="29861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83">
              <a:extLst>
                <a:ext uri="{FF2B5EF4-FFF2-40B4-BE49-F238E27FC236}">
                  <a16:creationId xmlns:a16="http://schemas.microsoft.com/office/drawing/2014/main" id="{439575A9-705E-7F9A-6B14-B36498B339BB}"/>
                </a:ext>
              </a:extLst>
            </p:cNvPr>
            <p:cNvSpPr/>
            <p:nvPr/>
          </p:nvSpPr>
          <p:spPr>
            <a:xfrm>
              <a:off x="5148861" y="29861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84">
              <a:extLst>
                <a:ext uri="{FF2B5EF4-FFF2-40B4-BE49-F238E27FC236}">
                  <a16:creationId xmlns:a16="http://schemas.microsoft.com/office/drawing/2014/main" id="{D79D4154-D76B-B520-46FB-7D9E3FEDF311}"/>
                </a:ext>
              </a:extLst>
            </p:cNvPr>
            <p:cNvSpPr/>
            <p:nvPr/>
          </p:nvSpPr>
          <p:spPr>
            <a:xfrm>
              <a:off x="5266064" y="3050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85">
              <a:extLst>
                <a:ext uri="{FF2B5EF4-FFF2-40B4-BE49-F238E27FC236}">
                  <a16:creationId xmlns:a16="http://schemas.microsoft.com/office/drawing/2014/main" id="{C3E8F403-E70A-0D6D-CE00-51E96FBBA75B}"/>
                </a:ext>
              </a:extLst>
            </p:cNvPr>
            <p:cNvSpPr/>
            <p:nvPr/>
          </p:nvSpPr>
          <p:spPr>
            <a:xfrm>
              <a:off x="5266064" y="30507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86">
              <a:extLst>
                <a:ext uri="{FF2B5EF4-FFF2-40B4-BE49-F238E27FC236}">
                  <a16:creationId xmlns:a16="http://schemas.microsoft.com/office/drawing/2014/main" id="{F2E4279D-9A72-56C9-5E56-E90115596FE6}"/>
                </a:ext>
              </a:extLst>
            </p:cNvPr>
            <p:cNvSpPr/>
            <p:nvPr/>
          </p:nvSpPr>
          <p:spPr>
            <a:xfrm>
              <a:off x="5383266" y="30484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87">
              <a:extLst>
                <a:ext uri="{FF2B5EF4-FFF2-40B4-BE49-F238E27FC236}">
                  <a16:creationId xmlns:a16="http://schemas.microsoft.com/office/drawing/2014/main" id="{7BB489DD-8528-8C6C-BE00-489CF8CACC73}"/>
                </a:ext>
              </a:extLst>
            </p:cNvPr>
            <p:cNvSpPr/>
            <p:nvPr/>
          </p:nvSpPr>
          <p:spPr>
            <a:xfrm>
              <a:off x="5383266" y="304841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88">
              <a:extLst>
                <a:ext uri="{FF2B5EF4-FFF2-40B4-BE49-F238E27FC236}">
                  <a16:creationId xmlns:a16="http://schemas.microsoft.com/office/drawing/2014/main" id="{DD0FC5F4-7A2B-C24E-F99D-464FE5A78CD8}"/>
                </a:ext>
              </a:extLst>
            </p:cNvPr>
            <p:cNvSpPr/>
            <p:nvPr/>
          </p:nvSpPr>
          <p:spPr>
            <a:xfrm>
              <a:off x="5500468" y="30180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89">
              <a:extLst>
                <a:ext uri="{FF2B5EF4-FFF2-40B4-BE49-F238E27FC236}">
                  <a16:creationId xmlns:a16="http://schemas.microsoft.com/office/drawing/2014/main" id="{2071EF78-0EFD-1FB9-93FB-EC76972C7360}"/>
                </a:ext>
              </a:extLst>
            </p:cNvPr>
            <p:cNvSpPr/>
            <p:nvPr/>
          </p:nvSpPr>
          <p:spPr>
            <a:xfrm>
              <a:off x="5500468" y="30180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90">
              <a:extLst>
                <a:ext uri="{FF2B5EF4-FFF2-40B4-BE49-F238E27FC236}">
                  <a16:creationId xmlns:a16="http://schemas.microsoft.com/office/drawing/2014/main" id="{F44D2F8B-BD0F-9FAC-70C3-993EFD78FCC3}"/>
                </a:ext>
              </a:extLst>
            </p:cNvPr>
            <p:cNvSpPr/>
            <p:nvPr/>
          </p:nvSpPr>
          <p:spPr>
            <a:xfrm>
              <a:off x="3530194" y="2928553"/>
              <a:ext cx="1992630" cy="240029"/>
            </a:xfrm>
            <a:custGeom>
              <a:avLst/>
              <a:gdLst/>
              <a:ahLst/>
              <a:cxnLst/>
              <a:rect l="l" t="t" r="r" b="b"/>
              <a:pathLst>
                <a:path w="1992629" h="240030">
                  <a:moveTo>
                    <a:pt x="0" y="10051"/>
                  </a:moveTo>
                  <a:lnTo>
                    <a:pt x="117202" y="30153"/>
                  </a:lnTo>
                  <a:lnTo>
                    <a:pt x="234404" y="75758"/>
                  </a:lnTo>
                  <a:lnTo>
                    <a:pt x="351607" y="104930"/>
                  </a:lnTo>
                  <a:lnTo>
                    <a:pt x="468809" y="45192"/>
                  </a:lnTo>
                  <a:lnTo>
                    <a:pt x="586012" y="0"/>
                  </a:lnTo>
                  <a:lnTo>
                    <a:pt x="703214" y="171741"/>
                  </a:lnTo>
                  <a:lnTo>
                    <a:pt x="820417" y="222491"/>
                  </a:lnTo>
                  <a:lnTo>
                    <a:pt x="937619" y="64598"/>
                  </a:lnTo>
                  <a:lnTo>
                    <a:pt x="1054822" y="124864"/>
                  </a:lnTo>
                  <a:lnTo>
                    <a:pt x="1172024" y="68605"/>
                  </a:lnTo>
                  <a:lnTo>
                    <a:pt x="1289227" y="128674"/>
                  </a:lnTo>
                  <a:lnTo>
                    <a:pt x="1406429" y="176249"/>
                  </a:lnTo>
                  <a:lnTo>
                    <a:pt x="1523631" y="239620"/>
                  </a:lnTo>
                  <a:lnTo>
                    <a:pt x="1640834" y="135574"/>
                  </a:lnTo>
                  <a:lnTo>
                    <a:pt x="1758037" y="92964"/>
                  </a:lnTo>
                  <a:lnTo>
                    <a:pt x="1875239" y="87720"/>
                  </a:lnTo>
                  <a:lnTo>
                    <a:pt x="1992442" y="116162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91">
              <a:extLst>
                <a:ext uri="{FF2B5EF4-FFF2-40B4-BE49-F238E27FC236}">
                  <a16:creationId xmlns:a16="http://schemas.microsoft.com/office/drawing/2014/main" id="{D952C705-C1CE-995A-BFB5-7EFA4578ECF5}"/>
                </a:ext>
              </a:extLst>
            </p:cNvPr>
            <p:cNvSpPr/>
            <p:nvPr/>
          </p:nvSpPr>
          <p:spPr>
            <a:xfrm>
              <a:off x="3500637" y="289929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92">
              <a:extLst>
                <a:ext uri="{FF2B5EF4-FFF2-40B4-BE49-F238E27FC236}">
                  <a16:creationId xmlns:a16="http://schemas.microsoft.com/office/drawing/2014/main" id="{A9A0B35D-553C-C847-1B72-DD7BDF296AD3}"/>
                </a:ext>
              </a:extLst>
            </p:cNvPr>
            <p:cNvSpPr/>
            <p:nvPr/>
          </p:nvSpPr>
          <p:spPr>
            <a:xfrm>
              <a:off x="3617840" y="291939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93">
              <a:extLst>
                <a:ext uri="{FF2B5EF4-FFF2-40B4-BE49-F238E27FC236}">
                  <a16:creationId xmlns:a16="http://schemas.microsoft.com/office/drawing/2014/main" id="{8A68698D-63BC-DC8E-E43B-A0641023A564}"/>
                </a:ext>
              </a:extLst>
            </p:cNvPr>
            <p:cNvSpPr/>
            <p:nvPr/>
          </p:nvSpPr>
          <p:spPr>
            <a:xfrm>
              <a:off x="3735042" y="29650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94">
              <a:extLst>
                <a:ext uri="{FF2B5EF4-FFF2-40B4-BE49-F238E27FC236}">
                  <a16:creationId xmlns:a16="http://schemas.microsoft.com/office/drawing/2014/main" id="{63882E7B-C719-CEF6-CD55-DEE9ECD9C9A9}"/>
                </a:ext>
              </a:extLst>
            </p:cNvPr>
            <p:cNvSpPr/>
            <p:nvPr/>
          </p:nvSpPr>
          <p:spPr>
            <a:xfrm>
              <a:off x="3852245" y="29941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95">
              <a:extLst>
                <a:ext uri="{FF2B5EF4-FFF2-40B4-BE49-F238E27FC236}">
                  <a16:creationId xmlns:a16="http://schemas.microsoft.com/office/drawing/2014/main" id="{99FD08C8-F60E-16C5-A713-20FA39536CF3}"/>
                </a:ext>
              </a:extLst>
            </p:cNvPr>
            <p:cNvSpPr/>
            <p:nvPr/>
          </p:nvSpPr>
          <p:spPr>
            <a:xfrm>
              <a:off x="3969447" y="293443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96">
              <a:extLst>
                <a:ext uri="{FF2B5EF4-FFF2-40B4-BE49-F238E27FC236}">
                  <a16:creationId xmlns:a16="http://schemas.microsoft.com/office/drawing/2014/main" id="{B2BFAAC0-91AC-70D8-BAA8-E5F3C4D5D492}"/>
                </a:ext>
              </a:extLst>
            </p:cNvPr>
            <p:cNvSpPr/>
            <p:nvPr/>
          </p:nvSpPr>
          <p:spPr>
            <a:xfrm>
              <a:off x="4086649" y="28892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97">
              <a:extLst>
                <a:ext uri="{FF2B5EF4-FFF2-40B4-BE49-F238E27FC236}">
                  <a16:creationId xmlns:a16="http://schemas.microsoft.com/office/drawing/2014/main" id="{B83CD2DA-E45B-9B74-6889-58CE4BB430F6}"/>
                </a:ext>
              </a:extLst>
            </p:cNvPr>
            <p:cNvSpPr/>
            <p:nvPr/>
          </p:nvSpPr>
          <p:spPr>
            <a:xfrm>
              <a:off x="4203852" y="306098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98">
              <a:extLst>
                <a:ext uri="{FF2B5EF4-FFF2-40B4-BE49-F238E27FC236}">
                  <a16:creationId xmlns:a16="http://schemas.microsoft.com/office/drawing/2014/main" id="{D05DDC5A-8BFD-4777-7949-108723B6E2CB}"/>
                </a:ext>
              </a:extLst>
            </p:cNvPr>
            <p:cNvSpPr/>
            <p:nvPr/>
          </p:nvSpPr>
          <p:spPr>
            <a:xfrm>
              <a:off x="4321054" y="311173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99">
              <a:extLst>
                <a:ext uri="{FF2B5EF4-FFF2-40B4-BE49-F238E27FC236}">
                  <a16:creationId xmlns:a16="http://schemas.microsoft.com/office/drawing/2014/main" id="{9DF7DCD7-6739-C666-5F3F-C90835FE4CF7}"/>
                </a:ext>
              </a:extLst>
            </p:cNvPr>
            <p:cNvSpPr/>
            <p:nvPr/>
          </p:nvSpPr>
          <p:spPr>
            <a:xfrm>
              <a:off x="4438257" y="29538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00">
              <a:extLst>
                <a:ext uri="{FF2B5EF4-FFF2-40B4-BE49-F238E27FC236}">
                  <a16:creationId xmlns:a16="http://schemas.microsoft.com/office/drawing/2014/main" id="{D3975C4F-F9A2-D2F8-D01F-B178A457241E}"/>
                </a:ext>
              </a:extLst>
            </p:cNvPr>
            <p:cNvSpPr/>
            <p:nvPr/>
          </p:nvSpPr>
          <p:spPr>
            <a:xfrm>
              <a:off x="4555459" y="301410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01">
              <a:extLst>
                <a:ext uri="{FF2B5EF4-FFF2-40B4-BE49-F238E27FC236}">
                  <a16:creationId xmlns:a16="http://schemas.microsoft.com/office/drawing/2014/main" id="{A82ACA86-96B9-76C7-9C5B-B46140D0E7B4}"/>
                </a:ext>
              </a:extLst>
            </p:cNvPr>
            <p:cNvSpPr/>
            <p:nvPr/>
          </p:nvSpPr>
          <p:spPr>
            <a:xfrm>
              <a:off x="4672662" y="295784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02">
              <a:extLst>
                <a:ext uri="{FF2B5EF4-FFF2-40B4-BE49-F238E27FC236}">
                  <a16:creationId xmlns:a16="http://schemas.microsoft.com/office/drawing/2014/main" id="{D0FF8BD9-A3F2-8075-5EBA-3872704DDB99}"/>
                </a:ext>
              </a:extLst>
            </p:cNvPr>
            <p:cNvSpPr/>
            <p:nvPr/>
          </p:nvSpPr>
          <p:spPr>
            <a:xfrm>
              <a:off x="4789864" y="301791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03">
              <a:extLst>
                <a:ext uri="{FF2B5EF4-FFF2-40B4-BE49-F238E27FC236}">
                  <a16:creationId xmlns:a16="http://schemas.microsoft.com/office/drawing/2014/main" id="{C35580EF-2972-FCF0-1DB5-2110CC7E8859}"/>
                </a:ext>
              </a:extLst>
            </p:cNvPr>
            <p:cNvSpPr/>
            <p:nvPr/>
          </p:nvSpPr>
          <p:spPr>
            <a:xfrm>
              <a:off x="4907067" y="306549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4">
              <a:extLst>
                <a:ext uri="{FF2B5EF4-FFF2-40B4-BE49-F238E27FC236}">
                  <a16:creationId xmlns:a16="http://schemas.microsoft.com/office/drawing/2014/main" id="{633E6959-3B68-2F6C-C3CD-4317F0BAFF89}"/>
                </a:ext>
              </a:extLst>
            </p:cNvPr>
            <p:cNvSpPr/>
            <p:nvPr/>
          </p:nvSpPr>
          <p:spPr>
            <a:xfrm>
              <a:off x="5024269" y="312886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05">
              <a:extLst>
                <a:ext uri="{FF2B5EF4-FFF2-40B4-BE49-F238E27FC236}">
                  <a16:creationId xmlns:a16="http://schemas.microsoft.com/office/drawing/2014/main" id="{34FCCC5C-7066-0F12-57A7-2D1DF7555981}"/>
                </a:ext>
              </a:extLst>
            </p:cNvPr>
            <p:cNvSpPr/>
            <p:nvPr/>
          </p:nvSpPr>
          <p:spPr>
            <a:xfrm>
              <a:off x="5141472" y="302481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06">
              <a:extLst>
                <a:ext uri="{FF2B5EF4-FFF2-40B4-BE49-F238E27FC236}">
                  <a16:creationId xmlns:a16="http://schemas.microsoft.com/office/drawing/2014/main" id="{B36FECA0-1FA3-7080-7EBA-1EE968F81FAA}"/>
                </a:ext>
              </a:extLst>
            </p:cNvPr>
            <p:cNvSpPr/>
            <p:nvPr/>
          </p:nvSpPr>
          <p:spPr>
            <a:xfrm>
              <a:off x="5258674" y="298220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07">
              <a:extLst>
                <a:ext uri="{FF2B5EF4-FFF2-40B4-BE49-F238E27FC236}">
                  <a16:creationId xmlns:a16="http://schemas.microsoft.com/office/drawing/2014/main" id="{8CD9E4BF-8271-B892-53AF-12F84BD76866}"/>
                </a:ext>
              </a:extLst>
            </p:cNvPr>
            <p:cNvSpPr/>
            <p:nvPr/>
          </p:nvSpPr>
          <p:spPr>
            <a:xfrm>
              <a:off x="5375877" y="297696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08">
              <a:extLst>
                <a:ext uri="{FF2B5EF4-FFF2-40B4-BE49-F238E27FC236}">
                  <a16:creationId xmlns:a16="http://schemas.microsoft.com/office/drawing/2014/main" id="{642A5BBB-09B9-0F13-2688-4BE490C7147F}"/>
                </a:ext>
              </a:extLst>
            </p:cNvPr>
            <p:cNvSpPr/>
            <p:nvPr/>
          </p:nvSpPr>
          <p:spPr>
            <a:xfrm>
              <a:off x="5493079" y="300540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09">
              <a:extLst>
                <a:ext uri="{FF2B5EF4-FFF2-40B4-BE49-F238E27FC236}">
                  <a16:creationId xmlns:a16="http://schemas.microsoft.com/office/drawing/2014/main" id="{3FAF149E-CE1E-75B7-EF79-8B3C4DB4818A}"/>
                </a:ext>
              </a:extLst>
            </p:cNvPr>
            <p:cNvSpPr/>
            <p:nvPr/>
          </p:nvSpPr>
          <p:spPr>
            <a:xfrm>
              <a:off x="3530194" y="2830634"/>
              <a:ext cx="1992630" cy="467359"/>
            </a:xfrm>
            <a:custGeom>
              <a:avLst/>
              <a:gdLst/>
              <a:ahLst/>
              <a:cxnLst/>
              <a:rect l="l" t="t" r="r" b="b"/>
              <a:pathLst>
                <a:path w="1992629" h="467360">
                  <a:moveTo>
                    <a:pt x="0" y="147510"/>
                  </a:moveTo>
                  <a:lnTo>
                    <a:pt x="117202" y="103637"/>
                  </a:lnTo>
                  <a:lnTo>
                    <a:pt x="234404" y="50894"/>
                  </a:lnTo>
                  <a:lnTo>
                    <a:pt x="351607" y="17667"/>
                  </a:lnTo>
                  <a:lnTo>
                    <a:pt x="468809" y="0"/>
                  </a:lnTo>
                  <a:lnTo>
                    <a:pt x="586012" y="52832"/>
                  </a:lnTo>
                  <a:lnTo>
                    <a:pt x="703214" y="224594"/>
                  </a:lnTo>
                  <a:lnTo>
                    <a:pt x="820417" y="226452"/>
                  </a:lnTo>
                  <a:lnTo>
                    <a:pt x="937619" y="179324"/>
                  </a:lnTo>
                  <a:lnTo>
                    <a:pt x="1054822" y="446708"/>
                  </a:lnTo>
                  <a:lnTo>
                    <a:pt x="1172024" y="467163"/>
                  </a:lnTo>
                  <a:lnTo>
                    <a:pt x="1289227" y="372761"/>
                  </a:lnTo>
                  <a:lnTo>
                    <a:pt x="1406429" y="395449"/>
                  </a:lnTo>
                  <a:lnTo>
                    <a:pt x="1523631" y="421457"/>
                  </a:lnTo>
                  <a:lnTo>
                    <a:pt x="1640834" y="445522"/>
                  </a:lnTo>
                  <a:lnTo>
                    <a:pt x="1758037" y="424014"/>
                  </a:lnTo>
                  <a:lnTo>
                    <a:pt x="1875239" y="333947"/>
                  </a:lnTo>
                  <a:lnTo>
                    <a:pt x="1992442" y="229282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10">
              <a:extLst>
                <a:ext uri="{FF2B5EF4-FFF2-40B4-BE49-F238E27FC236}">
                  <a16:creationId xmlns:a16="http://schemas.microsoft.com/office/drawing/2014/main" id="{94D38FAF-B660-7618-94C8-A9EA6507BBD4}"/>
                </a:ext>
              </a:extLst>
            </p:cNvPr>
            <p:cNvSpPr/>
            <p:nvPr/>
          </p:nvSpPr>
          <p:spPr>
            <a:xfrm>
              <a:off x="3508026" y="294866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11">
              <a:extLst>
                <a:ext uri="{FF2B5EF4-FFF2-40B4-BE49-F238E27FC236}">
                  <a16:creationId xmlns:a16="http://schemas.microsoft.com/office/drawing/2014/main" id="{8FB9878E-2EE2-8214-C2CD-9D3282DF3F9F}"/>
                </a:ext>
              </a:extLst>
            </p:cNvPr>
            <p:cNvSpPr/>
            <p:nvPr/>
          </p:nvSpPr>
          <p:spPr>
            <a:xfrm>
              <a:off x="3508026" y="294866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12">
              <a:extLst>
                <a:ext uri="{FF2B5EF4-FFF2-40B4-BE49-F238E27FC236}">
                  <a16:creationId xmlns:a16="http://schemas.microsoft.com/office/drawing/2014/main" id="{A116D6B4-6B2E-F08C-2A49-6953B5A24591}"/>
                </a:ext>
              </a:extLst>
            </p:cNvPr>
            <p:cNvSpPr/>
            <p:nvPr/>
          </p:nvSpPr>
          <p:spPr>
            <a:xfrm>
              <a:off x="3625229" y="290478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13">
              <a:extLst>
                <a:ext uri="{FF2B5EF4-FFF2-40B4-BE49-F238E27FC236}">
                  <a16:creationId xmlns:a16="http://schemas.microsoft.com/office/drawing/2014/main" id="{5D5A5A32-FB78-CDC9-E252-C92D87808BA6}"/>
                </a:ext>
              </a:extLst>
            </p:cNvPr>
            <p:cNvSpPr/>
            <p:nvPr/>
          </p:nvSpPr>
          <p:spPr>
            <a:xfrm>
              <a:off x="3625229" y="290478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14">
              <a:extLst>
                <a:ext uri="{FF2B5EF4-FFF2-40B4-BE49-F238E27FC236}">
                  <a16:creationId xmlns:a16="http://schemas.microsoft.com/office/drawing/2014/main" id="{14DF7E86-E37B-5DF9-C51C-57B2C6812639}"/>
                </a:ext>
              </a:extLst>
            </p:cNvPr>
            <p:cNvSpPr/>
            <p:nvPr/>
          </p:nvSpPr>
          <p:spPr>
            <a:xfrm>
              <a:off x="3742432" y="28520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15">
              <a:extLst>
                <a:ext uri="{FF2B5EF4-FFF2-40B4-BE49-F238E27FC236}">
                  <a16:creationId xmlns:a16="http://schemas.microsoft.com/office/drawing/2014/main" id="{7658D7E6-44F9-28CD-29A7-ADA65B82E12C}"/>
                </a:ext>
              </a:extLst>
            </p:cNvPr>
            <p:cNvSpPr/>
            <p:nvPr/>
          </p:nvSpPr>
          <p:spPr>
            <a:xfrm>
              <a:off x="3742432" y="285204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16">
              <a:extLst>
                <a:ext uri="{FF2B5EF4-FFF2-40B4-BE49-F238E27FC236}">
                  <a16:creationId xmlns:a16="http://schemas.microsoft.com/office/drawing/2014/main" id="{18A74D86-7D91-B600-65DA-E565AA67E22D}"/>
                </a:ext>
              </a:extLst>
            </p:cNvPr>
            <p:cNvSpPr/>
            <p:nvPr/>
          </p:nvSpPr>
          <p:spPr>
            <a:xfrm>
              <a:off x="3859634" y="28188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17">
              <a:extLst>
                <a:ext uri="{FF2B5EF4-FFF2-40B4-BE49-F238E27FC236}">
                  <a16:creationId xmlns:a16="http://schemas.microsoft.com/office/drawing/2014/main" id="{C08CBCCB-BC8B-BF0D-5722-879ACF52F78B}"/>
                </a:ext>
              </a:extLst>
            </p:cNvPr>
            <p:cNvSpPr/>
            <p:nvPr/>
          </p:nvSpPr>
          <p:spPr>
            <a:xfrm>
              <a:off x="3859634" y="28188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18">
              <a:extLst>
                <a:ext uri="{FF2B5EF4-FFF2-40B4-BE49-F238E27FC236}">
                  <a16:creationId xmlns:a16="http://schemas.microsoft.com/office/drawing/2014/main" id="{957963E3-DD04-3F9D-3C21-75C61B05920D}"/>
                </a:ext>
              </a:extLst>
            </p:cNvPr>
            <p:cNvSpPr/>
            <p:nvPr/>
          </p:nvSpPr>
          <p:spPr>
            <a:xfrm>
              <a:off x="3976836" y="2801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19">
              <a:extLst>
                <a:ext uri="{FF2B5EF4-FFF2-40B4-BE49-F238E27FC236}">
                  <a16:creationId xmlns:a16="http://schemas.microsoft.com/office/drawing/2014/main" id="{9D88345B-5164-C048-0F38-410D46F6442E}"/>
                </a:ext>
              </a:extLst>
            </p:cNvPr>
            <p:cNvSpPr/>
            <p:nvPr/>
          </p:nvSpPr>
          <p:spPr>
            <a:xfrm>
              <a:off x="3976836" y="280115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20">
              <a:extLst>
                <a:ext uri="{FF2B5EF4-FFF2-40B4-BE49-F238E27FC236}">
                  <a16:creationId xmlns:a16="http://schemas.microsoft.com/office/drawing/2014/main" id="{E6A2F27D-E91C-7C3F-D8BE-2AAE5A539379}"/>
                </a:ext>
              </a:extLst>
            </p:cNvPr>
            <p:cNvSpPr/>
            <p:nvPr/>
          </p:nvSpPr>
          <p:spPr>
            <a:xfrm>
              <a:off x="4094039" y="2853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21">
              <a:extLst>
                <a:ext uri="{FF2B5EF4-FFF2-40B4-BE49-F238E27FC236}">
                  <a16:creationId xmlns:a16="http://schemas.microsoft.com/office/drawing/2014/main" id="{51F46759-B87F-DC66-87E8-284213D55097}"/>
                </a:ext>
              </a:extLst>
            </p:cNvPr>
            <p:cNvSpPr/>
            <p:nvPr/>
          </p:nvSpPr>
          <p:spPr>
            <a:xfrm>
              <a:off x="4094039" y="285398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22">
              <a:extLst>
                <a:ext uri="{FF2B5EF4-FFF2-40B4-BE49-F238E27FC236}">
                  <a16:creationId xmlns:a16="http://schemas.microsoft.com/office/drawing/2014/main" id="{D6DF0D68-3D0F-49C3-0AA0-DB499D3FC91C}"/>
                </a:ext>
              </a:extLst>
            </p:cNvPr>
            <p:cNvSpPr/>
            <p:nvPr/>
          </p:nvSpPr>
          <p:spPr>
            <a:xfrm>
              <a:off x="4211241" y="30257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23">
              <a:extLst>
                <a:ext uri="{FF2B5EF4-FFF2-40B4-BE49-F238E27FC236}">
                  <a16:creationId xmlns:a16="http://schemas.microsoft.com/office/drawing/2014/main" id="{BCA1B1F2-0915-1B4F-CD83-BF15FFFEE5C2}"/>
                </a:ext>
              </a:extLst>
            </p:cNvPr>
            <p:cNvSpPr/>
            <p:nvPr/>
          </p:nvSpPr>
          <p:spPr>
            <a:xfrm>
              <a:off x="4211241" y="30257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24">
              <a:extLst>
                <a:ext uri="{FF2B5EF4-FFF2-40B4-BE49-F238E27FC236}">
                  <a16:creationId xmlns:a16="http://schemas.microsoft.com/office/drawing/2014/main" id="{9F597ACB-D616-1477-C516-AB37AA14E7EA}"/>
                </a:ext>
              </a:extLst>
            </p:cNvPr>
            <p:cNvSpPr/>
            <p:nvPr/>
          </p:nvSpPr>
          <p:spPr>
            <a:xfrm>
              <a:off x="4328444" y="30276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25">
              <a:extLst>
                <a:ext uri="{FF2B5EF4-FFF2-40B4-BE49-F238E27FC236}">
                  <a16:creationId xmlns:a16="http://schemas.microsoft.com/office/drawing/2014/main" id="{726990AC-B35E-A4C5-18AA-14C9A877393B}"/>
                </a:ext>
              </a:extLst>
            </p:cNvPr>
            <p:cNvSpPr/>
            <p:nvPr/>
          </p:nvSpPr>
          <p:spPr>
            <a:xfrm>
              <a:off x="4328444" y="30276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26">
              <a:extLst>
                <a:ext uri="{FF2B5EF4-FFF2-40B4-BE49-F238E27FC236}">
                  <a16:creationId xmlns:a16="http://schemas.microsoft.com/office/drawing/2014/main" id="{65E7E498-8F08-EE17-9532-67D0511C4276}"/>
                </a:ext>
              </a:extLst>
            </p:cNvPr>
            <p:cNvSpPr/>
            <p:nvPr/>
          </p:nvSpPr>
          <p:spPr>
            <a:xfrm>
              <a:off x="4445646" y="298047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27">
              <a:extLst>
                <a:ext uri="{FF2B5EF4-FFF2-40B4-BE49-F238E27FC236}">
                  <a16:creationId xmlns:a16="http://schemas.microsoft.com/office/drawing/2014/main" id="{98B0F9CD-5CFC-3947-76F5-4D4A7C176428}"/>
                </a:ext>
              </a:extLst>
            </p:cNvPr>
            <p:cNvSpPr/>
            <p:nvPr/>
          </p:nvSpPr>
          <p:spPr>
            <a:xfrm>
              <a:off x="4445646" y="298047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28">
              <a:extLst>
                <a:ext uri="{FF2B5EF4-FFF2-40B4-BE49-F238E27FC236}">
                  <a16:creationId xmlns:a16="http://schemas.microsoft.com/office/drawing/2014/main" id="{9FE7E678-0D3C-43C4-B56A-193EA60B1349}"/>
                </a:ext>
              </a:extLst>
            </p:cNvPr>
            <p:cNvSpPr/>
            <p:nvPr/>
          </p:nvSpPr>
          <p:spPr>
            <a:xfrm>
              <a:off x="4562849" y="32478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29">
              <a:extLst>
                <a:ext uri="{FF2B5EF4-FFF2-40B4-BE49-F238E27FC236}">
                  <a16:creationId xmlns:a16="http://schemas.microsoft.com/office/drawing/2014/main" id="{A6E8C3E3-83A4-9F73-52CA-559106F9E6A7}"/>
                </a:ext>
              </a:extLst>
            </p:cNvPr>
            <p:cNvSpPr/>
            <p:nvPr/>
          </p:nvSpPr>
          <p:spPr>
            <a:xfrm>
              <a:off x="4562849" y="32478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30">
              <a:extLst>
                <a:ext uri="{FF2B5EF4-FFF2-40B4-BE49-F238E27FC236}">
                  <a16:creationId xmlns:a16="http://schemas.microsoft.com/office/drawing/2014/main" id="{2560D8DE-7E5E-88C7-3990-8343AA762373}"/>
                </a:ext>
              </a:extLst>
            </p:cNvPr>
            <p:cNvSpPr/>
            <p:nvPr/>
          </p:nvSpPr>
          <p:spPr>
            <a:xfrm>
              <a:off x="4680051" y="32683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31">
              <a:extLst>
                <a:ext uri="{FF2B5EF4-FFF2-40B4-BE49-F238E27FC236}">
                  <a16:creationId xmlns:a16="http://schemas.microsoft.com/office/drawing/2014/main" id="{9E82C209-D874-BF6E-4359-BF5E9510E8AA}"/>
                </a:ext>
              </a:extLst>
            </p:cNvPr>
            <p:cNvSpPr/>
            <p:nvPr/>
          </p:nvSpPr>
          <p:spPr>
            <a:xfrm>
              <a:off x="4680051" y="326831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32">
              <a:extLst>
                <a:ext uri="{FF2B5EF4-FFF2-40B4-BE49-F238E27FC236}">
                  <a16:creationId xmlns:a16="http://schemas.microsoft.com/office/drawing/2014/main" id="{72999FF6-A881-77A8-BBF5-6D3CB30AA9AE}"/>
                </a:ext>
              </a:extLst>
            </p:cNvPr>
            <p:cNvSpPr/>
            <p:nvPr/>
          </p:nvSpPr>
          <p:spPr>
            <a:xfrm>
              <a:off x="4797254" y="317391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33">
              <a:extLst>
                <a:ext uri="{FF2B5EF4-FFF2-40B4-BE49-F238E27FC236}">
                  <a16:creationId xmlns:a16="http://schemas.microsoft.com/office/drawing/2014/main" id="{41B7CFEE-055D-EFA9-7588-84E002A0E776}"/>
                </a:ext>
              </a:extLst>
            </p:cNvPr>
            <p:cNvSpPr/>
            <p:nvPr/>
          </p:nvSpPr>
          <p:spPr>
            <a:xfrm>
              <a:off x="4797254" y="317391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34">
              <a:extLst>
                <a:ext uri="{FF2B5EF4-FFF2-40B4-BE49-F238E27FC236}">
                  <a16:creationId xmlns:a16="http://schemas.microsoft.com/office/drawing/2014/main" id="{3D6CF823-DEC4-F9CD-1E90-DF2AF8666413}"/>
                </a:ext>
              </a:extLst>
            </p:cNvPr>
            <p:cNvSpPr/>
            <p:nvPr/>
          </p:nvSpPr>
          <p:spPr>
            <a:xfrm>
              <a:off x="4914456" y="3196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35">
              <a:extLst>
                <a:ext uri="{FF2B5EF4-FFF2-40B4-BE49-F238E27FC236}">
                  <a16:creationId xmlns:a16="http://schemas.microsoft.com/office/drawing/2014/main" id="{DBA9EE2C-91E6-1B37-8CF6-BB90737DE19C}"/>
                </a:ext>
              </a:extLst>
            </p:cNvPr>
            <p:cNvSpPr/>
            <p:nvPr/>
          </p:nvSpPr>
          <p:spPr>
            <a:xfrm>
              <a:off x="4914456" y="3196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36">
              <a:extLst>
                <a:ext uri="{FF2B5EF4-FFF2-40B4-BE49-F238E27FC236}">
                  <a16:creationId xmlns:a16="http://schemas.microsoft.com/office/drawing/2014/main" id="{D16A25BE-154C-ABB7-642E-314711A1BB58}"/>
                </a:ext>
              </a:extLst>
            </p:cNvPr>
            <p:cNvSpPr/>
            <p:nvPr/>
          </p:nvSpPr>
          <p:spPr>
            <a:xfrm>
              <a:off x="5031658" y="322260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137">
              <a:extLst>
                <a:ext uri="{FF2B5EF4-FFF2-40B4-BE49-F238E27FC236}">
                  <a16:creationId xmlns:a16="http://schemas.microsoft.com/office/drawing/2014/main" id="{661B7A75-3611-55E5-9E9D-01196F4BACB8}"/>
                </a:ext>
              </a:extLst>
            </p:cNvPr>
            <p:cNvSpPr/>
            <p:nvPr/>
          </p:nvSpPr>
          <p:spPr>
            <a:xfrm>
              <a:off x="5031658" y="322260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138">
              <a:extLst>
                <a:ext uri="{FF2B5EF4-FFF2-40B4-BE49-F238E27FC236}">
                  <a16:creationId xmlns:a16="http://schemas.microsoft.com/office/drawing/2014/main" id="{6986A3DB-AB89-5C81-D16C-A7F34024C691}"/>
                </a:ext>
              </a:extLst>
            </p:cNvPr>
            <p:cNvSpPr/>
            <p:nvPr/>
          </p:nvSpPr>
          <p:spPr>
            <a:xfrm>
              <a:off x="5148861" y="32466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139">
              <a:extLst>
                <a:ext uri="{FF2B5EF4-FFF2-40B4-BE49-F238E27FC236}">
                  <a16:creationId xmlns:a16="http://schemas.microsoft.com/office/drawing/2014/main" id="{A09D0EA7-184A-0285-44B1-9CAE474B3345}"/>
                </a:ext>
              </a:extLst>
            </p:cNvPr>
            <p:cNvSpPr/>
            <p:nvPr/>
          </p:nvSpPr>
          <p:spPr>
            <a:xfrm>
              <a:off x="5148861" y="324667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140">
              <a:extLst>
                <a:ext uri="{FF2B5EF4-FFF2-40B4-BE49-F238E27FC236}">
                  <a16:creationId xmlns:a16="http://schemas.microsoft.com/office/drawing/2014/main" id="{0C260E69-19B9-584C-B825-E534C66CE444}"/>
                </a:ext>
              </a:extLst>
            </p:cNvPr>
            <p:cNvSpPr/>
            <p:nvPr/>
          </p:nvSpPr>
          <p:spPr>
            <a:xfrm>
              <a:off x="5266064" y="32251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141">
              <a:extLst>
                <a:ext uri="{FF2B5EF4-FFF2-40B4-BE49-F238E27FC236}">
                  <a16:creationId xmlns:a16="http://schemas.microsoft.com/office/drawing/2014/main" id="{2E41FCE2-F223-252E-A2B9-8E4A5698486D}"/>
                </a:ext>
              </a:extLst>
            </p:cNvPr>
            <p:cNvSpPr/>
            <p:nvPr/>
          </p:nvSpPr>
          <p:spPr>
            <a:xfrm>
              <a:off x="5266064" y="322516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142">
              <a:extLst>
                <a:ext uri="{FF2B5EF4-FFF2-40B4-BE49-F238E27FC236}">
                  <a16:creationId xmlns:a16="http://schemas.microsoft.com/office/drawing/2014/main" id="{20AED7F1-70E4-2E51-0A31-20C24BE2B9AA}"/>
                </a:ext>
              </a:extLst>
            </p:cNvPr>
            <p:cNvSpPr/>
            <p:nvPr/>
          </p:nvSpPr>
          <p:spPr>
            <a:xfrm>
              <a:off x="5383266" y="3135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143">
              <a:extLst>
                <a:ext uri="{FF2B5EF4-FFF2-40B4-BE49-F238E27FC236}">
                  <a16:creationId xmlns:a16="http://schemas.microsoft.com/office/drawing/2014/main" id="{A6060661-4347-8011-0DF8-A9BC5E9A8F1B}"/>
                </a:ext>
              </a:extLst>
            </p:cNvPr>
            <p:cNvSpPr/>
            <p:nvPr/>
          </p:nvSpPr>
          <p:spPr>
            <a:xfrm>
              <a:off x="5383266" y="313509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144">
              <a:extLst>
                <a:ext uri="{FF2B5EF4-FFF2-40B4-BE49-F238E27FC236}">
                  <a16:creationId xmlns:a16="http://schemas.microsoft.com/office/drawing/2014/main" id="{24F9589B-EEEE-AC58-1374-27F1651FD875}"/>
                </a:ext>
              </a:extLst>
            </p:cNvPr>
            <p:cNvSpPr/>
            <p:nvPr/>
          </p:nvSpPr>
          <p:spPr>
            <a:xfrm>
              <a:off x="5500468" y="30304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145">
              <a:extLst>
                <a:ext uri="{FF2B5EF4-FFF2-40B4-BE49-F238E27FC236}">
                  <a16:creationId xmlns:a16="http://schemas.microsoft.com/office/drawing/2014/main" id="{52000E42-98EA-C202-8BFE-2A911854F1B3}"/>
                </a:ext>
              </a:extLst>
            </p:cNvPr>
            <p:cNvSpPr/>
            <p:nvPr/>
          </p:nvSpPr>
          <p:spPr>
            <a:xfrm>
              <a:off x="5500468" y="30304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5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146">
              <a:extLst>
                <a:ext uri="{FF2B5EF4-FFF2-40B4-BE49-F238E27FC236}">
                  <a16:creationId xmlns:a16="http://schemas.microsoft.com/office/drawing/2014/main" id="{4CA05909-A198-500E-AF50-F33D5F00E2B8}"/>
                </a:ext>
              </a:extLst>
            </p:cNvPr>
            <p:cNvSpPr/>
            <p:nvPr/>
          </p:nvSpPr>
          <p:spPr>
            <a:xfrm>
              <a:off x="3530194" y="3031439"/>
              <a:ext cx="1992630" cy="295275"/>
            </a:xfrm>
            <a:custGeom>
              <a:avLst/>
              <a:gdLst/>
              <a:ahLst/>
              <a:cxnLst/>
              <a:rect l="l" t="t" r="r" b="b"/>
              <a:pathLst>
                <a:path w="1992629" h="295275">
                  <a:moveTo>
                    <a:pt x="0" y="136337"/>
                  </a:moveTo>
                  <a:lnTo>
                    <a:pt x="117202" y="78238"/>
                  </a:lnTo>
                  <a:lnTo>
                    <a:pt x="234404" y="72775"/>
                  </a:lnTo>
                  <a:lnTo>
                    <a:pt x="351607" y="90315"/>
                  </a:lnTo>
                  <a:lnTo>
                    <a:pt x="468809" y="123414"/>
                  </a:lnTo>
                  <a:lnTo>
                    <a:pt x="586012" y="174943"/>
                  </a:lnTo>
                  <a:lnTo>
                    <a:pt x="703214" y="295153"/>
                  </a:lnTo>
                  <a:lnTo>
                    <a:pt x="820417" y="245459"/>
                  </a:lnTo>
                  <a:lnTo>
                    <a:pt x="937619" y="22763"/>
                  </a:lnTo>
                  <a:lnTo>
                    <a:pt x="1054822" y="218080"/>
                  </a:lnTo>
                  <a:lnTo>
                    <a:pt x="1172024" y="166468"/>
                  </a:lnTo>
                  <a:lnTo>
                    <a:pt x="1289227" y="0"/>
                  </a:lnTo>
                  <a:lnTo>
                    <a:pt x="1406429" y="22520"/>
                  </a:lnTo>
                  <a:lnTo>
                    <a:pt x="1523631" y="80291"/>
                  </a:lnTo>
                  <a:lnTo>
                    <a:pt x="1640834" y="136117"/>
                  </a:lnTo>
                  <a:lnTo>
                    <a:pt x="1758037" y="196092"/>
                  </a:lnTo>
                  <a:lnTo>
                    <a:pt x="1875239" y="203480"/>
                  </a:lnTo>
                  <a:lnTo>
                    <a:pt x="1992442" y="196271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147">
              <a:extLst>
                <a:ext uri="{FF2B5EF4-FFF2-40B4-BE49-F238E27FC236}">
                  <a16:creationId xmlns:a16="http://schemas.microsoft.com/office/drawing/2014/main" id="{7CC5CBA2-797C-9DF0-97BA-1933E4179343}"/>
                </a:ext>
              </a:extLst>
            </p:cNvPr>
            <p:cNvSpPr/>
            <p:nvPr/>
          </p:nvSpPr>
          <p:spPr>
            <a:xfrm>
              <a:off x="3500637" y="312846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148">
              <a:extLst>
                <a:ext uri="{FF2B5EF4-FFF2-40B4-BE49-F238E27FC236}">
                  <a16:creationId xmlns:a16="http://schemas.microsoft.com/office/drawing/2014/main" id="{25CB4AA0-2BB7-5B9E-BE0B-21733329B00B}"/>
                </a:ext>
              </a:extLst>
            </p:cNvPr>
            <p:cNvSpPr/>
            <p:nvPr/>
          </p:nvSpPr>
          <p:spPr>
            <a:xfrm>
              <a:off x="3617840" y="307036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149">
              <a:extLst>
                <a:ext uri="{FF2B5EF4-FFF2-40B4-BE49-F238E27FC236}">
                  <a16:creationId xmlns:a16="http://schemas.microsoft.com/office/drawing/2014/main" id="{C4F36E4C-DCD0-C6CE-E605-83CE0A1FCC82}"/>
                </a:ext>
              </a:extLst>
            </p:cNvPr>
            <p:cNvSpPr/>
            <p:nvPr/>
          </p:nvSpPr>
          <p:spPr>
            <a:xfrm>
              <a:off x="3735042" y="306490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150">
              <a:extLst>
                <a:ext uri="{FF2B5EF4-FFF2-40B4-BE49-F238E27FC236}">
                  <a16:creationId xmlns:a16="http://schemas.microsoft.com/office/drawing/2014/main" id="{7235F4DE-2B29-A6FD-8F37-B9C89226BB54}"/>
                </a:ext>
              </a:extLst>
            </p:cNvPr>
            <p:cNvSpPr/>
            <p:nvPr/>
          </p:nvSpPr>
          <p:spPr>
            <a:xfrm>
              <a:off x="3852245" y="308244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151">
              <a:extLst>
                <a:ext uri="{FF2B5EF4-FFF2-40B4-BE49-F238E27FC236}">
                  <a16:creationId xmlns:a16="http://schemas.microsoft.com/office/drawing/2014/main" id="{328DE7C5-85FB-31A6-7E04-C84A1DC5C682}"/>
                </a:ext>
              </a:extLst>
            </p:cNvPr>
            <p:cNvSpPr/>
            <p:nvPr/>
          </p:nvSpPr>
          <p:spPr>
            <a:xfrm>
              <a:off x="3969447" y="311554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152">
              <a:extLst>
                <a:ext uri="{FF2B5EF4-FFF2-40B4-BE49-F238E27FC236}">
                  <a16:creationId xmlns:a16="http://schemas.microsoft.com/office/drawing/2014/main" id="{541066ED-D2CA-0732-291F-5E848A0997CE}"/>
                </a:ext>
              </a:extLst>
            </p:cNvPr>
            <p:cNvSpPr/>
            <p:nvPr/>
          </p:nvSpPr>
          <p:spPr>
            <a:xfrm>
              <a:off x="4086649" y="31670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153">
              <a:extLst>
                <a:ext uri="{FF2B5EF4-FFF2-40B4-BE49-F238E27FC236}">
                  <a16:creationId xmlns:a16="http://schemas.microsoft.com/office/drawing/2014/main" id="{BBBB55FB-F80D-3800-5A6D-76BB7A5A7E8C}"/>
                </a:ext>
              </a:extLst>
            </p:cNvPr>
            <p:cNvSpPr/>
            <p:nvPr/>
          </p:nvSpPr>
          <p:spPr>
            <a:xfrm>
              <a:off x="4203852" y="328728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154">
              <a:extLst>
                <a:ext uri="{FF2B5EF4-FFF2-40B4-BE49-F238E27FC236}">
                  <a16:creationId xmlns:a16="http://schemas.microsoft.com/office/drawing/2014/main" id="{EB52EC7A-C744-2F04-7F70-345A9BFC38A5}"/>
                </a:ext>
              </a:extLst>
            </p:cNvPr>
            <p:cNvSpPr/>
            <p:nvPr/>
          </p:nvSpPr>
          <p:spPr>
            <a:xfrm>
              <a:off x="4321054" y="32375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155">
              <a:extLst>
                <a:ext uri="{FF2B5EF4-FFF2-40B4-BE49-F238E27FC236}">
                  <a16:creationId xmlns:a16="http://schemas.microsoft.com/office/drawing/2014/main" id="{65444F38-C1AC-AC85-2250-B91FF6E6DBA5}"/>
                </a:ext>
              </a:extLst>
            </p:cNvPr>
            <p:cNvSpPr/>
            <p:nvPr/>
          </p:nvSpPr>
          <p:spPr>
            <a:xfrm>
              <a:off x="4438257" y="301489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156">
              <a:extLst>
                <a:ext uri="{FF2B5EF4-FFF2-40B4-BE49-F238E27FC236}">
                  <a16:creationId xmlns:a16="http://schemas.microsoft.com/office/drawing/2014/main" id="{114087E3-DEC8-9899-24B5-BFF4E317657F}"/>
                </a:ext>
              </a:extLst>
            </p:cNvPr>
            <p:cNvSpPr/>
            <p:nvPr/>
          </p:nvSpPr>
          <p:spPr>
            <a:xfrm>
              <a:off x="4555459" y="321020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157">
              <a:extLst>
                <a:ext uri="{FF2B5EF4-FFF2-40B4-BE49-F238E27FC236}">
                  <a16:creationId xmlns:a16="http://schemas.microsoft.com/office/drawing/2014/main" id="{18B4684A-6583-3B1A-2591-DECE8AF5C2D2}"/>
                </a:ext>
              </a:extLst>
            </p:cNvPr>
            <p:cNvSpPr/>
            <p:nvPr/>
          </p:nvSpPr>
          <p:spPr>
            <a:xfrm>
              <a:off x="4672662" y="315859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158">
              <a:extLst>
                <a:ext uri="{FF2B5EF4-FFF2-40B4-BE49-F238E27FC236}">
                  <a16:creationId xmlns:a16="http://schemas.microsoft.com/office/drawing/2014/main" id="{C2CAD859-3D89-9476-18CA-A6BB35C27C3B}"/>
                </a:ext>
              </a:extLst>
            </p:cNvPr>
            <p:cNvSpPr/>
            <p:nvPr/>
          </p:nvSpPr>
          <p:spPr>
            <a:xfrm>
              <a:off x="4789864" y="299212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159">
              <a:extLst>
                <a:ext uri="{FF2B5EF4-FFF2-40B4-BE49-F238E27FC236}">
                  <a16:creationId xmlns:a16="http://schemas.microsoft.com/office/drawing/2014/main" id="{50FFCD66-C565-A23D-9BBC-E037455DE771}"/>
                </a:ext>
              </a:extLst>
            </p:cNvPr>
            <p:cNvSpPr/>
            <p:nvPr/>
          </p:nvSpPr>
          <p:spPr>
            <a:xfrm>
              <a:off x="4907067" y="301464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160">
              <a:extLst>
                <a:ext uri="{FF2B5EF4-FFF2-40B4-BE49-F238E27FC236}">
                  <a16:creationId xmlns:a16="http://schemas.microsoft.com/office/drawing/2014/main" id="{4C863915-7A0F-6E0A-FA71-A25A8D0F67E9}"/>
                </a:ext>
              </a:extLst>
            </p:cNvPr>
            <p:cNvSpPr/>
            <p:nvPr/>
          </p:nvSpPr>
          <p:spPr>
            <a:xfrm>
              <a:off x="5024269" y="30724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161">
              <a:extLst>
                <a:ext uri="{FF2B5EF4-FFF2-40B4-BE49-F238E27FC236}">
                  <a16:creationId xmlns:a16="http://schemas.microsoft.com/office/drawing/2014/main" id="{C36A0946-91A3-D0E3-28C9-738A14B73315}"/>
                </a:ext>
              </a:extLst>
            </p:cNvPr>
            <p:cNvSpPr/>
            <p:nvPr/>
          </p:nvSpPr>
          <p:spPr>
            <a:xfrm>
              <a:off x="5141472" y="312824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162">
              <a:extLst>
                <a:ext uri="{FF2B5EF4-FFF2-40B4-BE49-F238E27FC236}">
                  <a16:creationId xmlns:a16="http://schemas.microsoft.com/office/drawing/2014/main" id="{B64D8FE7-62B4-449F-81E4-3D32D787B6A2}"/>
                </a:ext>
              </a:extLst>
            </p:cNvPr>
            <p:cNvSpPr/>
            <p:nvPr/>
          </p:nvSpPr>
          <p:spPr>
            <a:xfrm>
              <a:off x="5258674" y="318822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163">
              <a:extLst>
                <a:ext uri="{FF2B5EF4-FFF2-40B4-BE49-F238E27FC236}">
                  <a16:creationId xmlns:a16="http://schemas.microsoft.com/office/drawing/2014/main" id="{D4EF29C3-67B8-6E7E-B434-957A0B54FE30}"/>
                </a:ext>
              </a:extLst>
            </p:cNvPr>
            <p:cNvSpPr/>
            <p:nvPr/>
          </p:nvSpPr>
          <p:spPr>
            <a:xfrm>
              <a:off x="5375877" y="319560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164">
              <a:extLst>
                <a:ext uri="{FF2B5EF4-FFF2-40B4-BE49-F238E27FC236}">
                  <a16:creationId xmlns:a16="http://schemas.microsoft.com/office/drawing/2014/main" id="{993E593D-4FCE-1725-A8BA-09AF16D44AB8}"/>
                </a:ext>
              </a:extLst>
            </p:cNvPr>
            <p:cNvSpPr/>
            <p:nvPr/>
          </p:nvSpPr>
          <p:spPr>
            <a:xfrm>
              <a:off x="5493079" y="31884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165">
              <a:extLst>
                <a:ext uri="{FF2B5EF4-FFF2-40B4-BE49-F238E27FC236}">
                  <a16:creationId xmlns:a16="http://schemas.microsoft.com/office/drawing/2014/main" id="{6F29DB66-F189-1F5D-3A41-88F678E66CEC}"/>
                </a:ext>
              </a:extLst>
            </p:cNvPr>
            <p:cNvSpPr/>
            <p:nvPr/>
          </p:nvSpPr>
          <p:spPr>
            <a:xfrm>
              <a:off x="3530194" y="2983382"/>
              <a:ext cx="1992630" cy="229235"/>
            </a:xfrm>
            <a:custGeom>
              <a:avLst/>
              <a:gdLst/>
              <a:ahLst/>
              <a:cxnLst/>
              <a:rect l="l" t="t" r="r" b="b"/>
              <a:pathLst>
                <a:path w="1992629" h="229235">
                  <a:moveTo>
                    <a:pt x="0" y="201921"/>
                  </a:moveTo>
                  <a:lnTo>
                    <a:pt x="117202" y="123943"/>
                  </a:lnTo>
                  <a:lnTo>
                    <a:pt x="234404" y="144632"/>
                  </a:lnTo>
                  <a:lnTo>
                    <a:pt x="351607" y="228844"/>
                  </a:lnTo>
                  <a:lnTo>
                    <a:pt x="468809" y="145340"/>
                  </a:lnTo>
                  <a:lnTo>
                    <a:pt x="586012" y="74010"/>
                  </a:lnTo>
                  <a:lnTo>
                    <a:pt x="703214" y="54619"/>
                  </a:lnTo>
                  <a:lnTo>
                    <a:pt x="820417" y="123226"/>
                  </a:lnTo>
                  <a:lnTo>
                    <a:pt x="937619" y="132932"/>
                  </a:lnTo>
                  <a:lnTo>
                    <a:pt x="1054822" y="40222"/>
                  </a:lnTo>
                  <a:lnTo>
                    <a:pt x="1172024" y="173947"/>
                  </a:lnTo>
                  <a:lnTo>
                    <a:pt x="1289227" y="199211"/>
                  </a:lnTo>
                  <a:lnTo>
                    <a:pt x="1406429" y="27219"/>
                  </a:lnTo>
                  <a:lnTo>
                    <a:pt x="1523631" y="16154"/>
                  </a:lnTo>
                  <a:lnTo>
                    <a:pt x="1640834" y="45346"/>
                  </a:lnTo>
                  <a:lnTo>
                    <a:pt x="1758037" y="85764"/>
                  </a:lnTo>
                  <a:lnTo>
                    <a:pt x="1875239" y="0"/>
                  </a:lnTo>
                  <a:lnTo>
                    <a:pt x="1992442" y="4024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166">
              <a:extLst>
                <a:ext uri="{FF2B5EF4-FFF2-40B4-BE49-F238E27FC236}">
                  <a16:creationId xmlns:a16="http://schemas.microsoft.com/office/drawing/2014/main" id="{00A35430-5543-1914-819C-3DB942F18724}"/>
                </a:ext>
              </a:extLst>
            </p:cNvPr>
            <p:cNvSpPr/>
            <p:nvPr/>
          </p:nvSpPr>
          <p:spPr>
            <a:xfrm>
              <a:off x="3515416" y="31705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167">
              <a:extLst>
                <a:ext uri="{FF2B5EF4-FFF2-40B4-BE49-F238E27FC236}">
                  <a16:creationId xmlns:a16="http://schemas.microsoft.com/office/drawing/2014/main" id="{6DF85313-EBC1-862B-6B28-A487C9AF8E2F}"/>
                </a:ext>
              </a:extLst>
            </p:cNvPr>
            <p:cNvSpPr/>
            <p:nvPr/>
          </p:nvSpPr>
          <p:spPr>
            <a:xfrm>
              <a:off x="3515416" y="31705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168">
              <a:extLst>
                <a:ext uri="{FF2B5EF4-FFF2-40B4-BE49-F238E27FC236}">
                  <a16:creationId xmlns:a16="http://schemas.microsoft.com/office/drawing/2014/main" id="{5BEEFF6B-E693-999D-4F96-9541D89AC5EB}"/>
                </a:ext>
              </a:extLst>
            </p:cNvPr>
            <p:cNvSpPr/>
            <p:nvPr/>
          </p:nvSpPr>
          <p:spPr>
            <a:xfrm>
              <a:off x="3632618" y="30925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169">
              <a:extLst>
                <a:ext uri="{FF2B5EF4-FFF2-40B4-BE49-F238E27FC236}">
                  <a16:creationId xmlns:a16="http://schemas.microsoft.com/office/drawing/2014/main" id="{9DCFF539-A4FA-0B3D-5489-BAF5D84153CF}"/>
                </a:ext>
              </a:extLst>
            </p:cNvPr>
            <p:cNvSpPr/>
            <p:nvPr/>
          </p:nvSpPr>
          <p:spPr>
            <a:xfrm>
              <a:off x="3632618" y="30925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170">
              <a:extLst>
                <a:ext uri="{FF2B5EF4-FFF2-40B4-BE49-F238E27FC236}">
                  <a16:creationId xmlns:a16="http://schemas.microsoft.com/office/drawing/2014/main" id="{F5849CBF-3743-E5EE-F806-C3BF2524C530}"/>
                </a:ext>
              </a:extLst>
            </p:cNvPr>
            <p:cNvSpPr/>
            <p:nvPr/>
          </p:nvSpPr>
          <p:spPr>
            <a:xfrm>
              <a:off x="3749821" y="31132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171">
              <a:extLst>
                <a:ext uri="{FF2B5EF4-FFF2-40B4-BE49-F238E27FC236}">
                  <a16:creationId xmlns:a16="http://schemas.microsoft.com/office/drawing/2014/main" id="{EF75F4C7-3585-05D6-D578-B248D71783E5}"/>
                </a:ext>
              </a:extLst>
            </p:cNvPr>
            <p:cNvSpPr/>
            <p:nvPr/>
          </p:nvSpPr>
          <p:spPr>
            <a:xfrm>
              <a:off x="3749821" y="31132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172">
              <a:extLst>
                <a:ext uri="{FF2B5EF4-FFF2-40B4-BE49-F238E27FC236}">
                  <a16:creationId xmlns:a16="http://schemas.microsoft.com/office/drawing/2014/main" id="{F242C633-F52B-5201-0A1F-FB4D4E48B923}"/>
                </a:ext>
              </a:extLst>
            </p:cNvPr>
            <p:cNvSpPr/>
            <p:nvPr/>
          </p:nvSpPr>
          <p:spPr>
            <a:xfrm>
              <a:off x="3867023" y="31974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173">
              <a:extLst>
                <a:ext uri="{FF2B5EF4-FFF2-40B4-BE49-F238E27FC236}">
                  <a16:creationId xmlns:a16="http://schemas.microsoft.com/office/drawing/2014/main" id="{53CF52B9-2378-73F6-BEFE-5E466399A641}"/>
                </a:ext>
              </a:extLst>
            </p:cNvPr>
            <p:cNvSpPr/>
            <p:nvPr/>
          </p:nvSpPr>
          <p:spPr>
            <a:xfrm>
              <a:off x="3867023" y="319744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174">
              <a:extLst>
                <a:ext uri="{FF2B5EF4-FFF2-40B4-BE49-F238E27FC236}">
                  <a16:creationId xmlns:a16="http://schemas.microsoft.com/office/drawing/2014/main" id="{B9975A80-A101-933A-3DED-B312BADB869E}"/>
                </a:ext>
              </a:extLst>
            </p:cNvPr>
            <p:cNvSpPr/>
            <p:nvPr/>
          </p:nvSpPr>
          <p:spPr>
            <a:xfrm>
              <a:off x="3984225" y="31139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175">
              <a:extLst>
                <a:ext uri="{FF2B5EF4-FFF2-40B4-BE49-F238E27FC236}">
                  <a16:creationId xmlns:a16="http://schemas.microsoft.com/office/drawing/2014/main" id="{80268BCC-9AC5-BBEE-C72A-225044462336}"/>
                </a:ext>
              </a:extLst>
            </p:cNvPr>
            <p:cNvSpPr/>
            <p:nvPr/>
          </p:nvSpPr>
          <p:spPr>
            <a:xfrm>
              <a:off x="3984225" y="31139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176">
              <a:extLst>
                <a:ext uri="{FF2B5EF4-FFF2-40B4-BE49-F238E27FC236}">
                  <a16:creationId xmlns:a16="http://schemas.microsoft.com/office/drawing/2014/main" id="{B9BB75C7-0CC6-1110-868E-A72159D875C3}"/>
                </a:ext>
              </a:extLst>
            </p:cNvPr>
            <p:cNvSpPr/>
            <p:nvPr/>
          </p:nvSpPr>
          <p:spPr>
            <a:xfrm>
              <a:off x="4101428" y="30426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177">
              <a:extLst>
                <a:ext uri="{FF2B5EF4-FFF2-40B4-BE49-F238E27FC236}">
                  <a16:creationId xmlns:a16="http://schemas.microsoft.com/office/drawing/2014/main" id="{D1CBFD48-ACE4-75DA-03D6-398C9B7A1005}"/>
                </a:ext>
              </a:extLst>
            </p:cNvPr>
            <p:cNvSpPr/>
            <p:nvPr/>
          </p:nvSpPr>
          <p:spPr>
            <a:xfrm>
              <a:off x="4101428" y="30426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178">
              <a:extLst>
                <a:ext uri="{FF2B5EF4-FFF2-40B4-BE49-F238E27FC236}">
                  <a16:creationId xmlns:a16="http://schemas.microsoft.com/office/drawing/2014/main" id="{18E97777-9BD6-2B92-0485-972246850B9A}"/>
                </a:ext>
              </a:extLst>
            </p:cNvPr>
            <p:cNvSpPr/>
            <p:nvPr/>
          </p:nvSpPr>
          <p:spPr>
            <a:xfrm>
              <a:off x="4218630" y="30232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179">
              <a:extLst>
                <a:ext uri="{FF2B5EF4-FFF2-40B4-BE49-F238E27FC236}">
                  <a16:creationId xmlns:a16="http://schemas.microsoft.com/office/drawing/2014/main" id="{4B9FD531-4CC8-C77F-6C27-EE093CF139C8}"/>
                </a:ext>
              </a:extLst>
            </p:cNvPr>
            <p:cNvSpPr/>
            <p:nvPr/>
          </p:nvSpPr>
          <p:spPr>
            <a:xfrm>
              <a:off x="4218630" y="30232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180">
              <a:extLst>
                <a:ext uri="{FF2B5EF4-FFF2-40B4-BE49-F238E27FC236}">
                  <a16:creationId xmlns:a16="http://schemas.microsoft.com/office/drawing/2014/main" id="{4D24E4B2-169D-1A1F-76EA-EAF9A0C8209F}"/>
                </a:ext>
              </a:extLst>
            </p:cNvPr>
            <p:cNvSpPr/>
            <p:nvPr/>
          </p:nvSpPr>
          <p:spPr>
            <a:xfrm>
              <a:off x="4335833" y="309183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181">
              <a:extLst>
                <a:ext uri="{FF2B5EF4-FFF2-40B4-BE49-F238E27FC236}">
                  <a16:creationId xmlns:a16="http://schemas.microsoft.com/office/drawing/2014/main" id="{3443BAEF-EC26-0A6E-D9CB-7A159DCDFB05}"/>
                </a:ext>
              </a:extLst>
            </p:cNvPr>
            <p:cNvSpPr/>
            <p:nvPr/>
          </p:nvSpPr>
          <p:spPr>
            <a:xfrm>
              <a:off x="4335833" y="309183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182">
              <a:extLst>
                <a:ext uri="{FF2B5EF4-FFF2-40B4-BE49-F238E27FC236}">
                  <a16:creationId xmlns:a16="http://schemas.microsoft.com/office/drawing/2014/main" id="{F1922730-C9FC-40ED-F736-67A2E0700A53}"/>
                </a:ext>
              </a:extLst>
            </p:cNvPr>
            <p:cNvSpPr/>
            <p:nvPr/>
          </p:nvSpPr>
          <p:spPr>
            <a:xfrm>
              <a:off x="4453035" y="31015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183">
              <a:extLst>
                <a:ext uri="{FF2B5EF4-FFF2-40B4-BE49-F238E27FC236}">
                  <a16:creationId xmlns:a16="http://schemas.microsoft.com/office/drawing/2014/main" id="{E4CEAF7F-54CE-F3D0-9EC4-964E18C11310}"/>
                </a:ext>
              </a:extLst>
            </p:cNvPr>
            <p:cNvSpPr/>
            <p:nvPr/>
          </p:nvSpPr>
          <p:spPr>
            <a:xfrm>
              <a:off x="4453035" y="31015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184">
              <a:extLst>
                <a:ext uri="{FF2B5EF4-FFF2-40B4-BE49-F238E27FC236}">
                  <a16:creationId xmlns:a16="http://schemas.microsoft.com/office/drawing/2014/main" id="{2422807B-3276-C4E5-E9C6-B6D1EF089448}"/>
                </a:ext>
              </a:extLst>
            </p:cNvPr>
            <p:cNvSpPr/>
            <p:nvPr/>
          </p:nvSpPr>
          <p:spPr>
            <a:xfrm>
              <a:off x="4570238" y="3008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185">
              <a:extLst>
                <a:ext uri="{FF2B5EF4-FFF2-40B4-BE49-F238E27FC236}">
                  <a16:creationId xmlns:a16="http://schemas.microsoft.com/office/drawing/2014/main" id="{A79D0BAA-1EB8-0899-053B-12C8AC0CC2A5}"/>
                </a:ext>
              </a:extLst>
            </p:cNvPr>
            <p:cNvSpPr/>
            <p:nvPr/>
          </p:nvSpPr>
          <p:spPr>
            <a:xfrm>
              <a:off x="4570238" y="3008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186">
              <a:extLst>
                <a:ext uri="{FF2B5EF4-FFF2-40B4-BE49-F238E27FC236}">
                  <a16:creationId xmlns:a16="http://schemas.microsoft.com/office/drawing/2014/main" id="{3FD8E272-6302-8698-BB42-61DF2B438A12}"/>
                </a:ext>
              </a:extLst>
            </p:cNvPr>
            <p:cNvSpPr/>
            <p:nvPr/>
          </p:nvSpPr>
          <p:spPr>
            <a:xfrm>
              <a:off x="4687440" y="31425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187">
              <a:extLst>
                <a:ext uri="{FF2B5EF4-FFF2-40B4-BE49-F238E27FC236}">
                  <a16:creationId xmlns:a16="http://schemas.microsoft.com/office/drawing/2014/main" id="{D866FEB7-0B14-E91D-48C8-FB8AC240C215}"/>
                </a:ext>
              </a:extLst>
            </p:cNvPr>
            <p:cNvSpPr/>
            <p:nvPr/>
          </p:nvSpPr>
          <p:spPr>
            <a:xfrm>
              <a:off x="4687440" y="31425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188">
              <a:extLst>
                <a:ext uri="{FF2B5EF4-FFF2-40B4-BE49-F238E27FC236}">
                  <a16:creationId xmlns:a16="http://schemas.microsoft.com/office/drawing/2014/main" id="{7CD658EB-F4CD-FD8F-059A-11459CDB064C}"/>
                </a:ext>
              </a:extLst>
            </p:cNvPr>
            <p:cNvSpPr/>
            <p:nvPr/>
          </p:nvSpPr>
          <p:spPr>
            <a:xfrm>
              <a:off x="4804643" y="316781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189">
              <a:extLst>
                <a:ext uri="{FF2B5EF4-FFF2-40B4-BE49-F238E27FC236}">
                  <a16:creationId xmlns:a16="http://schemas.microsoft.com/office/drawing/2014/main" id="{977ABFB1-0015-FE98-89E5-EC2943FC95CD}"/>
                </a:ext>
              </a:extLst>
            </p:cNvPr>
            <p:cNvSpPr/>
            <p:nvPr/>
          </p:nvSpPr>
          <p:spPr>
            <a:xfrm>
              <a:off x="4804643" y="316781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190">
              <a:extLst>
                <a:ext uri="{FF2B5EF4-FFF2-40B4-BE49-F238E27FC236}">
                  <a16:creationId xmlns:a16="http://schemas.microsoft.com/office/drawing/2014/main" id="{F34C1D18-F2E3-3C84-9783-519666D4A7F3}"/>
                </a:ext>
              </a:extLst>
            </p:cNvPr>
            <p:cNvSpPr/>
            <p:nvPr/>
          </p:nvSpPr>
          <p:spPr>
            <a:xfrm>
              <a:off x="4921845" y="29958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191">
              <a:extLst>
                <a:ext uri="{FF2B5EF4-FFF2-40B4-BE49-F238E27FC236}">
                  <a16:creationId xmlns:a16="http://schemas.microsoft.com/office/drawing/2014/main" id="{FC0EF087-4963-3885-9CF3-3FF2E83A159D}"/>
                </a:ext>
              </a:extLst>
            </p:cNvPr>
            <p:cNvSpPr/>
            <p:nvPr/>
          </p:nvSpPr>
          <p:spPr>
            <a:xfrm>
              <a:off x="4921845" y="299582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192">
              <a:extLst>
                <a:ext uri="{FF2B5EF4-FFF2-40B4-BE49-F238E27FC236}">
                  <a16:creationId xmlns:a16="http://schemas.microsoft.com/office/drawing/2014/main" id="{B6C5875C-F9E9-E602-9141-5F6382F09140}"/>
                </a:ext>
              </a:extLst>
            </p:cNvPr>
            <p:cNvSpPr/>
            <p:nvPr/>
          </p:nvSpPr>
          <p:spPr>
            <a:xfrm>
              <a:off x="5039048" y="29847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193">
              <a:extLst>
                <a:ext uri="{FF2B5EF4-FFF2-40B4-BE49-F238E27FC236}">
                  <a16:creationId xmlns:a16="http://schemas.microsoft.com/office/drawing/2014/main" id="{93803F75-9AF7-283B-3D33-1A62883D4087}"/>
                </a:ext>
              </a:extLst>
            </p:cNvPr>
            <p:cNvSpPr/>
            <p:nvPr/>
          </p:nvSpPr>
          <p:spPr>
            <a:xfrm>
              <a:off x="5039048" y="29847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194">
              <a:extLst>
                <a:ext uri="{FF2B5EF4-FFF2-40B4-BE49-F238E27FC236}">
                  <a16:creationId xmlns:a16="http://schemas.microsoft.com/office/drawing/2014/main" id="{CB6FCD4E-CD02-5291-0209-5646A5EEC854}"/>
                </a:ext>
              </a:extLst>
            </p:cNvPr>
            <p:cNvSpPr/>
            <p:nvPr/>
          </p:nvSpPr>
          <p:spPr>
            <a:xfrm>
              <a:off x="5156250" y="301395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195">
              <a:extLst>
                <a:ext uri="{FF2B5EF4-FFF2-40B4-BE49-F238E27FC236}">
                  <a16:creationId xmlns:a16="http://schemas.microsoft.com/office/drawing/2014/main" id="{3A69EE83-59A1-6FDD-BF73-331493710008}"/>
                </a:ext>
              </a:extLst>
            </p:cNvPr>
            <p:cNvSpPr/>
            <p:nvPr/>
          </p:nvSpPr>
          <p:spPr>
            <a:xfrm>
              <a:off x="5156250" y="301395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96">
              <a:extLst>
                <a:ext uri="{FF2B5EF4-FFF2-40B4-BE49-F238E27FC236}">
                  <a16:creationId xmlns:a16="http://schemas.microsoft.com/office/drawing/2014/main" id="{98A7EEA1-7B80-BC33-3132-959F1491576E}"/>
                </a:ext>
              </a:extLst>
            </p:cNvPr>
            <p:cNvSpPr/>
            <p:nvPr/>
          </p:nvSpPr>
          <p:spPr>
            <a:xfrm>
              <a:off x="5273453" y="30543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97">
              <a:extLst>
                <a:ext uri="{FF2B5EF4-FFF2-40B4-BE49-F238E27FC236}">
                  <a16:creationId xmlns:a16="http://schemas.microsoft.com/office/drawing/2014/main" id="{DAD6ADAF-2788-276A-A345-9B8322B5F852}"/>
                </a:ext>
              </a:extLst>
            </p:cNvPr>
            <p:cNvSpPr/>
            <p:nvPr/>
          </p:nvSpPr>
          <p:spPr>
            <a:xfrm>
              <a:off x="5273453" y="305436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98">
              <a:extLst>
                <a:ext uri="{FF2B5EF4-FFF2-40B4-BE49-F238E27FC236}">
                  <a16:creationId xmlns:a16="http://schemas.microsoft.com/office/drawing/2014/main" id="{74612F63-D24D-5308-D7CA-221342DE8844}"/>
                </a:ext>
              </a:extLst>
            </p:cNvPr>
            <p:cNvSpPr/>
            <p:nvPr/>
          </p:nvSpPr>
          <p:spPr>
            <a:xfrm>
              <a:off x="5390655" y="2968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99">
              <a:extLst>
                <a:ext uri="{FF2B5EF4-FFF2-40B4-BE49-F238E27FC236}">
                  <a16:creationId xmlns:a16="http://schemas.microsoft.com/office/drawing/2014/main" id="{77C412EB-B44B-3586-09F3-92D804E6B748}"/>
                </a:ext>
              </a:extLst>
            </p:cNvPr>
            <p:cNvSpPr/>
            <p:nvPr/>
          </p:nvSpPr>
          <p:spPr>
            <a:xfrm>
              <a:off x="5390655" y="29686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200">
              <a:extLst>
                <a:ext uri="{FF2B5EF4-FFF2-40B4-BE49-F238E27FC236}">
                  <a16:creationId xmlns:a16="http://schemas.microsoft.com/office/drawing/2014/main" id="{A048ACBB-F57A-0BA0-97BC-8CC9C24DCBEE}"/>
                </a:ext>
              </a:extLst>
            </p:cNvPr>
            <p:cNvSpPr/>
            <p:nvPr/>
          </p:nvSpPr>
          <p:spPr>
            <a:xfrm>
              <a:off x="5507858" y="29726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201">
              <a:extLst>
                <a:ext uri="{FF2B5EF4-FFF2-40B4-BE49-F238E27FC236}">
                  <a16:creationId xmlns:a16="http://schemas.microsoft.com/office/drawing/2014/main" id="{939BF4F2-A424-3AA6-2FDC-D22F1127D417}"/>
                </a:ext>
              </a:extLst>
            </p:cNvPr>
            <p:cNvSpPr/>
            <p:nvPr/>
          </p:nvSpPr>
          <p:spPr>
            <a:xfrm>
              <a:off x="5507858" y="29726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202">
              <a:extLst>
                <a:ext uri="{FF2B5EF4-FFF2-40B4-BE49-F238E27FC236}">
                  <a16:creationId xmlns:a16="http://schemas.microsoft.com/office/drawing/2014/main" id="{9E81E01F-B9D1-2071-87DD-2D9331F1F0B3}"/>
                </a:ext>
              </a:extLst>
            </p:cNvPr>
            <p:cNvSpPr/>
            <p:nvPr/>
          </p:nvSpPr>
          <p:spPr>
            <a:xfrm>
              <a:off x="3647397" y="2866911"/>
              <a:ext cx="1875789" cy="281940"/>
            </a:xfrm>
            <a:custGeom>
              <a:avLst/>
              <a:gdLst/>
              <a:ahLst/>
              <a:cxnLst/>
              <a:rect l="l" t="t" r="r" b="b"/>
              <a:pathLst>
                <a:path w="1875789" h="281939">
                  <a:moveTo>
                    <a:pt x="0" y="281331"/>
                  </a:moveTo>
                  <a:lnTo>
                    <a:pt x="117202" y="257748"/>
                  </a:lnTo>
                  <a:lnTo>
                    <a:pt x="234404" y="204697"/>
                  </a:lnTo>
                  <a:lnTo>
                    <a:pt x="351607" y="234402"/>
                  </a:lnTo>
                  <a:lnTo>
                    <a:pt x="468809" y="266626"/>
                  </a:lnTo>
                  <a:lnTo>
                    <a:pt x="586012" y="203189"/>
                  </a:lnTo>
                  <a:lnTo>
                    <a:pt x="703214" y="191185"/>
                  </a:lnTo>
                  <a:lnTo>
                    <a:pt x="820417" y="189156"/>
                  </a:lnTo>
                  <a:lnTo>
                    <a:pt x="937619" y="0"/>
                  </a:lnTo>
                  <a:lnTo>
                    <a:pt x="1054822" y="47655"/>
                  </a:lnTo>
                  <a:lnTo>
                    <a:pt x="1172024" y="143570"/>
                  </a:lnTo>
                  <a:lnTo>
                    <a:pt x="1289227" y="179913"/>
                  </a:lnTo>
                  <a:lnTo>
                    <a:pt x="1406429" y="230455"/>
                  </a:lnTo>
                  <a:lnTo>
                    <a:pt x="1523632" y="220364"/>
                  </a:lnTo>
                  <a:lnTo>
                    <a:pt x="1640834" y="152229"/>
                  </a:lnTo>
                  <a:lnTo>
                    <a:pt x="1758037" y="165317"/>
                  </a:lnTo>
                  <a:lnTo>
                    <a:pt x="1875239" y="16249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203">
              <a:extLst>
                <a:ext uri="{FF2B5EF4-FFF2-40B4-BE49-F238E27FC236}">
                  <a16:creationId xmlns:a16="http://schemas.microsoft.com/office/drawing/2014/main" id="{C9D5E1BE-CE81-0E67-833D-4761E4B3DACB}"/>
                </a:ext>
              </a:extLst>
            </p:cNvPr>
            <p:cNvSpPr/>
            <p:nvPr/>
          </p:nvSpPr>
          <p:spPr>
            <a:xfrm>
              <a:off x="3625229" y="31260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204">
              <a:extLst>
                <a:ext uri="{FF2B5EF4-FFF2-40B4-BE49-F238E27FC236}">
                  <a16:creationId xmlns:a16="http://schemas.microsoft.com/office/drawing/2014/main" id="{92E87C43-25FF-8D2D-52C7-C1AC3D2E5433}"/>
                </a:ext>
              </a:extLst>
            </p:cNvPr>
            <p:cNvSpPr/>
            <p:nvPr/>
          </p:nvSpPr>
          <p:spPr>
            <a:xfrm>
              <a:off x="3742432" y="310249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205">
              <a:extLst>
                <a:ext uri="{FF2B5EF4-FFF2-40B4-BE49-F238E27FC236}">
                  <a16:creationId xmlns:a16="http://schemas.microsoft.com/office/drawing/2014/main" id="{2BD02B90-6747-3B1B-8213-9B0F38CA88E1}"/>
                </a:ext>
              </a:extLst>
            </p:cNvPr>
            <p:cNvSpPr/>
            <p:nvPr/>
          </p:nvSpPr>
          <p:spPr>
            <a:xfrm>
              <a:off x="3859634" y="304944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206">
              <a:extLst>
                <a:ext uri="{FF2B5EF4-FFF2-40B4-BE49-F238E27FC236}">
                  <a16:creationId xmlns:a16="http://schemas.microsoft.com/office/drawing/2014/main" id="{6F87DD6F-51A2-CEA4-6689-9B81AB470793}"/>
                </a:ext>
              </a:extLst>
            </p:cNvPr>
            <p:cNvSpPr/>
            <p:nvPr/>
          </p:nvSpPr>
          <p:spPr>
            <a:xfrm>
              <a:off x="3976836" y="30791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207">
              <a:extLst>
                <a:ext uri="{FF2B5EF4-FFF2-40B4-BE49-F238E27FC236}">
                  <a16:creationId xmlns:a16="http://schemas.microsoft.com/office/drawing/2014/main" id="{1617E498-5F32-6C5B-2A10-32556A1BCA1D}"/>
                </a:ext>
              </a:extLst>
            </p:cNvPr>
            <p:cNvSpPr/>
            <p:nvPr/>
          </p:nvSpPr>
          <p:spPr>
            <a:xfrm>
              <a:off x="4094039" y="31113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208">
              <a:extLst>
                <a:ext uri="{FF2B5EF4-FFF2-40B4-BE49-F238E27FC236}">
                  <a16:creationId xmlns:a16="http://schemas.microsoft.com/office/drawing/2014/main" id="{6004A263-CD8E-1846-27C4-456CE19F09B8}"/>
                </a:ext>
              </a:extLst>
            </p:cNvPr>
            <p:cNvSpPr/>
            <p:nvPr/>
          </p:nvSpPr>
          <p:spPr>
            <a:xfrm>
              <a:off x="4211241" y="304793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209">
              <a:extLst>
                <a:ext uri="{FF2B5EF4-FFF2-40B4-BE49-F238E27FC236}">
                  <a16:creationId xmlns:a16="http://schemas.microsoft.com/office/drawing/2014/main" id="{429A1D1A-14ED-7FEC-7287-8BDFD8601327}"/>
                </a:ext>
              </a:extLst>
            </p:cNvPr>
            <p:cNvSpPr/>
            <p:nvPr/>
          </p:nvSpPr>
          <p:spPr>
            <a:xfrm>
              <a:off x="4328444" y="303592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210">
              <a:extLst>
                <a:ext uri="{FF2B5EF4-FFF2-40B4-BE49-F238E27FC236}">
                  <a16:creationId xmlns:a16="http://schemas.microsoft.com/office/drawing/2014/main" id="{1815D779-20A2-4119-FD5B-776E4B9992FA}"/>
                </a:ext>
              </a:extLst>
            </p:cNvPr>
            <p:cNvSpPr/>
            <p:nvPr/>
          </p:nvSpPr>
          <p:spPr>
            <a:xfrm>
              <a:off x="4445646" y="303390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211">
              <a:extLst>
                <a:ext uri="{FF2B5EF4-FFF2-40B4-BE49-F238E27FC236}">
                  <a16:creationId xmlns:a16="http://schemas.microsoft.com/office/drawing/2014/main" id="{68612AAE-AE3D-A43C-0FC8-B30BFE97E856}"/>
                </a:ext>
              </a:extLst>
            </p:cNvPr>
            <p:cNvSpPr/>
            <p:nvPr/>
          </p:nvSpPr>
          <p:spPr>
            <a:xfrm>
              <a:off x="4562849" y="284474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212">
              <a:extLst>
                <a:ext uri="{FF2B5EF4-FFF2-40B4-BE49-F238E27FC236}">
                  <a16:creationId xmlns:a16="http://schemas.microsoft.com/office/drawing/2014/main" id="{4801B88B-DC3C-7E10-1E54-773C2AF81538}"/>
                </a:ext>
              </a:extLst>
            </p:cNvPr>
            <p:cNvSpPr/>
            <p:nvPr/>
          </p:nvSpPr>
          <p:spPr>
            <a:xfrm>
              <a:off x="4680051" y="289239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213">
              <a:extLst>
                <a:ext uri="{FF2B5EF4-FFF2-40B4-BE49-F238E27FC236}">
                  <a16:creationId xmlns:a16="http://schemas.microsoft.com/office/drawing/2014/main" id="{3E2CECFF-A31A-7CB6-1507-755443C2814F}"/>
                </a:ext>
              </a:extLst>
            </p:cNvPr>
            <p:cNvSpPr/>
            <p:nvPr/>
          </p:nvSpPr>
          <p:spPr>
            <a:xfrm>
              <a:off x="4797254" y="29883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214">
              <a:extLst>
                <a:ext uri="{FF2B5EF4-FFF2-40B4-BE49-F238E27FC236}">
                  <a16:creationId xmlns:a16="http://schemas.microsoft.com/office/drawing/2014/main" id="{A762E13C-5FE1-0A37-93DB-0B838C45497F}"/>
                </a:ext>
              </a:extLst>
            </p:cNvPr>
            <p:cNvSpPr/>
            <p:nvPr/>
          </p:nvSpPr>
          <p:spPr>
            <a:xfrm>
              <a:off x="4914456" y="30246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215">
              <a:extLst>
                <a:ext uri="{FF2B5EF4-FFF2-40B4-BE49-F238E27FC236}">
                  <a16:creationId xmlns:a16="http://schemas.microsoft.com/office/drawing/2014/main" id="{6C403B87-4201-1C5B-F0BD-7669F8D51838}"/>
                </a:ext>
              </a:extLst>
            </p:cNvPr>
            <p:cNvSpPr/>
            <p:nvPr/>
          </p:nvSpPr>
          <p:spPr>
            <a:xfrm>
              <a:off x="5031658" y="307519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216">
              <a:extLst>
                <a:ext uri="{FF2B5EF4-FFF2-40B4-BE49-F238E27FC236}">
                  <a16:creationId xmlns:a16="http://schemas.microsoft.com/office/drawing/2014/main" id="{E78402C6-9D10-38DA-E540-A4C24DAA2684}"/>
                </a:ext>
              </a:extLst>
            </p:cNvPr>
            <p:cNvSpPr/>
            <p:nvPr/>
          </p:nvSpPr>
          <p:spPr>
            <a:xfrm>
              <a:off x="5148861" y="306510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217">
              <a:extLst>
                <a:ext uri="{FF2B5EF4-FFF2-40B4-BE49-F238E27FC236}">
                  <a16:creationId xmlns:a16="http://schemas.microsoft.com/office/drawing/2014/main" id="{ED4D72BD-D1C4-6693-77A3-49289E175FC1}"/>
                </a:ext>
              </a:extLst>
            </p:cNvPr>
            <p:cNvSpPr/>
            <p:nvPr/>
          </p:nvSpPr>
          <p:spPr>
            <a:xfrm>
              <a:off x="5266064" y="29969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218">
              <a:extLst>
                <a:ext uri="{FF2B5EF4-FFF2-40B4-BE49-F238E27FC236}">
                  <a16:creationId xmlns:a16="http://schemas.microsoft.com/office/drawing/2014/main" id="{D5903EE2-EA22-60AB-4C9B-6F1DC1031192}"/>
                </a:ext>
              </a:extLst>
            </p:cNvPr>
            <p:cNvSpPr/>
            <p:nvPr/>
          </p:nvSpPr>
          <p:spPr>
            <a:xfrm>
              <a:off x="5383266" y="301006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219">
              <a:extLst>
                <a:ext uri="{FF2B5EF4-FFF2-40B4-BE49-F238E27FC236}">
                  <a16:creationId xmlns:a16="http://schemas.microsoft.com/office/drawing/2014/main" id="{CC07C3A0-AF2A-51BC-BFB0-706AD89C80A1}"/>
                </a:ext>
              </a:extLst>
            </p:cNvPr>
            <p:cNvSpPr/>
            <p:nvPr/>
          </p:nvSpPr>
          <p:spPr>
            <a:xfrm>
              <a:off x="5500468" y="30072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220">
              <a:extLst>
                <a:ext uri="{FF2B5EF4-FFF2-40B4-BE49-F238E27FC236}">
                  <a16:creationId xmlns:a16="http://schemas.microsoft.com/office/drawing/2014/main" id="{7546E481-771D-03A1-A685-99C300C87048}"/>
                </a:ext>
              </a:extLst>
            </p:cNvPr>
            <p:cNvSpPr/>
            <p:nvPr/>
          </p:nvSpPr>
          <p:spPr>
            <a:xfrm>
              <a:off x="3647397" y="2897699"/>
              <a:ext cx="1875789" cy="351155"/>
            </a:xfrm>
            <a:custGeom>
              <a:avLst/>
              <a:gdLst/>
              <a:ahLst/>
              <a:cxnLst/>
              <a:rect l="l" t="t" r="r" b="b"/>
              <a:pathLst>
                <a:path w="1875789" h="351155">
                  <a:moveTo>
                    <a:pt x="0" y="243498"/>
                  </a:moveTo>
                  <a:lnTo>
                    <a:pt x="117202" y="247878"/>
                  </a:lnTo>
                  <a:lnTo>
                    <a:pt x="234404" y="350801"/>
                  </a:lnTo>
                  <a:lnTo>
                    <a:pt x="351607" y="338566"/>
                  </a:lnTo>
                  <a:lnTo>
                    <a:pt x="468809" y="220259"/>
                  </a:lnTo>
                  <a:lnTo>
                    <a:pt x="586012" y="0"/>
                  </a:lnTo>
                  <a:lnTo>
                    <a:pt x="703214" y="73265"/>
                  </a:lnTo>
                  <a:lnTo>
                    <a:pt x="820417" y="155124"/>
                  </a:lnTo>
                  <a:lnTo>
                    <a:pt x="937619" y="85108"/>
                  </a:lnTo>
                  <a:lnTo>
                    <a:pt x="1054822" y="96538"/>
                  </a:lnTo>
                  <a:lnTo>
                    <a:pt x="1172024" y="111907"/>
                  </a:lnTo>
                  <a:lnTo>
                    <a:pt x="1289227" y="31941"/>
                  </a:lnTo>
                  <a:lnTo>
                    <a:pt x="1406429" y="61435"/>
                  </a:lnTo>
                  <a:lnTo>
                    <a:pt x="1523632" y="129649"/>
                  </a:lnTo>
                  <a:lnTo>
                    <a:pt x="1640834" y="199744"/>
                  </a:lnTo>
                  <a:lnTo>
                    <a:pt x="1758037" y="189745"/>
                  </a:lnTo>
                  <a:lnTo>
                    <a:pt x="1875239" y="175527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221">
              <a:extLst>
                <a:ext uri="{FF2B5EF4-FFF2-40B4-BE49-F238E27FC236}">
                  <a16:creationId xmlns:a16="http://schemas.microsoft.com/office/drawing/2014/main" id="{843D7A93-BA52-4759-7029-4E52330C3FBF}"/>
                </a:ext>
              </a:extLst>
            </p:cNvPr>
            <p:cNvSpPr/>
            <p:nvPr/>
          </p:nvSpPr>
          <p:spPr>
            <a:xfrm>
              <a:off x="3632618" y="312641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222">
              <a:extLst>
                <a:ext uri="{FF2B5EF4-FFF2-40B4-BE49-F238E27FC236}">
                  <a16:creationId xmlns:a16="http://schemas.microsoft.com/office/drawing/2014/main" id="{5FDDCAF3-E328-AB2C-D4B5-3C8CA87C7058}"/>
                </a:ext>
              </a:extLst>
            </p:cNvPr>
            <p:cNvSpPr/>
            <p:nvPr/>
          </p:nvSpPr>
          <p:spPr>
            <a:xfrm>
              <a:off x="3632618" y="312641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223">
              <a:extLst>
                <a:ext uri="{FF2B5EF4-FFF2-40B4-BE49-F238E27FC236}">
                  <a16:creationId xmlns:a16="http://schemas.microsoft.com/office/drawing/2014/main" id="{B7466AB1-F1F8-2B81-CDDC-E6A48C020F2E}"/>
                </a:ext>
              </a:extLst>
            </p:cNvPr>
            <p:cNvSpPr/>
            <p:nvPr/>
          </p:nvSpPr>
          <p:spPr>
            <a:xfrm>
              <a:off x="3749821" y="313079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224">
              <a:extLst>
                <a:ext uri="{FF2B5EF4-FFF2-40B4-BE49-F238E27FC236}">
                  <a16:creationId xmlns:a16="http://schemas.microsoft.com/office/drawing/2014/main" id="{84BB78F8-3C7E-8867-D53B-00A3A5D9C86D}"/>
                </a:ext>
              </a:extLst>
            </p:cNvPr>
            <p:cNvSpPr/>
            <p:nvPr/>
          </p:nvSpPr>
          <p:spPr>
            <a:xfrm>
              <a:off x="3749821" y="313079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225">
              <a:extLst>
                <a:ext uri="{FF2B5EF4-FFF2-40B4-BE49-F238E27FC236}">
                  <a16:creationId xmlns:a16="http://schemas.microsoft.com/office/drawing/2014/main" id="{6918195C-3B1A-0AA6-7492-492FF454A152}"/>
                </a:ext>
              </a:extLst>
            </p:cNvPr>
            <p:cNvSpPr/>
            <p:nvPr/>
          </p:nvSpPr>
          <p:spPr>
            <a:xfrm>
              <a:off x="3867023" y="32337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226">
              <a:extLst>
                <a:ext uri="{FF2B5EF4-FFF2-40B4-BE49-F238E27FC236}">
                  <a16:creationId xmlns:a16="http://schemas.microsoft.com/office/drawing/2014/main" id="{184C52DD-E366-A2B7-0676-D777C39754DA}"/>
                </a:ext>
              </a:extLst>
            </p:cNvPr>
            <p:cNvSpPr/>
            <p:nvPr/>
          </p:nvSpPr>
          <p:spPr>
            <a:xfrm>
              <a:off x="3867023" y="323372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227">
              <a:extLst>
                <a:ext uri="{FF2B5EF4-FFF2-40B4-BE49-F238E27FC236}">
                  <a16:creationId xmlns:a16="http://schemas.microsoft.com/office/drawing/2014/main" id="{B03E8395-1E2D-DD64-7EDD-ADA7FFE64521}"/>
                </a:ext>
              </a:extLst>
            </p:cNvPr>
            <p:cNvSpPr/>
            <p:nvPr/>
          </p:nvSpPr>
          <p:spPr>
            <a:xfrm>
              <a:off x="3984225" y="32214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228">
              <a:extLst>
                <a:ext uri="{FF2B5EF4-FFF2-40B4-BE49-F238E27FC236}">
                  <a16:creationId xmlns:a16="http://schemas.microsoft.com/office/drawing/2014/main" id="{4262629C-4B42-2C08-ADCB-876B4F6D52EF}"/>
                </a:ext>
              </a:extLst>
            </p:cNvPr>
            <p:cNvSpPr/>
            <p:nvPr/>
          </p:nvSpPr>
          <p:spPr>
            <a:xfrm>
              <a:off x="3984225" y="32214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229">
              <a:extLst>
                <a:ext uri="{FF2B5EF4-FFF2-40B4-BE49-F238E27FC236}">
                  <a16:creationId xmlns:a16="http://schemas.microsoft.com/office/drawing/2014/main" id="{74DE5730-4961-C128-A283-5C101D4A0A36}"/>
                </a:ext>
              </a:extLst>
            </p:cNvPr>
            <p:cNvSpPr/>
            <p:nvPr/>
          </p:nvSpPr>
          <p:spPr>
            <a:xfrm>
              <a:off x="4101428" y="31031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230">
              <a:extLst>
                <a:ext uri="{FF2B5EF4-FFF2-40B4-BE49-F238E27FC236}">
                  <a16:creationId xmlns:a16="http://schemas.microsoft.com/office/drawing/2014/main" id="{ECEC1FF9-29CA-B210-5AB0-2ED20F679CD3}"/>
                </a:ext>
              </a:extLst>
            </p:cNvPr>
            <p:cNvSpPr/>
            <p:nvPr/>
          </p:nvSpPr>
          <p:spPr>
            <a:xfrm>
              <a:off x="4101428" y="310317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231">
              <a:extLst>
                <a:ext uri="{FF2B5EF4-FFF2-40B4-BE49-F238E27FC236}">
                  <a16:creationId xmlns:a16="http://schemas.microsoft.com/office/drawing/2014/main" id="{4B302C01-4624-2EC6-2527-BEE8A5CF8527}"/>
                </a:ext>
              </a:extLst>
            </p:cNvPr>
            <p:cNvSpPr/>
            <p:nvPr/>
          </p:nvSpPr>
          <p:spPr>
            <a:xfrm>
              <a:off x="4218630" y="28829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232">
              <a:extLst>
                <a:ext uri="{FF2B5EF4-FFF2-40B4-BE49-F238E27FC236}">
                  <a16:creationId xmlns:a16="http://schemas.microsoft.com/office/drawing/2014/main" id="{C58FBCF1-FA70-957C-4890-618DD56C70AF}"/>
                </a:ext>
              </a:extLst>
            </p:cNvPr>
            <p:cNvSpPr/>
            <p:nvPr/>
          </p:nvSpPr>
          <p:spPr>
            <a:xfrm>
              <a:off x="4218630" y="28829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233">
              <a:extLst>
                <a:ext uri="{FF2B5EF4-FFF2-40B4-BE49-F238E27FC236}">
                  <a16:creationId xmlns:a16="http://schemas.microsoft.com/office/drawing/2014/main" id="{2B92C4B6-BD28-5F8F-933B-21472393351B}"/>
                </a:ext>
              </a:extLst>
            </p:cNvPr>
            <p:cNvSpPr/>
            <p:nvPr/>
          </p:nvSpPr>
          <p:spPr>
            <a:xfrm>
              <a:off x="4335833" y="29561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234">
              <a:extLst>
                <a:ext uri="{FF2B5EF4-FFF2-40B4-BE49-F238E27FC236}">
                  <a16:creationId xmlns:a16="http://schemas.microsoft.com/office/drawing/2014/main" id="{AB4CA12F-7445-0BAE-A3AA-2CB743794B17}"/>
                </a:ext>
              </a:extLst>
            </p:cNvPr>
            <p:cNvSpPr/>
            <p:nvPr/>
          </p:nvSpPr>
          <p:spPr>
            <a:xfrm>
              <a:off x="4335833" y="295618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235">
              <a:extLst>
                <a:ext uri="{FF2B5EF4-FFF2-40B4-BE49-F238E27FC236}">
                  <a16:creationId xmlns:a16="http://schemas.microsoft.com/office/drawing/2014/main" id="{58F736A2-D620-4854-7DAF-3C6988C1E34B}"/>
                </a:ext>
              </a:extLst>
            </p:cNvPr>
            <p:cNvSpPr/>
            <p:nvPr/>
          </p:nvSpPr>
          <p:spPr>
            <a:xfrm>
              <a:off x="4453035" y="30380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236">
              <a:extLst>
                <a:ext uri="{FF2B5EF4-FFF2-40B4-BE49-F238E27FC236}">
                  <a16:creationId xmlns:a16="http://schemas.microsoft.com/office/drawing/2014/main" id="{94E96C1D-C486-DE01-1A65-AA1B594721A4}"/>
                </a:ext>
              </a:extLst>
            </p:cNvPr>
            <p:cNvSpPr/>
            <p:nvPr/>
          </p:nvSpPr>
          <p:spPr>
            <a:xfrm>
              <a:off x="4453035" y="303804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237">
              <a:extLst>
                <a:ext uri="{FF2B5EF4-FFF2-40B4-BE49-F238E27FC236}">
                  <a16:creationId xmlns:a16="http://schemas.microsoft.com/office/drawing/2014/main" id="{8B234541-9ED7-B642-8A92-90CF192EAB2D}"/>
                </a:ext>
              </a:extLst>
            </p:cNvPr>
            <p:cNvSpPr/>
            <p:nvPr/>
          </p:nvSpPr>
          <p:spPr>
            <a:xfrm>
              <a:off x="4570238" y="29680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238">
              <a:extLst>
                <a:ext uri="{FF2B5EF4-FFF2-40B4-BE49-F238E27FC236}">
                  <a16:creationId xmlns:a16="http://schemas.microsoft.com/office/drawing/2014/main" id="{81BF082A-BFCE-3349-E513-5A13685A9856}"/>
                </a:ext>
              </a:extLst>
            </p:cNvPr>
            <p:cNvSpPr/>
            <p:nvPr/>
          </p:nvSpPr>
          <p:spPr>
            <a:xfrm>
              <a:off x="4570238" y="296802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239">
              <a:extLst>
                <a:ext uri="{FF2B5EF4-FFF2-40B4-BE49-F238E27FC236}">
                  <a16:creationId xmlns:a16="http://schemas.microsoft.com/office/drawing/2014/main" id="{C2A59D19-0DEF-7C6E-B8A9-3172FAA0E3BF}"/>
                </a:ext>
              </a:extLst>
            </p:cNvPr>
            <p:cNvSpPr/>
            <p:nvPr/>
          </p:nvSpPr>
          <p:spPr>
            <a:xfrm>
              <a:off x="4687440" y="29794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240">
              <a:extLst>
                <a:ext uri="{FF2B5EF4-FFF2-40B4-BE49-F238E27FC236}">
                  <a16:creationId xmlns:a16="http://schemas.microsoft.com/office/drawing/2014/main" id="{B010DAAB-D700-3016-06B0-EAE549941F93}"/>
                </a:ext>
              </a:extLst>
            </p:cNvPr>
            <p:cNvSpPr/>
            <p:nvPr/>
          </p:nvSpPr>
          <p:spPr>
            <a:xfrm>
              <a:off x="4687440" y="297945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241">
              <a:extLst>
                <a:ext uri="{FF2B5EF4-FFF2-40B4-BE49-F238E27FC236}">
                  <a16:creationId xmlns:a16="http://schemas.microsoft.com/office/drawing/2014/main" id="{7C7DE833-CAC4-DAEF-6842-29C4A6C05A34}"/>
                </a:ext>
              </a:extLst>
            </p:cNvPr>
            <p:cNvSpPr/>
            <p:nvPr/>
          </p:nvSpPr>
          <p:spPr>
            <a:xfrm>
              <a:off x="4804643" y="29948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242">
              <a:extLst>
                <a:ext uri="{FF2B5EF4-FFF2-40B4-BE49-F238E27FC236}">
                  <a16:creationId xmlns:a16="http://schemas.microsoft.com/office/drawing/2014/main" id="{9478CB5B-4E2E-93EC-DE5B-EB2F6D72EE60}"/>
                </a:ext>
              </a:extLst>
            </p:cNvPr>
            <p:cNvSpPr/>
            <p:nvPr/>
          </p:nvSpPr>
          <p:spPr>
            <a:xfrm>
              <a:off x="4804643" y="299482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243">
              <a:extLst>
                <a:ext uri="{FF2B5EF4-FFF2-40B4-BE49-F238E27FC236}">
                  <a16:creationId xmlns:a16="http://schemas.microsoft.com/office/drawing/2014/main" id="{1D39F55D-F2CA-C2D5-A32C-9924B4AA3547}"/>
                </a:ext>
              </a:extLst>
            </p:cNvPr>
            <p:cNvSpPr/>
            <p:nvPr/>
          </p:nvSpPr>
          <p:spPr>
            <a:xfrm>
              <a:off x="4921845" y="2914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244">
              <a:extLst>
                <a:ext uri="{FF2B5EF4-FFF2-40B4-BE49-F238E27FC236}">
                  <a16:creationId xmlns:a16="http://schemas.microsoft.com/office/drawing/2014/main" id="{B6A24935-A54B-FF5A-B22A-EF0E1EF8E691}"/>
                </a:ext>
              </a:extLst>
            </p:cNvPr>
            <p:cNvSpPr/>
            <p:nvPr/>
          </p:nvSpPr>
          <p:spPr>
            <a:xfrm>
              <a:off x="4921845" y="2914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245">
              <a:extLst>
                <a:ext uri="{FF2B5EF4-FFF2-40B4-BE49-F238E27FC236}">
                  <a16:creationId xmlns:a16="http://schemas.microsoft.com/office/drawing/2014/main" id="{82E3A311-1237-A526-3E81-85D3FB11D78F}"/>
                </a:ext>
              </a:extLst>
            </p:cNvPr>
            <p:cNvSpPr/>
            <p:nvPr/>
          </p:nvSpPr>
          <p:spPr>
            <a:xfrm>
              <a:off x="5039048" y="29443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246">
              <a:extLst>
                <a:ext uri="{FF2B5EF4-FFF2-40B4-BE49-F238E27FC236}">
                  <a16:creationId xmlns:a16="http://schemas.microsoft.com/office/drawing/2014/main" id="{E71BBA97-8AA7-85F1-2EDC-5AE1B7AFA039}"/>
                </a:ext>
              </a:extLst>
            </p:cNvPr>
            <p:cNvSpPr/>
            <p:nvPr/>
          </p:nvSpPr>
          <p:spPr>
            <a:xfrm>
              <a:off x="5039048" y="29443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247">
              <a:extLst>
                <a:ext uri="{FF2B5EF4-FFF2-40B4-BE49-F238E27FC236}">
                  <a16:creationId xmlns:a16="http://schemas.microsoft.com/office/drawing/2014/main" id="{07F4CF47-0D29-1CF8-C2CC-E96CB3945A48}"/>
                </a:ext>
              </a:extLst>
            </p:cNvPr>
            <p:cNvSpPr/>
            <p:nvPr/>
          </p:nvSpPr>
          <p:spPr>
            <a:xfrm>
              <a:off x="5156250" y="30125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248">
              <a:extLst>
                <a:ext uri="{FF2B5EF4-FFF2-40B4-BE49-F238E27FC236}">
                  <a16:creationId xmlns:a16="http://schemas.microsoft.com/office/drawing/2014/main" id="{B04FDB98-ACF2-CDF8-30DD-07F9B7680BCC}"/>
                </a:ext>
              </a:extLst>
            </p:cNvPr>
            <p:cNvSpPr/>
            <p:nvPr/>
          </p:nvSpPr>
          <p:spPr>
            <a:xfrm>
              <a:off x="5156250" y="30125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249">
              <a:extLst>
                <a:ext uri="{FF2B5EF4-FFF2-40B4-BE49-F238E27FC236}">
                  <a16:creationId xmlns:a16="http://schemas.microsoft.com/office/drawing/2014/main" id="{799EC48D-595B-76BC-6D08-E8C8AC7313C6}"/>
                </a:ext>
              </a:extLst>
            </p:cNvPr>
            <p:cNvSpPr/>
            <p:nvPr/>
          </p:nvSpPr>
          <p:spPr>
            <a:xfrm>
              <a:off x="5273453" y="30826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250">
              <a:extLst>
                <a:ext uri="{FF2B5EF4-FFF2-40B4-BE49-F238E27FC236}">
                  <a16:creationId xmlns:a16="http://schemas.microsoft.com/office/drawing/2014/main" id="{07546941-AC91-83EC-3BC4-0A9A557FC8B4}"/>
                </a:ext>
              </a:extLst>
            </p:cNvPr>
            <p:cNvSpPr/>
            <p:nvPr/>
          </p:nvSpPr>
          <p:spPr>
            <a:xfrm>
              <a:off x="5273453" y="308266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251">
              <a:extLst>
                <a:ext uri="{FF2B5EF4-FFF2-40B4-BE49-F238E27FC236}">
                  <a16:creationId xmlns:a16="http://schemas.microsoft.com/office/drawing/2014/main" id="{5512AE4F-7A85-1577-D3EC-136B8431B650}"/>
                </a:ext>
              </a:extLst>
            </p:cNvPr>
            <p:cNvSpPr/>
            <p:nvPr/>
          </p:nvSpPr>
          <p:spPr>
            <a:xfrm>
              <a:off x="5390655" y="3072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252">
              <a:extLst>
                <a:ext uri="{FF2B5EF4-FFF2-40B4-BE49-F238E27FC236}">
                  <a16:creationId xmlns:a16="http://schemas.microsoft.com/office/drawing/2014/main" id="{B2A4D81E-AFD4-D1EC-F3C5-4861D33D66D5}"/>
                </a:ext>
              </a:extLst>
            </p:cNvPr>
            <p:cNvSpPr/>
            <p:nvPr/>
          </p:nvSpPr>
          <p:spPr>
            <a:xfrm>
              <a:off x="5390655" y="3072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253">
              <a:extLst>
                <a:ext uri="{FF2B5EF4-FFF2-40B4-BE49-F238E27FC236}">
                  <a16:creationId xmlns:a16="http://schemas.microsoft.com/office/drawing/2014/main" id="{D2A5C8A0-7EFE-2193-B69C-BEC35592320E}"/>
                </a:ext>
              </a:extLst>
            </p:cNvPr>
            <p:cNvSpPr/>
            <p:nvPr/>
          </p:nvSpPr>
          <p:spPr>
            <a:xfrm>
              <a:off x="5507858" y="30584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254">
              <a:extLst>
                <a:ext uri="{FF2B5EF4-FFF2-40B4-BE49-F238E27FC236}">
                  <a16:creationId xmlns:a16="http://schemas.microsoft.com/office/drawing/2014/main" id="{CE4AEC34-88D8-77CB-E745-72E70DEB543C}"/>
                </a:ext>
              </a:extLst>
            </p:cNvPr>
            <p:cNvSpPr/>
            <p:nvPr/>
          </p:nvSpPr>
          <p:spPr>
            <a:xfrm>
              <a:off x="5507858" y="305844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255">
              <a:extLst>
                <a:ext uri="{FF2B5EF4-FFF2-40B4-BE49-F238E27FC236}">
                  <a16:creationId xmlns:a16="http://schemas.microsoft.com/office/drawing/2014/main" id="{0B597440-60B7-512E-46F0-7FB50DD5372A}"/>
                </a:ext>
              </a:extLst>
            </p:cNvPr>
            <p:cNvSpPr/>
            <p:nvPr/>
          </p:nvSpPr>
          <p:spPr>
            <a:xfrm>
              <a:off x="3525391" y="2990681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256">
              <a:extLst>
                <a:ext uri="{FF2B5EF4-FFF2-40B4-BE49-F238E27FC236}">
                  <a16:creationId xmlns:a16="http://schemas.microsoft.com/office/drawing/2014/main" id="{D7ADD7BF-ECA6-A2B0-3E15-390445C9550C}"/>
                </a:ext>
              </a:extLst>
            </p:cNvPr>
            <p:cNvSpPr/>
            <p:nvPr/>
          </p:nvSpPr>
          <p:spPr>
            <a:xfrm>
              <a:off x="3525391" y="3134392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282">
              <a:extLst>
                <a:ext uri="{FF2B5EF4-FFF2-40B4-BE49-F238E27FC236}">
                  <a16:creationId xmlns:a16="http://schemas.microsoft.com/office/drawing/2014/main" id="{F827ABC9-A17B-F1E7-EA99-499DE516BF6B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283">
              <a:extLst>
                <a:ext uri="{FF2B5EF4-FFF2-40B4-BE49-F238E27FC236}">
                  <a16:creationId xmlns:a16="http://schemas.microsoft.com/office/drawing/2014/main" id="{F73BFFE7-8395-891D-BB2E-35AC553D9E86}"/>
                </a:ext>
              </a:extLst>
            </p:cNvPr>
            <p:cNvSpPr/>
            <p:nvPr/>
          </p:nvSpPr>
          <p:spPr>
            <a:xfrm>
              <a:off x="380566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284">
              <a:extLst>
                <a:ext uri="{FF2B5EF4-FFF2-40B4-BE49-F238E27FC236}">
                  <a16:creationId xmlns:a16="http://schemas.microsoft.com/office/drawing/2014/main" id="{7F8E5DC5-3F97-A069-A9B7-90588D48C064}"/>
                </a:ext>
              </a:extLst>
            </p:cNvPr>
            <p:cNvSpPr/>
            <p:nvPr/>
          </p:nvSpPr>
          <p:spPr>
            <a:xfrm>
              <a:off x="415603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285">
              <a:extLst>
                <a:ext uri="{FF2B5EF4-FFF2-40B4-BE49-F238E27FC236}">
                  <a16:creationId xmlns:a16="http://schemas.microsoft.com/office/drawing/2014/main" id="{422E67C2-2AC9-F6F3-3321-CBB411B14340}"/>
                </a:ext>
              </a:extLst>
            </p:cNvPr>
            <p:cNvSpPr/>
            <p:nvPr/>
          </p:nvSpPr>
          <p:spPr>
            <a:xfrm>
              <a:off x="450641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286">
              <a:extLst>
                <a:ext uri="{FF2B5EF4-FFF2-40B4-BE49-F238E27FC236}">
                  <a16:creationId xmlns:a16="http://schemas.microsoft.com/office/drawing/2014/main" id="{0E8DFE19-18F8-F522-E193-EE14B3BB83E9}"/>
                </a:ext>
              </a:extLst>
            </p:cNvPr>
            <p:cNvSpPr/>
            <p:nvPr/>
          </p:nvSpPr>
          <p:spPr>
            <a:xfrm>
              <a:off x="4856784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287">
              <a:extLst>
                <a:ext uri="{FF2B5EF4-FFF2-40B4-BE49-F238E27FC236}">
                  <a16:creationId xmlns:a16="http://schemas.microsoft.com/office/drawing/2014/main" id="{72D8F19F-CA4C-D311-90D1-5E12A9A26570}"/>
                </a:ext>
              </a:extLst>
            </p:cNvPr>
            <p:cNvSpPr/>
            <p:nvPr/>
          </p:nvSpPr>
          <p:spPr>
            <a:xfrm>
              <a:off x="520715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288">
              <a:extLst>
                <a:ext uri="{FF2B5EF4-FFF2-40B4-BE49-F238E27FC236}">
                  <a16:creationId xmlns:a16="http://schemas.microsoft.com/office/drawing/2014/main" id="{84B5DE9D-C064-DD02-DC21-23D2A3CB16A0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289">
              <a:extLst>
                <a:ext uri="{FF2B5EF4-FFF2-40B4-BE49-F238E27FC236}">
                  <a16:creationId xmlns:a16="http://schemas.microsoft.com/office/drawing/2014/main" id="{22A7EAAC-05EF-0210-F0DC-07C9234EF081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290">
              <a:extLst>
                <a:ext uri="{FF2B5EF4-FFF2-40B4-BE49-F238E27FC236}">
                  <a16:creationId xmlns:a16="http://schemas.microsoft.com/office/drawing/2014/main" id="{F797CF37-818E-C1F8-6B10-412E4F86E49B}"/>
                </a:ext>
              </a:extLst>
            </p:cNvPr>
            <p:cNvSpPr/>
            <p:nvPr/>
          </p:nvSpPr>
          <p:spPr>
            <a:xfrm>
              <a:off x="3455291" y="450528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291">
              <a:extLst>
                <a:ext uri="{FF2B5EF4-FFF2-40B4-BE49-F238E27FC236}">
                  <a16:creationId xmlns:a16="http://schemas.microsoft.com/office/drawing/2014/main" id="{C43E46DE-8D50-708F-2DC9-164DEE8F6AE8}"/>
                </a:ext>
              </a:extLst>
            </p:cNvPr>
            <p:cNvSpPr/>
            <p:nvPr/>
          </p:nvSpPr>
          <p:spPr>
            <a:xfrm>
              <a:off x="3455291" y="428545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292">
              <a:extLst>
                <a:ext uri="{FF2B5EF4-FFF2-40B4-BE49-F238E27FC236}">
                  <a16:creationId xmlns:a16="http://schemas.microsoft.com/office/drawing/2014/main" id="{01412C1D-1105-68B1-1087-E723FBD535F0}"/>
                </a:ext>
              </a:extLst>
            </p:cNvPr>
            <p:cNvSpPr/>
            <p:nvPr/>
          </p:nvSpPr>
          <p:spPr>
            <a:xfrm>
              <a:off x="3455291" y="406562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293">
              <a:extLst>
                <a:ext uri="{FF2B5EF4-FFF2-40B4-BE49-F238E27FC236}">
                  <a16:creationId xmlns:a16="http://schemas.microsoft.com/office/drawing/2014/main" id="{D958968D-AC79-4DBA-FB58-C70D9B351EB5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2102239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294">
              <a:extLst>
                <a:ext uri="{FF2B5EF4-FFF2-40B4-BE49-F238E27FC236}">
                  <a16:creationId xmlns:a16="http://schemas.microsoft.com/office/drawing/2014/main" id="{B121A862-300E-507A-9CE6-C65D3DD0EB89}"/>
                </a:ext>
              </a:extLst>
            </p:cNvPr>
            <p:cNvSpPr/>
            <p:nvPr/>
          </p:nvSpPr>
          <p:spPr>
            <a:xfrm>
              <a:off x="3455291" y="472511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295">
              <a:extLst>
                <a:ext uri="{FF2B5EF4-FFF2-40B4-BE49-F238E27FC236}">
                  <a16:creationId xmlns:a16="http://schemas.microsoft.com/office/drawing/2014/main" id="{D4DB089C-F67B-0BA2-2D04-CF9A4A45200A}"/>
                </a:ext>
              </a:extLst>
            </p:cNvPr>
            <p:cNvSpPr/>
            <p:nvPr/>
          </p:nvSpPr>
          <p:spPr>
            <a:xfrm>
              <a:off x="3455291" y="3845796"/>
              <a:ext cx="2102485" cy="0"/>
            </a:xfrm>
            <a:custGeom>
              <a:avLst/>
              <a:gdLst/>
              <a:ahLst/>
              <a:cxnLst/>
              <a:rect l="l" t="t" r="r" b="b"/>
              <a:pathLst>
                <a:path w="2102485">
                  <a:moveTo>
                    <a:pt x="0" y="0"/>
                  </a:moveTo>
                  <a:lnTo>
                    <a:pt x="2102239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296">
              <a:extLst>
                <a:ext uri="{FF2B5EF4-FFF2-40B4-BE49-F238E27FC236}">
                  <a16:creationId xmlns:a16="http://schemas.microsoft.com/office/drawing/2014/main" id="{CAF0D0F7-D18A-F73C-8AEF-03A3327BF48A}"/>
                </a:ext>
              </a:extLst>
            </p:cNvPr>
            <p:cNvSpPr/>
            <p:nvPr/>
          </p:nvSpPr>
          <p:spPr>
            <a:xfrm>
              <a:off x="3455291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297">
              <a:extLst>
                <a:ext uri="{FF2B5EF4-FFF2-40B4-BE49-F238E27FC236}">
                  <a16:creationId xmlns:a16="http://schemas.microsoft.com/office/drawing/2014/main" id="{0881E8C2-5AA8-7349-E1C1-A86DC482E808}"/>
                </a:ext>
              </a:extLst>
            </p:cNvPr>
            <p:cNvSpPr/>
            <p:nvPr/>
          </p:nvSpPr>
          <p:spPr>
            <a:xfrm>
              <a:off x="380566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298">
              <a:extLst>
                <a:ext uri="{FF2B5EF4-FFF2-40B4-BE49-F238E27FC236}">
                  <a16:creationId xmlns:a16="http://schemas.microsoft.com/office/drawing/2014/main" id="{40F39A42-E815-1111-0F10-ABAE27C7AA81}"/>
                </a:ext>
              </a:extLst>
            </p:cNvPr>
            <p:cNvSpPr/>
            <p:nvPr/>
          </p:nvSpPr>
          <p:spPr>
            <a:xfrm>
              <a:off x="415603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299">
              <a:extLst>
                <a:ext uri="{FF2B5EF4-FFF2-40B4-BE49-F238E27FC236}">
                  <a16:creationId xmlns:a16="http://schemas.microsoft.com/office/drawing/2014/main" id="{9D88A646-93BF-5396-620E-87DB12D03A6D}"/>
                </a:ext>
              </a:extLst>
            </p:cNvPr>
            <p:cNvSpPr/>
            <p:nvPr/>
          </p:nvSpPr>
          <p:spPr>
            <a:xfrm>
              <a:off x="450641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300">
              <a:extLst>
                <a:ext uri="{FF2B5EF4-FFF2-40B4-BE49-F238E27FC236}">
                  <a16:creationId xmlns:a16="http://schemas.microsoft.com/office/drawing/2014/main" id="{4C8F419B-8D64-DA3F-5BAC-1F2C1AA6B699}"/>
                </a:ext>
              </a:extLst>
            </p:cNvPr>
            <p:cNvSpPr/>
            <p:nvPr/>
          </p:nvSpPr>
          <p:spPr>
            <a:xfrm>
              <a:off x="4856784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301">
              <a:extLst>
                <a:ext uri="{FF2B5EF4-FFF2-40B4-BE49-F238E27FC236}">
                  <a16:creationId xmlns:a16="http://schemas.microsoft.com/office/drawing/2014/main" id="{46CB15C1-A53E-EC90-BA03-F7DE120D80EB}"/>
                </a:ext>
              </a:extLst>
            </p:cNvPr>
            <p:cNvSpPr/>
            <p:nvPr/>
          </p:nvSpPr>
          <p:spPr>
            <a:xfrm>
              <a:off x="5207157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302">
              <a:extLst>
                <a:ext uri="{FF2B5EF4-FFF2-40B4-BE49-F238E27FC236}">
                  <a16:creationId xmlns:a16="http://schemas.microsoft.com/office/drawing/2014/main" id="{33524400-F125-33E7-6818-4248C5F1CF75}"/>
                </a:ext>
              </a:extLst>
            </p:cNvPr>
            <p:cNvSpPr/>
            <p:nvPr/>
          </p:nvSpPr>
          <p:spPr>
            <a:xfrm>
              <a:off x="5557530" y="4704093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22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303">
              <a:extLst>
                <a:ext uri="{FF2B5EF4-FFF2-40B4-BE49-F238E27FC236}">
                  <a16:creationId xmlns:a16="http://schemas.microsoft.com/office/drawing/2014/main" id="{48B5D5A7-B185-DA6F-153B-1EECDA641671}"/>
                </a:ext>
              </a:extLst>
            </p:cNvPr>
            <p:cNvSpPr/>
            <p:nvPr/>
          </p:nvSpPr>
          <p:spPr>
            <a:xfrm>
              <a:off x="3455291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304">
              <a:extLst>
                <a:ext uri="{FF2B5EF4-FFF2-40B4-BE49-F238E27FC236}">
                  <a16:creationId xmlns:a16="http://schemas.microsoft.com/office/drawing/2014/main" id="{AE8660ED-BC28-2A1D-1565-C5299B53D4B1}"/>
                </a:ext>
              </a:extLst>
            </p:cNvPr>
            <p:cNvSpPr/>
            <p:nvPr/>
          </p:nvSpPr>
          <p:spPr>
            <a:xfrm>
              <a:off x="380566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305">
              <a:extLst>
                <a:ext uri="{FF2B5EF4-FFF2-40B4-BE49-F238E27FC236}">
                  <a16:creationId xmlns:a16="http://schemas.microsoft.com/office/drawing/2014/main" id="{BA570F8F-55F5-78E6-FB53-0172FFBA2AF6}"/>
                </a:ext>
              </a:extLst>
            </p:cNvPr>
            <p:cNvSpPr/>
            <p:nvPr/>
          </p:nvSpPr>
          <p:spPr>
            <a:xfrm>
              <a:off x="415603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306">
              <a:extLst>
                <a:ext uri="{FF2B5EF4-FFF2-40B4-BE49-F238E27FC236}">
                  <a16:creationId xmlns:a16="http://schemas.microsoft.com/office/drawing/2014/main" id="{83DC09E1-AF2E-256F-7257-C340023D4972}"/>
                </a:ext>
              </a:extLst>
            </p:cNvPr>
            <p:cNvSpPr/>
            <p:nvPr/>
          </p:nvSpPr>
          <p:spPr>
            <a:xfrm>
              <a:off x="450641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307">
              <a:extLst>
                <a:ext uri="{FF2B5EF4-FFF2-40B4-BE49-F238E27FC236}">
                  <a16:creationId xmlns:a16="http://schemas.microsoft.com/office/drawing/2014/main" id="{57962F0D-9EC9-7773-BBF2-25039466A514}"/>
                </a:ext>
              </a:extLst>
            </p:cNvPr>
            <p:cNvSpPr/>
            <p:nvPr/>
          </p:nvSpPr>
          <p:spPr>
            <a:xfrm>
              <a:off x="4856784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308">
              <a:extLst>
                <a:ext uri="{FF2B5EF4-FFF2-40B4-BE49-F238E27FC236}">
                  <a16:creationId xmlns:a16="http://schemas.microsoft.com/office/drawing/2014/main" id="{0C76B0B8-C9ED-4673-BA6E-A6732596130A}"/>
                </a:ext>
              </a:extLst>
            </p:cNvPr>
            <p:cNvSpPr/>
            <p:nvPr/>
          </p:nvSpPr>
          <p:spPr>
            <a:xfrm>
              <a:off x="5207157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309">
              <a:extLst>
                <a:ext uri="{FF2B5EF4-FFF2-40B4-BE49-F238E27FC236}">
                  <a16:creationId xmlns:a16="http://schemas.microsoft.com/office/drawing/2014/main" id="{4041C554-D375-6A95-C6D8-316599D9A351}"/>
                </a:ext>
              </a:extLst>
            </p:cNvPr>
            <p:cNvSpPr/>
            <p:nvPr/>
          </p:nvSpPr>
          <p:spPr>
            <a:xfrm>
              <a:off x="5557530" y="3845796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022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310">
              <a:extLst>
                <a:ext uri="{FF2B5EF4-FFF2-40B4-BE49-F238E27FC236}">
                  <a16:creationId xmlns:a16="http://schemas.microsoft.com/office/drawing/2014/main" id="{34E62416-E8ED-E8FD-03A4-5EBF2C4CAEDC}"/>
                </a:ext>
              </a:extLst>
            </p:cNvPr>
            <p:cNvSpPr/>
            <p:nvPr/>
          </p:nvSpPr>
          <p:spPr>
            <a:xfrm>
              <a:off x="345529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311">
              <a:extLst>
                <a:ext uri="{FF2B5EF4-FFF2-40B4-BE49-F238E27FC236}">
                  <a16:creationId xmlns:a16="http://schemas.microsoft.com/office/drawing/2014/main" id="{B06E0752-7956-460B-9294-FA6CA293DBDB}"/>
                </a:ext>
              </a:extLst>
            </p:cNvPr>
            <p:cNvSpPr/>
            <p:nvPr/>
          </p:nvSpPr>
          <p:spPr>
            <a:xfrm>
              <a:off x="555753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312">
              <a:extLst>
                <a:ext uri="{FF2B5EF4-FFF2-40B4-BE49-F238E27FC236}">
                  <a16:creationId xmlns:a16="http://schemas.microsoft.com/office/drawing/2014/main" id="{CEF3CF37-5F7F-61B6-DB1C-800445FCE647}"/>
                </a:ext>
              </a:extLst>
            </p:cNvPr>
            <p:cNvSpPr/>
            <p:nvPr/>
          </p:nvSpPr>
          <p:spPr>
            <a:xfrm>
              <a:off x="3455291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313">
              <a:extLst>
                <a:ext uri="{FF2B5EF4-FFF2-40B4-BE49-F238E27FC236}">
                  <a16:creationId xmlns:a16="http://schemas.microsoft.com/office/drawing/2014/main" id="{4BE27E96-84D2-02A0-9C73-3E9BD014A3D8}"/>
                </a:ext>
              </a:extLst>
            </p:cNvPr>
            <p:cNvSpPr/>
            <p:nvPr/>
          </p:nvSpPr>
          <p:spPr>
            <a:xfrm>
              <a:off x="3455291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314">
              <a:extLst>
                <a:ext uri="{FF2B5EF4-FFF2-40B4-BE49-F238E27FC236}">
                  <a16:creationId xmlns:a16="http://schemas.microsoft.com/office/drawing/2014/main" id="{2D74540B-841D-777E-1D87-ADA32F73B8E2}"/>
                </a:ext>
              </a:extLst>
            </p:cNvPr>
            <p:cNvSpPr/>
            <p:nvPr/>
          </p:nvSpPr>
          <p:spPr>
            <a:xfrm>
              <a:off x="3455291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315">
              <a:extLst>
                <a:ext uri="{FF2B5EF4-FFF2-40B4-BE49-F238E27FC236}">
                  <a16:creationId xmlns:a16="http://schemas.microsoft.com/office/drawing/2014/main" id="{226740FB-EF76-3E7B-BF72-93DC6CA79067}"/>
                </a:ext>
              </a:extLst>
            </p:cNvPr>
            <p:cNvSpPr/>
            <p:nvPr/>
          </p:nvSpPr>
          <p:spPr>
            <a:xfrm>
              <a:off x="3455291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316">
              <a:extLst>
                <a:ext uri="{FF2B5EF4-FFF2-40B4-BE49-F238E27FC236}">
                  <a16:creationId xmlns:a16="http://schemas.microsoft.com/office/drawing/2014/main" id="{4CD46948-42D6-ED69-29D8-F991B19473BA}"/>
                </a:ext>
              </a:extLst>
            </p:cNvPr>
            <p:cNvSpPr/>
            <p:nvPr/>
          </p:nvSpPr>
          <p:spPr>
            <a:xfrm>
              <a:off x="3455291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0" y="0"/>
                  </a:moveTo>
                  <a:lnTo>
                    <a:pt x="21022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317">
              <a:extLst>
                <a:ext uri="{FF2B5EF4-FFF2-40B4-BE49-F238E27FC236}">
                  <a16:creationId xmlns:a16="http://schemas.microsoft.com/office/drawing/2014/main" id="{56A44408-BE02-3CDE-9D3E-4CE14C771813}"/>
                </a:ext>
              </a:extLst>
            </p:cNvPr>
            <p:cNvSpPr/>
            <p:nvPr/>
          </p:nvSpPr>
          <p:spPr>
            <a:xfrm>
              <a:off x="5536507" y="472511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318">
              <a:extLst>
                <a:ext uri="{FF2B5EF4-FFF2-40B4-BE49-F238E27FC236}">
                  <a16:creationId xmlns:a16="http://schemas.microsoft.com/office/drawing/2014/main" id="{8FC8B178-B331-DD60-BED5-D316C5B7E410}"/>
                </a:ext>
              </a:extLst>
            </p:cNvPr>
            <p:cNvSpPr/>
            <p:nvPr/>
          </p:nvSpPr>
          <p:spPr>
            <a:xfrm>
              <a:off x="5536507" y="450528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319">
              <a:extLst>
                <a:ext uri="{FF2B5EF4-FFF2-40B4-BE49-F238E27FC236}">
                  <a16:creationId xmlns:a16="http://schemas.microsoft.com/office/drawing/2014/main" id="{C3F82B02-2384-DEAC-1459-71DC9E333ECC}"/>
                </a:ext>
              </a:extLst>
            </p:cNvPr>
            <p:cNvSpPr/>
            <p:nvPr/>
          </p:nvSpPr>
          <p:spPr>
            <a:xfrm>
              <a:off x="5536507" y="42854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320">
              <a:extLst>
                <a:ext uri="{FF2B5EF4-FFF2-40B4-BE49-F238E27FC236}">
                  <a16:creationId xmlns:a16="http://schemas.microsoft.com/office/drawing/2014/main" id="{54785011-623E-5E79-B4D2-3BDE0F64AE18}"/>
                </a:ext>
              </a:extLst>
            </p:cNvPr>
            <p:cNvSpPr/>
            <p:nvPr/>
          </p:nvSpPr>
          <p:spPr>
            <a:xfrm>
              <a:off x="5536507" y="406562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321">
              <a:extLst>
                <a:ext uri="{FF2B5EF4-FFF2-40B4-BE49-F238E27FC236}">
                  <a16:creationId xmlns:a16="http://schemas.microsoft.com/office/drawing/2014/main" id="{14967D08-A375-FB6B-AC87-A0869E91AF53}"/>
                </a:ext>
              </a:extLst>
            </p:cNvPr>
            <p:cNvSpPr/>
            <p:nvPr/>
          </p:nvSpPr>
          <p:spPr>
            <a:xfrm>
              <a:off x="5536507" y="384579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22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322">
              <a:extLst>
                <a:ext uri="{FF2B5EF4-FFF2-40B4-BE49-F238E27FC236}">
                  <a16:creationId xmlns:a16="http://schemas.microsoft.com/office/drawing/2014/main" id="{12A8349B-A8C6-8951-5D78-7F27F1D6FC60}"/>
                </a:ext>
              </a:extLst>
            </p:cNvPr>
            <p:cNvSpPr txBox="1"/>
            <p:nvPr/>
          </p:nvSpPr>
          <p:spPr>
            <a:xfrm>
              <a:off x="3339141" y="4664385"/>
              <a:ext cx="9144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4" name="object 323">
              <a:extLst>
                <a:ext uri="{FF2B5EF4-FFF2-40B4-BE49-F238E27FC236}">
                  <a16:creationId xmlns:a16="http://schemas.microsoft.com/office/drawing/2014/main" id="{D4A904E1-83CE-E12E-3D03-167A99658763}"/>
                </a:ext>
              </a:extLst>
            </p:cNvPr>
            <p:cNvSpPr txBox="1"/>
            <p:nvPr/>
          </p:nvSpPr>
          <p:spPr>
            <a:xfrm>
              <a:off x="3280028" y="4444556"/>
              <a:ext cx="15303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-0.5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5" name="object 324">
              <a:extLst>
                <a:ext uri="{FF2B5EF4-FFF2-40B4-BE49-F238E27FC236}">
                  <a16:creationId xmlns:a16="http://schemas.microsoft.com/office/drawing/2014/main" id="{89EFDAFD-5959-AAE5-51EC-50ED14363366}"/>
                </a:ext>
              </a:extLst>
            </p:cNvPr>
            <p:cNvSpPr txBox="1"/>
            <p:nvPr/>
          </p:nvSpPr>
          <p:spPr>
            <a:xfrm>
              <a:off x="3368699" y="422472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6" name="object 325">
              <a:extLst>
                <a:ext uri="{FF2B5EF4-FFF2-40B4-BE49-F238E27FC236}">
                  <a16:creationId xmlns:a16="http://schemas.microsoft.com/office/drawing/2014/main" id="{5278B87D-9286-4876-63A1-8EFAA46CAC81}"/>
                </a:ext>
              </a:extLst>
            </p:cNvPr>
            <p:cNvSpPr txBox="1"/>
            <p:nvPr/>
          </p:nvSpPr>
          <p:spPr>
            <a:xfrm>
              <a:off x="3309585" y="400489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7" name="object 326">
              <a:extLst>
                <a:ext uri="{FF2B5EF4-FFF2-40B4-BE49-F238E27FC236}">
                  <a16:creationId xmlns:a16="http://schemas.microsoft.com/office/drawing/2014/main" id="{6FB7AB91-A68A-9650-2830-FE0AF70B4771}"/>
                </a:ext>
              </a:extLst>
            </p:cNvPr>
            <p:cNvSpPr txBox="1"/>
            <p:nvPr/>
          </p:nvSpPr>
          <p:spPr>
            <a:xfrm>
              <a:off x="3368699" y="3785066"/>
              <a:ext cx="6667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578" name="object 327">
              <a:extLst>
                <a:ext uri="{FF2B5EF4-FFF2-40B4-BE49-F238E27FC236}">
                  <a16:creationId xmlns:a16="http://schemas.microsoft.com/office/drawing/2014/main" id="{6E77BC02-CE08-53F3-24B0-59092E0BADE2}"/>
                </a:ext>
              </a:extLst>
            </p:cNvPr>
            <p:cNvSpPr/>
            <p:nvPr/>
          </p:nvSpPr>
          <p:spPr>
            <a:xfrm>
              <a:off x="3170921" y="4171846"/>
              <a:ext cx="60325" cy="58419"/>
            </a:xfrm>
            <a:custGeom>
              <a:avLst/>
              <a:gdLst/>
              <a:ahLst/>
              <a:cxnLst/>
              <a:rect l="l" t="t" r="r" b="b"/>
              <a:pathLst>
                <a:path w="60325" h="58420">
                  <a:moveTo>
                    <a:pt x="59845" y="58190"/>
                  </a:moveTo>
                  <a:lnTo>
                    <a:pt x="115" y="58190"/>
                  </a:lnTo>
                  <a:lnTo>
                    <a:pt x="0" y="57266"/>
                  </a:lnTo>
                  <a:lnTo>
                    <a:pt x="27940" y="923"/>
                  </a:lnTo>
                  <a:lnTo>
                    <a:pt x="28171" y="307"/>
                  </a:lnTo>
                  <a:lnTo>
                    <a:pt x="28671" y="0"/>
                  </a:lnTo>
                  <a:lnTo>
                    <a:pt x="31288" y="0"/>
                  </a:lnTo>
                  <a:lnTo>
                    <a:pt x="31750" y="307"/>
                  </a:lnTo>
                  <a:lnTo>
                    <a:pt x="31981" y="923"/>
                  </a:lnTo>
                  <a:lnTo>
                    <a:pt x="35776" y="8543"/>
                  </a:lnTo>
                  <a:lnTo>
                    <a:pt x="27363" y="8543"/>
                  </a:lnTo>
                  <a:lnTo>
                    <a:pt x="6003" y="51724"/>
                  </a:lnTo>
                  <a:lnTo>
                    <a:pt x="57277" y="51724"/>
                  </a:lnTo>
                  <a:lnTo>
                    <a:pt x="60037" y="57266"/>
                  </a:lnTo>
                  <a:lnTo>
                    <a:pt x="60037" y="57959"/>
                  </a:lnTo>
                  <a:lnTo>
                    <a:pt x="59845" y="58190"/>
                  </a:lnTo>
                  <a:close/>
                </a:path>
                <a:path w="60325" h="58420">
                  <a:moveTo>
                    <a:pt x="57277" y="51724"/>
                  </a:moveTo>
                  <a:lnTo>
                    <a:pt x="48722" y="51724"/>
                  </a:lnTo>
                  <a:lnTo>
                    <a:pt x="27363" y="8543"/>
                  </a:lnTo>
                  <a:lnTo>
                    <a:pt x="35776" y="8543"/>
                  </a:lnTo>
                  <a:lnTo>
                    <a:pt x="57277" y="51724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328">
              <a:extLst>
                <a:ext uri="{FF2B5EF4-FFF2-40B4-BE49-F238E27FC236}">
                  <a16:creationId xmlns:a16="http://schemas.microsoft.com/office/drawing/2014/main" id="{5F2C869B-C01E-FFF9-7350-EE8449F9DA9B}"/>
                </a:ext>
              </a:extLst>
            </p:cNvPr>
            <p:cNvSpPr txBox="1"/>
            <p:nvPr/>
          </p:nvSpPr>
          <p:spPr>
            <a:xfrm>
              <a:off x="3225486" y="4136055"/>
              <a:ext cx="18224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580" name="object 329">
              <a:extLst>
                <a:ext uri="{FF2B5EF4-FFF2-40B4-BE49-F238E27FC236}">
                  <a16:creationId xmlns:a16="http://schemas.microsoft.com/office/drawing/2014/main" id="{5157952E-A062-2CBE-B355-F2A965CD7AE7}"/>
                </a:ext>
              </a:extLst>
            </p:cNvPr>
            <p:cNvSpPr/>
            <p:nvPr/>
          </p:nvSpPr>
          <p:spPr>
            <a:xfrm>
              <a:off x="3466183" y="378737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1847" y="35560"/>
                  </a:moveTo>
                  <a:lnTo>
                    <a:pt x="1077" y="35560"/>
                  </a:lnTo>
                  <a:lnTo>
                    <a:pt x="731" y="35406"/>
                  </a:lnTo>
                  <a:lnTo>
                    <a:pt x="115" y="34791"/>
                  </a:lnTo>
                  <a:lnTo>
                    <a:pt x="76" y="33405"/>
                  </a:lnTo>
                  <a:lnTo>
                    <a:pt x="307" y="33020"/>
                  </a:lnTo>
                  <a:lnTo>
                    <a:pt x="15663" y="17780"/>
                  </a:lnTo>
                  <a:lnTo>
                    <a:pt x="76" y="2193"/>
                  </a:lnTo>
                  <a:lnTo>
                    <a:pt x="0" y="1000"/>
                  </a:lnTo>
                  <a:lnTo>
                    <a:pt x="115" y="769"/>
                  </a:lnTo>
                  <a:lnTo>
                    <a:pt x="731" y="153"/>
                  </a:lnTo>
                  <a:lnTo>
                    <a:pt x="1077" y="0"/>
                  </a:lnTo>
                  <a:lnTo>
                    <a:pt x="1770" y="0"/>
                  </a:lnTo>
                  <a:lnTo>
                    <a:pt x="2155" y="153"/>
                  </a:lnTo>
                  <a:lnTo>
                    <a:pt x="2617" y="461"/>
                  </a:lnTo>
                  <a:lnTo>
                    <a:pt x="17857" y="15702"/>
                  </a:lnTo>
                  <a:lnTo>
                    <a:pt x="22013" y="15702"/>
                  </a:lnTo>
                  <a:lnTo>
                    <a:pt x="19935" y="17780"/>
                  </a:lnTo>
                  <a:lnTo>
                    <a:pt x="22029" y="19858"/>
                  </a:lnTo>
                  <a:lnTo>
                    <a:pt x="17857" y="19858"/>
                  </a:lnTo>
                  <a:lnTo>
                    <a:pt x="2617" y="35098"/>
                  </a:lnTo>
                  <a:lnTo>
                    <a:pt x="2232" y="35406"/>
                  </a:lnTo>
                  <a:lnTo>
                    <a:pt x="1847" y="35560"/>
                  </a:lnTo>
                  <a:close/>
                </a:path>
                <a:path w="35560" h="35560">
                  <a:moveTo>
                    <a:pt x="22013" y="15702"/>
                  </a:moveTo>
                  <a:lnTo>
                    <a:pt x="17857" y="15702"/>
                  </a:lnTo>
                  <a:lnTo>
                    <a:pt x="33097" y="461"/>
                  </a:lnTo>
                  <a:lnTo>
                    <a:pt x="33525" y="134"/>
                  </a:lnTo>
                  <a:lnTo>
                    <a:pt x="33828" y="0"/>
                  </a:lnTo>
                  <a:lnTo>
                    <a:pt x="34598" y="0"/>
                  </a:lnTo>
                  <a:lnTo>
                    <a:pt x="34983" y="153"/>
                  </a:lnTo>
                  <a:lnTo>
                    <a:pt x="35502" y="673"/>
                  </a:lnTo>
                  <a:lnTo>
                    <a:pt x="35522" y="2193"/>
                  </a:lnTo>
                  <a:lnTo>
                    <a:pt x="22013" y="15702"/>
                  </a:lnTo>
                  <a:close/>
                </a:path>
                <a:path w="35560" h="35560">
                  <a:moveTo>
                    <a:pt x="34598" y="35560"/>
                  </a:moveTo>
                  <a:lnTo>
                    <a:pt x="33828" y="35560"/>
                  </a:lnTo>
                  <a:lnTo>
                    <a:pt x="33482" y="35406"/>
                  </a:lnTo>
                  <a:lnTo>
                    <a:pt x="33097" y="35098"/>
                  </a:lnTo>
                  <a:lnTo>
                    <a:pt x="17857" y="19858"/>
                  </a:lnTo>
                  <a:lnTo>
                    <a:pt x="22029" y="19858"/>
                  </a:lnTo>
                  <a:lnTo>
                    <a:pt x="35291" y="33020"/>
                  </a:lnTo>
                  <a:lnTo>
                    <a:pt x="35522" y="33405"/>
                  </a:lnTo>
                  <a:lnTo>
                    <a:pt x="35502" y="34887"/>
                  </a:lnTo>
                  <a:lnTo>
                    <a:pt x="34964" y="35426"/>
                  </a:lnTo>
                  <a:lnTo>
                    <a:pt x="34598" y="3556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330">
              <a:extLst>
                <a:ext uri="{FF2B5EF4-FFF2-40B4-BE49-F238E27FC236}">
                  <a16:creationId xmlns:a16="http://schemas.microsoft.com/office/drawing/2014/main" id="{0DA11440-03B5-7E50-6112-72637BCA4427}"/>
                </a:ext>
              </a:extLst>
            </p:cNvPr>
            <p:cNvSpPr txBox="1"/>
            <p:nvPr/>
          </p:nvSpPr>
          <p:spPr>
            <a:xfrm>
              <a:off x="3476305" y="3700090"/>
              <a:ext cx="217804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30"/>
                </a:spcBef>
              </a:pPr>
              <a:r>
                <a:rPr sz="825" spc="30" baseline="-30303" dirty="0">
                  <a:solidFill>
                    <a:srgbClr val="252525"/>
                  </a:solidFill>
                  <a:latin typeface="Helvetica"/>
                  <a:cs typeface="Helvetica"/>
                </a:rPr>
                <a:t>10</a:t>
              </a:r>
              <a:r>
                <a:rPr sz="450" spc="20" dirty="0">
                  <a:solidFill>
                    <a:srgbClr val="252525"/>
                  </a:solidFill>
                  <a:latin typeface="Helvetica"/>
                  <a:cs typeface="Helvetica"/>
                </a:rPr>
                <a:t>-3</a:t>
              </a:r>
              <a:endParaRPr sz="450">
                <a:latin typeface="Helvetica"/>
                <a:cs typeface="Helvetica"/>
              </a:endParaRPr>
            </a:p>
          </p:txBody>
        </p:sp>
        <p:sp>
          <p:nvSpPr>
            <p:cNvPr id="1582" name="object 331">
              <a:extLst>
                <a:ext uri="{FF2B5EF4-FFF2-40B4-BE49-F238E27FC236}">
                  <a16:creationId xmlns:a16="http://schemas.microsoft.com/office/drawing/2014/main" id="{241550BB-C5BE-574F-6751-85F0EAD593F5}"/>
                </a:ext>
              </a:extLst>
            </p:cNvPr>
            <p:cNvSpPr/>
            <p:nvPr/>
          </p:nvSpPr>
          <p:spPr>
            <a:xfrm>
              <a:off x="3495095" y="4037227"/>
              <a:ext cx="2055250" cy="4955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332">
              <a:extLst>
                <a:ext uri="{FF2B5EF4-FFF2-40B4-BE49-F238E27FC236}">
                  <a16:creationId xmlns:a16="http://schemas.microsoft.com/office/drawing/2014/main" id="{E34C6A3F-93A5-3D4D-1462-3A00A0D2B347}"/>
                </a:ext>
              </a:extLst>
            </p:cNvPr>
            <p:cNvSpPr/>
            <p:nvPr/>
          </p:nvSpPr>
          <p:spPr>
            <a:xfrm>
              <a:off x="3530194" y="4031962"/>
              <a:ext cx="1992630" cy="530860"/>
            </a:xfrm>
            <a:custGeom>
              <a:avLst/>
              <a:gdLst/>
              <a:ahLst/>
              <a:cxnLst/>
              <a:rect l="l" t="t" r="r" b="b"/>
              <a:pathLst>
                <a:path w="1992629" h="530860">
                  <a:moveTo>
                    <a:pt x="0" y="281062"/>
                  </a:moveTo>
                  <a:lnTo>
                    <a:pt x="117202" y="262415"/>
                  </a:lnTo>
                  <a:lnTo>
                    <a:pt x="234404" y="264579"/>
                  </a:lnTo>
                  <a:lnTo>
                    <a:pt x="351607" y="243069"/>
                  </a:lnTo>
                  <a:lnTo>
                    <a:pt x="468809" y="273921"/>
                  </a:lnTo>
                  <a:lnTo>
                    <a:pt x="586012" y="335619"/>
                  </a:lnTo>
                  <a:lnTo>
                    <a:pt x="703214" y="259992"/>
                  </a:lnTo>
                  <a:lnTo>
                    <a:pt x="820417" y="209030"/>
                  </a:lnTo>
                  <a:lnTo>
                    <a:pt x="937619" y="230874"/>
                  </a:lnTo>
                  <a:lnTo>
                    <a:pt x="1054822" y="71015"/>
                  </a:lnTo>
                  <a:lnTo>
                    <a:pt x="1172024" y="0"/>
                  </a:lnTo>
                  <a:lnTo>
                    <a:pt x="1289227" y="209510"/>
                  </a:lnTo>
                  <a:lnTo>
                    <a:pt x="1406429" y="413083"/>
                  </a:lnTo>
                  <a:lnTo>
                    <a:pt x="1523631" y="530307"/>
                  </a:lnTo>
                  <a:lnTo>
                    <a:pt x="1640834" y="401060"/>
                  </a:lnTo>
                  <a:lnTo>
                    <a:pt x="1758037" y="259878"/>
                  </a:lnTo>
                  <a:lnTo>
                    <a:pt x="1875239" y="143987"/>
                  </a:lnTo>
                  <a:lnTo>
                    <a:pt x="1992442" y="186086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333">
              <a:extLst>
                <a:ext uri="{FF2B5EF4-FFF2-40B4-BE49-F238E27FC236}">
                  <a16:creationId xmlns:a16="http://schemas.microsoft.com/office/drawing/2014/main" id="{D88EB6AC-C1F8-3FC6-5767-745EF6D0F344}"/>
                </a:ext>
              </a:extLst>
            </p:cNvPr>
            <p:cNvSpPr/>
            <p:nvPr/>
          </p:nvSpPr>
          <p:spPr>
            <a:xfrm>
              <a:off x="3508026" y="428354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334">
              <a:extLst>
                <a:ext uri="{FF2B5EF4-FFF2-40B4-BE49-F238E27FC236}">
                  <a16:creationId xmlns:a16="http://schemas.microsoft.com/office/drawing/2014/main" id="{B78598DF-F338-A394-5163-6DBE23AF4DC5}"/>
                </a:ext>
              </a:extLst>
            </p:cNvPr>
            <p:cNvSpPr/>
            <p:nvPr/>
          </p:nvSpPr>
          <p:spPr>
            <a:xfrm>
              <a:off x="3508026" y="428354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335">
              <a:extLst>
                <a:ext uri="{FF2B5EF4-FFF2-40B4-BE49-F238E27FC236}">
                  <a16:creationId xmlns:a16="http://schemas.microsoft.com/office/drawing/2014/main" id="{796A18EB-F000-390C-0C33-0168236FDBD6}"/>
                </a:ext>
              </a:extLst>
            </p:cNvPr>
            <p:cNvSpPr/>
            <p:nvPr/>
          </p:nvSpPr>
          <p:spPr>
            <a:xfrm>
              <a:off x="3625229" y="42648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336">
              <a:extLst>
                <a:ext uri="{FF2B5EF4-FFF2-40B4-BE49-F238E27FC236}">
                  <a16:creationId xmlns:a16="http://schemas.microsoft.com/office/drawing/2014/main" id="{A118C609-C6F6-578C-640E-BD70B22B4A3F}"/>
                </a:ext>
              </a:extLst>
            </p:cNvPr>
            <p:cNvSpPr/>
            <p:nvPr/>
          </p:nvSpPr>
          <p:spPr>
            <a:xfrm>
              <a:off x="3625229" y="42648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337">
              <a:extLst>
                <a:ext uri="{FF2B5EF4-FFF2-40B4-BE49-F238E27FC236}">
                  <a16:creationId xmlns:a16="http://schemas.microsoft.com/office/drawing/2014/main" id="{DBF0D4E3-15A8-9BEE-168D-6BE887A50C4A}"/>
                </a:ext>
              </a:extLst>
            </p:cNvPr>
            <p:cNvSpPr/>
            <p:nvPr/>
          </p:nvSpPr>
          <p:spPr>
            <a:xfrm>
              <a:off x="3742432" y="42670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338">
              <a:extLst>
                <a:ext uri="{FF2B5EF4-FFF2-40B4-BE49-F238E27FC236}">
                  <a16:creationId xmlns:a16="http://schemas.microsoft.com/office/drawing/2014/main" id="{3057CAE6-009F-1C15-4952-3CA4E345D0ED}"/>
                </a:ext>
              </a:extLst>
            </p:cNvPr>
            <p:cNvSpPr/>
            <p:nvPr/>
          </p:nvSpPr>
          <p:spPr>
            <a:xfrm>
              <a:off x="3742432" y="426705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339">
              <a:extLst>
                <a:ext uri="{FF2B5EF4-FFF2-40B4-BE49-F238E27FC236}">
                  <a16:creationId xmlns:a16="http://schemas.microsoft.com/office/drawing/2014/main" id="{295E29C8-8490-2828-F011-04E7E6073998}"/>
                </a:ext>
              </a:extLst>
            </p:cNvPr>
            <p:cNvSpPr/>
            <p:nvPr/>
          </p:nvSpPr>
          <p:spPr>
            <a:xfrm>
              <a:off x="3859634" y="424554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340">
              <a:extLst>
                <a:ext uri="{FF2B5EF4-FFF2-40B4-BE49-F238E27FC236}">
                  <a16:creationId xmlns:a16="http://schemas.microsoft.com/office/drawing/2014/main" id="{A55784F1-9598-FE3E-9CF3-2ECCCF62074C}"/>
                </a:ext>
              </a:extLst>
            </p:cNvPr>
            <p:cNvSpPr/>
            <p:nvPr/>
          </p:nvSpPr>
          <p:spPr>
            <a:xfrm>
              <a:off x="3859634" y="424554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341">
              <a:extLst>
                <a:ext uri="{FF2B5EF4-FFF2-40B4-BE49-F238E27FC236}">
                  <a16:creationId xmlns:a16="http://schemas.microsoft.com/office/drawing/2014/main" id="{65B26A0F-6B84-0A40-998C-0A270926ED07}"/>
                </a:ext>
              </a:extLst>
            </p:cNvPr>
            <p:cNvSpPr/>
            <p:nvPr/>
          </p:nvSpPr>
          <p:spPr>
            <a:xfrm>
              <a:off x="3976836" y="427640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342">
              <a:extLst>
                <a:ext uri="{FF2B5EF4-FFF2-40B4-BE49-F238E27FC236}">
                  <a16:creationId xmlns:a16="http://schemas.microsoft.com/office/drawing/2014/main" id="{413B8BA4-96BD-9B09-2C55-08D138E5F7C1}"/>
                </a:ext>
              </a:extLst>
            </p:cNvPr>
            <p:cNvSpPr/>
            <p:nvPr/>
          </p:nvSpPr>
          <p:spPr>
            <a:xfrm>
              <a:off x="3976836" y="427640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343">
              <a:extLst>
                <a:ext uri="{FF2B5EF4-FFF2-40B4-BE49-F238E27FC236}">
                  <a16:creationId xmlns:a16="http://schemas.microsoft.com/office/drawing/2014/main" id="{A94AEE1A-9DDD-EF2B-65B7-A4D54727F61C}"/>
                </a:ext>
              </a:extLst>
            </p:cNvPr>
            <p:cNvSpPr/>
            <p:nvPr/>
          </p:nvSpPr>
          <p:spPr>
            <a:xfrm>
              <a:off x="4094039" y="433809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344">
              <a:extLst>
                <a:ext uri="{FF2B5EF4-FFF2-40B4-BE49-F238E27FC236}">
                  <a16:creationId xmlns:a16="http://schemas.microsoft.com/office/drawing/2014/main" id="{BA43F3D2-5658-3999-7C26-87999B5CAC79}"/>
                </a:ext>
              </a:extLst>
            </p:cNvPr>
            <p:cNvSpPr/>
            <p:nvPr/>
          </p:nvSpPr>
          <p:spPr>
            <a:xfrm>
              <a:off x="4094039" y="433809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345">
              <a:extLst>
                <a:ext uri="{FF2B5EF4-FFF2-40B4-BE49-F238E27FC236}">
                  <a16:creationId xmlns:a16="http://schemas.microsoft.com/office/drawing/2014/main" id="{AC37008C-2A6B-5049-007F-22DF1D239F14}"/>
                </a:ext>
              </a:extLst>
            </p:cNvPr>
            <p:cNvSpPr/>
            <p:nvPr/>
          </p:nvSpPr>
          <p:spPr>
            <a:xfrm>
              <a:off x="4211241" y="426247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346">
              <a:extLst>
                <a:ext uri="{FF2B5EF4-FFF2-40B4-BE49-F238E27FC236}">
                  <a16:creationId xmlns:a16="http://schemas.microsoft.com/office/drawing/2014/main" id="{A8984363-7111-3171-360D-0BA002991ECC}"/>
                </a:ext>
              </a:extLst>
            </p:cNvPr>
            <p:cNvSpPr/>
            <p:nvPr/>
          </p:nvSpPr>
          <p:spPr>
            <a:xfrm>
              <a:off x="4211241" y="426247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347">
              <a:extLst>
                <a:ext uri="{FF2B5EF4-FFF2-40B4-BE49-F238E27FC236}">
                  <a16:creationId xmlns:a16="http://schemas.microsoft.com/office/drawing/2014/main" id="{48EDA0DA-6909-3225-8A31-BB1BF0A6F610}"/>
                </a:ext>
              </a:extLst>
            </p:cNvPr>
            <p:cNvSpPr/>
            <p:nvPr/>
          </p:nvSpPr>
          <p:spPr>
            <a:xfrm>
              <a:off x="4328444" y="4211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348">
              <a:extLst>
                <a:ext uri="{FF2B5EF4-FFF2-40B4-BE49-F238E27FC236}">
                  <a16:creationId xmlns:a16="http://schemas.microsoft.com/office/drawing/2014/main" id="{52EEDCA8-0C5C-AF4B-79F0-E41961B26095}"/>
                </a:ext>
              </a:extLst>
            </p:cNvPr>
            <p:cNvSpPr/>
            <p:nvPr/>
          </p:nvSpPr>
          <p:spPr>
            <a:xfrm>
              <a:off x="4328444" y="421151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349">
              <a:extLst>
                <a:ext uri="{FF2B5EF4-FFF2-40B4-BE49-F238E27FC236}">
                  <a16:creationId xmlns:a16="http://schemas.microsoft.com/office/drawing/2014/main" id="{84A6291F-923C-40E6-B8E1-C5CB9D0BF300}"/>
                </a:ext>
              </a:extLst>
            </p:cNvPr>
            <p:cNvSpPr/>
            <p:nvPr/>
          </p:nvSpPr>
          <p:spPr>
            <a:xfrm>
              <a:off x="4445646" y="423335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350">
              <a:extLst>
                <a:ext uri="{FF2B5EF4-FFF2-40B4-BE49-F238E27FC236}">
                  <a16:creationId xmlns:a16="http://schemas.microsoft.com/office/drawing/2014/main" id="{854EFED0-737B-7BE1-5943-4F399CFE7A4A}"/>
                </a:ext>
              </a:extLst>
            </p:cNvPr>
            <p:cNvSpPr/>
            <p:nvPr/>
          </p:nvSpPr>
          <p:spPr>
            <a:xfrm>
              <a:off x="4445646" y="423335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351">
              <a:extLst>
                <a:ext uri="{FF2B5EF4-FFF2-40B4-BE49-F238E27FC236}">
                  <a16:creationId xmlns:a16="http://schemas.microsoft.com/office/drawing/2014/main" id="{AFDE6303-2ACC-6D06-B51F-049E65B24067}"/>
                </a:ext>
              </a:extLst>
            </p:cNvPr>
            <p:cNvSpPr/>
            <p:nvPr/>
          </p:nvSpPr>
          <p:spPr>
            <a:xfrm>
              <a:off x="4562849" y="40734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352">
              <a:extLst>
                <a:ext uri="{FF2B5EF4-FFF2-40B4-BE49-F238E27FC236}">
                  <a16:creationId xmlns:a16="http://schemas.microsoft.com/office/drawing/2014/main" id="{381568E2-B1F3-5A55-66CF-E5F954BBC164}"/>
                </a:ext>
              </a:extLst>
            </p:cNvPr>
            <p:cNvSpPr/>
            <p:nvPr/>
          </p:nvSpPr>
          <p:spPr>
            <a:xfrm>
              <a:off x="4562849" y="407349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353">
              <a:extLst>
                <a:ext uri="{FF2B5EF4-FFF2-40B4-BE49-F238E27FC236}">
                  <a16:creationId xmlns:a16="http://schemas.microsoft.com/office/drawing/2014/main" id="{F47BB444-CDD6-DCB5-977D-4020E18A4B71}"/>
                </a:ext>
              </a:extLst>
            </p:cNvPr>
            <p:cNvSpPr/>
            <p:nvPr/>
          </p:nvSpPr>
          <p:spPr>
            <a:xfrm>
              <a:off x="4680051" y="40024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354">
              <a:extLst>
                <a:ext uri="{FF2B5EF4-FFF2-40B4-BE49-F238E27FC236}">
                  <a16:creationId xmlns:a16="http://schemas.microsoft.com/office/drawing/2014/main" id="{BA53CCDC-9168-4A11-3608-37F33B4E776E}"/>
                </a:ext>
              </a:extLst>
            </p:cNvPr>
            <p:cNvSpPr/>
            <p:nvPr/>
          </p:nvSpPr>
          <p:spPr>
            <a:xfrm>
              <a:off x="4680051" y="400247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355">
              <a:extLst>
                <a:ext uri="{FF2B5EF4-FFF2-40B4-BE49-F238E27FC236}">
                  <a16:creationId xmlns:a16="http://schemas.microsoft.com/office/drawing/2014/main" id="{9741D874-D911-0FCF-ECA0-C2F8695BDA05}"/>
                </a:ext>
              </a:extLst>
            </p:cNvPr>
            <p:cNvSpPr/>
            <p:nvPr/>
          </p:nvSpPr>
          <p:spPr>
            <a:xfrm>
              <a:off x="4797254" y="42119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356">
              <a:extLst>
                <a:ext uri="{FF2B5EF4-FFF2-40B4-BE49-F238E27FC236}">
                  <a16:creationId xmlns:a16="http://schemas.microsoft.com/office/drawing/2014/main" id="{18AA7FC5-A68E-29BE-B3DB-D2022D7439D7}"/>
                </a:ext>
              </a:extLst>
            </p:cNvPr>
            <p:cNvSpPr/>
            <p:nvPr/>
          </p:nvSpPr>
          <p:spPr>
            <a:xfrm>
              <a:off x="4797254" y="421199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357">
              <a:extLst>
                <a:ext uri="{FF2B5EF4-FFF2-40B4-BE49-F238E27FC236}">
                  <a16:creationId xmlns:a16="http://schemas.microsoft.com/office/drawing/2014/main" id="{82C2C6D0-E3DD-DF46-667F-31C3A918E57C}"/>
                </a:ext>
              </a:extLst>
            </p:cNvPr>
            <p:cNvSpPr/>
            <p:nvPr/>
          </p:nvSpPr>
          <p:spPr>
            <a:xfrm>
              <a:off x="4914456" y="4415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358">
              <a:extLst>
                <a:ext uri="{FF2B5EF4-FFF2-40B4-BE49-F238E27FC236}">
                  <a16:creationId xmlns:a16="http://schemas.microsoft.com/office/drawing/2014/main" id="{D6B6454B-432F-4EB3-DDDF-7862D57BF80D}"/>
                </a:ext>
              </a:extLst>
            </p:cNvPr>
            <p:cNvSpPr/>
            <p:nvPr/>
          </p:nvSpPr>
          <p:spPr>
            <a:xfrm>
              <a:off x="4914456" y="441556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359">
              <a:extLst>
                <a:ext uri="{FF2B5EF4-FFF2-40B4-BE49-F238E27FC236}">
                  <a16:creationId xmlns:a16="http://schemas.microsoft.com/office/drawing/2014/main" id="{5FBA355C-7EEE-C002-8374-CD055B850209}"/>
                </a:ext>
              </a:extLst>
            </p:cNvPr>
            <p:cNvSpPr/>
            <p:nvPr/>
          </p:nvSpPr>
          <p:spPr>
            <a:xfrm>
              <a:off x="5031658" y="453278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360">
              <a:extLst>
                <a:ext uri="{FF2B5EF4-FFF2-40B4-BE49-F238E27FC236}">
                  <a16:creationId xmlns:a16="http://schemas.microsoft.com/office/drawing/2014/main" id="{4EBF6859-8EEA-FD03-D82C-2912E028CD97}"/>
                </a:ext>
              </a:extLst>
            </p:cNvPr>
            <p:cNvSpPr/>
            <p:nvPr/>
          </p:nvSpPr>
          <p:spPr>
            <a:xfrm>
              <a:off x="5031658" y="453278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361">
              <a:extLst>
                <a:ext uri="{FF2B5EF4-FFF2-40B4-BE49-F238E27FC236}">
                  <a16:creationId xmlns:a16="http://schemas.microsoft.com/office/drawing/2014/main" id="{973232DD-14DE-C74F-859A-85501AA360EA}"/>
                </a:ext>
              </a:extLst>
            </p:cNvPr>
            <p:cNvSpPr/>
            <p:nvPr/>
          </p:nvSpPr>
          <p:spPr>
            <a:xfrm>
              <a:off x="5148861" y="440354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362">
              <a:extLst>
                <a:ext uri="{FF2B5EF4-FFF2-40B4-BE49-F238E27FC236}">
                  <a16:creationId xmlns:a16="http://schemas.microsoft.com/office/drawing/2014/main" id="{7D49FEA1-A39D-C5D8-2306-DED64057462F}"/>
                </a:ext>
              </a:extLst>
            </p:cNvPr>
            <p:cNvSpPr/>
            <p:nvPr/>
          </p:nvSpPr>
          <p:spPr>
            <a:xfrm>
              <a:off x="5148861" y="440354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363">
              <a:extLst>
                <a:ext uri="{FF2B5EF4-FFF2-40B4-BE49-F238E27FC236}">
                  <a16:creationId xmlns:a16="http://schemas.microsoft.com/office/drawing/2014/main" id="{B3D4CA34-4FC8-7B44-E585-DE5F180CF570}"/>
                </a:ext>
              </a:extLst>
            </p:cNvPr>
            <p:cNvSpPr/>
            <p:nvPr/>
          </p:nvSpPr>
          <p:spPr>
            <a:xfrm>
              <a:off x="5266064" y="426235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364">
              <a:extLst>
                <a:ext uri="{FF2B5EF4-FFF2-40B4-BE49-F238E27FC236}">
                  <a16:creationId xmlns:a16="http://schemas.microsoft.com/office/drawing/2014/main" id="{C7B8FC30-07AB-B40C-082D-A376E89D241A}"/>
                </a:ext>
              </a:extLst>
            </p:cNvPr>
            <p:cNvSpPr/>
            <p:nvPr/>
          </p:nvSpPr>
          <p:spPr>
            <a:xfrm>
              <a:off x="5266064" y="426235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365">
              <a:extLst>
                <a:ext uri="{FF2B5EF4-FFF2-40B4-BE49-F238E27FC236}">
                  <a16:creationId xmlns:a16="http://schemas.microsoft.com/office/drawing/2014/main" id="{EEB0C5AE-F847-D129-4602-BAE9608C8042}"/>
                </a:ext>
              </a:extLst>
            </p:cNvPr>
            <p:cNvSpPr/>
            <p:nvPr/>
          </p:nvSpPr>
          <p:spPr>
            <a:xfrm>
              <a:off x="5383266" y="41464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366">
              <a:extLst>
                <a:ext uri="{FF2B5EF4-FFF2-40B4-BE49-F238E27FC236}">
                  <a16:creationId xmlns:a16="http://schemas.microsoft.com/office/drawing/2014/main" id="{2BEE45F1-8A29-05A3-40D2-EFCCB06BB5E6}"/>
                </a:ext>
              </a:extLst>
            </p:cNvPr>
            <p:cNvSpPr/>
            <p:nvPr/>
          </p:nvSpPr>
          <p:spPr>
            <a:xfrm>
              <a:off x="5383266" y="41464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367">
              <a:extLst>
                <a:ext uri="{FF2B5EF4-FFF2-40B4-BE49-F238E27FC236}">
                  <a16:creationId xmlns:a16="http://schemas.microsoft.com/office/drawing/2014/main" id="{2D0A91AE-3763-3CCE-3B34-BEFF581D6785}"/>
                </a:ext>
              </a:extLst>
            </p:cNvPr>
            <p:cNvSpPr/>
            <p:nvPr/>
          </p:nvSpPr>
          <p:spPr>
            <a:xfrm>
              <a:off x="5500468" y="418856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368">
              <a:extLst>
                <a:ext uri="{FF2B5EF4-FFF2-40B4-BE49-F238E27FC236}">
                  <a16:creationId xmlns:a16="http://schemas.microsoft.com/office/drawing/2014/main" id="{DD6A3006-5C0F-293B-693F-469B72C76FDE}"/>
                </a:ext>
              </a:extLst>
            </p:cNvPr>
            <p:cNvSpPr/>
            <p:nvPr/>
          </p:nvSpPr>
          <p:spPr>
            <a:xfrm>
              <a:off x="5500468" y="418856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369">
              <a:extLst>
                <a:ext uri="{FF2B5EF4-FFF2-40B4-BE49-F238E27FC236}">
                  <a16:creationId xmlns:a16="http://schemas.microsoft.com/office/drawing/2014/main" id="{75D67BD7-BDE1-9DA7-E12F-450930227EEA}"/>
                </a:ext>
              </a:extLst>
            </p:cNvPr>
            <p:cNvSpPr/>
            <p:nvPr/>
          </p:nvSpPr>
          <p:spPr>
            <a:xfrm>
              <a:off x="3530194" y="4115513"/>
              <a:ext cx="1992630" cy="340360"/>
            </a:xfrm>
            <a:custGeom>
              <a:avLst/>
              <a:gdLst/>
              <a:ahLst/>
              <a:cxnLst/>
              <a:rect l="l" t="t" r="r" b="b"/>
              <a:pathLst>
                <a:path w="1992629" h="340360">
                  <a:moveTo>
                    <a:pt x="0" y="180936"/>
                  </a:moveTo>
                  <a:lnTo>
                    <a:pt x="117202" y="192364"/>
                  </a:lnTo>
                  <a:lnTo>
                    <a:pt x="234404" y="210168"/>
                  </a:lnTo>
                  <a:lnTo>
                    <a:pt x="351607" y="216738"/>
                  </a:lnTo>
                  <a:lnTo>
                    <a:pt x="468809" y="205873"/>
                  </a:lnTo>
                  <a:lnTo>
                    <a:pt x="586012" y="220719"/>
                  </a:lnTo>
                  <a:lnTo>
                    <a:pt x="703214" y="269818"/>
                  </a:lnTo>
                  <a:lnTo>
                    <a:pt x="820417" y="286404"/>
                  </a:lnTo>
                  <a:lnTo>
                    <a:pt x="937619" y="340141"/>
                  </a:lnTo>
                  <a:lnTo>
                    <a:pt x="1054822" y="221566"/>
                  </a:lnTo>
                  <a:lnTo>
                    <a:pt x="1172024" y="141017"/>
                  </a:lnTo>
                  <a:lnTo>
                    <a:pt x="1289227" y="151334"/>
                  </a:lnTo>
                  <a:lnTo>
                    <a:pt x="1406429" y="62221"/>
                  </a:lnTo>
                  <a:lnTo>
                    <a:pt x="1523631" y="0"/>
                  </a:lnTo>
                  <a:lnTo>
                    <a:pt x="1640834" y="228538"/>
                  </a:lnTo>
                  <a:lnTo>
                    <a:pt x="1758037" y="336155"/>
                  </a:lnTo>
                  <a:lnTo>
                    <a:pt x="1875239" y="317761"/>
                  </a:lnTo>
                  <a:lnTo>
                    <a:pt x="1992442" y="8967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370">
              <a:extLst>
                <a:ext uri="{FF2B5EF4-FFF2-40B4-BE49-F238E27FC236}">
                  <a16:creationId xmlns:a16="http://schemas.microsoft.com/office/drawing/2014/main" id="{495E2C24-417A-1B7E-F0BC-312192059AF5}"/>
                </a:ext>
              </a:extLst>
            </p:cNvPr>
            <p:cNvSpPr/>
            <p:nvPr/>
          </p:nvSpPr>
          <p:spPr>
            <a:xfrm>
              <a:off x="3500637" y="425713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371">
              <a:extLst>
                <a:ext uri="{FF2B5EF4-FFF2-40B4-BE49-F238E27FC236}">
                  <a16:creationId xmlns:a16="http://schemas.microsoft.com/office/drawing/2014/main" id="{B1A78109-7C35-5B50-42E3-7CC8AD82FA8F}"/>
                </a:ext>
              </a:extLst>
            </p:cNvPr>
            <p:cNvSpPr/>
            <p:nvPr/>
          </p:nvSpPr>
          <p:spPr>
            <a:xfrm>
              <a:off x="3617840" y="426856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372">
              <a:extLst>
                <a:ext uri="{FF2B5EF4-FFF2-40B4-BE49-F238E27FC236}">
                  <a16:creationId xmlns:a16="http://schemas.microsoft.com/office/drawing/2014/main" id="{3161CE7E-9B98-1881-8F2E-980E67500B28}"/>
                </a:ext>
              </a:extLst>
            </p:cNvPr>
            <p:cNvSpPr/>
            <p:nvPr/>
          </p:nvSpPr>
          <p:spPr>
            <a:xfrm>
              <a:off x="3735042" y="428637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373">
              <a:extLst>
                <a:ext uri="{FF2B5EF4-FFF2-40B4-BE49-F238E27FC236}">
                  <a16:creationId xmlns:a16="http://schemas.microsoft.com/office/drawing/2014/main" id="{114CFF72-CF71-0640-179C-5A17F1B4D91A}"/>
                </a:ext>
              </a:extLst>
            </p:cNvPr>
            <p:cNvSpPr/>
            <p:nvPr/>
          </p:nvSpPr>
          <p:spPr>
            <a:xfrm>
              <a:off x="3852245" y="42929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374">
              <a:extLst>
                <a:ext uri="{FF2B5EF4-FFF2-40B4-BE49-F238E27FC236}">
                  <a16:creationId xmlns:a16="http://schemas.microsoft.com/office/drawing/2014/main" id="{9E16B8D4-0878-616C-40AF-E98B84B19DE1}"/>
                </a:ext>
              </a:extLst>
            </p:cNvPr>
            <p:cNvSpPr/>
            <p:nvPr/>
          </p:nvSpPr>
          <p:spPr>
            <a:xfrm>
              <a:off x="3969447" y="428207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375">
              <a:extLst>
                <a:ext uri="{FF2B5EF4-FFF2-40B4-BE49-F238E27FC236}">
                  <a16:creationId xmlns:a16="http://schemas.microsoft.com/office/drawing/2014/main" id="{8B5988B4-8F5E-BBAD-7837-BA0BD7A162EF}"/>
                </a:ext>
              </a:extLst>
            </p:cNvPr>
            <p:cNvSpPr/>
            <p:nvPr/>
          </p:nvSpPr>
          <p:spPr>
            <a:xfrm>
              <a:off x="4086649" y="429692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376">
              <a:extLst>
                <a:ext uri="{FF2B5EF4-FFF2-40B4-BE49-F238E27FC236}">
                  <a16:creationId xmlns:a16="http://schemas.microsoft.com/office/drawing/2014/main" id="{941B0972-1D01-68E8-9035-2BFB6F40DF6E}"/>
                </a:ext>
              </a:extLst>
            </p:cNvPr>
            <p:cNvSpPr/>
            <p:nvPr/>
          </p:nvSpPr>
          <p:spPr>
            <a:xfrm>
              <a:off x="4203852" y="43460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377">
              <a:extLst>
                <a:ext uri="{FF2B5EF4-FFF2-40B4-BE49-F238E27FC236}">
                  <a16:creationId xmlns:a16="http://schemas.microsoft.com/office/drawing/2014/main" id="{BB22EED9-CB9B-34CF-B474-F821E725A189}"/>
                </a:ext>
              </a:extLst>
            </p:cNvPr>
            <p:cNvSpPr/>
            <p:nvPr/>
          </p:nvSpPr>
          <p:spPr>
            <a:xfrm>
              <a:off x="4321054" y="4362606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378">
              <a:extLst>
                <a:ext uri="{FF2B5EF4-FFF2-40B4-BE49-F238E27FC236}">
                  <a16:creationId xmlns:a16="http://schemas.microsoft.com/office/drawing/2014/main" id="{A28CBD01-E4BB-A140-D0BC-36D05EB0C835}"/>
                </a:ext>
              </a:extLst>
            </p:cNvPr>
            <p:cNvSpPr/>
            <p:nvPr/>
          </p:nvSpPr>
          <p:spPr>
            <a:xfrm>
              <a:off x="4438257" y="441634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379">
              <a:extLst>
                <a:ext uri="{FF2B5EF4-FFF2-40B4-BE49-F238E27FC236}">
                  <a16:creationId xmlns:a16="http://schemas.microsoft.com/office/drawing/2014/main" id="{3C8830DE-612A-45A6-A2B2-72FD5CF5B018}"/>
                </a:ext>
              </a:extLst>
            </p:cNvPr>
            <p:cNvSpPr/>
            <p:nvPr/>
          </p:nvSpPr>
          <p:spPr>
            <a:xfrm>
              <a:off x="4555459" y="429776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380">
              <a:extLst>
                <a:ext uri="{FF2B5EF4-FFF2-40B4-BE49-F238E27FC236}">
                  <a16:creationId xmlns:a16="http://schemas.microsoft.com/office/drawing/2014/main" id="{B95F42F5-FFA9-0AAC-5E83-AA09F46985FE}"/>
                </a:ext>
              </a:extLst>
            </p:cNvPr>
            <p:cNvSpPr/>
            <p:nvPr/>
          </p:nvSpPr>
          <p:spPr>
            <a:xfrm>
              <a:off x="4672662" y="421722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381">
              <a:extLst>
                <a:ext uri="{FF2B5EF4-FFF2-40B4-BE49-F238E27FC236}">
                  <a16:creationId xmlns:a16="http://schemas.microsoft.com/office/drawing/2014/main" id="{A4D77FED-83CB-3CDB-2955-A64D859945DF}"/>
                </a:ext>
              </a:extLst>
            </p:cNvPr>
            <p:cNvSpPr/>
            <p:nvPr/>
          </p:nvSpPr>
          <p:spPr>
            <a:xfrm>
              <a:off x="4789864" y="42275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382">
              <a:extLst>
                <a:ext uri="{FF2B5EF4-FFF2-40B4-BE49-F238E27FC236}">
                  <a16:creationId xmlns:a16="http://schemas.microsoft.com/office/drawing/2014/main" id="{ED14771E-DEDB-1F0F-3B49-705995F02BF1}"/>
                </a:ext>
              </a:extLst>
            </p:cNvPr>
            <p:cNvSpPr/>
            <p:nvPr/>
          </p:nvSpPr>
          <p:spPr>
            <a:xfrm>
              <a:off x="4907067" y="413842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383">
              <a:extLst>
                <a:ext uri="{FF2B5EF4-FFF2-40B4-BE49-F238E27FC236}">
                  <a16:creationId xmlns:a16="http://schemas.microsoft.com/office/drawing/2014/main" id="{0CADBB37-F8FC-E36D-1A41-089955F10389}"/>
                </a:ext>
              </a:extLst>
            </p:cNvPr>
            <p:cNvSpPr/>
            <p:nvPr/>
          </p:nvSpPr>
          <p:spPr>
            <a:xfrm>
              <a:off x="5024269" y="407620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384">
              <a:extLst>
                <a:ext uri="{FF2B5EF4-FFF2-40B4-BE49-F238E27FC236}">
                  <a16:creationId xmlns:a16="http://schemas.microsoft.com/office/drawing/2014/main" id="{BD997DF7-6B5B-4501-7E3F-C2E431AD45FE}"/>
                </a:ext>
              </a:extLst>
            </p:cNvPr>
            <p:cNvSpPr/>
            <p:nvPr/>
          </p:nvSpPr>
          <p:spPr>
            <a:xfrm>
              <a:off x="5141472" y="430474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385">
              <a:extLst>
                <a:ext uri="{FF2B5EF4-FFF2-40B4-BE49-F238E27FC236}">
                  <a16:creationId xmlns:a16="http://schemas.microsoft.com/office/drawing/2014/main" id="{A9C5583B-D529-CD0D-D1A4-61047AE78A43}"/>
                </a:ext>
              </a:extLst>
            </p:cNvPr>
            <p:cNvSpPr/>
            <p:nvPr/>
          </p:nvSpPr>
          <p:spPr>
            <a:xfrm>
              <a:off x="5258674" y="441235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386">
              <a:extLst>
                <a:ext uri="{FF2B5EF4-FFF2-40B4-BE49-F238E27FC236}">
                  <a16:creationId xmlns:a16="http://schemas.microsoft.com/office/drawing/2014/main" id="{BCDA554B-D405-ACC8-126D-1C1D3BE93348}"/>
                </a:ext>
              </a:extLst>
            </p:cNvPr>
            <p:cNvSpPr/>
            <p:nvPr/>
          </p:nvSpPr>
          <p:spPr>
            <a:xfrm>
              <a:off x="5375877" y="439396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387">
              <a:extLst>
                <a:ext uri="{FF2B5EF4-FFF2-40B4-BE49-F238E27FC236}">
                  <a16:creationId xmlns:a16="http://schemas.microsoft.com/office/drawing/2014/main" id="{1BFF734B-C511-596E-BBD5-61E5F90A2658}"/>
                </a:ext>
              </a:extLst>
            </p:cNvPr>
            <p:cNvSpPr/>
            <p:nvPr/>
          </p:nvSpPr>
          <p:spPr>
            <a:xfrm>
              <a:off x="5493079" y="416587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388">
              <a:extLst>
                <a:ext uri="{FF2B5EF4-FFF2-40B4-BE49-F238E27FC236}">
                  <a16:creationId xmlns:a16="http://schemas.microsoft.com/office/drawing/2014/main" id="{291D4E7D-5104-0BBC-A516-B3A385D5C1D4}"/>
                </a:ext>
              </a:extLst>
            </p:cNvPr>
            <p:cNvSpPr/>
            <p:nvPr/>
          </p:nvSpPr>
          <p:spPr>
            <a:xfrm>
              <a:off x="3530194" y="3939619"/>
              <a:ext cx="1992630" cy="396240"/>
            </a:xfrm>
            <a:custGeom>
              <a:avLst/>
              <a:gdLst/>
              <a:ahLst/>
              <a:cxnLst/>
              <a:rect l="l" t="t" r="r" b="b"/>
              <a:pathLst>
                <a:path w="1992629" h="396239">
                  <a:moveTo>
                    <a:pt x="0" y="313381"/>
                  </a:moveTo>
                  <a:lnTo>
                    <a:pt x="117202" y="336088"/>
                  </a:lnTo>
                  <a:lnTo>
                    <a:pt x="234404" y="292020"/>
                  </a:lnTo>
                  <a:lnTo>
                    <a:pt x="351607" y="240916"/>
                  </a:lnTo>
                  <a:lnTo>
                    <a:pt x="468809" y="262986"/>
                  </a:lnTo>
                  <a:lnTo>
                    <a:pt x="586012" y="252180"/>
                  </a:lnTo>
                  <a:lnTo>
                    <a:pt x="703214" y="199580"/>
                  </a:lnTo>
                  <a:lnTo>
                    <a:pt x="820417" y="168509"/>
                  </a:lnTo>
                  <a:lnTo>
                    <a:pt x="937619" y="164040"/>
                  </a:lnTo>
                  <a:lnTo>
                    <a:pt x="1054822" y="201395"/>
                  </a:lnTo>
                  <a:lnTo>
                    <a:pt x="1172024" y="228963"/>
                  </a:lnTo>
                  <a:lnTo>
                    <a:pt x="1289227" y="247463"/>
                  </a:lnTo>
                  <a:lnTo>
                    <a:pt x="1406429" y="132741"/>
                  </a:lnTo>
                  <a:lnTo>
                    <a:pt x="1523631" y="67597"/>
                  </a:lnTo>
                  <a:lnTo>
                    <a:pt x="1640834" y="0"/>
                  </a:lnTo>
                  <a:lnTo>
                    <a:pt x="1758037" y="59492"/>
                  </a:lnTo>
                  <a:lnTo>
                    <a:pt x="1875239" y="197634"/>
                  </a:lnTo>
                  <a:lnTo>
                    <a:pt x="1992442" y="395806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389">
              <a:extLst>
                <a:ext uri="{FF2B5EF4-FFF2-40B4-BE49-F238E27FC236}">
                  <a16:creationId xmlns:a16="http://schemas.microsoft.com/office/drawing/2014/main" id="{D0F06208-3ED9-6649-CC66-25D8B17A61E5}"/>
                </a:ext>
              </a:extLst>
            </p:cNvPr>
            <p:cNvSpPr/>
            <p:nvPr/>
          </p:nvSpPr>
          <p:spPr>
            <a:xfrm>
              <a:off x="3508026" y="42235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390">
              <a:extLst>
                <a:ext uri="{FF2B5EF4-FFF2-40B4-BE49-F238E27FC236}">
                  <a16:creationId xmlns:a16="http://schemas.microsoft.com/office/drawing/2014/main" id="{B6E0C79B-7BBB-8852-9994-90619137916B}"/>
                </a:ext>
              </a:extLst>
            </p:cNvPr>
            <p:cNvSpPr/>
            <p:nvPr/>
          </p:nvSpPr>
          <p:spPr>
            <a:xfrm>
              <a:off x="3508026" y="422351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391">
              <a:extLst>
                <a:ext uri="{FF2B5EF4-FFF2-40B4-BE49-F238E27FC236}">
                  <a16:creationId xmlns:a16="http://schemas.microsoft.com/office/drawing/2014/main" id="{80A1A090-0361-8BA9-B44B-7256465AC29C}"/>
                </a:ext>
              </a:extLst>
            </p:cNvPr>
            <p:cNvSpPr/>
            <p:nvPr/>
          </p:nvSpPr>
          <p:spPr>
            <a:xfrm>
              <a:off x="3625229" y="42462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392">
              <a:extLst>
                <a:ext uri="{FF2B5EF4-FFF2-40B4-BE49-F238E27FC236}">
                  <a16:creationId xmlns:a16="http://schemas.microsoft.com/office/drawing/2014/main" id="{4BB752A6-2F44-57FB-F1FC-2095C2DBDA83}"/>
                </a:ext>
              </a:extLst>
            </p:cNvPr>
            <p:cNvSpPr/>
            <p:nvPr/>
          </p:nvSpPr>
          <p:spPr>
            <a:xfrm>
              <a:off x="3625229" y="424622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393">
              <a:extLst>
                <a:ext uri="{FF2B5EF4-FFF2-40B4-BE49-F238E27FC236}">
                  <a16:creationId xmlns:a16="http://schemas.microsoft.com/office/drawing/2014/main" id="{66ACE436-7DF2-63CA-6758-1B74F321A768}"/>
                </a:ext>
              </a:extLst>
            </p:cNvPr>
            <p:cNvSpPr/>
            <p:nvPr/>
          </p:nvSpPr>
          <p:spPr>
            <a:xfrm>
              <a:off x="3742432" y="420215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394">
              <a:extLst>
                <a:ext uri="{FF2B5EF4-FFF2-40B4-BE49-F238E27FC236}">
                  <a16:creationId xmlns:a16="http://schemas.microsoft.com/office/drawing/2014/main" id="{002FD6BB-D7CC-F2FB-4802-7266AE477F82}"/>
                </a:ext>
              </a:extLst>
            </p:cNvPr>
            <p:cNvSpPr/>
            <p:nvPr/>
          </p:nvSpPr>
          <p:spPr>
            <a:xfrm>
              <a:off x="3742432" y="420215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395">
              <a:extLst>
                <a:ext uri="{FF2B5EF4-FFF2-40B4-BE49-F238E27FC236}">
                  <a16:creationId xmlns:a16="http://schemas.microsoft.com/office/drawing/2014/main" id="{DCBE74AB-998E-0791-311E-9DA74A2286AC}"/>
                </a:ext>
              </a:extLst>
            </p:cNvPr>
            <p:cNvSpPr/>
            <p:nvPr/>
          </p:nvSpPr>
          <p:spPr>
            <a:xfrm>
              <a:off x="3859634" y="41510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396">
              <a:extLst>
                <a:ext uri="{FF2B5EF4-FFF2-40B4-BE49-F238E27FC236}">
                  <a16:creationId xmlns:a16="http://schemas.microsoft.com/office/drawing/2014/main" id="{F0C2ED51-93CD-3B24-5A83-988DE17F7179}"/>
                </a:ext>
              </a:extLst>
            </p:cNvPr>
            <p:cNvSpPr/>
            <p:nvPr/>
          </p:nvSpPr>
          <p:spPr>
            <a:xfrm>
              <a:off x="3859634" y="415105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397">
              <a:extLst>
                <a:ext uri="{FF2B5EF4-FFF2-40B4-BE49-F238E27FC236}">
                  <a16:creationId xmlns:a16="http://schemas.microsoft.com/office/drawing/2014/main" id="{F2DCF401-21F8-ADF5-23D2-549EAEEB5601}"/>
                </a:ext>
              </a:extLst>
            </p:cNvPr>
            <p:cNvSpPr/>
            <p:nvPr/>
          </p:nvSpPr>
          <p:spPr>
            <a:xfrm>
              <a:off x="3976836" y="417312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398">
              <a:extLst>
                <a:ext uri="{FF2B5EF4-FFF2-40B4-BE49-F238E27FC236}">
                  <a16:creationId xmlns:a16="http://schemas.microsoft.com/office/drawing/2014/main" id="{A51E0004-F770-A2B0-5334-E561A9933B27}"/>
                </a:ext>
              </a:extLst>
            </p:cNvPr>
            <p:cNvSpPr/>
            <p:nvPr/>
          </p:nvSpPr>
          <p:spPr>
            <a:xfrm>
              <a:off x="3976836" y="4173122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399">
              <a:extLst>
                <a:ext uri="{FF2B5EF4-FFF2-40B4-BE49-F238E27FC236}">
                  <a16:creationId xmlns:a16="http://schemas.microsoft.com/office/drawing/2014/main" id="{8501C21A-DA56-BD8C-1B4E-D86CB756D34B}"/>
                </a:ext>
              </a:extLst>
            </p:cNvPr>
            <p:cNvSpPr/>
            <p:nvPr/>
          </p:nvSpPr>
          <p:spPr>
            <a:xfrm>
              <a:off x="4094039" y="41623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400">
              <a:extLst>
                <a:ext uri="{FF2B5EF4-FFF2-40B4-BE49-F238E27FC236}">
                  <a16:creationId xmlns:a16="http://schemas.microsoft.com/office/drawing/2014/main" id="{9F54C785-A77B-C418-B039-B5F49BAEBC65}"/>
                </a:ext>
              </a:extLst>
            </p:cNvPr>
            <p:cNvSpPr/>
            <p:nvPr/>
          </p:nvSpPr>
          <p:spPr>
            <a:xfrm>
              <a:off x="4094039" y="41623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401">
              <a:extLst>
                <a:ext uri="{FF2B5EF4-FFF2-40B4-BE49-F238E27FC236}">
                  <a16:creationId xmlns:a16="http://schemas.microsoft.com/office/drawing/2014/main" id="{C01D3C28-D401-C981-7F6A-2E3242121414}"/>
                </a:ext>
              </a:extLst>
            </p:cNvPr>
            <p:cNvSpPr/>
            <p:nvPr/>
          </p:nvSpPr>
          <p:spPr>
            <a:xfrm>
              <a:off x="4211241" y="41097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402">
              <a:extLst>
                <a:ext uri="{FF2B5EF4-FFF2-40B4-BE49-F238E27FC236}">
                  <a16:creationId xmlns:a16="http://schemas.microsoft.com/office/drawing/2014/main" id="{D3019EE3-F07B-E560-D215-9CD97017D8AE}"/>
                </a:ext>
              </a:extLst>
            </p:cNvPr>
            <p:cNvSpPr/>
            <p:nvPr/>
          </p:nvSpPr>
          <p:spPr>
            <a:xfrm>
              <a:off x="4211241" y="410971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403">
              <a:extLst>
                <a:ext uri="{FF2B5EF4-FFF2-40B4-BE49-F238E27FC236}">
                  <a16:creationId xmlns:a16="http://schemas.microsoft.com/office/drawing/2014/main" id="{F25D896C-CADB-803D-811B-5E3D33DB5CD8}"/>
                </a:ext>
              </a:extLst>
            </p:cNvPr>
            <p:cNvSpPr/>
            <p:nvPr/>
          </p:nvSpPr>
          <p:spPr>
            <a:xfrm>
              <a:off x="4328444" y="40786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404">
              <a:extLst>
                <a:ext uri="{FF2B5EF4-FFF2-40B4-BE49-F238E27FC236}">
                  <a16:creationId xmlns:a16="http://schemas.microsoft.com/office/drawing/2014/main" id="{2A8C1A52-96AD-ED9E-D496-74FEFEC19476}"/>
                </a:ext>
              </a:extLst>
            </p:cNvPr>
            <p:cNvSpPr/>
            <p:nvPr/>
          </p:nvSpPr>
          <p:spPr>
            <a:xfrm>
              <a:off x="4328444" y="407864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405">
              <a:extLst>
                <a:ext uri="{FF2B5EF4-FFF2-40B4-BE49-F238E27FC236}">
                  <a16:creationId xmlns:a16="http://schemas.microsoft.com/office/drawing/2014/main" id="{1649425E-AE27-2563-F1E5-E3DF2362BB70}"/>
                </a:ext>
              </a:extLst>
            </p:cNvPr>
            <p:cNvSpPr/>
            <p:nvPr/>
          </p:nvSpPr>
          <p:spPr>
            <a:xfrm>
              <a:off x="4445646" y="407417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406">
              <a:extLst>
                <a:ext uri="{FF2B5EF4-FFF2-40B4-BE49-F238E27FC236}">
                  <a16:creationId xmlns:a16="http://schemas.microsoft.com/office/drawing/2014/main" id="{EF8729B6-CBFE-6768-2A59-76841CEB37C0}"/>
                </a:ext>
              </a:extLst>
            </p:cNvPr>
            <p:cNvSpPr/>
            <p:nvPr/>
          </p:nvSpPr>
          <p:spPr>
            <a:xfrm>
              <a:off x="4445646" y="407417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407">
              <a:extLst>
                <a:ext uri="{FF2B5EF4-FFF2-40B4-BE49-F238E27FC236}">
                  <a16:creationId xmlns:a16="http://schemas.microsoft.com/office/drawing/2014/main" id="{ADF8EADE-7AC0-6B04-BDC6-050B3D448235}"/>
                </a:ext>
              </a:extLst>
            </p:cNvPr>
            <p:cNvSpPr/>
            <p:nvPr/>
          </p:nvSpPr>
          <p:spPr>
            <a:xfrm>
              <a:off x="4562849" y="41115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408">
              <a:extLst>
                <a:ext uri="{FF2B5EF4-FFF2-40B4-BE49-F238E27FC236}">
                  <a16:creationId xmlns:a16="http://schemas.microsoft.com/office/drawing/2014/main" id="{39E23937-8220-2D58-A388-44F98B64FCDF}"/>
                </a:ext>
              </a:extLst>
            </p:cNvPr>
            <p:cNvSpPr/>
            <p:nvPr/>
          </p:nvSpPr>
          <p:spPr>
            <a:xfrm>
              <a:off x="4562849" y="41115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409">
              <a:extLst>
                <a:ext uri="{FF2B5EF4-FFF2-40B4-BE49-F238E27FC236}">
                  <a16:creationId xmlns:a16="http://schemas.microsoft.com/office/drawing/2014/main" id="{5470E13B-F472-6719-7BF3-447E5EF328A4}"/>
                </a:ext>
              </a:extLst>
            </p:cNvPr>
            <p:cNvSpPr/>
            <p:nvPr/>
          </p:nvSpPr>
          <p:spPr>
            <a:xfrm>
              <a:off x="4680051" y="41391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410">
              <a:extLst>
                <a:ext uri="{FF2B5EF4-FFF2-40B4-BE49-F238E27FC236}">
                  <a16:creationId xmlns:a16="http://schemas.microsoft.com/office/drawing/2014/main" id="{20BD2C61-91F9-51E0-1FE5-2549ABD126C1}"/>
                </a:ext>
              </a:extLst>
            </p:cNvPr>
            <p:cNvSpPr/>
            <p:nvPr/>
          </p:nvSpPr>
          <p:spPr>
            <a:xfrm>
              <a:off x="4680051" y="41391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411">
              <a:extLst>
                <a:ext uri="{FF2B5EF4-FFF2-40B4-BE49-F238E27FC236}">
                  <a16:creationId xmlns:a16="http://schemas.microsoft.com/office/drawing/2014/main" id="{574D933C-2FDE-6FF1-92B2-47E91B1A1649}"/>
                </a:ext>
              </a:extLst>
            </p:cNvPr>
            <p:cNvSpPr/>
            <p:nvPr/>
          </p:nvSpPr>
          <p:spPr>
            <a:xfrm>
              <a:off x="4797254" y="4157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412">
              <a:extLst>
                <a:ext uri="{FF2B5EF4-FFF2-40B4-BE49-F238E27FC236}">
                  <a16:creationId xmlns:a16="http://schemas.microsoft.com/office/drawing/2014/main" id="{E9B2935A-711E-4081-9410-A534B87500CF}"/>
                </a:ext>
              </a:extLst>
            </p:cNvPr>
            <p:cNvSpPr/>
            <p:nvPr/>
          </p:nvSpPr>
          <p:spPr>
            <a:xfrm>
              <a:off x="4797254" y="415760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413">
              <a:extLst>
                <a:ext uri="{FF2B5EF4-FFF2-40B4-BE49-F238E27FC236}">
                  <a16:creationId xmlns:a16="http://schemas.microsoft.com/office/drawing/2014/main" id="{6EFC1B70-7A44-D259-6B92-961DB0B75840}"/>
                </a:ext>
              </a:extLst>
            </p:cNvPr>
            <p:cNvSpPr/>
            <p:nvPr/>
          </p:nvSpPr>
          <p:spPr>
            <a:xfrm>
              <a:off x="4914456" y="404287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414">
              <a:extLst>
                <a:ext uri="{FF2B5EF4-FFF2-40B4-BE49-F238E27FC236}">
                  <a16:creationId xmlns:a16="http://schemas.microsoft.com/office/drawing/2014/main" id="{BC7108F6-E32A-D941-7968-58431F168923}"/>
                </a:ext>
              </a:extLst>
            </p:cNvPr>
            <p:cNvSpPr/>
            <p:nvPr/>
          </p:nvSpPr>
          <p:spPr>
            <a:xfrm>
              <a:off x="4914456" y="404287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415">
              <a:extLst>
                <a:ext uri="{FF2B5EF4-FFF2-40B4-BE49-F238E27FC236}">
                  <a16:creationId xmlns:a16="http://schemas.microsoft.com/office/drawing/2014/main" id="{81A8EF60-2C93-7606-1812-47EC7D5B6C33}"/>
                </a:ext>
              </a:extLst>
            </p:cNvPr>
            <p:cNvSpPr/>
            <p:nvPr/>
          </p:nvSpPr>
          <p:spPr>
            <a:xfrm>
              <a:off x="5031658" y="39777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416">
              <a:extLst>
                <a:ext uri="{FF2B5EF4-FFF2-40B4-BE49-F238E27FC236}">
                  <a16:creationId xmlns:a16="http://schemas.microsoft.com/office/drawing/2014/main" id="{97F71B67-9F18-85C0-A86F-343CA0538381}"/>
                </a:ext>
              </a:extLst>
            </p:cNvPr>
            <p:cNvSpPr/>
            <p:nvPr/>
          </p:nvSpPr>
          <p:spPr>
            <a:xfrm>
              <a:off x="5031658" y="397773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417">
              <a:extLst>
                <a:ext uri="{FF2B5EF4-FFF2-40B4-BE49-F238E27FC236}">
                  <a16:creationId xmlns:a16="http://schemas.microsoft.com/office/drawing/2014/main" id="{57857709-C3C1-A9D0-A532-DE79A5B99081}"/>
                </a:ext>
              </a:extLst>
            </p:cNvPr>
            <p:cNvSpPr/>
            <p:nvPr/>
          </p:nvSpPr>
          <p:spPr>
            <a:xfrm>
              <a:off x="5148861" y="391013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418">
              <a:extLst>
                <a:ext uri="{FF2B5EF4-FFF2-40B4-BE49-F238E27FC236}">
                  <a16:creationId xmlns:a16="http://schemas.microsoft.com/office/drawing/2014/main" id="{F8910361-A03F-04A8-FD1D-2D2C190E3771}"/>
                </a:ext>
              </a:extLst>
            </p:cNvPr>
            <p:cNvSpPr/>
            <p:nvPr/>
          </p:nvSpPr>
          <p:spPr>
            <a:xfrm>
              <a:off x="5148861" y="391013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419">
              <a:extLst>
                <a:ext uri="{FF2B5EF4-FFF2-40B4-BE49-F238E27FC236}">
                  <a16:creationId xmlns:a16="http://schemas.microsoft.com/office/drawing/2014/main" id="{02DFBCFF-8DE1-54AC-726E-9FEAB7FE0C42}"/>
                </a:ext>
              </a:extLst>
            </p:cNvPr>
            <p:cNvSpPr/>
            <p:nvPr/>
          </p:nvSpPr>
          <p:spPr>
            <a:xfrm>
              <a:off x="5266064" y="39696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420">
              <a:extLst>
                <a:ext uri="{FF2B5EF4-FFF2-40B4-BE49-F238E27FC236}">
                  <a16:creationId xmlns:a16="http://schemas.microsoft.com/office/drawing/2014/main" id="{69BC2DE2-B0C6-A177-DD8C-90038B277AAA}"/>
                </a:ext>
              </a:extLst>
            </p:cNvPr>
            <p:cNvSpPr/>
            <p:nvPr/>
          </p:nvSpPr>
          <p:spPr>
            <a:xfrm>
              <a:off x="5266064" y="3969629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421">
              <a:extLst>
                <a:ext uri="{FF2B5EF4-FFF2-40B4-BE49-F238E27FC236}">
                  <a16:creationId xmlns:a16="http://schemas.microsoft.com/office/drawing/2014/main" id="{822C311A-DFA5-6DFC-5402-8310A7EA4AE1}"/>
                </a:ext>
              </a:extLst>
            </p:cNvPr>
            <p:cNvSpPr/>
            <p:nvPr/>
          </p:nvSpPr>
          <p:spPr>
            <a:xfrm>
              <a:off x="5383266" y="410777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422">
              <a:extLst>
                <a:ext uri="{FF2B5EF4-FFF2-40B4-BE49-F238E27FC236}">
                  <a16:creationId xmlns:a16="http://schemas.microsoft.com/office/drawing/2014/main" id="{BED6F732-710B-EAF5-D807-08370F6C0C8A}"/>
                </a:ext>
              </a:extLst>
            </p:cNvPr>
            <p:cNvSpPr/>
            <p:nvPr/>
          </p:nvSpPr>
          <p:spPr>
            <a:xfrm>
              <a:off x="5383266" y="410777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423">
              <a:extLst>
                <a:ext uri="{FF2B5EF4-FFF2-40B4-BE49-F238E27FC236}">
                  <a16:creationId xmlns:a16="http://schemas.microsoft.com/office/drawing/2014/main" id="{5B788D57-C8AF-80CA-8DCA-17680F28A60E}"/>
                </a:ext>
              </a:extLst>
            </p:cNvPr>
            <p:cNvSpPr/>
            <p:nvPr/>
          </p:nvSpPr>
          <p:spPr>
            <a:xfrm>
              <a:off x="5500468" y="430594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424">
              <a:extLst>
                <a:ext uri="{FF2B5EF4-FFF2-40B4-BE49-F238E27FC236}">
                  <a16:creationId xmlns:a16="http://schemas.microsoft.com/office/drawing/2014/main" id="{F6FAF27E-DECB-4329-F84D-67229B1D5868}"/>
                </a:ext>
              </a:extLst>
            </p:cNvPr>
            <p:cNvSpPr/>
            <p:nvPr/>
          </p:nvSpPr>
          <p:spPr>
            <a:xfrm>
              <a:off x="5500468" y="430594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425">
              <a:extLst>
                <a:ext uri="{FF2B5EF4-FFF2-40B4-BE49-F238E27FC236}">
                  <a16:creationId xmlns:a16="http://schemas.microsoft.com/office/drawing/2014/main" id="{A616F089-D596-2F2E-62B3-34C52F6F102E}"/>
                </a:ext>
              </a:extLst>
            </p:cNvPr>
            <p:cNvSpPr/>
            <p:nvPr/>
          </p:nvSpPr>
          <p:spPr>
            <a:xfrm>
              <a:off x="3530194" y="4013695"/>
              <a:ext cx="1992630" cy="464820"/>
            </a:xfrm>
            <a:custGeom>
              <a:avLst/>
              <a:gdLst/>
              <a:ahLst/>
              <a:cxnLst/>
              <a:rect l="l" t="t" r="r" b="b"/>
              <a:pathLst>
                <a:path w="1992629" h="464820">
                  <a:moveTo>
                    <a:pt x="0" y="230942"/>
                  </a:moveTo>
                  <a:lnTo>
                    <a:pt x="117202" y="257368"/>
                  </a:lnTo>
                  <a:lnTo>
                    <a:pt x="234404" y="259304"/>
                  </a:lnTo>
                  <a:lnTo>
                    <a:pt x="351607" y="228659"/>
                  </a:lnTo>
                  <a:lnTo>
                    <a:pt x="468809" y="271188"/>
                  </a:lnTo>
                  <a:lnTo>
                    <a:pt x="586012" y="311800"/>
                  </a:lnTo>
                  <a:lnTo>
                    <a:pt x="703214" y="302215"/>
                  </a:lnTo>
                  <a:lnTo>
                    <a:pt x="820417" y="314160"/>
                  </a:lnTo>
                  <a:lnTo>
                    <a:pt x="937619" y="378082"/>
                  </a:lnTo>
                  <a:lnTo>
                    <a:pt x="1054822" y="416463"/>
                  </a:lnTo>
                  <a:lnTo>
                    <a:pt x="1172024" y="445057"/>
                  </a:lnTo>
                  <a:lnTo>
                    <a:pt x="1289227" y="464583"/>
                  </a:lnTo>
                  <a:lnTo>
                    <a:pt x="1406429" y="371968"/>
                  </a:lnTo>
                  <a:lnTo>
                    <a:pt x="1523631" y="320894"/>
                  </a:lnTo>
                  <a:lnTo>
                    <a:pt x="1640834" y="267366"/>
                  </a:lnTo>
                  <a:lnTo>
                    <a:pt x="1758037" y="148203"/>
                  </a:lnTo>
                  <a:lnTo>
                    <a:pt x="1875239" y="44086"/>
                  </a:lnTo>
                  <a:lnTo>
                    <a:pt x="1992442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426">
              <a:extLst>
                <a:ext uri="{FF2B5EF4-FFF2-40B4-BE49-F238E27FC236}">
                  <a16:creationId xmlns:a16="http://schemas.microsoft.com/office/drawing/2014/main" id="{B2D28181-FA07-F098-4E3A-B4B7B1A65592}"/>
                </a:ext>
              </a:extLst>
            </p:cNvPr>
            <p:cNvSpPr/>
            <p:nvPr/>
          </p:nvSpPr>
          <p:spPr>
            <a:xfrm>
              <a:off x="3500637" y="420532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427">
              <a:extLst>
                <a:ext uri="{FF2B5EF4-FFF2-40B4-BE49-F238E27FC236}">
                  <a16:creationId xmlns:a16="http://schemas.microsoft.com/office/drawing/2014/main" id="{003CC421-C257-CBB9-7333-3727C032D52E}"/>
                </a:ext>
              </a:extLst>
            </p:cNvPr>
            <p:cNvSpPr/>
            <p:nvPr/>
          </p:nvSpPr>
          <p:spPr>
            <a:xfrm>
              <a:off x="3617840" y="423175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428">
              <a:extLst>
                <a:ext uri="{FF2B5EF4-FFF2-40B4-BE49-F238E27FC236}">
                  <a16:creationId xmlns:a16="http://schemas.microsoft.com/office/drawing/2014/main" id="{ACC1C9A9-2470-E187-38B8-DAA88F0279EF}"/>
                </a:ext>
              </a:extLst>
            </p:cNvPr>
            <p:cNvSpPr/>
            <p:nvPr/>
          </p:nvSpPr>
          <p:spPr>
            <a:xfrm>
              <a:off x="3735042" y="42336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429">
              <a:extLst>
                <a:ext uri="{FF2B5EF4-FFF2-40B4-BE49-F238E27FC236}">
                  <a16:creationId xmlns:a16="http://schemas.microsoft.com/office/drawing/2014/main" id="{6688F884-5F5C-7C6B-93A9-0F441F28B319}"/>
                </a:ext>
              </a:extLst>
            </p:cNvPr>
            <p:cNvSpPr/>
            <p:nvPr/>
          </p:nvSpPr>
          <p:spPr>
            <a:xfrm>
              <a:off x="3852245" y="420304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430">
              <a:extLst>
                <a:ext uri="{FF2B5EF4-FFF2-40B4-BE49-F238E27FC236}">
                  <a16:creationId xmlns:a16="http://schemas.microsoft.com/office/drawing/2014/main" id="{127B7AFF-0697-026D-CB3D-361219D7449A}"/>
                </a:ext>
              </a:extLst>
            </p:cNvPr>
            <p:cNvSpPr/>
            <p:nvPr/>
          </p:nvSpPr>
          <p:spPr>
            <a:xfrm>
              <a:off x="3969447" y="424557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431">
              <a:extLst>
                <a:ext uri="{FF2B5EF4-FFF2-40B4-BE49-F238E27FC236}">
                  <a16:creationId xmlns:a16="http://schemas.microsoft.com/office/drawing/2014/main" id="{8B537ED3-2DAC-CFAE-72AD-F1AA7AB0448F}"/>
                </a:ext>
              </a:extLst>
            </p:cNvPr>
            <p:cNvSpPr/>
            <p:nvPr/>
          </p:nvSpPr>
          <p:spPr>
            <a:xfrm>
              <a:off x="4086649" y="42861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432">
              <a:extLst>
                <a:ext uri="{FF2B5EF4-FFF2-40B4-BE49-F238E27FC236}">
                  <a16:creationId xmlns:a16="http://schemas.microsoft.com/office/drawing/2014/main" id="{174FC956-F418-140F-FB8F-E07F1832762D}"/>
                </a:ext>
              </a:extLst>
            </p:cNvPr>
            <p:cNvSpPr/>
            <p:nvPr/>
          </p:nvSpPr>
          <p:spPr>
            <a:xfrm>
              <a:off x="4203852" y="4276600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433">
              <a:extLst>
                <a:ext uri="{FF2B5EF4-FFF2-40B4-BE49-F238E27FC236}">
                  <a16:creationId xmlns:a16="http://schemas.microsoft.com/office/drawing/2014/main" id="{957F4276-7EB9-2E31-A363-0C259DB10372}"/>
                </a:ext>
              </a:extLst>
            </p:cNvPr>
            <p:cNvSpPr/>
            <p:nvPr/>
          </p:nvSpPr>
          <p:spPr>
            <a:xfrm>
              <a:off x="4321054" y="428854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434">
              <a:extLst>
                <a:ext uri="{FF2B5EF4-FFF2-40B4-BE49-F238E27FC236}">
                  <a16:creationId xmlns:a16="http://schemas.microsoft.com/office/drawing/2014/main" id="{E7E373A7-F0F1-06C2-AD7C-1805946DAA1F}"/>
                </a:ext>
              </a:extLst>
            </p:cNvPr>
            <p:cNvSpPr/>
            <p:nvPr/>
          </p:nvSpPr>
          <p:spPr>
            <a:xfrm>
              <a:off x="4438257" y="435246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435">
              <a:extLst>
                <a:ext uri="{FF2B5EF4-FFF2-40B4-BE49-F238E27FC236}">
                  <a16:creationId xmlns:a16="http://schemas.microsoft.com/office/drawing/2014/main" id="{35D011D6-1725-D497-7A2C-D56A5A5B6F2F}"/>
                </a:ext>
              </a:extLst>
            </p:cNvPr>
            <p:cNvSpPr/>
            <p:nvPr/>
          </p:nvSpPr>
          <p:spPr>
            <a:xfrm>
              <a:off x="4555459" y="439084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436">
              <a:extLst>
                <a:ext uri="{FF2B5EF4-FFF2-40B4-BE49-F238E27FC236}">
                  <a16:creationId xmlns:a16="http://schemas.microsoft.com/office/drawing/2014/main" id="{E1423251-1F12-E09E-5E04-B3C5F324203F}"/>
                </a:ext>
              </a:extLst>
            </p:cNvPr>
            <p:cNvSpPr/>
            <p:nvPr/>
          </p:nvSpPr>
          <p:spPr>
            <a:xfrm>
              <a:off x="4672662" y="44194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437">
              <a:extLst>
                <a:ext uri="{FF2B5EF4-FFF2-40B4-BE49-F238E27FC236}">
                  <a16:creationId xmlns:a16="http://schemas.microsoft.com/office/drawing/2014/main" id="{753F712F-FE55-1AA3-F919-2886F59D9CCB}"/>
                </a:ext>
              </a:extLst>
            </p:cNvPr>
            <p:cNvSpPr/>
            <p:nvPr/>
          </p:nvSpPr>
          <p:spPr>
            <a:xfrm>
              <a:off x="4789864" y="443896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438">
              <a:extLst>
                <a:ext uri="{FF2B5EF4-FFF2-40B4-BE49-F238E27FC236}">
                  <a16:creationId xmlns:a16="http://schemas.microsoft.com/office/drawing/2014/main" id="{5C0F1B9B-EF1A-9529-FA5A-4151B86AEEFB}"/>
                </a:ext>
              </a:extLst>
            </p:cNvPr>
            <p:cNvSpPr/>
            <p:nvPr/>
          </p:nvSpPr>
          <p:spPr>
            <a:xfrm>
              <a:off x="4907067" y="434635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439">
              <a:extLst>
                <a:ext uri="{FF2B5EF4-FFF2-40B4-BE49-F238E27FC236}">
                  <a16:creationId xmlns:a16="http://schemas.microsoft.com/office/drawing/2014/main" id="{137D349C-6E37-8C41-EBDB-574704F19642}"/>
                </a:ext>
              </a:extLst>
            </p:cNvPr>
            <p:cNvSpPr/>
            <p:nvPr/>
          </p:nvSpPr>
          <p:spPr>
            <a:xfrm>
              <a:off x="5024269" y="429527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440">
              <a:extLst>
                <a:ext uri="{FF2B5EF4-FFF2-40B4-BE49-F238E27FC236}">
                  <a16:creationId xmlns:a16="http://schemas.microsoft.com/office/drawing/2014/main" id="{6E8454AA-DDFC-2932-512E-EE5A479B59B6}"/>
                </a:ext>
              </a:extLst>
            </p:cNvPr>
            <p:cNvSpPr/>
            <p:nvPr/>
          </p:nvSpPr>
          <p:spPr>
            <a:xfrm>
              <a:off x="5141472" y="424175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441">
              <a:extLst>
                <a:ext uri="{FF2B5EF4-FFF2-40B4-BE49-F238E27FC236}">
                  <a16:creationId xmlns:a16="http://schemas.microsoft.com/office/drawing/2014/main" id="{856BC599-8763-C459-CE6E-388868D4D7FA}"/>
                </a:ext>
              </a:extLst>
            </p:cNvPr>
            <p:cNvSpPr/>
            <p:nvPr/>
          </p:nvSpPr>
          <p:spPr>
            <a:xfrm>
              <a:off x="5258674" y="41225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442">
              <a:extLst>
                <a:ext uri="{FF2B5EF4-FFF2-40B4-BE49-F238E27FC236}">
                  <a16:creationId xmlns:a16="http://schemas.microsoft.com/office/drawing/2014/main" id="{A7CF8851-3E65-21E8-2B79-7FFFCCB26219}"/>
                </a:ext>
              </a:extLst>
            </p:cNvPr>
            <p:cNvSpPr/>
            <p:nvPr/>
          </p:nvSpPr>
          <p:spPr>
            <a:xfrm>
              <a:off x="5375877" y="401847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443">
              <a:extLst>
                <a:ext uri="{FF2B5EF4-FFF2-40B4-BE49-F238E27FC236}">
                  <a16:creationId xmlns:a16="http://schemas.microsoft.com/office/drawing/2014/main" id="{95D1473B-7AEF-A11D-7647-012C1459886A}"/>
                </a:ext>
              </a:extLst>
            </p:cNvPr>
            <p:cNvSpPr/>
            <p:nvPr/>
          </p:nvSpPr>
          <p:spPr>
            <a:xfrm>
              <a:off x="5493079" y="39743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444">
              <a:extLst>
                <a:ext uri="{FF2B5EF4-FFF2-40B4-BE49-F238E27FC236}">
                  <a16:creationId xmlns:a16="http://schemas.microsoft.com/office/drawing/2014/main" id="{09CF32A4-CBFF-FCBC-3D80-88E95841E8BC}"/>
                </a:ext>
              </a:extLst>
            </p:cNvPr>
            <p:cNvSpPr/>
            <p:nvPr/>
          </p:nvSpPr>
          <p:spPr>
            <a:xfrm>
              <a:off x="3530194" y="4265486"/>
              <a:ext cx="1992630" cy="208279"/>
            </a:xfrm>
            <a:custGeom>
              <a:avLst/>
              <a:gdLst/>
              <a:ahLst/>
              <a:cxnLst/>
              <a:rect l="l" t="t" r="r" b="b"/>
              <a:pathLst>
                <a:path w="1992629" h="208279">
                  <a:moveTo>
                    <a:pt x="0" y="61790"/>
                  </a:moveTo>
                  <a:lnTo>
                    <a:pt x="117202" y="53335"/>
                  </a:lnTo>
                  <a:lnTo>
                    <a:pt x="234404" y="69958"/>
                  </a:lnTo>
                  <a:lnTo>
                    <a:pt x="351607" y="83462"/>
                  </a:lnTo>
                  <a:lnTo>
                    <a:pt x="468809" y="40423"/>
                  </a:lnTo>
                  <a:lnTo>
                    <a:pt x="586012" y="14562"/>
                  </a:lnTo>
                  <a:lnTo>
                    <a:pt x="703214" y="91009"/>
                  </a:lnTo>
                  <a:lnTo>
                    <a:pt x="820417" y="70854"/>
                  </a:lnTo>
                  <a:lnTo>
                    <a:pt x="937619" y="23347"/>
                  </a:lnTo>
                  <a:lnTo>
                    <a:pt x="1054822" y="50008"/>
                  </a:lnTo>
                  <a:lnTo>
                    <a:pt x="1172024" y="0"/>
                  </a:lnTo>
                  <a:lnTo>
                    <a:pt x="1289227" y="965"/>
                  </a:lnTo>
                  <a:lnTo>
                    <a:pt x="1406429" y="174206"/>
                  </a:lnTo>
                  <a:lnTo>
                    <a:pt x="1523631" y="184725"/>
                  </a:lnTo>
                  <a:lnTo>
                    <a:pt x="1640834" y="175517"/>
                  </a:lnTo>
                  <a:lnTo>
                    <a:pt x="1758037" y="160773"/>
                  </a:lnTo>
                  <a:lnTo>
                    <a:pt x="1875239" y="207877"/>
                  </a:lnTo>
                  <a:lnTo>
                    <a:pt x="1992442" y="103344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445">
              <a:extLst>
                <a:ext uri="{FF2B5EF4-FFF2-40B4-BE49-F238E27FC236}">
                  <a16:creationId xmlns:a16="http://schemas.microsoft.com/office/drawing/2014/main" id="{89D47670-457D-B158-EAA3-8B961F85B503}"/>
                </a:ext>
              </a:extLst>
            </p:cNvPr>
            <p:cNvSpPr/>
            <p:nvPr/>
          </p:nvSpPr>
          <p:spPr>
            <a:xfrm>
              <a:off x="3515416" y="43124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446">
              <a:extLst>
                <a:ext uri="{FF2B5EF4-FFF2-40B4-BE49-F238E27FC236}">
                  <a16:creationId xmlns:a16="http://schemas.microsoft.com/office/drawing/2014/main" id="{7C33BF1B-8367-E034-6836-C3D7B94A33DA}"/>
                </a:ext>
              </a:extLst>
            </p:cNvPr>
            <p:cNvSpPr/>
            <p:nvPr/>
          </p:nvSpPr>
          <p:spPr>
            <a:xfrm>
              <a:off x="3515416" y="431249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447">
              <a:extLst>
                <a:ext uri="{FF2B5EF4-FFF2-40B4-BE49-F238E27FC236}">
                  <a16:creationId xmlns:a16="http://schemas.microsoft.com/office/drawing/2014/main" id="{E290C826-844C-3246-21A3-45CE1E597F14}"/>
                </a:ext>
              </a:extLst>
            </p:cNvPr>
            <p:cNvSpPr/>
            <p:nvPr/>
          </p:nvSpPr>
          <p:spPr>
            <a:xfrm>
              <a:off x="3632618" y="43040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448">
              <a:extLst>
                <a:ext uri="{FF2B5EF4-FFF2-40B4-BE49-F238E27FC236}">
                  <a16:creationId xmlns:a16="http://schemas.microsoft.com/office/drawing/2014/main" id="{D0491595-08EE-A838-42CC-121F155A616E}"/>
                </a:ext>
              </a:extLst>
            </p:cNvPr>
            <p:cNvSpPr/>
            <p:nvPr/>
          </p:nvSpPr>
          <p:spPr>
            <a:xfrm>
              <a:off x="3632618" y="430404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449">
              <a:extLst>
                <a:ext uri="{FF2B5EF4-FFF2-40B4-BE49-F238E27FC236}">
                  <a16:creationId xmlns:a16="http://schemas.microsoft.com/office/drawing/2014/main" id="{9B3FFE2F-B71C-B79B-1FD5-768D2CBA1A1D}"/>
                </a:ext>
              </a:extLst>
            </p:cNvPr>
            <p:cNvSpPr/>
            <p:nvPr/>
          </p:nvSpPr>
          <p:spPr>
            <a:xfrm>
              <a:off x="3749821" y="4320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450">
              <a:extLst>
                <a:ext uri="{FF2B5EF4-FFF2-40B4-BE49-F238E27FC236}">
                  <a16:creationId xmlns:a16="http://schemas.microsoft.com/office/drawing/2014/main" id="{C42CBBCF-CEFF-E146-CF4E-5D5FD0707186}"/>
                </a:ext>
              </a:extLst>
            </p:cNvPr>
            <p:cNvSpPr/>
            <p:nvPr/>
          </p:nvSpPr>
          <p:spPr>
            <a:xfrm>
              <a:off x="3749821" y="432066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451">
              <a:extLst>
                <a:ext uri="{FF2B5EF4-FFF2-40B4-BE49-F238E27FC236}">
                  <a16:creationId xmlns:a16="http://schemas.microsoft.com/office/drawing/2014/main" id="{F2EEE582-805C-7C84-23C6-DA0CD7233AF9}"/>
                </a:ext>
              </a:extLst>
            </p:cNvPr>
            <p:cNvSpPr/>
            <p:nvPr/>
          </p:nvSpPr>
          <p:spPr>
            <a:xfrm>
              <a:off x="3867023" y="43341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452">
              <a:extLst>
                <a:ext uri="{FF2B5EF4-FFF2-40B4-BE49-F238E27FC236}">
                  <a16:creationId xmlns:a16="http://schemas.microsoft.com/office/drawing/2014/main" id="{AA23D4AC-CA7C-4CDE-822C-DBC02D272BC8}"/>
                </a:ext>
              </a:extLst>
            </p:cNvPr>
            <p:cNvSpPr/>
            <p:nvPr/>
          </p:nvSpPr>
          <p:spPr>
            <a:xfrm>
              <a:off x="3867023" y="43341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453">
              <a:extLst>
                <a:ext uri="{FF2B5EF4-FFF2-40B4-BE49-F238E27FC236}">
                  <a16:creationId xmlns:a16="http://schemas.microsoft.com/office/drawing/2014/main" id="{3426CFC1-7CFD-CD6F-9B74-9AB167DD5709}"/>
                </a:ext>
              </a:extLst>
            </p:cNvPr>
            <p:cNvSpPr/>
            <p:nvPr/>
          </p:nvSpPr>
          <p:spPr>
            <a:xfrm>
              <a:off x="3984225" y="42911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454">
              <a:extLst>
                <a:ext uri="{FF2B5EF4-FFF2-40B4-BE49-F238E27FC236}">
                  <a16:creationId xmlns:a16="http://schemas.microsoft.com/office/drawing/2014/main" id="{6B525495-D358-AC9C-E780-BFD057BD2320}"/>
                </a:ext>
              </a:extLst>
            </p:cNvPr>
            <p:cNvSpPr/>
            <p:nvPr/>
          </p:nvSpPr>
          <p:spPr>
            <a:xfrm>
              <a:off x="3984225" y="42911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455">
              <a:extLst>
                <a:ext uri="{FF2B5EF4-FFF2-40B4-BE49-F238E27FC236}">
                  <a16:creationId xmlns:a16="http://schemas.microsoft.com/office/drawing/2014/main" id="{94D33812-D7CD-A342-356E-FC179049E485}"/>
                </a:ext>
              </a:extLst>
            </p:cNvPr>
            <p:cNvSpPr/>
            <p:nvPr/>
          </p:nvSpPr>
          <p:spPr>
            <a:xfrm>
              <a:off x="4101428" y="42652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456">
              <a:extLst>
                <a:ext uri="{FF2B5EF4-FFF2-40B4-BE49-F238E27FC236}">
                  <a16:creationId xmlns:a16="http://schemas.microsoft.com/office/drawing/2014/main" id="{314C464B-6E99-A98E-ACAF-13B97078D2E1}"/>
                </a:ext>
              </a:extLst>
            </p:cNvPr>
            <p:cNvSpPr/>
            <p:nvPr/>
          </p:nvSpPr>
          <p:spPr>
            <a:xfrm>
              <a:off x="4101428" y="426527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457">
              <a:extLst>
                <a:ext uri="{FF2B5EF4-FFF2-40B4-BE49-F238E27FC236}">
                  <a16:creationId xmlns:a16="http://schemas.microsoft.com/office/drawing/2014/main" id="{716FEACE-B511-75EF-7531-B6A9EB53D458}"/>
                </a:ext>
              </a:extLst>
            </p:cNvPr>
            <p:cNvSpPr/>
            <p:nvPr/>
          </p:nvSpPr>
          <p:spPr>
            <a:xfrm>
              <a:off x="4218630" y="43417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458">
              <a:extLst>
                <a:ext uri="{FF2B5EF4-FFF2-40B4-BE49-F238E27FC236}">
                  <a16:creationId xmlns:a16="http://schemas.microsoft.com/office/drawing/2014/main" id="{482DF834-651F-5694-1E2D-2181E1BFF731}"/>
                </a:ext>
              </a:extLst>
            </p:cNvPr>
            <p:cNvSpPr/>
            <p:nvPr/>
          </p:nvSpPr>
          <p:spPr>
            <a:xfrm>
              <a:off x="4218630" y="43417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459">
              <a:extLst>
                <a:ext uri="{FF2B5EF4-FFF2-40B4-BE49-F238E27FC236}">
                  <a16:creationId xmlns:a16="http://schemas.microsoft.com/office/drawing/2014/main" id="{C30EB9DB-EF8A-18EE-F092-FC1EEC83FFEA}"/>
                </a:ext>
              </a:extLst>
            </p:cNvPr>
            <p:cNvSpPr/>
            <p:nvPr/>
          </p:nvSpPr>
          <p:spPr>
            <a:xfrm>
              <a:off x="4335833" y="43215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460">
              <a:extLst>
                <a:ext uri="{FF2B5EF4-FFF2-40B4-BE49-F238E27FC236}">
                  <a16:creationId xmlns:a16="http://schemas.microsoft.com/office/drawing/2014/main" id="{484ECDB7-228A-745E-C3EE-3C6771555090}"/>
                </a:ext>
              </a:extLst>
            </p:cNvPr>
            <p:cNvSpPr/>
            <p:nvPr/>
          </p:nvSpPr>
          <p:spPr>
            <a:xfrm>
              <a:off x="4335833" y="43215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461">
              <a:extLst>
                <a:ext uri="{FF2B5EF4-FFF2-40B4-BE49-F238E27FC236}">
                  <a16:creationId xmlns:a16="http://schemas.microsoft.com/office/drawing/2014/main" id="{393BA37A-1D5C-FE7B-76C6-D62888A4EF69}"/>
                </a:ext>
              </a:extLst>
            </p:cNvPr>
            <p:cNvSpPr/>
            <p:nvPr/>
          </p:nvSpPr>
          <p:spPr>
            <a:xfrm>
              <a:off x="4453035" y="42740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462">
              <a:extLst>
                <a:ext uri="{FF2B5EF4-FFF2-40B4-BE49-F238E27FC236}">
                  <a16:creationId xmlns:a16="http://schemas.microsoft.com/office/drawing/2014/main" id="{8B93D626-255C-AC3B-E88C-7311BA7685D6}"/>
                </a:ext>
              </a:extLst>
            </p:cNvPr>
            <p:cNvSpPr/>
            <p:nvPr/>
          </p:nvSpPr>
          <p:spPr>
            <a:xfrm>
              <a:off x="4453035" y="42740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463">
              <a:extLst>
                <a:ext uri="{FF2B5EF4-FFF2-40B4-BE49-F238E27FC236}">
                  <a16:creationId xmlns:a16="http://schemas.microsoft.com/office/drawing/2014/main" id="{636676AD-7C04-C2E8-2DB0-CDA0D9A28C7A}"/>
                </a:ext>
              </a:extLst>
            </p:cNvPr>
            <p:cNvSpPr/>
            <p:nvPr/>
          </p:nvSpPr>
          <p:spPr>
            <a:xfrm>
              <a:off x="4570238" y="43007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464">
              <a:extLst>
                <a:ext uri="{FF2B5EF4-FFF2-40B4-BE49-F238E27FC236}">
                  <a16:creationId xmlns:a16="http://schemas.microsoft.com/office/drawing/2014/main" id="{97239323-0C0B-A403-718C-14B1473288DC}"/>
                </a:ext>
              </a:extLst>
            </p:cNvPr>
            <p:cNvSpPr/>
            <p:nvPr/>
          </p:nvSpPr>
          <p:spPr>
            <a:xfrm>
              <a:off x="4570238" y="430071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465">
              <a:extLst>
                <a:ext uri="{FF2B5EF4-FFF2-40B4-BE49-F238E27FC236}">
                  <a16:creationId xmlns:a16="http://schemas.microsoft.com/office/drawing/2014/main" id="{DC6C5E38-1C1B-89EC-45AC-64C0F401FC17}"/>
                </a:ext>
              </a:extLst>
            </p:cNvPr>
            <p:cNvSpPr/>
            <p:nvPr/>
          </p:nvSpPr>
          <p:spPr>
            <a:xfrm>
              <a:off x="4687440" y="425070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466">
              <a:extLst>
                <a:ext uri="{FF2B5EF4-FFF2-40B4-BE49-F238E27FC236}">
                  <a16:creationId xmlns:a16="http://schemas.microsoft.com/office/drawing/2014/main" id="{26F26F5A-740B-EC4E-998D-C8A1FEEC7274}"/>
                </a:ext>
              </a:extLst>
            </p:cNvPr>
            <p:cNvSpPr/>
            <p:nvPr/>
          </p:nvSpPr>
          <p:spPr>
            <a:xfrm>
              <a:off x="4687440" y="425070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467">
              <a:extLst>
                <a:ext uri="{FF2B5EF4-FFF2-40B4-BE49-F238E27FC236}">
                  <a16:creationId xmlns:a16="http://schemas.microsoft.com/office/drawing/2014/main" id="{AEA55EA0-F36C-3CAD-CCC2-C291FF19876A}"/>
                </a:ext>
              </a:extLst>
            </p:cNvPr>
            <p:cNvSpPr/>
            <p:nvPr/>
          </p:nvSpPr>
          <p:spPr>
            <a:xfrm>
              <a:off x="4804643" y="4251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468">
              <a:extLst>
                <a:ext uri="{FF2B5EF4-FFF2-40B4-BE49-F238E27FC236}">
                  <a16:creationId xmlns:a16="http://schemas.microsoft.com/office/drawing/2014/main" id="{615E9768-716F-92F4-AF0B-375C0F1F7294}"/>
                </a:ext>
              </a:extLst>
            </p:cNvPr>
            <p:cNvSpPr/>
            <p:nvPr/>
          </p:nvSpPr>
          <p:spPr>
            <a:xfrm>
              <a:off x="4804643" y="425167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469">
              <a:extLst>
                <a:ext uri="{FF2B5EF4-FFF2-40B4-BE49-F238E27FC236}">
                  <a16:creationId xmlns:a16="http://schemas.microsoft.com/office/drawing/2014/main" id="{6F3C30C5-27E1-FF36-56BD-F54C84B04FEB}"/>
                </a:ext>
              </a:extLst>
            </p:cNvPr>
            <p:cNvSpPr/>
            <p:nvPr/>
          </p:nvSpPr>
          <p:spPr>
            <a:xfrm>
              <a:off x="4921845" y="44249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470">
              <a:extLst>
                <a:ext uri="{FF2B5EF4-FFF2-40B4-BE49-F238E27FC236}">
                  <a16:creationId xmlns:a16="http://schemas.microsoft.com/office/drawing/2014/main" id="{6B4B1D1A-7BA1-807A-5A6B-ADB57898AF5F}"/>
                </a:ext>
              </a:extLst>
            </p:cNvPr>
            <p:cNvSpPr/>
            <p:nvPr/>
          </p:nvSpPr>
          <p:spPr>
            <a:xfrm>
              <a:off x="4921845" y="44249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471">
              <a:extLst>
                <a:ext uri="{FF2B5EF4-FFF2-40B4-BE49-F238E27FC236}">
                  <a16:creationId xmlns:a16="http://schemas.microsoft.com/office/drawing/2014/main" id="{AAA935B7-1F3D-C8DE-FC3B-A53C665DB8DB}"/>
                </a:ext>
              </a:extLst>
            </p:cNvPr>
            <p:cNvSpPr/>
            <p:nvPr/>
          </p:nvSpPr>
          <p:spPr>
            <a:xfrm>
              <a:off x="5039048" y="44354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472">
              <a:extLst>
                <a:ext uri="{FF2B5EF4-FFF2-40B4-BE49-F238E27FC236}">
                  <a16:creationId xmlns:a16="http://schemas.microsoft.com/office/drawing/2014/main" id="{AFD5E767-289B-7429-6F85-C4EAFB12047D}"/>
                </a:ext>
              </a:extLst>
            </p:cNvPr>
            <p:cNvSpPr/>
            <p:nvPr/>
          </p:nvSpPr>
          <p:spPr>
            <a:xfrm>
              <a:off x="5039048" y="44354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473">
              <a:extLst>
                <a:ext uri="{FF2B5EF4-FFF2-40B4-BE49-F238E27FC236}">
                  <a16:creationId xmlns:a16="http://schemas.microsoft.com/office/drawing/2014/main" id="{7FD9644F-B3D7-02A6-EAF3-9686106E5E08}"/>
                </a:ext>
              </a:extLst>
            </p:cNvPr>
            <p:cNvSpPr/>
            <p:nvPr/>
          </p:nvSpPr>
          <p:spPr>
            <a:xfrm>
              <a:off x="5156250" y="44262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474">
              <a:extLst>
                <a:ext uri="{FF2B5EF4-FFF2-40B4-BE49-F238E27FC236}">
                  <a16:creationId xmlns:a16="http://schemas.microsoft.com/office/drawing/2014/main" id="{1B586799-E356-0A9C-48B9-367CF39D5000}"/>
                </a:ext>
              </a:extLst>
            </p:cNvPr>
            <p:cNvSpPr/>
            <p:nvPr/>
          </p:nvSpPr>
          <p:spPr>
            <a:xfrm>
              <a:off x="5156250" y="442622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475">
              <a:extLst>
                <a:ext uri="{FF2B5EF4-FFF2-40B4-BE49-F238E27FC236}">
                  <a16:creationId xmlns:a16="http://schemas.microsoft.com/office/drawing/2014/main" id="{8033980E-0DC8-8EDE-78E6-2356B785662D}"/>
                </a:ext>
              </a:extLst>
            </p:cNvPr>
            <p:cNvSpPr/>
            <p:nvPr/>
          </p:nvSpPr>
          <p:spPr>
            <a:xfrm>
              <a:off x="5273453" y="441148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476">
              <a:extLst>
                <a:ext uri="{FF2B5EF4-FFF2-40B4-BE49-F238E27FC236}">
                  <a16:creationId xmlns:a16="http://schemas.microsoft.com/office/drawing/2014/main" id="{AE025B85-84FF-9425-0C31-67E35C63CB86}"/>
                </a:ext>
              </a:extLst>
            </p:cNvPr>
            <p:cNvSpPr/>
            <p:nvPr/>
          </p:nvSpPr>
          <p:spPr>
            <a:xfrm>
              <a:off x="5273453" y="441148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477">
              <a:extLst>
                <a:ext uri="{FF2B5EF4-FFF2-40B4-BE49-F238E27FC236}">
                  <a16:creationId xmlns:a16="http://schemas.microsoft.com/office/drawing/2014/main" id="{50045A1C-92EC-F9FF-D800-4698473AE0A1}"/>
                </a:ext>
              </a:extLst>
            </p:cNvPr>
            <p:cNvSpPr/>
            <p:nvPr/>
          </p:nvSpPr>
          <p:spPr>
            <a:xfrm>
              <a:off x="5390655" y="445858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478">
              <a:extLst>
                <a:ext uri="{FF2B5EF4-FFF2-40B4-BE49-F238E27FC236}">
                  <a16:creationId xmlns:a16="http://schemas.microsoft.com/office/drawing/2014/main" id="{DB0C25B4-B3B2-D152-B318-BEDB86CA7915}"/>
                </a:ext>
              </a:extLst>
            </p:cNvPr>
            <p:cNvSpPr/>
            <p:nvPr/>
          </p:nvSpPr>
          <p:spPr>
            <a:xfrm>
              <a:off x="5390655" y="445858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479">
              <a:extLst>
                <a:ext uri="{FF2B5EF4-FFF2-40B4-BE49-F238E27FC236}">
                  <a16:creationId xmlns:a16="http://schemas.microsoft.com/office/drawing/2014/main" id="{746E3096-5140-B1BA-448C-E1885BA98FC3}"/>
                </a:ext>
              </a:extLst>
            </p:cNvPr>
            <p:cNvSpPr/>
            <p:nvPr/>
          </p:nvSpPr>
          <p:spPr>
            <a:xfrm>
              <a:off x="5507858" y="43540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480">
              <a:extLst>
                <a:ext uri="{FF2B5EF4-FFF2-40B4-BE49-F238E27FC236}">
                  <a16:creationId xmlns:a16="http://schemas.microsoft.com/office/drawing/2014/main" id="{AB8DD8CD-6ED2-54A3-63B2-02BB17152E32}"/>
                </a:ext>
              </a:extLst>
            </p:cNvPr>
            <p:cNvSpPr/>
            <p:nvPr/>
          </p:nvSpPr>
          <p:spPr>
            <a:xfrm>
              <a:off x="5507858" y="43540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481">
              <a:extLst>
                <a:ext uri="{FF2B5EF4-FFF2-40B4-BE49-F238E27FC236}">
                  <a16:creationId xmlns:a16="http://schemas.microsoft.com/office/drawing/2014/main" id="{E9EDA582-645B-E395-F7BA-735BAF5C8713}"/>
                </a:ext>
              </a:extLst>
            </p:cNvPr>
            <p:cNvSpPr/>
            <p:nvPr/>
          </p:nvSpPr>
          <p:spPr>
            <a:xfrm>
              <a:off x="3647397" y="4226711"/>
              <a:ext cx="1875789" cy="224154"/>
            </a:xfrm>
            <a:custGeom>
              <a:avLst/>
              <a:gdLst/>
              <a:ahLst/>
              <a:cxnLst/>
              <a:rect l="l" t="t" r="r" b="b"/>
              <a:pathLst>
                <a:path w="1875789" h="224154">
                  <a:moveTo>
                    <a:pt x="0" y="79276"/>
                  </a:moveTo>
                  <a:lnTo>
                    <a:pt x="117202" y="86474"/>
                  </a:lnTo>
                  <a:lnTo>
                    <a:pt x="234404" y="69322"/>
                  </a:lnTo>
                  <a:lnTo>
                    <a:pt x="351607" y="93244"/>
                  </a:lnTo>
                  <a:lnTo>
                    <a:pt x="468809" y="86867"/>
                  </a:lnTo>
                  <a:lnTo>
                    <a:pt x="586012" y="0"/>
                  </a:lnTo>
                  <a:lnTo>
                    <a:pt x="703214" y="29996"/>
                  </a:lnTo>
                  <a:lnTo>
                    <a:pt x="820417" y="81887"/>
                  </a:lnTo>
                  <a:lnTo>
                    <a:pt x="937619" y="215818"/>
                  </a:lnTo>
                  <a:lnTo>
                    <a:pt x="1054822" y="223664"/>
                  </a:lnTo>
                  <a:lnTo>
                    <a:pt x="1172024" y="145917"/>
                  </a:lnTo>
                  <a:lnTo>
                    <a:pt x="1289227" y="144133"/>
                  </a:lnTo>
                  <a:lnTo>
                    <a:pt x="1406429" y="89587"/>
                  </a:lnTo>
                  <a:lnTo>
                    <a:pt x="1523632" y="114136"/>
                  </a:lnTo>
                  <a:lnTo>
                    <a:pt x="1640834" y="204641"/>
                  </a:lnTo>
                  <a:lnTo>
                    <a:pt x="1758037" y="47779"/>
                  </a:lnTo>
                  <a:lnTo>
                    <a:pt x="1875239" y="53905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482">
              <a:extLst>
                <a:ext uri="{FF2B5EF4-FFF2-40B4-BE49-F238E27FC236}">
                  <a16:creationId xmlns:a16="http://schemas.microsoft.com/office/drawing/2014/main" id="{6E83A947-A46A-04E5-1733-046C435EE727}"/>
                </a:ext>
              </a:extLst>
            </p:cNvPr>
            <p:cNvSpPr/>
            <p:nvPr/>
          </p:nvSpPr>
          <p:spPr>
            <a:xfrm>
              <a:off x="3625229" y="428382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483">
              <a:extLst>
                <a:ext uri="{FF2B5EF4-FFF2-40B4-BE49-F238E27FC236}">
                  <a16:creationId xmlns:a16="http://schemas.microsoft.com/office/drawing/2014/main" id="{4D69EE81-A006-1DC4-17B7-BC53C18D8BF5}"/>
                </a:ext>
              </a:extLst>
            </p:cNvPr>
            <p:cNvSpPr/>
            <p:nvPr/>
          </p:nvSpPr>
          <p:spPr>
            <a:xfrm>
              <a:off x="3742432" y="42910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484">
              <a:extLst>
                <a:ext uri="{FF2B5EF4-FFF2-40B4-BE49-F238E27FC236}">
                  <a16:creationId xmlns:a16="http://schemas.microsoft.com/office/drawing/2014/main" id="{E86FE9BC-0DB1-7268-0A6A-645195D461B6}"/>
                </a:ext>
              </a:extLst>
            </p:cNvPr>
            <p:cNvSpPr/>
            <p:nvPr/>
          </p:nvSpPr>
          <p:spPr>
            <a:xfrm>
              <a:off x="3859634" y="427386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485">
              <a:extLst>
                <a:ext uri="{FF2B5EF4-FFF2-40B4-BE49-F238E27FC236}">
                  <a16:creationId xmlns:a16="http://schemas.microsoft.com/office/drawing/2014/main" id="{2F6ED4AC-543E-A445-DE32-5216347A9965}"/>
                </a:ext>
              </a:extLst>
            </p:cNvPr>
            <p:cNvSpPr/>
            <p:nvPr/>
          </p:nvSpPr>
          <p:spPr>
            <a:xfrm>
              <a:off x="3976836" y="429778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486">
              <a:extLst>
                <a:ext uri="{FF2B5EF4-FFF2-40B4-BE49-F238E27FC236}">
                  <a16:creationId xmlns:a16="http://schemas.microsoft.com/office/drawing/2014/main" id="{B6C9DF21-E170-CFE6-48FA-F9F5E97C5220}"/>
                </a:ext>
              </a:extLst>
            </p:cNvPr>
            <p:cNvSpPr/>
            <p:nvPr/>
          </p:nvSpPr>
          <p:spPr>
            <a:xfrm>
              <a:off x="4094039" y="42914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487">
              <a:extLst>
                <a:ext uri="{FF2B5EF4-FFF2-40B4-BE49-F238E27FC236}">
                  <a16:creationId xmlns:a16="http://schemas.microsoft.com/office/drawing/2014/main" id="{582A9F70-A88E-A1C2-2853-E944F3DB6976}"/>
                </a:ext>
              </a:extLst>
            </p:cNvPr>
            <p:cNvSpPr/>
            <p:nvPr/>
          </p:nvSpPr>
          <p:spPr>
            <a:xfrm>
              <a:off x="4211241" y="420454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488">
              <a:extLst>
                <a:ext uri="{FF2B5EF4-FFF2-40B4-BE49-F238E27FC236}">
                  <a16:creationId xmlns:a16="http://schemas.microsoft.com/office/drawing/2014/main" id="{D5D11306-D654-5B84-4D74-1505D14DBB04}"/>
                </a:ext>
              </a:extLst>
            </p:cNvPr>
            <p:cNvSpPr/>
            <p:nvPr/>
          </p:nvSpPr>
          <p:spPr>
            <a:xfrm>
              <a:off x="4328444" y="423453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489">
              <a:extLst>
                <a:ext uri="{FF2B5EF4-FFF2-40B4-BE49-F238E27FC236}">
                  <a16:creationId xmlns:a16="http://schemas.microsoft.com/office/drawing/2014/main" id="{B1315B58-7504-588F-A512-078D6CFAC04C}"/>
                </a:ext>
              </a:extLst>
            </p:cNvPr>
            <p:cNvSpPr/>
            <p:nvPr/>
          </p:nvSpPr>
          <p:spPr>
            <a:xfrm>
              <a:off x="4445646" y="428643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490">
              <a:extLst>
                <a:ext uri="{FF2B5EF4-FFF2-40B4-BE49-F238E27FC236}">
                  <a16:creationId xmlns:a16="http://schemas.microsoft.com/office/drawing/2014/main" id="{F3E48066-AE15-25E8-EB04-1CCCA06897E0}"/>
                </a:ext>
              </a:extLst>
            </p:cNvPr>
            <p:cNvSpPr/>
            <p:nvPr/>
          </p:nvSpPr>
          <p:spPr>
            <a:xfrm>
              <a:off x="4562849" y="442036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491">
              <a:extLst>
                <a:ext uri="{FF2B5EF4-FFF2-40B4-BE49-F238E27FC236}">
                  <a16:creationId xmlns:a16="http://schemas.microsoft.com/office/drawing/2014/main" id="{E3F375C5-5FB5-62F5-6B3C-3165EDE40FD4}"/>
                </a:ext>
              </a:extLst>
            </p:cNvPr>
            <p:cNvSpPr/>
            <p:nvPr/>
          </p:nvSpPr>
          <p:spPr>
            <a:xfrm>
              <a:off x="4680051" y="442820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492">
              <a:extLst>
                <a:ext uri="{FF2B5EF4-FFF2-40B4-BE49-F238E27FC236}">
                  <a16:creationId xmlns:a16="http://schemas.microsoft.com/office/drawing/2014/main" id="{D6DDAC6E-9A7B-5327-0A75-5DD46A43331E}"/>
                </a:ext>
              </a:extLst>
            </p:cNvPr>
            <p:cNvSpPr/>
            <p:nvPr/>
          </p:nvSpPr>
          <p:spPr>
            <a:xfrm>
              <a:off x="4797254" y="435046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493">
              <a:extLst>
                <a:ext uri="{FF2B5EF4-FFF2-40B4-BE49-F238E27FC236}">
                  <a16:creationId xmlns:a16="http://schemas.microsoft.com/office/drawing/2014/main" id="{9AF52D29-4D3D-EBEA-6252-9FFFB54C7635}"/>
                </a:ext>
              </a:extLst>
            </p:cNvPr>
            <p:cNvSpPr/>
            <p:nvPr/>
          </p:nvSpPr>
          <p:spPr>
            <a:xfrm>
              <a:off x="4914456" y="43486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494">
              <a:extLst>
                <a:ext uri="{FF2B5EF4-FFF2-40B4-BE49-F238E27FC236}">
                  <a16:creationId xmlns:a16="http://schemas.microsoft.com/office/drawing/2014/main" id="{0DD4EE0D-1227-BD1B-5BA4-836FC5F068B0}"/>
                </a:ext>
              </a:extLst>
            </p:cNvPr>
            <p:cNvSpPr/>
            <p:nvPr/>
          </p:nvSpPr>
          <p:spPr>
            <a:xfrm>
              <a:off x="5031658" y="429413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495">
              <a:extLst>
                <a:ext uri="{FF2B5EF4-FFF2-40B4-BE49-F238E27FC236}">
                  <a16:creationId xmlns:a16="http://schemas.microsoft.com/office/drawing/2014/main" id="{ACB46B41-6F8B-778C-3AEF-3D3D7BA9D746}"/>
                </a:ext>
              </a:extLst>
            </p:cNvPr>
            <p:cNvSpPr/>
            <p:nvPr/>
          </p:nvSpPr>
          <p:spPr>
            <a:xfrm>
              <a:off x="5148861" y="431868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496">
              <a:extLst>
                <a:ext uri="{FF2B5EF4-FFF2-40B4-BE49-F238E27FC236}">
                  <a16:creationId xmlns:a16="http://schemas.microsoft.com/office/drawing/2014/main" id="{C0A4102C-0103-367C-99F5-3341303D609A}"/>
                </a:ext>
              </a:extLst>
            </p:cNvPr>
            <p:cNvSpPr/>
            <p:nvPr/>
          </p:nvSpPr>
          <p:spPr>
            <a:xfrm>
              <a:off x="5266064" y="44091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497">
              <a:extLst>
                <a:ext uri="{FF2B5EF4-FFF2-40B4-BE49-F238E27FC236}">
                  <a16:creationId xmlns:a16="http://schemas.microsoft.com/office/drawing/2014/main" id="{90C883CA-87DD-B56B-F1B3-5141A599D863}"/>
                </a:ext>
              </a:extLst>
            </p:cNvPr>
            <p:cNvSpPr/>
            <p:nvPr/>
          </p:nvSpPr>
          <p:spPr>
            <a:xfrm>
              <a:off x="5383266" y="425232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498">
              <a:extLst>
                <a:ext uri="{FF2B5EF4-FFF2-40B4-BE49-F238E27FC236}">
                  <a16:creationId xmlns:a16="http://schemas.microsoft.com/office/drawing/2014/main" id="{0FEFCAC6-D8AE-77CC-7B24-D5A419BCE734}"/>
                </a:ext>
              </a:extLst>
            </p:cNvPr>
            <p:cNvSpPr/>
            <p:nvPr/>
          </p:nvSpPr>
          <p:spPr>
            <a:xfrm>
              <a:off x="5500468" y="425844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499">
              <a:extLst>
                <a:ext uri="{FF2B5EF4-FFF2-40B4-BE49-F238E27FC236}">
                  <a16:creationId xmlns:a16="http://schemas.microsoft.com/office/drawing/2014/main" id="{83DEE300-56A8-86EF-F24B-2531EC3A668F}"/>
                </a:ext>
              </a:extLst>
            </p:cNvPr>
            <p:cNvSpPr/>
            <p:nvPr/>
          </p:nvSpPr>
          <p:spPr>
            <a:xfrm>
              <a:off x="3647397" y="4252295"/>
              <a:ext cx="1875789" cy="287655"/>
            </a:xfrm>
            <a:custGeom>
              <a:avLst/>
              <a:gdLst/>
              <a:ahLst/>
              <a:cxnLst/>
              <a:rect l="l" t="t" r="r" b="b"/>
              <a:pathLst>
                <a:path w="1875789" h="287654">
                  <a:moveTo>
                    <a:pt x="0" y="41677"/>
                  </a:moveTo>
                  <a:lnTo>
                    <a:pt x="117202" y="53035"/>
                  </a:lnTo>
                  <a:lnTo>
                    <a:pt x="234404" y="100696"/>
                  </a:lnTo>
                  <a:lnTo>
                    <a:pt x="351607" y="78688"/>
                  </a:lnTo>
                  <a:lnTo>
                    <a:pt x="468809" y="24919"/>
                  </a:lnTo>
                  <a:lnTo>
                    <a:pt x="586012" y="13379"/>
                  </a:lnTo>
                  <a:lnTo>
                    <a:pt x="703214" y="89675"/>
                  </a:lnTo>
                  <a:lnTo>
                    <a:pt x="820417" y="64457"/>
                  </a:lnTo>
                  <a:lnTo>
                    <a:pt x="937619" y="118178"/>
                  </a:lnTo>
                  <a:lnTo>
                    <a:pt x="1054822" y="169213"/>
                  </a:lnTo>
                  <a:lnTo>
                    <a:pt x="1172024" y="185432"/>
                  </a:lnTo>
                  <a:lnTo>
                    <a:pt x="1289227" y="287597"/>
                  </a:lnTo>
                  <a:lnTo>
                    <a:pt x="1406429" y="228444"/>
                  </a:lnTo>
                  <a:lnTo>
                    <a:pt x="1523632" y="99663"/>
                  </a:lnTo>
                  <a:lnTo>
                    <a:pt x="1640834" y="0"/>
                  </a:lnTo>
                  <a:lnTo>
                    <a:pt x="1758037" y="91288"/>
                  </a:lnTo>
                  <a:lnTo>
                    <a:pt x="1875239" y="81758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500">
              <a:extLst>
                <a:ext uri="{FF2B5EF4-FFF2-40B4-BE49-F238E27FC236}">
                  <a16:creationId xmlns:a16="http://schemas.microsoft.com/office/drawing/2014/main" id="{35A4E949-692E-B61C-DC35-35DDF8BAA090}"/>
                </a:ext>
              </a:extLst>
            </p:cNvPr>
            <p:cNvSpPr/>
            <p:nvPr/>
          </p:nvSpPr>
          <p:spPr>
            <a:xfrm>
              <a:off x="3632618" y="42791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501">
              <a:extLst>
                <a:ext uri="{FF2B5EF4-FFF2-40B4-BE49-F238E27FC236}">
                  <a16:creationId xmlns:a16="http://schemas.microsoft.com/office/drawing/2014/main" id="{B7388EF8-5040-F0C1-A361-F21B5DC8FED6}"/>
                </a:ext>
              </a:extLst>
            </p:cNvPr>
            <p:cNvSpPr/>
            <p:nvPr/>
          </p:nvSpPr>
          <p:spPr>
            <a:xfrm>
              <a:off x="3632618" y="42791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502">
              <a:extLst>
                <a:ext uri="{FF2B5EF4-FFF2-40B4-BE49-F238E27FC236}">
                  <a16:creationId xmlns:a16="http://schemas.microsoft.com/office/drawing/2014/main" id="{F821F5DA-1B0D-49DE-7B2F-8DFFC2F68127}"/>
                </a:ext>
              </a:extLst>
            </p:cNvPr>
            <p:cNvSpPr/>
            <p:nvPr/>
          </p:nvSpPr>
          <p:spPr>
            <a:xfrm>
              <a:off x="3749821" y="42905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503">
              <a:extLst>
                <a:ext uri="{FF2B5EF4-FFF2-40B4-BE49-F238E27FC236}">
                  <a16:creationId xmlns:a16="http://schemas.microsoft.com/office/drawing/2014/main" id="{6CBFE09F-E462-2C4A-7253-9314CE4C8E88}"/>
                </a:ext>
              </a:extLst>
            </p:cNvPr>
            <p:cNvSpPr/>
            <p:nvPr/>
          </p:nvSpPr>
          <p:spPr>
            <a:xfrm>
              <a:off x="3749821" y="429055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504">
              <a:extLst>
                <a:ext uri="{FF2B5EF4-FFF2-40B4-BE49-F238E27FC236}">
                  <a16:creationId xmlns:a16="http://schemas.microsoft.com/office/drawing/2014/main" id="{F24E6D75-BF74-DF42-2EB5-4A6FAE91E37B}"/>
                </a:ext>
              </a:extLst>
            </p:cNvPr>
            <p:cNvSpPr/>
            <p:nvPr/>
          </p:nvSpPr>
          <p:spPr>
            <a:xfrm>
              <a:off x="3867023" y="433821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505">
              <a:extLst>
                <a:ext uri="{FF2B5EF4-FFF2-40B4-BE49-F238E27FC236}">
                  <a16:creationId xmlns:a16="http://schemas.microsoft.com/office/drawing/2014/main" id="{84CC2C9C-2E22-ED91-245D-7AC4913854DB}"/>
                </a:ext>
              </a:extLst>
            </p:cNvPr>
            <p:cNvSpPr/>
            <p:nvPr/>
          </p:nvSpPr>
          <p:spPr>
            <a:xfrm>
              <a:off x="3867023" y="433821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506">
              <a:extLst>
                <a:ext uri="{FF2B5EF4-FFF2-40B4-BE49-F238E27FC236}">
                  <a16:creationId xmlns:a16="http://schemas.microsoft.com/office/drawing/2014/main" id="{66369AD3-5BF0-80D0-817D-16CF2FB00C9B}"/>
                </a:ext>
              </a:extLst>
            </p:cNvPr>
            <p:cNvSpPr/>
            <p:nvPr/>
          </p:nvSpPr>
          <p:spPr>
            <a:xfrm>
              <a:off x="3984225" y="43162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507">
              <a:extLst>
                <a:ext uri="{FF2B5EF4-FFF2-40B4-BE49-F238E27FC236}">
                  <a16:creationId xmlns:a16="http://schemas.microsoft.com/office/drawing/2014/main" id="{B74049A2-3590-4C94-3078-91150E83B36B}"/>
                </a:ext>
              </a:extLst>
            </p:cNvPr>
            <p:cNvSpPr/>
            <p:nvPr/>
          </p:nvSpPr>
          <p:spPr>
            <a:xfrm>
              <a:off x="3984225" y="43162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508">
              <a:extLst>
                <a:ext uri="{FF2B5EF4-FFF2-40B4-BE49-F238E27FC236}">
                  <a16:creationId xmlns:a16="http://schemas.microsoft.com/office/drawing/2014/main" id="{FB5A1DC1-E356-6802-8B36-39B92FE0CE42}"/>
                </a:ext>
              </a:extLst>
            </p:cNvPr>
            <p:cNvSpPr/>
            <p:nvPr/>
          </p:nvSpPr>
          <p:spPr>
            <a:xfrm>
              <a:off x="4101428" y="42624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509">
              <a:extLst>
                <a:ext uri="{FF2B5EF4-FFF2-40B4-BE49-F238E27FC236}">
                  <a16:creationId xmlns:a16="http://schemas.microsoft.com/office/drawing/2014/main" id="{A640623E-04F3-2214-0C5B-75BBB697DD64}"/>
                </a:ext>
              </a:extLst>
            </p:cNvPr>
            <p:cNvSpPr/>
            <p:nvPr/>
          </p:nvSpPr>
          <p:spPr>
            <a:xfrm>
              <a:off x="4101428" y="426243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510">
              <a:extLst>
                <a:ext uri="{FF2B5EF4-FFF2-40B4-BE49-F238E27FC236}">
                  <a16:creationId xmlns:a16="http://schemas.microsoft.com/office/drawing/2014/main" id="{CFDC5BFF-6381-B674-4236-5DE1BA0A9A59}"/>
                </a:ext>
              </a:extLst>
            </p:cNvPr>
            <p:cNvSpPr/>
            <p:nvPr/>
          </p:nvSpPr>
          <p:spPr>
            <a:xfrm>
              <a:off x="4218630" y="42508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511">
              <a:extLst>
                <a:ext uri="{FF2B5EF4-FFF2-40B4-BE49-F238E27FC236}">
                  <a16:creationId xmlns:a16="http://schemas.microsoft.com/office/drawing/2014/main" id="{DF8B06DE-AC5B-3660-5D26-ECC241E81CB8}"/>
                </a:ext>
              </a:extLst>
            </p:cNvPr>
            <p:cNvSpPr/>
            <p:nvPr/>
          </p:nvSpPr>
          <p:spPr>
            <a:xfrm>
              <a:off x="4218630" y="425089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512">
              <a:extLst>
                <a:ext uri="{FF2B5EF4-FFF2-40B4-BE49-F238E27FC236}">
                  <a16:creationId xmlns:a16="http://schemas.microsoft.com/office/drawing/2014/main" id="{1CB64F3B-957B-CE71-05F6-7CCD44120815}"/>
                </a:ext>
              </a:extLst>
            </p:cNvPr>
            <p:cNvSpPr/>
            <p:nvPr/>
          </p:nvSpPr>
          <p:spPr>
            <a:xfrm>
              <a:off x="4335833" y="43271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513">
              <a:extLst>
                <a:ext uri="{FF2B5EF4-FFF2-40B4-BE49-F238E27FC236}">
                  <a16:creationId xmlns:a16="http://schemas.microsoft.com/office/drawing/2014/main" id="{987D7043-4624-464E-4FD1-2617A664465B}"/>
                </a:ext>
              </a:extLst>
            </p:cNvPr>
            <p:cNvSpPr/>
            <p:nvPr/>
          </p:nvSpPr>
          <p:spPr>
            <a:xfrm>
              <a:off x="4335833" y="432719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514">
              <a:extLst>
                <a:ext uri="{FF2B5EF4-FFF2-40B4-BE49-F238E27FC236}">
                  <a16:creationId xmlns:a16="http://schemas.microsoft.com/office/drawing/2014/main" id="{312A96BC-6DE1-7BB1-D44C-3A2C00F1050B}"/>
                </a:ext>
              </a:extLst>
            </p:cNvPr>
            <p:cNvSpPr/>
            <p:nvPr/>
          </p:nvSpPr>
          <p:spPr>
            <a:xfrm>
              <a:off x="4453035" y="4301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515">
              <a:extLst>
                <a:ext uri="{FF2B5EF4-FFF2-40B4-BE49-F238E27FC236}">
                  <a16:creationId xmlns:a16="http://schemas.microsoft.com/office/drawing/2014/main" id="{82BFADC2-7564-7CA1-C4F7-9852EA6854C9}"/>
                </a:ext>
              </a:extLst>
            </p:cNvPr>
            <p:cNvSpPr/>
            <p:nvPr/>
          </p:nvSpPr>
          <p:spPr>
            <a:xfrm>
              <a:off x="4453035" y="430197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516">
              <a:extLst>
                <a:ext uri="{FF2B5EF4-FFF2-40B4-BE49-F238E27FC236}">
                  <a16:creationId xmlns:a16="http://schemas.microsoft.com/office/drawing/2014/main" id="{A6376002-878A-FB7D-7275-D2B096A047D5}"/>
                </a:ext>
              </a:extLst>
            </p:cNvPr>
            <p:cNvSpPr/>
            <p:nvPr/>
          </p:nvSpPr>
          <p:spPr>
            <a:xfrm>
              <a:off x="4570238" y="43556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517">
              <a:extLst>
                <a:ext uri="{FF2B5EF4-FFF2-40B4-BE49-F238E27FC236}">
                  <a16:creationId xmlns:a16="http://schemas.microsoft.com/office/drawing/2014/main" id="{0F294323-281C-2378-2F08-E4EF2BAD7811}"/>
                </a:ext>
              </a:extLst>
            </p:cNvPr>
            <p:cNvSpPr/>
            <p:nvPr/>
          </p:nvSpPr>
          <p:spPr>
            <a:xfrm>
              <a:off x="4570238" y="435569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518">
              <a:extLst>
                <a:ext uri="{FF2B5EF4-FFF2-40B4-BE49-F238E27FC236}">
                  <a16:creationId xmlns:a16="http://schemas.microsoft.com/office/drawing/2014/main" id="{BF61E16E-62BE-10AD-1E4D-F39583381111}"/>
                </a:ext>
              </a:extLst>
            </p:cNvPr>
            <p:cNvSpPr/>
            <p:nvPr/>
          </p:nvSpPr>
          <p:spPr>
            <a:xfrm>
              <a:off x="4687440" y="44067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519">
              <a:extLst>
                <a:ext uri="{FF2B5EF4-FFF2-40B4-BE49-F238E27FC236}">
                  <a16:creationId xmlns:a16="http://schemas.microsoft.com/office/drawing/2014/main" id="{0481661F-95D8-724E-E8AB-531379BBBBEB}"/>
                </a:ext>
              </a:extLst>
            </p:cNvPr>
            <p:cNvSpPr/>
            <p:nvPr/>
          </p:nvSpPr>
          <p:spPr>
            <a:xfrm>
              <a:off x="4687440" y="44067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520">
              <a:extLst>
                <a:ext uri="{FF2B5EF4-FFF2-40B4-BE49-F238E27FC236}">
                  <a16:creationId xmlns:a16="http://schemas.microsoft.com/office/drawing/2014/main" id="{C5D8957A-7859-9E1C-3812-F31C0D033901}"/>
                </a:ext>
              </a:extLst>
            </p:cNvPr>
            <p:cNvSpPr/>
            <p:nvPr/>
          </p:nvSpPr>
          <p:spPr>
            <a:xfrm>
              <a:off x="4804643" y="44229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521">
              <a:extLst>
                <a:ext uri="{FF2B5EF4-FFF2-40B4-BE49-F238E27FC236}">
                  <a16:creationId xmlns:a16="http://schemas.microsoft.com/office/drawing/2014/main" id="{668E38D0-D335-E31B-3F2A-705AE6A9FD32}"/>
                </a:ext>
              </a:extLst>
            </p:cNvPr>
            <p:cNvSpPr/>
            <p:nvPr/>
          </p:nvSpPr>
          <p:spPr>
            <a:xfrm>
              <a:off x="4804643" y="442294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522">
              <a:extLst>
                <a:ext uri="{FF2B5EF4-FFF2-40B4-BE49-F238E27FC236}">
                  <a16:creationId xmlns:a16="http://schemas.microsoft.com/office/drawing/2014/main" id="{088BD0E4-5A5B-E552-F6FA-B61E7E985A5D}"/>
                </a:ext>
              </a:extLst>
            </p:cNvPr>
            <p:cNvSpPr/>
            <p:nvPr/>
          </p:nvSpPr>
          <p:spPr>
            <a:xfrm>
              <a:off x="4921845" y="45251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523">
              <a:extLst>
                <a:ext uri="{FF2B5EF4-FFF2-40B4-BE49-F238E27FC236}">
                  <a16:creationId xmlns:a16="http://schemas.microsoft.com/office/drawing/2014/main" id="{88A29DE7-AAAA-2F15-BCCE-7C330B477348}"/>
                </a:ext>
              </a:extLst>
            </p:cNvPr>
            <p:cNvSpPr/>
            <p:nvPr/>
          </p:nvSpPr>
          <p:spPr>
            <a:xfrm>
              <a:off x="4921845" y="45251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524">
              <a:extLst>
                <a:ext uri="{FF2B5EF4-FFF2-40B4-BE49-F238E27FC236}">
                  <a16:creationId xmlns:a16="http://schemas.microsoft.com/office/drawing/2014/main" id="{9C254155-AFC5-2DE7-B94F-9F98FC0E3FCA}"/>
                </a:ext>
              </a:extLst>
            </p:cNvPr>
            <p:cNvSpPr/>
            <p:nvPr/>
          </p:nvSpPr>
          <p:spPr>
            <a:xfrm>
              <a:off x="5039048" y="44659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525">
              <a:extLst>
                <a:ext uri="{FF2B5EF4-FFF2-40B4-BE49-F238E27FC236}">
                  <a16:creationId xmlns:a16="http://schemas.microsoft.com/office/drawing/2014/main" id="{EDF8D439-1D45-A2B0-86EC-C5C0C5AABFBF}"/>
                </a:ext>
              </a:extLst>
            </p:cNvPr>
            <p:cNvSpPr/>
            <p:nvPr/>
          </p:nvSpPr>
          <p:spPr>
            <a:xfrm>
              <a:off x="5039048" y="446596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526">
              <a:extLst>
                <a:ext uri="{FF2B5EF4-FFF2-40B4-BE49-F238E27FC236}">
                  <a16:creationId xmlns:a16="http://schemas.microsoft.com/office/drawing/2014/main" id="{4C05A48F-EC1C-040A-8B38-694D501AFBCB}"/>
                </a:ext>
              </a:extLst>
            </p:cNvPr>
            <p:cNvSpPr/>
            <p:nvPr/>
          </p:nvSpPr>
          <p:spPr>
            <a:xfrm>
              <a:off x="5156250" y="43371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527">
              <a:extLst>
                <a:ext uri="{FF2B5EF4-FFF2-40B4-BE49-F238E27FC236}">
                  <a16:creationId xmlns:a16="http://schemas.microsoft.com/office/drawing/2014/main" id="{5A6AD8C0-746C-84A7-CD01-7C19BA0DBE84}"/>
                </a:ext>
              </a:extLst>
            </p:cNvPr>
            <p:cNvSpPr/>
            <p:nvPr/>
          </p:nvSpPr>
          <p:spPr>
            <a:xfrm>
              <a:off x="5156250" y="433718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528">
              <a:extLst>
                <a:ext uri="{FF2B5EF4-FFF2-40B4-BE49-F238E27FC236}">
                  <a16:creationId xmlns:a16="http://schemas.microsoft.com/office/drawing/2014/main" id="{C221A09E-F9E1-BE43-31BA-CA1D96F22D1F}"/>
                </a:ext>
              </a:extLst>
            </p:cNvPr>
            <p:cNvSpPr/>
            <p:nvPr/>
          </p:nvSpPr>
          <p:spPr>
            <a:xfrm>
              <a:off x="5273453" y="42375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529">
              <a:extLst>
                <a:ext uri="{FF2B5EF4-FFF2-40B4-BE49-F238E27FC236}">
                  <a16:creationId xmlns:a16="http://schemas.microsoft.com/office/drawing/2014/main" id="{1D2C0F60-F144-9F4D-BC48-304F8F677B27}"/>
                </a:ext>
              </a:extLst>
            </p:cNvPr>
            <p:cNvSpPr/>
            <p:nvPr/>
          </p:nvSpPr>
          <p:spPr>
            <a:xfrm>
              <a:off x="5273453" y="42375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530">
              <a:extLst>
                <a:ext uri="{FF2B5EF4-FFF2-40B4-BE49-F238E27FC236}">
                  <a16:creationId xmlns:a16="http://schemas.microsoft.com/office/drawing/2014/main" id="{34ADDB3E-821B-786D-F9D3-E6E0C4CB6EAC}"/>
                </a:ext>
              </a:extLst>
            </p:cNvPr>
            <p:cNvSpPr/>
            <p:nvPr/>
          </p:nvSpPr>
          <p:spPr>
            <a:xfrm>
              <a:off x="5390655" y="4328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531">
              <a:extLst>
                <a:ext uri="{FF2B5EF4-FFF2-40B4-BE49-F238E27FC236}">
                  <a16:creationId xmlns:a16="http://schemas.microsoft.com/office/drawing/2014/main" id="{AE34E1C2-8C5A-D2D3-C47F-B13A6AFD077F}"/>
                </a:ext>
              </a:extLst>
            </p:cNvPr>
            <p:cNvSpPr/>
            <p:nvPr/>
          </p:nvSpPr>
          <p:spPr>
            <a:xfrm>
              <a:off x="5390655" y="432880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532">
              <a:extLst>
                <a:ext uri="{FF2B5EF4-FFF2-40B4-BE49-F238E27FC236}">
                  <a16:creationId xmlns:a16="http://schemas.microsoft.com/office/drawing/2014/main" id="{44BC6113-0A5E-782D-51DF-D20F3F7B37DB}"/>
                </a:ext>
              </a:extLst>
            </p:cNvPr>
            <p:cNvSpPr/>
            <p:nvPr/>
          </p:nvSpPr>
          <p:spPr>
            <a:xfrm>
              <a:off x="5507858" y="43192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533">
              <a:extLst>
                <a:ext uri="{FF2B5EF4-FFF2-40B4-BE49-F238E27FC236}">
                  <a16:creationId xmlns:a16="http://schemas.microsoft.com/office/drawing/2014/main" id="{A917787B-4D6C-763F-7F06-83C9304CD5D6}"/>
                </a:ext>
              </a:extLst>
            </p:cNvPr>
            <p:cNvSpPr/>
            <p:nvPr/>
          </p:nvSpPr>
          <p:spPr>
            <a:xfrm>
              <a:off x="5507858" y="431927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534">
              <a:extLst>
                <a:ext uri="{FF2B5EF4-FFF2-40B4-BE49-F238E27FC236}">
                  <a16:creationId xmlns:a16="http://schemas.microsoft.com/office/drawing/2014/main" id="{C7037096-C4F1-07AF-BE5C-F7FA96CDC746}"/>
                </a:ext>
              </a:extLst>
            </p:cNvPr>
            <p:cNvSpPr/>
            <p:nvPr/>
          </p:nvSpPr>
          <p:spPr>
            <a:xfrm>
              <a:off x="3525391" y="4233999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535">
              <a:extLst>
                <a:ext uri="{FF2B5EF4-FFF2-40B4-BE49-F238E27FC236}">
                  <a16:creationId xmlns:a16="http://schemas.microsoft.com/office/drawing/2014/main" id="{29FFA94C-1FE0-E9AA-0E3B-F8A4E46C6989}"/>
                </a:ext>
              </a:extLst>
            </p:cNvPr>
            <p:cNvSpPr/>
            <p:nvPr/>
          </p:nvSpPr>
          <p:spPr>
            <a:xfrm>
              <a:off x="3525391" y="4336913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4">
                  <a:moveTo>
                    <a:pt x="0" y="0"/>
                  </a:moveTo>
                  <a:lnTo>
                    <a:pt x="2002048" y="0"/>
                  </a:lnTo>
                </a:path>
              </a:pathLst>
            </a:custGeom>
            <a:ln w="9606">
              <a:solidFill>
                <a:srgbClr val="00F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798">
              <a:extLst>
                <a:ext uri="{FF2B5EF4-FFF2-40B4-BE49-F238E27FC236}">
                  <a16:creationId xmlns:a16="http://schemas.microsoft.com/office/drawing/2014/main" id="{CF56C338-B530-179B-5526-DF96B7948F46}"/>
                </a:ext>
              </a:extLst>
            </p:cNvPr>
            <p:cNvSpPr txBox="1"/>
            <p:nvPr/>
          </p:nvSpPr>
          <p:spPr>
            <a:xfrm>
              <a:off x="5803453" y="344146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0.4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88" name="object 799">
              <a:extLst>
                <a:ext uri="{FF2B5EF4-FFF2-40B4-BE49-F238E27FC236}">
                  <a16:creationId xmlns:a16="http://schemas.microsoft.com/office/drawing/2014/main" id="{6EB9770C-1BC9-070B-BB4D-53885A3135E9}"/>
                </a:ext>
              </a:extLst>
            </p:cNvPr>
            <p:cNvSpPr txBox="1"/>
            <p:nvPr/>
          </p:nvSpPr>
          <p:spPr>
            <a:xfrm>
              <a:off x="5803453" y="322163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89" name="object 800">
              <a:extLst>
                <a:ext uri="{FF2B5EF4-FFF2-40B4-BE49-F238E27FC236}">
                  <a16:creationId xmlns:a16="http://schemas.microsoft.com/office/drawing/2014/main" id="{F631436B-6DD2-1BD5-39A2-D621B20CF946}"/>
                </a:ext>
              </a:extLst>
            </p:cNvPr>
            <p:cNvSpPr txBox="1"/>
            <p:nvPr/>
          </p:nvSpPr>
          <p:spPr>
            <a:xfrm>
              <a:off x="5803453" y="3001806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0.6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0" name="object 801">
              <a:extLst>
                <a:ext uri="{FF2B5EF4-FFF2-40B4-BE49-F238E27FC236}">
                  <a16:creationId xmlns:a16="http://schemas.microsoft.com/office/drawing/2014/main" id="{66E8BC9F-FE0A-34FE-80BD-A926548A8886}"/>
                </a:ext>
              </a:extLst>
            </p:cNvPr>
            <p:cNvSpPr txBox="1"/>
            <p:nvPr/>
          </p:nvSpPr>
          <p:spPr>
            <a:xfrm>
              <a:off x="5803453" y="278197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0.7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1" name="object 802">
              <a:extLst>
                <a:ext uri="{FF2B5EF4-FFF2-40B4-BE49-F238E27FC236}">
                  <a16:creationId xmlns:a16="http://schemas.microsoft.com/office/drawing/2014/main" id="{103BE7CA-C3E0-C09A-C087-DEECC19EE39E}"/>
                </a:ext>
              </a:extLst>
            </p:cNvPr>
            <p:cNvSpPr txBox="1"/>
            <p:nvPr/>
          </p:nvSpPr>
          <p:spPr>
            <a:xfrm>
              <a:off x="5803453" y="2562147"/>
              <a:ext cx="128270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0" dirty="0">
                  <a:solidFill>
                    <a:srgbClr val="252525"/>
                  </a:solidFill>
                  <a:latin typeface="Helvetica"/>
                  <a:cs typeface="Helvetica"/>
                </a:rPr>
                <a:t>0.8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792" name="object 803">
              <a:extLst>
                <a:ext uri="{FF2B5EF4-FFF2-40B4-BE49-F238E27FC236}">
                  <a16:creationId xmlns:a16="http://schemas.microsoft.com/office/drawing/2014/main" id="{9946B704-9481-DD0F-D106-43A2D48F0D91}"/>
                </a:ext>
              </a:extLst>
            </p:cNvPr>
            <p:cNvSpPr txBox="1"/>
            <p:nvPr/>
          </p:nvSpPr>
          <p:spPr>
            <a:xfrm>
              <a:off x="5707856" y="2916830"/>
              <a:ext cx="17208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0"/>
                </a:spcBef>
              </a:pPr>
              <a:r>
                <a:rPr sz="650" spc="-5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750" spc="-7" baseline="-33333" dirty="0">
                  <a:solidFill>
                    <a:srgbClr val="252525"/>
                  </a:solidFill>
                  <a:latin typeface="Helvetica"/>
                  <a:cs typeface="Helvetica"/>
                </a:rPr>
                <a:t>L</a:t>
              </a:r>
              <a:endParaRPr sz="750" baseline="-33333">
                <a:latin typeface="Helvetica"/>
                <a:cs typeface="Helvetica"/>
              </a:endParaRPr>
            </a:p>
          </p:txBody>
        </p:sp>
        <p:sp>
          <p:nvSpPr>
            <p:cNvPr id="1793" name="object 804">
              <a:extLst>
                <a:ext uri="{FF2B5EF4-FFF2-40B4-BE49-F238E27FC236}">
                  <a16:creationId xmlns:a16="http://schemas.microsoft.com/office/drawing/2014/main" id="{C79A44A9-947D-9EBC-8562-61112B9F215F}"/>
                </a:ext>
              </a:extLst>
            </p:cNvPr>
            <p:cNvSpPr/>
            <p:nvPr/>
          </p:nvSpPr>
          <p:spPr>
            <a:xfrm>
              <a:off x="5941324" y="2621029"/>
              <a:ext cx="815200" cy="8830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805">
              <a:extLst>
                <a:ext uri="{FF2B5EF4-FFF2-40B4-BE49-F238E27FC236}">
                  <a16:creationId xmlns:a16="http://schemas.microsoft.com/office/drawing/2014/main" id="{F27A6941-C81C-5AB7-F24F-1B007F2B9B7F}"/>
                </a:ext>
              </a:extLst>
            </p:cNvPr>
            <p:cNvSpPr/>
            <p:nvPr/>
          </p:nvSpPr>
          <p:spPr>
            <a:xfrm>
              <a:off x="594916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806">
              <a:extLst>
                <a:ext uri="{FF2B5EF4-FFF2-40B4-BE49-F238E27FC236}">
                  <a16:creationId xmlns:a16="http://schemas.microsoft.com/office/drawing/2014/main" id="{EEA5C144-45BC-4B0A-4504-2A0834059939}"/>
                </a:ext>
              </a:extLst>
            </p:cNvPr>
            <p:cNvSpPr/>
            <p:nvPr/>
          </p:nvSpPr>
          <p:spPr>
            <a:xfrm>
              <a:off x="6217636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807">
              <a:extLst>
                <a:ext uri="{FF2B5EF4-FFF2-40B4-BE49-F238E27FC236}">
                  <a16:creationId xmlns:a16="http://schemas.microsoft.com/office/drawing/2014/main" id="{32F92B87-FF14-C286-040C-DE234BE1D3C8}"/>
                </a:ext>
              </a:extLst>
            </p:cNvPr>
            <p:cNvSpPr/>
            <p:nvPr/>
          </p:nvSpPr>
          <p:spPr>
            <a:xfrm>
              <a:off x="6486111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808">
              <a:extLst>
                <a:ext uri="{FF2B5EF4-FFF2-40B4-BE49-F238E27FC236}">
                  <a16:creationId xmlns:a16="http://schemas.microsoft.com/office/drawing/2014/main" id="{7E08A8AD-841C-FFA7-6641-CBAC50433A95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809">
              <a:extLst>
                <a:ext uri="{FF2B5EF4-FFF2-40B4-BE49-F238E27FC236}">
                  <a16:creationId xmlns:a16="http://schemas.microsoft.com/office/drawing/2014/main" id="{30D16736-7E44-CB14-88D6-D0B9D5345946}"/>
                </a:ext>
              </a:extLst>
            </p:cNvPr>
            <p:cNvSpPr/>
            <p:nvPr/>
          </p:nvSpPr>
          <p:spPr>
            <a:xfrm>
              <a:off x="5949160" y="472511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810">
              <a:extLst>
                <a:ext uri="{FF2B5EF4-FFF2-40B4-BE49-F238E27FC236}">
                  <a16:creationId xmlns:a16="http://schemas.microsoft.com/office/drawing/2014/main" id="{700F1B28-6B5F-F072-7F73-C78202A5C9BE}"/>
                </a:ext>
              </a:extLst>
            </p:cNvPr>
            <p:cNvSpPr/>
            <p:nvPr/>
          </p:nvSpPr>
          <p:spPr>
            <a:xfrm>
              <a:off x="5949160" y="4549252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811">
              <a:extLst>
                <a:ext uri="{FF2B5EF4-FFF2-40B4-BE49-F238E27FC236}">
                  <a16:creationId xmlns:a16="http://schemas.microsoft.com/office/drawing/2014/main" id="{8CE147A1-F3CB-79D5-375A-3A526DD5BD0A}"/>
                </a:ext>
              </a:extLst>
            </p:cNvPr>
            <p:cNvSpPr/>
            <p:nvPr/>
          </p:nvSpPr>
          <p:spPr>
            <a:xfrm>
              <a:off x="5949160" y="4373388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812">
              <a:extLst>
                <a:ext uri="{FF2B5EF4-FFF2-40B4-BE49-F238E27FC236}">
                  <a16:creationId xmlns:a16="http://schemas.microsoft.com/office/drawing/2014/main" id="{B98FE262-6478-D012-7685-781DFF20FB22}"/>
                </a:ext>
              </a:extLst>
            </p:cNvPr>
            <p:cNvSpPr/>
            <p:nvPr/>
          </p:nvSpPr>
          <p:spPr>
            <a:xfrm>
              <a:off x="5949160" y="4197524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813">
              <a:extLst>
                <a:ext uri="{FF2B5EF4-FFF2-40B4-BE49-F238E27FC236}">
                  <a16:creationId xmlns:a16="http://schemas.microsoft.com/office/drawing/2014/main" id="{AF71B300-8A32-6997-76BE-27251A30B381}"/>
                </a:ext>
              </a:extLst>
            </p:cNvPr>
            <p:cNvSpPr/>
            <p:nvPr/>
          </p:nvSpPr>
          <p:spPr>
            <a:xfrm>
              <a:off x="5949160" y="4021660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814">
              <a:extLst>
                <a:ext uri="{FF2B5EF4-FFF2-40B4-BE49-F238E27FC236}">
                  <a16:creationId xmlns:a16="http://schemas.microsoft.com/office/drawing/2014/main" id="{FBA0A5F0-4AF1-6381-0B9D-57E680775082}"/>
                </a:ext>
              </a:extLst>
            </p:cNvPr>
            <p:cNvSpPr/>
            <p:nvPr/>
          </p:nvSpPr>
          <p:spPr>
            <a:xfrm>
              <a:off x="5949160" y="384579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805427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815">
              <a:extLst>
                <a:ext uri="{FF2B5EF4-FFF2-40B4-BE49-F238E27FC236}">
                  <a16:creationId xmlns:a16="http://schemas.microsoft.com/office/drawing/2014/main" id="{57F0FFF9-1A9C-87D1-2833-62E0E46049F7}"/>
                </a:ext>
              </a:extLst>
            </p:cNvPr>
            <p:cNvSpPr/>
            <p:nvPr/>
          </p:nvSpPr>
          <p:spPr>
            <a:xfrm>
              <a:off x="5949160" y="472511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0" y="0"/>
                  </a:moveTo>
                  <a:lnTo>
                    <a:pt x="805427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816">
              <a:extLst>
                <a:ext uri="{FF2B5EF4-FFF2-40B4-BE49-F238E27FC236}">
                  <a16:creationId xmlns:a16="http://schemas.microsoft.com/office/drawing/2014/main" id="{A2C0C30E-424C-77CA-D5C9-F1F6B6CF0206}"/>
                </a:ext>
              </a:extLst>
            </p:cNvPr>
            <p:cNvSpPr/>
            <p:nvPr/>
          </p:nvSpPr>
          <p:spPr>
            <a:xfrm>
              <a:off x="5949160" y="3845796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0" y="0"/>
                  </a:moveTo>
                  <a:lnTo>
                    <a:pt x="805427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817">
              <a:extLst>
                <a:ext uri="{FF2B5EF4-FFF2-40B4-BE49-F238E27FC236}">
                  <a16:creationId xmlns:a16="http://schemas.microsoft.com/office/drawing/2014/main" id="{12457993-9B27-C9E9-71AC-3B7C867475D2}"/>
                </a:ext>
              </a:extLst>
            </p:cNvPr>
            <p:cNvSpPr/>
            <p:nvPr/>
          </p:nvSpPr>
          <p:spPr>
            <a:xfrm>
              <a:off x="5949160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818">
              <a:extLst>
                <a:ext uri="{FF2B5EF4-FFF2-40B4-BE49-F238E27FC236}">
                  <a16:creationId xmlns:a16="http://schemas.microsoft.com/office/drawing/2014/main" id="{7B316CF3-E503-8AB7-04F4-D0B83EC52C17}"/>
                </a:ext>
              </a:extLst>
            </p:cNvPr>
            <p:cNvSpPr/>
            <p:nvPr/>
          </p:nvSpPr>
          <p:spPr>
            <a:xfrm>
              <a:off x="6217636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819">
              <a:extLst>
                <a:ext uri="{FF2B5EF4-FFF2-40B4-BE49-F238E27FC236}">
                  <a16:creationId xmlns:a16="http://schemas.microsoft.com/office/drawing/2014/main" id="{D114DB77-8CC7-A889-7AA4-3FC6775DFADA}"/>
                </a:ext>
              </a:extLst>
            </p:cNvPr>
            <p:cNvSpPr/>
            <p:nvPr/>
          </p:nvSpPr>
          <p:spPr>
            <a:xfrm>
              <a:off x="6486111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820">
              <a:extLst>
                <a:ext uri="{FF2B5EF4-FFF2-40B4-BE49-F238E27FC236}">
                  <a16:creationId xmlns:a16="http://schemas.microsoft.com/office/drawing/2014/main" id="{77B1032A-614A-B396-B146-EEE764C05C67}"/>
                </a:ext>
              </a:extLst>
            </p:cNvPr>
            <p:cNvSpPr/>
            <p:nvPr/>
          </p:nvSpPr>
          <p:spPr>
            <a:xfrm>
              <a:off x="6754587" y="47163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793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821">
              <a:extLst>
                <a:ext uri="{FF2B5EF4-FFF2-40B4-BE49-F238E27FC236}">
                  <a16:creationId xmlns:a16="http://schemas.microsoft.com/office/drawing/2014/main" id="{37A2DA9B-62E9-C677-A902-B486FE57CFF2}"/>
                </a:ext>
              </a:extLst>
            </p:cNvPr>
            <p:cNvSpPr/>
            <p:nvPr/>
          </p:nvSpPr>
          <p:spPr>
            <a:xfrm>
              <a:off x="5949160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822">
              <a:extLst>
                <a:ext uri="{FF2B5EF4-FFF2-40B4-BE49-F238E27FC236}">
                  <a16:creationId xmlns:a16="http://schemas.microsoft.com/office/drawing/2014/main" id="{DBF31D73-6551-16B4-69CA-1C33A0CF8E54}"/>
                </a:ext>
              </a:extLst>
            </p:cNvPr>
            <p:cNvSpPr/>
            <p:nvPr/>
          </p:nvSpPr>
          <p:spPr>
            <a:xfrm>
              <a:off x="6217636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823">
              <a:extLst>
                <a:ext uri="{FF2B5EF4-FFF2-40B4-BE49-F238E27FC236}">
                  <a16:creationId xmlns:a16="http://schemas.microsoft.com/office/drawing/2014/main" id="{2C24E50D-D836-9DC1-C369-47EB1C3914D9}"/>
                </a:ext>
              </a:extLst>
            </p:cNvPr>
            <p:cNvSpPr/>
            <p:nvPr/>
          </p:nvSpPr>
          <p:spPr>
            <a:xfrm>
              <a:off x="6486111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824">
              <a:extLst>
                <a:ext uri="{FF2B5EF4-FFF2-40B4-BE49-F238E27FC236}">
                  <a16:creationId xmlns:a16="http://schemas.microsoft.com/office/drawing/2014/main" id="{A59B92F7-B6D0-87C7-A295-E4784B0CA0B9}"/>
                </a:ext>
              </a:extLst>
            </p:cNvPr>
            <p:cNvSpPr/>
            <p:nvPr/>
          </p:nvSpPr>
          <p:spPr>
            <a:xfrm>
              <a:off x="6754587" y="384579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93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825">
              <a:extLst>
                <a:ext uri="{FF2B5EF4-FFF2-40B4-BE49-F238E27FC236}">
                  <a16:creationId xmlns:a16="http://schemas.microsoft.com/office/drawing/2014/main" id="{4B3F7666-83E7-7BD2-DDB2-F2D3D23F3CF7}"/>
                </a:ext>
              </a:extLst>
            </p:cNvPr>
            <p:cNvSpPr/>
            <p:nvPr/>
          </p:nvSpPr>
          <p:spPr>
            <a:xfrm>
              <a:off x="5949160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826">
              <a:extLst>
                <a:ext uri="{FF2B5EF4-FFF2-40B4-BE49-F238E27FC236}">
                  <a16:creationId xmlns:a16="http://schemas.microsoft.com/office/drawing/2014/main" id="{8742CBF1-1321-BE5D-7117-A01FF5D77F9A}"/>
                </a:ext>
              </a:extLst>
            </p:cNvPr>
            <p:cNvSpPr/>
            <p:nvPr/>
          </p:nvSpPr>
          <p:spPr>
            <a:xfrm>
              <a:off x="6754587" y="3845796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19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827">
              <a:extLst>
                <a:ext uri="{FF2B5EF4-FFF2-40B4-BE49-F238E27FC236}">
                  <a16:creationId xmlns:a16="http://schemas.microsoft.com/office/drawing/2014/main" id="{11782363-A7C6-94FD-441A-157AC35AFDAE}"/>
                </a:ext>
              </a:extLst>
            </p:cNvPr>
            <p:cNvSpPr/>
            <p:nvPr/>
          </p:nvSpPr>
          <p:spPr>
            <a:xfrm>
              <a:off x="5949160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828">
              <a:extLst>
                <a:ext uri="{FF2B5EF4-FFF2-40B4-BE49-F238E27FC236}">
                  <a16:creationId xmlns:a16="http://schemas.microsoft.com/office/drawing/2014/main" id="{D2A8DFD5-6B97-2673-9EB0-463CFAFC0BE1}"/>
                </a:ext>
              </a:extLst>
            </p:cNvPr>
            <p:cNvSpPr/>
            <p:nvPr/>
          </p:nvSpPr>
          <p:spPr>
            <a:xfrm>
              <a:off x="5949160" y="4549252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829">
              <a:extLst>
                <a:ext uri="{FF2B5EF4-FFF2-40B4-BE49-F238E27FC236}">
                  <a16:creationId xmlns:a16="http://schemas.microsoft.com/office/drawing/2014/main" id="{0119CAF3-FF2E-6E80-558F-376F4A0D88D3}"/>
                </a:ext>
              </a:extLst>
            </p:cNvPr>
            <p:cNvSpPr/>
            <p:nvPr/>
          </p:nvSpPr>
          <p:spPr>
            <a:xfrm>
              <a:off x="5949160" y="437338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830">
              <a:extLst>
                <a:ext uri="{FF2B5EF4-FFF2-40B4-BE49-F238E27FC236}">
                  <a16:creationId xmlns:a16="http://schemas.microsoft.com/office/drawing/2014/main" id="{E5BD5653-041D-9BC5-F29A-32C05804E0FE}"/>
                </a:ext>
              </a:extLst>
            </p:cNvPr>
            <p:cNvSpPr/>
            <p:nvPr/>
          </p:nvSpPr>
          <p:spPr>
            <a:xfrm>
              <a:off x="5949160" y="4197524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831">
              <a:extLst>
                <a:ext uri="{FF2B5EF4-FFF2-40B4-BE49-F238E27FC236}">
                  <a16:creationId xmlns:a16="http://schemas.microsoft.com/office/drawing/2014/main" id="{07278EDC-93EC-6F9F-BC89-85A8A13081E0}"/>
                </a:ext>
              </a:extLst>
            </p:cNvPr>
            <p:cNvSpPr/>
            <p:nvPr/>
          </p:nvSpPr>
          <p:spPr>
            <a:xfrm>
              <a:off x="5949160" y="40216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832">
              <a:extLst>
                <a:ext uri="{FF2B5EF4-FFF2-40B4-BE49-F238E27FC236}">
                  <a16:creationId xmlns:a16="http://schemas.microsoft.com/office/drawing/2014/main" id="{60B5692E-3654-0192-2C6C-2F776664A51A}"/>
                </a:ext>
              </a:extLst>
            </p:cNvPr>
            <p:cNvSpPr/>
            <p:nvPr/>
          </p:nvSpPr>
          <p:spPr>
            <a:xfrm>
              <a:off x="5949160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793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833">
              <a:extLst>
                <a:ext uri="{FF2B5EF4-FFF2-40B4-BE49-F238E27FC236}">
                  <a16:creationId xmlns:a16="http://schemas.microsoft.com/office/drawing/2014/main" id="{2A733E58-F4DA-F4DF-6C3F-1CF693639A4F}"/>
                </a:ext>
              </a:extLst>
            </p:cNvPr>
            <p:cNvSpPr/>
            <p:nvPr/>
          </p:nvSpPr>
          <p:spPr>
            <a:xfrm>
              <a:off x="6745794" y="472511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834">
              <a:extLst>
                <a:ext uri="{FF2B5EF4-FFF2-40B4-BE49-F238E27FC236}">
                  <a16:creationId xmlns:a16="http://schemas.microsoft.com/office/drawing/2014/main" id="{30307408-8057-8FEC-3F7F-3FF61C79E3D4}"/>
                </a:ext>
              </a:extLst>
            </p:cNvPr>
            <p:cNvSpPr/>
            <p:nvPr/>
          </p:nvSpPr>
          <p:spPr>
            <a:xfrm>
              <a:off x="6745794" y="4549252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835">
              <a:extLst>
                <a:ext uri="{FF2B5EF4-FFF2-40B4-BE49-F238E27FC236}">
                  <a16:creationId xmlns:a16="http://schemas.microsoft.com/office/drawing/2014/main" id="{E08D200E-F458-1C26-04B3-6F3EB56CF2C3}"/>
                </a:ext>
              </a:extLst>
            </p:cNvPr>
            <p:cNvSpPr/>
            <p:nvPr/>
          </p:nvSpPr>
          <p:spPr>
            <a:xfrm>
              <a:off x="6745794" y="437338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836">
              <a:extLst>
                <a:ext uri="{FF2B5EF4-FFF2-40B4-BE49-F238E27FC236}">
                  <a16:creationId xmlns:a16="http://schemas.microsoft.com/office/drawing/2014/main" id="{E38244F8-2B6D-5934-C62A-8D7084E994BE}"/>
                </a:ext>
              </a:extLst>
            </p:cNvPr>
            <p:cNvSpPr/>
            <p:nvPr/>
          </p:nvSpPr>
          <p:spPr>
            <a:xfrm>
              <a:off x="6745794" y="4197524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837">
              <a:extLst>
                <a:ext uri="{FF2B5EF4-FFF2-40B4-BE49-F238E27FC236}">
                  <a16:creationId xmlns:a16="http://schemas.microsoft.com/office/drawing/2014/main" id="{EE6E4AE9-3246-8AE8-1876-F535A29BAC7A}"/>
                </a:ext>
              </a:extLst>
            </p:cNvPr>
            <p:cNvSpPr/>
            <p:nvPr/>
          </p:nvSpPr>
          <p:spPr>
            <a:xfrm>
              <a:off x="6745794" y="40216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838">
              <a:extLst>
                <a:ext uri="{FF2B5EF4-FFF2-40B4-BE49-F238E27FC236}">
                  <a16:creationId xmlns:a16="http://schemas.microsoft.com/office/drawing/2014/main" id="{3FDCA5CF-C826-8CC7-3092-0671CFE7053E}"/>
                </a:ext>
              </a:extLst>
            </p:cNvPr>
            <p:cNvSpPr/>
            <p:nvPr/>
          </p:nvSpPr>
          <p:spPr>
            <a:xfrm>
              <a:off x="6745794" y="3845796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90">
                  <a:moveTo>
                    <a:pt x="8793" y="0"/>
                  </a:moveTo>
                  <a:lnTo>
                    <a:pt x="0" y="0"/>
                  </a:lnTo>
                </a:path>
              </a:pathLst>
            </a:custGeom>
            <a:ln w="3694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839">
              <a:extLst>
                <a:ext uri="{FF2B5EF4-FFF2-40B4-BE49-F238E27FC236}">
                  <a16:creationId xmlns:a16="http://schemas.microsoft.com/office/drawing/2014/main" id="{2451898C-7BBB-FF31-DCE2-966B11AA93EB}"/>
                </a:ext>
              </a:extLst>
            </p:cNvPr>
            <p:cNvSpPr txBox="1"/>
            <p:nvPr/>
          </p:nvSpPr>
          <p:spPr>
            <a:xfrm>
              <a:off x="5759118" y="4664385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0.01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29" name="object 840">
              <a:extLst>
                <a:ext uri="{FF2B5EF4-FFF2-40B4-BE49-F238E27FC236}">
                  <a16:creationId xmlns:a16="http://schemas.microsoft.com/office/drawing/2014/main" id="{3AE7DC4E-48BD-91AB-EDB3-5D002AFAC581}"/>
                </a:ext>
              </a:extLst>
            </p:cNvPr>
            <p:cNvSpPr txBox="1"/>
            <p:nvPr/>
          </p:nvSpPr>
          <p:spPr>
            <a:xfrm>
              <a:off x="5759118" y="4488522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0.02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0" name="object 841">
              <a:extLst>
                <a:ext uri="{FF2B5EF4-FFF2-40B4-BE49-F238E27FC236}">
                  <a16:creationId xmlns:a16="http://schemas.microsoft.com/office/drawing/2014/main" id="{43AB2F3D-C974-5C30-DA8B-6B5C7F605FB3}"/>
                </a:ext>
              </a:extLst>
            </p:cNvPr>
            <p:cNvSpPr txBox="1"/>
            <p:nvPr/>
          </p:nvSpPr>
          <p:spPr>
            <a:xfrm>
              <a:off x="5759118" y="3960930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0.05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1" name="object 842">
              <a:extLst>
                <a:ext uri="{FF2B5EF4-FFF2-40B4-BE49-F238E27FC236}">
                  <a16:creationId xmlns:a16="http://schemas.microsoft.com/office/drawing/2014/main" id="{31F279CC-AD36-C165-F6C6-8A9B5AD1BB63}"/>
                </a:ext>
              </a:extLst>
            </p:cNvPr>
            <p:cNvSpPr txBox="1"/>
            <p:nvPr/>
          </p:nvSpPr>
          <p:spPr>
            <a:xfrm>
              <a:off x="5759118" y="3785066"/>
              <a:ext cx="169545" cy="11430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0.06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2" name="object 843">
              <a:extLst>
                <a:ext uri="{FF2B5EF4-FFF2-40B4-BE49-F238E27FC236}">
                  <a16:creationId xmlns:a16="http://schemas.microsoft.com/office/drawing/2014/main" id="{F3A0109B-BEE5-289E-ADB2-3C72D473B6C0}"/>
                </a:ext>
              </a:extLst>
            </p:cNvPr>
            <p:cNvSpPr txBox="1"/>
            <p:nvPr/>
          </p:nvSpPr>
          <p:spPr>
            <a:xfrm>
              <a:off x="5681531" y="4136055"/>
              <a:ext cx="247015" cy="12318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650" spc="-10" dirty="0">
                  <a:solidFill>
                    <a:srgbClr val="252525"/>
                  </a:solidFill>
                  <a:latin typeface="Helvetica"/>
                  <a:cs typeface="Helvetica"/>
                </a:rPr>
                <a:t>C</a:t>
              </a:r>
              <a:r>
                <a:rPr sz="650" spc="-95" dirty="0">
                  <a:solidFill>
                    <a:srgbClr val="252525"/>
                  </a:solidFill>
                  <a:latin typeface="Helvetica"/>
                  <a:cs typeface="Helvetica"/>
                </a:rPr>
                <a:t> </a:t>
              </a:r>
              <a:r>
                <a:rPr sz="825" spc="22" baseline="5050" dirty="0">
                  <a:solidFill>
                    <a:srgbClr val="252525"/>
                  </a:solidFill>
                  <a:latin typeface="Helvetica"/>
                  <a:cs typeface="Helvetica"/>
                </a:rPr>
                <a:t>0.04</a:t>
              </a:r>
              <a:endParaRPr sz="825" baseline="5050">
                <a:latin typeface="Helvetica"/>
                <a:cs typeface="Helvetica"/>
              </a:endParaRPr>
            </a:p>
          </p:txBody>
        </p:sp>
        <p:sp>
          <p:nvSpPr>
            <p:cNvPr id="1833" name="object 844">
              <a:extLst>
                <a:ext uri="{FF2B5EF4-FFF2-40B4-BE49-F238E27FC236}">
                  <a16:creationId xmlns:a16="http://schemas.microsoft.com/office/drawing/2014/main" id="{EBDCB64B-C74A-CA59-E354-197BC4D672E0}"/>
                </a:ext>
              </a:extLst>
            </p:cNvPr>
            <p:cNvSpPr txBox="1"/>
            <p:nvPr/>
          </p:nvSpPr>
          <p:spPr>
            <a:xfrm>
              <a:off x="5740645" y="4149332"/>
              <a:ext cx="187960" cy="277495"/>
            </a:xfrm>
            <a:prstGeom prst="rect">
              <a:avLst/>
            </a:prstGeom>
          </p:spPr>
          <p:txBody>
            <a:bodyPr vert="horz" wrap="square" lIns="0" tIns="539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25"/>
                </a:spcBef>
              </a:pPr>
              <a:r>
                <a:rPr sz="500" spc="5" dirty="0">
                  <a:solidFill>
                    <a:srgbClr val="252525"/>
                  </a:solidFill>
                  <a:latin typeface="Helvetica"/>
                  <a:cs typeface="Helvetica"/>
                </a:rPr>
                <a:t>D</a:t>
              </a:r>
              <a:endParaRPr sz="500">
                <a:latin typeface="Helvetica"/>
                <a:cs typeface="Helvetica"/>
              </a:endParaRPr>
            </a:p>
            <a:p>
              <a:pPr marL="31115">
                <a:lnSpc>
                  <a:spcPct val="100000"/>
                </a:lnSpc>
                <a:spcBef>
                  <a:spcPts val="390"/>
                </a:spcBef>
              </a:pPr>
              <a:r>
                <a:rPr sz="550" spc="15" dirty="0">
                  <a:solidFill>
                    <a:srgbClr val="252525"/>
                  </a:solidFill>
                  <a:latin typeface="Helvetica"/>
                  <a:cs typeface="Helvetica"/>
                </a:rPr>
                <a:t>0.03</a:t>
              </a:r>
              <a:endParaRPr sz="550">
                <a:latin typeface="Helvetica"/>
                <a:cs typeface="Helvetica"/>
              </a:endParaRPr>
            </a:p>
          </p:txBody>
        </p:sp>
        <p:sp>
          <p:nvSpPr>
            <p:cNvPr id="1834" name="object 845">
              <a:extLst>
                <a:ext uri="{FF2B5EF4-FFF2-40B4-BE49-F238E27FC236}">
                  <a16:creationId xmlns:a16="http://schemas.microsoft.com/office/drawing/2014/main" id="{9E3CB1E1-F711-2BFD-B98E-912386EBE2D2}"/>
                </a:ext>
              </a:extLst>
            </p:cNvPr>
            <p:cNvSpPr/>
            <p:nvPr/>
          </p:nvSpPr>
          <p:spPr>
            <a:xfrm>
              <a:off x="5984432" y="3927342"/>
              <a:ext cx="744855" cy="643890"/>
            </a:xfrm>
            <a:custGeom>
              <a:avLst/>
              <a:gdLst/>
              <a:ahLst/>
              <a:cxnLst/>
              <a:rect l="l" t="t" r="r" b="b"/>
              <a:pathLst>
                <a:path w="744854" h="643889">
                  <a:moveTo>
                    <a:pt x="0" y="643415"/>
                  </a:moveTo>
                  <a:lnTo>
                    <a:pt x="136337" y="584037"/>
                  </a:lnTo>
                  <a:lnTo>
                    <a:pt x="267439" y="502747"/>
                  </a:lnTo>
                  <a:lnTo>
                    <a:pt x="339310" y="449743"/>
                  </a:lnTo>
                  <a:lnTo>
                    <a:pt x="400522" y="382970"/>
                  </a:lnTo>
                  <a:lnTo>
                    <a:pt x="469902" y="318728"/>
                  </a:lnTo>
                  <a:lnTo>
                    <a:pt x="538997" y="241533"/>
                  </a:lnTo>
                  <a:lnTo>
                    <a:pt x="597173" y="174594"/>
                  </a:lnTo>
                  <a:lnTo>
                    <a:pt x="670719" y="76704"/>
                  </a:lnTo>
                  <a:lnTo>
                    <a:pt x="744383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846">
              <a:extLst>
                <a:ext uri="{FF2B5EF4-FFF2-40B4-BE49-F238E27FC236}">
                  <a16:creationId xmlns:a16="http://schemas.microsoft.com/office/drawing/2014/main" id="{91E42263-F1D4-5752-1CE1-0CEC3BC140EF}"/>
                </a:ext>
              </a:extLst>
            </p:cNvPr>
            <p:cNvSpPr/>
            <p:nvPr/>
          </p:nvSpPr>
          <p:spPr>
            <a:xfrm>
              <a:off x="5951180" y="4537507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847">
              <a:extLst>
                <a:ext uri="{FF2B5EF4-FFF2-40B4-BE49-F238E27FC236}">
                  <a16:creationId xmlns:a16="http://schemas.microsoft.com/office/drawing/2014/main" id="{BB6B7C26-3656-8961-8903-162757421788}"/>
                </a:ext>
              </a:extLst>
            </p:cNvPr>
            <p:cNvSpPr/>
            <p:nvPr/>
          </p:nvSpPr>
          <p:spPr>
            <a:xfrm>
              <a:off x="6087518" y="447812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848">
              <a:extLst>
                <a:ext uri="{FF2B5EF4-FFF2-40B4-BE49-F238E27FC236}">
                  <a16:creationId xmlns:a16="http://schemas.microsoft.com/office/drawing/2014/main" id="{1B9ECB15-C5AF-3858-5DBF-A446DDD067FA}"/>
                </a:ext>
              </a:extLst>
            </p:cNvPr>
            <p:cNvSpPr/>
            <p:nvPr/>
          </p:nvSpPr>
          <p:spPr>
            <a:xfrm>
              <a:off x="6216773" y="4066838"/>
              <a:ext cx="392542" cy="39096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849">
              <a:extLst>
                <a:ext uri="{FF2B5EF4-FFF2-40B4-BE49-F238E27FC236}">
                  <a16:creationId xmlns:a16="http://schemas.microsoft.com/office/drawing/2014/main" id="{88CFD255-1A59-D312-7ADB-9ADF8E59D23A}"/>
                </a:ext>
              </a:extLst>
            </p:cNvPr>
            <p:cNvSpPr/>
            <p:nvPr/>
          </p:nvSpPr>
          <p:spPr>
            <a:xfrm>
              <a:off x="6620053" y="3892243"/>
              <a:ext cx="136472" cy="1395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850">
              <a:extLst>
                <a:ext uri="{FF2B5EF4-FFF2-40B4-BE49-F238E27FC236}">
                  <a16:creationId xmlns:a16="http://schemas.microsoft.com/office/drawing/2014/main" id="{2C4415ED-CFCC-DFFD-CCD9-C40B3C01778E}"/>
                </a:ext>
              </a:extLst>
            </p:cNvPr>
            <p:cNvSpPr/>
            <p:nvPr/>
          </p:nvSpPr>
          <p:spPr>
            <a:xfrm>
              <a:off x="6273812" y="3925680"/>
              <a:ext cx="450850" cy="486409"/>
            </a:xfrm>
            <a:custGeom>
              <a:avLst/>
              <a:gdLst/>
              <a:ahLst/>
              <a:cxnLst/>
              <a:rect l="l" t="t" r="r" b="b"/>
              <a:pathLst>
                <a:path w="450850" h="486410">
                  <a:moveTo>
                    <a:pt x="0" y="486144"/>
                  </a:moveTo>
                  <a:lnTo>
                    <a:pt x="52503" y="447002"/>
                  </a:lnTo>
                  <a:lnTo>
                    <a:pt x="115806" y="386098"/>
                  </a:lnTo>
                  <a:lnTo>
                    <a:pt x="180874" y="323531"/>
                  </a:lnTo>
                  <a:lnTo>
                    <a:pt x="255084" y="234845"/>
                  </a:lnTo>
                  <a:lnTo>
                    <a:pt x="320216" y="159269"/>
                  </a:lnTo>
                  <a:lnTo>
                    <a:pt x="377713" y="90826"/>
                  </a:lnTo>
                  <a:lnTo>
                    <a:pt x="450336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851">
              <a:extLst>
                <a:ext uri="{FF2B5EF4-FFF2-40B4-BE49-F238E27FC236}">
                  <a16:creationId xmlns:a16="http://schemas.microsoft.com/office/drawing/2014/main" id="{DB9276A1-1643-0482-7789-682756D2D5A6}"/>
                </a:ext>
              </a:extLst>
            </p:cNvPr>
            <p:cNvSpPr/>
            <p:nvPr/>
          </p:nvSpPr>
          <p:spPr>
            <a:xfrm>
              <a:off x="6246102" y="4221502"/>
              <a:ext cx="228904" cy="2106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852">
              <a:extLst>
                <a:ext uri="{FF2B5EF4-FFF2-40B4-BE49-F238E27FC236}">
                  <a16:creationId xmlns:a16="http://schemas.microsoft.com/office/drawing/2014/main" id="{9D1294FD-C4FE-B180-50F2-602C20E6D789}"/>
                </a:ext>
              </a:extLst>
            </p:cNvPr>
            <p:cNvSpPr/>
            <p:nvPr/>
          </p:nvSpPr>
          <p:spPr>
            <a:xfrm>
              <a:off x="6503034" y="4134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853">
              <a:extLst>
                <a:ext uri="{FF2B5EF4-FFF2-40B4-BE49-F238E27FC236}">
                  <a16:creationId xmlns:a16="http://schemas.microsoft.com/office/drawing/2014/main" id="{5B85FB3F-4998-8964-BACA-BE36950C1AD4}"/>
                </a:ext>
              </a:extLst>
            </p:cNvPr>
            <p:cNvSpPr/>
            <p:nvPr/>
          </p:nvSpPr>
          <p:spPr>
            <a:xfrm>
              <a:off x="6503034" y="4134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854">
              <a:extLst>
                <a:ext uri="{FF2B5EF4-FFF2-40B4-BE49-F238E27FC236}">
                  <a16:creationId xmlns:a16="http://schemas.microsoft.com/office/drawing/2014/main" id="{49450B9E-391A-8A82-8182-ED0CD6729EE4}"/>
                </a:ext>
              </a:extLst>
            </p:cNvPr>
            <p:cNvSpPr/>
            <p:nvPr/>
          </p:nvSpPr>
          <p:spPr>
            <a:xfrm>
              <a:off x="6568165" y="40590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855">
              <a:extLst>
                <a:ext uri="{FF2B5EF4-FFF2-40B4-BE49-F238E27FC236}">
                  <a16:creationId xmlns:a16="http://schemas.microsoft.com/office/drawing/2014/main" id="{629ADE78-8E0C-D7BF-924F-F3CB78F4736F}"/>
                </a:ext>
              </a:extLst>
            </p:cNvPr>
            <p:cNvSpPr/>
            <p:nvPr/>
          </p:nvSpPr>
          <p:spPr>
            <a:xfrm>
              <a:off x="6568165" y="40590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856">
              <a:extLst>
                <a:ext uri="{FF2B5EF4-FFF2-40B4-BE49-F238E27FC236}">
                  <a16:creationId xmlns:a16="http://schemas.microsoft.com/office/drawing/2014/main" id="{97C6D73A-BFEC-E124-4299-4D582AB8FC30}"/>
                </a:ext>
              </a:extLst>
            </p:cNvPr>
            <p:cNvSpPr/>
            <p:nvPr/>
          </p:nvSpPr>
          <p:spPr>
            <a:xfrm>
              <a:off x="6625663" y="3990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857">
              <a:extLst>
                <a:ext uri="{FF2B5EF4-FFF2-40B4-BE49-F238E27FC236}">
                  <a16:creationId xmlns:a16="http://schemas.microsoft.com/office/drawing/2014/main" id="{9A2EC219-F8AA-D029-70F8-7B6EB3EFB9B7}"/>
                </a:ext>
              </a:extLst>
            </p:cNvPr>
            <p:cNvSpPr/>
            <p:nvPr/>
          </p:nvSpPr>
          <p:spPr>
            <a:xfrm>
              <a:off x="6625663" y="3990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858">
              <a:extLst>
                <a:ext uri="{FF2B5EF4-FFF2-40B4-BE49-F238E27FC236}">
                  <a16:creationId xmlns:a16="http://schemas.microsoft.com/office/drawing/2014/main" id="{1D4E0A0D-B997-EFB6-E968-ED5A39EAE895}"/>
                </a:ext>
              </a:extLst>
            </p:cNvPr>
            <p:cNvSpPr/>
            <p:nvPr/>
          </p:nvSpPr>
          <p:spPr>
            <a:xfrm>
              <a:off x="6698285" y="389981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2167" y="44335"/>
                  </a:moveTo>
                  <a:lnTo>
                    <a:pt x="13539" y="42593"/>
                  </a:lnTo>
                  <a:lnTo>
                    <a:pt x="6492" y="37842"/>
                  </a:lnTo>
                  <a:lnTo>
                    <a:pt x="1742" y="30796"/>
                  </a:lnTo>
                  <a:lnTo>
                    <a:pt x="0" y="22167"/>
                  </a:lnTo>
                  <a:lnTo>
                    <a:pt x="1742" y="13539"/>
                  </a:lnTo>
                  <a:lnTo>
                    <a:pt x="6492" y="6492"/>
                  </a:lnTo>
                  <a:lnTo>
                    <a:pt x="13539" y="1742"/>
                  </a:lnTo>
                  <a:lnTo>
                    <a:pt x="22167" y="0"/>
                  </a:lnTo>
                  <a:lnTo>
                    <a:pt x="30796" y="1742"/>
                  </a:lnTo>
                  <a:lnTo>
                    <a:pt x="37842" y="6492"/>
                  </a:lnTo>
                  <a:lnTo>
                    <a:pt x="42593" y="13539"/>
                  </a:lnTo>
                  <a:lnTo>
                    <a:pt x="44335" y="22167"/>
                  </a:lnTo>
                  <a:lnTo>
                    <a:pt x="42593" y="30796"/>
                  </a:lnTo>
                  <a:lnTo>
                    <a:pt x="37842" y="37842"/>
                  </a:lnTo>
                  <a:lnTo>
                    <a:pt x="30796" y="42593"/>
                  </a:lnTo>
                  <a:lnTo>
                    <a:pt x="22167" y="44335"/>
                  </a:lnTo>
                  <a:close/>
                </a:path>
              </a:pathLst>
            </a:custGeom>
            <a:solidFill>
              <a:srgbClr val="D95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859">
              <a:extLst>
                <a:ext uri="{FF2B5EF4-FFF2-40B4-BE49-F238E27FC236}">
                  <a16:creationId xmlns:a16="http://schemas.microsoft.com/office/drawing/2014/main" id="{8D2B7596-DB5C-0808-C648-F2B41644ABEA}"/>
                </a:ext>
              </a:extLst>
            </p:cNvPr>
            <p:cNvSpPr/>
            <p:nvPr/>
          </p:nvSpPr>
          <p:spPr>
            <a:xfrm>
              <a:off x="6698285" y="389981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4335" y="22167"/>
                  </a:moveTo>
                  <a:lnTo>
                    <a:pt x="42593" y="13539"/>
                  </a:lnTo>
                  <a:lnTo>
                    <a:pt x="37842" y="6492"/>
                  </a:lnTo>
                  <a:lnTo>
                    <a:pt x="30796" y="1742"/>
                  </a:lnTo>
                  <a:lnTo>
                    <a:pt x="22167" y="0"/>
                  </a:lnTo>
                  <a:lnTo>
                    <a:pt x="13539" y="1742"/>
                  </a:lnTo>
                  <a:lnTo>
                    <a:pt x="6492" y="6492"/>
                  </a:lnTo>
                  <a:lnTo>
                    <a:pt x="1742" y="13539"/>
                  </a:lnTo>
                  <a:lnTo>
                    <a:pt x="0" y="22167"/>
                  </a:lnTo>
                  <a:lnTo>
                    <a:pt x="1742" y="30796"/>
                  </a:lnTo>
                  <a:lnTo>
                    <a:pt x="6492" y="37842"/>
                  </a:lnTo>
                  <a:lnTo>
                    <a:pt x="13539" y="42593"/>
                  </a:lnTo>
                  <a:lnTo>
                    <a:pt x="22167" y="44335"/>
                  </a:lnTo>
                  <a:lnTo>
                    <a:pt x="30796" y="42593"/>
                  </a:lnTo>
                  <a:lnTo>
                    <a:pt x="37842" y="37842"/>
                  </a:lnTo>
                  <a:lnTo>
                    <a:pt x="42593" y="30796"/>
                  </a:lnTo>
                  <a:lnTo>
                    <a:pt x="44335" y="22167"/>
                  </a:lnTo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860">
              <a:extLst>
                <a:ext uri="{FF2B5EF4-FFF2-40B4-BE49-F238E27FC236}">
                  <a16:creationId xmlns:a16="http://schemas.microsoft.com/office/drawing/2014/main" id="{B993E25C-E167-D259-7BCF-D73ED58FCFA3}"/>
                </a:ext>
              </a:extLst>
            </p:cNvPr>
            <p:cNvSpPr/>
            <p:nvPr/>
          </p:nvSpPr>
          <p:spPr>
            <a:xfrm>
              <a:off x="6273803" y="3926820"/>
              <a:ext cx="450850" cy="487045"/>
            </a:xfrm>
            <a:custGeom>
              <a:avLst/>
              <a:gdLst/>
              <a:ahLst/>
              <a:cxnLst/>
              <a:rect l="l" t="t" r="r" b="b"/>
              <a:pathLst>
                <a:path w="450850" h="487045">
                  <a:moveTo>
                    <a:pt x="0" y="486914"/>
                  </a:moveTo>
                  <a:lnTo>
                    <a:pt x="52473" y="442771"/>
                  </a:lnTo>
                  <a:lnTo>
                    <a:pt x="109215" y="389702"/>
                  </a:lnTo>
                  <a:lnTo>
                    <a:pt x="182738" y="317865"/>
                  </a:lnTo>
                  <a:lnTo>
                    <a:pt x="254740" y="231567"/>
                  </a:lnTo>
                  <a:lnTo>
                    <a:pt x="310497" y="167132"/>
                  </a:lnTo>
                  <a:lnTo>
                    <a:pt x="387738" y="89309"/>
                  </a:lnTo>
                  <a:lnTo>
                    <a:pt x="450762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861">
              <a:extLst>
                <a:ext uri="{FF2B5EF4-FFF2-40B4-BE49-F238E27FC236}">
                  <a16:creationId xmlns:a16="http://schemas.microsoft.com/office/drawing/2014/main" id="{BC95D205-3C79-DE3E-4378-DD8CA2A2181A}"/>
                </a:ext>
              </a:extLst>
            </p:cNvPr>
            <p:cNvSpPr/>
            <p:nvPr/>
          </p:nvSpPr>
          <p:spPr>
            <a:xfrm>
              <a:off x="6238704" y="4209586"/>
              <a:ext cx="245546" cy="2318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862">
              <a:extLst>
                <a:ext uri="{FF2B5EF4-FFF2-40B4-BE49-F238E27FC236}">
                  <a16:creationId xmlns:a16="http://schemas.microsoft.com/office/drawing/2014/main" id="{A04BC26C-725B-9712-CCFC-4C34A8F0B03A}"/>
                </a:ext>
              </a:extLst>
            </p:cNvPr>
            <p:cNvSpPr/>
            <p:nvPr/>
          </p:nvSpPr>
          <p:spPr>
            <a:xfrm>
              <a:off x="6493445" y="3981030"/>
              <a:ext cx="195806" cy="2050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863">
              <a:extLst>
                <a:ext uri="{FF2B5EF4-FFF2-40B4-BE49-F238E27FC236}">
                  <a16:creationId xmlns:a16="http://schemas.microsoft.com/office/drawing/2014/main" id="{07060390-789F-D4F4-1391-0836148FDF87}"/>
                </a:ext>
              </a:extLst>
            </p:cNvPr>
            <p:cNvSpPr/>
            <p:nvPr/>
          </p:nvSpPr>
          <p:spPr>
            <a:xfrm>
              <a:off x="6691314" y="38935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13" y="29556"/>
                  </a:moveTo>
                  <a:lnTo>
                    <a:pt x="56791" y="18052"/>
                  </a:lnTo>
                  <a:lnTo>
                    <a:pt x="50456" y="8657"/>
                  </a:lnTo>
                  <a:lnTo>
                    <a:pt x="41061" y="2322"/>
                  </a:lnTo>
                  <a:lnTo>
                    <a:pt x="29556" y="0"/>
                  </a:lnTo>
                  <a:lnTo>
                    <a:pt x="18052" y="2322"/>
                  </a:lnTo>
                  <a:lnTo>
                    <a:pt x="8657" y="8657"/>
                  </a:lnTo>
                  <a:lnTo>
                    <a:pt x="2322" y="18052"/>
                  </a:lnTo>
                  <a:lnTo>
                    <a:pt x="0" y="29556"/>
                  </a:lnTo>
                  <a:lnTo>
                    <a:pt x="2322" y="41061"/>
                  </a:lnTo>
                  <a:lnTo>
                    <a:pt x="8657" y="50456"/>
                  </a:lnTo>
                  <a:lnTo>
                    <a:pt x="18052" y="56791"/>
                  </a:lnTo>
                  <a:lnTo>
                    <a:pt x="29556" y="59113"/>
                  </a:lnTo>
                  <a:lnTo>
                    <a:pt x="41061" y="56791"/>
                  </a:lnTo>
                  <a:lnTo>
                    <a:pt x="50456" y="50456"/>
                  </a:lnTo>
                  <a:lnTo>
                    <a:pt x="56791" y="41061"/>
                  </a:lnTo>
                  <a:lnTo>
                    <a:pt x="59113" y="29556"/>
                  </a:lnTo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864">
              <a:extLst>
                <a:ext uri="{FF2B5EF4-FFF2-40B4-BE49-F238E27FC236}">
                  <a16:creationId xmlns:a16="http://schemas.microsoft.com/office/drawing/2014/main" id="{9D7472CB-6A57-37B5-E90A-CC391B4573C3}"/>
                </a:ext>
              </a:extLst>
            </p:cNvPr>
            <p:cNvSpPr/>
            <p:nvPr/>
          </p:nvSpPr>
          <p:spPr>
            <a:xfrm>
              <a:off x="5970692" y="3959612"/>
              <a:ext cx="723900" cy="617220"/>
            </a:xfrm>
            <a:custGeom>
              <a:avLst/>
              <a:gdLst/>
              <a:ahLst/>
              <a:cxnLst/>
              <a:rect l="l" t="t" r="r" b="b"/>
              <a:pathLst>
                <a:path w="723900" h="617220">
                  <a:moveTo>
                    <a:pt x="0" y="617121"/>
                  </a:moveTo>
                  <a:lnTo>
                    <a:pt x="80304" y="587006"/>
                  </a:lnTo>
                  <a:lnTo>
                    <a:pt x="150273" y="551908"/>
                  </a:lnTo>
                  <a:lnTo>
                    <a:pt x="227812" y="511246"/>
                  </a:lnTo>
                  <a:lnTo>
                    <a:pt x="295132" y="458332"/>
                  </a:lnTo>
                  <a:lnTo>
                    <a:pt x="368935" y="400674"/>
                  </a:lnTo>
                  <a:lnTo>
                    <a:pt x="442856" y="315204"/>
                  </a:lnTo>
                  <a:lnTo>
                    <a:pt x="522106" y="252661"/>
                  </a:lnTo>
                  <a:lnTo>
                    <a:pt x="583707" y="187139"/>
                  </a:lnTo>
                  <a:lnTo>
                    <a:pt x="661558" y="84178"/>
                  </a:lnTo>
                  <a:lnTo>
                    <a:pt x="723633" y="0"/>
                  </a:lnTo>
                </a:path>
              </a:pathLst>
            </a:custGeom>
            <a:ln w="3694">
              <a:solidFill>
                <a:srgbClr val="7D2E8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865">
              <a:extLst>
                <a:ext uri="{FF2B5EF4-FFF2-40B4-BE49-F238E27FC236}">
                  <a16:creationId xmlns:a16="http://schemas.microsoft.com/office/drawing/2014/main" id="{A85128D6-F7FC-1718-2BD4-4FEE0C5A70D3}"/>
                </a:ext>
              </a:extLst>
            </p:cNvPr>
            <p:cNvSpPr/>
            <p:nvPr/>
          </p:nvSpPr>
          <p:spPr>
            <a:xfrm>
              <a:off x="5948524" y="454725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866">
              <a:extLst>
                <a:ext uri="{FF2B5EF4-FFF2-40B4-BE49-F238E27FC236}">
                  <a16:creationId xmlns:a16="http://schemas.microsoft.com/office/drawing/2014/main" id="{A94D5CB3-9732-5E31-7AC4-05803558BA99}"/>
                </a:ext>
              </a:extLst>
            </p:cNvPr>
            <p:cNvSpPr/>
            <p:nvPr/>
          </p:nvSpPr>
          <p:spPr>
            <a:xfrm>
              <a:off x="5948524" y="4547250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867">
              <a:extLst>
                <a:ext uri="{FF2B5EF4-FFF2-40B4-BE49-F238E27FC236}">
                  <a16:creationId xmlns:a16="http://schemas.microsoft.com/office/drawing/2014/main" id="{2FE488CB-1DD9-262C-EDCD-002AE2A6BCA7}"/>
                </a:ext>
              </a:extLst>
            </p:cNvPr>
            <p:cNvSpPr/>
            <p:nvPr/>
          </p:nvSpPr>
          <p:spPr>
            <a:xfrm>
              <a:off x="6028829" y="45171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868">
              <a:extLst>
                <a:ext uri="{FF2B5EF4-FFF2-40B4-BE49-F238E27FC236}">
                  <a16:creationId xmlns:a16="http://schemas.microsoft.com/office/drawing/2014/main" id="{00E4552A-2AAA-4E1B-ED07-E984E97AFF17}"/>
                </a:ext>
              </a:extLst>
            </p:cNvPr>
            <p:cNvSpPr/>
            <p:nvPr/>
          </p:nvSpPr>
          <p:spPr>
            <a:xfrm>
              <a:off x="6028829" y="45171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869">
              <a:extLst>
                <a:ext uri="{FF2B5EF4-FFF2-40B4-BE49-F238E27FC236}">
                  <a16:creationId xmlns:a16="http://schemas.microsoft.com/office/drawing/2014/main" id="{D344CF1E-435E-F476-776A-8910C51FAAE4}"/>
                </a:ext>
              </a:extLst>
            </p:cNvPr>
            <p:cNvSpPr/>
            <p:nvPr/>
          </p:nvSpPr>
          <p:spPr>
            <a:xfrm>
              <a:off x="6098798" y="448203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870">
              <a:extLst>
                <a:ext uri="{FF2B5EF4-FFF2-40B4-BE49-F238E27FC236}">
                  <a16:creationId xmlns:a16="http://schemas.microsoft.com/office/drawing/2014/main" id="{50297C5F-516C-0BD9-E205-8324E3068ECA}"/>
                </a:ext>
              </a:extLst>
            </p:cNvPr>
            <p:cNvSpPr/>
            <p:nvPr/>
          </p:nvSpPr>
          <p:spPr>
            <a:xfrm>
              <a:off x="6098798" y="448203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871">
              <a:extLst>
                <a:ext uri="{FF2B5EF4-FFF2-40B4-BE49-F238E27FC236}">
                  <a16:creationId xmlns:a16="http://schemas.microsoft.com/office/drawing/2014/main" id="{D03C8E8E-5DF2-7097-6418-E4CB326A6D2A}"/>
                </a:ext>
              </a:extLst>
            </p:cNvPr>
            <p:cNvSpPr/>
            <p:nvPr/>
          </p:nvSpPr>
          <p:spPr>
            <a:xfrm>
              <a:off x="6176336" y="44413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872">
              <a:extLst>
                <a:ext uri="{FF2B5EF4-FFF2-40B4-BE49-F238E27FC236}">
                  <a16:creationId xmlns:a16="http://schemas.microsoft.com/office/drawing/2014/main" id="{ED4BFFA1-4BC9-8626-03C5-7A9916BCB86C}"/>
                </a:ext>
              </a:extLst>
            </p:cNvPr>
            <p:cNvSpPr/>
            <p:nvPr/>
          </p:nvSpPr>
          <p:spPr>
            <a:xfrm>
              <a:off x="6176336" y="444137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873">
              <a:extLst>
                <a:ext uri="{FF2B5EF4-FFF2-40B4-BE49-F238E27FC236}">
                  <a16:creationId xmlns:a16="http://schemas.microsoft.com/office/drawing/2014/main" id="{82805BD8-ED43-D9F4-BF8C-F4116464522E}"/>
                </a:ext>
              </a:extLst>
            </p:cNvPr>
            <p:cNvSpPr/>
            <p:nvPr/>
          </p:nvSpPr>
          <p:spPr>
            <a:xfrm>
              <a:off x="6243656" y="438846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874">
              <a:extLst>
                <a:ext uri="{FF2B5EF4-FFF2-40B4-BE49-F238E27FC236}">
                  <a16:creationId xmlns:a16="http://schemas.microsoft.com/office/drawing/2014/main" id="{4180DF7A-6345-6C89-ECD6-B8C82A2CE6F8}"/>
                </a:ext>
              </a:extLst>
            </p:cNvPr>
            <p:cNvSpPr/>
            <p:nvPr/>
          </p:nvSpPr>
          <p:spPr>
            <a:xfrm>
              <a:off x="6243656" y="438846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875">
              <a:extLst>
                <a:ext uri="{FF2B5EF4-FFF2-40B4-BE49-F238E27FC236}">
                  <a16:creationId xmlns:a16="http://schemas.microsoft.com/office/drawing/2014/main" id="{D0711A9A-F3F6-1733-4364-81682BA4C3B4}"/>
                </a:ext>
              </a:extLst>
            </p:cNvPr>
            <p:cNvSpPr/>
            <p:nvPr/>
          </p:nvSpPr>
          <p:spPr>
            <a:xfrm>
              <a:off x="6317460" y="43308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876">
              <a:extLst>
                <a:ext uri="{FF2B5EF4-FFF2-40B4-BE49-F238E27FC236}">
                  <a16:creationId xmlns:a16="http://schemas.microsoft.com/office/drawing/2014/main" id="{628AF6CF-E8A7-5974-2737-3A6D8998D1AC}"/>
                </a:ext>
              </a:extLst>
            </p:cNvPr>
            <p:cNvSpPr/>
            <p:nvPr/>
          </p:nvSpPr>
          <p:spPr>
            <a:xfrm>
              <a:off x="6317460" y="433080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877">
              <a:extLst>
                <a:ext uri="{FF2B5EF4-FFF2-40B4-BE49-F238E27FC236}">
                  <a16:creationId xmlns:a16="http://schemas.microsoft.com/office/drawing/2014/main" id="{FA819E8D-CC01-61E5-2287-3691D5A58D09}"/>
                </a:ext>
              </a:extLst>
            </p:cNvPr>
            <p:cNvSpPr/>
            <p:nvPr/>
          </p:nvSpPr>
          <p:spPr>
            <a:xfrm>
              <a:off x="6391380" y="424533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878">
              <a:extLst>
                <a:ext uri="{FF2B5EF4-FFF2-40B4-BE49-F238E27FC236}">
                  <a16:creationId xmlns:a16="http://schemas.microsoft.com/office/drawing/2014/main" id="{2281E9F5-3798-D87B-7B24-5ED1C53777D3}"/>
                </a:ext>
              </a:extLst>
            </p:cNvPr>
            <p:cNvSpPr/>
            <p:nvPr/>
          </p:nvSpPr>
          <p:spPr>
            <a:xfrm>
              <a:off x="6391380" y="4245333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879">
              <a:extLst>
                <a:ext uri="{FF2B5EF4-FFF2-40B4-BE49-F238E27FC236}">
                  <a16:creationId xmlns:a16="http://schemas.microsoft.com/office/drawing/2014/main" id="{77414E1D-04EC-6999-DDDA-78707D0A0894}"/>
                </a:ext>
              </a:extLst>
            </p:cNvPr>
            <p:cNvSpPr/>
            <p:nvPr/>
          </p:nvSpPr>
          <p:spPr>
            <a:xfrm>
              <a:off x="6468783" y="4115421"/>
              <a:ext cx="109631" cy="12818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880">
              <a:extLst>
                <a:ext uri="{FF2B5EF4-FFF2-40B4-BE49-F238E27FC236}">
                  <a16:creationId xmlns:a16="http://schemas.microsoft.com/office/drawing/2014/main" id="{0CEC76BA-F9EB-6A98-3A82-56918DC965A5}"/>
                </a:ext>
              </a:extLst>
            </p:cNvPr>
            <p:cNvSpPr/>
            <p:nvPr/>
          </p:nvSpPr>
          <p:spPr>
            <a:xfrm>
              <a:off x="6610082" y="401430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881">
              <a:extLst>
                <a:ext uri="{FF2B5EF4-FFF2-40B4-BE49-F238E27FC236}">
                  <a16:creationId xmlns:a16="http://schemas.microsoft.com/office/drawing/2014/main" id="{5FE4CD3D-1589-CD5E-E2BC-CAC928B02C2B}"/>
                </a:ext>
              </a:extLst>
            </p:cNvPr>
            <p:cNvSpPr/>
            <p:nvPr/>
          </p:nvSpPr>
          <p:spPr>
            <a:xfrm>
              <a:off x="6610082" y="401430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882">
              <a:extLst>
                <a:ext uri="{FF2B5EF4-FFF2-40B4-BE49-F238E27FC236}">
                  <a16:creationId xmlns:a16="http://schemas.microsoft.com/office/drawing/2014/main" id="{AE1C427F-9817-19F1-5801-CEBA6CE092CC}"/>
                </a:ext>
              </a:extLst>
            </p:cNvPr>
            <p:cNvSpPr/>
            <p:nvPr/>
          </p:nvSpPr>
          <p:spPr>
            <a:xfrm>
              <a:off x="6672158" y="393012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7D2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883">
              <a:extLst>
                <a:ext uri="{FF2B5EF4-FFF2-40B4-BE49-F238E27FC236}">
                  <a16:creationId xmlns:a16="http://schemas.microsoft.com/office/drawing/2014/main" id="{07A0E86E-B806-15E2-7F58-38096E3BC401}"/>
                </a:ext>
              </a:extLst>
            </p:cNvPr>
            <p:cNvSpPr/>
            <p:nvPr/>
          </p:nvSpPr>
          <p:spPr>
            <a:xfrm>
              <a:off x="6672158" y="3930128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7D2E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884">
              <a:extLst>
                <a:ext uri="{FF2B5EF4-FFF2-40B4-BE49-F238E27FC236}">
                  <a16:creationId xmlns:a16="http://schemas.microsoft.com/office/drawing/2014/main" id="{13E7A55C-A497-01CE-899E-5FF135674F41}"/>
                </a:ext>
              </a:extLst>
            </p:cNvPr>
            <p:cNvSpPr/>
            <p:nvPr/>
          </p:nvSpPr>
          <p:spPr>
            <a:xfrm>
              <a:off x="5972729" y="3965922"/>
              <a:ext cx="725170" cy="609600"/>
            </a:xfrm>
            <a:custGeom>
              <a:avLst/>
              <a:gdLst/>
              <a:ahLst/>
              <a:cxnLst/>
              <a:rect l="l" t="t" r="r" b="b"/>
              <a:pathLst>
                <a:path w="725170" h="609600">
                  <a:moveTo>
                    <a:pt x="0" y="609247"/>
                  </a:moveTo>
                  <a:lnTo>
                    <a:pt x="74000" y="583478"/>
                  </a:lnTo>
                  <a:lnTo>
                    <a:pt x="146233" y="549052"/>
                  </a:lnTo>
                  <a:lnTo>
                    <a:pt x="221893" y="505872"/>
                  </a:lnTo>
                  <a:lnTo>
                    <a:pt x="291717" y="458748"/>
                  </a:lnTo>
                  <a:lnTo>
                    <a:pt x="364923" y="403636"/>
                  </a:lnTo>
                  <a:lnTo>
                    <a:pt x="438648" y="322343"/>
                  </a:lnTo>
                  <a:lnTo>
                    <a:pt x="513871" y="249630"/>
                  </a:lnTo>
                  <a:lnTo>
                    <a:pt x="582429" y="159901"/>
                  </a:lnTo>
                  <a:lnTo>
                    <a:pt x="659543" y="82491"/>
                  </a:lnTo>
                  <a:lnTo>
                    <a:pt x="724745" y="0"/>
                  </a:lnTo>
                </a:path>
              </a:pathLst>
            </a:custGeom>
            <a:ln w="3694">
              <a:solidFill>
                <a:srgbClr val="77AB2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885">
              <a:extLst>
                <a:ext uri="{FF2B5EF4-FFF2-40B4-BE49-F238E27FC236}">
                  <a16:creationId xmlns:a16="http://schemas.microsoft.com/office/drawing/2014/main" id="{8315ABE7-A4C6-93FB-E37C-534DDB3604C7}"/>
                </a:ext>
              </a:extLst>
            </p:cNvPr>
            <p:cNvSpPr/>
            <p:nvPr/>
          </p:nvSpPr>
          <p:spPr>
            <a:xfrm>
              <a:off x="5943172" y="453585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886">
              <a:extLst>
                <a:ext uri="{FF2B5EF4-FFF2-40B4-BE49-F238E27FC236}">
                  <a16:creationId xmlns:a16="http://schemas.microsoft.com/office/drawing/2014/main" id="{05B9A10E-298F-27F2-FA4C-8F31DA599997}"/>
                </a:ext>
              </a:extLst>
            </p:cNvPr>
            <p:cNvSpPr/>
            <p:nvPr/>
          </p:nvSpPr>
          <p:spPr>
            <a:xfrm>
              <a:off x="6017172" y="451008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887">
              <a:extLst>
                <a:ext uri="{FF2B5EF4-FFF2-40B4-BE49-F238E27FC236}">
                  <a16:creationId xmlns:a16="http://schemas.microsoft.com/office/drawing/2014/main" id="{21585D9A-651D-BD7F-C532-30B8208A8BEF}"/>
                </a:ext>
              </a:extLst>
            </p:cNvPr>
            <p:cNvSpPr/>
            <p:nvPr/>
          </p:nvSpPr>
          <p:spPr>
            <a:xfrm>
              <a:off x="6089405" y="447566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888">
              <a:extLst>
                <a:ext uri="{FF2B5EF4-FFF2-40B4-BE49-F238E27FC236}">
                  <a16:creationId xmlns:a16="http://schemas.microsoft.com/office/drawing/2014/main" id="{2BAA2344-D325-1C68-3284-6A1D74112E7B}"/>
                </a:ext>
              </a:extLst>
            </p:cNvPr>
            <p:cNvSpPr/>
            <p:nvPr/>
          </p:nvSpPr>
          <p:spPr>
            <a:xfrm>
              <a:off x="6165065" y="443248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889">
              <a:extLst>
                <a:ext uri="{FF2B5EF4-FFF2-40B4-BE49-F238E27FC236}">
                  <a16:creationId xmlns:a16="http://schemas.microsoft.com/office/drawing/2014/main" id="{AAC6990F-0476-AC5E-26A3-633217122B32}"/>
                </a:ext>
              </a:extLst>
            </p:cNvPr>
            <p:cNvSpPr/>
            <p:nvPr/>
          </p:nvSpPr>
          <p:spPr>
            <a:xfrm>
              <a:off x="6234889" y="4385359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890">
              <a:extLst>
                <a:ext uri="{FF2B5EF4-FFF2-40B4-BE49-F238E27FC236}">
                  <a16:creationId xmlns:a16="http://schemas.microsoft.com/office/drawing/2014/main" id="{BA962F67-D16C-2B45-86B4-5D2E36CBA390}"/>
                </a:ext>
              </a:extLst>
            </p:cNvPr>
            <p:cNvSpPr/>
            <p:nvPr/>
          </p:nvSpPr>
          <p:spPr>
            <a:xfrm>
              <a:off x="6308095" y="433024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891">
              <a:extLst>
                <a:ext uri="{FF2B5EF4-FFF2-40B4-BE49-F238E27FC236}">
                  <a16:creationId xmlns:a16="http://schemas.microsoft.com/office/drawing/2014/main" id="{854D21E8-FD2D-CEFF-6DD2-2A767FD64120}"/>
                </a:ext>
              </a:extLst>
            </p:cNvPr>
            <p:cNvSpPr/>
            <p:nvPr/>
          </p:nvSpPr>
          <p:spPr>
            <a:xfrm>
              <a:off x="6381820" y="4248954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892">
              <a:extLst>
                <a:ext uri="{FF2B5EF4-FFF2-40B4-BE49-F238E27FC236}">
                  <a16:creationId xmlns:a16="http://schemas.microsoft.com/office/drawing/2014/main" id="{8ABEC93C-4CDF-312A-AC37-157F0C0CE63B}"/>
                </a:ext>
              </a:extLst>
            </p:cNvPr>
            <p:cNvSpPr/>
            <p:nvPr/>
          </p:nvSpPr>
          <p:spPr>
            <a:xfrm>
              <a:off x="6457043" y="417624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893">
              <a:extLst>
                <a:ext uri="{FF2B5EF4-FFF2-40B4-BE49-F238E27FC236}">
                  <a16:creationId xmlns:a16="http://schemas.microsoft.com/office/drawing/2014/main" id="{4D7C31F8-F844-458B-F19F-40063935DE43}"/>
                </a:ext>
              </a:extLst>
            </p:cNvPr>
            <p:cNvSpPr/>
            <p:nvPr/>
          </p:nvSpPr>
          <p:spPr>
            <a:xfrm>
              <a:off x="6525601" y="4086512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894">
              <a:extLst>
                <a:ext uri="{FF2B5EF4-FFF2-40B4-BE49-F238E27FC236}">
                  <a16:creationId xmlns:a16="http://schemas.microsoft.com/office/drawing/2014/main" id="{A6ABE4D0-56B1-3243-9C3F-AD6422CD7824}"/>
                </a:ext>
              </a:extLst>
            </p:cNvPr>
            <p:cNvSpPr/>
            <p:nvPr/>
          </p:nvSpPr>
          <p:spPr>
            <a:xfrm>
              <a:off x="6602715" y="4009103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895">
              <a:extLst>
                <a:ext uri="{FF2B5EF4-FFF2-40B4-BE49-F238E27FC236}">
                  <a16:creationId xmlns:a16="http://schemas.microsoft.com/office/drawing/2014/main" id="{5D0AB6A6-196B-16C9-9D25-7E447AF3961B}"/>
                </a:ext>
              </a:extLst>
            </p:cNvPr>
            <p:cNvSpPr/>
            <p:nvPr/>
          </p:nvSpPr>
          <p:spPr>
            <a:xfrm>
              <a:off x="6667917" y="392661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77A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896">
              <a:extLst>
                <a:ext uri="{FF2B5EF4-FFF2-40B4-BE49-F238E27FC236}">
                  <a16:creationId xmlns:a16="http://schemas.microsoft.com/office/drawing/2014/main" id="{9D1AAFE3-6AA9-1D84-EFE1-8E0B012979BD}"/>
                </a:ext>
              </a:extLst>
            </p:cNvPr>
            <p:cNvSpPr/>
            <p:nvPr/>
          </p:nvSpPr>
          <p:spPr>
            <a:xfrm>
              <a:off x="6038088" y="4045118"/>
              <a:ext cx="579120" cy="506730"/>
            </a:xfrm>
            <a:custGeom>
              <a:avLst/>
              <a:gdLst/>
              <a:ahLst/>
              <a:cxnLst/>
              <a:rect l="l" t="t" r="r" b="b"/>
              <a:pathLst>
                <a:path w="579120" h="506729">
                  <a:moveTo>
                    <a:pt x="0" y="506158"/>
                  </a:moveTo>
                  <a:lnTo>
                    <a:pt x="148487" y="427761"/>
                  </a:lnTo>
                  <a:lnTo>
                    <a:pt x="289919" y="319495"/>
                  </a:lnTo>
                  <a:lnTo>
                    <a:pt x="440819" y="174731"/>
                  </a:lnTo>
                  <a:lnTo>
                    <a:pt x="578660" y="0"/>
                  </a:lnTo>
                </a:path>
              </a:pathLst>
            </a:custGeom>
            <a:ln w="3694">
              <a:solidFill>
                <a:srgbClr val="4DBEE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897">
              <a:extLst>
                <a:ext uri="{FF2B5EF4-FFF2-40B4-BE49-F238E27FC236}">
                  <a16:creationId xmlns:a16="http://schemas.microsoft.com/office/drawing/2014/main" id="{A913AA8D-F643-CA63-DFCA-13A92E731C3E}"/>
                </a:ext>
              </a:extLst>
            </p:cNvPr>
            <p:cNvSpPr/>
            <p:nvPr/>
          </p:nvSpPr>
          <p:spPr>
            <a:xfrm>
              <a:off x="6015920" y="45217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898">
              <a:extLst>
                <a:ext uri="{FF2B5EF4-FFF2-40B4-BE49-F238E27FC236}">
                  <a16:creationId xmlns:a16="http://schemas.microsoft.com/office/drawing/2014/main" id="{BB799003-8112-491C-D818-427F2474CF44}"/>
                </a:ext>
              </a:extLst>
            </p:cNvPr>
            <p:cNvSpPr/>
            <p:nvPr/>
          </p:nvSpPr>
          <p:spPr>
            <a:xfrm>
              <a:off x="6015920" y="4521794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899">
              <a:extLst>
                <a:ext uri="{FF2B5EF4-FFF2-40B4-BE49-F238E27FC236}">
                  <a16:creationId xmlns:a16="http://schemas.microsoft.com/office/drawing/2014/main" id="{6C623A4E-84FA-BF30-1EB2-2C751516E9EA}"/>
                </a:ext>
              </a:extLst>
            </p:cNvPr>
            <p:cNvSpPr/>
            <p:nvPr/>
          </p:nvSpPr>
          <p:spPr>
            <a:xfrm>
              <a:off x="6164407" y="444339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900">
              <a:extLst>
                <a:ext uri="{FF2B5EF4-FFF2-40B4-BE49-F238E27FC236}">
                  <a16:creationId xmlns:a16="http://schemas.microsoft.com/office/drawing/2014/main" id="{2CBA59C2-460A-4274-3EC4-AF0F2BDED9C2}"/>
                </a:ext>
              </a:extLst>
            </p:cNvPr>
            <p:cNvSpPr/>
            <p:nvPr/>
          </p:nvSpPr>
          <p:spPr>
            <a:xfrm>
              <a:off x="6164407" y="4443396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901">
              <a:extLst>
                <a:ext uri="{FF2B5EF4-FFF2-40B4-BE49-F238E27FC236}">
                  <a16:creationId xmlns:a16="http://schemas.microsoft.com/office/drawing/2014/main" id="{7B98EA9D-E495-AFE0-321A-DE209E0644A5}"/>
                </a:ext>
              </a:extLst>
            </p:cNvPr>
            <p:cNvSpPr/>
            <p:nvPr/>
          </p:nvSpPr>
          <p:spPr>
            <a:xfrm>
              <a:off x="6305839" y="43351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902">
              <a:extLst>
                <a:ext uri="{FF2B5EF4-FFF2-40B4-BE49-F238E27FC236}">
                  <a16:creationId xmlns:a16="http://schemas.microsoft.com/office/drawing/2014/main" id="{9E0150A0-F063-F51C-FD80-ABFEF68EC054}"/>
                </a:ext>
              </a:extLst>
            </p:cNvPr>
            <p:cNvSpPr/>
            <p:nvPr/>
          </p:nvSpPr>
          <p:spPr>
            <a:xfrm>
              <a:off x="6305839" y="4335131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903">
              <a:extLst>
                <a:ext uri="{FF2B5EF4-FFF2-40B4-BE49-F238E27FC236}">
                  <a16:creationId xmlns:a16="http://schemas.microsoft.com/office/drawing/2014/main" id="{ED8DEB57-FABB-E927-E4CE-3150A02D792B}"/>
                </a:ext>
              </a:extLst>
            </p:cNvPr>
            <p:cNvSpPr/>
            <p:nvPr/>
          </p:nvSpPr>
          <p:spPr>
            <a:xfrm>
              <a:off x="6456739" y="41903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904">
              <a:extLst>
                <a:ext uri="{FF2B5EF4-FFF2-40B4-BE49-F238E27FC236}">
                  <a16:creationId xmlns:a16="http://schemas.microsoft.com/office/drawing/2014/main" id="{BCA799B7-D989-53CD-3F95-77D0C3C822E8}"/>
                </a:ext>
              </a:extLst>
            </p:cNvPr>
            <p:cNvSpPr/>
            <p:nvPr/>
          </p:nvSpPr>
          <p:spPr>
            <a:xfrm>
              <a:off x="6456739" y="4190367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905">
              <a:extLst>
                <a:ext uri="{FF2B5EF4-FFF2-40B4-BE49-F238E27FC236}">
                  <a16:creationId xmlns:a16="http://schemas.microsoft.com/office/drawing/2014/main" id="{043BB9E9-7481-34EB-898D-0D9026C64809}"/>
                </a:ext>
              </a:extLst>
            </p:cNvPr>
            <p:cNvSpPr/>
            <p:nvPr/>
          </p:nvSpPr>
          <p:spPr>
            <a:xfrm>
              <a:off x="6594581" y="40156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22167" y="58966"/>
                  </a:moveTo>
                  <a:lnTo>
                    <a:pt x="0" y="29483"/>
                  </a:lnTo>
                  <a:lnTo>
                    <a:pt x="22167" y="0"/>
                  </a:lnTo>
                  <a:lnTo>
                    <a:pt x="44335" y="29483"/>
                  </a:lnTo>
                  <a:lnTo>
                    <a:pt x="22167" y="58966"/>
                  </a:lnTo>
                  <a:close/>
                </a:path>
              </a:pathLst>
            </a:custGeom>
            <a:solidFill>
              <a:srgbClr val="4DBE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906">
              <a:extLst>
                <a:ext uri="{FF2B5EF4-FFF2-40B4-BE49-F238E27FC236}">
                  <a16:creationId xmlns:a16="http://schemas.microsoft.com/office/drawing/2014/main" id="{1E21E091-C148-A422-AC64-9B33B9740D72}"/>
                </a:ext>
              </a:extLst>
            </p:cNvPr>
            <p:cNvSpPr/>
            <p:nvPr/>
          </p:nvSpPr>
          <p:spPr>
            <a:xfrm>
              <a:off x="6594581" y="4015635"/>
              <a:ext cx="44450" cy="59055"/>
            </a:xfrm>
            <a:custGeom>
              <a:avLst/>
              <a:gdLst/>
              <a:ahLst/>
              <a:cxnLst/>
              <a:rect l="l" t="t" r="r" b="b"/>
              <a:pathLst>
                <a:path w="44450" h="59054">
                  <a:moveTo>
                    <a:pt x="0" y="29483"/>
                  </a:moveTo>
                  <a:lnTo>
                    <a:pt x="22167" y="58966"/>
                  </a:lnTo>
                  <a:lnTo>
                    <a:pt x="44335" y="29483"/>
                  </a:lnTo>
                  <a:lnTo>
                    <a:pt x="22167" y="0"/>
                  </a:lnTo>
                  <a:lnTo>
                    <a:pt x="0" y="29483"/>
                  </a:lnTo>
                  <a:close/>
                </a:path>
              </a:pathLst>
            </a:custGeom>
            <a:ln w="3694">
              <a:solidFill>
                <a:srgbClr val="4DBE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907">
              <a:extLst>
                <a:ext uri="{FF2B5EF4-FFF2-40B4-BE49-F238E27FC236}">
                  <a16:creationId xmlns:a16="http://schemas.microsoft.com/office/drawing/2014/main" id="{DCEE7BB7-2D86-FA80-B231-9276962A7C61}"/>
                </a:ext>
              </a:extLst>
            </p:cNvPr>
            <p:cNvSpPr/>
            <p:nvPr/>
          </p:nvSpPr>
          <p:spPr>
            <a:xfrm>
              <a:off x="6045237" y="4055916"/>
              <a:ext cx="574040" cy="493395"/>
            </a:xfrm>
            <a:custGeom>
              <a:avLst/>
              <a:gdLst/>
              <a:ahLst/>
              <a:cxnLst/>
              <a:rect l="l" t="t" r="r" b="b"/>
              <a:pathLst>
                <a:path w="574040" h="493395">
                  <a:moveTo>
                    <a:pt x="0" y="492832"/>
                  </a:moveTo>
                  <a:lnTo>
                    <a:pt x="145572" y="418626"/>
                  </a:lnTo>
                  <a:lnTo>
                    <a:pt x="288627" y="314600"/>
                  </a:lnTo>
                  <a:lnTo>
                    <a:pt x="435032" y="174283"/>
                  </a:lnTo>
                  <a:lnTo>
                    <a:pt x="573892" y="0"/>
                  </a:lnTo>
                </a:path>
              </a:pathLst>
            </a:custGeom>
            <a:ln w="3694">
              <a:solidFill>
                <a:srgbClr val="A2132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908">
              <a:extLst>
                <a:ext uri="{FF2B5EF4-FFF2-40B4-BE49-F238E27FC236}">
                  <a16:creationId xmlns:a16="http://schemas.microsoft.com/office/drawing/2014/main" id="{BDE63691-70CB-2670-7EB6-168398A8113E}"/>
                </a:ext>
              </a:extLst>
            </p:cNvPr>
            <p:cNvSpPr/>
            <p:nvPr/>
          </p:nvSpPr>
          <p:spPr>
            <a:xfrm>
              <a:off x="6015680" y="4509437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909">
              <a:extLst>
                <a:ext uri="{FF2B5EF4-FFF2-40B4-BE49-F238E27FC236}">
                  <a16:creationId xmlns:a16="http://schemas.microsoft.com/office/drawing/2014/main" id="{D3E743CE-599F-07F6-5752-B596BE5BC592}"/>
                </a:ext>
              </a:extLst>
            </p:cNvPr>
            <p:cNvSpPr/>
            <p:nvPr/>
          </p:nvSpPr>
          <p:spPr>
            <a:xfrm>
              <a:off x="6161253" y="4435231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910">
              <a:extLst>
                <a:ext uri="{FF2B5EF4-FFF2-40B4-BE49-F238E27FC236}">
                  <a16:creationId xmlns:a16="http://schemas.microsoft.com/office/drawing/2014/main" id="{46ACCCAC-0F5F-65EE-93CB-AD22E8FB7266}"/>
                </a:ext>
              </a:extLst>
            </p:cNvPr>
            <p:cNvSpPr/>
            <p:nvPr/>
          </p:nvSpPr>
          <p:spPr>
            <a:xfrm>
              <a:off x="6304308" y="433120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89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911">
              <a:extLst>
                <a:ext uri="{FF2B5EF4-FFF2-40B4-BE49-F238E27FC236}">
                  <a16:creationId xmlns:a16="http://schemas.microsoft.com/office/drawing/2014/main" id="{64D452CF-8CCC-584C-DD70-2D771040C05E}"/>
                </a:ext>
              </a:extLst>
            </p:cNvPr>
            <p:cNvSpPr/>
            <p:nvPr/>
          </p:nvSpPr>
          <p:spPr>
            <a:xfrm>
              <a:off x="6450712" y="4190888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912">
              <a:extLst>
                <a:ext uri="{FF2B5EF4-FFF2-40B4-BE49-F238E27FC236}">
                  <a16:creationId xmlns:a16="http://schemas.microsoft.com/office/drawing/2014/main" id="{E5BB776E-A233-2073-852C-AD06AFE787FB}"/>
                </a:ext>
              </a:extLst>
            </p:cNvPr>
            <p:cNvSpPr/>
            <p:nvPr/>
          </p:nvSpPr>
          <p:spPr>
            <a:xfrm>
              <a:off x="6589572" y="4016605"/>
              <a:ext cx="59690" cy="78740"/>
            </a:xfrm>
            <a:custGeom>
              <a:avLst/>
              <a:gdLst/>
              <a:ahLst/>
              <a:cxnLst/>
              <a:rect l="l" t="t" r="r" b="b"/>
              <a:pathLst>
                <a:path w="59690" h="78739">
                  <a:moveTo>
                    <a:pt x="0" y="39310"/>
                  </a:moveTo>
                  <a:lnTo>
                    <a:pt x="29556" y="78621"/>
                  </a:lnTo>
                  <a:lnTo>
                    <a:pt x="59113" y="39310"/>
                  </a:lnTo>
                  <a:lnTo>
                    <a:pt x="29556" y="0"/>
                  </a:lnTo>
                  <a:lnTo>
                    <a:pt x="0" y="39310"/>
                  </a:lnTo>
                  <a:close/>
                </a:path>
              </a:pathLst>
            </a:custGeom>
            <a:ln w="3694">
              <a:solidFill>
                <a:srgbClr val="A213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913">
              <a:extLst>
                <a:ext uri="{FF2B5EF4-FFF2-40B4-BE49-F238E27FC236}">
                  <a16:creationId xmlns:a16="http://schemas.microsoft.com/office/drawing/2014/main" id="{68D89EC6-58B9-26D4-0367-D8B600A789F3}"/>
                </a:ext>
              </a:extLst>
            </p:cNvPr>
            <p:cNvSpPr/>
            <p:nvPr/>
          </p:nvSpPr>
          <p:spPr>
            <a:xfrm>
              <a:off x="5984101" y="3951797"/>
              <a:ext cx="727075" cy="621030"/>
            </a:xfrm>
            <a:custGeom>
              <a:avLst/>
              <a:gdLst/>
              <a:ahLst/>
              <a:cxnLst/>
              <a:rect l="l" t="t" r="r" b="b"/>
              <a:pathLst>
                <a:path w="727075" h="621029">
                  <a:moveTo>
                    <a:pt x="0" y="620953"/>
                  </a:moveTo>
                  <a:lnTo>
                    <a:pt x="68051" y="595312"/>
                  </a:lnTo>
                  <a:lnTo>
                    <a:pt x="135667" y="563505"/>
                  </a:lnTo>
                  <a:lnTo>
                    <a:pt x="200391" y="524150"/>
                  </a:lnTo>
                  <a:lnTo>
                    <a:pt x="264508" y="482440"/>
                  </a:lnTo>
                  <a:lnTo>
                    <a:pt x="333848" y="429812"/>
                  </a:lnTo>
                  <a:lnTo>
                    <a:pt x="390007" y="376114"/>
                  </a:lnTo>
                  <a:lnTo>
                    <a:pt x="461376" y="302715"/>
                  </a:lnTo>
                  <a:lnTo>
                    <a:pt x="528313" y="239982"/>
                  </a:lnTo>
                  <a:lnTo>
                    <a:pt x="596421" y="158236"/>
                  </a:lnTo>
                  <a:lnTo>
                    <a:pt x="661471" y="78431"/>
                  </a:lnTo>
                  <a:lnTo>
                    <a:pt x="726462" y="0"/>
                  </a:lnTo>
                </a:path>
              </a:pathLst>
            </a:custGeom>
            <a:ln w="3694">
              <a:solidFill>
                <a:srgbClr val="0072BD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914">
              <a:extLst>
                <a:ext uri="{FF2B5EF4-FFF2-40B4-BE49-F238E27FC236}">
                  <a16:creationId xmlns:a16="http://schemas.microsoft.com/office/drawing/2014/main" id="{40B0EC9F-F905-9E42-5C5F-4CFAE75597BE}"/>
                </a:ext>
              </a:extLst>
            </p:cNvPr>
            <p:cNvSpPr/>
            <p:nvPr/>
          </p:nvSpPr>
          <p:spPr>
            <a:xfrm>
              <a:off x="5969322" y="455797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915">
              <a:extLst>
                <a:ext uri="{FF2B5EF4-FFF2-40B4-BE49-F238E27FC236}">
                  <a16:creationId xmlns:a16="http://schemas.microsoft.com/office/drawing/2014/main" id="{427FDEB7-55D8-1625-F88F-D35CC6B056D0}"/>
                </a:ext>
              </a:extLst>
            </p:cNvPr>
            <p:cNvSpPr/>
            <p:nvPr/>
          </p:nvSpPr>
          <p:spPr>
            <a:xfrm>
              <a:off x="5969322" y="455797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916">
              <a:extLst>
                <a:ext uri="{FF2B5EF4-FFF2-40B4-BE49-F238E27FC236}">
                  <a16:creationId xmlns:a16="http://schemas.microsoft.com/office/drawing/2014/main" id="{828A1A2A-B9B5-9E7A-35FD-87AAE7C49133}"/>
                </a:ext>
              </a:extLst>
            </p:cNvPr>
            <p:cNvSpPr/>
            <p:nvPr/>
          </p:nvSpPr>
          <p:spPr>
            <a:xfrm>
              <a:off x="6037374" y="45323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917">
              <a:extLst>
                <a:ext uri="{FF2B5EF4-FFF2-40B4-BE49-F238E27FC236}">
                  <a16:creationId xmlns:a16="http://schemas.microsoft.com/office/drawing/2014/main" id="{9730387C-A279-890D-ABDA-06A92764C57C}"/>
                </a:ext>
              </a:extLst>
            </p:cNvPr>
            <p:cNvSpPr/>
            <p:nvPr/>
          </p:nvSpPr>
          <p:spPr>
            <a:xfrm>
              <a:off x="6037374" y="45323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918">
              <a:extLst>
                <a:ext uri="{FF2B5EF4-FFF2-40B4-BE49-F238E27FC236}">
                  <a16:creationId xmlns:a16="http://schemas.microsoft.com/office/drawing/2014/main" id="{58CA03C8-69C3-8DE5-4FC6-B33CE1657A80}"/>
                </a:ext>
              </a:extLst>
            </p:cNvPr>
            <p:cNvSpPr/>
            <p:nvPr/>
          </p:nvSpPr>
          <p:spPr>
            <a:xfrm>
              <a:off x="6104990" y="45005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919">
              <a:extLst>
                <a:ext uri="{FF2B5EF4-FFF2-40B4-BE49-F238E27FC236}">
                  <a16:creationId xmlns:a16="http://schemas.microsoft.com/office/drawing/2014/main" id="{DE0887AA-0668-D29D-BC51-36908F2A6594}"/>
                </a:ext>
              </a:extLst>
            </p:cNvPr>
            <p:cNvSpPr/>
            <p:nvPr/>
          </p:nvSpPr>
          <p:spPr>
            <a:xfrm>
              <a:off x="6104990" y="45005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920">
              <a:extLst>
                <a:ext uri="{FF2B5EF4-FFF2-40B4-BE49-F238E27FC236}">
                  <a16:creationId xmlns:a16="http://schemas.microsoft.com/office/drawing/2014/main" id="{7998C429-56E4-43A5-7B9F-39871833AC74}"/>
                </a:ext>
              </a:extLst>
            </p:cNvPr>
            <p:cNvSpPr/>
            <p:nvPr/>
          </p:nvSpPr>
          <p:spPr>
            <a:xfrm>
              <a:off x="6169714" y="44611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921">
              <a:extLst>
                <a:ext uri="{FF2B5EF4-FFF2-40B4-BE49-F238E27FC236}">
                  <a16:creationId xmlns:a16="http://schemas.microsoft.com/office/drawing/2014/main" id="{352C2ADC-8BEA-6BFD-8BD2-DB56B871B63E}"/>
                </a:ext>
              </a:extLst>
            </p:cNvPr>
            <p:cNvSpPr/>
            <p:nvPr/>
          </p:nvSpPr>
          <p:spPr>
            <a:xfrm>
              <a:off x="6169714" y="446116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922">
              <a:extLst>
                <a:ext uri="{FF2B5EF4-FFF2-40B4-BE49-F238E27FC236}">
                  <a16:creationId xmlns:a16="http://schemas.microsoft.com/office/drawing/2014/main" id="{F23E1A2E-C745-5E55-2B63-7DF10CF65888}"/>
                </a:ext>
              </a:extLst>
            </p:cNvPr>
            <p:cNvSpPr/>
            <p:nvPr/>
          </p:nvSpPr>
          <p:spPr>
            <a:xfrm>
              <a:off x="6233831" y="44194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923">
              <a:extLst>
                <a:ext uri="{FF2B5EF4-FFF2-40B4-BE49-F238E27FC236}">
                  <a16:creationId xmlns:a16="http://schemas.microsoft.com/office/drawing/2014/main" id="{747CE361-5696-B13C-5C4F-B3B06A7A0C5E}"/>
                </a:ext>
              </a:extLst>
            </p:cNvPr>
            <p:cNvSpPr/>
            <p:nvPr/>
          </p:nvSpPr>
          <p:spPr>
            <a:xfrm>
              <a:off x="6233831" y="441945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924">
              <a:extLst>
                <a:ext uri="{FF2B5EF4-FFF2-40B4-BE49-F238E27FC236}">
                  <a16:creationId xmlns:a16="http://schemas.microsoft.com/office/drawing/2014/main" id="{B8BA97A1-DF7F-6B84-A878-BB4D99888173}"/>
                </a:ext>
              </a:extLst>
            </p:cNvPr>
            <p:cNvSpPr/>
            <p:nvPr/>
          </p:nvSpPr>
          <p:spPr>
            <a:xfrm>
              <a:off x="6303171" y="43668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925">
              <a:extLst>
                <a:ext uri="{FF2B5EF4-FFF2-40B4-BE49-F238E27FC236}">
                  <a16:creationId xmlns:a16="http://schemas.microsoft.com/office/drawing/2014/main" id="{8052321E-485C-74A9-40F5-18C164B37290}"/>
                </a:ext>
              </a:extLst>
            </p:cNvPr>
            <p:cNvSpPr/>
            <p:nvPr/>
          </p:nvSpPr>
          <p:spPr>
            <a:xfrm>
              <a:off x="6303171" y="436683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926">
              <a:extLst>
                <a:ext uri="{FF2B5EF4-FFF2-40B4-BE49-F238E27FC236}">
                  <a16:creationId xmlns:a16="http://schemas.microsoft.com/office/drawing/2014/main" id="{3568EE00-FA8C-CBD3-5260-1301957C9D95}"/>
                </a:ext>
              </a:extLst>
            </p:cNvPr>
            <p:cNvSpPr/>
            <p:nvPr/>
          </p:nvSpPr>
          <p:spPr>
            <a:xfrm>
              <a:off x="6359330" y="43131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927">
              <a:extLst>
                <a:ext uri="{FF2B5EF4-FFF2-40B4-BE49-F238E27FC236}">
                  <a16:creationId xmlns:a16="http://schemas.microsoft.com/office/drawing/2014/main" id="{B204FAEC-6911-4392-8D3A-7C478CCEE334}"/>
                </a:ext>
              </a:extLst>
            </p:cNvPr>
            <p:cNvSpPr/>
            <p:nvPr/>
          </p:nvSpPr>
          <p:spPr>
            <a:xfrm>
              <a:off x="6359330" y="43131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928">
              <a:extLst>
                <a:ext uri="{FF2B5EF4-FFF2-40B4-BE49-F238E27FC236}">
                  <a16:creationId xmlns:a16="http://schemas.microsoft.com/office/drawing/2014/main" id="{A906A528-8609-293D-8B55-E5BEBCF401EB}"/>
                </a:ext>
              </a:extLst>
            </p:cNvPr>
            <p:cNvSpPr/>
            <p:nvPr/>
          </p:nvSpPr>
          <p:spPr>
            <a:xfrm>
              <a:off x="6430699" y="423973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929">
              <a:extLst>
                <a:ext uri="{FF2B5EF4-FFF2-40B4-BE49-F238E27FC236}">
                  <a16:creationId xmlns:a16="http://schemas.microsoft.com/office/drawing/2014/main" id="{FF5B34F3-6B69-8608-6C48-A3FCB1973A91}"/>
                </a:ext>
              </a:extLst>
            </p:cNvPr>
            <p:cNvSpPr/>
            <p:nvPr/>
          </p:nvSpPr>
          <p:spPr>
            <a:xfrm>
              <a:off x="6430699" y="423973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930">
              <a:extLst>
                <a:ext uri="{FF2B5EF4-FFF2-40B4-BE49-F238E27FC236}">
                  <a16:creationId xmlns:a16="http://schemas.microsoft.com/office/drawing/2014/main" id="{6951517C-BC5F-A0C1-04D7-298D21F07559}"/>
                </a:ext>
              </a:extLst>
            </p:cNvPr>
            <p:cNvSpPr/>
            <p:nvPr/>
          </p:nvSpPr>
          <p:spPr>
            <a:xfrm>
              <a:off x="6497636" y="41770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931">
              <a:extLst>
                <a:ext uri="{FF2B5EF4-FFF2-40B4-BE49-F238E27FC236}">
                  <a16:creationId xmlns:a16="http://schemas.microsoft.com/office/drawing/2014/main" id="{6E21F448-A69D-C672-8A75-3E1F2231FBD3}"/>
                </a:ext>
              </a:extLst>
            </p:cNvPr>
            <p:cNvSpPr/>
            <p:nvPr/>
          </p:nvSpPr>
          <p:spPr>
            <a:xfrm>
              <a:off x="6497636" y="41770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932">
              <a:extLst>
                <a:ext uri="{FF2B5EF4-FFF2-40B4-BE49-F238E27FC236}">
                  <a16:creationId xmlns:a16="http://schemas.microsoft.com/office/drawing/2014/main" id="{84A434F7-8391-4DEB-93AC-1E66B494C648}"/>
                </a:ext>
              </a:extLst>
            </p:cNvPr>
            <p:cNvSpPr/>
            <p:nvPr/>
          </p:nvSpPr>
          <p:spPr>
            <a:xfrm>
              <a:off x="6565744" y="40952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933">
              <a:extLst>
                <a:ext uri="{FF2B5EF4-FFF2-40B4-BE49-F238E27FC236}">
                  <a16:creationId xmlns:a16="http://schemas.microsoft.com/office/drawing/2014/main" id="{935715A6-FC80-4163-17D5-E6B56B0EFDFB}"/>
                </a:ext>
              </a:extLst>
            </p:cNvPr>
            <p:cNvSpPr/>
            <p:nvPr/>
          </p:nvSpPr>
          <p:spPr>
            <a:xfrm>
              <a:off x="6565744" y="4095255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934">
              <a:extLst>
                <a:ext uri="{FF2B5EF4-FFF2-40B4-BE49-F238E27FC236}">
                  <a16:creationId xmlns:a16="http://schemas.microsoft.com/office/drawing/2014/main" id="{A621AEE4-13EB-A3AF-9894-58EC70054F69}"/>
                </a:ext>
              </a:extLst>
            </p:cNvPr>
            <p:cNvSpPr/>
            <p:nvPr/>
          </p:nvSpPr>
          <p:spPr>
            <a:xfrm>
              <a:off x="6630794" y="40154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935">
              <a:extLst>
                <a:ext uri="{FF2B5EF4-FFF2-40B4-BE49-F238E27FC236}">
                  <a16:creationId xmlns:a16="http://schemas.microsoft.com/office/drawing/2014/main" id="{CB17C533-3BA4-7FFB-8E39-E3D6E7EED247}"/>
                </a:ext>
              </a:extLst>
            </p:cNvPr>
            <p:cNvSpPr/>
            <p:nvPr/>
          </p:nvSpPr>
          <p:spPr>
            <a:xfrm>
              <a:off x="6630794" y="401545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936">
              <a:extLst>
                <a:ext uri="{FF2B5EF4-FFF2-40B4-BE49-F238E27FC236}">
                  <a16:creationId xmlns:a16="http://schemas.microsoft.com/office/drawing/2014/main" id="{0025E353-9381-5359-BA49-06F5C32BCC90}"/>
                </a:ext>
              </a:extLst>
            </p:cNvPr>
            <p:cNvSpPr/>
            <p:nvPr/>
          </p:nvSpPr>
          <p:spPr>
            <a:xfrm>
              <a:off x="6695785" y="39370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937">
              <a:extLst>
                <a:ext uri="{FF2B5EF4-FFF2-40B4-BE49-F238E27FC236}">
                  <a16:creationId xmlns:a16="http://schemas.microsoft.com/office/drawing/2014/main" id="{6857AC80-8186-2A24-A512-6539416523F2}"/>
                </a:ext>
              </a:extLst>
            </p:cNvPr>
            <p:cNvSpPr/>
            <p:nvPr/>
          </p:nvSpPr>
          <p:spPr>
            <a:xfrm>
              <a:off x="6695785" y="393701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0072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938">
              <a:extLst>
                <a:ext uri="{FF2B5EF4-FFF2-40B4-BE49-F238E27FC236}">
                  <a16:creationId xmlns:a16="http://schemas.microsoft.com/office/drawing/2014/main" id="{98CD2844-71DB-6C82-2F4B-17EE8D4E9D84}"/>
                </a:ext>
              </a:extLst>
            </p:cNvPr>
            <p:cNvSpPr/>
            <p:nvPr/>
          </p:nvSpPr>
          <p:spPr>
            <a:xfrm>
              <a:off x="5994772" y="3941008"/>
              <a:ext cx="716280" cy="628015"/>
            </a:xfrm>
            <a:custGeom>
              <a:avLst/>
              <a:gdLst/>
              <a:ahLst/>
              <a:cxnLst/>
              <a:rect l="l" t="t" r="r" b="b"/>
              <a:pathLst>
                <a:path w="716279" h="628014">
                  <a:moveTo>
                    <a:pt x="0" y="627686"/>
                  </a:moveTo>
                  <a:lnTo>
                    <a:pt x="62652" y="603011"/>
                  </a:lnTo>
                  <a:lnTo>
                    <a:pt x="134763" y="567119"/>
                  </a:lnTo>
                  <a:lnTo>
                    <a:pt x="196228" y="533701"/>
                  </a:lnTo>
                  <a:lnTo>
                    <a:pt x="265546" y="478523"/>
                  </a:lnTo>
                  <a:lnTo>
                    <a:pt x="324254" y="438817"/>
                  </a:lnTo>
                  <a:lnTo>
                    <a:pt x="386084" y="384986"/>
                  </a:lnTo>
                  <a:lnTo>
                    <a:pt x="454558" y="318093"/>
                  </a:lnTo>
                  <a:lnTo>
                    <a:pt x="520363" y="244842"/>
                  </a:lnTo>
                  <a:lnTo>
                    <a:pt x="589011" y="158469"/>
                  </a:lnTo>
                  <a:lnTo>
                    <a:pt x="654044" y="85981"/>
                  </a:lnTo>
                  <a:lnTo>
                    <a:pt x="715967" y="0"/>
                  </a:lnTo>
                </a:path>
              </a:pathLst>
            </a:custGeom>
            <a:ln w="3694">
              <a:solidFill>
                <a:srgbClr val="D95318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939">
              <a:extLst>
                <a:ext uri="{FF2B5EF4-FFF2-40B4-BE49-F238E27FC236}">
                  <a16:creationId xmlns:a16="http://schemas.microsoft.com/office/drawing/2014/main" id="{5AB9446D-F3A5-7DE9-1DC1-A6E5E1A18E2A}"/>
                </a:ext>
              </a:extLst>
            </p:cNvPr>
            <p:cNvSpPr/>
            <p:nvPr/>
          </p:nvSpPr>
          <p:spPr>
            <a:xfrm>
              <a:off x="5972604" y="454652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940">
              <a:extLst>
                <a:ext uri="{FF2B5EF4-FFF2-40B4-BE49-F238E27FC236}">
                  <a16:creationId xmlns:a16="http://schemas.microsoft.com/office/drawing/2014/main" id="{F60A65A7-3DF2-F2D6-DE85-0494E1E45530}"/>
                </a:ext>
              </a:extLst>
            </p:cNvPr>
            <p:cNvSpPr/>
            <p:nvPr/>
          </p:nvSpPr>
          <p:spPr>
            <a:xfrm>
              <a:off x="6035257" y="452185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941">
              <a:extLst>
                <a:ext uri="{FF2B5EF4-FFF2-40B4-BE49-F238E27FC236}">
                  <a16:creationId xmlns:a16="http://schemas.microsoft.com/office/drawing/2014/main" id="{18EE7462-9958-6B67-1A33-E4842CE4C807}"/>
                </a:ext>
              </a:extLst>
            </p:cNvPr>
            <p:cNvSpPr/>
            <p:nvPr/>
          </p:nvSpPr>
          <p:spPr>
            <a:xfrm>
              <a:off x="6107368" y="448596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942">
              <a:extLst>
                <a:ext uri="{FF2B5EF4-FFF2-40B4-BE49-F238E27FC236}">
                  <a16:creationId xmlns:a16="http://schemas.microsoft.com/office/drawing/2014/main" id="{CDAC63B5-0FFA-3183-CA2D-D92B036321B4}"/>
                </a:ext>
              </a:extLst>
            </p:cNvPr>
            <p:cNvSpPr/>
            <p:nvPr/>
          </p:nvSpPr>
          <p:spPr>
            <a:xfrm>
              <a:off x="6168833" y="44525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943">
              <a:extLst>
                <a:ext uri="{FF2B5EF4-FFF2-40B4-BE49-F238E27FC236}">
                  <a16:creationId xmlns:a16="http://schemas.microsoft.com/office/drawing/2014/main" id="{3FEE8EC8-0254-3433-18B7-8D7F351C8A9F}"/>
                </a:ext>
              </a:extLst>
            </p:cNvPr>
            <p:cNvSpPr/>
            <p:nvPr/>
          </p:nvSpPr>
          <p:spPr>
            <a:xfrm>
              <a:off x="6238151" y="43973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944">
              <a:extLst>
                <a:ext uri="{FF2B5EF4-FFF2-40B4-BE49-F238E27FC236}">
                  <a16:creationId xmlns:a16="http://schemas.microsoft.com/office/drawing/2014/main" id="{853D4750-4E60-EFDA-CB5C-52A818CB01FA}"/>
                </a:ext>
              </a:extLst>
            </p:cNvPr>
            <p:cNvSpPr/>
            <p:nvPr/>
          </p:nvSpPr>
          <p:spPr>
            <a:xfrm>
              <a:off x="6296859" y="435765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945">
              <a:extLst>
                <a:ext uri="{FF2B5EF4-FFF2-40B4-BE49-F238E27FC236}">
                  <a16:creationId xmlns:a16="http://schemas.microsoft.com/office/drawing/2014/main" id="{ADC7BEF8-53BC-D337-60B7-A595C81794A4}"/>
                </a:ext>
              </a:extLst>
            </p:cNvPr>
            <p:cNvSpPr/>
            <p:nvPr/>
          </p:nvSpPr>
          <p:spPr>
            <a:xfrm>
              <a:off x="6358689" y="430382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946">
              <a:extLst>
                <a:ext uri="{FF2B5EF4-FFF2-40B4-BE49-F238E27FC236}">
                  <a16:creationId xmlns:a16="http://schemas.microsoft.com/office/drawing/2014/main" id="{A00BC5F5-BE11-05FB-52E2-E49B98515764}"/>
                </a:ext>
              </a:extLst>
            </p:cNvPr>
            <p:cNvSpPr/>
            <p:nvPr/>
          </p:nvSpPr>
          <p:spPr>
            <a:xfrm>
              <a:off x="6427163" y="423693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947">
              <a:extLst>
                <a:ext uri="{FF2B5EF4-FFF2-40B4-BE49-F238E27FC236}">
                  <a16:creationId xmlns:a16="http://schemas.microsoft.com/office/drawing/2014/main" id="{D434B323-AE99-A5C3-9FAF-25352B88E091}"/>
                </a:ext>
              </a:extLst>
            </p:cNvPr>
            <p:cNvSpPr/>
            <p:nvPr/>
          </p:nvSpPr>
          <p:spPr>
            <a:xfrm>
              <a:off x="6492968" y="41636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948">
              <a:extLst>
                <a:ext uri="{FF2B5EF4-FFF2-40B4-BE49-F238E27FC236}">
                  <a16:creationId xmlns:a16="http://schemas.microsoft.com/office/drawing/2014/main" id="{16A04167-409A-A21E-27AF-E4AF2C91FFF3}"/>
                </a:ext>
              </a:extLst>
            </p:cNvPr>
            <p:cNvSpPr/>
            <p:nvPr/>
          </p:nvSpPr>
          <p:spPr>
            <a:xfrm>
              <a:off x="6561616" y="40773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949">
              <a:extLst>
                <a:ext uri="{FF2B5EF4-FFF2-40B4-BE49-F238E27FC236}">
                  <a16:creationId xmlns:a16="http://schemas.microsoft.com/office/drawing/2014/main" id="{458326A5-D199-F305-C5B4-44017AD3AD20}"/>
                </a:ext>
              </a:extLst>
            </p:cNvPr>
            <p:cNvSpPr/>
            <p:nvPr/>
          </p:nvSpPr>
          <p:spPr>
            <a:xfrm>
              <a:off x="6626649" y="400482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950">
              <a:extLst>
                <a:ext uri="{FF2B5EF4-FFF2-40B4-BE49-F238E27FC236}">
                  <a16:creationId xmlns:a16="http://schemas.microsoft.com/office/drawing/2014/main" id="{9AB40140-8C91-5317-22E5-299D35517BBE}"/>
                </a:ext>
              </a:extLst>
            </p:cNvPr>
            <p:cNvSpPr/>
            <p:nvPr/>
          </p:nvSpPr>
          <p:spPr>
            <a:xfrm>
              <a:off x="6688573" y="391884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0"/>
                  </a:moveTo>
                  <a:lnTo>
                    <a:pt x="0" y="44335"/>
                  </a:lnTo>
                  <a:lnTo>
                    <a:pt x="44335" y="44335"/>
                  </a:lnTo>
                  <a:lnTo>
                    <a:pt x="44335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D95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951">
              <a:extLst>
                <a:ext uri="{FF2B5EF4-FFF2-40B4-BE49-F238E27FC236}">
                  <a16:creationId xmlns:a16="http://schemas.microsoft.com/office/drawing/2014/main" id="{73491DAC-B437-9E23-D333-89EAFCD8AA00}"/>
                </a:ext>
              </a:extLst>
            </p:cNvPr>
            <p:cNvSpPr/>
            <p:nvPr/>
          </p:nvSpPr>
          <p:spPr>
            <a:xfrm>
              <a:off x="5993457" y="3947920"/>
              <a:ext cx="716915" cy="621665"/>
            </a:xfrm>
            <a:custGeom>
              <a:avLst/>
              <a:gdLst/>
              <a:ahLst/>
              <a:cxnLst/>
              <a:rect l="l" t="t" r="r" b="b"/>
              <a:pathLst>
                <a:path w="716915" h="621664">
                  <a:moveTo>
                    <a:pt x="0" y="621072"/>
                  </a:moveTo>
                  <a:lnTo>
                    <a:pt x="60863" y="596560"/>
                  </a:lnTo>
                  <a:lnTo>
                    <a:pt x="125595" y="568078"/>
                  </a:lnTo>
                  <a:lnTo>
                    <a:pt x="189966" y="530182"/>
                  </a:lnTo>
                  <a:lnTo>
                    <a:pt x="250582" y="485720"/>
                  </a:lnTo>
                  <a:lnTo>
                    <a:pt x="318732" y="440069"/>
                  </a:lnTo>
                  <a:lnTo>
                    <a:pt x="379369" y="382684"/>
                  </a:lnTo>
                  <a:lnTo>
                    <a:pt x="453629" y="312995"/>
                  </a:lnTo>
                  <a:lnTo>
                    <a:pt x="516003" y="251862"/>
                  </a:lnTo>
                  <a:lnTo>
                    <a:pt x="582855" y="167476"/>
                  </a:lnTo>
                  <a:lnTo>
                    <a:pt x="645394" y="82967"/>
                  </a:lnTo>
                  <a:lnTo>
                    <a:pt x="716461" y="0"/>
                  </a:lnTo>
                </a:path>
              </a:pathLst>
            </a:custGeom>
            <a:ln w="3694">
              <a:solidFill>
                <a:srgbClr val="ECB02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952">
              <a:extLst>
                <a:ext uri="{FF2B5EF4-FFF2-40B4-BE49-F238E27FC236}">
                  <a16:creationId xmlns:a16="http://schemas.microsoft.com/office/drawing/2014/main" id="{21D1136C-65AD-0642-9DE6-8DB18E4746EC}"/>
                </a:ext>
              </a:extLst>
            </p:cNvPr>
            <p:cNvSpPr/>
            <p:nvPr/>
          </p:nvSpPr>
          <p:spPr>
            <a:xfrm>
              <a:off x="5978678" y="45542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953">
              <a:extLst>
                <a:ext uri="{FF2B5EF4-FFF2-40B4-BE49-F238E27FC236}">
                  <a16:creationId xmlns:a16="http://schemas.microsoft.com/office/drawing/2014/main" id="{5F19A0DA-CE27-A54F-ECA5-72EAF1D499C2}"/>
                </a:ext>
              </a:extLst>
            </p:cNvPr>
            <p:cNvSpPr/>
            <p:nvPr/>
          </p:nvSpPr>
          <p:spPr>
            <a:xfrm>
              <a:off x="5978678" y="455421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954">
              <a:extLst>
                <a:ext uri="{FF2B5EF4-FFF2-40B4-BE49-F238E27FC236}">
                  <a16:creationId xmlns:a16="http://schemas.microsoft.com/office/drawing/2014/main" id="{F7745CEF-C703-C4D7-68F9-E88120C43371}"/>
                </a:ext>
              </a:extLst>
            </p:cNvPr>
            <p:cNvSpPr/>
            <p:nvPr/>
          </p:nvSpPr>
          <p:spPr>
            <a:xfrm>
              <a:off x="6039542" y="4529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955">
              <a:extLst>
                <a:ext uri="{FF2B5EF4-FFF2-40B4-BE49-F238E27FC236}">
                  <a16:creationId xmlns:a16="http://schemas.microsoft.com/office/drawing/2014/main" id="{0E7F1220-362D-49C1-E677-B17A49BD202C}"/>
                </a:ext>
              </a:extLst>
            </p:cNvPr>
            <p:cNvSpPr/>
            <p:nvPr/>
          </p:nvSpPr>
          <p:spPr>
            <a:xfrm>
              <a:off x="6039542" y="452970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956">
              <a:extLst>
                <a:ext uri="{FF2B5EF4-FFF2-40B4-BE49-F238E27FC236}">
                  <a16:creationId xmlns:a16="http://schemas.microsoft.com/office/drawing/2014/main" id="{C1A640A3-43B1-6D60-408C-98D159CDC985}"/>
                </a:ext>
              </a:extLst>
            </p:cNvPr>
            <p:cNvSpPr/>
            <p:nvPr/>
          </p:nvSpPr>
          <p:spPr>
            <a:xfrm>
              <a:off x="6104273" y="45012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957">
              <a:extLst>
                <a:ext uri="{FF2B5EF4-FFF2-40B4-BE49-F238E27FC236}">
                  <a16:creationId xmlns:a16="http://schemas.microsoft.com/office/drawing/2014/main" id="{9AAC7712-C0A4-552A-0F51-A65907CD71B6}"/>
                </a:ext>
              </a:extLst>
            </p:cNvPr>
            <p:cNvSpPr/>
            <p:nvPr/>
          </p:nvSpPr>
          <p:spPr>
            <a:xfrm>
              <a:off x="6104273" y="4501220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958">
              <a:extLst>
                <a:ext uri="{FF2B5EF4-FFF2-40B4-BE49-F238E27FC236}">
                  <a16:creationId xmlns:a16="http://schemas.microsoft.com/office/drawing/2014/main" id="{B15A5A5E-3787-AFCC-1703-415810D30EC0}"/>
                </a:ext>
              </a:extLst>
            </p:cNvPr>
            <p:cNvSpPr/>
            <p:nvPr/>
          </p:nvSpPr>
          <p:spPr>
            <a:xfrm>
              <a:off x="6168645" y="44633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959">
              <a:extLst>
                <a:ext uri="{FF2B5EF4-FFF2-40B4-BE49-F238E27FC236}">
                  <a16:creationId xmlns:a16="http://schemas.microsoft.com/office/drawing/2014/main" id="{B83A3674-EECC-A1B2-FBA6-D632B37E424E}"/>
                </a:ext>
              </a:extLst>
            </p:cNvPr>
            <p:cNvSpPr/>
            <p:nvPr/>
          </p:nvSpPr>
          <p:spPr>
            <a:xfrm>
              <a:off x="6168645" y="446332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960">
              <a:extLst>
                <a:ext uri="{FF2B5EF4-FFF2-40B4-BE49-F238E27FC236}">
                  <a16:creationId xmlns:a16="http://schemas.microsoft.com/office/drawing/2014/main" id="{EBCCB381-ECD7-51B0-2963-B9589674556A}"/>
                </a:ext>
              </a:extLst>
            </p:cNvPr>
            <p:cNvSpPr/>
            <p:nvPr/>
          </p:nvSpPr>
          <p:spPr>
            <a:xfrm>
              <a:off x="6229260" y="4418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961">
              <a:extLst>
                <a:ext uri="{FF2B5EF4-FFF2-40B4-BE49-F238E27FC236}">
                  <a16:creationId xmlns:a16="http://schemas.microsoft.com/office/drawing/2014/main" id="{07CD91E6-95A7-1D7C-4052-AB0571C4F60D}"/>
                </a:ext>
              </a:extLst>
            </p:cNvPr>
            <p:cNvSpPr/>
            <p:nvPr/>
          </p:nvSpPr>
          <p:spPr>
            <a:xfrm>
              <a:off x="6229260" y="4418862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962">
              <a:extLst>
                <a:ext uri="{FF2B5EF4-FFF2-40B4-BE49-F238E27FC236}">
                  <a16:creationId xmlns:a16="http://schemas.microsoft.com/office/drawing/2014/main" id="{7E4CCC16-605C-EC25-0241-C59EBAF2160E}"/>
                </a:ext>
              </a:extLst>
            </p:cNvPr>
            <p:cNvSpPr/>
            <p:nvPr/>
          </p:nvSpPr>
          <p:spPr>
            <a:xfrm>
              <a:off x="6297411" y="437321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963">
              <a:extLst>
                <a:ext uri="{FF2B5EF4-FFF2-40B4-BE49-F238E27FC236}">
                  <a16:creationId xmlns:a16="http://schemas.microsoft.com/office/drawing/2014/main" id="{FF8B9D5E-D346-3F74-75FE-21E96501D6A1}"/>
                </a:ext>
              </a:extLst>
            </p:cNvPr>
            <p:cNvSpPr/>
            <p:nvPr/>
          </p:nvSpPr>
          <p:spPr>
            <a:xfrm>
              <a:off x="6297411" y="437321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964">
              <a:extLst>
                <a:ext uri="{FF2B5EF4-FFF2-40B4-BE49-F238E27FC236}">
                  <a16:creationId xmlns:a16="http://schemas.microsoft.com/office/drawing/2014/main" id="{C945B427-1ABC-A304-0FA6-7CB2C8B8F600}"/>
                </a:ext>
              </a:extLst>
            </p:cNvPr>
            <p:cNvSpPr/>
            <p:nvPr/>
          </p:nvSpPr>
          <p:spPr>
            <a:xfrm>
              <a:off x="6358048" y="4315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965">
              <a:extLst>
                <a:ext uri="{FF2B5EF4-FFF2-40B4-BE49-F238E27FC236}">
                  <a16:creationId xmlns:a16="http://schemas.microsoft.com/office/drawing/2014/main" id="{64903D8D-6824-546F-3C53-56C80026DEFD}"/>
                </a:ext>
              </a:extLst>
            </p:cNvPr>
            <p:cNvSpPr/>
            <p:nvPr/>
          </p:nvSpPr>
          <p:spPr>
            <a:xfrm>
              <a:off x="6358048" y="4315826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966">
              <a:extLst>
                <a:ext uri="{FF2B5EF4-FFF2-40B4-BE49-F238E27FC236}">
                  <a16:creationId xmlns:a16="http://schemas.microsoft.com/office/drawing/2014/main" id="{E01A311E-0E3E-E688-5051-E411A861C1BF}"/>
                </a:ext>
              </a:extLst>
            </p:cNvPr>
            <p:cNvSpPr/>
            <p:nvPr/>
          </p:nvSpPr>
          <p:spPr>
            <a:xfrm>
              <a:off x="6432308" y="424613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967">
              <a:extLst>
                <a:ext uri="{FF2B5EF4-FFF2-40B4-BE49-F238E27FC236}">
                  <a16:creationId xmlns:a16="http://schemas.microsoft.com/office/drawing/2014/main" id="{9276490E-81A7-E068-DDE4-DF4BB0C99CCB}"/>
                </a:ext>
              </a:extLst>
            </p:cNvPr>
            <p:cNvSpPr/>
            <p:nvPr/>
          </p:nvSpPr>
          <p:spPr>
            <a:xfrm>
              <a:off x="6432308" y="424613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968">
              <a:extLst>
                <a:ext uri="{FF2B5EF4-FFF2-40B4-BE49-F238E27FC236}">
                  <a16:creationId xmlns:a16="http://schemas.microsoft.com/office/drawing/2014/main" id="{1D9870FC-DE90-24BA-1C2C-5210BAEEBA2D}"/>
                </a:ext>
              </a:extLst>
            </p:cNvPr>
            <p:cNvSpPr/>
            <p:nvPr/>
          </p:nvSpPr>
          <p:spPr>
            <a:xfrm>
              <a:off x="6494682" y="41850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969">
              <a:extLst>
                <a:ext uri="{FF2B5EF4-FFF2-40B4-BE49-F238E27FC236}">
                  <a16:creationId xmlns:a16="http://schemas.microsoft.com/office/drawing/2014/main" id="{BE66A2C0-E0BD-0300-F533-7AE774A286C6}"/>
                </a:ext>
              </a:extLst>
            </p:cNvPr>
            <p:cNvSpPr/>
            <p:nvPr/>
          </p:nvSpPr>
          <p:spPr>
            <a:xfrm>
              <a:off x="6494682" y="4185004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970">
              <a:extLst>
                <a:ext uri="{FF2B5EF4-FFF2-40B4-BE49-F238E27FC236}">
                  <a16:creationId xmlns:a16="http://schemas.microsoft.com/office/drawing/2014/main" id="{B657BCA1-E44D-6CF5-6804-FB2B1EC583C8}"/>
                </a:ext>
              </a:extLst>
            </p:cNvPr>
            <p:cNvSpPr/>
            <p:nvPr/>
          </p:nvSpPr>
          <p:spPr>
            <a:xfrm>
              <a:off x="6561533" y="41006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971">
              <a:extLst>
                <a:ext uri="{FF2B5EF4-FFF2-40B4-BE49-F238E27FC236}">
                  <a16:creationId xmlns:a16="http://schemas.microsoft.com/office/drawing/2014/main" id="{61356F33-DD8F-CB20-10AD-0348DE9C9072}"/>
                </a:ext>
              </a:extLst>
            </p:cNvPr>
            <p:cNvSpPr/>
            <p:nvPr/>
          </p:nvSpPr>
          <p:spPr>
            <a:xfrm>
              <a:off x="6561533" y="4100617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972">
              <a:extLst>
                <a:ext uri="{FF2B5EF4-FFF2-40B4-BE49-F238E27FC236}">
                  <a16:creationId xmlns:a16="http://schemas.microsoft.com/office/drawing/2014/main" id="{1925BE22-99B3-6066-80B5-5760363A14DC}"/>
                </a:ext>
              </a:extLst>
            </p:cNvPr>
            <p:cNvSpPr/>
            <p:nvPr/>
          </p:nvSpPr>
          <p:spPr>
            <a:xfrm>
              <a:off x="6624073" y="40161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973">
              <a:extLst>
                <a:ext uri="{FF2B5EF4-FFF2-40B4-BE49-F238E27FC236}">
                  <a16:creationId xmlns:a16="http://schemas.microsoft.com/office/drawing/2014/main" id="{3A71186A-AE1B-5783-5514-A85EC202375C}"/>
                </a:ext>
              </a:extLst>
            </p:cNvPr>
            <p:cNvSpPr/>
            <p:nvPr/>
          </p:nvSpPr>
          <p:spPr>
            <a:xfrm>
              <a:off x="6624073" y="40161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974">
              <a:extLst>
                <a:ext uri="{FF2B5EF4-FFF2-40B4-BE49-F238E27FC236}">
                  <a16:creationId xmlns:a16="http://schemas.microsoft.com/office/drawing/2014/main" id="{8337BE3B-767B-DC0D-F637-D6E0DB9E54A6}"/>
                </a:ext>
              </a:extLst>
            </p:cNvPr>
            <p:cNvSpPr/>
            <p:nvPr/>
          </p:nvSpPr>
          <p:spPr>
            <a:xfrm>
              <a:off x="6695140" y="39331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B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975">
              <a:extLst>
                <a:ext uri="{FF2B5EF4-FFF2-40B4-BE49-F238E27FC236}">
                  <a16:creationId xmlns:a16="http://schemas.microsoft.com/office/drawing/2014/main" id="{6DA69D26-3777-C83B-CC6C-32CFBE2D8888}"/>
                </a:ext>
              </a:extLst>
            </p:cNvPr>
            <p:cNvSpPr/>
            <p:nvPr/>
          </p:nvSpPr>
          <p:spPr>
            <a:xfrm>
              <a:off x="6695140" y="3933141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0" y="0"/>
                  </a:moveTo>
                  <a:lnTo>
                    <a:pt x="0" y="29556"/>
                  </a:lnTo>
                  <a:lnTo>
                    <a:pt x="29556" y="29556"/>
                  </a:lnTo>
                  <a:lnTo>
                    <a:pt x="29556" y="0"/>
                  </a:lnTo>
                  <a:lnTo>
                    <a:pt x="0" y="0"/>
                  </a:lnTo>
                  <a:close/>
                </a:path>
              </a:pathLst>
            </a:custGeom>
            <a:ln w="3694">
              <a:solidFill>
                <a:srgbClr val="ECB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5" name="TextBox 1">
            <a:extLst>
              <a:ext uri="{FF2B5EF4-FFF2-40B4-BE49-F238E27FC236}">
                <a16:creationId xmlns:a16="http://schemas.microsoft.com/office/drawing/2014/main" id="{7F458654-1AD8-B9E2-8F28-DFEAA27C6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045" y="2420980"/>
            <a:ext cx="52647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L</a:t>
            </a:r>
          </a:p>
        </p:txBody>
      </p:sp>
      <p:sp>
        <p:nvSpPr>
          <p:cNvPr id="1966" name="TextBox 12">
            <a:extLst>
              <a:ext uri="{FF2B5EF4-FFF2-40B4-BE49-F238E27FC236}">
                <a16:creationId xmlns:a16="http://schemas.microsoft.com/office/drawing/2014/main" id="{E74AE898-7722-20E8-0D3B-13A974FA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183" y="4418760"/>
            <a:ext cx="55264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itchFamily="2" charset="2"/>
              </a:rPr>
              <a:t>D</a:t>
            </a:r>
            <a:r>
              <a:rPr lang="en-US" altLang="en-US" sz="1600" dirty="0"/>
              <a:t>C</a:t>
            </a:r>
            <a:r>
              <a:rPr lang="en-US" altLang="en-US" sz="1600" baseline="-25000" dirty="0"/>
              <a:t>D</a:t>
            </a:r>
          </a:p>
        </p:txBody>
      </p:sp>
      <p:sp>
        <p:nvSpPr>
          <p:cNvPr id="1967" name="TextBox 15">
            <a:extLst>
              <a:ext uri="{FF2B5EF4-FFF2-40B4-BE49-F238E27FC236}">
                <a16:creationId xmlns:a16="http://schemas.microsoft.com/office/drawing/2014/main" id="{D373C423-8832-DD9C-B6F2-63F75664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802" y="2433862"/>
            <a:ext cx="4165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Helvetica" pitchFamily="2" charset="0"/>
              </a:rPr>
              <a:t>C</a:t>
            </a:r>
            <a:r>
              <a:rPr lang="en-US" altLang="en-US" sz="1400" baseline="-25000" dirty="0">
                <a:latin typeface="Helvetica" pitchFamily="2" charset="0"/>
              </a:rPr>
              <a:t>L</a:t>
            </a:r>
          </a:p>
        </p:txBody>
      </p:sp>
      <p:sp>
        <p:nvSpPr>
          <p:cNvPr id="1968" name="TextBox 16">
            <a:extLst>
              <a:ext uri="{FF2B5EF4-FFF2-40B4-BE49-F238E27FC236}">
                <a16:creationId xmlns:a16="http://schemas.microsoft.com/office/drawing/2014/main" id="{F8480FC4-90AD-B993-423F-D86ED3BA9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972" y="4263546"/>
            <a:ext cx="45157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itchFamily="2" charset="0"/>
              </a:rPr>
              <a:t>C</a:t>
            </a:r>
            <a:r>
              <a:rPr lang="en-US" altLang="en-US" sz="1600" baseline="-25000" dirty="0">
                <a:latin typeface="Helvetica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796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0F5F8400-89D8-9F4A-9656-71E2DB8E5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Ames 11-Foot Transonic Wind Tunnel Facility</a:t>
            </a:r>
          </a:p>
        </p:txBody>
      </p:sp>
      <p:sp>
        <p:nvSpPr>
          <p:cNvPr id="33793" name="Rectangle 2">
            <a:extLst>
              <a:ext uri="{FF2B5EF4-FFF2-40B4-BE49-F238E27FC236}">
                <a16:creationId xmlns:a16="http://schemas.microsoft.com/office/drawing/2014/main" id="{788E8628-F9B0-3540-86C2-885B243DF2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One section of the UPWT</a:t>
            </a:r>
          </a:p>
          <a:p>
            <a:pPr marL="914400" lvl="2">
              <a:spcBef>
                <a:spcPct val="0"/>
              </a:spcBef>
            </a:pPr>
            <a:r>
              <a:rPr lang="en-US" altLang="en-US" sz="1600" dirty="0">
                <a:ea typeface="ＭＳ Ｐゴシック" panose="020B0600070205080204" pitchFamily="34" charset="-128"/>
              </a:rPr>
              <a:t>Two supersonic legs share a common 11-stage axial-flow compressor and aftercooler drive leg.</a:t>
            </a:r>
          </a:p>
          <a:p>
            <a:pPr lvl="1">
              <a:spcBef>
                <a:spcPts val="475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Driven by a three-stage axial-flow compressor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Closed circuit, variable-pressure, continuous operation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11 x 11 ft test section</a:t>
            </a:r>
          </a:p>
          <a:p>
            <a:pPr marL="914400" lvl="2"/>
            <a:r>
              <a:rPr lang="en-US" altLang="en-US" sz="1600" dirty="0">
                <a:ea typeface="ＭＳ Ｐゴシック" panose="020B0600070205080204" pitchFamily="34" charset="-128"/>
              </a:rPr>
              <a:t>All four walls slotted</a:t>
            </a:r>
          </a:p>
        </p:txBody>
      </p:sp>
      <p:sp>
        <p:nvSpPr>
          <p:cNvPr id="33795" name="Rectangle 9">
            <a:extLst>
              <a:ext uri="{FF2B5EF4-FFF2-40B4-BE49-F238E27FC236}">
                <a16:creationId xmlns:a16="http://schemas.microsoft.com/office/drawing/2014/main" id="{9CD2401C-7B64-F14B-A84C-8149134F2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33796" name="Picture 6">
            <a:extLst>
              <a:ext uri="{FF2B5EF4-FFF2-40B4-BE49-F238E27FC236}">
                <a16:creationId xmlns:a16="http://schemas.microsoft.com/office/drawing/2014/main" id="{DD3A3BB8-090B-9842-8BE8-8B4300A6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72" y="3183880"/>
            <a:ext cx="5933904" cy="352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054B28-1A21-858D-8A4E-10078FA88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Force and moment, surface pressure, and surface flow visualization data for comparison to the NTF data</a:t>
            </a:r>
          </a:p>
          <a:p>
            <a:pPr algn="just">
              <a:spcBef>
                <a:spcPts val="600"/>
              </a:spcBef>
              <a:defRPr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Limited PSP and Flow Imaging Skin Friction (FISF) data</a:t>
            </a:r>
            <a:endParaRPr lang="en-US" alt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Test Conditions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Helvetica" pitchFamily="2" charset="0"/>
                <a:cs typeface="Times New Roman" panose="02020603050405020304" pitchFamily="18" charset="0"/>
              </a:rPr>
              <a:t>∞</a:t>
            </a: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 = 0.7 to 0.87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Re</a:t>
            </a:r>
            <a:r>
              <a:rPr lang="en-US" altLang="en-US" baseline="-25000" dirty="0">
                <a:latin typeface="Helvetica" pitchFamily="2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 = 5 million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</a:rPr>
              <a:t>α </a:t>
            </a: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= -3˚ to +12˚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T</a:t>
            </a:r>
            <a:r>
              <a:rPr lang="en-US" altLang="en-US" baseline="-25000" dirty="0">
                <a:latin typeface="Helvetica" pitchFamily="2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 = 100˚F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Five configurations</a:t>
            </a:r>
          </a:p>
          <a:p>
            <a:pPr lvl="2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Wing/Body (WB), Wing/Body/Pylon/Nacelle (WBPN), Wing/Body/Tail = 0˚ (WBT0), Wing/Body/Tail = +2˚ (WBT+2), Wing/Body/Tail = -2˚ (WBT-2)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Corrections Applied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>
                <a:latin typeface="Helvetica" pitchFamily="2" charset="0"/>
                <a:cs typeface="Times New Roman" panose="02020603050405020304" pitchFamily="18" charset="0"/>
              </a:rPr>
              <a:t>flow angularity, tunnel buoyancy and lift interference</a:t>
            </a: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33793" name="Rectangle 2">
            <a:extLst>
              <a:ext uri="{FF2B5EF4-FFF2-40B4-BE49-F238E27FC236}">
                <a16:creationId xmlns:a16="http://schemas.microsoft.com/office/drawing/2014/main" id="{2F8AFADF-AD0A-9B4D-871E-B3A6A2FAD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23581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257300" indent="-3429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BAC10EDA-6C40-2348-9FF4-426A649F7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695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53CFFAE4-426C-1C4D-8D56-18F9805A9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628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33F6D-0C24-DE15-8A1D-AFBA9E29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4" y="-114474"/>
            <a:ext cx="8605026" cy="103805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Experimental Tests</a:t>
            </a:r>
            <a:br>
              <a:rPr lang="en-US" altLang="en-US" dirty="0"/>
            </a:br>
            <a:r>
              <a:rPr lang="en-US" altLang="en-US" sz="2000" dirty="0"/>
              <a:t>Ames 11-Ft Test 216 Conditions and Corrections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>
            <a:extLst>
              <a:ext uri="{FF2B5EF4-FFF2-40B4-BE49-F238E27FC236}">
                <a16:creationId xmlns:a16="http://schemas.microsoft.com/office/drawing/2014/main" id="{2F86A9FF-0C20-6C44-BA45-0BC2F41A7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66800"/>
            <a:ext cx="853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latin typeface="Helvetica" pitchFamily="2" charset="0"/>
              </a:rPr>
              <a:t> </a:t>
            </a:r>
          </a:p>
        </p:txBody>
      </p:sp>
      <p:sp>
        <p:nvSpPr>
          <p:cNvPr id="37890" name="Rectangle 5">
            <a:extLst>
              <a:ext uri="{FF2B5EF4-FFF2-40B4-BE49-F238E27FC236}">
                <a16:creationId xmlns:a16="http://schemas.microsoft.com/office/drawing/2014/main" id="{00A306C7-7B62-D341-ABCF-DB515D79E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66700"/>
            <a:ext cx="82407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tx2"/>
              </a:solidFill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944545BF-7F91-744B-837C-EB68FD19B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695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7892" name="Rectangle 8">
            <a:extLst>
              <a:ext uri="{FF2B5EF4-FFF2-40B4-BE49-F238E27FC236}">
                <a16:creationId xmlns:a16="http://schemas.microsoft.com/office/drawing/2014/main" id="{ECA53E69-0B9A-4D49-8F70-891EAFB7F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628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37893" name="Picture 9" descr="ACD10-0063-007.jpg">
            <a:extLst>
              <a:ext uri="{FF2B5EF4-FFF2-40B4-BE49-F238E27FC236}">
                <a16:creationId xmlns:a16="http://schemas.microsoft.com/office/drawing/2014/main" id="{8896E556-A43B-D240-8132-A1F9B636F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233488"/>
            <a:ext cx="781685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3552B-78B4-E40C-8007-0CBB5E53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400" dirty="0"/>
              <a:t>Experimental Tests</a:t>
            </a:r>
            <a:br>
              <a:rPr lang="en-US" altLang="en-US" sz="2400" dirty="0"/>
            </a:br>
            <a:r>
              <a:rPr lang="en-US" altLang="en-US" sz="2000" dirty="0"/>
              <a:t>CRM Mounted in the Ames 11-Ft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F54D0888-FF12-E146-A9EB-B773B18C2FC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M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1800" dirty="0">
                <a:ea typeface="ＭＳ Ｐゴシック" panose="020B0600070205080204" pitchFamily="34" charset="-128"/>
              </a:rPr>
              <a:t> = 0.85, Re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c </a:t>
            </a:r>
            <a:r>
              <a:rPr lang="en-US" altLang="en-US" sz="1800" dirty="0">
                <a:ea typeface="ＭＳ Ｐゴシック" panose="020B0600070205080204" pitchFamily="34" charset="-128"/>
              </a:rPr>
              <a:t>= 5x10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6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Going from a -2</a:t>
            </a:r>
            <a:r>
              <a:rPr lang="en-US" altLang="en-US" sz="1800" spc="-800" dirty="0">
                <a:ea typeface="ＭＳ Ｐゴシック" panose="020B0600070205080204" pitchFamily="34" charset="-128"/>
              </a:rPr>
              <a:t>°</a:t>
            </a:r>
            <a:r>
              <a:rPr lang="en-US" altLang="en-US" sz="1800" dirty="0">
                <a:ea typeface="ＭＳ Ｐゴシック" panose="020B0600070205080204" pitchFamily="34" charset="-128"/>
              </a:rPr>
              <a:t>to a +2</a:t>
            </a:r>
            <a:r>
              <a:rPr lang="en-US" altLang="en-US" sz="1800" spc="-800" dirty="0">
                <a:ea typeface="ＭＳ Ｐゴシック" panose="020B0600070205080204" pitchFamily="34" charset="-128"/>
              </a:rPr>
              <a:t>°</a:t>
            </a:r>
            <a:r>
              <a:rPr lang="en-US" altLang="en-US" sz="1800" dirty="0">
                <a:ea typeface="ＭＳ Ｐゴシック" panose="020B0600070205080204" pitchFamily="34" charset="-128"/>
              </a:rPr>
              <a:t>tail setting gives an increase in C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L</a:t>
            </a:r>
            <a:r>
              <a:rPr lang="en-US" altLang="en-US" sz="1800" dirty="0">
                <a:ea typeface="ＭＳ Ｐゴシック" panose="020B0600070205080204" pitchFamily="34" charset="-128"/>
              </a:rPr>
              <a:t>, a decrease in C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sz="1800" dirty="0">
                <a:ea typeface="ＭＳ Ｐゴシック" panose="020B0600070205080204" pitchFamily="34" charset="-128"/>
              </a:rPr>
              <a:t>, and an increase in nose down C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m </a:t>
            </a:r>
            <a:r>
              <a:rPr lang="en-US" altLang="en-US" sz="1800" dirty="0">
                <a:ea typeface="ＭＳ Ｐゴシック" panose="020B0600070205080204" pitchFamily="34" charset="-128"/>
              </a:rPr>
              <a:t>for both wind tunnels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4754" name="Rectangle 4">
            <a:extLst>
              <a:ext uri="{FF2B5EF4-FFF2-40B4-BE49-F238E27FC236}">
                <a16:creationId xmlns:a16="http://schemas.microsoft.com/office/drawing/2014/main" id="{70747CBA-E44C-474B-ADD8-1161BBD62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NTF 197 and Ames 216 Tail effects </a:t>
            </a:r>
          </a:p>
        </p:txBody>
      </p:sp>
      <p:sp>
        <p:nvSpPr>
          <p:cNvPr id="74755" name="Rectangle 7">
            <a:extLst>
              <a:ext uri="{FF2B5EF4-FFF2-40B4-BE49-F238E27FC236}">
                <a16:creationId xmlns:a16="http://schemas.microsoft.com/office/drawing/2014/main" id="{8C9D377A-6AFC-F24E-AA44-4DFB91B81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0" y="2084388"/>
            <a:ext cx="3762375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74756" name="Picture 2">
            <a:extLst>
              <a:ext uri="{FF2B5EF4-FFF2-40B4-BE49-F238E27FC236}">
                <a16:creationId xmlns:a16="http://schemas.microsoft.com/office/drawing/2014/main" id="{95D01BC9-4348-C342-AE5C-1267E3C0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/>
          <a:stretch>
            <a:fillRect/>
          </a:stretch>
        </p:blipFill>
        <p:spPr bwMode="auto">
          <a:xfrm rot="5400000">
            <a:off x="1337118" y="842168"/>
            <a:ext cx="471805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2">
            <a:extLst>
              <a:ext uri="{FF2B5EF4-FFF2-40B4-BE49-F238E27FC236}">
                <a16:creationId xmlns:a16="http://schemas.microsoft.com/office/drawing/2014/main" id="{70BBA228-7979-FF4A-AA45-3913778D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6686" r="82841" b="78479"/>
          <a:stretch>
            <a:fillRect/>
          </a:stretch>
        </p:blipFill>
        <p:spPr bwMode="auto">
          <a:xfrm rot="5400000">
            <a:off x="7295773" y="1935041"/>
            <a:ext cx="1773936" cy="21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0C89DAA-AC00-2B4D-8B4B-C5063956A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European Transonic Windtunnel (ETW)</a:t>
            </a:r>
          </a:p>
        </p:txBody>
      </p:sp>
      <p:sp>
        <p:nvSpPr>
          <p:cNvPr id="41985" name="Rectangle 2">
            <a:extLst>
              <a:ext uri="{FF2B5EF4-FFF2-40B4-BE49-F238E27FC236}">
                <a16:creationId xmlns:a16="http://schemas.microsoft.com/office/drawing/2014/main" id="{9A89E2E5-8D94-F949-AD24-34764C1EA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ETW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Can be operated in closed and slotted wall configurations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Isolate Re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c</a:t>
            </a:r>
            <a:r>
              <a:rPr lang="en-US" altLang="en-US" sz="1800" dirty="0">
                <a:ea typeface="ＭＳ Ｐゴシック" panose="020B0600070205080204" pitchFamily="34" charset="-128"/>
              </a:rPr>
              <a:t>, M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1800" dirty="0">
                <a:ea typeface="ＭＳ Ｐゴシック" panose="020B0600070205080204" pitchFamily="34" charset="-128"/>
              </a:rPr>
              <a:t>, and q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1800" dirty="0">
                <a:ea typeface="ＭＳ Ｐゴシック" panose="020B0600070205080204" pitchFamily="34" charset="-128"/>
              </a:rPr>
              <a:t> effects, similar to NTF 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Mach 0.15 – 1.35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Only test gas is nitrogen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T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sz="1800" dirty="0">
                <a:ea typeface="ＭＳ Ｐゴシック" panose="020B0600070205080204" pitchFamily="34" charset="-128"/>
              </a:rPr>
              <a:t>: 110K to 313K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sz="1800" dirty="0">
                <a:ea typeface="ＭＳ Ｐゴシック" panose="020B0600070205080204" pitchFamily="34" charset="-128"/>
              </a:rPr>
              <a:t>: 110kPa to 450kPa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Fan driven/closed circuit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2.4m x 2m test section</a:t>
            </a:r>
          </a:p>
        </p:txBody>
      </p:sp>
      <p:sp>
        <p:nvSpPr>
          <p:cNvPr id="41987" name="Rectangle 9">
            <a:extLst>
              <a:ext uri="{FF2B5EF4-FFF2-40B4-BE49-F238E27FC236}">
                <a16:creationId xmlns:a16="http://schemas.microsoft.com/office/drawing/2014/main" id="{D3B46186-F160-C248-A6F2-F4F84341A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41988" name="Grafik 1">
            <a:extLst>
              <a:ext uri="{FF2B5EF4-FFF2-40B4-BE49-F238E27FC236}">
                <a16:creationId xmlns:a16="http://schemas.microsoft.com/office/drawing/2014/main" id="{DD12ABF1-82BA-5B4C-B0B1-F4A1C3E1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87" y="3690665"/>
            <a:ext cx="5851513" cy="238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32AE910F-81EE-AF41-9638-A76BD9EB7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ETW Test Conditions and Corrections</a:t>
            </a:r>
          </a:p>
        </p:txBody>
      </p:sp>
      <p:sp>
        <p:nvSpPr>
          <p:cNvPr id="17409" name="Rectangle 2">
            <a:extLst>
              <a:ext uri="{FF2B5EF4-FFF2-40B4-BE49-F238E27FC236}">
                <a16:creationId xmlns:a16="http://schemas.microsoft.com/office/drawing/2014/main" id="{EF2E4085-EFF8-4E42-B6D1-053987976A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dirty="0"/>
              <a:t>Force and moment, surface pressure, </a:t>
            </a:r>
            <a:r>
              <a:rPr lang="en-GB" dirty="0"/>
              <a:t>wing deformation and PIV data were obtained </a:t>
            </a:r>
            <a:endParaRPr lang="en-US" altLang="en-US" dirty="0"/>
          </a:p>
          <a:p>
            <a:pPr algn="just">
              <a:spcBef>
                <a:spcPts val="600"/>
              </a:spcBef>
              <a:defRPr/>
            </a:pPr>
            <a:r>
              <a:rPr lang="en-US" altLang="en-US" dirty="0"/>
              <a:t>Test Conditions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M</a:t>
            </a:r>
            <a:r>
              <a:rPr lang="en-US" altLang="en-US" baseline="-25000" dirty="0"/>
              <a:t>∞</a:t>
            </a:r>
            <a:r>
              <a:rPr lang="en-US" altLang="en-US" dirty="0"/>
              <a:t> = 0.25 to 0.87</a:t>
            </a:r>
          </a:p>
          <a:p>
            <a:pPr lvl="2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Focused on 0.7 and 0.85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Re</a:t>
            </a:r>
            <a:r>
              <a:rPr lang="en-US" altLang="en-US" baseline="-25000" dirty="0"/>
              <a:t>c</a:t>
            </a:r>
            <a:r>
              <a:rPr lang="en-US" altLang="en-US" dirty="0"/>
              <a:t> = 5, 19.8, 30 million</a:t>
            </a:r>
          </a:p>
          <a:p>
            <a:pPr lvl="2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dirty="0"/>
              <a:t>Aeroelastic step at Re</a:t>
            </a:r>
            <a:r>
              <a:rPr lang="en-US" baseline="-25000" dirty="0"/>
              <a:t>c</a:t>
            </a:r>
            <a:r>
              <a:rPr lang="en-US" dirty="0"/>
              <a:t> = 19.8 million</a:t>
            </a:r>
            <a:endParaRPr lang="en-US" altLang="en-US" dirty="0"/>
          </a:p>
          <a:p>
            <a:pPr marL="800100" lvl="1" indent="-342900" algn="just">
              <a:spcBef>
                <a:spcPts val="600"/>
              </a:spcBef>
              <a:buFont typeface="Lucida Grande" charset="0"/>
              <a:buChar char="‒"/>
              <a:defRPr/>
            </a:pPr>
            <a:r>
              <a:rPr lang="en-US" dirty="0"/>
              <a:t>α = -3˚ to +12˚ for Re</a:t>
            </a:r>
            <a:r>
              <a:rPr lang="en-US" baseline="-25000" dirty="0"/>
              <a:t>c</a:t>
            </a:r>
            <a:r>
              <a:rPr lang="en-US" dirty="0"/>
              <a:t> = 5 million </a:t>
            </a:r>
          </a:p>
          <a:p>
            <a:pPr marL="800100" lvl="1" indent="-342900" algn="just">
              <a:spcBef>
                <a:spcPts val="600"/>
              </a:spcBef>
              <a:buFont typeface="Lucida Grande" charset="0"/>
              <a:buChar char="‒"/>
              <a:defRPr/>
            </a:pPr>
            <a:r>
              <a:rPr lang="en-US" dirty="0"/>
              <a:t>α = -3˚ to +6˚ for Re</a:t>
            </a:r>
            <a:r>
              <a:rPr lang="en-US" baseline="-25000" dirty="0"/>
              <a:t>c</a:t>
            </a:r>
            <a:r>
              <a:rPr lang="en-US" dirty="0"/>
              <a:t> = 19.8 and 30 million </a:t>
            </a:r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US" altLang="en-US" dirty="0"/>
              <a:t>T</a:t>
            </a:r>
            <a:r>
              <a:rPr lang="en-US" altLang="en-US" baseline="-25000" dirty="0"/>
              <a:t>t </a:t>
            </a:r>
            <a:r>
              <a:rPr lang="en-US" altLang="en-US" dirty="0"/>
              <a:t>= </a:t>
            </a:r>
            <a:r>
              <a:rPr lang="en-GB" dirty="0"/>
              <a:t>-249</a:t>
            </a:r>
            <a:r>
              <a:rPr lang="en-US" dirty="0"/>
              <a:t>˚F</a:t>
            </a:r>
            <a:r>
              <a:rPr lang="en-GB" dirty="0"/>
              <a:t> to 84</a:t>
            </a:r>
            <a:r>
              <a:rPr lang="en-US" dirty="0"/>
              <a:t>˚F</a:t>
            </a:r>
            <a:endParaRPr lang="en-GB" dirty="0"/>
          </a:p>
          <a:p>
            <a:pPr lvl="1" algn="just">
              <a:spcBef>
                <a:spcPts val="600"/>
              </a:spcBef>
              <a:buFont typeface="Lucida Grande" panose="020B0600040502020204" pitchFamily="34" charset="0"/>
              <a:buChar char="‒"/>
              <a:defRPr/>
            </a:pPr>
            <a:r>
              <a:rPr lang="en-GB" dirty="0"/>
              <a:t>P</a:t>
            </a:r>
            <a:r>
              <a:rPr lang="en-GB" baseline="-25000" dirty="0"/>
              <a:t>t</a:t>
            </a:r>
            <a:r>
              <a:rPr lang="en-GB" dirty="0"/>
              <a:t> = 44psia to 29psia</a:t>
            </a:r>
            <a:endParaRPr lang="en-US" altLang="en-US" dirty="0"/>
          </a:p>
          <a:p>
            <a:pPr marL="800100" lvl="1" indent="-342900" algn="just">
              <a:spcBef>
                <a:spcPts val="600"/>
              </a:spcBef>
              <a:buFont typeface="Lucida Grande" charset="0"/>
              <a:buChar char="‒"/>
              <a:defRPr/>
            </a:pPr>
            <a:r>
              <a:rPr lang="en-US" dirty="0"/>
              <a:t>Only WBT0 configuration was tested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dirty="0"/>
              <a:t>Corrections Applied</a:t>
            </a:r>
          </a:p>
          <a:p>
            <a:pPr marL="800100" lvl="1" indent="-342900" algn="just">
              <a:spcBef>
                <a:spcPts val="600"/>
              </a:spcBef>
              <a:buFont typeface="Lucida Grande" charset="0"/>
              <a:buChar char="‒"/>
              <a:defRPr/>
            </a:pPr>
            <a:r>
              <a:rPr lang="en-GB" dirty="0">
                <a:cs typeface="Helvetica"/>
              </a:rPr>
              <a:t>Corrected for wall interference based on the ETW experimental assessment established in the past</a:t>
            </a:r>
            <a:endParaRPr lang="en-US" dirty="0">
              <a:cs typeface="Helvetica"/>
            </a:endParaRPr>
          </a:p>
        </p:txBody>
      </p:sp>
      <p:sp>
        <p:nvSpPr>
          <p:cNvPr id="44035" name="Rectangle 9">
            <a:extLst>
              <a:ext uri="{FF2B5EF4-FFF2-40B4-BE49-F238E27FC236}">
                <a16:creationId xmlns:a16="http://schemas.microsoft.com/office/drawing/2014/main" id="{136110EB-5486-824D-B533-E7BC09B19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8727ECD9-390B-1342-A81A-0FF117B46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CRM Mounted in the ETW </a:t>
            </a:r>
          </a:p>
        </p:txBody>
      </p:sp>
      <p:sp>
        <p:nvSpPr>
          <p:cNvPr id="46081" name="Rectangle 2">
            <a:extLst>
              <a:ext uri="{FF2B5EF4-FFF2-40B4-BE49-F238E27FC236}">
                <a16:creationId xmlns:a16="http://schemas.microsoft.com/office/drawing/2014/main" id="{5DD9445A-D223-B247-B219-A2F5F5DCE9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46083" name="Rectangle 9">
            <a:extLst>
              <a:ext uri="{FF2B5EF4-FFF2-40B4-BE49-F238E27FC236}">
                <a16:creationId xmlns:a16="http://schemas.microsoft.com/office/drawing/2014/main" id="{6615FCB2-AB49-A74C-8874-5AB6A8DC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46084" name="Picture 7">
            <a:extLst>
              <a:ext uri="{FF2B5EF4-FFF2-40B4-BE49-F238E27FC236}">
                <a16:creationId xmlns:a16="http://schemas.microsoft.com/office/drawing/2014/main" id="{DC25336E-B827-F447-B7A5-AF7EA265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279525"/>
            <a:ext cx="781685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21 at 4.36.0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577" y="4256672"/>
            <a:ext cx="3912823" cy="1930767"/>
          </a:xfrm>
          <a:prstGeom prst="rect">
            <a:avLst/>
          </a:prstGeom>
        </p:spPr>
      </p:pic>
      <p:pic>
        <p:nvPicPr>
          <p:cNvPr id="5" name="Picture 4" descr="Screen shot 2013-06-21 at 4.36.22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58" y="4256672"/>
            <a:ext cx="4109534" cy="150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 Origins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Helvetica" pitchFamily="2" charset="0"/>
              </a:rPr>
              <a:t>DPW1, DPW2, DPW3 – some consistent (experimental) desires identified</a:t>
            </a:r>
          </a:p>
          <a:p>
            <a:pPr lvl="1"/>
            <a:r>
              <a:rPr lang="en-US" sz="1600" dirty="0">
                <a:latin typeface="Helvetica" pitchFamily="2" charset="0"/>
              </a:rPr>
              <a:t>Need for a </a:t>
            </a:r>
            <a:r>
              <a:rPr lang="en-US" sz="1600" b="1" u="sng" dirty="0">
                <a:latin typeface="Helvetica" pitchFamily="2" charset="0"/>
              </a:rPr>
              <a:t>modern/relevant </a:t>
            </a:r>
            <a:r>
              <a:rPr lang="en-US" sz="1600" dirty="0">
                <a:latin typeface="Helvetica" pitchFamily="2" charset="0"/>
              </a:rPr>
              <a:t>and </a:t>
            </a:r>
            <a:r>
              <a:rPr lang="en-US" sz="1600" b="1" u="sng" dirty="0">
                <a:latin typeface="Helvetica" pitchFamily="2" charset="0"/>
              </a:rPr>
              <a:t>open/public</a:t>
            </a:r>
            <a:r>
              <a:rPr lang="en-US" sz="1600" b="1" dirty="0">
                <a:latin typeface="Helvetica" pitchFamily="2" charset="0"/>
              </a:rPr>
              <a:t> </a:t>
            </a:r>
            <a:r>
              <a:rPr lang="en-US" sz="1600" dirty="0">
                <a:latin typeface="Helvetica" pitchFamily="2" charset="0"/>
              </a:rPr>
              <a:t>civil transport aircraft geometry suitable for applied CFD validation studies</a:t>
            </a:r>
          </a:p>
          <a:p>
            <a:pPr lvl="1"/>
            <a:r>
              <a:rPr lang="en-US" sz="1600" dirty="0">
                <a:latin typeface="Helvetica" pitchFamily="2" charset="0"/>
              </a:rPr>
              <a:t>Need for traditional and </a:t>
            </a:r>
            <a:r>
              <a:rPr lang="en-US" sz="1600" b="1" u="sng" dirty="0">
                <a:latin typeface="Helvetica" pitchFamily="2" charset="0"/>
              </a:rPr>
              <a:t>detailed flow measurements </a:t>
            </a:r>
            <a:r>
              <a:rPr lang="en-US" sz="1600" dirty="0">
                <a:latin typeface="Helvetica" pitchFamily="2" charset="0"/>
              </a:rPr>
              <a:t>for CFD validation</a:t>
            </a:r>
          </a:p>
          <a:p>
            <a:pPr lvl="2"/>
            <a:r>
              <a:rPr lang="en-US" sz="1600" dirty="0">
                <a:latin typeface="Helvetica" pitchFamily="2" charset="0"/>
              </a:rPr>
              <a:t>Force/Moment/Shape/Pressure + skin friction, off body mean and unsteady data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January 2007 post-DPW3 discussion with US aero leaders at a NASA Aero Technical Working Group meeting</a:t>
            </a:r>
          </a:p>
          <a:p>
            <a:pPr lvl="1"/>
            <a:r>
              <a:rPr lang="en-US" sz="1600" dirty="0">
                <a:latin typeface="Helvetica" pitchFamily="2" charset="0"/>
              </a:rPr>
              <a:t>Group definition of configuration, design guidelines </a:t>
            </a:r>
          </a:p>
          <a:p>
            <a:pPr lvl="1"/>
            <a:r>
              <a:rPr lang="en-US" sz="1600" dirty="0">
                <a:latin typeface="Helvetica" pitchFamily="2" charset="0"/>
              </a:rPr>
              <a:t>One “volunteer” at Boeing identified for detailed design/iteration with the group</a:t>
            </a:r>
          </a:p>
          <a:p>
            <a:pPr lvl="1"/>
            <a:r>
              <a:rPr lang="en-US" sz="1600" dirty="0">
                <a:latin typeface="Helvetica" pitchFamily="2" charset="0"/>
              </a:rPr>
              <a:t>NASA Fundamental Aeronautics/Subsonic Fixed Wing built and funded initial tests</a:t>
            </a:r>
          </a:p>
          <a:p>
            <a:pPr lvl="1"/>
            <a:r>
              <a:rPr lang="en-US" sz="1600" dirty="0">
                <a:latin typeface="Helvetica" pitchFamily="2" charset="0"/>
              </a:rPr>
              <a:t>Design vetted with the SFW Aerodynamic Technical working group experts before freezing in 2008</a:t>
            </a:r>
          </a:p>
          <a:p>
            <a:pPr lvl="1"/>
            <a:endParaRPr lang="en-US" dirty="0">
              <a:latin typeface="Helvetic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7400" y="6048940"/>
            <a:ext cx="2405210" cy="276999"/>
          </a:xfrm>
          <a:prstGeom prst="rect">
            <a:avLst/>
          </a:prstGeom>
          <a:solidFill>
            <a:srgbClr val="D6CCE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/>
                <a:cs typeface="Helvetica"/>
              </a:rPr>
              <a:t>AIAA 2008-6919 </a:t>
            </a:r>
            <a:r>
              <a:rPr lang="en-US" sz="1200" b="1" dirty="0" err="1">
                <a:latin typeface="Helvetica"/>
                <a:cs typeface="Helvetica"/>
              </a:rPr>
              <a:t>Vassberg</a:t>
            </a:r>
            <a:r>
              <a:rPr lang="en-US" sz="1200" b="1" dirty="0">
                <a:latin typeface="Helvetica"/>
                <a:cs typeface="Helvetica"/>
              </a:rPr>
              <a:t> et al</a:t>
            </a:r>
            <a:endParaRPr lang="en-US" sz="9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674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3">
            <a:extLst>
              <a:ext uri="{FF2B5EF4-FFF2-40B4-BE49-F238E27FC236}">
                <a16:creationId xmlns:a16="http://schemas.microsoft.com/office/drawing/2014/main" id="{9A00CE9F-080B-5A4C-B9E3-62871D16D90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WBT0, M</a:t>
            </a:r>
            <a:r>
              <a:rPr lang="en-US" altLang="en-US" baseline="-25000">
                <a:ea typeface="ＭＳ Ｐゴシック" panose="020B0600070205080204" pitchFamily="34" charset="-128"/>
              </a:rPr>
              <a:t>∞</a:t>
            </a:r>
            <a:r>
              <a:rPr lang="en-US" altLang="en-US">
                <a:ea typeface="ＭＳ Ｐゴシック" panose="020B0600070205080204" pitchFamily="34" charset="-128"/>
              </a:rPr>
              <a:t> = 0.85, Re</a:t>
            </a:r>
            <a:r>
              <a:rPr lang="en-US" altLang="en-US" baseline="-25000">
                <a:ea typeface="ＭＳ Ｐゴシック" panose="020B0600070205080204" pitchFamily="34" charset="-128"/>
              </a:rPr>
              <a:t>c </a:t>
            </a:r>
            <a:r>
              <a:rPr lang="en-US" altLang="en-US">
                <a:ea typeface="ＭＳ Ｐゴシック" panose="020B0600070205080204" pitchFamily="34" charset="-128"/>
              </a:rPr>
              <a:t>= 5x10</a:t>
            </a:r>
            <a:r>
              <a:rPr lang="en-US" altLang="en-US" baseline="30000">
                <a:ea typeface="ＭＳ Ｐゴシック" panose="020B0600070205080204" pitchFamily="34" charset="-128"/>
              </a:rPr>
              <a:t>6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9090" name="Rectangle 4">
            <a:extLst>
              <a:ext uri="{FF2B5EF4-FFF2-40B4-BE49-F238E27FC236}">
                <a16:creationId xmlns:a16="http://schemas.microsoft.com/office/drawing/2014/main" id="{A36ABA50-A3C9-DF44-A678-E51EE63E9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NTF and ETW Test-to-Test Comparison</a:t>
            </a:r>
          </a:p>
        </p:txBody>
      </p:sp>
      <p:sp>
        <p:nvSpPr>
          <p:cNvPr id="89091" name="Rectangle 6">
            <a:extLst>
              <a:ext uri="{FF2B5EF4-FFF2-40B4-BE49-F238E27FC236}">
                <a16:creationId xmlns:a16="http://schemas.microsoft.com/office/drawing/2014/main" id="{3D855568-F3EB-1742-A374-F5E0969F4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835150"/>
            <a:ext cx="3760787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89092" name="Rectangle 7">
            <a:extLst>
              <a:ext uri="{FF2B5EF4-FFF2-40B4-BE49-F238E27FC236}">
                <a16:creationId xmlns:a16="http://schemas.microsoft.com/office/drawing/2014/main" id="{70506BB3-6232-EA41-B46C-A143B2D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1895475"/>
            <a:ext cx="3762375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89093" name="Picture 2">
            <a:extLst>
              <a:ext uri="{FF2B5EF4-FFF2-40B4-BE49-F238E27FC236}">
                <a16:creationId xmlns:a16="http://schemas.microsoft.com/office/drawing/2014/main" id="{1D43E753-00D4-FE44-B21A-76EA81B46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9355" r="-1"/>
          <a:stretch/>
        </p:blipFill>
        <p:spPr bwMode="auto">
          <a:xfrm rot="5400000">
            <a:off x="1456070" y="97631"/>
            <a:ext cx="5284787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6FD100-3A14-734C-AC7E-31E285323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t="22465" r="75074" b="65901"/>
          <a:stretch/>
        </p:blipFill>
        <p:spPr bwMode="auto">
          <a:xfrm rot="5400000">
            <a:off x="7888494" y="1161912"/>
            <a:ext cx="777461" cy="137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>
            <a:extLst>
              <a:ext uri="{FF2B5EF4-FFF2-40B4-BE49-F238E27FC236}">
                <a16:creationId xmlns:a16="http://schemas.microsoft.com/office/drawing/2014/main" id="{F97D1179-4DB8-6C4A-BB07-6E01830FBA2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WBT0, M</a:t>
            </a:r>
            <a:r>
              <a:rPr lang="en-US" altLang="en-US" baseline="-25000">
                <a:ea typeface="ＭＳ Ｐゴシック" panose="020B0600070205080204" pitchFamily="34" charset="-128"/>
              </a:rPr>
              <a:t>∞</a:t>
            </a:r>
            <a:r>
              <a:rPr lang="en-US" altLang="en-US">
                <a:ea typeface="ＭＳ Ｐゴシック" panose="020B0600070205080204" pitchFamily="34" charset="-128"/>
              </a:rPr>
              <a:t> = 0.85, Re</a:t>
            </a:r>
            <a:r>
              <a:rPr lang="en-US" altLang="en-US" baseline="-25000">
                <a:ea typeface="ＭＳ Ｐゴシック" panose="020B0600070205080204" pitchFamily="34" charset="-128"/>
              </a:rPr>
              <a:t>c </a:t>
            </a:r>
            <a:r>
              <a:rPr lang="en-US" altLang="en-US">
                <a:ea typeface="ＭＳ Ｐゴシック" panose="020B0600070205080204" pitchFamily="34" charset="-128"/>
              </a:rPr>
              <a:t>= 30x10</a:t>
            </a:r>
            <a:r>
              <a:rPr lang="en-US" altLang="en-US" baseline="30000">
                <a:ea typeface="ＭＳ Ｐゴシック" panose="020B0600070205080204" pitchFamily="34" charset="-128"/>
              </a:rPr>
              <a:t>6</a:t>
            </a:r>
            <a:endParaRPr lang="en-US" altLang="en-US" baseline="-25000">
              <a:ea typeface="ＭＳ Ｐゴシック" panose="020B0600070205080204" pitchFamily="34" charset="-128"/>
            </a:endParaRPr>
          </a:p>
        </p:txBody>
      </p:sp>
      <p:sp>
        <p:nvSpPr>
          <p:cNvPr id="91138" name="Rectangle 4">
            <a:extLst>
              <a:ext uri="{FF2B5EF4-FFF2-40B4-BE49-F238E27FC236}">
                <a16:creationId xmlns:a16="http://schemas.microsoft.com/office/drawing/2014/main" id="{6A1C5353-95BE-504B-9FD3-39844864C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 &amp; Discussion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NTF and ETW Test-to-Test Comparison</a:t>
            </a:r>
          </a:p>
        </p:txBody>
      </p:sp>
      <p:sp>
        <p:nvSpPr>
          <p:cNvPr id="91139" name="Rectangle 6">
            <a:extLst>
              <a:ext uri="{FF2B5EF4-FFF2-40B4-BE49-F238E27FC236}">
                <a16:creationId xmlns:a16="http://schemas.microsoft.com/office/drawing/2014/main" id="{FFCF4C6D-5B85-0F4D-9EAE-89615F6C0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835150"/>
            <a:ext cx="3760787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91140" name="Rectangle 7">
            <a:extLst>
              <a:ext uri="{FF2B5EF4-FFF2-40B4-BE49-F238E27FC236}">
                <a16:creationId xmlns:a16="http://schemas.microsoft.com/office/drawing/2014/main" id="{508BF206-E03A-F74D-8D59-878952F3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3" y="1895475"/>
            <a:ext cx="3762375" cy="41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91141" name="Picture 2">
            <a:extLst>
              <a:ext uri="{FF2B5EF4-FFF2-40B4-BE49-F238E27FC236}">
                <a16:creationId xmlns:a16="http://schemas.microsoft.com/office/drawing/2014/main" id="{3D5F1798-4CA0-D64F-8865-6E9F05088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9357"/>
          <a:stretch/>
        </p:blipFill>
        <p:spPr bwMode="auto">
          <a:xfrm rot="5400000">
            <a:off x="1490696" y="139734"/>
            <a:ext cx="5273607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958922-5516-8648-B2B1-9FBDCD64A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22246" r="75851" b="64493"/>
          <a:stretch/>
        </p:blipFill>
        <p:spPr bwMode="auto">
          <a:xfrm rot="5400000">
            <a:off x="7697359" y="1009670"/>
            <a:ext cx="842549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5E8CD53A-8B7C-4645-B5A1-D3DDD3DDD0C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Installed in the JAXA 2m x 2m Transonic Wind Tunnel</a:t>
            </a: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D90E5DC5-E6A9-8D4D-B58E-E2C94A19F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CRM Derivatives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80% Scaled CRM Model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E5F990BE-BC27-D846-811A-1EFAEC96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60513"/>
            <a:ext cx="73152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8A1CC6FC-788D-4646-8E4A-1234C5F46C2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Installed in the ONERA S1MA wind tunnel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b="1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D953D0F-71E6-DB4D-AA93-A6698736C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CRM Derivatives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220% Scaled CRM Model (ONERA Large Reference Model)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872F1F82-8DAB-6745-8414-2463E3F5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84313"/>
            <a:ext cx="64008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DEF38914-6576-944B-A736-CF0190B8379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Installed inverted in the Canadian NRC 5-Foot wind tunnel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153E3252-AC31-464D-A05A-599753121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CRM Derivatives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2.7% Scale CRM Semispan Model</a:t>
            </a:r>
          </a:p>
        </p:txBody>
      </p:sp>
      <p:pic>
        <p:nvPicPr>
          <p:cNvPr id="99331" name="Picture 5">
            <a:extLst>
              <a:ext uri="{FF2B5EF4-FFF2-40B4-BE49-F238E27FC236}">
                <a16:creationId xmlns:a16="http://schemas.microsoft.com/office/drawing/2014/main" id="{FB9F1D20-1622-234E-9F06-7F8F5C7D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57338"/>
            <a:ext cx="731520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A8D78218-CC0C-204B-9024-D025EB9E900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Installed in the NTF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/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26D75E6F-B1F0-6E47-AA32-F0F47E0A1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CRM Derivatives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000">
                <a:ea typeface="ＭＳ Ｐゴシック" panose="020B0600070205080204" pitchFamily="34" charset="-128"/>
              </a:rPr>
              <a:t>5.2% Scale Semispan CRM-NLF Model</a:t>
            </a:r>
          </a:p>
        </p:txBody>
      </p:sp>
      <p:pic>
        <p:nvPicPr>
          <p:cNvPr id="103427" name="Picture 7">
            <a:extLst>
              <a:ext uri="{FF2B5EF4-FFF2-40B4-BE49-F238E27FC236}">
                <a16:creationId xmlns:a16="http://schemas.microsoft.com/office/drawing/2014/main" id="{3B3475C8-9CBD-E247-B22F-ECB251FE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617663"/>
            <a:ext cx="40227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DF522ACD-6660-CB4E-A65D-310CC961D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NASA Common Research Model Derivatives 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C693B307-97B0-EC49-A529-71D33F633F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>
                <a:latin typeface="Helvetica" pitchFamily="2" charset="0"/>
                <a:ea typeface="ＭＳ Ｐゴシック" panose="020B0600070205080204" pitchFamily="34" charset="-128"/>
              </a:rPr>
              <a:t>Many organizations worldwide have embraced the CRM geometry for both computational and experimental research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Industry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Academia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Government agencies</a:t>
            </a:r>
            <a:endParaRPr lang="en-US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342900" lvl="1" indent="0"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latin typeface="Helvetica" pitchFamily="2" charset="0"/>
                <a:ea typeface="ＭＳ Ｐゴシック" panose="020B0600070205080204" pitchFamily="34" charset="-128"/>
              </a:rPr>
              <a:t>Variations of the original CRM have been fabricated and tested in facilities all over the world</a:t>
            </a:r>
          </a:p>
          <a:p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1800" dirty="0">
                <a:latin typeface="Helvetica" pitchFamily="2" charset="0"/>
                <a:ea typeface="ＭＳ Ｐゴシック" panose="020B0600070205080204" pitchFamily="34" charset="-128"/>
              </a:rPr>
              <a:t>Further CRM-based collaborations and use of the configuration are wide and varied, including use as a basis for structural and aero/structural design optimization, – far beyond the initial expectations in 2007 when the concept was conceived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Introduction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 and Fabrication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CRM-HL 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2713" lvl="1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dirty="0"/>
              <a:t>Design, build, and test CRM-HL configuration(s) to:</a:t>
            </a:r>
          </a:p>
          <a:p>
            <a:pPr marL="112713" lvl="1" indent="0">
              <a:lnSpc>
                <a:spcPct val="90000"/>
              </a:lnSpc>
              <a:spcBef>
                <a:spcPts val="1200"/>
              </a:spcBef>
              <a:buNone/>
            </a:pPr>
            <a:endParaRPr lang="en-US" sz="2000" dirty="0"/>
          </a:p>
          <a:p>
            <a:pPr marL="256032" lvl="1" indent="-256032">
              <a:lnSpc>
                <a:spcPct val="90000"/>
              </a:lnSpc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Generate high-quality wind tunnel data for use in </a:t>
            </a:r>
            <a:r>
              <a:rPr lang="en-US" sz="1800" b="1" dirty="0"/>
              <a:t>CFD verification/validation studies</a:t>
            </a:r>
            <a:r>
              <a:rPr lang="en-US" sz="1800" dirty="0"/>
              <a:t> and for </a:t>
            </a:r>
            <a:r>
              <a:rPr lang="en-US" sz="1800" b="1" dirty="0"/>
              <a:t>method/model development efforts</a:t>
            </a:r>
            <a:r>
              <a:rPr lang="en-US" sz="1800" dirty="0"/>
              <a:t>, primarily through open workshops involving the international aerospace community</a:t>
            </a:r>
            <a:endParaRPr lang="en-US" sz="18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sz="1600" dirty="0">
                <a:ea typeface="ＭＳ Ｐゴシック" panose="020B0600070205080204" pitchFamily="34" charset="-128"/>
              </a:rPr>
              <a:t>AIAA High Lift Prediction Workshops</a:t>
            </a:r>
          </a:p>
          <a:p>
            <a:pPr lvl="1">
              <a:defRPr/>
            </a:pPr>
            <a:endParaRPr lang="en-US" sz="2200" dirty="0"/>
          </a:p>
          <a:p>
            <a:pPr>
              <a:defRPr/>
            </a:pPr>
            <a:r>
              <a:rPr lang="en-US" dirty="0"/>
              <a:t>Improve and utilize advanced </a:t>
            </a:r>
            <a:r>
              <a:rPr lang="en-US" b="1" dirty="0"/>
              <a:t>WT test and measurement techniques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build confidence that airplane characteristics are predicted for the right physical reasons, establish capability for US</a:t>
            </a:r>
          </a:p>
          <a:p>
            <a:pPr lvl="1">
              <a:defRPr/>
            </a:pPr>
            <a:endParaRPr lang="en-US" b="1" dirty="0"/>
          </a:p>
          <a:p>
            <a:pPr marL="256032" lvl="1" indent="-256032">
              <a:lnSpc>
                <a:spcPct val="90000"/>
              </a:lnSpc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Support research activities in </a:t>
            </a:r>
            <a:r>
              <a:rPr lang="en-US" sz="1800" b="1" dirty="0"/>
              <a:t>low-speed aerodynamic design,</a:t>
            </a:r>
            <a:r>
              <a:rPr lang="en-US" sz="1800" dirty="0"/>
              <a:t> </a:t>
            </a:r>
            <a:r>
              <a:rPr lang="en-US" sz="1800" b="1" dirty="0"/>
              <a:t>performance enhancement, noise reduction, and/or high lift system simplification </a:t>
            </a:r>
          </a:p>
          <a:p>
            <a:pPr marL="585787" lvl="2" indent="-285750">
              <a:lnSpc>
                <a:spcPct val="90000"/>
              </a:lnSpc>
              <a:spcBef>
                <a:spcPts val="432"/>
              </a:spcBef>
              <a:buFont typeface=".PingFang SC Regular"/>
              <a:buChar char="－"/>
            </a:pPr>
            <a:r>
              <a:rPr lang="en-US" sz="1600" dirty="0"/>
              <a:t>slat/flap studies, flow control, etc.</a:t>
            </a:r>
          </a:p>
          <a:p>
            <a:pPr marL="112713" lvl="1" indent="0">
              <a:lnSpc>
                <a:spcPct val="90000"/>
              </a:lnSpc>
              <a:spcBef>
                <a:spcPts val="300"/>
              </a:spcBef>
              <a:buNone/>
            </a:pPr>
            <a:endParaRPr lang="en-US" sz="2000" b="1" dirty="0"/>
          </a:p>
          <a:p>
            <a:pPr marL="223838" lvl="2" indent="0">
              <a:buClr>
                <a:srgbClr val="0039A6"/>
              </a:buClr>
              <a:buNone/>
            </a:pP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4962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A1CC79D4-DD7D-084C-8AD8-53CA96367CA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Contemporary supercritical transonic wing and a fuselage that is representative of a wide-body commercial transport aircraft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2.7% scale model designed for a cruise Mach number of M</a:t>
            </a:r>
            <a:r>
              <a:rPr lang="en-US" baseline="-25000" dirty="0"/>
              <a:t>∞ </a:t>
            </a:r>
            <a:r>
              <a:rPr lang="en-US" dirty="0"/>
              <a:t>= 0.85 with a design lift coefficient of C</a:t>
            </a:r>
            <a:r>
              <a:rPr lang="en-US" baseline="-25000" dirty="0"/>
              <a:t>L </a:t>
            </a:r>
            <a:r>
              <a:rPr lang="en-US" dirty="0"/>
              <a:t>= 0.5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Pressures on both the left and right wings using 291 pressure orifices located in nine </a:t>
            </a:r>
            <a:r>
              <a:rPr lang="en-US" dirty="0" err="1"/>
              <a:t>spanwise</a:t>
            </a:r>
            <a:r>
              <a:rPr lang="en-US" dirty="0"/>
              <a:t> wing stations and on the left-hand nacelle by six orifices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Two wing root bending gauges and two Kulite pressure transducers were also installed in the wings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Five different configurations were designed and fabricated: </a:t>
            </a:r>
          </a:p>
          <a:p>
            <a:pPr lvl="1">
              <a:defRPr/>
            </a:pPr>
            <a:r>
              <a:rPr lang="en-US" dirty="0"/>
              <a:t>wing/body (WB), wing/body/nacelle/pylon (WBNP), wing/body/</a:t>
            </a:r>
            <a:r>
              <a:rPr lang="en-US" dirty="0" err="1"/>
              <a:t>horiz</a:t>
            </a:r>
            <a:r>
              <a:rPr lang="en-US" dirty="0"/>
              <a:t> tail = 0</a:t>
            </a:r>
            <a:r>
              <a:rPr lang="en-US" dirty="0">
                <a:ea typeface="Arial Unicode MS" panose="020B0604020202020204" pitchFamily="34" charset="-128"/>
              </a:rPr>
              <a:t>° </a:t>
            </a:r>
            <a:r>
              <a:rPr lang="en-US" dirty="0"/>
              <a:t>(WBT0), wing/body/</a:t>
            </a:r>
            <a:r>
              <a:rPr lang="en-US" dirty="0" err="1"/>
              <a:t>horiz</a:t>
            </a:r>
            <a:r>
              <a:rPr lang="en-US" dirty="0"/>
              <a:t> tail = +2</a:t>
            </a:r>
            <a:r>
              <a:rPr lang="en-US" dirty="0">
                <a:ea typeface="Arial Unicode MS" panose="020B0604020202020204" pitchFamily="34" charset="-128"/>
              </a:rPr>
              <a:t>° </a:t>
            </a:r>
            <a:r>
              <a:rPr lang="en-US" dirty="0"/>
              <a:t>(WBT+2), wing/body/</a:t>
            </a:r>
            <a:r>
              <a:rPr lang="en-US" dirty="0" err="1"/>
              <a:t>horiz</a:t>
            </a:r>
            <a:r>
              <a:rPr lang="en-US" dirty="0"/>
              <a:t> tail = -2</a:t>
            </a:r>
            <a:r>
              <a:rPr lang="en-US" dirty="0">
                <a:ea typeface="Arial Unicode MS" panose="020B0604020202020204" pitchFamily="34" charset="-128"/>
              </a:rPr>
              <a:t>° </a:t>
            </a:r>
            <a:r>
              <a:rPr lang="en-US" dirty="0"/>
              <a:t>(WBT-2)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Fabrication of the CRM model was performed by </a:t>
            </a:r>
            <a:r>
              <a:rPr lang="en-US" dirty="0" err="1"/>
              <a:t>Microcraft</a:t>
            </a:r>
            <a:r>
              <a:rPr lang="en-US" dirty="0"/>
              <a:t> in Tullahoma, TN</a:t>
            </a:r>
          </a:p>
        </p:txBody>
      </p:sp>
      <p:sp>
        <p:nvSpPr>
          <p:cNvPr id="17409" name="Rectangle 2">
            <a:extLst>
              <a:ext uri="{FF2B5EF4-FFF2-40B4-BE49-F238E27FC236}">
                <a16:creationId xmlns:a16="http://schemas.microsoft.com/office/drawing/2014/main" id="{9BD8A9FA-1E1A-B94A-AB77-3F317BF1A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CRM Design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B4A033-9118-584A-B65C-2460E0B52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618" y="1004531"/>
            <a:ext cx="3360420" cy="276713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0A6FA2-9E0F-584A-B38E-2420F4285B78}"/>
              </a:ext>
            </a:extLst>
          </p:cNvPr>
          <p:cNvGrpSpPr/>
          <p:nvPr/>
        </p:nvGrpSpPr>
        <p:grpSpPr>
          <a:xfrm>
            <a:off x="625620" y="1004531"/>
            <a:ext cx="3230914" cy="2767139"/>
            <a:chOff x="45719" y="926637"/>
            <a:chExt cx="4808049" cy="41292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D38230-D37B-144A-9DFE-7A404421F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19" y="941050"/>
              <a:ext cx="3063240" cy="411480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B8B12F-79F2-5944-80BD-F318C1A66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9440" y="2312650"/>
              <a:ext cx="1508760" cy="274320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F60AB3-6E68-5749-93BA-2EB5F0835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5708" y="941050"/>
              <a:ext cx="1872492" cy="137160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A39C3C-A923-4E46-8E49-9417247E0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6194" y="1598285"/>
              <a:ext cx="365760" cy="36576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80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B9A292-E5A4-8646-88C8-DB038BCC834A}"/>
                </a:ext>
              </a:extLst>
            </p:cNvPr>
            <p:cNvSpPr/>
            <p:nvPr/>
          </p:nvSpPr>
          <p:spPr>
            <a:xfrm>
              <a:off x="3838964" y="1803844"/>
              <a:ext cx="864092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tabLst>
                  <a:tab pos="428625" algn="l"/>
                </a:tabLst>
              </a:pPr>
              <a:r>
                <a:rPr lang="en-US" sz="1050" b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Nacelle chine </a:t>
              </a:r>
              <a:endParaRPr lang="en-US" sz="1050" b="1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3ED878-324C-CA45-970F-BAA06440CB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3256" y="1854015"/>
              <a:ext cx="190564" cy="127185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431E06-33FA-D742-B848-73A0586A9909}"/>
                </a:ext>
              </a:extLst>
            </p:cNvPr>
            <p:cNvSpPr/>
            <p:nvPr/>
          </p:nvSpPr>
          <p:spPr>
            <a:xfrm>
              <a:off x="1364943" y="929722"/>
              <a:ext cx="92734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tabLst>
                  <a:tab pos="428625" algn="l"/>
                </a:tabLst>
              </a:pPr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Variant 1</a:t>
              </a:r>
              <a:r>
                <a:rPr lang="en-US" sz="900" b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endParaRPr lang="en-US" sz="900" b="1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5C800C-1A34-DC44-940B-C362E2A57325}"/>
                </a:ext>
              </a:extLst>
            </p:cNvPr>
            <p:cNvSpPr/>
            <p:nvPr/>
          </p:nvSpPr>
          <p:spPr>
            <a:xfrm>
              <a:off x="2782089" y="926637"/>
              <a:ext cx="92734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tabLst>
                  <a:tab pos="428625" algn="l"/>
                </a:tabLst>
              </a:pPr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Variant 2</a:t>
              </a:r>
              <a:endParaRPr lang="en-US" sz="900" b="1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966BC3-7D37-6841-837E-63E2912F6ACA}"/>
                </a:ext>
              </a:extLst>
            </p:cNvPr>
            <p:cNvSpPr/>
            <p:nvPr/>
          </p:nvSpPr>
          <p:spPr>
            <a:xfrm>
              <a:off x="3926421" y="2329484"/>
              <a:ext cx="92734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tabLst>
                  <a:tab pos="428625" algn="l"/>
                </a:tabLst>
              </a:pPr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Variant 3</a:t>
              </a:r>
              <a:endParaRPr lang="en-US" sz="900" b="1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ADE4836-330D-A1AB-AB39-00E658E4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cs typeface="Arial Narrow"/>
              </a:rPr>
              <a:t>Semispan CRM-HL Test at LaRC 14x22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9C13A-ECAF-B119-0E11-435C83812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74" y="3793841"/>
            <a:ext cx="8637376" cy="2562509"/>
          </a:xfrm>
        </p:spPr>
        <p:txBody>
          <a:bodyPr/>
          <a:lstStyle/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Semispan (1/10</a:t>
            </a:r>
            <a:r>
              <a:rPr lang="en-US" sz="1800" baseline="30000" dirty="0">
                <a:latin typeface="Helvetica" pitchFamily="2" charset="0"/>
                <a:cs typeface="Arial Narrow" panose="020B0604020202020204" pitchFamily="34" charset="0"/>
              </a:rPr>
              <a:t>th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scale) </a:t>
            </a:r>
            <a:r>
              <a:rPr lang="en-US" sz="1800" dirty="0">
                <a:latin typeface="Helvetica" pitchFamily="2" charset="0"/>
                <a:cs typeface="Arial Narrow"/>
              </a:rPr>
              <a:t>CRM-HL tested at nominal landing configuration: 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37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  <a:sym typeface="Symbol" pitchFamily="2" charset="2"/>
              </a:rPr>
              <a:t>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Fowler flaps and 30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  <a:sym typeface="Symbol" pitchFamily="2" charset="2"/>
              </a:rPr>
              <a:t>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slats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M</a:t>
            </a:r>
            <a:r>
              <a:rPr lang="en-US" sz="1800" baseline="-25000" dirty="0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∞</a:t>
            </a:r>
            <a:r>
              <a:rPr lang="en-US" sz="1800" dirty="0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 = 0.2; </a:t>
            </a:r>
            <a:r>
              <a:rPr lang="en-US" sz="1800" dirty="0" err="1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Re</a:t>
            </a:r>
            <a:r>
              <a:rPr lang="en-US" sz="1800" baseline="-25000" dirty="0" err="1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C</a:t>
            </a:r>
            <a:r>
              <a:rPr lang="en-US" sz="1800" dirty="0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 = 3.27x10</a:t>
            </a:r>
            <a:r>
              <a:rPr lang="en-US" sz="1800" baseline="30000" dirty="0">
                <a:latin typeface="Helvetica" pitchFamily="2" charset="0"/>
                <a:ea typeface="Arial Narrow" charset="0"/>
                <a:cs typeface="Arial Narrow" panose="020B0604020202020204" pitchFamily="34" charset="0"/>
              </a:rPr>
              <a:t>6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Three variants of CRM-HL examined: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  <a:cs typeface="Arial Narrow" panose="020B0604020202020204" pitchFamily="34" charset="0"/>
              </a:rPr>
              <a:t> (1) w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ith nacelle, (2) with nacelle plus a chine, and (3) without nacelle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A </a:t>
            </a:r>
            <a:r>
              <a:rPr lang="en-US" sz="1800" dirty="0" err="1">
                <a:latin typeface="Helvetica" pitchFamily="2" charset="0"/>
                <a:cs typeface="Arial Narrow" panose="020B0604020202020204" pitchFamily="34" charset="0"/>
              </a:rPr>
              <a:t>prestall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lift performance degradation between </a:t>
            </a:r>
            <a:r>
              <a:rPr lang="en-US" sz="1800" dirty="0">
                <a:latin typeface="Symbol" pitchFamily="2" charset="2"/>
              </a:rPr>
              <a:t>a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= 12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  <a:sym typeface="Symbol" pitchFamily="2" charset="2"/>
              </a:rPr>
              <a:t>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and 17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  <a:sym typeface="Symbol" pitchFamily="2" charset="2"/>
              </a:rPr>
              <a:t></a:t>
            </a: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 for the CRM-HL with nacelle was resolved with a properly placed nacelle chine.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Arial Narrow" panose="020B0604020202020204" pitchFamily="34" charset="0"/>
              </a:rPr>
              <a:t>A good starting point for the rigging study at the QinetiQ 5M Wind Tunnel.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0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CRM-HL Ecosystem</a:t>
            </a:r>
          </a:p>
        </p:txBody>
      </p:sp>
      <p:pic>
        <p:nvPicPr>
          <p:cNvPr id="6" name="Content Placeholder 5" descr="iso-full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98" y="3921798"/>
            <a:ext cx="3060205" cy="2721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174" y="833552"/>
            <a:ext cx="8014996" cy="542402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Helvetica" pitchFamily="2" charset="0"/>
              </a:rPr>
              <a:t>Purpose: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Accelerate acceptance and utilization of advanced computational capabilities for low-speed, high-lift certification by analysis</a:t>
            </a:r>
          </a:p>
          <a:p>
            <a:r>
              <a:rPr lang="en-US" sz="1800" dirty="0">
                <a:latin typeface="Helvetica" pitchFamily="2" charset="0"/>
              </a:rPr>
              <a:t> </a:t>
            </a:r>
          </a:p>
          <a:p>
            <a:r>
              <a:rPr lang="en-US" sz="1800" dirty="0">
                <a:latin typeface="Helvetica" pitchFamily="2" charset="0"/>
              </a:rPr>
              <a:t>Approach: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Precompetitive open R&amp;D across borders to raise the water level together by benchmarking predictive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Benefit: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Open, community-wide data / workshops are key to development &amp; broad confidence in capability in general, and best practices in particular </a:t>
            </a:r>
          </a:p>
        </p:txBody>
      </p:sp>
    </p:spTree>
    <p:extLst>
      <p:ext uri="{BB962C8B-B14F-4D97-AF65-F5344CB8AC3E}">
        <p14:creationId xmlns:p14="http://schemas.microsoft.com/office/powerpoint/2010/main" val="15781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CRM-HL Objectives: Reference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43" y="1089666"/>
            <a:ext cx="8301037" cy="47274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Objective: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Establish CRM-HL reference Takeoff and landing configurations that model representative high-lift flight physics over a range of flow conditions and Reynolds numbers. </a:t>
            </a:r>
          </a:p>
          <a:p>
            <a:pPr>
              <a:spcBef>
                <a:spcPts val="1200"/>
              </a:spcBef>
            </a:pPr>
            <a:r>
              <a:rPr lang="en-US" dirty="0"/>
              <a:t>Strategy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10% half model in QinetiQ to establish viable takeoff and landing configurations and understand positioning sensitivities around nominal positions.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 subsequent tests, understand impacts of Reynolds number on reference configurations. If necessary, define a more aggressive High Reynolds reference configuration.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Emphasis on force and moment, pressure and surface flow visualization data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CRM-HL Objectives: CFD Validation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Objective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Gather data that will enable CFD validation and development for prediction of high-lift flow physics at flight Reynolds number.</a:t>
            </a:r>
          </a:p>
          <a:p>
            <a:pPr>
              <a:spcBef>
                <a:spcPts val="1200"/>
              </a:spcBef>
            </a:pPr>
            <a:r>
              <a:rPr lang="en-US" dirty="0"/>
              <a:t>Strategy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Collect significant quantities of data relevant to CFD validation across multiple facilities and models, including surface flow visualization, as well as very near, near, and off body flow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Primary vehicle for this will be the 3.5m Q model, though data will be utilized for CFD validation from all models built and tested.</a:t>
            </a:r>
          </a:p>
        </p:txBody>
      </p:sp>
    </p:spTree>
    <p:extLst>
      <p:ext uri="{BB962C8B-B14F-4D97-AF65-F5344CB8AC3E}">
        <p14:creationId xmlns:p14="http://schemas.microsoft.com/office/powerpoint/2010/main" val="40930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CRM-HL Objectives: Reynolds Number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Objective: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Develop understanding of Re # effects for relevant flow physics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Determine which ones can be meaningfully investigated at lower than flight Re #</a:t>
            </a:r>
          </a:p>
          <a:p>
            <a:pPr>
              <a:spcBef>
                <a:spcPts val="1200"/>
              </a:spcBef>
            </a:pPr>
            <a:r>
              <a:rPr lang="en-US" dirty="0"/>
              <a:t>Strategy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5.2% half model in NTF to establish Re # trends from atmospheric to full cryogenic at pressure – bridges data near flight Re # to data at lower Re # achievable in tunnels with more options for data gathering (and enhanced productivity)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half model data in the lower Re # facilities to connect across model and facility differences (Note: could also use Q model in NTF at mild cryo for part of this story)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Can expand to analogous full model Re # exercise if required for relevant flow physics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Emphasis on force and moment, pressure and surface flow visualization data</a:t>
            </a:r>
          </a:p>
        </p:txBody>
      </p:sp>
    </p:spTree>
    <p:extLst>
      <p:ext uri="{BB962C8B-B14F-4D97-AF65-F5344CB8AC3E}">
        <p14:creationId xmlns:p14="http://schemas.microsoft.com/office/powerpoint/2010/main" val="15419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CRM-HL Objectives: Half (and Full) Model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Objective: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 the differences between full &amp; half span configurations tunnel configurations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Develop preferred method for half model testing to minimize these differences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Develop better understanding of full tare and interference (for strut vs sting vs ???)</a:t>
            </a:r>
          </a:p>
          <a:p>
            <a:pPr>
              <a:spcBef>
                <a:spcPts val="1200"/>
              </a:spcBef>
            </a:pPr>
            <a:r>
              <a:rPr lang="en-US" dirty="0"/>
              <a:t>Strategy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Test comparable models in full and half span configurations at the same facility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 Both the 6.0% QinetiQ model and the 2.7% NTF model will be capable of this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 Start with Q model / tunnel, expand to NTF if Re # deemed to be dominant influence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Determine how we can potentially exploit half models to increase Re #, increase geometric fidelity, increase measurement options (through scale or optical access), etc.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Design strut and sting mount capability into 6.0% model and test for differences</a:t>
            </a:r>
          </a:p>
        </p:txBody>
      </p:sp>
    </p:spTree>
    <p:extLst>
      <p:ext uri="{BB962C8B-B14F-4D97-AF65-F5344CB8AC3E}">
        <p14:creationId xmlns:p14="http://schemas.microsoft.com/office/powerpoint/2010/main" val="4262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4EB57-EDB3-D93B-DEBF-28C3C105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CRM-HL Ecosystem</a:t>
            </a:r>
            <a:endParaRPr lang="en-US" dirty="0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DB04828-522B-6748-B7C9-5DFD469B9D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latin typeface="Helvetica" pitchFamily="2" charset="0"/>
              </a:rPr>
              <a:t>Wing Planform &amp; Layout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Based on the 10% CRM-HL model built for 14x22</a:t>
            </a:r>
          </a:p>
          <a:p>
            <a:pPr lvl="2"/>
            <a:r>
              <a:rPr lang="en-GB" sz="1400" dirty="0">
                <a:solidFill>
                  <a:prstClr val="black"/>
                </a:solidFill>
                <a:latin typeface="Helvetica" pitchFamily="2" charset="0"/>
              </a:rPr>
              <a:t>Built - tested in NASA Langley 14x22 in 2018</a:t>
            </a:r>
          </a:p>
          <a:p>
            <a:pPr lvl="2"/>
            <a:r>
              <a:rPr lang="en-GB" sz="1400" dirty="0">
                <a:solidFill>
                  <a:prstClr val="black"/>
                </a:solidFill>
                <a:latin typeface="Helvetica" pitchFamily="2" charset="0"/>
              </a:rPr>
              <a:t>Limited “baseline”  CRM-HL testing as primary objective associated with AFC</a:t>
            </a:r>
          </a:p>
          <a:p>
            <a:pPr lvl="2"/>
            <a:r>
              <a:rPr lang="en-GB" sz="1400" dirty="0">
                <a:solidFill>
                  <a:prstClr val="black"/>
                </a:solidFill>
                <a:latin typeface="Helvetica" pitchFamily="2" charset="0"/>
              </a:rPr>
              <a:t>Tested in Q 5mWT in 4</a:t>
            </a:r>
            <a:r>
              <a:rPr lang="en-GB" sz="1400" baseline="30000" dirty="0">
                <a:solidFill>
                  <a:prstClr val="black"/>
                </a:solidFill>
                <a:latin typeface="Helvetica" pitchFamily="2" charset="0"/>
              </a:rPr>
              <a:t>th</a:t>
            </a:r>
            <a:r>
              <a:rPr lang="en-GB" sz="1400" dirty="0">
                <a:solidFill>
                  <a:prstClr val="black"/>
                </a:solidFill>
                <a:latin typeface="Helvetica" pitchFamily="2" charset="0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Helvetica" pitchFamily="2" charset="0"/>
              </a:rPr>
              <a:t>Qtr</a:t>
            </a:r>
            <a:r>
              <a:rPr lang="en-GB" sz="1400" dirty="0">
                <a:solidFill>
                  <a:prstClr val="black"/>
                </a:solidFill>
                <a:latin typeface="Helvetica" pitchFamily="2" charset="0"/>
              </a:rPr>
              <a:t> 2019</a:t>
            </a:r>
            <a:endParaRPr lang="en-US" altLang="en-US" dirty="0">
              <a:latin typeface="Helvetica" pitchFamily="2" charset="0"/>
            </a:endParaRPr>
          </a:p>
          <a:p>
            <a:pPr lvl="2"/>
            <a:r>
              <a:rPr lang="en-US" altLang="en-US" dirty="0">
                <a:latin typeface="Helvetica" pitchFamily="2" charset="0"/>
              </a:rPr>
              <a:t>Used high speed CRM as basis for design</a:t>
            </a:r>
          </a:p>
          <a:p>
            <a:pPr lvl="2"/>
            <a:r>
              <a:rPr lang="en-US" altLang="en-US" dirty="0">
                <a:latin typeface="Helvetica" pitchFamily="2" charset="0"/>
              </a:rPr>
              <a:t>High lift system representative of devices on modern airliners</a:t>
            </a:r>
          </a:p>
          <a:p>
            <a:pPr lvl="2"/>
            <a:r>
              <a:rPr lang="en-US" altLang="en-US" dirty="0">
                <a:latin typeface="Helvetica" pitchFamily="2" charset="0"/>
              </a:rPr>
              <a:t>Maintained as much realism in the constraints of the slat and WUSS surfaces as possible.</a:t>
            </a:r>
          </a:p>
          <a:p>
            <a:pPr lvl="2"/>
            <a:endParaRPr lang="en-US" altLang="en-US" dirty="0">
              <a:latin typeface="Helvetica" pitchFamily="2" charset="0"/>
            </a:endParaRPr>
          </a:p>
          <a:p>
            <a:r>
              <a:rPr lang="en-US" altLang="en-US" dirty="0">
                <a:latin typeface="Helvetica" pitchFamily="2" charset="0"/>
              </a:rPr>
              <a:t>Fuselage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Existing 5.2% and 2.7% Model</a:t>
            </a:r>
          </a:p>
          <a:p>
            <a:pPr lvl="1"/>
            <a:endParaRPr lang="en-US" altLang="en-US" dirty="0">
              <a:latin typeface="Helvetica" pitchFamily="2" charset="0"/>
            </a:endParaRPr>
          </a:p>
          <a:p>
            <a:r>
              <a:rPr lang="en-US" altLang="en-US" dirty="0">
                <a:latin typeface="Helvetica" pitchFamily="2" charset="0"/>
              </a:rPr>
              <a:t>Mounting Hardware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Sidewall mount</a:t>
            </a:r>
          </a:p>
          <a:p>
            <a:pPr lvl="1"/>
            <a:r>
              <a:rPr lang="en-US" altLang="en-US" dirty="0">
                <a:latin typeface="Helvetica" pitchFamily="2" charset="0"/>
              </a:rPr>
              <a:t>Vertical blade mount</a:t>
            </a:r>
          </a:p>
          <a:p>
            <a:pPr lvl="2"/>
            <a:endParaRPr lang="en-US" altLang="en-US" dirty="0">
              <a:latin typeface="Helvetica" pitchFamily="2" charset="0"/>
            </a:endParaRPr>
          </a:p>
          <a:p>
            <a:pPr lvl="0"/>
            <a:r>
              <a:rPr lang="en-US" dirty="0">
                <a:latin typeface="Helvetica" pitchFamily="2" charset="0"/>
              </a:rPr>
              <a:t>Other Existing Hardware</a:t>
            </a:r>
          </a:p>
          <a:p>
            <a:pPr lvl="1"/>
            <a:r>
              <a:rPr lang="en-US" dirty="0">
                <a:latin typeface="Helvetica" pitchFamily="2" charset="0"/>
              </a:rPr>
              <a:t>Horizontal tail</a:t>
            </a:r>
          </a:p>
          <a:p>
            <a:pPr lvl="1"/>
            <a:r>
              <a:rPr lang="en-US" dirty="0">
                <a:latin typeface="Helvetica" pitchFamily="2" charset="0"/>
              </a:rPr>
              <a:t>Balance</a:t>
            </a:r>
          </a:p>
          <a:p>
            <a:pPr lvl="1"/>
            <a:r>
              <a:rPr lang="en-US" dirty="0">
                <a:latin typeface="Helvetica" pitchFamily="2" charset="0"/>
              </a:rPr>
              <a:t>ESP modules</a:t>
            </a:r>
            <a:endParaRPr lang="en-US" alt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lvl="1"/>
            <a:endParaRPr lang="en-US" altLang="en-US" dirty="0">
              <a:latin typeface="Helvetica" pitchFamily="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5F7BB4-37BD-A44D-A0E7-FFBE5F56D9BC}"/>
              </a:ext>
            </a:extLst>
          </p:cNvPr>
          <p:cNvSpPr txBox="1">
            <a:spLocks/>
          </p:cNvSpPr>
          <p:nvPr/>
        </p:nvSpPr>
        <p:spPr>
          <a:xfrm>
            <a:off x="274320" y="182880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675BDF1-E4F2-AAD4-FD37-EEF5319E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77" y="3321083"/>
            <a:ext cx="4156113" cy="311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8F671-F707-7946-93E6-28109604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NASA Contributions to CRM-HL Ecosystem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532C3D8-5282-DB4C-BB06-2FF663D53D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en-US" sz="20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NASA 5.2% SS </a:t>
            </a:r>
            <a:r>
              <a:rPr lang="en-US" sz="2000" dirty="0" err="1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(NTF/ETW/others)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Reynolds number effect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Model deformation measurements</a:t>
            </a:r>
          </a:p>
          <a:p>
            <a:pPr lvl="1">
              <a:spcBef>
                <a:spcPts val="600"/>
              </a:spcBef>
            </a:pPr>
            <a:r>
              <a:rPr lang="en-US" sz="1800" dirty="0" err="1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Kulites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installed across the wing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Wind tunnel wall effects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Innovative measurements, additive manufacturing</a:t>
            </a:r>
          </a:p>
          <a:p>
            <a:pPr lvl="1">
              <a:spcBef>
                <a:spcPts val="600"/>
              </a:spcBef>
            </a:pPr>
            <a:endParaRPr lang="en-US" sz="3600" dirty="0">
              <a:latin typeface="Helvetica" pitchFamily="2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20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NASA 2.7% SS/FS </a:t>
            </a:r>
            <a:r>
              <a:rPr lang="en-US" sz="2000" dirty="0" err="1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(NTF/ETW/others)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Semispan/</a:t>
            </a:r>
            <a:r>
              <a:rPr lang="en-US" sz="1800" dirty="0" err="1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Fullspan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model effects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Model deformation measurements</a:t>
            </a:r>
          </a:p>
          <a:p>
            <a:pPr lvl="1">
              <a:spcBef>
                <a:spcPts val="600"/>
              </a:spcBef>
            </a:pPr>
            <a:r>
              <a:rPr lang="en-US" sz="1800" dirty="0" err="1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Kulites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installed across the wings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Innovative measurements, additive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7906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Requirements – Types and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3363" lvl="0" indent="-233363">
              <a:spcBef>
                <a:spcPts val="1200"/>
              </a:spcBef>
            </a:pPr>
            <a:r>
              <a:rPr lang="en-US" sz="2400" dirty="0"/>
              <a:t>Forces and moments</a:t>
            </a:r>
          </a:p>
          <a:p>
            <a:pPr marL="233363" lvl="0" indent="-233363">
              <a:spcBef>
                <a:spcPts val="1200"/>
              </a:spcBef>
            </a:pPr>
            <a:r>
              <a:rPr lang="en-US" sz="2400" dirty="0"/>
              <a:t>Surface pressures</a:t>
            </a:r>
            <a:br>
              <a:rPr lang="en-US" sz="2400" dirty="0"/>
            </a:br>
            <a:r>
              <a:rPr lang="en-US" sz="2400" b="0" dirty="0"/>
              <a:t>(static, dynamic, paint)</a:t>
            </a:r>
          </a:p>
          <a:p>
            <a:pPr marL="233363" lvl="0" indent="-233363">
              <a:spcBef>
                <a:spcPts val="1200"/>
              </a:spcBef>
            </a:pPr>
            <a:r>
              <a:rPr lang="en-US" sz="2400" dirty="0"/>
              <a:t>Surface flow visualization</a:t>
            </a:r>
          </a:p>
          <a:p>
            <a:pPr marL="233363" indent="-233363">
              <a:spcBef>
                <a:spcPts val="1200"/>
              </a:spcBef>
            </a:pPr>
            <a:r>
              <a:rPr lang="en-US" sz="2400" dirty="0"/>
              <a:t>Off body velocity </a:t>
            </a:r>
            <a:br>
              <a:rPr lang="en-US" sz="2400" dirty="0"/>
            </a:br>
            <a:r>
              <a:rPr lang="en-US" sz="2400" dirty="0"/>
              <a:t>measurements</a:t>
            </a:r>
          </a:p>
          <a:p>
            <a:pPr marL="405333" lvl="1" indent="-233363">
              <a:spcBef>
                <a:spcPts val="1200"/>
              </a:spcBef>
            </a:pPr>
            <a:r>
              <a:rPr lang="en-US" sz="2200" dirty="0"/>
              <a:t>Very near surface</a:t>
            </a:r>
            <a:br>
              <a:rPr lang="en-US" sz="2200" dirty="0"/>
            </a:br>
            <a:r>
              <a:rPr lang="en-US" sz="2200" b="0" dirty="0"/>
              <a:t>(e.g. boundary layer)</a:t>
            </a:r>
          </a:p>
          <a:p>
            <a:pPr marL="405333" lvl="1" indent="-233363">
              <a:spcBef>
                <a:spcPts val="1200"/>
              </a:spcBef>
            </a:pPr>
            <a:r>
              <a:rPr lang="en-US" sz="2200" dirty="0"/>
              <a:t>Near surface</a:t>
            </a:r>
            <a:br>
              <a:rPr lang="en-US" sz="2200" dirty="0"/>
            </a:br>
            <a:r>
              <a:rPr lang="en-US" sz="2200" dirty="0"/>
              <a:t>(e.g. bracket wakes over wing)</a:t>
            </a:r>
          </a:p>
          <a:p>
            <a:pPr marL="405333" lvl="1" indent="-233363">
              <a:spcBef>
                <a:spcPts val="1200"/>
              </a:spcBef>
            </a:pPr>
            <a:r>
              <a:rPr lang="en-US" sz="2200" b="0" dirty="0"/>
              <a:t>Away from surface</a:t>
            </a:r>
            <a:br>
              <a:rPr lang="en-US" sz="2200" b="0" dirty="0"/>
            </a:br>
            <a:r>
              <a:rPr lang="en-US" sz="2200" b="0" dirty="0"/>
              <a:t>(e.g. wakes behind wing)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41" y="1089666"/>
            <a:ext cx="4477732" cy="55003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75835" y="2856322"/>
            <a:ext cx="367646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030822" y="4327341"/>
            <a:ext cx="413331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313641" y="1037080"/>
            <a:ext cx="820932" cy="329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306409" y="3839827"/>
            <a:ext cx="367646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13975" y="4467173"/>
            <a:ext cx="1714259" cy="689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34378" y="5476104"/>
            <a:ext cx="2380268" cy="499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57875" y="6357395"/>
            <a:ext cx="3199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from AIAA 2019 AVIATION paper by M. </a:t>
            </a:r>
            <a:r>
              <a:rPr lang="en-US" sz="1100" b="1" dirty="0" err="1">
                <a:solidFill>
                  <a:srgbClr val="FFFF00"/>
                </a:solidFill>
              </a:rPr>
              <a:t>Koklu</a:t>
            </a:r>
            <a:endParaRPr lang="en-US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(very near surface – e.g. boundary layer)</a:t>
            </a:r>
          </a:p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(near surface – e.g. bracket wakes over wing)</a:t>
            </a:r>
          </a:p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(away from surface – e.g. wakes behind wing)</a:t>
            </a:r>
          </a:p>
          <a:p>
            <a:pPr>
              <a:spcBef>
                <a:spcPts val="900"/>
              </a:spcBef>
            </a:pPr>
            <a:endParaRPr lang="en-US" dirty="0"/>
          </a:p>
          <a:p>
            <a:pPr>
              <a:spcBef>
                <a:spcPts val="90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Measurement Needs: Off-body Locations</a:t>
            </a:r>
            <a:br>
              <a:rPr lang="en-US" dirty="0"/>
            </a:br>
            <a:r>
              <a:rPr lang="en-US" sz="1350" dirty="0"/>
              <a:t>“the right answer for the right reasons”</a:t>
            </a:r>
            <a:endParaRPr lang="en-US" b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88AD75-36F4-454F-8C60-B7E45F1255B7}"/>
              </a:ext>
            </a:extLst>
          </p:cNvPr>
          <p:cNvGrpSpPr/>
          <p:nvPr/>
        </p:nvGrpSpPr>
        <p:grpSpPr>
          <a:xfrm>
            <a:off x="4715911" y="1584865"/>
            <a:ext cx="4056404" cy="4131974"/>
            <a:chOff x="6287881" y="970153"/>
            <a:chExt cx="5408538" cy="55092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CEA653-666A-E248-9567-797341E7D849}"/>
                </a:ext>
              </a:extLst>
            </p:cNvPr>
            <p:cNvGrpSpPr/>
            <p:nvPr/>
          </p:nvGrpSpPr>
          <p:grpSpPr>
            <a:xfrm>
              <a:off x="7002638" y="1188282"/>
              <a:ext cx="4693781" cy="5291169"/>
              <a:chOff x="6841268" y="876304"/>
              <a:chExt cx="4693781" cy="52911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841268" y="876304"/>
                <a:ext cx="4693781" cy="5291169"/>
                <a:chOff x="2361645" y="1229607"/>
                <a:chExt cx="4693781" cy="5291169"/>
              </a:xfrm>
            </p:grpSpPr>
            <p:pic>
              <p:nvPicPr>
                <p:cNvPr id="5" name="Picture 4" descr="Final_s2222-f2525_m20_a14_HLLE.Final_strmlns_planform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222" t="3000" r="12444" b="4000"/>
                <a:stretch>
                  <a:fillRect/>
                </a:stretch>
              </p:blipFill>
              <p:spPr>
                <a:xfrm>
                  <a:off x="2361645" y="1229607"/>
                  <a:ext cx="4693781" cy="5291169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2361645" y="1423555"/>
                  <a:ext cx="2615600" cy="1968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5850082" y="4592781"/>
                  <a:ext cx="893616" cy="18982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8" name="Oval 7"/>
              <p:cNvSpPr/>
              <p:nvPr/>
            </p:nvSpPr>
            <p:spPr>
              <a:xfrm>
                <a:off x="7103433" y="4038601"/>
                <a:ext cx="1524000" cy="158132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Oval 11"/>
              <p:cNvSpPr/>
              <p:nvPr/>
            </p:nvSpPr>
            <p:spPr>
              <a:xfrm rot="1828441">
                <a:off x="8883073" y="2766714"/>
                <a:ext cx="610173" cy="120066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F480866-324C-6C47-9A7F-3CF22338318C}"/>
                </a:ext>
              </a:extLst>
            </p:cNvPr>
            <p:cNvGrpSpPr/>
            <p:nvPr/>
          </p:nvGrpSpPr>
          <p:grpSpPr>
            <a:xfrm>
              <a:off x="6287881" y="970153"/>
              <a:ext cx="2886267" cy="2411615"/>
              <a:chOff x="5722092" y="1267150"/>
              <a:chExt cx="2886267" cy="24116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E002E81-A35A-5146-A266-4597F08F1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2092" y="1302068"/>
                <a:ext cx="2886267" cy="237669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E5C944-FFF6-0245-BD4B-DFC23CF5D430}"/>
                  </a:ext>
                </a:extLst>
              </p:cNvPr>
              <p:cNvSpPr/>
              <p:nvPr/>
            </p:nvSpPr>
            <p:spPr>
              <a:xfrm>
                <a:off x="7449015" y="1327190"/>
                <a:ext cx="1159344" cy="54638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3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186137" y="1267150"/>
                <a:ext cx="191801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High </a:t>
                </a:r>
                <a:r>
                  <a:rPr lang="en-US" sz="1800" dirty="0" err="1">
                    <a:solidFill>
                      <a:srgbClr val="FF0000"/>
                    </a:solidFill>
                  </a:rPr>
                  <a:t>AoA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2C659C7-9823-8A43-B1A8-4464D4A1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01" y="3780208"/>
            <a:ext cx="4636973" cy="1689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5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(very near surface – e.g. boundary layer)</a:t>
            </a:r>
          </a:p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(near surface – e.g. bracket wakes over wing)</a:t>
            </a:r>
          </a:p>
          <a:p>
            <a:pPr>
              <a:spcBef>
                <a:spcPts val="900"/>
              </a:spcBef>
            </a:pPr>
            <a:r>
              <a:rPr lang="en-US" dirty="0"/>
              <a:t>Off body velocity measurements</a:t>
            </a:r>
            <a:br>
              <a:rPr lang="en-US" dirty="0"/>
            </a:br>
            <a:r>
              <a:rPr lang="en-US" dirty="0"/>
              <a:t>(away from surface – e.g. wakes behind wing)</a:t>
            </a:r>
          </a:p>
          <a:p>
            <a:pPr>
              <a:spcBef>
                <a:spcPts val="900"/>
              </a:spcBef>
            </a:pPr>
            <a:endParaRPr lang="en-US" dirty="0"/>
          </a:p>
          <a:p>
            <a:pPr>
              <a:spcBef>
                <a:spcPts val="90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Measurement Needs: Off-body Locations</a:t>
            </a:r>
            <a:br>
              <a:rPr lang="en-US" dirty="0"/>
            </a:br>
            <a:r>
              <a:rPr lang="en-US" sz="1350" dirty="0"/>
              <a:t>“the right answer for the right reasons”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63869" y="1760339"/>
            <a:ext cx="3520336" cy="3968377"/>
            <a:chOff x="2361645" y="1229607"/>
            <a:chExt cx="4693781" cy="5291169"/>
          </a:xfrm>
        </p:grpSpPr>
        <p:pic>
          <p:nvPicPr>
            <p:cNvPr id="5" name="Picture 4" descr="Final_s2222-f2525_m20_a14_HLLE.Final_strmlns_planfor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22" t="3000" r="12444" b="4000"/>
            <a:stretch>
              <a:fillRect/>
            </a:stretch>
          </p:blipFill>
          <p:spPr>
            <a:xfrm>
              <a:off x="2361645" y="1229607"/>
              <a:ext cx="4693781" cy="529116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361645" y="1423555"/>
              <a:ext cx="2615600" cy="196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50082" y="4592781"/>
              <a:ext cx="893616" cy="1898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6937762" y="4168660"/>
            <a:ext cx="685800" cy="11859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Oval 11"/>
          <p:cNvSpPr/>
          <p:nvPr/>
        </p:nvSpPr>
        <p:spPr>
          <a:xfrm rot="1829218">
            <a:off x="7477458" y="3214325"/>
            <a:ext cx="457630" cy="9004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7D24E-EC74-B24A-9A44-01D1020F7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529" y="1642436"/>
            <a:ext cx="2164700" cy="17825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87089F4-D89A-4746-AE3F-A9228EB45FAF}"/>
              </a:ext>
            </a:extLst>
          </p:cNvPr>
          <p:cNvSpPr/>
          <p:nvPr/>
        </p:nvSpPr>
        <p:spPr>
          <a:xfrm rot="19488437">
            <a:off x="4993475" y="2354425"/>
            <a:ext cx="869508" cy="409787"/>
          </a:xfrm>
          <a:prstGeom prst="ellipse">
            <a:avLst/>
          </a:prstGeom>
          <a:solidFill>
            <a:schemeClr val="accent2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6462" y="1600512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Low </a:t>
            </a:r>
            <a:r>
              <a:rPr lang="en-US" sz="1800" dirty="0" err="1">
                <a:solidFill>
                  <a:srgbClr val="FF0000"/>
                </a:solidFill>
              </a:rPr>
              <a:t>AoA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672D16-921D-BF4E-8B11-8AB77D0B3463}"/>
              </a:ext>
            </a:extLst>
          </p:cNvPr>
          <p:cNvGrpSpPr/>
          <p:nvPr/>
        </p:nvGrpSpPr>
        <p:grpSpPr>
          <a:xfrm>
            <a:off x="181142" y="3662784"/>
            <a:ext cx="4926608" cy="2012468"/>
            <a:chOff x="2060813" y="3577671"/>
            <a:chExt cx="6568810" cy="26832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069684-4C03-204E-AC95-A011FA9B082C}"/>
                </a:ext>
              </a:extLst>
            </p:cNvPr>
            <p:cNvGrpSpPr/>
            <p:nvPr/>
          </p:nvGrpSpPr>
          <p:grpSpPr>
            <a:xfrm>
              <a:off x="2712965" y="3721918"/>
              <a:ext cx="5790350" cy="2298701"/>
              <a:chOff x="22305" y="3721918"/>
              <a:chExt cx="5790350" cy="2298701"/>
            </a:xfrm>
          </p:grpSpPr>
          <p:pic>
            <p:nvPicPr>
              <p:cNvPr id="35" name="Picture 2" descr="Related image">
                <a:hlinkClick r:id="rId4"/>
                <a:extLst>
                  <a:ext uri="{FF2B5EF4-FFF2-40B4-BE49-F238E27FC236}">
                    <a16:creationId xmlns:a16="http://schemas.microsoft.com/office/drawing/2014/main" id="{E44243BD-5A79-6942-BADD-FAA2CB699F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05" y="3721918"/>
                <a:ext cx="5384800" cy="2298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CFD59E2-661E-2B43-8699-0C50AB601C21}"/>
                  </a:ext>
                </a:extLst>
              </p:cNvPr>
              <p:cNvSpPr/>
              <p:nvPr/>
            </p:nvSpPr>
            <p:spPr>
              <a:xfrm>
                <a:off x="1401485" y="4128187"/>
                <a:ext cx="1508984" cy="546383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3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ADD38A5-7BDA-4748-9D3B-F391287F9F92}"/>
                  </a:ext>
                </a:extLst>
              </p:cNvPr>
              <p:cNvSpPr/>
              <p:nvPr/>
            </p:nvSpPr>
            <p:spPr>
              <a:xfrm>
                <a:off x="4303671" y="4598934"/>
                <a:ext cx="1508984" cy="52322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3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</a:rPr>
                  <a:t>            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954EF0-FB85-2F46-A232-2FE2BE7C77AD}"/>
                </a:ext>
              </a:extLst>
            </p:cNvPr>
            <p:cNvSpPr txBox="1"/>
            <p:nvPr/>
          </p:nvSpPr>
          <p:spPr>
            <a:xfrm>
              <a:off x="4860285" y="3577671"/>
              <a:ext cx="1049196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Interacting</a:t>
              </a:r>
              <a:br>
                <a:rPr lang="en-US" sz="1050" dirty="0"/>
              </a:br>
              <a:r>
                <a:rPr lang="en-US" sz="1050" dirty="0"/>
                <a:t>Flow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B279D0-D4F5-784A-A2F7-73785A19DEBD}"/>
                </a:ext>
              </a:extLst>
            </p:cNvPr>
            <p:cNvSpPr txBox="1"/>
            <p:nvPr/>
          </p:nvSpPr>
          <p:spPr>
            <a:xfrm>
              <a:off x="6994332" y="4076483"/>
              <a:ext cx="1635291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Flap</a:t>
              </a:r>
            </a:p>
            <a:p>
              <a:r>
                <a:rPr lang="en-US" sz="1050" dirty="0"/>
                <a:t>Boundary Layer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27DB89-FFEE-2C41-8272-6B649D87CEC2}"/>
                </a:ext>
              </a:extLst>
            </p:cNvPr>
            <p:cNvSpPr txBox="1"/>
            <p:nvPr/>
          </p:nvSpPr>
          <p:spPr>
            <a:xfrm>
              <a:off x="6595993" y="5527344"/>
              <a:ext cx="923924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Flap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2974B8-54ED-7545-9315-3E163711EB8F}"/>
                </a:ext>
              </a:extLst>
            </p:cNvPr>
            <p:cNvSpPr txBox="1"/>
            <p:nvPr/>
          </p:nvSpPr>
          <p:spPr>
            <a:xfrm>
              <a:off x="4400978" y="5491520"/>
              <a:ext cx="150850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Main      Boundary</a:t>
              </a:r>
            </a:p>
            <a:p>
              <a:r>
                <a:rPr lang="en-US" sz="1050" dirty="0"/>
                <a:t>Wing      Layer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F2CCC9-B264-AB4B-BAF3-CFA79D2FD062}"/>
                </a:ext>
              </a:extLst>
            </p:cNvPr>
            <p:cNvSpPr txBox="1"/>
            <p:nvPr/>
          </p:nvSpPr>
          <p:spPr>
            <a:xfrm>
              <a:off x="2060813" y="4360203"/>
              <a:ext cx="1635955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/>
                <a:t>Slat Wake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1050" dirty="0"/>
                <a:t>Slat Boundary Layer</a:t>
              </a:r>
            </a:p>
            <a:p>
              <a:pPr algn="r"/>
              <a:endParaRPr lang="en-US" sz="600" dirty="0"/>
            </a:p>
            <a:p>
              <a:pPr algn="r"/>
              <a:r>
                <a:rPr lang="en-US" sz="1050" dirty="0"/>
                <a:t>Slat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5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898108" y="3126965"/>
            <a:ext cx="6858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98108" y="3762988"/>
            <a:ext cx="6858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898108" y="4909796"/>
            <a:ext cx="6858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V="1">
            <a:off x="2647484" y="4651950"/>
            <a:ext cx="2331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flipV="1">
            <a:off x="6084289" y="3162132"/>
            <a:ext cx="786420" cy="1303020"/>
          </a:xfrm>
          <a:prstGeom prst="bentConnector2">
            <a:avLst/>
          </a:prstGeom>
          <a:ln w="190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Rectangle 247"/>
          <p:cNvSpPr/>
          <p:nvPr/>
        </p:nvSpPr>
        <p:spPr>
          <a:xfrm>
            <a:off x="4999547" y="4369461"/>
            <a:ext cx="512651" cy="179047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A359475-DA47-C04C-8CC5-EED5A66D2618}"/>
              </a:ext>
            </a:extLst>
          </p:cNvPr>
          <p:cNvCxnSpPr>
            <a:cxnSpLocks/>
          </p:cNvCxnSpPr>
          <p:nvPr/>
        </p:nvCxnSpPr>
        <p:spPr>
          <a:xfrm>
            <a:off x="4684290" y="2256319"/>
            <a:ext cx="3086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26D1D3DD-4EBD-B44C-965D-E203CD868C3A}"/>
              </a:ext>
            </a:extLst>
          </p:cNvPr>
          <p:cNvCxnSpPr>
            <a:cxnSpLocks/>
          </p:cNvCxnSpPr>
          <p:nvPr/>
        </p:nvCxnSpPr>
        <p:spPr>
          <a:xfrm>
            <a:off x="3051315" y="2451048"/>
            <a:ext cx="1405890" cy="0"/>
          </a:xfrm>
          <a:prstGeom prst="line">
            <a:avLst/>
          </a:prstGeom>
          <a:ln>
            <a:solidFill>
              <a:srgbClr val="702F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V="1">
            <a:off x="3165615" y="5026974"/>
            <a:ext cx="45948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2685555" y="5379552"/>
            <a:ext cx="5074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4970363" y="2087393"/>
            <a:ext cx="0" cy="6858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4638236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637552" y="2294138"/>
            <a:ext cx="0" cy="1234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26119" y="1950552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900" b="1" u="sng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Integration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766906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385304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5891168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092360" y="1872127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4011770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5293697" y="1874914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6498100" y="1821799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7754430" y="1846981"/>
            <a:ext cx="0" cy="3977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78669" y="2522053"/>
            <a:ext cx="74411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825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CQbA NRA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8670" y="2355346"/>
            <a:ext cx="192392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825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AIAA CQbA Community of Interest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8670" y="2864953"/>
            <a:ext cx="179408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825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Data Fusion/Analytics/UQ (TBD)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8670" y="2693503"/>
            <a:ext cx="130516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825" b="1" dirty="0">
                <a:solidFill>
                  <a:srgbClr val="00B050"/>
                </a:solidFill>
                <a:latin typeface="Arial" charset="0"/>
                <a:ea typeface="ＭＳ Ｐゴシック" charset="0"/>
              </a:rPr>
              <a:t>Prediction Workshops</a:t>
            </a:r>
          </a:p>
        </p:txBody>
      </p:sp>
      <p:sp>
        <p:nvSpPr>
          <p:cNvPr id="31" name="5-Point Star 30"/>
          <p:cNvSpPr/>
          <p:nvPr/>
        </p:nvSpPr>
        <p:spPr>
          <a:xfrm>
            <a:off x="4420335" y="2386275"/>
            <a:ext cx="103817" cy="97030"/>
          </a:xfrm>
          <a:prstGeom prst="star5">
            <a:avLst/>
          </a:prstGeom>
          <a:solidFill>
            <a:srgbClr val="702FA0"/>
          </a:solidFill>
          <a:ln>
            <a:solidFill>
              <a:srgbClr val="702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82505" y="2216048"/>
            <a:ext cx="68580" cy="6858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5281804" y="2030136"/>
            <a:ext cx="103817" cy="9703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18843" y="1743381"/>
            <a:ext cx="8399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High-Lift Tools </a:t>
            </a:r>
            <a:b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Application Ready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298185" y="2216048"/>
            <a:ext cx="6858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5953107" y="2030136"/>
            <a:ext cx="103817" cy="9703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2" name="Straight Connector 41"/>
          <p:cNvCxnSpPr>
            <a:stCxn id="32" idx="3"/>
            <a:endCxn id="36" idx="1"/>
          </p:cNvCxnSpPr>
          <p:nvPr/>
        </p:nvCxnSpPr>
        <p:spPr>
          <a:xfrm>
            <a:off x="4051085" y="2250338"/>
            <a:ext cx="2471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680373" y="1743382"/>
            <a:ext cx="649781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sz="675" baseline="30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st</a:t>
            </a:r>
            <a:r>
              <a:rPr lang="en-US" sz="675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MoC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Vapp</a:t>
            </a:r>
            <a:r>
              <a:rPr lang="en-US" sz="675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/</a:t>
            </a:r>
            <a:r>
              <a:rPr lang="en-US" sz="675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CLmax</a:t>
            </a:r>
            <a:endParaRPr lang="en-US" sz="675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67" name="Elbow Connector 66"/>
          <p:cNvCxnSpPr/>
          <p:nvPr/>
        </p:nvCxnSpPr>
        <p:spPr>
          <a:xfrm flipV="1">
            <a:off x="5383550" y="2157875"/>
            <a:ext cx="617220" cy="480060"/>
          </a:xfrm>
          <a:prstGeom prst="bentConnector3">
            <a:avLst>
              <a:gd name="adj1" fmla="val 99876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5-Point Star 49"/>
          <p:cNvSpPr/>
          <p:nvPr/>
        </p:nvSpPr>
        <p:spPr>
          <a:xfrm>
            <a:off x="4582989" y="2568684"/>
            <a:ext cx="103817" cy="970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Isosceles Triangle 77"/>
          <p:cNvSpPr/>
          <p:nvPr/>
        </p:nvSpPr>
        <p:spPr>
          <a:xfrm>
            <a:off x="4292257" y="2726282"/>
            <a:ext cx="102870" cy="1028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46091" y="2838467"/>
            <a:ext cx="756497" cy="18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JFPW?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89536" y="2838467"/>
            <a:ext cx="577793" cy="18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HLPW-4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913751" y="2838467"/>
            <a:ext cx="631391" cy="18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HLPW-5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22465" y="3111956"/>
            <a:ext cx="21275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900" b="1" u="sng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Computational Tools &amp; Technology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76211" y="3296082"/>
            <a:ext cx="15456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spcBef>
                <a:spcPts val="225"/>
              </a:spcBef>
              <a:defRPr/>
            </a:pPr>
            <a:r>
              <a:rPr lang="en-US" sz="7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Physics, </a:t>
            </a:r>
            <a:r>
              <a:rPr lang="en-US" sz="750" b="1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Numerics</a:t>
            </a:r>
            <a:r>
              <a:rPr lang="en-US" sz="7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, Efficiency</a:t>
            </a:r>
          </a:p>
        </p:txBody>
      </p:sp>
      <p:sp>
        <p:nvSpPr>
          <p:cNvPr id="88" name="Oval 87"/>
          <p:cNvSpPr/>
          <p:nvPr/>
        </p:nvSpPr>
        <p:spPr>
          <a:xfrm>
            <a:off x="3984050" y="3519033"/>
            <a:ext cx="68580" cy="685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572753" y="3049573"/>
            <a:ext cx="849510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Technology </a:t>
            </a:r>
          </a:p>
          <a:p>
            <a:pPr algn="ctr" defTabSz="685800" eaLnBrk="1" hangingPunct="1">
              <a:defRPr/>
            </a:pPr>
            <a:r>
              <a:rPr lang="en-US" sz="675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Downselect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: </a:t>
            </a:r>
            <a:b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675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high-lift</a:t>
            </a:r>
            <a:b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sz="675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numerics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/physics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60950" y="3607362"/>
            <a:ext cx="700513" cy="9233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685800" eaLnBrk="1" hangingPunct="1">
              <a:defRPr/>
            </a:pPr>
            <a:r>
              <a:rPr lang="en-US" sz="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formulate/implement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5331020" y="2254294"/>
            <a:ext cx="0" cy="12941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27910" y="3744030"/>
            <a:ext cx="1742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900" b="1" u="sng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Integrated Test &amp; Evaluation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46043" y="4167573"/>
            <a:ext cx="7564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 (14x22)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523773" y="4167573"/>
            <a:ext cx="57280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 (Q)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77343" y="4167572"/>
            <a:ext cx="8160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(14x22, Acoustics)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700448" y="3936815"/>
            <a:ext cx="601837" cy="228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CRM-HL-FS</a:t>
            </a: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(Q)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28385" y="4892526"/>
            <a:ext cx="20441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900" b="1" u="sng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Experimental Tools &amp; Technology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148828" y="5116995"/>
            <a:ext cx="162095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spcBef>
                <a:spcPts val="450"/>
              </a:spcBef>
              <a:defRPr/>
            </a:pPr>
            <a:r>
              <a:rPr lang="en-US" sz="7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Advanced Measurements</a:t>
            </a:r>
          </a:p>
          <a:p>
            <a:pPr defTabSz="685800" eaLnBrk="1" hangingPunct="1">
              <a:spcBef>
                <a:spcPts val="450"/>
              </a:spcBef>
              <a:defRPr/>
            </a:pPr>
            <a:r>
              <a:rPr lang="en-US" sz="7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Advanced Manufacturing (AM)</a:t>
            </a:r>
          </a:p>
          <a:p>
            <a:pPr defTabSz="685800" eaLnBrk="1" hangingPunct="1">
              <a:spcBef>
                <a:spcPts val="450"/>
              </a:spcBef>
              <a:defRPr/>
            </a:pPr>
            <a:r>
              <a:rPr lang="en-US" sz="7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Rapid Testing (Active Systems)</a:t>
            </a:r>
          </a:p>
        </p:txBody>
      </p:sp>
      <p:cxnSp>
        <p:nvCxnSpPr>
          <p:cNvPr id="58" name="Elbow Connector 57"/>
          <p:cNvCxnSpPr/>
          <p:nvPr/>
        </p:nvCxnSpPr>
        <p:spPr>
          <a:xfrm rot="5400000" flipH="1" flipV="1">
            <a:off x="4870489" y="1861294"/>
            <a:ext cx="148850" cy="61722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461015" y="4170399"/>
            <a:ext cx="667181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8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</a:t>
            </a: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85061" y="4965215"/>
            <a:ext cx="376458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PIV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803996" y="4548106"/>
            <a:ext cx="0" cy="48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 flipV="1">
            <a:off x="3330517" y="4528386"/>
            <a:ext cx="0" cy="8572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322716" y="5602598"/>
            <a:ext cx="82560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SMARCA: 787trans 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(ETW)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92245" y="5466310"/>
            <a:ext cx="3481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RCA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270512" y="5059229"/>
            <a:ext cx="674852" cy="831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PSP / FLEET / RS 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171390" y="5565031"/>
            <a:ext cx="106826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SMARCA: 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787trans 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2327034" y="152089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CY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3F0F45-EF67-7743-B683-C62CD9D0C3D8}"/>
              </a:ext>
            </a:extLst>
          </p:cNvPr>
          <p:cNvSpPr/>
          <p:nvPr/>
        </p:nvSpPr>
        <p:spPr>
          <a:xfrm>
            <a:off x="3821810" y="5484351"/>
            <a:ext cx="102870" cy="102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56F522E-9416-2B42-BC81-966BC0A27F3B}"/>
              </a:ext>
            </a:extLst>
          </p:cNvPr>
          <p:cNvSpPr/>
          <p:nvPr/>
        </p:nvSpPr>
        <p:spPr>
          <a:xfrm>
            <a:off x="4751875" y="5484351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507FE4F1-CAC1-1E43-8754-39E53F0FFB05}"/>
              </a:ext>
            </a:extLst>
          </p:cNvPr>
          <p:cNvSpPr/>
          <p:nvPr/>
        </p:nvSpPr>
        <p:spPr>
          <a:xfrm>
            <a:off x="3748496" y="4408859"/>
            <a:ext cx="102870" cy="102870"/>
          </a:xfrm>
          <a:prstGeom prst="ellipse">
            <a:avLst/>
          </a:prstGeom>
          <a:solidFill>
            <a:srgbClr val="FFA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FC0574A-DEA0-F944-87F1-A51A04EC6A4D}"/>
              </a:ext>
            </a:extLst>
          </p:cNvPr>
          <p:cNvSpPr/>
          <p:nvPr/>
        </p:nvSpPr>
        <p:spPr>
          <a:xfrm>
            <a:off x="4182756" y="4408859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1744B8A9-B130-D04D-9157-D63468DD0C61}"/>
              </a:ext>
            </a:extLst>
          </p:cNvPr>
          <p:cNvSpPr/>
          <p:nvPr/>
        </p:nvSpPr>
        <p:spPr>
          <a:xfrm>
            <a:off x="3269334" y="4408859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E2087C9-5E5E-F141-99C9-E8A9DC5F0D0A}"/>
              </a:ext>
            </a:extLst>
          </p:cNvPr>
          <p:cNvSpPr/>
          <p:nvPr/>
        </p:nvSpPr>
        <p:spPr>
          <a:xfrm>
            <a:off x="5326374" y="4408859"/>
            <a:ext cx="102870" cy="102870"/>
          </a:xfrm>
          <a:prstGeom prst="ellipse">
            <a:avLst/>
          </a:prstGeom>
          <a:solidFill>
            <a:srgbClr val="FFA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9550420-9B7C-FA47-A028-75A8735052A4}"/>
              </a:ext>
            </a:extLst>
          </p:cNvPr>
          <p:cNvSpPr/>
          <p:nvPr/>
        </p:nvSpPr>
        <p:spPr>
          <a:xfrm>
            <a:off x="5646310" y="4408859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F1C425B5-1CAD-EB47-91D5-481F6770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CQbA Integrated Roadmap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741C99C-9D6C-A84E-BE06-8821CE53207E}"/>
              </a:ext>
            </a:extLst>
          </p:cNvPr>
          <p:cNvSpPr txBox="1"/>
          <p:nvPr/>
        </p:nvSpPr>
        <p:spPr>
          <a:xfrm>
            <a:off x="7820763" y="1622639"/>
            <a:ext cx="1174153" cy="266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CQbA 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= Certification Qualification by Analysis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MoC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Means of Compliance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CRM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Common Research Model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HL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High Lift</a:t>
            </a: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HS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High Speed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</a:rPr>
              <a:t>SS</a:t>
            </a:r>
            <a:r>
              <a:rPr lang="en-US" sz="600" dirty="0">
                <a:solidFill>
                  <a:prstClr val="black"/>
                </a:solidFill>
                <a:latin typeface="Arial" charset="0"/>
              </a:rPr>
              <a:t> = semi-span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</a:rPr>
              <a:t>FS</a:t>
            </a:r>
            <a:r>
              <a:rPr lang="en-US" sz="600" dirty="0">
                <a:solidFill>
                  <a:prstClr val="black"/>
                </a:solidFill>
                <a:latin typeface="Arial" charset="0"/>
              </a:rPr>
              <a:t> = full-span</a:t>
            </a: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HLPW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High Lift Prediction Workshop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b="1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JFPW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Juncture Flow Prediction Workshop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NRA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NASA Research Announcement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CP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Challenge Problem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UW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University of Washington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563" dirty="0">
              <a:solidFill>
                <a:prstClr val="black"/>
              </a:solidFill>
              <a:latin typeface="Arial" charset="0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prstClr val="black"/>
                </a:solidFill>
                <a:latin typeface="Arial" charset="0"/>
                <a:ea typeface="+mn-ea"/>
              </a:rPr>
              <a:t>SBSE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 = Smooth Body Separation Experiment</a:t>
            </a:r>
          </a:p>
          <a:p>
            <a:pPr marL="300038" indent="-300038"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3786CF-12AA-3C4E-A40A-5EB993A9B461}"/>
              </a:ext>
            </a:extLst>
          </p:cNvPr>
          <p:cNvSpPr/>
          <p:nvPr/>
        </p:nvSpPr>
        <p:spPr>
          <a:xfrm>
            <a:off x="4600800" y="2216048"/>
            <a:ext cx="6858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A359475-DA47-C04C-8CC5-EED5A66D2618}"/>
              </a:ext>
            </a:extLst>
          </p:cNvPr>
          <p:cNvCxnSpPr>
            <a:cxnSpLocks/>
            <a:stCxn id="36" idx="3"/>
            <a:endCxn id="174" idx="1"/>
          </p:cNvCxnSpPr>
          <p:nvPr/>
        </p:nvCxnSpPr>
        <p:spPr>
          <a:xfrm>
            <a:off x="4366765" y="2250338"/>
            <a:ext cx="23403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FCE7FEF6-9A76-9748-8A17-D8CF9B957C80}"/>
              </a:ext>
            </a:extLst>
          </p:cNvPr>
          <p:cNvSpPr/>
          <p:nvPr/>
        </p:nvSpPr>
        <p:spPr>
          <a:xfrm>
            <a:off x="5047190" y="4408859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FAD07DD-875B-4E4C-BBF0-9C0B9AD0F747}"/>
              </a:ext>
            </a:extLst>
          </p:cNvPr>
          <p:cNvSpPr txBox="1"/>
          <p:nvPr/>
        </p:nvSpPr>
        <p:spPr>
          <a:xfrm>
            <a:off x="3667785" y="2493936"/>
            <a:ext cx="363091" cy="934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sz="675" baseline="300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st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Draft</a:t>
            </a: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C7ED6FF-0E76-9A4F-9812-527D94F4C01E}"/>
              </a:ext>
            </a:extLst>
          </p:cNvPr>
          <p:cNvSpPr/>
          <p:nvPr/>
        </p:nvSpPr>
        <p:spPr>
          <a:xfrm>
            <a:off x="4601271" y="3522293"/>
            <a:ext cx="68580" cy="685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C3E29A1-B289-C245-934F-0AC628F0E7F6}"/>
              </a:ext>
            </a:extLst>
          </p:cNvPr>
          <p:cNvSpPr txBox="1"/>
          <p:nvPr/>
        </p:nvSpPr>
        <p:spPr>
          <a:xfrm>
            <a:off x="4332519" y="3117401"/>
            <a:ext cx="593682" cy="3116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Tool(s) </a:t>
            </a:r>
          </a:p>
          <a:p>
            <a:pPr algn="ctr" defTabSz="685800" eaLnBrk="1" hangingPunct="1"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Tech Ready</a:t>
            </a:r>
          </a:p>
          <a:p>
            <a:pPr algn="ctr" defTabSz="685800" eaLnBrk="1" hangingPunct="1">
              <a:defRPr/>
            </a:pPr>
            <a:r>
              <a:rPr lang="en-US" sz="675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high-lift</a:t>
            </a: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6C13A4C3-BCF7-0A4D-A1D6-3A67C2165CF7}"/>
              </a:ext>
            </a:extLst>
          </p:cNvPr>
          <p:cNvSpPr/>
          <p:nvPr/>
        </p:nvSpPr>
        <p:spPr>
          <a:xfrm>
            <a:off x="5302391" y="3509331"/>
            <a:ext cx="68580" cy="685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6B0F989-B0CE-1E46-B2E1-AFE653FF9DA4}"/>
              </a:ext>
            </a:extLst>
          </p:cNvPr>
          <p:cNvSpPr txBox="1"/>
          <p:nvPr/>
        </p:nvSpPr>
        <p:spPr>
          <a:xfrm>
            <a:off x="250965" y="5286507"/>
            <a:ext cx="61106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50" b="1" dirty="0">
                <a:solidFill>
                  <a:srgbClr val="9BBB59">
                    <a:lumMod val="75000"/>
                  </a:srgbClr>
                </a:solidFill>
                <a:latin typeface="Arial" charset="0"/>
                <a:ea typeface="ＭＳ Ｐゴシック" charset="0"/>
              </a:rPr>
              <a:t>AETC CC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BB63C50-29B5-D841-837A-E2E2E481CAE4}"/>
              </a:ext>
            </a:extLst>
          </p:cNvPr>
          <p:cNvSpPr txBox="1"/>
          <p:nvPr/>
        </p:nvSpPr>
        <p:spPr>
          <a:xfrm>
            <a:off x="266594" y="3132519"/>
            <a:ext cx="59663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50" b="1" dirty="0">
                <a:solidFill>
                  <a:srgbClr val="F79646">
                    <a:lumMod val="75000"/>
                  </a:srgbClr>
                </a:solidFill>
                <a:latin typeface="Arial" charset="0"/>
                <a:ea typeface="ＭＳ Ｐゴシック" charset="0"/>
              </a:rPr>
              <a:t>TTT/RCA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7F69DF-6C2B-C347-B43D-4AC7E4119757}"/>
              </a:ext>
            </a:extLst>
          </p:cNvPr>
          <p:cNvCxnSpPr>
            <a:cxnSpLocks/>
          </p:cNvCxnSpPr>
          <p:nvPr/>
        </p:nvCxnSpPr>
        <p:spPr>
          <a:xfrm flipH="1" flipV="1">
            <a:off x="4019774" y="2313047"/>
            <a:ext cx="0" cy="308610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C5692CB-E902-3244-BB5B-BBBAB6E09866}"/>
              </a:ext>
            </a:extLst>
          </p:cNvPr>
          <p:cNvCxnSpPr>
            <a:cxnSpLocks/>
          </p:cNvCxnSpPr>
          <p:nvPr/>
        </p:nvCxnSpPr>
        <p:spPr>
          <a:xfrm flipH="1" flipV="1">
            <a:off x="3123499" y="3550060"/>
            <a:ext cx="21945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680C3EC7-F6B4-564A-92D8-381AB1516B88}"/>
              </a:ext>
            </a:extLst>
          </p:cNvPr>
          <p:cNvSpPr txBox="1"/>
          <p:nvPr/>
        </p:nvSpPr>
        <p:spPr>
          <a:xfrm>
            <a:off x="368786" y="4895661"/>
            <a:ext cx="49725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50" b="1" dirty="0">
                <a:solidFill>
                  <a:srgbClr val="F79646">
                    <a:lumMod val="75000"/>
                  </a:srgbClr>
                </a:solidFill>
                <a:latin typeface="Arial" charset="0"/>
                <a:ea typeface="ＭＳ Ｐゴシック" charset="0"/>
              </a:rPr>
              <a:t>TTT/IM</a:t>
            </a:r>
          </a:p>
        </p:txBody>
      </p:sp>
      <p:sp>
        <p:nvSpPr>
          <p:cNvPr id="188" name="Right Brace 187">
            <a:extLst>
              <a:ext uri="{FF2B5EF4-FFF2-40B4-BE49-F238E27FC236}">
                <a16:creationId xmlns:a16="http://schemas.microsoft.com/office/drawing/2014/main" id="{30FDD089-1D0E-6B48-82C8-690730FF940A}"/>
              </a:ext>
            </a:extLst>
          </p:cNvPr>
          <p:cNvSpPr/>
          <p:nvPr/>
        </p:nvSpPr>
        <p:spPr>
          <a:xfrm flipH="1">
            <a:off x="1034995" y="5153703"/>
            <a:ext cx="145445" cy="441719"/>
          </a:xfrm>
          <a:prstGeom prst="rightBrace">
            <a:avLst>
              <a:gd name="adj1" fmla="val 3168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04558-DED9-F44D-8A12-19EA75BC97F7}"/>
              </a:ext>
            </a:extLst>
          </p:cNvPr>
          <p:cNvCxnSpPr/>
          <p:nvPr/>
        </p:nvCxnSpPr>
        <p:spPr>
          <a:xfrm>
            <a:off x="3396482" y="2630954"/>
            <a:ext cx="1238415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763554" y="1534901"/>
          <a:ext cx="5010088" cy="23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8670" y="2163987"/>
            <a:ext cx="207941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825" b="1" dirty="0">
                <a:solidFill>
                  <a:srgbClr val="4F81BD"/>
                </a:solidFill>
                <a:latin typeface="Arial" charset="0"/>
                <a:ea typeface="ＭＳ Ｐゴシック" charset="0"/>
              </a:rPr>
              <a:t>AIAA CFD2030 Integration Committee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37207" y="2581707"/>
            <a:ext cx="1312121" cy="934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75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CQbA Development Roadmap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BB63C50-29B5-D841-837A-E2E2E481CAE4}"/>
              </a:ext>
            </a:extLst>
          </p:cNvPr>
          <p:cNvSpPr txBox="1"/>
          <p:nvPr/>
        </p:nvSpPr>
        <p:spPr>
          <a:xfrm>
            <a:off x="266594" y="2522052"/>
            <a:ext cx="59663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50" b="1" dirty="0">
                <a:solidFill>
                  <a:srgbClr val="F79646">
                    <a:lumMod val="75000"/>
                  </a:srgbClr>
                </a:solidFill>
                <a:latin typeface="Arial" charset="0"/>
                <a:ea typeface="ＭＳ Ｐゴシック" charset="0"/>
              </a:rPr>
              <a:t>TTT/RCA</a:t>
            </a: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7904323" y="4191389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EC9EAB8-4E2E-E243-BD43-D113E1C02913}"/>
              </a:ext>
            </a:extLst>
          </p:cNvPr>
          <p:cNvSpPr/>
          <p:nvPr/>
        </p:nvSpPr>
        <p:spPr>
          <a:xfrm>
            <a:off x="7904323" y="5055500"/>
            <a:ext cx="102870" cy="1028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07DAAFE7-3D1E-8548-9BB3-4DF749A1AD5C}"/>
              </a:ext>
            </a:extLst>
          </p:cNvPr>
          <p:cNvSpPr/>
          <p:nvPr/>
        </p:nvSpPr>
        <p:spPr>
          <a:xfrm>
            <a:off x="7904323" y="4839473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EC546ABE-7033-AB43-AE64-17B1E00C2D88}"/>
              </a:ext>
            </a:extLst>
          </p:cNvPr>
          <p:cNvSpPr/>
          <p:nvPr/>
        </p:nvSpPr>
        <p:spPr>
          <a:xfrm>
            <a:off x="7904323" y="4623445"/>
            <a:ext cx="102870" cy="102870"/>
          </a:xfrm>
          <a:prstGeom prst="ellipse">
            <a:avLst/>
          </a:prstGeom>
          <a:solidFill>
            <a:srgbClr val="FFA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B9750B2-F881-AC4D-93F5-9822DA10A2E7}"/>
              </a:ext>
            </a:extLst>
          </p:cNvPr>
          <p:cNvSpPr/>
          <p:nvPr/>
        </p:nvSpPr>
        <p:spPr>
          <a:xfrm>
            <a:off x="7904323" y="4407417"/>
            <a:ext cx="102870" cy="102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98029" y="4122252"/>
            <a:ext cx="445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NTF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998029" y="434045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ETW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7998029" y="4558656"/>
            <a:ext cx="4764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Q5m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7998030" y="4776858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14x22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7998029" y="4995062"/>
            <a:ext cx="445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TDT</a:t>
            </a:r>
          </a:p>
        </p:txBody>
      </p:sp>
      <p:cxnSp>
        <p:nvCxnSpPr>
          <p:cNvPr id="200" name="Elbow Connector 199"/>
          <p:cNvCxnSpPr/>
          <p:nvPr/>
        </p:nvCxnSpPr>
        <p:spPr>
          <a:xfrm flipV="1">
            <a:off x="5020540" y="2165298"/>
            <a:ext cx="925830" cy="274320"/>
          </a:xfrm>
          <a:prstGeom prst="bentConnector2">
            <a:avLst/>
          </a:prstGeom>
          <a:ln w="19050">
            <a:solidFill>
              <a:srgbClr val="702F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153272" y="5706885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  <a:r>
              <a:rPr lang="en-US" sz="105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proposed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565309" y="4001929"/>
            <a:ext cx="1297970" cy="17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proprietary by organization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75945" y="3976534"/>
            <a:ext cx="5934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88" b="1" dirty="0">
                <a:solidFill>
                  <a:prstClr val="black"/>
                </a:solidFill>
                <a:latin typeface="Arial" charset="0"/>
                <a:ea typeface="+mn-ea"/>
              </a:rPr>
              <a:t>Airplane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059721B-6E63-AD4C-8D18-93A19123DDBD}"/>
              </a:ext>
            </a:extLst>
          </p:cNvPr>
          <p:cNvSpPr txBox="1"/>
          <p:nvPr/>
        </p:nvSpPr>
        <p:spPr>
          <a:xfrm>
            <a:off x="1451115" y="4236552"/>
            <a:ext cx="93820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NTF/ETW</a:t>
            </a: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Pressurized Q5m, F1</a:t>
            </a: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Atm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14x22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075945" y="4300608"/>
            <a:ext cx="41710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88" b="1" dirty="0">
                <a:solidFill>
                  <a:prstClr val="black"/>
                </a:solidFill>
                <a:latin typeface="Arial" charset="0"/>
                <a:ea typeface="+mn-ea"/>
              </a:rPr>
              <a:t>CRM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6059721B-6E63-AD4C-8D18-93A19123DDBD}"/>
              </a:ext>
            </a:extLst>
          </p:cNvPr>
          <p:cNvSpPr txBox="1"/>
          <p:nvPr/>
        </p:nvSpPr>
        <p:spPr>
          <a:xfrm>
            <a:off x="1451115" y="4579452"/>
            <a:ext cx="125325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NASA Juncture Flow Model (JF)</a:t>
            </a:r>
          </a:p>
          <a:p>
            <a:pPr defTabSz="685800" eaLnBrk="1" hangingPunct="1">
              <a:lnSpc>
                <a:spcPct val="90000"/>
              </a:lnSpc>
              <a:defRPr/>
            </a:pPr>
            <a:endParaRPr lang="en-US" sz="60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+mn-ea"/>
              </a:rPr>
              <a:t>Boeing Speed Bump (SBSE)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75945" y="4633131"/>
            <a:ext cx="38343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788" b="1" dirty="0">
                <a:solidFill>
                  <a:prstClr val="black"/>
                </a:solidFill>
                <a:latin typeface="Arial" charset="0"/>
                <a:ea typeface="+mn-ea"/>
              </a:rPr>
              <a:t>Unit</a:t>
            </a: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507FE4F1-CAC1-1E43-8754-39E53F0FFB05}"/>
              </a:ext>
            </a:extLst>
          </p:cNvPr>
          <p:cNvSpPr/>
          <p:nvPr/>
        </p:nvSpPr>
        <p:spPr>
          <a:xfrm>
            <a:off x="3257758" y="5484351"/>
            <a:ext cx="102870" cy="102870"/>
          </a:xfrm>
          <a:prstGeom prst="ellipse">
            <a:avLst/>
          </a:prstGeom>
          <a:solidFill>
            <a:srgbClr val="FFA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74720" y="1718041"/>
            <a:ext cx="529312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hangingPunct="1">
              <a:defRPr/>
            </a:pPr>
            <a:r>
              <a:rPr lang="en-US" sz="788" b="1" dirty="0">
                <a:solidFill>
                  <a:prstClr val="black"/>
                </a:solidFill>
                <a:latin typeface="Arial" charset="0"/>
                <a:ea typeface="+mn-ea"/>
              </a:rPr>
              <a:t>NASA </a:t>
            </a:r>
          </a:p>
          <a:p>
            <a:pPr algn="ctr" defTabSz="685800" eaLnBrk="1" hangingPunct="1">
              <a:defRPr/>
            </a:pPr>
            <a:r>
              <a:rPr lang="en-US" sz="788" b="1" dirty="0">
                <a:solidFill>
                  <a:prstClr val="black"/>
                </a:solidFill>
                <a:latin typeface="Arial" charset="0"/>
                <a:ea typeface="+mn-ea"/>
              </a:rPr>
              <a:t>Project</a:t>
            </a: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E3A3B5CE-F8CD-9B4E-AEFE-6D399A11D696}"/>
              </a:ext>
            </a:extLst>
          </p:cNvPr>
          <p:cNvSpPr/>
          <p:nvPr/>
        </p:nvSpPr>
        <p:spPr>
          <a:xfrm>
            <a:off x="3981333" y="2411952"/>
            <a:ext cx="75438" cy="68580"/>
          </a:xfrm>
          <a:prstGeom prst="ellipse">
            <a:avLst/>
          </a:prstGeom>
          <a:solidFill>
            <a:srgbClr val="702FA0"/>
          </a:solidFill>
          <a:ln>
            <a:solidFill>
              <a:srgbClr val="702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Isosceles Triangle 168"/>
          <p:cNvSpPr/>
          <p:nvPr/>
        </p:nvSpPr>
        <p:spPr>
          <a:xfrm>
            <a:off x="4918326" y="2726282"/>
            <a:ext cx="102870" cy="1028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Isosceles Triangle 197"/>
          <p:cNvSpPr/>
          <p:nvPr/>
        </p:nvSpPr>
        <p:spPr>
          <a:xfrm>
            <a:off x="6166296" y="2726282"/>
            <a:ext cx="102870" cy="1028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758334" y="2078493"/>
            <a:ext cx="420394" cy="831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Formulated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177953" y="2078493"/>
            <a:ext cx="295185" cy="831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Defined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8670" y="1816622"/>
            <a:ext cx="873389" cy="279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Grand Challenge Problem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A3786CF-12AA-3C4E-A40A-5EB993A9B461}"/>
              </a:ext>
            </a:extLst>
          </p:cNvPr>
          <p:cNvSpPr/>
          <p:nvPr/>
        </p:nvSpPr>
        <p:spPr>
          <a:xfrm>
            <a:off x="5565915" y="2216048"/>
            <a:ext cx="68580" cy="6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4472073" y="2024173"/>
            <a:ext cx="341561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CP #1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Released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424760" y="2024173"/>
            <a:ext cx="341561" cy="1661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CP #2</a:t>
            </a:r>
          </a:p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Released</a:t>
            </a: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A56F522E-9416-2B42-BC81-966BC0A27F3B}"/>
              </a:ext>
            </a:extLst>
          </p:cNvPr>
          <p:cNvSpPr/>
          <p:nvPr/>
        </p:nvSpPr>
        <p:spPr>
          <a:xfrm>
            <a:off x="4332475" y="5484351"/>
            <a:ext cx="102870" cy="1028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Elbow Connector 16"/>
          <p:cNvCxnSpPr>
            <a:stCxn id="147" idx="6"/>
          </p:cNvCxnSpPr>
          <p:nvPr/>
        </p:nvCxnSpPr>
        <p:spPr>
          <a:xfrm flipV="1">
            <a:off x="4854745" y="4555101"/>
            <a:ext cx="857113" cy="98068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27193" y="4313983"/>
            <a:ext cx="102884" cy="78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>
            <a:off x="5087146" y="4168291"/>
            <a:ext cx="240030" cy="240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H="1">
            <a:off x="5738044" y="4174726"/>
            <a:ext cx="152255" cy="208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Isosceles Triangle 224"/>
          <p:cNvSpPr/>
          <p:nvPr/>
        </p:nvSpPr>
        <p:spPr>
          <a:xfrm>
            <a:off x="7421700" y="2730020"/>
            <a:ext cx="102870" cy="1028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3" name="Elbow Connector 52"/>
          <p:cNvCxnSpPr>
            <a:stCxn id="100" idx="0"/>
            <a:endCxn id="82" idx="2"/>
          </p:cNvCxnSpPr>
          <p:nvPr/>
        </p:nvCxnSpPr>
        <p:spPr>
          <a:xfrm rot="5400000" flipH="1" flipV="1">
            <a:off x="3822661" y="3011801"/>
            <a:ext cx="1143286" cy="1168258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844772" y="3607362"/>
            <a:ext cx="267702" cy="9233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685800" eaLnBrk="1" hangingPunct="1">
              <a:defRPr/>
            </a:pPr>
            <a:r>
              <a:rPr lang="en-US" sz="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validate</a:t>
            </a:r>
          </a:p>
        </p:txBody>
      </p:sp>
      <p:cxnSp>
        <p:nvCxnSpPr>
          <p:cNvPr id="238" name="Straight Arrow Connector 237"/>
          <p:cNvCxnSpPr/>
          <p:nvPr/>
        </p:nvCxnSpPr>
        <p:spPr>
          <a:xfrm flipV="1">
            <a:off x="5388711" y="4549166"/>
            <a:ext cx="0" cy="48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4573699" y="2400682"/>
            <a:ext cx="1316600" cy="934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685800" eaLnBrk="1" hangingPunct="1">
              <a:lnSpc>
                <a:spcPct val="90000"/>
              </a:lnSpc>
              <a:defRPr/>
            </a:pPr>
            <a:r>
              <a:rPr lang="en-US" sz="675" b="1" dirty="0">
                <a:solidFill>
                  <a:srgbClr val="702FA0"/>
                </a:solidFill>
                <a:latin typeface="Arial" charset="0"/>
                <a:ea typeface="ＭＳ Ｐゴシック" charset="0"/>
              </a:rPr>
              <a:t>CQbA Recommended Practices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7218622" y="2842268"/>
            <a:ext cx="467999" cy="279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75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HLPW-6</a:t>
            </a: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FCE7FEF6-9A76-9748-8A17-D8CF9B957C80}"/>
              </a:ext>
            </a:extLst>
          </p:cNvPr>
          <p:cNvSpPr/>
          <p:nvPr/>
        </p:nvSpPr>
        <p:spPr>
          <a:xfrm>
            <a:off x="5409328" y="4408859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89550420-9B7C-FA47-A028-75A8735052A4}"/>
              </a:ext>
            </a:extLst>
          </p:cNvPr>
          <p:cNvSpPr/>
          <p:nvPr/>
        </p:nvSpPr>
        <p:spPr>
          <a:xfrm>
            <a:off x="5936774" y="4408859"/>
            <a:ext cx="102870" cy="1028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5967654" y="4095641"/>
            <a:ext cx="848248" cy="320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 2.7%</a:t>
            </a: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4977519" y="3708356"/>
            <a:ext cx="735439" cy="2285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CRM-HL-SS #2</a:t>
            </a: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 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cxnSp>
        <p:nvCxnSpPr>
          <p:cNvPr id="234" name="Straight Arrow Connector 233"/>
          <p:cNvCxnSpPr/>
          <p:nvPr/>
        </p:nvCxnSpPr>
        <p:spPr>
          <a:xfrm>
            <a:off x="5327818" y="4019484"/>
            <a:ext cx="109565" cy="370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id="{1744B8A9-B130-D04D-9157-D63468DD0C61}"/>
              </a:ext>
            </a:extLst>
          </p:cNvPr>
          <p:cNvSpPr/>
          <p:nvPr/>
        </p:nvSpPr>
        <p:spPr>
          <a:xfrm>
            <a:off x="2899917" y="4599837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1744B8A9-B130-D04D-9157-D63468DD0C61}"/>
              </a:ext>
            </a:extLst>
          </p:cNvPr>
          <p:cNvSpPr/>
          <p:nvPr/>
        </p:nvSpPr>
        <p:spPr>
          <a:xfrm>
            <a:off x="4043024" y="4599837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7899764" y="5272055"/>
            <a:ext cx="102870" cy="1028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7993470" y="5202918"/>
            <a:ext cx="484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0.3m</a:t>
            </a:r>
          </a:p>
        </p:txBody>
      </p:sp>
      <p:sp>
        <p:nvSpPr>
          <p:cNvPr id="253" name="Right Brace 252">
            <a:extLst>
              <a:ext uri="{FF2B5EF4-FFF2-40B4-BE49-F238E27FC236}">
                <a16:creationId xmlns:a16="http://schemas.microsoft.com/office/drawing/2014/main" id="{30FDD089-1D0E-6B48-82C8-690730FF940A}"/>
              </a:ext>
            </a:extLst>
          </p:cNvPr>
          <p:cNvSpPr/>
          <p:nvPr/>
        </p:nvSpPr>
        <p:spPr>
          <a:xfrm rot="16200000" flipH="1">
            <a:off x="6805240" y="2491763"/>
            <a:ext cx="130938" cy="1118901"/>
          </a:xfrm>
          <a:prstGeom prst="rightBrace">
            <a:avLst>
              <a:gd name="adj1" fmla="val 31689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Right Brace 255">
            <a:extLst>
              <a:ext uri="{FF2B5EF4-FFF2-40B4-BE49-F238E27FC236}">
                <a16:creationId xmlns:a16="http://schemas.microsoft.com/office/drawing/2014/main" id="{30FDD089-1D0E-6B48-82C8-690730FF940A}"/>
              </a:ext>
            </a:extLst>
          </p:cNvPr>
          <p:cNvSpPr/>
          <p:nvPr/>
        </p:nvSpPr>
        <p:spPr>
          <a:xfrm rot="16200000" flipH="1">
            <a:off x="4535220" y="5438676"/>
            <a:ext cx="111158" cy="441719"/>
          </a:xfrm>
          <a:prstGeom prst="rightBrace">
            <a:avLst>
              <a:gd name="adj1" fmla="val 3168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7" name="Straight Connector 256"/>
          <p:cNvCxnSpPr/>
          <p:nvPr/>
        </p:nvCxnSpPr>
        <p:spPr>
          <a:xfrm flipV="1">
            <a:off x="2479815" y="5203263"/>
            <a:ext cx="52806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7905525" y="5487302"/>
            <a:ext cx="102870" cy="102870"/>
          </a:xfrm>
          <a:prstGeom prst="ellipse">
            <a:avLst/>
          </a:prstGeom>
          <a:solidFill>
            <a:srgbClr val="E937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7999232" y="5418165"/>
            <a:ext cx="6639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+mn-ea"/>
              </a:rPr>
              <a:t>UW 3x3</a:t>
            </a: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7905525" y="5696627"/>
            <a:ext cx="102870" cy="102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7999231" y="562749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TBD</a:t>
            </a:r>
            <a:endParaRPr lang="en-US" sz="1050" dirty="0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999547" y="5114885"/>
            <a:ext cx="635295" cy="83100"/>
          </a:xfrm>
          <a:prstGeom prst="rect">
            <a:avLst/>
          </a:prstGeom>
          <a:solidFill>
            <a:schemeClr val="bg1"/>
          </a:solidFill>
        </p:spPr>
        <p:txBody>
          <a:bodyPr wrap="square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PSP (Dynamic)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4606017" y="4750883"/>
            <a:ext cx="180759" cy="145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174217" y="4750883"/>
            <a:ext cx="180759" cy="145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724698" y="4750883"/>
            <a:ext cx="180759" cy="145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cxnSp>
        <p:nvCxnSpPr>
          <p:cNvPr id="274" name="Straight Connector 273"/>
          <p:cNvCxnSpPr/>
          <p:nvPr/>
        </p:nvCxnSpPr>
        <p:spPr>
          <a:xfrm flipV="1">
            <a:off x="2546671" y="4826012"/>
            <a:ext cx="31546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Oval 259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3156648" y="4775587"/>
            <a:ext cx="102870" cy="102870"/>
          </a:xfrm>
          <a:prstGeom prst="ellipse">
            <a:avLst/>
          </a:prstGeom>
          <a:solidFill>
            <a:srgbClr val="E937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3647801" y="4775587"/>
            <a:ext cx="102870" cy="102870"/>
          </a:xfrm>
          <a:prstGeom prst="ellipse">
            <a:avLst/>
          </a:prstGeom>
          <a:solidFill>
            <a:srgbClr val="E937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4216656" y="4775587"/>
            <a:ext cx="102870" cy="102870"/>
          </a:xfrm>
          <a:prstGeom prst="ellipse">
            <a:avLst/>
          </a:prstGeom>
          <a:solidFill>
            <a:srgbClr val="E937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4543657" y="4775587"/>
            <a:ext cx="102870" cy="102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5102710" y="4775587"/>
            <a:ext cx="102870" cy="102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1B7ACAB0-7C31-3F49-A539-3906D3A825D1}"/>
              </a:ext>
            </a:extLst>
          </p:cNvPr>
          <p:cNvSpPr/>
          <p:nvPr/>
        </p:nvSpPr>
        <p:spPr>
          <a:xfrm>
            <a:off x="5663069" y="4775587"/>
            <a:ext cx="102870" cy="1028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5070848" y="4599456"/>
            <a:ext cx="180759" cy="145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1744B8A9-B130-D04D-9157-D63468DD0C61}"/>
              </a:ext>
            </a:extLst>
          </p:cNvPr>
          <p:cNvSpPr/>
          <p:nvPr/>
        </p:nvSpPr>
        <p:spPr>
          <a:xfrm>
            <a:off x="4970815" y="4599837"/>
            <a:ext cx="102870" cy="1028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hangingPunct="1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7" name="Elbow Connector 276"/>
          <p:cNvCxnSpPr/>
          <p:nvPr/>
        </p:nvCxnSpPr>
        <p:spPr>
          <a:xfrm flipV="1">
            <a:off x="4934302" y="4548106"/>
            <a:ext cx="174782" cy="54864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/>
          <p:cNvCxnSpPr/>
          <p:nvPr/>
        </p:nvCxnSpPr>
        <p:spPr>
          <a:xfrm>
            <a:off x="4792393" y="5147430"/>
            <a:ext cx="0" cy="3086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5615243" y="3907598"/>
            <a:ext cx="652594" cy="228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eaLnBrk="1" hangingPunct="1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CRM-HL-FS</a:t>
            </a:r>
            <a:r>
              <a:rPr lang="en-US" sz="105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* 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600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cryo</a:t>
            </a:r>
            <a:r>
              <a:rPr lang="en-US" sz="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</a:p>
        </p:txBody>
      </p:sp>
      <p:cxnSp>
        <p:nvCxnSpPr>
          <p:cNvPr id="288" name="Elbow Connector 287"/>
          <p:cNvCxnSpPr/>
          <p:nvPr/>
        </p:nvCxnSpPr>
        <p:spPr>
          <a:xfrm rot="5400000" flipH="1" flipV="1">
            <a:off x="5007148" y="4649302"/>
            <a:ext cx="545129" cy="347819"/>
          </a:xfrm>
          <a:prstGeom prst="bentConnector3">
            <a:avLst>
              <a:gd name="adj1" fmla="val 241"/>
            </a:avLst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5622624" y="4382372"/>
            <a:ext cx="461665" cy="160961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30" name="Straight Arrow Connector 229"/>
          <p:cNvCxnSpPr/>
          <p:nvPr/>
        </p:nvCxnSpPr>
        <p:spPr>
          <a:xfrm flipH="1">
            <a:off x="6035842" y="4279088"/>
            <a:ext cx="172889" cy="1483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25A3750C-0653-8E4B-BB26-D1A270679D72}"/>
              </a:ext>
            </a:extLst>
          </p:cNvPr>
          <p:cNvSpPr txBox="1"/>
          <p:nvPr/>
        </p:nvSpPr>
        <p:spPr>
          <a:xfrm>
            <a:off x="6077428" y="1025290"/>
            <a:ext cx="189987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b="1" dirty="0">
                <a:solidFill>
                  <a:srgbClr val="FF0000"/>
                </a:solidFill>
                <a:latin typeface="Arial" charset="0"/>
                <a:ea typeface="+mn-ea"/>
              </a:rPr>
              <a:t>Update AIAA SciTech 2020</a:t>
            </a:r>
          </a:p>
        </p:txBody>
      </p:sp>
    </p:spTree>
    <p:extLst>
      <p:ext uri="{BB962C8B-B14F-4D97-AF65-F5344CB8AC3E}">
        <p14:creationId xmlns:p14="http://schemas.microsoft.com/office/powerpoint/2010/main" val="34192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object 119">
            <a:extLst>
              <a:ext uri="{FF2B5EF4-FFF2-40B4-BE49-F238E27FC236}">
                <a16:creationId xmlns:a16="http://schemas.microsoft.com/office/drawing/2014/main" id="{43910086-F08E-D043-B538-7F9B2DC07A5B}"/>
              </a:ext>
            </a:extLst>
          </p:cNvPr>
          <p:cNvSpPr>
            <a:spLocks/>
          </p:cNvSpPr>
          <p:nvPr/>
        </p:nvSpPr>
        <p:spPr>
          <a:xfrm>
            <a:off x="6149340" y="2309060"/>
            <a:ext cx="54864" cy="2633472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1" name="object 119">
            <a:extLst>
              <a:ext uri="{FF2B5EF4-FFF2-40B4-BE49-F238E27FC236}">
                <a16:creationId xmlns:a16="http://schemas.microsoft.com/office/drawing/2014/main" id="{5D7682B3-ADD2-3240-BFA7-DD2AAA212701}"/>
              </a:ext>
            </a:extLst>
          </p:cNvPr>
          <p:cNvSpPr/>
          <p:nvPr/>
        </p:nvSpPr>
        <p:spPr>
          <a:xfrm>
            <a:off x="6800850" y="2261912"/>
            <a:ext cx="0" cy="1800225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6" name="object 142">
            <a:extLst>
              <a:ext uri="{FF2B5EF4-FFF2-40B4-BE49-F238E27FC236}">
                <a16:creationId xmlns:a16="http://schemas.microsoft.com/office/drawing/2014/main" id="{8BDF9A5E-4682-8F49-BA50-C5338B6E8E74}"/>
              </a:ext>
            </a:extLst>
          </p:cNvPr>
          <p:cNvSpPr txBox="1"/>
          <p:nvPr/>
        </p:nvSpPr>
        <p:spPr>
          <a:xfrm>
            <a:off x="2967038" y="5366586"/>
            <a:ext cx="165592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788" dirty="0">
                <a:latin typeface="Arial"/>
                <a:cs typeface="Arial"/>
              </a:rPr>
              <a:t>8. Trailing Wake</a:t>
            </a:r>
            <a:endParaRPr sz="788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50902" y="3119099"/>
            <a:ext cx="765737" cy="175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4249674" y="3754383"/>
            <a:ext cx="3758565" cy="0"/>
          </a:xfrm>
          <a:custGeom>
            <a:avLst/>
            <a:gdLst/>
            <a:ahLst/>
            <a:cxnLst/>
            <a:rect l="l" t="t" r="r" b="b"/>
            <a:pathLst>
              <a:path w="5011420">
                <a:moveTo>
                  <a:pt x="0" y="0"/>
                </a:moveTo>
                <a:lnTo>
                  <a:pt x="5011293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4448556" y="3995026"/>
            <a:ext cx="3566160" cy="0"/>
          </a:xfrm>
          <a:custGeom>
            <a:avLst/>
            <a:gdLst/>
            <a:ahLst/>
            <a:cxnLst/>
            <a:rect l="l" t="t" r="r" b="b"/>
            <a:pathLst>
              <a:path w="4754880">
                <a:moveTo>
                  <a:pt x="0" y="0"/>
                </a:moveTo>
                <a:lnTo>
                  <a:pt x="4754880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4304538" y="4235669"/>
            <a:ext cx="3703320" cy="0"/>
          </a:xfrm>
          <a:custGeom>
            <a:avLst/>
            <a:gdLst/>
            <a:ahLst/>
            <a:cxnLst/>
            <a:rect l="l" t="t" r="r" b="b"/>
            <a:pathLst>
              <a:path w="4937759">
                <a:moveTo>
                  <a:pt x="0" y="0"/>
                </a:moveTo>
                <a:lnTo>
                  <a:pt x="4937760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object 9"/>
          <p:cNvSpPr/>
          <p:nvPr/>
        </p:nvSpPr>
        <p:spPr>
          <a:xfrm>
            <a:off x="4101083" y="4476311"/>
            <a:ext cx="3909060" cy="0"/>
          </a:xfrm>
          <a:custGeom>
            <a:avLst/>
            <a:gdLst/>
            <a:ahLst/>
            <a:cxnLst/>
            <a:rect l="l" t="t" r="r" b="b"/>
            <a:pathLst>
              <a:path w="5212080">
                <a:moveTo>
                  <a:pt x="0" y="0"/>
                </a:moveTo>
                <a:lnTo>
                  <a:pt x="5212080" y="0"/>
                </a:lnTo>
              </a:path>
            </a:pathLst>
          </a:custGeom>
          <a:ln w="9144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698874" y="4716954"/>
            <a:ext cx="3311366" cy="0"/>
          </a:xfrm>
          <a:custGeom>
            <a:avLst/>
            <a:gdLst/>
            <a:ahLst/>
            <a:cxnLst/>
            <a:rect l="l" t="t" r="r" b="b"/>
            <a:pathLst>
              <a:path w="4415155">
                <a:moveTo>
                  <a:pt x="0" y="0"/>
                </a:moveTo>
                <a:lnTo>
                  <a:pt x="4415028" y="0"/>
                </a:lnTo>
              </a:path>
            </a:pathLst>
          </a:custGeom>
          <a:ln w="9143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01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pc="-4" dirty="0"/>
              <a:t>CRM-HL Ecosystem </a:t>
            </a:r>
            <a:r>
              <a:rPr spc="-4" dirty="0"/>
              <a:t>Development</a:t>
            </a:r>
            <a:r>
              <a:rPr spc="-45" dirty="0"/>
              <a:t> </a:t>
            </a:r>
            <a:r>
              <a:rPr spc="-4" dirty="0"/>
              <a:t>Plan</a:t>
            </a:r>
          </a:p>
        </p:txBody>
      </p:sp>
      <p:sp>
        <p:nvSpPr>
          <p:cNvPr id="13" name="object 13"/>
          <p:cNvSpPr/>
          <p:nvPr/>
        </p:nvSpPr>
        <p:spPr>
          <a:xfrm>
            <a:off x="6608468" y="2865152"/>
            <a:ext cx="54864" cy="2537460"/>
          </a:xfrm>
          <a:custGeom>
            <a:avLst/>
            <a:gdLst/>
            <a:ahLst/>
            <a:cxnLst/>
            <a:rect l="l" t="t" r="r" b="b"/>
            <a:pathLst>
              <a:path w="76200" h="2468879">
                <a:moveTo>
                  <a:pt x="28194" y="2392680"/>
                </a:moveTo>
                <a:lnTo>
                  <a:pt x="0" y="2392680"/>
                </a:lnTo>
                <a:lnTo>
                  <a:pt x="38100" y="2468880"/>
                </a:lnTo>
                <a:lnTo>
                  <a:pt x="69850" y="2405380"/>
                </a:lnTo>
                <a:lnTo>
                  <a:pt x="28194" y="2405380"/>
                </a:lnTo>
                <a:lnTo>
                  <a:pt x="28194" y="2392680"/>
                </a:lnTo>
                <a:close/>
              </a:path>
              <a:path w="76200" h="2468879">
                <a:moveTo>
                  <a:pt x="48005" y="0"/>
                </a:moveTo>
                <a:lnTo>
                  <a:pt x="28194" y="0"/>
                </a:lnTo>
                <a:lnTo>
                  <a:pt x="28194" y="2405380"/>
                </a:lnTo>
                <a:lnTo>
                  <a:pt x="48005" y="2405380"/>
                </a:lnTo>
                <a:lnTo>
                  <a:pt x="48005" y="0"/>
                </a:lnTo>
                <a:close/>
              </a:path>
              <a:path w="76200" h="2468879">
                <a:moveTo>
                  <a:pt x="76200" y="2392680"/>
                </a:moveTo>
                <a:lnTo>
                  <a:pt x="48005" y="2392680"/>
                </a:lnTo>
                <a:lnTo>
                  <a:pt x="48005" y="2405380"/>
                </a:lnTo>
                <a:lnTo>
                  <a:pt x="69850" y="2405380"/>
                </a:lnTo>
                <a:lnTo>
                  <a:pt x="76200" y="2392680"/>
                </a:lnTo>
                <a:close/>
              </a:path>
            </a:pathLst>
          </a:custGeom>
          <a:solidFill>
            <a:srgbClr val="0039A6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" name="object 15"/>
          <p:cNvSpPr/>
          <p:nvPr/>
        </p:nvSpPr>
        <p:spPr>
          <a:xfrm>
            <a:off x="6223185" y="3208028"/>
            <a:ext cx="57150" cy="1234440"/>
          </a:xfrm>
          <a:custGeom>
            <a:avLst/>
            <a:gdLst/>
            <a:ahLst/>
            <a:cxnLst/>
            <a:rect l="l" t="t" r="r" b="b"/>
            <a:pathLst>
              <a:path w="76200" h="1645920">
                <a:moveTo>
                  <a:pt x="28193" y="1569719"/>
                </a:moveTo>
                <a:lnTo>
                  <a:pt x="0" y="1569719"/>
                </a:lnTo>
                <a:lnTo>
                  <a:pt x="38100" y="1645919"/>
                </a:lnTo>
                <a:lnTo>
                  <a:pt x="69850" y="1582419"/>
                </a:lnTo>
                <a:lnTo>
                  <a:pt x="28193" y="1582419"/>
                </a:lnTo>
                <a:lnTo>
                  <a:pt x="28193" y="1569719"/>
                </a:lnTo>
                <a:close/>
              </a:path>
              <a:path w="76200" h="1645920">
                <a:moveTo>
                  <a:pt x="48005" y="0"/>
                </a:moveTo>
                <a:lnTo>
                  <a:pt x="28193" y="0"/>
                </a:lnTo>
                <a:lnTo>
                  <a:pt x="28193" y="1582419"/>
                </a:lnTo>
                <a:lnTo>
                  <a:pt x="48005" y="1582419"/>
                </a:lnTo>
                <a:lnTo>
                  <a:pt x="48005" y="0"/>
                </a:lnTo>
                <a:close/>
              </a:path>
              <a:path w="76200" h="1645920">
                <a:moveTo>
                  <a:pt x="76200" y="1569719"/>
                </a:moveTo>
                <a:lnTo>
                  <a:pt x="48005" y="1569719"/>
                </a:lnTo>
                <a:lnTo>
                  <a:pt x="48005" y="1582419"/>
                </a:lnTo>
                <a:lnTo>
                  <a:pt x="69850" y="1582419"/>
                </a:lnTo>
                <a:lnTo>
                  <a:pt x="76200" y="1569719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object 16"/>
          <p:cNvSpPr/>
          <p:nvPr/>
        </p:nvSpPr>
        <p:spPr>
          <a:xfrm>
            <a:off x="5774436" y="1966160"/>
            <a:ext cx="0" cy="3566160"/>
          </a:xfrm>
          <a:custGeom>
            <a:avLst/>
            <a:gdLst/>
            <a:ahLst/>
            <a:cxnLst/>
            <a:rect l="l" t="t" r="r" b="b"/>
            <a:pathLst>
              <a:path h="3771900">
                <a:moveTo>
                  <a:pt x="0" y="0"/>
                </a:moveTo>
                <a:lnTo>
                  <a:pt x="0" y="377190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object 17"/>
          <p:cNvSpPr/>
          <p:nvPr/>
        </p:nvSpPr>
        <p:spPr>
          <a:xfrm>
            <a:off x="4274486" y="1966160"/>
            <a:ext cx="0" cy="1931670"/>
          </a:xfrm>
          <a:custGeom>
            <a:avLst/>
            <a:gdLst/>
            <a:ahLst/>
            <a:cxnLst/>
            <a:rect l="l" t="t" r="r" b="b"/>
            <a:pathLst>
              <a:path h="2575560">
                <a:moveTo>
                  <a:pt x="0" y="0"/>
                </a:moveTo>
                <a:lnTo>
                  <a:pt x="0" y="25755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object 18"/>
          <p:cNvSpPr/>
          <p:nvPr/>
        </p:nvSpPr>
        <p:spPr>
          <a:xfrm>
            <a:off x="4272534" y="4092140"/>
            <a:ext cx="0" cy="56198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object 19"/>
          <p:cNvSpPr/>
          <p:nvPr/>
        </p:nvSpPr>
        <p:spPr>
          <a:xfrm flipH="1">
            <a:off x="4272534" y="4105856"/>
            <a:ext cx="0" cy="4800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8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5026914" y="1966160"/>
            <a:ext cx="0" cy="3566160"/>
          </a:xfrm>
          <a:custGeom>
            <a:avLst/>
            <a:gdLst/>
            <a:ahLst/>
            <a:cxnLst/>
            <a:rect l="l" t="t" r="r" b="b"/>
            <a:pathLst>
              <a:path h="3771900">
                <a:moveTo>
                  <a:pt x="0" y="0"/>
                </a:moveTo>
                <a:lnTo>
                  <a:pt x="0" y="377190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2" name="object 22"/>
          <p:cNvSpPr/>
          <p:nvPr/>
        </p:nvSpPr>
        <p:spPr>
          <a:xfrm>
            <a:off x="6520814" y="1961746"/>
            <a:ext cx="0" cy="3566160"/>
          </a:xfrm>
          <a:custGeom>
            <a:avLst/>
            <a:gdLst/>
            <a:ahLst/>
            <a:cxnLst/>
            <a:rect l="l" t="t" r="r" b="b"/>
            <a:pathLst>
              <a:path h="2359660">
                <a:moveTo>
                  <a:pt x="0" y="0"/>
                </a:moveTo>
                <a:lnTo>
                  <a:pt x="0" y="235915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object 23"/>
          <p:cNvSpPr/>
          <p:nvPr/>
        </p:nvSpPr>
        <p:spPr>
          <a:xfrm>
            <a:off x="7269480" y="1966160"/>
            <a:ext cx="0" cy="3566160"/>
          </a:xfrm>
          <a:custGeom>
            <a:avLst/>
            <a:gdLst/>
            <a:ahLst/>
            <a:cxnLst/>
            <a:rect l="l" t="t" r="r" b="b"/>
            <a:pathLst>
              <a:path h="3771900">
                <a:moveTo>
                  <a:pt x="0" y="0"/>
                </a:moveTo>
                <a:lnTo>
                  <a:pt x="0" y="377190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object 24"/>
          <p:cNvSpPr/>
          <p:nvPr/>
        </p:nvSpPr>
        <p:spPr>
          <a:xfrm flipH="1">
            <a:off x="7982712" y="1966160"/>
            <a:ext cx="0" cy="3566160"/>
          </a:xfrm>
          <a:custGeom>
            <a:avLst/>
            <a:gdLst/>
            <a:ahLst/>
            <a:cxnLst/>
            <a:rect l="l" t="t" r="r" b="b"/>
            <a:pathLst>
              <a:path h="3771900">
                <a:moveTo>
                  <a:pt x="0" y="0"/>
                </a:moveTo>
                <a:lnTo>
                  <a:pt x="0" y="377190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object 25"/>
          <p:cNvSpPr/>
          <p:nvPr/>
        </p:nvSpPr>
        <p:spPr>
          <a:xfrm>
            <a:off x="2816923" y="3462918"/>
            <a:ext cx="5194935" cy="0"/>
          </a:xfrm>
          <a:custGeom>
            <a:avLst/>
            <a:gdLst/>
            <a:ahLst/>
            <a:cxnLst/>
            <a:rect l="l" t="t" r="r" b="b"/>
            <a:pathLst>
              <a:path w="6926580">
                <a:moveTo>
                  <a:pt x="0" y="0"/>
                </a:moveTo>
                <a:lnTo>
                  <a:pt x="6926580" y="0"/>
                </a:lnTo>
              </a:path>
            </a:pathLst>
          </a:custGeom>
          <a:ln w="19812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object 26"/>
          <p:cNvSpPr txBox="1"/>
          <p:nvPr/>
        </p:nvSpPr>
        <p:spPr>
          <a:xfrm>
            <a:off x="4011072" y="1744990"/>
            <a:ext cx="17764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Arial"/>
                <a:cs typeface="Arial"/>
              </a:rPr>
              <a:t>CY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28636" y="1988449"/>
            <a:ext cx="709136" cy="14702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488"/>
              </a:lnSpc>
              <a:spcBef>
                <a:spcPts val="135"/>
              </a:spcBef>
            </a:pPr>
            <a:r>
              <a:rPr sz="600" spc="-4" dirty="0">
                <a:latin typeface="Arial"/>
                <a:cs typeface="Arial"/>
              </a:rPr>
              <a:t>CRM </a:t>
            </a:r>
            <a:r>
              <a:rPr sz="600" dirty="0">
                <a:latin typeface="Arial"/>
                <a:cs typeface="Arial"/>
              </a:rPr>
              <a:t>= </a:t>
            </a:r>
            <a:r>
              <a:rPr sz="600" spc="-8" dirty="0">
                <a:latin typeface="Arial"/>
                <a:cs typeface="Arial"/>
              </a:rPr>
              <a:t>Common </a:t>
            </a:r>
            <a:r>
              <a:rPr sz="600" spc="-4" dirty="0">
                <a:latin typeface="Arial"/>
                <a:cs typeface="Arial"/>
              </a:rPr>
              <a:t>Research  Model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28636" y="2173615"/>
            <a:ext cx="551021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>
                <a:latin typeface="Arial"/>
                <a:cs typeface="Arial"/>
              </a:rPr>
              <a:t>HL </a:t>
            </a:r>
            <a:r>
              <a:rPr sz="600" dirty="0">
                <a:latin typeface="Arial"/>
                <a:cs typeface="Arial"/>
              </a:rPr>
              <a:t>= High</a:t>
            </a:r>
            <a:r>
              <a:rPr sz="600" spc="-11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Lift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128635" y="2334945"/>
            <a:ext cx="816100" cy="3430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48101">
              <a:lnSpc>
                <a:spcPts val="488"/>
              </a:lnSpc>
              <a:spcBef>
                <a:spcPts val="135"/>
              </a:spcBef>
            </a:pPr>
            <a:r>
              <a:rPr sz="600" spc="-4" dirty="0">
                <a:latin typeface="Arial"/>
                <a:cs typeface="Arial"/>
              </a:rPr>
              <a:t>SS </a:t>
            </a:r>
            <a:r>
              <a:rPr sz="600" dirty="0">
                <a:latin typeface="Arial"/>
                <a:cs typeface="Arial"/>
              </a:rPr>
              <a:t>=</a:t>
            </a:r>
            <a:r>
              <a:rPr sz="600" spc="-49" dirty="0">
                <a:latin typeface="Arial"/>
                <a:cs typeface="Arial"/>
              </a:rPr>
              <a:t> </a:t>
            </a:r>
            <a:r>
              <a:rPr sz="600" spc="-4" dirty="0">
                <a:latin typeface="Arial"/>
                <a:cs typeface="Arial"/>
              </a:rPr>
              <a:t>Semi-Span  </a:t>
            </a:r>
            <a:endParaRPr lang="en-US" sz="600" spc="-4" dirty="0">
              <a:latin typeface="Arial"/>
              <a:cs typeface="Arial"/>
            </a:endParaRPr>
          </a:p>
          <a:p>
            <a:pPr marL="9525" marR="48101">
              <a:lnSpc>
                <a:spcPts val="488"/>
              </a:lnSpc>
              <a:spcBef>
                <a:spcPts val="135"/>
              </a:spcBef>
            </a:pPr>
            <a:r>
              <a:rPr sz="600" dirty="0">
                <a:latin typeface="Arial"/>
                <a:cs typeface="Arial"/>
              </a:rPr>
              <a:t>FS = Full</a:t>
            </a:r>
            <a:r>
              <a:rPr sz="600" spc="-53" dirty="0">
                <a:latin typeface="Arial"/>
                <a:cs typeface="Arial"/>
              </a:rPr>
              <a:t> </a:t>
            </a:r>
            <a:r>
              <a:rPr sz="600" spc="-4" dirty="0">
                <a:latin typeface="Arial"/>
                <a:cs typeface="Arial"/>
              </a:rPr>
              <a:t>Span</a:t>
            </a:r>
            <a:endParaRPr sz="600" dirty="0">
              <a:latin typeface="Arial"/>
              <a:cs typeface="Arial"/>
            </a:endParaRPr>
          </a:p>
          <a:p>
            <a:pPr>
              <a:spcBef>
                <a:spcPts val="34"/>
              </a:spcBef>
            </a:pPr>
            <a:endParaRPr sz="600" dirty="0">
              <a:latin typeface="Times New Roman"/>
              <a:cs typeface="Times New Roman"/>
            </a:endParaRPr>
          </a:p>
          <a:p>
            <a:pPr marL="9525"/>
            <a:r>
              <a:rPr sz="600" dirty="0">
                <a:latin typeface="Arial"/>
                <a:cs typeface="Arial"/>
              </a:rPr>
              <a:t>atm =</a:t>
            </a:r>
            <a:r>
              <a:rPr sz="600" spc="-53" dirty="0">
                <a:latin typeface="Arial"/>
                <a:cs typeface="Arial"/>
              </a:rPr>
              <a:t> </a:t>
            </a:r>
            <a:r>
              <a:rPr sz="600" spc="-4" dirty="0">
                <a:latin typeface="Arial"/>
                <a:cs typeface="Arial"/>
              </a:rPr>
              <a:t>Atmosphere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24057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1" name="object 31"/>
          <p:cNvSpPr/>
          <p:nvPr/>
        </p:nvSpPr>
        <p:spPr>
          <a:xfrm>
            <a:off x="5772721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2" name="object 32"/>
          <p:cNvSpPr/>
          <p:nvPr/>
        </p:nvSpPr>
        <p:spPr>
          <a:xfrm>
            <a:off x="6521386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3" name="object 33"/>
          <p:cNvSpPr/>
          <p:nvPr/>
        </p:nvSpPr>
        <p:spPr>
          <a:xfrm>
            <a:off x="7269956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4" name="object 34"/>
          <p:cNvSpPr/>
          <p:nvPr/>
        </p:nvSpPr>
        <p:spPr>
          <a:xfrm>
            <a:off x="4275486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5" name="object 35"/>
          <p:cNvSpPr/>
          <p:nvPr/>
        </p:nvSpPr>
        <p:spPr>
          <a:xfrm>
            <a:off x="8018621" y="1729082"/>
            <a:ext cx="0" cy="196215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0"/>
                </a:moveTo>
                <a:lnTo>
                  <a:pt x="0" y="2616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6" name="object 36"/>
          <p:cNvSpPr/>
          <p:nvPr/>
        </p:nvSpPr>
        <p:spPr>
          <a:xfrm>
            <a:off x="4270724" y="1733845"/>
            <a:ext cx="3752850" cy="0"/>
          </a:xfrm>
          <a:custGeom>
            <a:avLst/>
            <a:gdLst/>
            <a:ahLst/>
            <a:cxnLst/>
            <a:rect l="l" t="t" r="r" b="b"/>
            <a:pathLst>
              <a:path w="5003800">
                <a:moveTo>
                  <a:pt x="0" y="0"/>
                </a:moveTo>
                <a:lnTo>
                  <a:pt x="500354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274486" y="1733845"/>
          <a:ext cx="3738560" cy="34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1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5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66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66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881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57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954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478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8716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177165">
                <a:tc gridSpan="3"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3">
                <a:tc>
                  <a:txBody>
                    <a:bodyPr/>
                    <a:lstStyle/>
                    <a:p>
                      <a:pPr marL="7937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1Q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2Q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3Q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4Q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1Q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2Q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3Q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4Q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1Q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2Q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3Q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4Q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1Q</a:t>
                      </a: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2Q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3Q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4Q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1Q</a:t>
                      </a: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2Q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3Q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675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4Q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CAC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object 38"/>
          <p:cNvSpPr/>
          <p:nvPr/>
        </p:nvSpPr>
        <p:spPr>
          <a:xfrm>
            <a:off x="8132445" y="2926281"/>
            <a:ext cx="70865" cy="708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9" name="object 39"/>
          <p:cNvSpPr/>
          <p:nvPr/>
        </p:nvSpPr>
        <p:spPr>
          <a:xfrm>
            <a:off x="8132445" y="3057725"/>
            <a:ext cx="70865" cy="70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0" name="object 40"/>
          <p:cNvSpPr/>
          <p:nvPr/>
        </p:nvSpPr>
        <p:spPr>
          <a:xfrm>
            <a:off x="8132445" y="3190313"/>
            <a:ext cx="70865" cy="708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1" name="object 41"/>
          <p:cNvSpPr/>
          <p:nvPr/>
        </p:nvSpPr>
        <p:spPr>
          <a:xfrm>
            <a:off x="8132445" y="3320615"/>
            <a:ext cx="70865" cy="708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2" name="object 42"/>
          <p:cNvSpPr/>
          <p:nvPr/>
        </p:nvSpPr>
        <p:spPr>
          <a:xfrm>
            <a:off x="8132445" y="3452060"/>
            <a:ext cx="70865" cy="708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3" name="object 43"/>
          <p:cNvSpPr/>
          <p:nvPr/>
        </p:nvSpPr>
        <p:spPr>
          <a:xfrm>
            <a:off x="4838604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4" name="object 44"/>
          <p:cNvSpPr/>
          <p:nvPr/>
        </p:nvSpPr>
        <p:spPr>
          <a:xfrm>
            <a:off x="5025485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5" name="object 45"/>
          <p:cNvSpPr/>
          <p:nvPr/>
        </p:nvSpPr>
        <p:spPr>
          <a:xfrm>
            <a:off x="5772912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6" name="object 46"/>
          <p:cNvSpPr/>
          <p:nvPr/>
        </p:nvSpPr>
        <p:spPr>
          <a:xfrm>
            <a:off x="6520338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7" name="object 47"/>
          <p:cNvSpPr/>
          <p:nvPr/>
        </p:nvSpPr>
        <p:spPr>
          <a:xfrm>
            <a:off x="7267766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8" name="object 48"/>
          <p:cNvSpPr/>
          <p:nvPr/>
        </p:nvSpPr>
        <p:spPr>
          <a:xfrm>
            <a:off x="4278059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9" name="object 49"/>
          <p:cNvSpPr/>
          <p:nvPr/>
        </p:nvSpPr>
        <p:spPr>
          <a:xfrm>
            <a:off x="8015192" y="1906820"/>
            <a:ext cx="0" cy="78104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413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0" name="object 50"/>
          <p:cNvSpPr/>
          <p:nvPr/>
        </p:nvSpPr>
        <p:spPr>
          <a:xfrm>
            <a:off x="4273296" y="1980162"/>
            <a:ext cx="3746659" cy="0"/>
          </a:xfrm>
          <a:custGeom>
            <a:avLst/>
            <a:gdLst/>
            <a:ahLst/>
            <a:cxnLst/>
            <a:rect l="l" t="t" r="r" b="b"/>
            <a:pathLst>
              <a:path w="4995545">
                <a:moveTo>
                  <a:pt x="0" y="0"/>
                </a:moveTo>
                <a:lnTo>
                  <a:pt x="499554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1" name="object 51"/>
          <p:cNvSpPr/>
          <p:nvPr/>
        </p:nvSpPr>
        <p:spPr>
          <a:xfrm>
            <a:off x="8103870" y="4143604"/>
            <a:ext cx="221761" cy="104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2" name="object 52"/>
          <p:cNvSpPr/>
          <p:nvPr/>
        </p:nvSpPr>
        <p:spPr>
          <a:xfrm>
            <a:off x="8139303" y="4180151"/>
            <a:ext cx="154305" cy="0"/>
          </a:xfrm>
          <a:custGeom>
            <a:avLst/>
            <a:gdLst/>
            <a:ahLst/>
            <a:cxnLst/>
            <a:rect l="l" t="t" r="r" b="b"/>
            <a:pathLst>
              <a:path w="20574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48768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3" name="object 53"/>
          <p:cNvSpPr/>
          <p:nvPr/>
        </p:nvSpPr>
        <p:spPr>
          <a:xfrm>
            <a:off x="8139303" y="4161863"/>
            <a:ext cx="154305" cy="36671"/>
          </a:xfrm>
          <a:custGeom>
            <a:avLst/>
            <a:gdLst/>
            <a:ahLst/>
            <a:cxnLst/>
            <a:rect l="l" t="t" r="r" b="b"/>
            <a:pathLst>
              <a:path w="205740" h="48895">
                <a:moveTo>
                  <a:pt x="0" y="48768"/>
                </a:moveTo>
                <a:lnTo>
                  <a:pt x="205740" y="48768"/>
                </a:lnTo>
                <a:lnTo>
                  <a:pt x="205740" y="0"/>
                </a:lnTo>
                <a:lnTo>
                  <a:pt x="0" y="0"/>
                </a:lnTo>
                <a:lnTo>
                  <a:pt x="0" y="48768"/>
                </a:lnTo>
                <a:close/>
              </a:path>
            </a:pathLst>
          </a:custGeom>
          <a:ln w="9144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4" name="object 54"/>
          <p:cNvSpPr txBox="1"/>
          <p:nvPr/>
        </p:nvSpPr>
        <p:spPr>
          <a:xfrm>
            <a:off x="8333041" y="4133859"/>
            <a:ext cx="386238" cy="9672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563" spc="-8" dirty="0">
                <a:latin typeface="Arial"/>
                <a:cs typeface="Arial"/>
              </a:rPr>
              <a:t>D</a:t>
            </a:r>
            <a:r>
              <a:rPr sz="563" dirty="0">
                <a:latin typeface="Arial"/>
                <a:cs typeface="Arial"/>
              </a:rPr>
              <a:t>esign</a:t>
            </a:r>
            <a:r>
              <a:rPr sz="563" spc="-8" dirty="0">
                <a:latin typeface="Arial"/>
                <a:cs typeface="Arial"/>
              </a:rPr>
              <a:t>/F</a:t>
            </a:r>
            <a:r>
              <a:rPr sz="563" dirty="0">
                <a:latin typeface="Arial"/>
                <a:cs typeface="Arial"/>
              </a:rPr>
              <a:t>ab</a:t>
            </a:r>
            <a:endParaRPr sz="563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117586" y="4307062"/>
            <a:ext cx="183985" cy="183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6" name="object 56"/>
          <p:cNvSpPr/>
          <p:nvPr/>
        </p:nvSpPr>
        <p:spPr>
          <a:xfrm>
            <a:off x="8156448" y="4329884"/>
            <a:ext cx="109728" cy="109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7" name="object 57"/>
          <p:cNvSpPr txBox="1"/>
          <p:nvPr/>
        </p:nvSpPr>
        <p:spPr>
          <a:xfrm>
            <a:off x="8333899" y="4352363"/>
            <a:ext cx="479584" cy="9672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563" dirty="0">
                <a:latin typeface="Arial"/>
                <a:cs typeface="Arial"/>
              </a:rPr>
              <a:t>Test</a:t>
            </a:r>
            <a:r>
              <a:rPr sz="563" spc="-38" dirty="0">
                <a:latin typeface="Arial"/>
                <a:cs typeface="Arial"/>
              </a:rPr>
              <a:t> </a:t>
            </a:r>
            <a:r>
              <a:rPr sz="563" dirty="0">
                <a:latin typeface="Arial"/>
                <a:cs typeface="Arial"/>
              </a:rPr>
              <a:t>Objective</a:t>
            </a:r>
            <a:endParaRPr sz="563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823710" y="2538803"/>
            <a:ext cx="548640" cy="0"/>
          </a:xfrm>
          <a:custGeom>
            <a:avLst/>
            <a:gdLst/>
            <a:ahLst/>
            <a:cxnLst/>
            <a:rect l="l" t="t" r="r" b="b"/>
            <a:pathLst>
              <a:path w="822959">
                <a:moveTo>
                  <a:pt x="0" y="0"/>
                </a:moveTo>
                <a:lnTo>
                  <a:pt x="822959" y="0"/>
                </a:lnTo>
              </a:path>
            </a:pathLst>
          </a:custGeom>
          <a:ln w="48767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0" name="object 60"/>
          <p:cNvSpPr/>
          <p:nvPr/>
        </p:nvSpPr>
        <p:spPr>
          <a:xfrm>
            <a:off x="6812280" y="2520516"/>
            <a:ext cx="617220" cy="36671"/>
          </a:xfrm>
          <a:custGeom>
            <a:avLst/>
            <a:gdLst/>
            <a:ahLst/>
            <a:cxnLst/>
            <a:rect l="l" t="t" r="r" b="b"/>
            <a:pathLst>
              <a:path w="822959" h="48894">
                <a:moveTo>
                  <a:pt x="0" y="48767"/>
                </a:moveTo>
                <a:lnTo>
                  <a:pt x="822959" y="48767"/>
                </a:lnTo>
                <a:lnTo>
                  <a:pt x="822959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ln w="9143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1" name="object 61"/>
          <p:cNvSpPr/>
          <p:nvPr/>
        </p:nvSpPr>
        <p:spPr>
          <a:xfrm>
            <a:off x="7394640" y="2500512"/>
            <a:ext cx="77723" cy="765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2" name="object 62"/>
          <p:cNvSpPr/>
          <p:nvPr/>
        </p:nvSpPr>
        <p:spPr>
          <a:xfrm>
            <a:off x="7382353" y="2490798"/>
            <a:ext cx="97154" cy="960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3" name="object 63"/>
          <p:cNvSpPr/>
          <p:nvPr/>
        </p:nvSpPr>
        <p:spPr>
          <a:xfrm>
            <a:off x="4527423" y="2717708"/>
            <a:ext cx="3016360" cy="34289"/>
          </a:xfrm>
          <a:custGeom>
            <a:avLst/>
            <a:gdLst/>
            <a:ahLst/>
            <a:cxnLst/>
            <a:rect l="l" t="t" r="r" b="b"/>
            <a:pathLst>
              <a:path w="3388359">
                <a:moveTo>
                  <a:pt x="0" y="0"/>
                </a:moveTo>
                <a:lnTo>
                  <a:pt x="3387851" y="0"/>
                </a:lnTo>
              </a:path>
            </a:pathLst>
          </a:custGeom>
          <a:ln w="33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4" name="object 64"/>
          <p:cNvSpPr/>
          <p:nvPr/>
        </p:nvSpPr>
        <p:spPr>
          <a:xfrm>
            <a:off x="4527423" y="2701205"/>
            <a:ext cx="3016358" cy="34289"/>
          </a:xfrm>
          <a:custGeom>
            <a:avLst/>
            <a:gdLst/>
            <a:ahLst/>
            <a:cxnLst/>
            <a:rect l="l" t="t" r="r" b="b"/>
            <a:pathLst>
              <a:path w="3388359" h="33655">
                <a:moveTo>
                  <a:pt x="0" y="33527"/>
                </a:moveTo>
                <a:lnTo>
                  <a:pt x="3387851" y="33527"/>
                </a:lnTo>
                <a:lnTo>
                  <a:pt x="3387851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5" name="object 65"/>
          <p:cNvSpPr/>
          <p:nvPr/>
        </p:nvSpPr>
        <p:spPr>
          <a:xfrm>
            <a:off x="8172163" y="4576971"/>
            <a:ext cx="77724" cy="765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6" name="object 66"/>
          <p:cNvSpPr/>
          <p:nvPr/>
        </p:nvSpPr>
        <p:spPr>
          <a:xfrm>
            <a:off x="8162447" y="4567255"/>
            <a:ext cx="97155" cy="960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7" name="object 67"/>
          <p:cNvSpPr/>
          <p:nvPr/>
        </p:nvSpPr>
        <p:spPr>
          <a:xfrm>
            <a:off x="8132445" y="3583505"/>
            <a:ext cx="70865" cy="708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8" name="object 68"/>
          <p:cNvSpPr/>
          <p:nvPr/>
        </p:nvSpPr>
        <p:spPr>
          <a:xfrm>
            <a:off x="5570983" y="2817724"/>
            <a:ext cx="1070990" cy="1040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9" name="object 69"/>
          <p:cNvSpPr/>
          <p:nvPr/>
        </p:nvSpPr>
        <p:spPr>
          <a:xfrm>
            <a:off x="5606414" y="2854271"/>
            <a:ext cx="1003935" cy="0"/>
          </a:xfrm>
          <a:custGeom>
            <a:avLst/>
            <a:gdLst/>
            <a:ahLst/>
            <a:cxnLst/>
            <a:rect l="l" t="t" r="r" b="b"/>
            <a:pathLst>
              <a:path w="1338579">
                <a:moveTo>
                  <a:pt x="0" y="0"/>
                </a:moveTo>
                <a:lnTo>
                  <a:pt x="1338072" y="0"/>
                </a:lnTo>
              </a:path>
            </a:pathLst>
          </a:custGeom>
          <a:ln w="48767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0" name="object 70"/>
          <p:cNvSpPr/>
          <p:nvPr/>
        </p:nvSpPr>
        <p:spPr>
          <a:xfrm>
            <a:off x="5606414" y="2835983"/>
            <a:ext cx="1003935" cy="36671"/>
          </a:xfrm>
          <a:custGeom>
            <a:avLst/>
            <a:gdLst/>
            <a:ahLst/>
            <a:cxnLst/>
            <a:rect l="l" t="t" r="r" b="b"/>
            <a:pathLst>
              <a:path w="1338579" h="48894">
                <a:moveTo>
                  <a:pt x="0" y="48767"/>
                </a:moveTo>
                <a:lnTo>
                  <a:pt x="1338072" y="48767"/>
                </a:lnTo>
                <a:lnTo>
                  <a:pt x="1338072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ln w="9144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1" name="object 71"/>
          <p:cNvSpPr txBox="1"/>
          <p:nvPr/>
        </p:nvSpPr>
        <p:spPr>
          <a:xfrm>
            <a:off x="2957894" y="2772774"/>
            <a:ext cx="1304592" cy="268022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9525">
              <a:spcBef>
                <a:spcPts val="270"/>
              </a:spcBef>
            </a:pPr>
            <a:r>
              <a:rPr sz="675" b="1" dirty="0">
                <a:latin typeface="Arial"/>
                <a:cs typeface="Arial"/>
              </a:rPr>
              <a:t>Boeing </a:t>
            </a:r>
            <a:r>
              <a:rPr lang="en-US" sz="675" b="1" dirty="0">
                <a:latin typeface="Arial"/>
                <a:cs typeface="Arial"/>
              </a:rPr>
              <a:t>6.0% (3.5m)</a:t>
            </a:r>
            <a:r>
              <a:rPr sz="675" b="1" dirty="0">
                <a:latin typeface="Arial"/>
                <a:cs typeface="Arial"/>
              </a:rPr>
              <a:t> FS</a:t>
            </a:r>
            <a:r>
              <a:rPr sz="675" b="1" spc="-45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3atm</a:t>
            </a:r>
            <a:endParaRPr sz="675" dirty="0">
              <a:latin typeface="Arial"/>
              <a:cs typeface="Arial"/>
            </a:endParaRPr>
          </a:p>
          <a:p>
            <a:pPr marL="10001">
              <a:spcBef>
                <a:spcPts val="195"/>
              </a:spcBef>
            </a:pPr>
            <a:r>
              <a:rPr sz="675" b="1" dirty="0">
                <a:latin typeface="Arial"/>
                <a:cs typeface="Arial"/>
              </a:rPr>
              <a:t>Boeing/UK </a:t>
            </a:r>
            <a:r>
              <a:rPr lang="en-US" sz="675" b="1" dirty="0">
                <a:latin typeface="Arial"/>
                <a:cs typeface="Arial"/>
              </a:rPr>
              <a:t>2.1% (</a:t>
            </a:r>
            <a:r>
              <a:rPr sz="675" b="1" spc="-4" dirty="0">
                <a:latin typeface="Arial"/>
                <a:cs typeface="Arial"/>
              </a:rPr>
              <a:t>1.2m</a:t>
            </a:r>
            <a:r>
              <a:rPr lang="en-US" sz="675" b="1" spc="-4" dirty="0">
                <a:latin typeface="Arial"/>
                <a:cs typeface="Arial"/>
              </a:rPr>
              <a:t>)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SS</a:t>
            </a:r>
            <a:r>
              <a:rPr sz="675" b="1" spc="-56" dirty="0">
                <a:latin typeface="Arial"/>
                <a:cs typeface="Arial"/>
              </a:rPr>
              <a:t> </a:t>
            </a:r>
            <a:r>
              <a:rPr sz="675" b="1" spc="-4" dirty="0">
                <a:latin typeface="Arial"/>
                <a:cs typeface="Arial"/>
              </a:rPr>
              <a:t>1atm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590538" y="2807408"/>
            <a:ext cx="96011" cy="960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5" name="object 75"/>
          <p:cNvSpPr/>
          <p:nvPr/>
        </p:nvSpPr>
        <p:spPr>
          <a:xfrm>
            <a:off x="7138607" y="2814837"/>
            <a:ext cx="76580" cy="7658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6" name="object 76"/>
          <p:cNvSpPr/>
          <p:nvPr/>
        </p:nvSpPr>
        <p:spPr>
          <a:xfrm>
            <a:off x="7128892" y="2805123"/>
            <a:ext cx="96011" cy="960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8" name="object 78"/>
          <p:cNvSpPr/>
          <p:nvPr/>
        </p:nvSpPr>
        <p:spPr>
          <a:xfrm>
            <a:off x="5769864" y="2416216"/>
            <a:ext cx="1061843" cy="34289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0" y="0"/>
                </a:moveTo>
                <a:lnTo>
                  <a:pt x="1371600" y="0"/>
                </a:lnTo>
              </a:path>
            </a:pathLst>
          </a:custGeom>
          <a:ln w="48767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9" name="object 79"/>
          <p:cNvSpPr/>
          <p:nvPr/>
        </p:nvSpPr>
        <p:spPr>
          <a:xfrm>
            <a:off x="5769864" y="2397929"/>
            <a:ext cx="1097280" cy="36671"/>
          </a:xfrm>
          <a:custGeom>
            <a:avLst/>
            <a:gdLst/>
            <a:ahLst/>
            <a:cxnLst/>
            <a:rect l="l" t="t" r="r" b="b"/>
            <a:pathLst>
              <a:path w="1371600" h="48894">
                <a:moveTo>
                  <a:pt x="0" y="48767"/>
                </a:moveTo>
                <a:lnTo>
                  <a:pt x="1371600" y="48767"/>
                </a:lnTo>
                <a:lnTo>
                  <a:pt x="1371600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ln w="9143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0" name="object 80"/>
          <p:cNvSpPr/>
          <p:nvPr/>
        </p:nvSpPr>
        <p:spPr>
          <a:xfrm>
            <a:off x="6838570" y="2377925"/>
            <a:ext cx="76580" cy="765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1" name="object 81"/>
          <p:cNvSpPr/>
          <p:nvPr/>
        </p:nvSpPr>
        <p:spPr>
          <a:xfrm>
            <a:off x="6819139" y="2368210"/>
            <a:ext cx="96011" cy="960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2" name="object 82"/>
          <p:cNvSpPr txBox="1"/>
          <p:nvPr/>
        </p:nvSpPr>
        <p:spPr>
          <a:xfrm>
            <a:off x="2958846" y="3110875"/>
            <a:ext cx="122834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b="1" spc="-4" dirty="0">
                <a:latin typeface="Arial"/>
                <a:cs typeface="Arial"/>
              </a:rPr>
              <a:t>ONERA </a:t>
            </a:r>
            <a:r>
              <a:rPr lang="en-US" sz="675" b="1" spc="-4" dirty="0">
                <a:latin typeface="Arial"/>
                <a:cs typeface="Arial"/>
              </a:rPr>
              <a:t>5.1% (</a:t>
            </a:r>
            <a:r>
              <a:rPr sz="675" b="1" spc="-4" dirty="0">
                <a:latin typeface="Arial"/>
                <a:cs typeface="Arial"/>
              </a:rPr>
              <a:t>3.0m</a:t>
            </a:r>
            <a:r>
              <a:rPr lang="en-US" sz="675" b="1" spc="-4" dirty="0">
                <a:latin typeface="Arial"/>
                <a:cs typeface="Arial"/>
              </a:rPr>
              <a:t>)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FS</a:t>
            </a:r>
            <a:r>
              <a:rPr sz="675" b="1" spc="-30" dirty="0">
                <a:latin typeface="Arial"/>
                <a:cs typeface="Arial"/>
              </a:rPr>
              <a:t> </a:t>
            </a:r>
            <a:r>
              <a:rPr sz="675" b="1" spc="-4" dirty="0">
                <a:latin typeface="Arial"/>
                <a:cs typeface="Arial"/>
              </a:rPr>
              <a:t>3atm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132445" y="3716093"/>
            <a:ext cx="70865" cy="7086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4" name="object 84"/>
          <p:cNvSpPr/>
          <p:nvPr/>
        </p:nvSpPr>
        <p:spPr>
          <a:xfrm>
            <a:off x="4796027" y="2234756"/>
            <a:ext cx="1301877" cy="102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5" name="object 85"/>
          <p:cNvSpPr/>
          <p:nvPr/>
        </p:nvSpPr>
        <p:spPr>
          <a:xfrm>
            <a:off x="4831460" y="2270769"/>
            <a:ext cx="1308164" cy="34289"/>
          </a:xfrm>
          <a:custGeom>
            <a:avLst/>
            <a:gdLst/>
            <a:ahLst/>
            <a:cxnLst/>
            <a:rect l="l" t="t" r="r" b="b"/>
            <a:pathLst>
              <a:path w="1645920">
                <a:moveTo>
                  <a:pt x="0" y="0"/>
                </a:moveTo>
                <a:lnTo>
                  <a:pt x="1645920" y="0"/>
                </a:lnTo>
              </a:path>
            </a:pathLst>
          </a:custGeom>
          <a:ln w="472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6" name="object 86"/>
          <p:cNvSpPr/>
          <p:nvPr/>
        </p:nvSpPr>
        <p:spPr>
          <a:xfrm>
            <a:off x="4831460" y="2253053"/>
            <a:ext cx="1327592" cy="34289"/>
          </a:xfrm>
          <a:custGeom>
            <a:avLst/>
            <a:gdLst/>
            <a:ahLst/>
            <a:cxnLst/>
            <a:rect l="l" t="t" r="r" b="b"/>
            <a:pathLst>
              <a:path w="1645920" h="47625">
                <a:moveTo>
                  <a:pt x="0" y="47244"/>
                </a:moveTo>
                <a:lnTo>
                  <a:pt x="1645920" y="47244"/>
                </a:lnTo>
                <a:lnTo>
                  <a:pt x="164592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ln w="9144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7" name="object 87"/>
          <p:cNvSpPr/>
          <p:nvPr/>
        </p:nvSpPr>
        <p:spPr>
          <a:xfrm>
            <a:off x="6132196" y="2222192"/>
            <a:ext cx="97154" cy="9601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121" name="Group 120"/>
          <p:cNvGrpSpPr/>
          <p:nvPr/>
        </p:nvGrpSpPr>
        <p:grpSpPr>
          <a:xfrm>
            <a:off x="7115176" y="2223336"/>
            <a:ext cx="96011" cy="96011"/>
            <a:chOff x="9410700" y="1970532"/>
            <a:chExt cx="128015" cy="128015"/>
          </a:xfrm>
        </p:grpSpPr>
        <p:sp>
          <p:nvSpPr>
            <p:cNvPr id="88" name="object 88"/>
            <p:cNvSpPr/>
            <p:nvPr/>
          </p:nvSpPr>
          <p:spPr>
            <a:xfrm>
              <a:off x="9423654" y="1983485"/>
              <a:ext cx="102107" cy="10210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9410700" y="1970532"/>
              <a:ext cx="128015" cy="12801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90" name="object 90"/>
          <p:cNvSpPr/>
          <p:nvPr/>
        </p:nvSpPr>
        <p:spPr>
          <a:xfrm>
            <a:off x="5421248" y="3133192"/>
            <a:ext cx="838962" cy="1040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1" name="object 91"/>
          <p:cNvSpPr/>
          <p:nvPr/>
        </p:nvSpPr>
        <p:spPr>
          <a:xfrm>
            <a:off x="5456682" y="3169739"/>
            <a:ext cx="771525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ln w="48767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2" name="object 92"/>
          <p:cNvSpPr/>
          <p:nvPr/>
        </p:nvSpPr>
        <p:spPr>
          <a:xfrm>
            <a:off x="5456682" y="3155973"/>
            <a:ext cx="771525" cy="36671"/>
          </a:xfrm>
          <a:custGeom>
            <a:avLst/>
            <a:gdLst/>
            <a:ahLst/>
            <a:cxnLst/>
            <a:rect l="l" t="t" r="r" b="b"/>
            <a:pathLst>
              <a:path w="1028700" h="48895">
                <a:moveTo>
                  <a:pt x="0" y="48767"/>
                </a:moveTo>
                <a:lnTo>
                  <a:pt x="1028700" y="48767"/>
                </a:lnTo>
                <a:lnTo>
                  <a:pt x="1028700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ln w="9143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3" name="object 93"/>
          <p:cNvSpPr/>
          <p:nvPr/>
        </p:nvSpPr>
        <p:spPr>
          <a:xfrm>
            <a:off x="6211634" y="3131449"/>
            <a:ext cx="77723" cy="777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4" name="object 94"/>
          <p:cNvSpPr/>
          <p:nvPr/>
        </p:nvSpPr>
        <p:spPr>
          <a:xfrm>
            <a:off x="6201918" y="3121733"/>
            <a:ext cx="97154" cy="9715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5" name="object 95"/>
          <p:cNvSpPr txBox="1"/>
          <p:nvPr/>
        </p:nvSpPr>
        <p:spPr>
          <a:xfrm>
            <a:off x="8333041" y="4568456"/>
            <a:ext cx="326707" cy="9672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563" spc="4" dirty="0">
                <a:latin typeface="Arial"/>
                <a:cs typeface="Arial"/>
              </a:rPr>
              <a:t>P</a:t>
            </a:r>
            <a:r>
              <a:rPr sz="563" spc="-4" dirty="0">
                <a:latin typeface="Arial"/>
                <a:cs typeface="Arial"/>
              </a:rPr>
              <a:t>r</a:t>
            </a:r>
            <a:r>
              <a:rPr sz="563" dirty="0">
                <a:latin typeface="Arial"/>
                <a:cs typeface="Arial"/>
              </a:rPr>
              <a:t>o</a:t>
            </a:r>
            <a:r>
              <a:rPr sz="563" spc="-4" dirty="0">
                <a:latin typeface="Arial"/>
                <a:cs typeface="Arial"/>
              </a:rPr>
              <a:t>p</a:t>
            </a:r>
            <a:r>
              <a:rPr sz="563" dirty="0">
                <a:latin typeface="Arial"/>
                <a:cs typeface="Arial"/>
              </a:rPr>
              <a:t>os</a:t>
            </a:r>
            <a:r>
              <a:rPr sz="563" spc="-11" dirty="0">
                <a:latin typeface="Arial"/>
                <a:cs typeface="Arial"/>
              </a:rPr>
              <a:t>e</a:t>
            </a:r>
            <a:r>
              <a:rPr sz="563" dirty="0">
                <a:latin typeface="Arial"/>
                <a:cs typeface="Arial"/>
              </a:rPr>
              <a:t>d</a:t>
            </a:r>
            <a:endParaRPr sz="563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34431" y="2941158"/>
            <a:ext cx="684647" cy="10408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7" name="object 97"/>
          <p:cNvSpPr/>
          <p:nvPr/>
        </p:nvSpPr>
        <p:spPr>
          <a:xfrm>
            <a:off x="5769864" y="2977715"/>
            <a:ext cx="617220" cy="0"/>
          </a:xfrm>
          <a:custGeom>
            <a:avLst/>
            <a:gdLst/>
            <a:ahLst/>
            <a:cxnLst/>
            <a:rect l="l" t="t" r="r" b="b"/>
            <a:pathLst>
              <a:path w="822959">
                <a:moveTo>
                  <a:pt x="0" y="0"/>
                </a:moveTo>
                <a:lnTo>
                  <a:pt x="822959" y="0"/>
                </a:lnTo>
              </a:path>
            </a:pathLst>
          </a:custGeom>
          <a:ln w="48767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8" name="object 98"/>
          <p:cNvSpPr/>
          <p:nvPr/>
        </p:nvSpPr>
        <p:spPr>
          <a:xfrm>
            <a:off x="5769864" y="2959428"/>
            <a:ext cx="617220" cy="36671"/>
          </a:xfrm>
          <a:custGeom>
            <a:avLst/>
            <a:gdLst/>
            <a:ahLst/>
            <a:cxnLst/>
            <a:rect l="l" t="t" r="r" b="b"/>
            <a:pathLst>
              <a:path w="822959" h="48894">
                <a:moveTo>
                  <a:pt x="0" y="48767"/>
                </a:moveTo>
                <a:lnTo>
                  <a:pt x="822959" y="48767"/>
                </a:lnTo>
                <a:lnTo>
                  <a:pt x="822959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ln w="9143">
            <a:solidFill>
              <a:srgbClr val="0036A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9" name="object 99"/>
          <p:cNvSpPr/>
          <p:nvPr/>
        </p:nvSpPr>
        <p:spPr>
          <a:xfrm>
            <a:off x="6321933" y="2929710"/>
            <a:ext cx="97154" cy="9715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120" name="Group 119"/>
          <p:cNvGrpSpPr/>
          <p:nvPr/>
        </p:nvGrpSpPr>
        <p:grpSpPr>
          <a:xfrm>
            <a:off x="6848857" y="2219907"/>
            <a:ext cx="97154" cy="96011"/>
            <a:chOff x="8988933" y="1965960"/>
            <a:chExt cx="129539" cy="128015"/>
          </a:xfrm>
        </p:grpSpPr>
        <p:sp>
          <p:nvSpPr>
            <p:cNvPr id="100" name="object 100"/>
            <p:cNvSpPr/>
            <p:nvPr/>
          </p:nvSpPr>
          <p:spPr>
            <a:xfrm>
              <a:off x="9009126" y="1981961"/>
              <a:ext cx="103631" cy="10210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988933" y="1965960"/>
              <a:ext cx="129539" cy="1280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2957894" y="2035883"/>
            <a:ext cx="833914" cy="54752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32500"/>
              </a:lnSpc>
              <a:spcBef>
                <a:spcPts val="75"/>
              </a:spcBef>
            </a:pPr>
            <a:r>
              <a:rPr sz="675" b="1" spc="-8" dirty="0">
                <a:latin typeface="Arial"/>
                <a:cs typeface="Arial"/>
              </a:rPr>
              <a:t>NASA </a:t>
            </a:r>
            <a:r>
              <a:rPr sz="675" b="1" spc="-4" dirty="0">
                <a:latin typeface="Arial"/>
                <a:cs typeface="Arial"/>
              </a:rPr>
              <a:t>10% </a:t>
            </a:r>
            <a:r>
              <a:rPr sz="675" b="1" dirty="0">
                <a:latin typeface="Arial"/>
                <a:cs typeface="Arial"/>
              </a:rPr>
              <a:t>SS </a:t>
            </a:r>
            <a:r>
              <a:rPr sz="675" b="1" spc="-4" dirty="0">
                <a:latin typeface="Arial"/>
                <a:cs typeface="Arial"/>
              </a:rPr>
              <a:t>1atm  </a:t>
            </a:r>
            <a:r>
              <a:rPr sz="675" b="1" spc="-8" dirty="0">
                <a:latin typeface="Arial"/>
                <a:cs typeface="Arial"/>
              </a:rPr>
              <a:t>NASA </a:t>
            </a:r>
            <a:r>
              <a:rPr sz="675" b="1" spc="-4" dirty="0">
                <a:latin typeface="Arial"/>
                <a:cs typeface="Arial"/>
              </a:rPr>
              <a:t>5.2% </a:t>
            </a:r>
            <a:r>
              <a:rPr sz="675" b="1" dirty="0">
                <a:latin typeface="Arial"/>
                <a:cs typeface="Arial"/>
              </a:rPr>
              <a:t>SS</a:t>
            </a:r>
            <a:r>
              <a:rPr sz="675" b="1" spc="-26" dirty="0">
                <a:latin typeface="Arial"/>
                <a:cs typeface="Arial"/>
              </a:rPr>
              <a:t> </a:t>
            </a:r>
            <a:r>
              <a:rPr lang="en-US" sz="675" b="1" spc="-11" dirty="0" err="1">
                <a:latin typeface="Arial"/>
                <a:cs typeface="Arial"/>
              </a:rPr>
              <a:t>c</a:t>
            </a:r>
            <a:r>
              <a:rPr sz="675" b="1" spc="-11" dirty="0" err="1">
                <a:latin typeface="Arial"/>
                <a:cs typeface="Arial"/>
              </a:rPr>
              <a:t>ryo</a:t>
            </a:r>
            <a:r>
              <a:rPr sz="675" b="1" spc="-11" dirty="0">
                <a:latin typeface="Arial"/>
                <a:cs typeface="Arial"/>
              </a:rPr>
              <a:t>  </a:t>
            </a:r>
            <a:r>
              <a:rPr sz="675" b="1" spc="-8" dirty="0">
                <a:latin typeface="Arial"/>
                <a:cs typeface="Arial"/>
              </a:rPr>
              <a:t>NASA </a:t>
            </a:r>
            <a:r>
              <a:rPr sz="675" b="1" spc="-4" dirty="0">
                <a:latin typeface="Arial"/>
                <a:cs typeface="Arial"/>
              </a:rPr>
              <a:t>2.7% </a:t>
            </a:r>
            <a:r>
              <a:rPr sz="675" b="1" dirty="0">
                <a:latin typeface="Arial"/>
                <a:cs typeface="Arial"/>
              </a:rPr>
              <a:t>FS </a:t>
            </a:r>
            <a:r>
              <a:rPr lang="en-US" sz="675" b="1" spc="-11" dirty="0" err="1">
                <a:latin typeface="Arial"/>
                <a:cs typeface="Arial"/>
              </a:rPr>
              <a:t>c</a:t>
            </a:r>
            <a:r>
              <a:rPr sz="675" b="1" spc="-11" dirty="0" err="1">
                <a:latin typeface="Arial"/>
                <a:cs typeface="Arial"/>
              </a:rPr>
              <a:t>ryo</a:t>
            </a:r>
            <a:r>
              <a:rPr sz="675" b="1" spc="-11" dirty="0">
                <a:latin typeface="Arial"/>
                <a:cs typeface="Arial"/>
              </a:rPr>
              <a:t>  </a:t>
            </a:r>
            <a:r>
              <a:rPr sz="675" b="1" spc="-8" dirty="0">
                <a:latin typeface="Arial"/>
                <a:cs typeface="Arial"/>
              </a:rPr>
              <a:t>NASA </a:t>
            </a:r>
            <a:r>
              <a:rPr sz="675" b="1" spc="-4" dirty="0">
                <a:latin typeface="Arial"/>
                <a:cs typeface="Arial"/>
              </a:rPr>
              <a:t>2.7% </a:t>
            </a:r>
            <a:r>
              <a:rPr sz="675" b="1" dirty="0">
                <a:latin typeface="Arial"/>
                <a:cs typeface="Arial"/>
              </a:rPr>
              <a:t>SS</a:t>
            </a:r>
            <a:r>
              <a:rPr sz="675" b="1" spc="-26" dirty="0">
                <a:latin typeface="Arial"/>
                <a:cs typeface="Arial"/>
              </a:rPr>
              <a:t> </a:t>
            </a:r>
            <a:r>
              <a:rPr lang="en-US" sz="675" b="1" spc="-11" dirty="0" err="1">
                <a:latin typeface="Arial"/>
                <a:cs typeface="Arial"/>
              </a:rPr>
              <a:t>c</a:t>
            </a:r>
            <a:r>
              <a:rPr sz="675" b="1" spc="-11" dirty="0" err="1">
                <a:latin typeface="Arial"/>
                <a:cs typeface="Arial"/>
              </a:rPr>
              <a:t>ryo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091941" y="2077032"/>
            <a:ext cx="97154" cy="9601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6" name="object 106"/>
          <p:cNvSpPr/>
          <p:nvPr/>
        </p:nvSpPr>
        <p:spPr>
          <a:xfrm>
            <a:off x="5257801" y="2077032"/>
            <a:ext cx="96011" cy="9601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7" name="object 107"/>
          <p:cNvSpPr/>
          <p:nvPr/>
        </p:nvSpPr>
        <p:spPr>
          <a:xfrm>
            <a:off x="4791457" y="2077032"/>
            <a:ext cx="97154" cy="9601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1" name="object 111"/>
          <p:cNvSpPr txBox="1"/>
          <p:nvPr/>
        </p:nvSpPr>
        <p:spPr>
          <a:xfrm>
            <a:off x="2951512" y="1771279"/>
            <a:ext cx="38338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b="1" spc="15" dirty="0">
                <a:latin typeface="Arial"/>
                <a:cs typeface="Arial"/>
              </a:rPr>
              <a:t>M</a:t>
            </a:r>
            <a:r>
              <a:rPr sz="788" b="1" spc="-8" dirty="0">
                <a:latin typeface="Arial"/>
                <a:cs typeface="Arial"/>
              </a:rPr>
              <a:t>O</a:t>
            </a:r>
            <a:r>
              <a:rPr sz="788" b="1" dirty="0">
                <a:latin typeface="Arial"/>
                <a:cs typeface="Arial"/>
              </a:rPr>
              <a:t>D</a:t>
            </a:r>
            <a:r>
              <a:rPr sz="788" b="1" spc="-8" dirty="0">
                <a:latin typeface="Arial"/>
                <a:cs typeface="Arial"/>
              </a:rPr>
              <a:t>E</a:t>
            </a:r>
            <a:r>
              <a:rPr sz="788" b="1" dirty="0">
                <a:latin typeface="Arial"/>
                <a:cs typeface="Arial"/>
              </a:rPr>
              <a:t>L</a:t>
            </a:r>
            <a:endParaRPr sz="788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2967037" y="3675288"/>
            <a:ext cx="1220153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dirty="0">
                <a:latin typeface="Arial"/>
                <a:cs typeface="Arial"/>
              </a:rPr>
              <a:t>1. Reference</a:t>
            </a:r>
            <a:r>
              <a:rPr sz="788" spc="-60" dirty="0">
                <a:latin typeface="Arial"/>
                <a:cs typeface="Arial"/>
              </a:rPr>
              <a:t> </a:t>
            </a:r>
            <a:r>
              <a:rPr sz="788" dirty="0">
                <a:latin typeface="Arial"/>
                <a:cs typeface="Arial"/>
              </a:rPr>
              <a:t>Configuration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2967037" y="3919805"/>
            <a:ext cx="1404938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dirty="0">
                <a:latin typeface="Arial"/>
                <a:cs typeface="Arial"/>
              </a:rPr>
              <a:t>2. </a:t>
            </a:r>
            <a:r>
              <a:rPr sz="788" spc="-4" dirty="0">
                <a:latin typeface="Arial"/>
                <a:cs typeface="Arial"/>
              </a:rPr>
              <a:t>Optimization/Sensitivity</a:t>
            </a:r>
            <a:r>
              <a:rPr sz="788" spc="-23" dirty="0">
                <a:latin typeface="Arial"/>
                <a:cs typeface="Arial"/>
              </a:rPr>
              <a:t> </a:t>
            </a:r>
            <a:r>
              <a:rPr sz="788" dirty="0">
                <a:latin typeface="Arial"/>
                <a:cs typeface="Arial"/>
              </a:rPr>
              <a:t>Data</a:t>
            </a:r>
          </a:p>
        </p:txBody>
      </p:sp>
      <p:sp>
        <p:nvSpPr>
          <p:cNvPr id="119" name="object 119"/>
          <p:cNvSpPr/>
          <p:nvPr/>
        </p:nvSpPr>
        <p:spPr>
          <a:xfrm>
            <a:off x="4812237" y="2163486"/>
            <a:ext cx="57150" cy="1800225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2" name="object 122"/>
          <p:cNvSpPr txBox="1"/>
          <p:nvPr/>
        </p:nvSpPr>
        <p:spPr>
          <a:xfrm>
            <a:off x="2967038" y="4163846"/>
            <a:ext cx="1269206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dirty="0">
                <a:latin typeface="Arial"/>
                <a:cs typeface="Arial"/>
              </a:rPr>
              <a:t>3. Reynolds Number</a:t>
            </a:r>
            <a:r>
              <a:rPr sz="788" spc="-60" dirty="0">
                <a:latin typeface="Arial"/>
                <a:cs typeface="Arial"/>
              </a:rPr>
              <a:t> </a:t>
            </a:r>
            <a:r>
              <a:rPr sz="788" dirty="0">
                <a:latin typeface="Arial"/>
                <a:cs typeface="Arial"/>
              </a:rPr>
              <a:t>Effects</a:t>
            </a:r>
          </a:p>
        </p:txBody>
      </p:sp>
      <p:sp>
        <p:nvSpPr>
          <p:cNvPr id="124" name="object 124"/>
          <p:cNvSpPr/>
          <p:nvPr/>
        </p:nvSpPr>
        <p:spPr>
          <a:xfrm>
            <a:off x="6581038" y="4411826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5" name="object 125"/>
          <p:cNvSpPr/>
          <p:nvPr/>
        </p:nvSpPr>
        <p:spPr>
          <a:xfrm>
            <a:off x="6273927" y="4651105"/>
            <a:ext cx="183985" cy="183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6" name="object 126"/>
          <p:cNvSpPr/>
          <p:nvPr/>
        </p:nvSpPr>
        <p:spPr>
          <a:xfrm>
            <a:off x="6312790" y="4667275"/>
            <a:ext cx="109727" cy="1097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8" name="object 128"/>
          <p:cNvSpPr/>
          <p:nvPr/>
        </p:nvSpPr>
        <p:spPr>
          <a:xfrm>
            <a:off x="6342105" y="3019599"/>
            <a:ext cx="57150" cy="1697355"/>
          </a:xfrm>
          <a:custGeom>
            <a:avLst/>
            <a:gdLst/>
            <a:ahLst/>
            <a:cxnLst/>
            <a:rect l="l" t="t" r="r" b="b"/>
            <a:pathLst>
              <a:path w="76200" h="2263140">
                <a:moveTo>
                  <a:pt x="28193" y="2186940"/>
                </a:moveTo>
                <a:lnTo>
                  <a:pt x="0" y="2186940"/>
                </a:lnTo>
                <a:lnTo>
                  <a:pt x="38100" y="2263140"/>
                </a:lnTo>
                <a:lnTo>
                  <a:pt x="69850" y="2199640"/>
                </a:lnTo>
                <a:lnTo>
                  <a:pt x="28193" y="2199640"/>
                </a:lnTo>
                <a:lnTo>
                  <a:pt x="28193" y="2186940"/>
                </a:lnTo>
                <a:close/>
              </a:path>
              <a:path w="76200" h="2263140">
                <a:moveTo>
                  <a:pt x="48005" y="0"/>
                </a:moveTo>
                <a:lnTo>
                  <a:pt x="28193" y="0"/>
                </a:lnTo>
                <a:lnTo>
                  <a:pt x="28193" y="2199640"/>
                </a:lnTo>
                <a:lnTo>
                  <a:pt x="48005" y="2199640"/>
                </a:lnTo>
                <a:lnTo>
                  <a:pt x="48005" y="0"/>
                </a:lnTo>
                <a:close/>
              </a:path>
              <a:path w="76200" h="2263140">
                <a:moveTo>
                  <a:pt x="76200" y="2186940"/>
                </a:moveTo>
                <a:lnTo>
                  <a:pt x="48005" y="2186940"/>
                </a:lnTo>
                <a:lnTo>
                  <a:pt x="48005" y="2199640"/>
                </a:lnTo>
                <a:lnTo>
                  <a:pt x="69850" y="2199640"/>
                </a:lnTo>
                <a:lnTo>
                  <a:pt x="76200" y="218694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9" name="object 129"/>
          <p:cNvSpPr/>
          <p:nvPr/>
        </p:nvSpPr>
        <p:spPr>
          <a:xfrm>
            <a:off x="8132445" y="3847538"/>
            <a:ext cx="70865" cy="708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0" name="object 130"/>
          <p:cNvSpPr txBox="1"/>
          <p:nvPr/>
        </p:nvSpPr>
        <p:spPr>
          <a:xfrm>
            <a:off x="8246840" y="2872521"/>
            <a:ext cx="417195" cy="10744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226219">
              <a:lnSpc>
                <a:spcPct val="144600"/>
              </a:lnSpc>
              <a:spcBef>
                <a:spcPts val="71"/>
              </a:spcBef>
            </a:pPr>
            <a:r>
              <a:rPr sz="600" b="1" spc="15" dirty="0">
                <a:latin typeface="Arial"/>
                <a:cs typeface="Arial"/>
              </a:rPr>
              <a:t>NTF  </a:t>
            </a:r>
            <a:r>
              <a:rPr sz="600" b="1" spc="11" dirty="0">
                <a:latin typeface="Arial"/>
                <a:cs typeface="Arial"/>
              </a:rPr>
              <a:t>E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spc="19" dirty="0">
                <a:latin typeface="Arial"/>
                <a:cs typeface="Arial"/>
              </a:rPr>
              <a:t>W</a:t>
            </a:r>
            <a:endParaRPr sz="600">
              <a:latin typeface="Arial"/>
              <a:cs typeface="Arial"/>
            </a:endParaRPr>
          </a:p>
          <a:p>
            <a:pPr marL="9525" marR="184309">
              <a:lnSpc>
                <a:spcPct val="144400"/>
              </a:lnSpc>
            </a:pPr>
            <a:r>
              <a:rPr sz="600" b="1" spc="11" dirty="0">
                <a:latin typeface="Arial"/>
                <a:cs typeface="Arial"/>
              </a:rPr>
              <a:t>Q5m  </a:t>
            </a:r>
            <a:r>
              <a:rPr sz="600" b="1" dirty="0">
                <a:latin typeface="Arial"/>
                <a:cs typeface="Arial"/>
              </a:rPr>
              <a:t>14x22  </a:t>
            </a:r>
            <a:r>
              <a:rPr sz="600" b="1" spc="11" dirty="0">
                <a:latin typeface="Arial"/>
                <a:cs typeface="Arial"/>
              </a:rPr>
              <a:t>TDT</a:t>
            </a:r>
            <a:endParaRPr sz="600">
              <a:latin typeface="Arial"/>
              <a:cs typeface="Arial"/>
            </a:endParaRPr>
          </a:p>
          <a:p>
            <a:pPr marL="9525" marR="3810">
              <a:lnSpc>
                <a:spcPct val="144500"/>
              </a:lnSpc>
            </a:pPr>
            <a:r>
              <a:rPr sz="600" b="1" spc="15" dirty="0">
                <a:latin typeface="Arial"/>
                <a:cs typeface="Arial"/>
              </a:rPr>
              <a:t>ONERA</a:t>
            </a:r>
            <a:r>
              <a:rPr sz="600" b="1" spc="-68" dirty="0">
                <a:latin typeface="Arial"/>
                <a:cs typeface="Arial"/>
              </a:rPr>
              <a:t> </a:t>
            </a:r>
            <a:r>
              <a:rPr sz="600" b="1" spc="8" dirty="0">
                <a:latin typeface="Arial"/>
                <a:cs typeface="Arial"/>
              </a:rPr>
              <a:t>F1  </a:t>
            </a:r>
            <a:r>
              <a:rPr sz="600" b="1" spc="11" dirty="0">
                <a:latin typeface="Arial"/>
                <a:cs typeface="Arial"/>
              </a:rPr>
              <a:t>DNW-NSB</a:t>
            </a:r>
            <a:endParaRPr sz="600">
              <a:latin typeface="Arial"/>
              <a:cs typeface="Arial"/>
            </a:endParaRPr>
          </a:p>
          <a:p>
            <a:pPr marL="9525">
              <a:spcBef>
                <a:spcPts val="319"/>
              </a:spcBef>
            </a:pPr>
            <a:r>
              <a:rPr sz="600" b="1" spc="8" dirty="0">
                <a:latin typeface="Arial"/>
                <a:cs typeface="Arial"/>
              </a:rPr>
              <a:t>University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967038" y="4407887"/>
            <a:ext cx="1055370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dirty="0">
                <a:latin typeface="Arial"/>
                <a:cs typeface="Arial"/>
              </a:rPr>
              <a:t>4. </a:t>
            </a:r>
            <a:r>
              <a:rPr sz="788" spc="11" dirty="0">
                <a:latin typeface="Arial"/>
                <a:cs typeface="Arial"/>
              </a:rPr>
              <a:t>WT </a:t>
            </a:r>
            <a:r>
              <a:rPr sz="788" dirty="0">
                <a:latin typeface="Arial"/>
                <a:cs typeface="Arial"/>
              </a:rPr>
              <a:t>Modeling</a:t>
            </a:r>
            <a:r>
              <a:rPr sz="788" spc="-105" dirty="0">
                <a:latin typeface="Arial"/>
                <a:cs typeface="Arial"/>
              </a:rPr>
              <a:t> </a:t>
            </a:r>
            <a:r>
              <a:rPr sz="788" dirty="0">
                <a:latin typeface="Arial"/>
                <a:cs typeface="Arial"/>
              </a:rPr>
              <a:t>Effects</a:t>
            </a:r>
          </a:p>
        </p:txBody>
      </p:sp>
      <p:sp>
        <p:nvSpPr>
          <p:cNvPr id="133" name="object 133"/>
          <p:cNvSpPr/>
          <p:nvPr/>
        </p:nvSpPr>
        <p:spPr>
          <a:xfrm>
            <a:off x="4779604" y="3929942"/>
            <a:ext cx="109728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5" name="object 135"/>
          <p:cNvSpPr/>
          <p:nvPr/>
        </p:nvSpPr>
        <p:spPr>
          <a:xfrm>
            <a:off x="6121909" y="3929942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7" name="object 137"/>
          <p:cNvSpPr/>
          <p:nvPr/>
        </p:nvSpPr>
        <p:spPr>
          <a:xfrm>
            <a:off x="6581190" y="3929942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102" name="Group 101"/>
          <p:cNvGrpSpPr/>
          <p:nvPr/>
        </p:nvGrpSpPr>
        <p:grpSpPr>
          <a:xfrm>
            <a:off x="6638830" y="2219907"/>
            <a:ext cx="97727" cy="97154"/>
            <a:chOff x="8632697" y="1965960"/>
            <a:chExt cx="130303" cy="129539"/>
          </a:xfrm>
        </p:grpSpPr>
        <p:sp>
          <p:nvSpPr>
            <p:cNvPr id="138" name="object 138"/>
            <p:cNvSpPr/>
            <p:nvPr/>
          </p:nvSpPr>
          <p:spPr>
            <a:xfrm>
              <a:off x="8632697" y="1978914"/>
              <a:ext cx="103631" cy="103632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633461" y="1965960"/>
              <a:ext cx="129539" cy="12953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40" name="object 140"/>
          <p:cNvSpPr/>
          <p:nvPr/>
        </p:nvSpPr>
        <p:spPr>
          <a:xfrm>
            <a:off x="6802564" y="3131449"/>
            <a:ext cx="76581" cy="7772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2" name="object 142"/>
          <p:cNvSpPr txBox="1"/>
          <p:nvPr/>
        </p:nvSpPr>
        <p:spPr>
          <a:xfrm>
            <a:off x="2967038" y="4651928"/>
            <a:ext cx="165592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88" dirty="0">
                <a:latin typeface="Arial"/>
                <a:cs typeface="Arial"/>
              </a:rPr>
              <a:t>5. Flow Physics CFD Validation</a:t>
            </a:r>
            <a:r>
              <a:rPr sz="788" spc="-90" dirty="0">
                <a:latin typeface="Arial"/>
                <a:cs typeface="Arial"/>
              </a:rPr>
              <a:t> </a:t>
            </a:r>
            <a:r>
              <a:rPr sz="788" dirty="0">
                <a:latin typeface="Arial"/>
                <a:cs typeface="Arial"/>
              </a:rPr>
              <a:t>Data</a:t>
            </a:r>
          </a:p>
        </p:txBody>
      </p:sp>
      <p:sp>
        <p:nvSpPr>
          <p:cNvPr id="144" name="object 144"/>
          <p:cNvSpPr/>
          <p:nvPr/>
        </p:nvSpPr>
        <p:spPr>
          <a:xfrm>
            <a:off x="6121909" y="4190223"/>
            <a:ext cx="109727" cy="1097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5" name="object 145"/>
          <p:cNvSpPr/>
          <p:nvPr/>
        </p:nvSpPr>
        <p:spPr>
          <a:xfrm>
            <a:off x="6543675" y="4649962"/>
            <a:ext cx="183985" cy="1839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6" name="object 146"/>
          <p:cNvSpPr/>
          <p:nvPr/>
        </p:nvSpPr>
        <p:spPr>
          <a:xfrm>
            <a:off x="6581038" y="4667275"/>
            <a:ext cx="109727" cy="1097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8" name="object 148"/>
          <p:cNvSpPr/>
          <p:nvPr/>
        </p:nvSpPr>
        <p:spPr>
          <a:xfrm>
            <a:off x="4786588" y="3693371"/>
            <a:ext cx="109728" cy="1097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0" name="object 150"/>
          <p:cNvSpPr/>
          <p:nvPr/>
        </p:nvSpPr>
        <p:spPr>
          <a:xfrm>
            <a:off x="6185692" y="3929942"/>
            <a:ext cx="109728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2" name="object 152"/>
          <p:cNvSpPr/>
          <p:nvPr/>
        </p:nvSpPr>
        <p:spPr>
          <a:xfrm>
            <a:off x="6198490" y="4411826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4" name="object 154"/>
          <p:cNvSpPr/>
          <p:nvPr/>
        </p:nvSpPr>
        <p:spPr>
          <a:xfrm>
            <a:off x="2878711" y="2627957"/>
            <a:ext cx="5100161" cy="435769"/>
          </a:xfrm>
          <a:custGeom>
            <a:avLst/>
            <a:gdLst/>
            <a:ahLst/>
            <a:cxnLst/>
            <a:rect l="l" t="t" r="r" b="b"/>
            <a:pathLst>
              <a:path w="6800215" h="581025">
                <a:moveTo>
                  <a:pt x="0" y="580644"/>
                </a:moveTo>
                <a:lnTo>
                  <a:pt x="6800088" y="580644"/>
                </a:lnTo>
                <a:lnTo>
                  <a:pt x="6800088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ln w="3175">
            <a:solidFill>
              <a:srgbClr val="002779"/>
            </a:solidFill>
            <a:prstDash val="sysDot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55" name="object 155"/>
          <p:cNvSpPr txBox="1"/>
          <p:nvPr/>
        </p:nvSpPr>
        <p:spPr>
          <a:xfrm>
            <a:off x="7567233" y="2631387"/>
            <a:ext cx="13515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Arial"/>
                <a:cs typeface="Arial"/>
              </a:rPr>
              <a:t>*</a:t>
            </a:r>
          </a:p>
        </p:txBody>
      </p:sp>
      <p:sp>
        <p:nvSpPr>
          <p:cNvPr id="157" name="object 157"/>
          <p:cNvSpPr txBox="1">
            <a:spLocks noChangeAspect="1"/>
          </p:cNvSpPr>
          <p:nvPr/>
        </p:nvSpPr>
        <p:spPr>
          <a:xfrm>
            <a:off x="7736193" y="5506766"/>
            <a:ext cx="40338" cy="105196"/>
          </a:xfrm>
          <a:prstGeom prst="rect">
            <a:avLst/>
          </a:prstGeom>
        </p:spPr>
        <p:txBody>
          <a:bodyPr vert="horz" wrap="square" lIns="0" tIns="9525" rIns="0" bIns="0" rtlCol="0">
            <a:no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Arial"/>
                <a:cs typeface="Arial"/>
              </a:rPr>
              <a:t>*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278413" y="2086706"/>
            <a:ext cx="692658" cy="34632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0621807-CF49-3246-9A6F-1DFEC0D1F919}"/>
              </a:ext>
            </a:extLst>
          </p:cNvPr>
          <p:cNvGrpSpPr>
            <a:grpSpLocks noChangeAspect="1"/>
          </p:cNvGrpSpPr>
          <p:nvPr/>
        </p:nvGrpSpPr>
        <p:grpSpPr>
          <a:xfrm>
            <a:off x="7841299" y="5416563"/>
            <a:ext cx="1103436" cy="357209"/>
            <a:chOff x="4596561" y="5370576"/>
            <a:chExt cx="3143834" cy="1017734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B3363CB-371A-7345-9090-1CA4C0E478AD}"/>
                </a:ext>
              </a:extLst>
            </p:cNvPr>
            <p:cNvGrpSpPr/>
            <p:nvPr/>
          </p:nvGrpSpPr>
          <p:grpSpPr>
            <a:xfrm>
              <a:off x="4596561" y="5370576"/>
              <a:ext cx="3143834" cy="1017734"/>
              <a:chOff x="4596561" y="5370576"/>
              <a:chExt cx="3143834" cy="1017734"/>
            </a:xfrm>
          </p:grpSpPr>
          <p:sp>
            <p:nvSpPr>
              <p:cNvPr id="156" name="object 156"/>
              <p:cNvSpPr/>
              <p:nvPr/>
            </p:nvSpPr>
            <p:spPr>
              <a:xfrm>
                <a:off x="4596561" y="5937611"/>
                <a:ext cx="1220449" cy="450699"/>
              </a:xfrm>
              <a:prstGeom prst="rect">
                <a:avLst/>
              </a:prstGeom>
              <a:blipFill>
                <a:blip r:embed="rId4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00"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4607096" y="5634228"/>
                <a:ext cx="1237443" cy="286416"/>
              </a:xfrm>
              <a:prstGeom prst="rect">
                <a:avLst/>
              </a:prstGeom>
              <a:blipFill>
                <a:blip r:embed="rId4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00"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5983223" y="5370576"/>
                <a:ext cx="1757172" cy="938784"/>
              </a:xfrm>
              <a:prstGeom prst="rect">
                <a:avLst/>
              </a:prstGeom>
              <a:blipFill>
                <a:blip r:embed="rId4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00"/>
              </a:p>
            </p:txBody>
          </p:sp>
        </p:grpSp>
        <p:sp>
          <p:nvSpPr>
            <p:cNvPr id="161" name="object 161"/>
            <p:cNvSpPr/>
            <p:nvPr/>
          </p:nvSpPr>
          <p:spPr>
            <a:xfrm>
              <a:off x="6013703" y="6007608"/>
              <a:ext cx="1176527" cy="294131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62" name="object 142">
            <a:extLst>
              <a:ext uri="{FF2B5EF4-FFF2-40B4-BE49-F238E27FC236}">
                <a16:creationId xmlns:a16="http://schemas.microsoft.com/office/drawing/2014/main" id="{4BE86CF0-9A70-EC4B-B004-3FB7D7E11BC5}"/>
              </a:ext>
            </a:extLst>
          </p:cNvPr>
          <p:cNvSpPr txBox="1"/>
          <p:nvPr/>
        </p:nvSpPr>
        <p:spPr>
          <a:xfrm>
            <a:off x="2969515" y="4895969"/>
            <a:ext cx="165592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788" dirty="0">
                <a:latin typeface="Arial"/>
                <a:cs typeface="Arial"/>
              </a:rPr>
              <a:t>6. Ice Effects</a:t>
            </a:r>
            <a:endParaRPr sz="788" dirty="0">
              <a:latin typeface="Arial"/>
              <a:cs typeface="Arial"/>
            </a:endParaRPr>
          </a:p>
        </p:txBody>
      </p:sp>
      <p:sp>
        <p:nvSpPr>
          <p:cNvPr id="165" name="object 142">
            <a:extLst>
              <a:ext uri="{FF2B5EF4-FFF2-40B4-BE49-F238E27FC236}">
                <a16:creationId xmlns:a16="http://schemas.microsoft.com/office/drawing/2014/main" id="{2537BFA7-A391-EA4E-9424-DED5FCA1CAB6}"/>
              </a:ext>
            </a:extLst>
          </p:cNvPr>
          <p:cNvSpPr txBox="1"/>
          <p:nvPr/>
        </p:nvSpPr>
        <p:spPr>
          <a:xfrm>
            <a:off x="2969515" y="5131278"/>
            <a:ext cx="1655921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788" dirty="0">
                <a:latin typeface="Arial"/>
                <a:cs typeface="Arial"/>
              </a:rPr>
              <a:t>7. Acoustics</a:t>
            </a:r>
            <a:endParaRPr sz="788" dirty="0">
              <a:latin typeface="Arial"/>
              <a:cs typeface="Arial"/>
            </a:endParaRPr>
          </a:p>
        </p:txBody>
      </p:sp>
      <p:sp>
        <p:nvSpPr>
          <p:cNvPr id="177" name="object 10">
            <a:extLst>
              <a:ext uri="{FF2B5EF4-FFF2-40B4-BE49-F238E27FC236}">
                <a16:creationId xmlns:a16="http://schemas.microsoft.com/office/drawing/2014/main" id="{55AC0180-66B2-6842-AD46-FD8F7C220AEF}"/>
              </a:ext>
            </a:extLst>
          </p:cNvPr>
          <p:cNvSpPr/>
          <p:nvPr/>
        </p:nvSpPr>
        <p:spPr>
          <a:xfrm>
            <a:off x="3682746" y="4957597"/>
            <a:ext cx="4354830" cy="0"/>
          </a:xfrm>
          <a:custGeom>
            <a:avLst/>
            <a:gdLst/>
            <a:ahLst/>
            <a:cxnLst/>
            <a:rect l="l" t="t" r="r" b="b"/>
            <a:pathLst>
              <a:path w="4415155">
                <a:moveTo>
                  <a:pt x="0" y="0"/>
                </a:moveTo>
                <a:lnTo>
                  <a:pt x="4415028" y="0"/>
                </a:lnTo>
              </a:path>
            </a:pathLst>
          </a:custGeom>
          <a:ln w="9143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8" name="object 10">
            <a:extLst>
              <a:ext uri="{FF2B5EF4-FFF2-40B4-BE49-F238E27FC236}">
                <a16:creationId xmlns:a16="http://schemas.microsoft.com/office/drawing/2014/main" id="{EFF12F82-C008-424E-82D8-FF43206F83DF}"/>
              </a:ext>
            </a:extLst>
          </p:cNvPr>
          <p:cNvSpPr/>
          <p:nvPr/>
        </p:nvSpPr>
        <p:spPr>
          <a:xfrm>
            <a:off x="3657600" y="5198240"/>
            <a:ext cx="4382262" cy="0"/>
          </a:xfrm>
          <a:custGeom>
            <a:avLst/>
            <a:gdLst/>
            <a:ahLst/>
            <a:cxnLst/>
            <a:rect l="l" t="t" r="r" b="b"/>
            <a:pathLst>
              <a:path w="4415155">
                <a:moveTo>
                  <a:pt x="0" y="0"/>
                </a:moveTo>
                <a:lnTo>
                  <a:pt x="4415028" y="0"/>
                </a:lnTo>
              </a:path>
            </a:pathLst>
          </a:custGeom>
          <a:ln w="9143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9" name="object 10">
            <a:extLst>
              <a:ext uri="{FF2B5EF4-FFF2-40B4-BE49-F238E27FC236}">
                <a16:creationId xmlns:a16="http://schemas.microsoft.com/office/drawing/2014/main" id="{720BC5A4-6D0C-7444-9173-C1AE7CF0B06E}"/>
              </a:ext>
            </a:extLst>
          </p:cNvPr>
          <p:cNvSpPr/>
          <p:nvPr/>
        </p:nvSpPr>
        <p:spPr>
          <a:xfrm>
            <a:off x="3840480" y="5438880"/>
            <a:ext cx="4183380" cy="0"/>
          </a:xfrm>
          <a:custGeom>
            <a:avLst/>
            <a:gdLst/>
            <a:ahLst/>
            <a:cxnLst/>
            <a:rect l="l" t="t" r="r" b="b"/>
            <a:pathLst>
              <a:path w="4415155">
                <a:moveTo>
                  <a:pt x="0" y="0"/>
                </a:moveTo>
                <a:lnTo>
                  <a:pt x="4415028" y="0"/>
                </a:lnTo>
              </a:path>
            </a:pathLst>
          </a:custGeom>
          <a:ln w="9143">
            <a:solidFill>
              <a:srgbClr val="D9D9D9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0" name="object 19">
            <a:extLst>
              <a:ext uri="{FF2B5EF4-FFF2-40B4-BE49-F238E27FC236}">
                <a16:creationId xmlns:a16="http://schemas.microsoft.com/office/drawing/2014/main" id="{F2543300-8F99-5F47-85C9-1DF1E994D365}"/>
              </a:ext>
            </a:extLst>
          </p:cNvPr>
          <p:cNvSpPr/>
          <p:nvPr/>
        </p:nvSpPr>
        <p:spPr>
          <a:xfrm flipH="1">
            <a:off x="4275486" y="4835090"/>
            <a:ext cx="0" cy="68580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8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4" name="object 119">
            <a:extLst>
              <a:ext uri="{FF2B5EF4-FFF2-40B4-BE49-F238E27FC236}">
                <a16:creationId xmlns:a16="http://schemas.microsoft.com/office/drawing/2014/main" id="{B5D7024A-454C-2B43-9D76-A2621DE64C8C}"/>
              </a:ext>
            </a:extLst>
          </p:cNvPr>
          <p:cNvSpPr/>
          <p:nvPr/>
        </p:nvSpPr>
        <p:spPr>
          <a:xfrm>
            <a:off x="6800850" y="2231336"/>
            <a:ext cx="0" cy="1800225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6" name="object 119">
            <a:extLst>
              <a:ext uri="{FF2B5EF4-FFF2-40B4-BE49-F238E27FC236}">
                <a16:creationId xmlns:a16="http://schemas.microsoft.com/office/drawing/2014/main" id="{63318C74-ED89-B340-92DA-74B9B719BDB9}"/>
              </a:ext>
            </a:extLst>
          </p:cNvPr>
          <p:cNvSpPr/>
          <p:nvPr/>
        </p:nvSpPr>
        <p:spPr>
          <a:xfrm>
            <a:off x="6871145" y="2309060"/>
            <a:ext cx="54864" cy="2633472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1" name="object 119">
            <a:extLst>
              <a:ext uri="{FF2B5EF4-FFF2-40B4-BE49-F238E27FC236}">
                <a16:creationId xmlns:a16="http://schemas.microsoft.com/office/drawing/2014/main" id="{195FEE5F-D9BC-4641-82E2-23F84D471982}"/>
              </a:ext>
            </a:extLst>
          </p:cNvPr>
          <p:cNvSpPr/>
          <p:nvPr/>
        </p:nvSpPr>
        <p:spPr>
          <a:xfrm>
            <a:off x="6659117" y="2309060"/>
            <a:ext cx="54864" cy="2633472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94" name="object 119">
            <a:extLst>
              <a:ext uri="{FF2B5EF4-FFF2-40B4-BE49-F238E27FC236}">
                <a16:creationId xmlns:a16="http://schemas.microsoft.com/office/drawing/2014/main" id="{EF13E34C-8A09-1345-B524-7939DB89A250}"/>
              </a:ext>
            </a:extLst>
          </p:cNvPr>
          <p:cNvSpPr/>
          <p:nvPr/>
        </p:nvSpPr>
        <p:spPr>
          <a:xfrm>
            <a:off x="6835642" y="2461365"/>
            <a:ext cx="61722" cy="2468880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0" name="object 121">
            <a:extLst>
              <a:ext uri="{FF2B5EF4-FFF2-40B4-BE49-F238E27FC236}">
                <a16:creationId xmlns:a16="http://schemas.microsoft.com/office/drawing/2014/main" id="{8AF5D062-1845-E244-B16F-7C815C411F45}"/>
              </a:ext>
            </a:extLst>
          </p:cNvPr>
          <p:cNvSpPr/>
          <p:nvPr/>
        </p:nvSpPr>
        <p:spPr>
          <a:xfrm>
            <a:off x="7398068" y="2569664"/>
            <a:ext cx="61722" cy="2366010"/>
          </a:xfrm>
          <a:custGeom>
            <a:avLst/>
            <a:gdLst/>
            <a:ahLst/>
            <a:cxnLst/>
            <a:rect l="l" t="t" r="r" b="b"/>
            <a:pathLst>
              <a:path w="76200" h="2537460">
                <a:moveTo>
                  <a:pt x="28194" y="2461260"/>
                </a:moveTo>
                <a:lnTo>
                  <a:pt x="0" y="2461260"/>
                </a:lnTo>
                <a:lnTo>
                  <a:pt x="38100" y="2537460"/>
                </a:lnTo>
                <a:lnTo>
                  <a:pt x="69850" y="2473960"/>
                </a:lnTo>
                <a:lnTo>
                  <a:pt x="28194" y="2473960"/>
                </a:lnTo>
                <a:lnTo>
                  <a:pt x="28194" y="2461260"/>
                </a:lnTo>
                <a:close/>
              </a:path>
              <a:path w="76200" h="2537460">
                <a:moveTo>
                  <a:pt x="48006" y="0"/>
                </a:moveTo>
                <a:lnTo>
                  <a:pt x="28194" y="0"/>
                </a:lnTo>
                <a:lnTo>
                  <a:pt x="28194" y="2473960"/>
                </a:lnTo>
                <a:lnTo>
                  <a:pt x="48006" y="2473960"/>
                </a:lnTo>
                <a:lnTo>
                  <a:pt x="48006" y="0"/>
                </a:lnTo>
                <a:close/>
              </a:path>
              <a:path w="76200" h="2537460">
                <a:moveTo>
                  <a:pt x="76200" y="2461260"/>
                </a:moveTo>
                <a:lnTo>
                  <a:pt x="48006" y="2461260"/>
                </a:lnTo>
                <a:lnTo>
                  <a:pt x="48006" y="2473960"/>
                </a:lnTo>
                <a:lnTo>
                  <a:pt x="69850" y="2473960"/>
                </a:lnTo>
                <a:lnTo>
                  <a:pt x="76200" y="246126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6" name="object 119">
            <a:extLst>
              <a:ext uri="{FF2B5EF4-FFF2-40B4-BE49-F238E27FC236}">
                <a16:creationId xmlns:a16="http://schemas.microsoft.com/office/drawing/2014/main" id="{ED38BD0C-A960-944A-AA46-D4963240122A}"/>
              </a:ext>
            </a:extLst>
          </p:cNvPr>
          <p:cNvSpPr>
            <a:spLocks/>
          </p:cNvSpPr>
          <p:nvPr/>
        </p:nvSpPr>
        <p:spPr>
          <a:xfrm>
            <a:off x="7127462" y="2309060"/>
            <a:ext cx="54864" cy="2640330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6" name="object 119">
            <a:extLst>
              <a:ext uri="{FF2B5EF4-FFF2-40B4-BE49-F238E27FC236}">
                <a16:creationId xmlns:a16="http://schemas.microsoft.com/office/drawing/2014/main" id="{EA37E11D-3F64-A74C-A3B4-2AB2F55EA5AF}"/>
              </a:ext>
            </a:extLst>
          </p:cNvPr>
          <p:cNvSpPr/>
          <p:nvPr/>
        </p:nvSpPr>
        <p:spPr>
          <a:xfrm>
            <a:off x="5280660" y="2165041"/>
            <a:ext cx="54864" cy="2983229"/>
          </a:xfrm>
          <a:custGeom>
            <a:avLst/>
            <a:gdLst/>
            <a:ahLst/>
            <a:cxnLst/>
            <a:rect l="l" t="t" r="r" b="b"/>
            <a:pathLst>
              <a:path w="76200" h="2400300">
                <a:moveTo>
                  <a:pt x="0" y="2323972"/>
                </a:moveTo>
                <a:lnTo>
                  <a:pt x="37972" y="2400300"/>
                </a:lnTo>
                <a:lnTo>
                  <a:pt x="69882" y="2336800"/>
                </a:lnTo>
                <a:lnTo>
                  <a:pt x="28193" y="2336800"/>
                </a:lnTo>
                <a:lnTo>
                  <a:pt x="28218" y="2324067"/>
                </a:lnTo>
                <a:lnTo>
                  <a:pt x="0" y="2323972"/>
                </a:lnTo>
                <a:close/>
              </a:path>
              <a:path w="76200" h="2400300">
                <a:moveTo>
                  <a:pt x="28218" y="2324067"/>
                </a:moveTo>
                <a:lnTo>
                  <a:pt x="28193" y="2336800"/>
                </a:lnTo>
                <a:lnTo>
                  <a:pt x="48005" y="2336800"/>
                </a:lnTo>
                <a:lnTo>
                  <a:pt x="48030" y="2324133"/>
                </a:lnTo>
                <a:lnTo>
                  <a:pt x="28218" y="2324067"/>
                </a:lnTo>
                <a:close/>
              </a:path>
              <a:path w="76200" h="2400300">
                <a:moveTo>
                  <a:pt x="48030" y="2324133"/>
                </a:moveTo>
                <a:lnTo>
                  <a:pt x="48005" y="2336800"/>
                </a:lnTo>
                <a:lnTo>
                  <a:pt x="69882" y="2336800"/>
                </a:lnTo>
                <a:lnTo>
                  <a:pt x="76200" y="2324227"/>
                </a:lnTo>
                <a:lnTo>
                  <a:pt x="48030" y="2324133"/>
                </a:lnTo>
                <a:close/>
              </a:path>
              <a:path w="76200" h="2400300">
                <a:moveTo>
                  <a:pt x="52577" y="0"/>
                </a:moveTo>
                <a:lnTo>
                  <a:pt x="32765" y="0"/>
                </a:lnTo>
                <a:lnTo>
                  <a:pt x="28218" y="2324067"/>
                </a:lnTo>
                <a:lnTo>
                  <a:pt x="48030" y="2324133"/>
                </a:lnTo>
                <a:lnTo>
                  <a:pt x="52577" y="0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8" name="object 133">
            <a:extLst>
              <a:ext uri="{FF2B5EF4-FFF2-40B4-BE49-F238E27FC236}">
                <a16:creationId xmlns:a16="http://schemas.microsoft.com/office/drawing/2014/main" id="{B11ECAF0-E6B0-A249-91DF-89BAB7887022}"/>
              </a:ext>
            </a:extLst>
          </p:cNvPr>
          <p:cNvSpPr/>
          <p:nvPr/>
        </p:nvSpPr>
        <p:spPr>
          <a:xfrm>
            <a:off x="5257800" y="5130650"/>
            <a:ext cx="109728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1" name="object 141"/>
          <p:cNvSpPr/>
          <p:nvPr/>
        </p:nvSpPr>
        <p:spPr>
          <a:xfrm>
            <a:off x="6792848" y="3121733"/>
            <a:ext cx="96012" cy="9715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7" name="TextBox 76"/>
          <p:cNvSpPr txBox="1"/>
          <p:nvPr/>
        </p:nvSpPr>
        <p:spPr>
          <a:xfrm>
            <a:off x="129758" y="1602686"/>
            <a:ext cx="2566579" cy="39472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NASA 10% SS (14x22/Q, 1atm / 3atm)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Confirm CRM-HL design features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Data for reference configurations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NASA research (AFC, noise)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Tie in to NTF-derived Re # trend data</a:t>
            </a:r>
          </a:p>
          <a:p>
            <a:pPr lvl="0"/>
            <a:endParaRPr lang="en-US" sz="7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5.2% SS (NTF/ETW/others, </a:t>
            </a:r>
            <a:r>
              <a:rPr lang="en-US" sz="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model for Re # trends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SS/FS model issues deemed Re # dependent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effects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research (Flow measurements, AM, others)</a:t>
            </a:r>
          </a:p>
          <a:p>
            <a:endParaRPr lang="en-US" sz="7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2.7% SS/FS (NTF/ETW/others, </a:t>
            </a:r>
            <a:r>
              <a:rPr lang="en-US" sz="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SS/FS model issues deemed Re # dependent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research (Flow measurements, AM, others)</a:t>
            </a: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Boeing 6.0% SS/FS (Q/F1/others, 3atm)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Configuration variation data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SS/FS model issues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Tie in to NTF-derived Re # trend data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Mounting system effects (T&amp;I)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Wall effects (collaboration with ONERA)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Configuration-level PIV data</a:t>
            </a:r>
          </a:p>
          <a:p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Boeing/UK 2.1% SS (Academic, 1atm)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Flow measurement technology development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Platform for UK aerodynamic research  </a:t>
            </a:r>
          </a:p>
          <a:p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ONERA 5.1% FS (F1/Q, 3.85atm)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Wall effects (collaboration with QinetiQ) 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Exploit unique data collection opportunities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Tunnel Standard Model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927730" y="1983122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</a:t>
            </a:r>
            <a:endParaRPr lang="en-US" sz="1800" dirty="0"/>
          </a:p>
        </p:txBody>
      </p:sp>
      <p:sp>
        <p:nvSpPr>
          <p:cNvPr id="196" name="TextBox 195"/>
          <p:cNvSpPr txBox="1"/>
          <p:nvPr/>
        </p:nvSpPr>
        <p:spPr>
          <a:xfrm>
            <a:off x="4622525" y="1976956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</a:t>
            </a:r>
            <a:endParaRPr lang="en-US" sz="1800" dirty="0"/>
          </a:p>
        </p:txBody>
      </p:sp>
      <p:sp>
        <p:nvSpPr>
          <p:cNvPr id="199" name="object 15"/>
          <p:cNvSpPr/>
          <p:nvPr/>
        </p:nvSpPr>
        <p:spPr>
          <a:xfrm>
            <a:off x="6808849" y="3200220"/>
            <a:ext cx="57150" cy="1234440"/>
          </a:xfrm>
          <a:custGeom>
            <a:avLst/>
            <a:gdLst/>
            <a:ahLst/>
            <a:cxnLst/>
            <a:rect l="l" t="t" r="r" b="b"/>
            <a:pathLst>
              <a:path w="76200" h="1645920">
                <a:moveTo>
                  <a:pt x="28193" y="1569719"/>
                </a:moveTo>
                <a:lnTo>
                  <a:pt x="0" y="1569719"/>
                </a:lnTo>
                <a:lnTo>
                  <a:pt x="38100" y="1645919"/>
                </a:lnTo>
                <a:lnTo>
                  <a:pt x="69850" y="1582419"/>
                </a:lnTo>
                <a:lnTo>
                  <a:pt x="28193" y="1582419"/>
                </a:lnTo>
                <a:lnTo>
                  <a:pt x="28193" y="1569719"/>
                </a:lnTo>
                <a:close/>
              </a:path>
              <a:path w="76200" h="1645920">
                <a:moveTo>
                  <a:pt x="48005" y="0"/>
                </a:moveTo>
                <a:lnTo>
                  <a:pt x="28193" y="0"/>
                </a:lnTo>
                <a:lnTo>
                  <a:pt x="28193" y="1582419"/>
                </a:lnTo>
                <a:lnTo>
                  <a:pt x="48005" y="1582419"/>
                </a:lnTo>
                <a:lnTo>
                  <a:pt x="48005" y="0"/>
                </a:lnTo>
                <a:close/>
              </a:path>
              <a:path w="76200" h="1645920">
                <a:moveTo>
                  <a:pt x="76200" y="1569719"/>
                </a:moveTo>
                <a:lnTo>
                  <a:pt x="48005" y="1569719"/>
                </a:lnTo>
                <a:lnTo>
                  <a:pt x="48005" y="1582419"/>
                </a:lnTo>
                <a:lnTo>
                  <a:pt x="69850" y="1582419"/>
                </a:lnTo>
                <a:lnTo>
                  <a:pt x="76200" y="1569719"/>
                </a:lnTo>
                <a:close/>
              </a:path>
            </a:pathLst>
          </a:custGeom>
          <a:solidFill>
            <a:srgbClr val="0039A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2" name="object 152"/>
          <p:cNvSpPr/>
          <p:nvPr/>
        </p:nvSpPr>
        <p:spPr>
          <a:xfrm>
            <a:off x="6123194" y="466727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3" name="object 152"/>
          <p:cNvSpPr/>
          <p:nvPr/>
        </p:nvSpPr>
        <p:spPr>
          <a:xfrm>
            <a:off x="6126271" y="4411826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5" name="object 152"/>
          <p:cNvSpPr/>
          <p:nvPr/>
        </p:nvSpPr>
        <p:spPr>
          <a:xfrm>
            <a:off x="6122411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8" name="object 152"/>
          <p:cNvSpPr/>
          <p:nvPr/>
        </p:nvSpPr>
        <p:spPr>
          <a:xfrm>
            <a:off x="6641137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9" name="object 152"/>
          <p:cNvSpPr/>
          <p:nvPr/>
        </p:nvSpPr>
        <p:spPr>
          <a:xfrm>
            <a:off x="6813138" y="4190223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7" name="object 152"/>
          <p:cNvSpPr/>
          <p:nvPr/>
        </p:nvSpPr>
        <p:spPr>
          <a:xfrm>
            <a:off x="6636401" y="4190223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9" name="object 152"/>
          <p:cNvSpPr/>
          <p:nvPr/>
        </p:nvSpPr>
        <p:spPr>
          <a:xfrm>
            <a:off x="7093936" y="4190223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0" name="object 152"/>
          <p:cNvSpPr/>
          <p:nvPr/>
        </p:nvSpPr>
        <p:spPr>
          <a:xfrm>
            <a:off x="7365423" y="4190223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1" name="object 152"/>
          <p:cNvSpPr/>
          <p:nvPr/>
        </p:nvSpPr>
        <p:spPr>
          <a:xfrm>
            <a:off x="7365422" y="4411826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2" name="object 152"/>
          <p:cNvSpPr/>
          <p:nvPr/>
        </p:nvSpPr>
        <p:spPr>
          <a:xfrm>
            <a:off x="6779116" y="4411826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3" name="object 152"/>
          <p:cNvSpPr/>
          <p:nvPr/>
        </p:nvSpPr>
        <p:spPr>
          <a:xfrm>
            <a:off x="6808424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4" name="object 152"/>
          <p:cNvSpPr/>
          <p:nvPr/>
        </p:nvSpPr>
        <p:spPr>
          <a:xfrm>
            <a:off x="6845815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5" name="object 152"/>
          <p:cNvSpPr/>
          <p:nvPr/>
        </p:nvSpPr>
        <p:spPr>
          <a:xfrm>
            <a:off x="7103263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6" name="object 152"/>
          <p:cNvSpPr/>
          <p:nvPr/>
        </p:nvSpPr>
        <p:spPr>
          <a:xfrm>
            <a:off x="7370850" y="4900965"/>
            <a:ext cx="109727" cy="1097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7" name="object 146"/>
          <p:cNvSpPr/>
          <p:nvPr/>
        </p:nvSpPr>
        <p:spPr>
          <a:xfrm>
            <a:off x="6581038" y="4900966"/>
            <a:ext cx="109727" cy="1097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8" name="object 146"/>
          <p:cNvSpPr/>
          <p:nvPr/>
        </p:nvSpPr>
        <p:spPr>
          <a:xfrm>
            <a:off x="6581038" y="5402972"/>
            <a:ext cx="109727" cy="1097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E9D7983-5801-D743-B870-F9EFB5CEE361}"/>
              </a:ext>
            </a:extLst>
          </p:cNvPr>
          <p:cNvSpPr txBox="1"/>
          <p:nvPr/>
        </p:nvSpPr>
        <p:spPr>
          <a:xfrm>
            <a:off x="6077428" y="1025290"/>
            <a:ext cx="189987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 eaLnBrk="1" hangingPunct="1">
              <a:defRPr/>
            </a:pPr>
            <a:r>
              <a:rPr lang="en-US" sz="1050" b="1" dirty="0">
                <a:solidFill>
                  <a:srgbClr val="FF0000"/>
                </a:solidFill>
                <a:latin typeface="Arial" charset="0"/>
                <a:ea typeface="+mn-ea"/>
              </a:rPr>
              <a:t>Update AIAA SciTech 2020</a:t>
            </a:r>
          </a:p>
        </p:txBody>
      </p:sp>
    </p:spTree>
    <p:extLst>
      <p:ext uri="{BB962C8B-B14F-4D97-AF65-F5344CB8AC3E}">
        <p14:creationId xmlns:p14="http://schemas.microsoft.com/office/powerpoint/2010/main" val="11297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id="{9C8C9CF9-CD66-7F4E-9711-AE59FA1D6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58369" name="Rectangle 2">
            <a:extLst>
              <a:ext uri="{FF2B5EF4-FFF2-40B4-BE49-F238E27FC236}">
                <a16:creationId xmlns:a16="http://schemas.microsoft.com/office/drawing/2014/main" id="{44067CF8-E8C4-1D4C-A367-C7D0B30A2E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1900" dirty="0">
                <a:ea typeface="ＭＳ Ｐゴシック" panose="020B0600070205080204" pitchFamily="34" charset="-128"/>
              </a:rPr>
              <a:t>High Speed CRM</a:t>
            </a:r>
          </a:p>
          <a:p>
            <a:pPr lvl="1">
              <a:defRPr/>
            </a:pPr>
            <a:r>
              <a:rPr lang="en-US" altLang="en-US" sz="1700" dirty="0">
                <a:ea typeface="ＭＳ Ｐゴシック" panose="020B0600070205080204" pitchFamily="34" charset="-128"/>
              </a:rPr>
              <a:t>CRM created to provide modern/industry-relevant data and open/public geometries</a:t>
            </a:r>
          </a:p>
          <a:p>
            <a:pPr lvl="1">
              <a:defRPr/>
            </a:pPr>
            <a:r>
              <a:rPr lang="en-US" altLang="en-US" sz="1900" dirty="0">
                <a:ea typeface="ＭＳ Ｐゴシック" panose="020B0600070205080204" pitchFamily="34" charset="-128"/>
              </a:rPr>
              <a:t>Same model tested in three different facilities worldwide</a:t>
            </a:r>
          </a:p>
          <a:p>
            <a:pPr lvl="1">
              <a:defRPr/>
            </a:pPr>
            <a:r>
              <a:rPr lang="en-US" altLang="en-US" sz="1900" dirty="0">
                <a:ea typeface="ＭＳ Ｐゴシック" panose="020B0600070205080204" pitchFamily="34" charset="-128"/>
              </a:rPr>
              <a:t>Extensive database has been developed for both computational and experimental research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CRM derivatives continue to be developed and tested</a:t>
            </a:r>
          </a:p>
          <a:p>
            <a:pPr lvl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dirty="0"/>
              <a:t>CRM-HL </a:t>
            </a:r>
          </a:p>
          <a:p>
            <a:pPr lvl="1"/>
            <a:r>
              <a:rPr lang="en-US" dirty="0"/>
              <a:t>Collaboration has started using CRM-HL as precompetitive approach/mechanism for sharing</a:t>
            </a:r>
          </a:p>
          <a:p>
            <a:pPr lvl="1"/>
            <a:r>
              <a:rPr lang="en-US" dirty="0"/>
              <a:t>Draft 5 year roadmap has been developed – it is a living document</a:t>
            </a:r>
          </a:p>
          <a:p>
            <a:pPr lvl="1"/>
            <a:r>
              <a:rPr lang="en-US" dirty="0"/>
              <a:t>Initial wind tunnel model and tests completed</a:t>
            </a:r>
          </a:p>
          <a:p>
            <a:pPr lvl="1"/>
            <a:r>
              <a:rPr lang="en-US" dirty="0"/>
              <a:t>Next set of model and test requirements being finalized</a:t>
            </a:r>
          </a:p>
          <a:p>
            <a:pPr lvl="1"/>
            <a:r>
              <a:rPr lang="en-US" dirty="0"/>
              <a:t>The value is in partnering and leveraging investment for mutual benefit</a:t>
            </a:r>
          </a:p>
          <a:p>
            <a:pPr lvl="2"/>
            <a:r>
              <a:rPr lang="en-US" dirty="0"/>
              <a:t>Opportunities in CFD Tools/Tech,  Test Tools/Technology, and advance airplane technology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altLang="en-US" sz="22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B51CCF-36CF-6442-AB85-7DB1FE75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 website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sz="1800" dirty="0">
                <a:solidFill>
                  <a:srgbClr val="0000FF"/>
                </a:solidFill>
                <a:ea typeface="ヒラギノ角ゴ Pro W3" pitchFamily="28" charset="-128"/>
                <a:cs typeface="ヒラギノ角ゴ Pro W3" pitchFamily="28" charset="-128"/>
              </a:rPr>
              <a:t>             </a:t>
            </a:r>
            <a:r>
              <a:rPr lang="en-US" sz="1800" u="sng" dirty="0">
                <a:solidFill>
                  <a:srgbClr val="0000FF"/>
                </a:solidFill>
                <a:ea typeface="ヒラギノ角ゴ Pro W3" pitchFamily="28" charset="-128"/>
                <a:cs typeface="ヒラギノ角ゴ Pro W3" pitchFamily="28" charset="-128"/>
              </a:rPr>
              <a:t>http://</a:t>
            </a:r>
            <a:r>
              <a:rPr lang="en-US" sz="1800" u="sng" dirty="0" err="1">
                <a:solidFill>
                  <a:srgbClr val="0000FF"/>
                </a:solidFill>
                <a:ea typeface="ヒラギノ角ゴ Pro W3" pitchFamily="28" charset="-128"/>
                <a:cs typeface="ヒラギノ角ゴ Pro W3" pitchFamily="28" charset="-128"/>
              </a:rPr>
              <a:t>commonresearchmodel.larc.nasa.gov</a:t>
            </a:r>
            <a:r>
              <a:rPr lang="en-US" sz="1800" u="sng" dirty="0">
                <a:solidFill>
                  <a:srgbClr val="0000FF"/>
                </a:solidFill>
                <a:ea typeface="ヒラギノ角ゴ Pro W3" pitchFamily="28" charset="-128"/>
                <a:cs typeface="ヒラギノ角ゴ Pro W3" pitchFamily="28" charset="-128"/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68BDA-0542-541D-DD80-8779D151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55546"/>
            <a:ext cx="7772400" cy="47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102D6C40-0B5F-E746-9749-2566E0120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D6E9DE0E-E553-AB49-A9F3-41524BDB6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dirty="0">
                <a:latin typeface="Helvetica" pitchFamily="2" charset="0"/>
              </a:rPr>
              <a:t>NASA’s initial commitment: complete two tests that would provide data for the international Drag Prediction Workshop (DPW)-IV (2009, blind calculations)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800" dirty="0">
                <a:latin typeface="Helvetica" pitchFamily="2" charset="0"/>
              </a:rPr>
              <a:t>Tests</a:t>
            </a:r>
          </a:p>
          <a:p>
            <a:pPr lvl="1">
              <a:defRPr/>
            </a:pPr>
            <a:r>
              <a:rPr lang="en-US" sz="1600" dirty="0">
                <a:latin typeface="Helvetica" pitchFamily="2" charset="0"/>
              </a:rPr>
              <a:t>2010, National Transonic Facility (NTF) at the NASA Langley Research Center, NTF 197</a:t>
            </a:r>
          </a:p>
          <a:p>
            <a:pPr lvl="1">
              <a:defRPr/>
            </a:pPr>
            <a:r>
              <a:rPr lang="en-US" sz="1600" dirty="0">
                <a:latin typeface="Helvetica" pitchFamily="2" charset="0"/>
              </a:rPr>
              <a:t>2010, 11-Foot Transonic Wind Tunnel Facility (11-Ft) at the NASA Ames Research Center, Ames 216</a:t>
            </a:r>
          </a:p>
          <a:p>
            <a:pPr lvl="1">
              <a:defRPr/>
            </a:pPr>
            <a:r>
              <a:rPr lang="en-US" sz="1600" dirty="0">
                <a:latin typeface="Helvetica" pitchFamily="2" charset="0"/>
              </a:rPr>
              <a:t>2013, NTF to provide test-to-test repeatability data, NTF 215</a:t>
            </a:r>
          </a:p>
          <a:p>
            <a:pPr lvl="1">
              <a:defRPr/>
            </a:pPr>
            <a:r>
              <a:rPr lang="en-US" sz="1600" dirty="0">
                <a:latin typeface="Helvetica" pitchFamily="2" charset="0"/>
              </a:rPr>
              <a:t>2014, European Transonic Windtunnel (ETW) as part of an EU initiative</a:t>
            </a:r>
          </a:p>
          <a:p>
            <a:pPr lvl="1">
              <a:defRPr/>
            </a:pPr>
            <a:r>
              <a:rPr lang="en-US" sz="1600" dirty="0">
                <a:latin typeface="Helvetica" pitchFamily="2" charset="0"/>
              </a:rPr>
              <a:t>2019, NTF to provide test-to-test repeatability data after facility upgrades, NTF 229</a:t>
            </a:r>
          </a:p>
          <a:p>
            <a:pPr lvl="1">
              <a:defRPr/>
            </a:pPr>
            <a:endParaRPr lang="en-US" dirty="0">
              <a:latin typeface="Helvetica" pitchFamily="2" charset="0"/>
            </a:endParaRPr>
          </a:p>
          <a:p>
            <a:pPr>
              <a:defRPr/>
            </a:pPr>
            <a:r>
              <a:rPr lang="en-US" sz="1800" dirty="0">
                <a:latin typeface="Helvetica" pitchFamily="2" charset="0"/>
              </a:rPr>
              <a:t>To facilitate the dissemination of the acquired data, a website was set up to provide a place where people from all over the world can retrieve information specifically related to their needs</a:t>
            </a:r>
            <a:endParaRPr lang="en-US" altLang="en-US" sz="18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12">
            <a:extLst>
              <a:ext uri="{FF2B5EF4-FFF2-40B4-BE49-F238E27FC236}">
                <a16:creationId xmlns:a16="http://schemas.microsoft.com/office/drawing/2014/main" id="{85E89C86-91D4-2C45-98B5-6065135EB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</a:p>
        </p:txBody>
      </p:sp>
      <p:sp>
        <p:nvSpPr>
          <p:cNvPr id="21507" name="Rectangle 221">
            <a:extLst>
              <a:ext uri="{FF2B5EF4-FFF2-40B4-BE49-F238E27FC236}">
                <a16:creationId xmlns:a16="http://schemas.microsoft.com/office/drawing/2014/main" id="{004083E2-3CA6-9A4E-BA6A-5987D8BF6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158DE0-766A-6A44-A5BF-7950081F2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64743"/>
              </p:ext>
            </p:extLst>
          </p:nvPr>
        </p:nvGraphicFramePr>
        <p:xfrm>
          <a:off x="243180" y="979487"/>
          <a:ext cx="8724549" cy="543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699">
                  <a:extLst>
                    <a:ext uri="{9D8B030D-6E8A-4147-A177-3AD203B41FA5}">
                      <a16:colId xmlns:a16="http://schemas.microsoft.com/office/drawing/2014/main" val="2776673600"/>
                    </a:ext>
                  </a:extLst>
                </a:gridCol>
                <a:gridCol w="1417639">
                  <a:extLst>
                    <a:ext uri="{9D8B030D-6E8A-4147-A177-3AD203B41FA5}">
                      <a16:colId xmlns:a16="http://schemas.microsoft.com/office/drawing/2014/main" val="1658578620"/>
                    </a:ext>
                  </a:extLst>
                </a:gridCol>
                <a:gridCol w="1306818">
                  <a:extLst>
                    <a:ext uri="{9D8B030D-6E8A-4147-A177-3AD203B41FA5}">
                      <a16:colId xmlns:a16="http://schemas.microsoft.com/office/drawing/2014/main" val="2207803995"/>
                    </a:ext>
                  </a:extLst>
                </a:gridCol>
                <a:gridCol w="1789097">
                  <a:extLst>
                    <a:ext uri="{9D8B030D-6E8A-4147-A177-3AD203B41FA5}">
                      <a16:colId xmlns:a16="http://schemas.microsoft.com/office/drawing/2014/main" val="559580954"/>
                    </a:ext>
                  </a:extLst>
                </a:gridCol>
                <a:gridCol w="1223955">
                  <a:extLst>
                    <a:ext uri="{9D8B030D-6E8A-4147-A177-3AD203B41FA5}">
                      <a16:colId xmlns:a16="http://schemas.microsoft.com/office/drawing/2014/main" val="805364667"/>
                    </a:ext>
                  </a:extLst>
                </a:gridCol>
                <a:gridCol w="1829341">
                  <a:extLst>
                    <a:ext uri="{9D8B030D-6E8A-4147-A177-3AD203B41FA5}">
                      <a16:colId xmlns:a16="http://schemas.microsoft.com/office/drawing/2014/main" val="4236771541"/>
                    </a:ext>
                  </a:extLst>
                </a:gridCol>
              </a:tblGrid>
              <a:tr h="62730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Mach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Re</a:t>
                      </a:r>
                      <a:r>
                        <a:rPr lang="en-US" sz="1200" baseline="-25000" dirty="0">
                          <a:latin typeface="Helvetica" pitchFamily="2" charset="0"/>
                        </a:rPr>
                        <a:t>c</a:t>
                      </a:r>
                      <a:r>
                        <a:rPr lang="en-US" sz="1200" baseline="0" dirty="0">
                          <a:latin typeface="Helvetica" pitchFamily="2" charset="0"/>
                        </a:rPr>
                        <a:t>, million</a:t>
                      </a:r>
                      <a:endParaRPr lang="en-US" sz="1200" baseline="-250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Symbol" pitchFamily="2" charset="2"/>
                        </a:rPr>
                        <a:t>a</a:t>
                      </a:r>
                      <a:endParaRPr lang="en-US" sz="1200" dirty="0">
                        <a:latin typeface="Symbol" pitchFamily="2" charset="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T</a:t>
                      </a:r>
                      <a:r>
                        <a:rPr lang="en-US" sz="1200" baseline="-25000" dirty="0">
                          <a:latin typeface="Helvetica" pitchFamily="2" charset="0"/>
                        </a:rPr>
                        <a:t>t</a:t>
                      </a:r>
                      <a:r>
                        <a:rPr lang="en-US" sz="1200" baseline="0" dirty="0">
                          <a:latin typeface="Helvetica" pitchFamily="2" charset="0"/>
                        </a:rPr>
                        <a:t>, 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℉</a:t>
                      </a:r>
                      <a:endParaRPr lang="en-US" sz="1200" baseline="-250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Configurations Tested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75192"/>
                  </a:ext>
                </a:extLst>
              </a:tr>
              <a:tr h="9140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NTF 197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0.7 to 0.87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5, 19.8, 30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+12° </a:t>
                      </a:r>
                      <a:r>
                        <a:rPr lang="en-US" altLang="en-US" sz="1200" spc="-850" dirty="0">
                          <a:latin typeface="Helvetica" pitchFamily="2" charset="0"/>
                        </a:rPr>
                        <a:t>@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   low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altLang="en-US" sz="1200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+6° @ high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Helvetica" pitchFamily="2" charset="0"/>
                        </a:rPr>
                        <a:t>-250 up to 120</a:t>
                      </a:r>
                      <a:endParaRPr lang="en-US" alt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WB, WBNP, WBT0, WBT-2, WBT+2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99463"/>
                  </a:ext>
                </a:extLst>
              </a:tr>
              <a:tr h="9319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Ames 216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0.7 to 0.87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5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-3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°</a:t>
                      </a:r>
                      <a:r>
                        <a:rPr lang="en-US" sz="1200" dirty="0">
                          <a:latin typeface="Helvetica" pitchFamily="2" charset="0"/>
                        </a:rPr>
                        <a:t> to +12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°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100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WB, WBNP, WBT0, WBT-2, WBT+2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494241"/>
                  </a:ext>
                </a:extLst>
              </a:tr>
              <a:tr h="8782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NTF 215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Helvetica" pitchFamily="2" charset="0"/>
                        </a:rPr>
                        <a:t>0.7 to 0.87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Helvetica" pitchFamily="2" charset="0"/>
                        </a:rPr>
                        <a:t>5, 19.8, 30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+12° </a:t>
                      </a:r>
                      <a:r>
                        <a:rPr lang="en-US" altLang="en-US" sz="1200" spc="-850" dirty="0">
                          <a:latin typeface="Helvetica" pitchFamily="2" charset="0"/>
                        </a:rPr>
                        <a:t>@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   low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altLang="en-US" sz="1200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+6° @ high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Helvetica" pitchFamily="2" charset="0"/>
                        </a:rPr>
                        <a:t>-250 up to 120</a:t>
                      </a:r>
                      <a:endParaRPr lang="en-US" alt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WB, WBNP, WBT0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893137"/>
                  </a:ext>
                </a:extLst>
              </a:tr>
              <a:tr h="10395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ETW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0.25 to 0.87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5, 19.8, 30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+12° </a:t>
                      </a:r>
                      <a:r>
                        <a:rPr lang="en-US" altLang="en-US" sz="1200" spc="-850" dirty="0">
                          <a:latin typeface="Helvetica" pitchFamily="2" charset="0"/>
                        </a:rPr>
                        <a:t>@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   low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altLang="en-US" sz="1200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-3° to +6° @ high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Helvetica" pitchFamily="2" charset="0"/>
                        </a:rPr>
                        <a:t>-249 to 84</a:t>
                      </a:r>
                    </a:p>
                    <a:p>
                      <a:pPr algn="ctr"/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WBT0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42945"/>
                  </a:ext>
                </a:extLst>
              </a:tr>
              <a:tr h="1041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  <a:cs typeface="Times New Roman" panose="02020603050405020304" pitchFamily="18" charset="0"/>
                        </a:rPr>
                        <a:t>NTF 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  <a:cs typeface="Times New Roman" panose="02020603050405020304" pitchFamily="18" charset="0"/>
                        </a:rPr>
                        <a:t>0.7 to 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  <a:cs typeface="Times New Roman" panose="02020603050405020304" pitchFamily="18" charset="0"/>
                        </a:rPr>
                        <a:t>5, 19.8, 30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-2° to +12° </a:t>
                      </a:r>
                      <a:r>
                        <a:rPr lang="en-US" altLang="en-US" sz="1200" spc="-850" dirty="0">
                          <a:latin typeface="Helvetica" pitchFamily="2" charset="0"/>
                        </a:rPr>
                        <a:t>@</a:t>
                      </a:r>
                      <a:r>
                        <a:rPr lang="en-US" altLang="en-US" sz="1200" dirty="0">
                          <a:latin typeface="Helvetica" pitchFamily="2" charset="0"/>
                        </a:rPr>
                        <a:t>   low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altLang="en-US" sz="1200" dirty="0">
                        <a:latin typeface="Helvetica" pitchFamily="2" charset="0"/>
                      </a:endParaRPr>
                    </a:p>
                    <a:p>
                      <a:pPr algn="ctr"/>
                      <a:r>
                        <a:rPr lang="en-US" altLang="en-US" sz="1200" dirty="0">
                          <a:latin typeface="Helvetica" pitchFamily="2" charset="0"/>
                        </a:rPr>
                        <a:t>-2° to +6° @ high Re</a:t>
                      </a:r>
                      <a:r>
                        <a:rPr lang="en-US" altLang="en-US" sz="1200" baseline="-25000" dirty="0">
                          <a:latin typeface="Helvetica" pitchFamily="2" charset="0"/>
                        </a:rPr>
                        <a:t>c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dirty="0">
                          <a:latin typeface="Helvetica" pitchFamily="2" charset="0"/>
                        </a:rPr>
                        <a:t>-250 up to 120</a:t>
                      </a:r>
                      <a:endParaRPr lang="en-US" alt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Helvetica" pitchFamily="2" charset="0"/>
                        </a:rPr>
                        <a:t>WB, WBT0</a:t>
                      </a:r>
                      <a:endParaRPr lang="en-US" sz="1200" dirty="0"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094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3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12">
            <a:extLst>
              <a:ext uri="{FF2B5EF4-FFF2-40B4-BE49-F238E27FC236}">
                <a16:creationId xmlns:a16="http://schemas.microsoft.com/office/drawing/2014/main" id="{7C285B11-0E6B-FB4F-96DB-BCA0C19AF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170" name="Rectangle 215">
            <a:extLst>
              <a:ext uri="{FF2B5EF4-FFF2-40B4-BE49-F238E27FC236}">
                <a16:creationId xmlns:a16="http://schemas.microsoft.com/office/drawing/2014/main" id="{8B4C7241-D5B3-0546-8DA1-46575C8740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Origins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Experimental Tests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National Transonic Facility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Ames 11-Ft Wind Tunnel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European Transonic Windtunnel</a:t>
            </a:r>
            <a:b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 Derivatives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300" dirty="0">
                <a:ea typeface="ＭＳ Ｐゴシック" panose="020B0600070205080204" pitchFamily="34" charset="-128"/>
              </a:rPr>
              <a:t>CRM-HL 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Ecosystem overview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Design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Experimental tests – current and future</a:t>
            </a:r>
          </a:p>
          <a:p>
            <a:pPr>
              <a:defRPr/>
            </a:pP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105475" name="Rectangle 221">
            <a:extLst>
              <a:ext uri="{FF2B5EF4-FFF2-40B4-BE49-F238E27FC236}">
                <a16:creationId xmlns:a16="http://schemas.microsoft.com/office/drawing/2014/main" id="{B73E6A15-A48E-7843-8AA2-1E13348E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217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B91E0BB-38D7-DE42-B482-89E9F36A306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NTF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Highest Re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c</a:t>
            </a:r>
            <a:r>
              <a:rPr lang="en-US" altLang="en-US" sz="2400" dirty="0">
                <a:ea typeface="ＭＳ Ｐゴシック" panose="020B0600070205080204" pitchFamily="34" charset="-128"/>
              </a:rPr>
              <a:t> in the world</a:t>
            </a:r>
          </a:p>
          <a:p>
            <a:pPr lvl="2"/>
            <a:r>
              <a:rPr lang="en-US" altLang="en-US" sz="2000" dirty="0">
                <a:ea typeface="ＭＳ Ｐゴシック" panose="020B0600070205080204" pitchFamily="34" charset="-128"/>
              </a:rPr>
              <a:t>146 million/ft at Mach 1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Isolate Re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c</a:t>
            </a:r>
            <a:r>
              <a:rPr lang="en-US" altLang="en-US" sz="2400" dirty="0">
                <a:ea typeface="ＭＳ Ｐゴシック" panose="020B0600070205080204" pitchFamily="34" charset="-128"/>
              </a:rPr>
              <a:t>, M, and q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∞</a:t>
            </a:r>
            <a:r>
              <a:rPr lang="en-US" altLang="en-US" sz="2400" dirty="0">
                <a:ea typeface="ＭＳ Ｐゴシック" panose="020B0600070205080204" pitchFamily="34" charset="-128"/>
              </a:rPr>
              <a:t> effects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Mach 0.2 - 1.2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Air, mixed mode or nitrogen                                                      operation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ea typeface="ＭＳ Ｐゴシック" panose="020B0600070205080204" pitchFamily="34" charset="-128"/>
              </a:rPr>
              <a:t>: -250℉ to 120℉ 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P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ea typeface="ＭＳ Ｐゴシック" panose="020B0600070205080204" pitchFamily="34" charset="-128"/>
              </a:rPr>
              <a:t>: 15 to 125 psia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Fan driven/closed circuit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8.2 x 8.2 ft test section</a:t>
            </a:r>
          </a:p>
          <a:p>
            <a:pPr lvl="2"/>
            <a:r>
              <a:rPr lang="en-US" altLang="en-US" sz="2000" dirty="0">
                <a:ea typeface="ＭＳ Ｐゴシック" panose="020B0600070205080204" pitchFamily="34" charset="-128"/>
              </a:rPr>
              <a:t>Slotted floor/ceiling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41875F2A-B74B-DC40-82FD-450301B84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Experimental Tests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National Transonic Facility (NTF)</a:t>
            </a:r>
          </a:p>
        </p:txBody>
      </p:sp>
      <p:sp>
        <p:nvSpPr>
          <p:cNvPr id="23555" name="Rectangle 9">
            <a:extLst>
              <a:ext uri="{FF2B5EF4-FFF2-40B4-BE49-F238E27FC236}">
                <a16:creationId xmlns:a16="http://schemas.microsoft.com/office/drawing/2014/main" id="{8B3C2139-2DF7-EE4F-A842-898809C60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62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" pitchFamily="2" charset="0"/>
            </a:endParaRPr>
          </a:p>
        </p:txBody>
      </p:sp>
      <p:graphicFrame>
        <p:nvGraphicFramePr>
          <p:cNvPr id="23556" name="Object 2">
            <a:extLst>
              <a:ext uri="{FF2B5EF4-FFF2-40B4-BE49-F238E27FC236}">
                <a16:creationId xmlns:a16="http://schemas.microsoft.com/office/drawing/2014/main" id="{996C74F6-46FC-2748-AD62-CCD7C6CF0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412622"/>
              </p:ext>
            </p:extLst>
          </p:nvPr>
        </p:nvGraphicFramePr>
        <p:xfrm>
          <a:off x="4922230" y="1095375"/>
          <a:ext cx="4064607" cy="247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340100" progId="Word.Document.12">
                  <p:link updateAutomatic="1"/>
                </p:oleObj>
              </mc:Choice>
              <mc:Fallback>
                <p:oleObj name="Document" r:id="rId3" imgW="5486400" imgH="3340100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230" y="1095375"/>
                        <a:ext cx="4064607" cy="2473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>
            <a:extLst>
              <a:ext uri="{FF2B5EF4-FFF2-40B4-BE49-F238E27FC236}">
                <a16:creationId xmlns:a16="http://schemas.microsoft.com/office/drawing/2014/main" id="{46DB61A9-7AB2-BD42-9D40-045D3A15A1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5288" y="3944938"/>
          <a:ext cx="4749800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816600" imgH="3187700" progId="Word.Document.12">
                  <p:link updateAutomatic="1"/>
                </p:oleObj>
              </mc:Choice>
              <mc:Fallback>
                <p:oleObj name="Document" r:id="rId3" imgW="5816600" imgH="3187700" progId="Word.Document.12">
                  <p:link updateAutomatic="1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3944938"/>
                        <a:ext cx="4749800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23370</TotalTime>
  <Words>4563</Words>
  <Application>Microsoft Macintosh PowerPoint</Application>
  <PresentationFormat>On-screen Show (4:3)</PresentationFormat>
  <Paragraphs>872</Paragraphs>
  <Slides>54</Slides>
  <Notes>45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.PingFang SC Regular</vt:lpstr>
      <vt:lpstr>75 Helvetica Bold</vt:lpstr>
      <vt:lpstr>Arial</vt:lpstr>
      <vt:lpstr>Arial Narrow</vt:lpstr>
      <vt:lpstr>Calibri</vt:lpstr>
      <vt:lpstr>Gill Sans MT</vt:lpstr>
      <vt:lpstr>Helvetica</vt:lpstr>
      <vt:lpstr>Lucida Grande</vt:lpstr>
      <vt:lpstr>Monaco</vt:lpstr>
      <vt:lpstr>Symbol</vt:lpstr>
      <vt:lpstr>Times</vt:lpstr>
      <vt:lpstr>Times New Roman</vt:lpstr>
      <vt:lpstr>12_Office Theme</vt:lpstr>
      <vt:lpstr>???</vt:lpstr>
      <vt:lpstr>???</vt:lpstr>
      <vt:lpstr>PowerPoint Presentation</vt:lpstr>
      <vt:lpstr>Outline</vt:lpstr>
      <vt:lpstr>CRM Origins</vt:lpstr>
      <vt:lpstr>CRM Design</vt:lpstr>
      <vt:lpstr>Outline</vt:lpstr>
      <vt:lpstr>Experimental Tests</vt:lpstr>
      <vt:lpstr>Experimental Tests</vt:lpstr>
      <vt:lpstr>Outline</vt:lpstr>
      <vt:lpstr>Experimental Tests National Transonic Facility (NTF)</vt:lpstr>
      <vt:lpstr>Experimental Tests NTF 197 Test Conditions and Corrections</vt:lpstr>
      <vt:lpstr>Experimental Tests NTF 215 Test Conditions and Corrections</vt:lpstr>
      <vt:lpstr>Experimental Tests NTF 229 Test Conditions and Corrections</vt:lpstr>
      <vt:lpstr>Experimental Tests CRM mounted in the NTF for NTF 197</vt:lpstr>
      <vt:lpstr>Results &amp; Discussion NTF 197 Reynolds Number Effects </vt:lpstr>
      <vt:lpstr>Results &amp; Discussion NTF 197 and NTF 215 Test-to-Test Data Repeatability </vt:lpstr>
      <vt:lpstr>Results &amp; Discussion NTF 197 and NTF 215 Test-to-Test Data Repeatability</vt:lpstr>
      <vt:lpstr>Results &amp; Discussion NTF 197 and NTF 215 Test-to-Test Data Repeatability</vt:lpstr>
      <vt:lpstr>Results &amp; Discussion NTF 197, NTF 215, and NTF 229 Test-to-Test Data Repeatability</vt:lpstr>
      <vt:lpstr>Results &amp; Discussion NTF 197, NTF 215, and NTF 229 Test-to-Test Data Repeatability</vt:lpstr>
      <vt:lpstr>Results &amp; Discussion NTF 197, NTF 215, and NTF 229 Test-to-Test Data Repeatability</vt:lpstr>
      <vt:lpstr>Outline</vt:lpstr>
      <vt:lpstr>Experimental Tests Ames 11-Foot Transonic Wind Tunnel Facility</vt:lpstr>
      <vt:lpstr>Experimental Tests Ames 11-Ft Test 216 Conditions and Corrections</vt:lpstr>
      <vt:lpstr>Experimental Tests CRM Mounted in the Ames 11-Ft</vt:lpstr>
      <vt:lpstr>Results &amp; Discussion NTF 197 and Ames 216 Tail effects </vt:lpstr>
      <vt:lpstr>Outline</vt:lpstr>
      <vt:lpstr>Experimental Tests European Transonic Windtunnel (ETW)</vt:lpstr>
      <vt:lpstr>Experimental Tests ETW Test Conditions and Corrections</vt:lpstr>
      <vt:lpstr>Experimental Tests CRM Mounted in the ETW </vt:lpstr>
      <vt:lpstr>Results &amp; Discussion NTF and ETW Test-to-Test Comparison</vt:lpstr>
      <vt:lpstr>Results &amp; Discussion NTF and ETW Test-to-Test Comparison</vt:lpstr>
      <vt:lpstr>Outline</vt:lpstr>
      <vt:lpstr>CRM Derivatives 80% Scaled CRM Model</vt:lpstr>
      <vt:lpstr>CRM Derivatives 220% Scaled CRM Model (ONERA Large Reference Model)</vt:lpstr>
      <vt:lpstr>CRM Derivatives 2.7% Scale CRM Semispan Model</vt:lpstr>
      <vt:lpstr>CRM Derivatives 5.2% Scale Semispan CRM-NLF Model</vt:lpstr>
      <vt:lpstr>NASA Common Research Model Derivatives </vt:lpstr>
      <vt:lpstr>Outline</vt:lpstr>
      <vt:lpstr>Background</vt:lpstr>
      <vt:lpstr>Semispan CRM-HL Test at LaRC 14x22</vt:lpstr>
      <vt:lpstr>CRM-HL Ecosystem</vt:lpstr>
      <vt:lpstr>CRM-HL Objectives: Reference Configuration</vt:lpstr>
      <vt:lpstr>CRM-HL Objectives: CFD Validation Data</vt:lpstr>
      <vt:lpstr>CRM-HL Objectives: Reynolds Number Effects</vt:lpstr>
      <vt:lpstr>CRM-HL Objectives: Half (and Full) Model Effects</vt:lpstr>
      <vt:lpstr>CRM-HL Ecosystem</vt:lpstr>
      <vt:lpstr>NASA Contributions to CRM-HL Ecosystem</vt:lpstr>
      <vt:lpstr>Data Requirements – Types and Locations</vt:lpstr>
      <vt:lpstr>Advanced Measurement Needs: Off-body Locations “the right answer for the right reasons”</vt:lpstr>
      <vt:lpstr>Advanced Measurement Needs: Off-body Locations “the right answer for the right reasons”</vt:lpstr>
      <vt:lpstr>CQbA Integrated Roadmap</vt:lpstr>
      <vt:lpstr>CRM-HL Ecosystem Development Plan</vt:lpstr>
      <vt:lpstr>Concluding Remarks</vt:lpstr>
      <vt:lpstr>CRM website</vt:lpstr>
    </vt:vector>
  </TitlesOfParts>
  <Company>_x0010_䀀஘г선뿿킀ӷ퀜஘_x0010_霄뿿큰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AIAA 2003-3418   Turbulence Model Comparisons for Supersonic Transports at Transonic and Supersonic Conditions  21st AIAA Applied Aerodynamics Conference Orlando, Florida</dc:title>
  <dc:creator>S. Melissa Rivers</dc:creator>
  <cp:lastModifiedBy>Rivers, S Melissa.brown (LARC-E1A)</cp:lastModifiedBy>
  <cp:revision>140</cp:revision>
  <cp:lastPrinted>2022-12-14T17:15:34Z</cp:lastPrinted>
  <dcterms:created xsi:type="dcterms:W3CDTF">2010-12-19T21:25:17Z</dcterms:created>
  <dcterms:modified xsi:type="dcterms:W3CDTF">2022-12-16T15:41:43Z</dcterms:modified>
</cp:coreProperties>
</file>